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363" r:id="rId2"/>
    <p:sldId id="391" r:id="rId3"/>
    <p:sldId id="393" r:id="rId4"/>
    <p:sldId id="392" r:id="rId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89326" autoAdjust="0"/>
  </p:normalViewPr>
  <p:slideViewPr>
    <p:cSldViewPr>
      <p:cViewPr varScale="1">
        <p:scale>
          <a:sx n="98" d="100"/>
          <a:sy n="98" d="100"/>
        </p:scale>
        <p:origin x="81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005825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38995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904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10/06/2022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BMSW6104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847528" y="4509120"/>
            <a:ext cx="8496944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</a:rPr>
              <a:t>Workshop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936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Strategic Management for SMEs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IKEA Group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Profitable growth through diversity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630332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Google Inc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Revolutionary business model needs to evolve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346686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Apple Inc Strategies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2" y="1556792"/>
            <a:ext cx="10765195" cy="4032448"/>
          </a:xfrm>
        </p:spPr>
        <p:txBody>
          <a:bodyPr anchor="ctr"/>
          <a:lstStyle/>
          <a:p>
            <a:pPr marL="0" indent="0" algn="just">
              <a:buClr>
                <a:schemeClr val="tx1"/>
              </a:buClr>
              <a:buNone/>
            </a:pPr>
            <a:r>
              <a:rPr lang="en-GB" dirty="0"/>
              <a:t>The world’s most valuable company has perfected the luxury tech business model</a:t>
            </a:r>
          </a:p>
          <a:p>
            <a:pPr marL="0" indent="0" algn="just">
              <a:buClr>
                <a:schemeClr val="tx1"/>
              </a:buClr>
              <a:buNone/>
            </a:pPr>
            <a:endParaRPr lang="en-GB" dirty="0"/>
          </a:p>
          <a:p>
            <a:pPr algn="just">
              <a:buClr>
                <a:schemeClr val="tx1"/>
              </a:buClr>
            </a:pPr>
            <a:r>
              <a:rPr lang="en-GB" dirty="0"/>
              <a:t>Allocate 30-40 minutes for this activity</a:t>
            </a:r>
          </a:p>
          <a:p>
            <a:pPr algn="just">
              <a:buClr>
                <a:schemeClr val="tx1"/>
              </a:buClr>
            </a:pPr>
            <a:r>
              <a:rPr lang="en-GB" dirty="0"/>
              <a:t>Please read the case study and discuss your  thoughts with your classmates. </a:t>
            </a:r>
          </a:p>
        </p:txBody>
      </p:sp>
    </p:spTree>
    <p:extLst>
      <p:ext uri="{BB962C8B-B14F-4D97-AF65-F5344CB8AC3E}">
        <p14:creationId xmlns:p14="http://schemas.microsoft.com/office/powerpoint/2010/main" val="106007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3178</TotalTime>
  <Words>98</Words>
  <Application>Microsoft Office PowerPoint</Application>
  <PresentationFormat>Widescreen</PresentationFormat>
  <Paragraphs>23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Aharoni</vt:lpstr>
      <vt:lpstr>Arial</vt:lpstr>
      <vt:lpstr>Myriad Pro</vt:lpstr>
      <vt:lpstr>Verdana</vt:lpstr>
      <vt:lpstr>20140311PresentationUWTSDTemplate</vt:lpstr>
      <vt:lpstr>BMSW6104 </vt:lpstr>
      <vt:lpstr>IKEA Group Strategies</vt:lpstr>
      <vt:lpstr>Google Inc Strategies</vt:lpstr>
      <vt:lpstr>Apple Inc Strategies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Hossein Shokri</cp:lastModifiedBy>
  <cp:revision>194</cp:revision>
  <cp:lastPrinted>2018-07-09T15:27:01Z</cp:lastPrinted>
  <dcterms:created xsi:type="dcterms:W3CDTF">2002-10-07T19:43:58Z</dcterms:created>
  <dcterms:modified xsi:type="dcterms:W3CDTF">2022-06-10T09:54:04Z</dcterms:modified>
</cp:coreProperties>
</file>