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
  <Default Extension="png" ContentType="image/png"/>
  <Default Extension="jpe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1.xml" ContentType="application/vnd.openxmlformats-officedocument.theme+xml"/>
  <Override PartName="/ppt/notesMasters/notesMaster1.xml" ContentType="application/vnd.openxmlformats-officedocument.presentationml.notesMaster+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Slides/notesSlide1.xml" ContentType="application/vnd.openxmlformats-officedocument.presentationml.notesSlide+xml"/>
  <Override PartName="/ppt/slides/slide4.xml" ContentType="application/vnd.openxmlformats-officedocument.presentationml.slide+xml"/>
  <Override PartName="/ppt/notesSlides/notesSlide2.xml" ContentType="application/vnd.openxmlformats-officedocument.presentationml.notesSlide+xml"/>
  <Override PartName="/ppt/slides/slide5.xml" ContentType="application/vnd.openxmlformats-officedocument.presentationml.slide+xml"/>
  <Override PartName="/ppt/diagrams/layout1.xml" ContentType="application/vnd.openxmlformats-officedocument.drawingml.diagramLayout+xml"/>
  <Override PartName="/ppt/diagrams/data1.xml" ContentType="application/vnd.openxmlformats-officedocument.drawingml.diagramData+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notesSlides/notesSlide3.xml" ContentType="application/vnd.openxmlformats-officedocument.presentationml.notesSlide+xml"/>
  <Override PartName="/ppt/slides/slide6.xml" ContentType="application/vnd.openxmlformats-officedocument.presentationml.slide+xml"/>
  <Override PartName="/ppt/diagrams/layout2.xml" ContentType="application/vnd.openxmlformats-officedocument.drawingml.diagramLayout+xml"/>
  <Override PartName="/ppt/diagrams/data2.xml" ContentType="application/vnd.openxmlformats-officedocument.drawingml.diagramData+xml"/>
  <Override PartName="/ppt/diagrams/drawing2.xml" ContentType="application/vnd.ms-office.drawingml.diagramDrawing+xml"/>
  <Override PartName="/ppt/diagrams/colors2.xml" ContentType="application/vnd.openxmlformats-officedocument.drawingml.diagramColors+xml"/>
  <Override PartName="/ppt/diagrams/quickStyle2.xml" ContentType="application/vnd.openxmlformats-officedocument.drawingml.diagramStyle+xml"/>
  <Override PartName="/ppt/notesSlides/notesSlide4.xml" ContentType="application/vnd.openxmlformats-officedocument.presentationml.notesSlide+xml"/>
  <Override PartName="/ppt/slides/slide7.xml" ContentType="application/vnd.openxmlformats-officedocument.presentationml.slide+xml"/>
  <Override PartName="/ppt/notesSlides/notesSlide5.xml" ContentType="application/vnd.openxmlformats-officedocument.presentationml.notesSlide+xml"/>
  <Override PartName="/ppt/slides/slide8.xml" ContentType="application/vnd.openxmlformats-officedocument.presentationml.slide+xml"/>
  <Override PartName="/ppt/diagrams/layout3.xml" ContentType="application/vnd.openxmlformats-officedocument.drawingml.diagramLayout+xml"/>
  <Override PartName="/ppt/diagrams/data3.xml" ContentType="application/vnd.openxmlformats-officedocument.drawingml.diagramData+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notesSlides/notesSlide6.xml" ContentType="application/vnd.openxmlformats-officedocument.presentationml.notesSlide+xml"/>
  <Override PartName="/ppt/slides/slide9.xml" ContentType="application/vnd.openxmlformats-officedocument.presentationml.slide+xml"/>
  <Override PartName="/ppt/diagrams/layout4.xml" ContentType="application/vnd.openxmlformats-officedocument.drawingml.diagramLayout+xml"/>
  <Override PartName="/ppt/diagrams/data4.xml" ContentType="application/vnd.openxmlformats-officedocument.drawingml.diagramData+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notesSlides/notesSlide7.xml" ContentType="application/vnd.openxmlformats-officedocument.presentationml.notesSlide+xml"/>
  <Override PartName="/ppt/slides/slide10.xml" ContentType="application/vnd.openxmlformats-officedocument.presentationml.slide+xml"/>
  <Override PartName="/ppt/diagrams/layout5.xml" ContentType="application/vnd.openxmlformats-officedocument.drawingml.diagramLayout+xml"/>
  <Override PartName="/ppt/diagrams/data5.xml" ContentType="application/vnd.openxmlformats-officedocument.drawingml.diagramData+xml"/>
  <Override PartName="/ppt/diagrams/drawing5.xml" ContentType="application/vnd.ms-office.drawingml.diagramDrawing+xml"/>
  <Override PartName="/ppt/diagrams/colors5.xml" ContentType="application/vnd.openxmlformats-officedocument.drawingml.diagramColors+xml"/>
  <Override PartName="/ppt/diagrams/quickStyle5.xml" ContentType="application/vnd.openxmlformats-officedocument.drawingml.diagramStyle+xml"/>
  <Override PartName="/ppt/notesSlides/notesSlide8.xml" ContentType="application/vnd.openxmlformats-officedocument.presentationml.notesSlide+xml"/>
  <Override PartName="/ppt/slides/slide11.xml" ContentType="application/vnd.openxmlformats-officedocument.presentationml.slide+xml"/>
  <Override PartName="/ppt/diagrams/layout6.xml" ContentType="application/vnd.openxmlformats-officedocument.drawingml.diagramLayout+xml"/>
  <Override PartName="/ppt/diagrams/data6.xml" ContentType="application/vnd.openxmlformats-officedocument.drawingml.diagramData+xml"/>
  <Override PartName="/ppt/diagrams/drawing6.xml" ContentType="application/vnd.ms-office.drawingml.diagramDrawing+xml"/>
  <Override PartName="/ppt/diagrams/colors6.xml" ContentType="application/vnd.openxmlformats-officedocument.drawingml.diagramColors+xml"/>
  <Override PartName="/ppt/diagrams/quickStyle6.xml" ContentType="application/vnd.openxmlformats-officedocument.drawingml.diagramStyle+xml"/>
  <Override PartName="/ppt/notesSlides/notesSlide9.xml" ContentType="application/vnd.openxmlformats-officedocument.presentationml.notesSlide+xml"/>
  <Override PartName="/ppt/slides/slide12.xml" ContentType="application/vnd.openxmlformats-officedocument.presentationml.slide+xml"/>
  <Override PartName="/ppt/diagrams/layout7.xml" ContentType="application/vnd.openxmlformats-officedocument.drawingml.diagramLayout+xml"/>
  <Override PartName="/ppt/diagrams/data7.xml" ContentType="application/vnd.openxmlformats-officedocument.drawingml.diagramData+xml"/>
  <Override PartName="/ppt/diagrams/drawing7.xml" ContentType="application/vnd.ms-office.drawingml.diagramDrawing+xml"/>
  <Override PartName="/ppt/diagrams/colors7.xml" ContentType="application/vnd.openxmlformats-officedocument.drawingml.diagramColors+xml"/>
  <Override PartName="/ppt/diagrams/quickStyle7.xml" ContentType="application/vnd.openxmlformats-officedocument.drawingml.diagramStyle+xml"/>
  <Override PartName="/ppt/notesSlides/notesSlide10.xml" ContentType="application/vnd.openxmlformats-officedocument.presentationml.notesSlide+xml"/>
  <Override PartName="/ppt/slides/slide13.xml" ContentType="application/vnd.openxmlformats-officedocument.presentationml.slide+xml"/>
  <Override PartName="/ppt/diagrams/layout8.xml" ContentType="application/vnd.openxmlformats-officedocument.drawingml.diagramLayout+xml"/>
  <Override PartName="/ppt/diagrams/data8.xml" ContentType="application/vnd.openxmlformats-officedocument.drawingml.diagramData+xml"/>
  <Override PartName="/ppt/diagrams/drawing8.xml" ContentType="application/vnd.ms-office.drawingml.diagramDrawing+xml"/>
  <Override PartName="/ppt/diagrams/colors8.xml" ContentType="application/vnd.openxmlformats-officedocument.drawingml.diagramColors+xml"/>
  <Override PartName="/ppt/diagrams/quickStyle8.xml" ContentType="application/vnd.openxmlformats-officedocument.drawingml.diagramStyle+xml"/>
  <Override PartName="/ppt/notesSlides/notesSlide11.xml" ContentType="application/vnd.openxmlformats-officedocument.presentationml.notesSlide+xml"/>
  <Override PartName="/ppt/slides/slide14.xml" ContentType="application/vnd.openxmlformats-officedocument.presentationml.slide+xml"/>
  <Override PartName="/ppt/diagrams/layout9.xml" ContentType="application/vnd.openxmlformats-officedocument.drawingml.diagramLayout+xml"/>
  <Override PartName="/ppt/diagrams/data9.xml" ContentType="application/vnd.openxmlformats-officedocument.drawingml.diagramData+xml"/>
  <Override PartName="/ppt/diagrams/drawing9.xml" ContentType="application/vnd.ms-office.drawingml.diagramDrawing+xml"/>
  <Override PartName="/ppt/diagrams/colors9.xml" ContentType="application/vnd.openxmlformats-officedocument.drawingml.diagramColors+xml"/>
  <Override PartName="/ppt/diagrams/quickStyle9.xml" ContentType="application/vnd.openxmlformats-officedocument.drawingml.diagramStyle+xml"/>
  <Override PartName="/ppt/notesSlides/notesSlide12.xml" ContentType="application/vnd.openxmlformats-officedocument.presentationml.notesSlide+xml"/>
  <Override PartName="/ppt/slides/slide15.xml" ContentType="application/vnd.openxmlformats-officedocument.presentationml.slide+xml"/>
  <Override PartName="/ppt/diagrams/layout10.xml" ContentType="application/vnd.openxmlformats-officedocument.drawingml.diagramLayout+xml"/>
  <Override PartName="/ppt/diagrams/data10.xml" ContentType="application/vnd.openxmlformats-officedocument.drawingml.diagramData+xml"/>
  <Override PartName="/ppt/diagrams/drawing10.xml" ContentType="application/vnd.ms-office.drawingml.diagramDrawing+xml"/>
  <Override PartName="/ppt/diagrams/colors10.xml" ContentType="application/vnd.openxmlformats-officedocument.drawingml.diagramColors+xml"/>
  <Override PartName="/ppt/diagrams/quickStyle10.xml" ContentType="application/vnd.openxmlformats-officedocument.drawingml.diagramStyle+xml"/>
  <Override PartName="/ppt/notesSlides/notesSlide13.xml" ContentType="application/vnd.openxmlformats-officedocument.presentationml.notesSlide+xml"/>
  <Override PartName="/ppt/slides/slide16.xml" ContentType="application/vnd.openxmlformats-officedocument.presentationml.slide+xml"/>
  <Override PartName="/ppt/diagrams/layout11.xml" ContentType="application/vnd.openxmlformats-officedocument.drawingml.diagramLayout+xml"/>
  <Override PartName="/ppt/diagrams/data11.xml" ContentType="application/vnd.openxmlformats-officedocument.drawingml.diagramData+xml"/>
  <Override PartName="/ppt/diagrams/drawing11.xml" ContentType="application/vnd.ms-office.drawingml.diagramDrawing+xml"/>
  <Override PartName="/ppt/diagrams/colors11.xml" ContentType="application/vnd.openxmlformats-officedocument.drawingml.diagramColors+xml"/>
  <Override PartName="/ppt/diagrams/quickStyle11.xml" ContentType="application/vnd.openxmlformats-officedocument.drawingml.diagramStyle+xml"/>
  <Override PartName="/ppt/notesSlides/notesSlide14.xml" ContentType="application/vnd.openxmlformats-officedocument.presentationml.notesSlide+xml"/>
  <Override PartName="/ppt/slides/slide17.xml" ContentType="application/vnd.openxmlformats-officedocument.presentationml.slide+xml"/>
  <Override PartName="/ppt/diagrams/layout12.xml" ContentType="application/vnd.openxmlformats-officedocument.drawingml.diagramLayout+xml"/>
  <Override PartName="/ppt/diagrams/data12.xml" ContentType="application/vnd.openxmlformats-officedocument.drawingml.diagramData+xml"/>
  <Override PartName="/ppt/diagrams/drawing12.xml" ContentType="application/vnd.ms-office.drawingml.diagramDrawing+xml"/>
  <Override PartName="/ppt/diagrams/colors12.xml" ContentType="application/vnd.openxmlformats-officedocument.drawingml.diagramColors+xml"/>
  <Override PartName="/ppt/diagrams/quickStyle12.xml" ContentType="application/vnd.openxmlformats-officedocument.drawingml.diagramStyle+xml"/>
  <Override PartName="/ppt/notesSlides/notesSlide15.xml" ContentType="application/vnd.openxmlformats-officedocument.presentationml.notesSlide+xml"/>
  <Override PartName="/ppt/slides/slide18.xml" ContentType="application/vnd.openxmlformats-officedocument.presentationml.slide+xml"/>
  <Override PartName="/ppt/diagrams/layout13.xml" ContentType="application/vnd.openxmlformats-officedocument.drawingml.diagramLayout+xml"/>
  <Override PartName="/ppt/diagrams/data13.xml" ContentType="application/vnd.openxmlformats-officedocument.drawingml.diagramData+xml"/>
  <Override PartName="/ppt/diagrams/drawing13.xml" ContentType="application/vnd.ms-office.drawingml.diagramDrawing+xml"/>
  <Override PartName="/ppt/diagrams/colors13.xml" ContentType="application/vnd.openxmlformats-officedocument.drawingml.diagramColors+xml"/>
  <Override PartName="/ppt/diagrams/quickStyle13.xml" ContentType="application/vnd.openxmlformats-officedocument.drawingml.diagramStyle+xml"/>
  <Override PartName="/ppt/notesSlides/notesSlide16.xml" ContentType="application/vnd.openxmlformats-officedocument.presentationml.notesSlide+xml"/>
  <Override PartName="/ppt/slides/slide19.xml" ContentType="application/vnd.openxmlformats-officedocument.presentationml.slide+xml"/>
  <Override PartName="/ppt/diagrams/layout14.xml" ContentType="application/vnd.openxmlformats-officedocument.drawingml.diagramLayout+xml"/>
  <Override PartName="/ppt/diagrams/data14.xml" ContentType="application/vnd.openxmlformats-officedocument.drawingml.diagramData+xml"/>
  <Override PartName="/ppt/diagrams/drawing14.xml" ContentType="application/vnd.ms-office.drawingml.diagramDrawing+xml"/>
  <Override PartName="/ppt/diagrams/colors14.xml" ContentType="application/vnd.openxmlformats-officedocument.drawingml.diagramColors+xml"/>
  <Override PartName="/ppt/diagrams/quickStyle14.xml" ContentType="application/vnd.openxmlformats-officedocument.drawingml.diagramStyle+xml"/>
  <Override PartName="/ppt/notesSlides/notesSlide17.xml" ContentType="application/vnd.openxmlformats-officedocument.presentationml.notesSlide+xml"/>
  <Override PartName="/ppt/slides/slide20.xml" ContentType="application/vnd.openxmlformats-officedocument.presentationml.slid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officeDocument/2006/relationships/extended-properties" Target="docProps/app.xml"/><Relationship Id="rId3" Type="http://schemas.openxmlformats.org/package/2006/relationships/metadata/core-properties" Target="docProps/core.xml"/><Relationship Id="rId4" Type="http://schemas.openxmlformats.org/officeDocument/2006/relationships/custom-properties" Target="docProps/custom.xml"/></Relationships>
</file>

<file path=ppt/presentation.xml><?xml version="1.0" encoding="utf-8"?>
<p:presentation xmlns:p="http://schemas.openxmlformats.org/presentationml/2006/main" xmlns:r="http://schemas.openxmlformats.org/officeDocument/2006/relationships" xmlns:a="http://schemas.openxmlformats.org/drawingml/2006/main" removePersonalInfoOnSave="1" saveSubsetFonts="1">
  <p:sldMasterIdLst>
    <p:sldMasterId id="2147483660" r:id="rId1"/>
  </p:sldMasterIdLst>
  <p:notesMasterIdLst>
    <p:notesMasterId r:id="rId2"/>
  </p:notesMasterIdLst>
  <p:sldIdLst>
    <p:sldId id="295" r:id="rId3"/>
    <p:sldId id="296" r:id="rId4"/>
    <p:sldId id="297" r:id="rId5"/>
    <p:sldId id="298" r:id="rId6"/>
    <p:sldId id="299" r:id="rId7"/>
    <p:sldId id="300" r:id="rId8"/>
    <p:sldId id="301" r:id="rId9"/>
    <p:sldId id="302" r:id="rId10"/>
    <p:sldId id="303" r:id="rId11"/>
    <p:sldId id="304" r:id="rId12"/>
    <p:sldId id="305" r:id="rId13"/>
    <p:sldId id="306" r:id="rId14"/>
    <p:sldId id="307" r:id="rId15"/>
    <p:sldId id="308" r:id="rId16"/>
    <p:sldId id="309" r:id="rId17"/>
    <p:sldId id="310" r:id="rId18"/>
    <p:sldId id="311" r:id="rId19"/>
    <p:sldId id="312" r:id="rId20"/>
    <p:sldId id="313" r:id="rId21"/>
    <p:sldId id="314" r:id="rId22"/>
  </p:sldIdLst>
  <p:sldSz type="screen16x9" cy="6858000" cx="12192000"/>
  <p:notesSz cx="6858000" cy="9144000"/>
  <p:defaultText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defaultTextStyle>
</p:presentation>
</file>

<file path=ppt/presProps.xml><?xml version="1.0" encoding="utf-8"?>
<p:presentationPr xmlns:p="http://schemas.openxmlformats.org/presentationml/2006/main" xmlns:r="http://schemas.openxmlformats.org/officeDocument/2006/relationships" xmlns:a="http://schemas.openxmlformats.org/drawingml/2006/main">
  <p:showPr>
    <p:present/>
    <p:sldAll/>
    <p:penClr>
      <a:prstClr val="red"/>
    </p:penClr>
  </p:showPr>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p="http://schemas.openxmlformats.org/presentationml/2006/main" xmlns:r="http://schemas.openxmlformats.org/officeDocument/2006/relationships" xmlns:a="http://schemas.openxmlformats.org/drawingml/2006/main" lastView="sldThumbnailView">
  <p:normalViewPr>
    <p:restoredLeft sz="14995" autoAdjust="0"/>
    <p:restoredTop sz="77778" autoAdjust="0"/>
  </p:normalViewPr>
  <p:slideViewPr>
    <p:cSldViewPr snapToGrid="0">
      <p:cViewPr varScale="1">
        <p:scale>
          <a:sx n="60" d="100"/>
          <a:sy n="60" d="100"/>
        </p:scale>
        <p:origin x="1851" y="264"/>
      </p:cViewPr>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notesMaster" Target="notesMasters/notes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Relationship Id="rId13" Type="http://schemas.openxmlformats.org/officeDocument/2006/relationships/slide" Target="slides/slide11.xml"/><Relationship Id="rId14" Type="http://schemas.openxmlformats.org/officeDocument/2006/relationships/slide" Target="slides/slide12.xml"/><Relationship Id="rId15" Type="http://schemas.openxmlformats.org/officeDocument/2006/relationships/slide" Target="slides/slide13.xml"/><Relationship Id="rId16" Type="http://schemas.openxmlformats.org/officeDocument/2006/relationships/slide" Target="slides/slide14.xml"/><Relationship Id="rId17" Type="http://schemas.openxmlformats.org/officeDocument/2006/relationships/slide" Target="slides/slide15.xml"/><Relationship Id="rId18" Type="http://schemas.openxmlformats.org/officeDocument/2006/relationships/slide" Target="slides/slide16.xml"/><Relationship Id="rId19" Type="http://schemas.openxmlformats.org/officeDocument/2006/relationships/slide" Target="slides/slide17.xml"/><Relationship Id="rId20" Type="http://schemas.openxmlformats.org/officeDocument/2006/relationships/slide" Target="slides/slide18.xml"/><Relationship Id="rId21" Type="http://schemas.openxmlformats.org/officeDocument/2006/relationships/slide" Target="slides/slide19.xml"/><Relationship Id="rId22" Type="http://schemas.openxmlformats.org/officeDocument/2006/relationships/slide" Target="slides/slide20.xml"/><Relationship Id="rId23" Type="http://schemas.openxmlformats.org/officeDocument/2006/relationships/tableStyles" Target="tableStyles.xml"/><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s>
</file>

<file path=ppt/diagrams/_rels/data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svg"/><Relationship Id="rId3" Type="http://schemas.openxmlformats.org/officeDocument/2006/relationships/image" Target="../media/image5.svg"/><Relationship Id="rId4" Type="http://schemas.openxmlformats.org/officeDocument/2006/relationships/image" Target="../media/image6.png"/><Relationship Id="rId5" Type="http://schemas.openxmlformats.org/officeDocument/2006/relationships/image" Target="../media/image7.svg"/><Relationship Id="rId6" Type="http://schemas.openxmlformats.org/officeDocument/2006/relationships/image" Target="../media/image8.png"/><Relationship Id="rId7" Type="http://schemas.openxmlformats.org/officeDocument/2006/relationships/image" Target="../media/image9.svg"/><Relationship Id="rId8" Type="http://schemas.openxmlformats.org/officeDocument/2006/relationships/image" Target="../media/image10.png"/><Relationship Id="rId9" Type="http://schemas.openxmlformats.org/officeDocument/2006/relationships/image" Target="../media/image11.svg"/><Relationship Id="rId10" Type="http://schemas.openxmlformats.org/officeDocument/2006/relationships/image" Target="../media/image12.png"/></Relationships>
</file>

<file path=ppt/diagrams/_rels/data6.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svg"/><Relationship Id="rId3" Type="http://schemas.openxmlformats.org/officeDocument/2006/relationships/image" Target="../media/image15.png"/><Relationship Id="rId4" Type="http://schemas.openxmlformats.org/officeDocument/2006/relationships/image" Target="../media/image16.svg"/><Relationship Id="rId5" Type="http://schemas.openxmlformats.org/officeDocument/2006/relationships/image" Target="../media/image17.png"/><Relationship Id="rId6" Type="http://schemas.openxmlformats.org/officeDocument/2006/relationships/image" Target="../media/image18.svg"/><Relationship Id="rId7" Type="http://schemas.openxmlformats.org/officeDocument/2006/relationships/image" Target="../media/image19.png"/><Relationship Id="rId8" Type="http://schemas.openxmlformats.org/officeDocument/2006/relationships/image" Target="../media/image20.svg"/></Relationships>
</file>

<file path=ppt/diagrams/_rels/data8.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svg"/><Relationship Id="rId3" Type="http://schemas.openxmlformats.org/officeDocument/2006/relationships/image" Target="../media/image23.png"/><Relationship Id="rId4" Type="http://schemas.openxmlformats.org/officeDocument/2006/relationships/image" Target="../media/image24.svg"/><Relationship Id="rId5" Type="http://schemas.openxmlformats.org/officeDocument/2006/relationships/image" Target="../media/image25.png"/><Relationship Id="rId6" Type="http://schemas.openxmlformats.org/officeDocument/2006/relationships/image" Target="../media/image26.svg"/><Relationship Id="rId7" Type="http://schemas.openxmlformats.org/officeDocument/2006/relationships/image" Target="../media/image27.png"/><Relationship Id="rId8" Type="http://schemas.openxmlformats.org/officeDocument/2006/relationships/image" Target="../media/image28.svg"/></Relationships>
</file>

<file path=ppt/diagrams/_rels/data9.xml.rels><?xml version="1.0" encoding="UTF-8" standalone="yes"?>
<Relationships xmlns="http://schemas.openxmlformats.org/package/2006/relationships"><Relationship Id="rId1" Type="http://schemas.openxmlformats.org/officeDocument/2006/relationships/image" Target="../media/image29.png"/><Relationship Id="rId2" Type="http://schemas.openxmlformats.org/officeDocument/2006/relationships/image" Target="../media/image30.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3.png"/><Relationship Id="rId6" Type="http://schemas.openxmlformats.org/officeDocument/2006/relationships/image" Target="../media/image34.svg"/><Relationship Id="rId7" Type="http://schemas.openxmlformats.org/officeDocument/2006/relationships/image" Target="../media/image35.png"/><Relationship Id="rId8" Type="http://schemas.openxmlformats.org/officeDocument/2006/relationships/image" Target="../media/image36.svg"/></Relationships>
</file>

<file path=ppt/diagrams/_rels/data10.xml.rels><?xml version="1.0" encoding="UTF-8" standalone="yes"?>
<Relationships xmlns="http://schemas.openxmlformats.org/package/2006/relationships"><Relationship Id="rId1" Type="http://schemas.openxmlformats.org/officeDocument/2006/relationships/image" Target="../media/image37.png"/><Relationship Id="rId2" Type="http://schemas.openxmlformats.org/officeDocument/2006/relationships/image" Target="../media/image38.svg"/><Relationship Id="rId3" Type="http://schemas.openxmlformats.org/officeDocument/2006/relationships/image" Target="../media/image39.png"/><Relationship Id="rId4" Type="http://schemas.openxmlformats.org/officeDocument/2006/relationships/image" Target="../media/image40.svg"/><Relationship Id="rId5" Type="http://schemas.openxmlformats.org/officeDocument/2006/relationships/image" Target="../media/image41.png"/><Relationship Id="rId6" Type="http://schemas.openxmlformats.org/officeDocument/2006/relationships/image" Target="../media/image42.svg"/><Relationship Id="rId7" Type="http://schemas.openxmlformats.org/officeDocument/2006/relationships/image" Target="../media/image43.png"/><Relationship Id="rId8" Type="http://schemas.openxmlformats.org/officeDocument/2006/relationships/image" Target="../media/image44.svg"/></Relationships>
</file>

<file path=ppt/diagrams/_rels/data12.xml.rels><?xml version="1.0" encoding="UTF-8" standalone="yes"?>
<Relationships xmlns="http://schemas.openxmlformats.org/package/2006/relationships"><Relationship Id="rId1" Type="http://schemas.openxmlformats.org/officeDocument/2006/relationships/image" Target="../media/image45.png"/><Relationship Id="rId2" Type="http://schemas.openxmlformats.org/officeDocument/2006/relationships/image" Target="../media/image46.svg"/><Relationship Id="rId3" Type="http://schemas.openxmlformats.org/officeDocument/2006/relationships/image" Target="../media/image47.png"/><Relationship Id="rId4" Type="http://schemas.openxmlformats.org/officeDocument/2006/relationships/image" Target="../media/image48.svg"/><Relationship Id="rId5" Type="http://schemas.openxmlformats.org/officeDocument/2006/relationships/image" Target="../media/image25.png"/><Relationship Id="rId6" Type="http://schemas.openxmlformats.org/officeDocument/2006/relationships/image" Target="../media/image49.svg"/><Relationship Id="rId7" Type="http://schemas.openxmlformats.org/officeDocument/2006/relationships/image" Target="../media/image50.png"/><Relationship Id="rId8" Type="http://schemas.openxmlformats.org/officeDocument/2006/relationships/image" Target="../media/image51.svg"/></Relationships>
</file>

<file path=ppt/diagrams/_rels/data13.xml.rels><?xml version="1.0" encoding="UTF-8" standalone="yes"?>
<Relationships xmlns="http://schemas.openxmlformats.org/package/2006/relationships"><Relationship Id="rId1" Type="http://schemas.openxmlformats.org/officeDocument/2006/relationships/image" Target="../media/image52.png"/><Relationship Id="rId2" Type="http://schemas.openxmlformats.org/officeDocument/2006/relationships/image" Target="../media/image53.svg"/><Relationship Id="rId3" Type="http://schemas.openxmlformats.org/officeDocument/2006/relationships/image" Target="../media/image54.svg"/><Relationship Id="rId4" Type="http://schemas.openxmlformats.org/officeDocument/2006/relationships/image" Target="../media/image55.png"/><Relationship Id="rId5" Type="http://schemas.openxmlformats.org/officeDocument/2006/relationships/image" Target="../media/image56.svg"/><Relationship Id="rId6" Type="http://schemas.openxmlformats.org/officeDocument/2006/relationships/image" Target="../media/image57.png"/><Relationship Id="rId7" Type="http://schemas.openxmlformats.org/officeDocument/2006/relationships/image" Target="../media/image58.svg"/><Relationship Id="rId8" Type="http://schemas.openxmlformats.org/officeDocument/2006/relationships/image" Target="../media/image59.png"/><Relationship Id="rId9" Type="http://schemas.openxmlformats.org/officeDocument/2006/relationships/image" Target="../media/image60.svg"/><Relationship Id="rId10" Type="http://schemas.openxmlformats.org/officeDocument/2006/relationships/image" Target="../media/image61.png"/></Relationships>
</file>

<file path=ppt/diagrams/_rels/drawing2.xml.rels><?xml version="1.0" encoding="UTF-8" standalone="yes"?>
<Relationships xmlns="http://schemas.openxmlformats.org/package/2006/relationships"><Relationship Id="rId1" Type="http://schemas.openxmlformats.org/officeDocument/2006/relationships/image" Target="../media/image3.png"/><Relationship Id="rId2" Type="http://schemas.openxmlformats.org/officeDocument/2006/relationships/image" Target="../media/image4.svg"/><Relationship Id="rId3" Type="http://schemas.openxmlformats.org/officeDocument/2006/relationships/image" Target="../media/image5.svg"/><Relationship Id="rId4" Type="http://schemas.openxmlformats.org/officeDocument/2006/relationships/image" Target="../media/image6.png"/><Relationship Id="rId5" Type="http://schemas.openxmlformats.org/officeDocument/2006/relationships/image" Target="../media/image7.svg"/><Relationship Id="rId6" Type="http://schemas.openxmlformats.org/officeDocument/2006/relationships/image" Target="../media/image8.png"/><Relationship Id="rId7" Type="http://schemas.openxmlformats.org/officeDocument/2006/relationships/image" Target="../media/image9.svg"/><Relationship Id="rId8" Type="http://schemas.openxmlformats.org/officeDocument/2006/relationships/image" Target="../media/image10.png"/><Relationship Id="rId9" Type="http://schemas.openxmlformats.org/officeDocument/2006/relationships/image" Target="../media/image11.svg"/><Relationship Id="rId10" Type="http://schemas.openxmlformats.org/officeDocument/2006/relationships/image" Target="../media/image12.png"/></Relationships>
</file>

<file path=ppt/diagrams/_rels/drawing6.xml.rels><?xml version="1.0" encoding="UTF-8" standalone="yes"?>
<Relationships xmlns="http://schemas.openxmlformats.org/package/2006/relationships"><Relationship Id="rId1" Type="http://schemas.openxmlformats.org/officeDocument/2006/relationships/image" Target="../media/image13.png"/><Relationship Id="rId2" Type="http://schemas.openxmlformats.org/officeDocument/2006/relationships/image" Target="../media/image14.svg"/><Relationship Id="rId3" Type="http://schemas.openxmlformats.org/officeDocument/2006/relationships/image" Target="../media/image15.png"/><Relationship Id="rId4" Type="http://schemas.openxmlformats.org/officeDocument/2006/relationships/image" Target="../media/image16.svg"/><Relationship Id="rId5" Type="http://schemas.openxmlformats.org/officeDocument/2006/relationships/image" Target="../media/image17.png"/><Relationship Id="rId6" Type="http://schemas.openxmlformats.org/officeDocument/2006/relationships/image" Target="../media/image18.svg"/><Relationship Id="rId7" Type="http://schemas.openxmlformats.org/officeDocument/2006/relationships/image" Target="../media/image19.png"/><Relationship Id="rId8" Type="http://schemas.openxmlformats.org/officeDocument/2006/relationships/image" Target="../media/image20.svg"/></Relationships>
</file>

<file path=ppt/diagrams/_rels/drawing8.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svg"/><Relationship Id="rId3" Type="http://schemas.openxmlformats.org/officeDocument/2006/relationships/image" Target="../media/image23.png"/><Relationship Id="rId4" Type="http://schemas.openxmlformats.org/officeDocument/2006/relationships/image" Target="../media/image24.svg"/><Relationship Id="rId5" Type="http://schemas.openxmlformats.org/officeDocument/2006/relationships/image" Target="../media/image25.png"/><Relationship Id="rId6" Type="http://schemas.openxmlformats.org/officeDocument/2006/relationships/image" Target="../media/image26.svg"/><Relationship Id="rId7" Type="http://schemas.openxmlformats.org/officeDocument/2006/relationships/image" Target="../media/image27.png"/><Relationship Id="rId8" Type="http://schemas.openxmlformats.org/officeDocument/2006/relationships/image" Target="../media/image28.svg"/></Relationships>
</file>

<file path=ppt/diagrams/_rels/drawing9.xml.rels><?xml version="1.0" encoding="UTF-8" standalone="yes"?>
<Relationships xmlns="http://schemas.openxmlformats.org/package/2006/relationships"><Relationship Id="rId1" Type="http://schemas.openxmlformats.org/officeDocument/2006/relationships/image" Target="../media/image29.png"/><Relationship Id="rId2" Type="http://schemas.openxmlformats.org/officeDocument/2006/relationships/image" Target="../media/image30.svg"/><Relationship Id="rId3" Type="http://schemas.openxmlformats.org/officeDocument/2006/relationships/image" Target="../media/image31.png"/><Relationship Id="rId4" Type="http://schemas.openxmlformats.org/officeDocument/2006/relationships/image" Target="../media/image32.svg"/><Relationship Id="rId5" Type="http://schemas.openxmlformats.org/officeDocument/2006/relationships/image" Target="../media/image33.png"/><Relationship Id="rId6" Type="http://schemas.openxmlformats.org/officeDocument/2006/relationships/image" Target="../media/image34.svg"/><Relationship Id="rId7" Type="http://schemas.openxmlformats.org/officeDocument/2006/relationships/image" Target="../media/image35.png"/><Relationship Id="rId8" Type="http://schemas.openxmlformats.org/officeDocument/2006/relationships/image" Target="../media/image36.svg"/></Relationships>
</file>

<file path=ppt/diagrams/_rels/drawing10.xml.rels><?xml version="1.0" encoding="UTF-8" standalone="yes"?>
<Relationships xmlns="http://schemas.openxmlformats.org/package/2006/relationships"><Relationship Id="rId1" Type="http://schemas.openxmlformats.org/officeDocument/2006/relationships/image" Target="../media/image37.png"/><Relationship Id="rId2" Type="http://schemas.openxmlformats.org/officeDocument/2006/relationships/image" Target="../media/image38.svg"/><Relationship Id="rId3" Type="http://schemas.openxmlformats.org/officeDocument/2006/relationships/image" Target="../media/image39.png"/><Relationship Id="rId4" Type="http://schemas.openxmlformats.org/officeDocument/2006/relationships/image" Target="../media/image40.svg"/><Relationship Id="rId5" Type="http://schemas.openxmlformats.org/officeDocument/2006/relationships/image" Target="../media/image41.png"/><Relationship Id="rId6" Type="http://schemas.openxmlformats.org/officeDocument/2006/relationships/image" Target="../media/image42.svg"/><Relationship Id="rId7" Type="http://schemas.openxmlformats.org/officeDocument/2006/relationships/image" Target="../media/image43.png"/><Relationship Id="rId8" Type="http://schemas.openxmlformats.org/officeDocument/2006/relationships/image" Target="../media/image44.svg"/></Relationships>
</file>

<file path=ppt/diagrams/_rels/drawing12.xml.rels><?xml version="1.0" encoding="UTF-8" standalone="yes"?>
<Relationships xmlns="http://schemas.openxmlformats.org/package/2006/relationships"><Relationship Id="rId1" Type="http://schemas.openxmlformats.org/officeDocument/2006/relationships/image" Target="../media/image45.png"/><Relationship Id="rId2" Type="http://schemas.openxmlformats.org/officeDocument/2006/relationships/image" Target="../media/image46.svg"/><Relationship Id="rId3" Type="http://schemas.openxmlformats.org/officeDocument/2006/relationships/image" Target="../media/image47.png"/><Relationship Id="rId4" Type="http://schemas.openxmlformats.org/officeDocument/2006/relationships/image" Target="../media/image48.svg"/><Relationship Id="rId5" Type="http://schemas.openxmlformats.org/officeDocument/2006/relationships/image" Target="../media/image25.png"/><Relationship Id="rId6" Type="http://schemas.openxmlformats.org/officeDocument/2006/relationships/image" Target="../media/image49.svg"/><Relationship Id="rId7" Type="http://schemas.openxmlformats.org/officeDocument/2006/relationships/image" Target="../media/image50.png"/><Relationship Id="rId8" Type="http://schemas.openxmlformats.org/officeDocument/2006/relationships/image" Target="../media/image51.svg"/></Relationships>
</file>

<file path=ppt/diagrams/_rels/drawing13.xml.rels><?xml version="1.0" encoding="UTF-8" standalone="yes"?>
<Relationships xmlns="http://schemas.openxmlformats.org/package/2006/relationships"><Relationship Id="rId1" Type="http://schemas.openxmlformats.org/officeDocument/2006/relationships/image" Target="../media/image52.png"/><Relationship Id="rId2" Type="http://schemas.openxmlformats.org/officeDocument/2006/relationships/image" Target="../media/image53.svg"/><Relationship Id="rId3" Type="http://schemas.openxmlformats.org/officeDocument/2006/relationships/image" Target="../media/image54.svg"/><Relationship Id="rId4" Type="http://schemas.openxmlformats.org/officeDocument/2006/relationships/image" Target="../media/image55.png"/><Relationship Id="rId5" Type="http://schemas.openxmlformats.org/officeDocument/2006/relationships/image" Target="../media/image56.svg"/><Relationship Id="rId6" Type="http://schemas.openxmlformats.org/officeDocument/2006/relationships/image" Target="../media/image57.png"/><Relationship Id="rId7" Type="http://schemas.openxmlformats.org/officeDocument/2006/relationships/image" Target="../media/image58.svg"/><Relationship Id="rId8" Type="http://schemas.openxmlformats.org/officeDocument/2006/relationships/image" Target="../media/image59.png"/><Relationship Id="rId9" Type="http://schemas.openxmlformats.org/officeDocument/2006/relationships/image" Target="../media/image60.svg"/><Relationship Id="rId10" Type="http://schemas.openxmlformats.org/officeDocument/2006/relationships/image" Target="../media/image6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CF8C35-3EE4-4B26-ACD6-4FB2D0D9C7E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0F2EAE8-92E5-4E05-9EF3-FBE3F953D7A8}">
      <dgm:prSet/>
      <dgm:spPr/>
      <dgm:t>
        <a:bodyPr/>
        <a:lstStyle/>
        <a:p>
          <a:r>
            <a:rPr lang="en-US"/>
            <a:t>Intense competition in core markets</a:t>
          </a:r>
        </a:p>
      </dgm:t>
    </dgm:pt>
    <dgm:pt modelId="{2FDE08E9-0144-42BC-B92A-904D971CB708}" type="parTrans" cxnId="{13856E28-615C-4386-8552-E0040844FFBA}">
      <dgm:prSet/>
      <dgm:spPr/>
      <dgm:t>
        <a:bodyPr/>
        <a:lstStyle/>
        <a:p>
          <a:endParaRPr lang="en-US"/>
        </a:p>
      </dgm:t>
    </dgm:pt>
    <dgm:pt modelId="{FCF65D90-DF12-4772-9CA7-4413AC4967B0}" type="sibTrans" cxnId="{13856E28-615C-4386-8552-E0040844FFBA}">
      <dgm:prSet/>
      <dgm:spPr/>
      <dgm:t>
        <a:bodyPr/>
        <a:lstStyle/>
        <a:p>
          <a:endParaRPr lang="en-US"/>
        </a:p>
      </dgm:t>
    </dgm:pt>
    <dgm:pt modelId="{930A83C2-D6E7-4F75-9F19-C45A2DBE883A}">
      <dgm:prSet/>
      <dgm:spPr/>
      <dgm:t>
        <a:bodyPr/>
        <a:lstStyle/>
        <a:p>
          <a:r>
            <a:rPr lang="en-US"/>
            <a:t>Limited presence in the smartphone sector</a:t>
          </a:r>
        </a:p>
      </dgm:t>
    </dgm:pt>
    <dgm:pt modelId="{23E3EA17-F057-4ED1-9845-9DFBCEA2AADF}" type="parTrans" cxnId="{875205A5-3F8D-4E42-A4FC-6006A211B671}">
      <dgm:prSet/>
      <dgm:spPr/>
      <dgm:t>
        <a:bodyPr/>
        <a:lstStyle/>
        <a:p>
          <a:endParaRPr lang="en-US"/>
        </a:p>
      </dgm:t>
    </dgm:pt>
    <dgm:pt modelId="{681EB13D-E1E9-46A4-8924-4DFAD8258FA6}" type="sibTrans" cxnId="{875205A5-3F8D-4E42-A4FC-6006A211B671}">
      <dgm:prSet/>
      <dgm:spPr/>
      <dgm:t>
        <a:bodyPr/>
        <a:lstStyle/>
        <a:p>
          <a:endParaRPr lang="en-US"/>
        </a:p>
      </dgm:t>
    </dgm:pt>
    <dgm:pt modelId="{2163E8C1-5C4E-418B-B990-303E62F19D8E}">
      <dgm:prSet/>
      <dgm:spPr/>
      <dgm:t>
        <a:bodyPr/>
        <a:lstStyle/>
        <a:p>
          <a:r>
            <a:rPr lang="en-US"/>
            <a:t>High dependence on PC market cycles (</a:t>
          </a:r>
          <a:r>
            <a:rPr lang="en-GB"/>
            <a:t>Louis-Philippe et al., 2020).</a:t>
          </a:r>
          <a:endParaRPr lang="en-US"/>
        </a:p>
      </dgm:t>
    </dgm:pt>
    <dgm:pt modelId="{A7A56CD2-1A74-43E1-946C-81D304B1DE8D}" type="parTrans" cxnId="{EABCB47F-31E2-472B-B22F-CDABAFDE296D}">
      <dgm:prSet/>
      <dgm:spPr/>
      <dgm:t>
        <a:bodyPr/>
        <a:lstStyle/>
        <a:p>
          <a:endParaRPr lang="en-US"/>
        </a:p>
      </dgm:t>
    </dgm:pt>
    <dgm:pt modelId="{314409A1-BED7-4D87-A301-44384AC6858D}" type="sibTrans" cxnId="{EABCB47F-31E2-472B-B22F-CDABAFDE296D}">
      <dgm:prSet/>
      <dgm:spPr/>
      <dgm:t>
        <a:bodyPr/>
        <a:lstStyle/>
        <a:p>
          <a:endParaRPr lang="en-US"/>
        </a:p>
      </dgm:t>
    </dgm:pt>
    <dgm:pt modelId="{BD87EDBA-88D8-4252-BEE4-6CF8FF9BFF50}">
      <dgm:prSet/>
      <dgm:spPr/>
      <dgm:t>
        <a:bodyPr/>
        <a:lstStyle/>
        <a:p>
          <a:r>
            <a:rPr lang="en-US"/>
            <a:t>Supply chain vulnerabilities</a:t>
          </a:r>
        </a:p>
      </dgm:t>
    </dgm:pt>
    <dgm:pt modelId="{1DE150D4-9E44-48D8-88D1-19E7CDA743BC}" type="parTrans" cxnId="{B7849468-892D-4B7B-8807-0833AF246583}">
      <dgm:prSet/>
      <dgm:spPr/>
      <dgm:t>
        <a:bodyPr/>
        <a:lstStyle/>
        <a:p>
          <a:endParaRPr lang="en-US"/>
        </a:p>
      </dgm:t>
    </dgm:pt>
    <dgm:pt modelId="{1D9CF409-5F1D-48D9-ABAA-81B5A16283AA}" type="sibTrans" cxnId="{B7849468-892D-4B7B-8807-0833AF246583}">
      <dgm:prSet/>
      <dgm:spPr/>
      <dgm:t>
        <a:bodyPr/>
        <a:lstStyle/>
        <a:p>
          <a:endParaRPr lang="en-US"/>
        </a:p>
      </dgm:t>
    </dgm:pt>
    <dgm:pt modelId="{910CBA5C-ABCA-4710-BDA0-FC2FF2D48FD2}">
      <dgm:prSet/>
      <dgm:spPr/>
      <dgm:t>
        <a:bodyPr/>
        <a:lstStyle/>
        <a:p>
          <a:r>
            <a:rPr lang="en-US"/>
            <a:t>Price sensitivity in emerging markets</a:t>
          </a:r>
        </a:p>
      </dgm:t>
    </dgm:pt>
    <dgm:pt modelId="{665AF650-E17F-4DDC-AEE1-FC6F80A39736}" type="parTrans" cxnId="{8D411A4C-946F-42D7-ACDF-E1BB762AEE79}">
      <dgm:prSet/>
      <dgm:spPr/>
      <dgm:t>
        <a:bodyPr/>
        <a:lstStyle/>
        <a:p>
          <a:endParaRPr lang="en-US"/>
        </a:p>
      </dgm:t>
    </dgm:pt>
    <dgm:pt modelId="{3CDC48B8-7A2C-47C1-B63C-EF84B9C3580E}" type="sibTrans" cxnId="{8D411A4C-946F-42D7-ACDF-E1BB762AEE79}">
      <dgm:prSet/>
      <dgm:spPr/>
      <dgm:t>
        <a:bodyPr/>
        <a:lstStyle/>
        <a:p>
          <a:endParaRPr lang="en-US"/>
        </a:p>
      </dgm:t>
    </dgm:pt>
    <dgm:pt modelId="{E23FE54C-CBB3-462C-A1F9-CAFD030509A1}" type="pres">
      <dgm:prSet presAssocID="{0ECF8C35-3EE4-4B26-ACD6-4FB2D0D9C7E1}" presName="linear" presStyleCnt="0">
        <dgm:presLayoutVars>
          <dgm:animLvl val="lvl"/>
          <dgm:resizeHandles val="exact"/>
        </dgm:presLayoutVars>
      </dgm:prSet>
      <dgm:spPr/>
    </dgm:pt>
    <dgm:pt modelId="{0C0E2451-DCBA-4894-864A-79051405DC5F}" type="pres">
      <dgm:prSet presAssocID="{D0F2EAE8-92E5-4E05-9EF3-FBE3F953D7A8}" presName="parentText" presStyleLbl="node1" presStyleIdx="0" presStyleCnt="5">
        <dgm:presLayoutVars>
          <dgm:chMax val="0"/>
          <dgm:bulletEnabled val="1"/>
        </dgm:presLayoutVars>
      </dgm:prSet>
      <dgm:spPr/>
    </dgm:pt>
    <dgm:pt modelId="{514EF1D1-3F35-4830-8654-C12470D573CB}" type="pres">
      <dgm:prSet presAssocID="{FCF65D90-DF12-4772-9CA7-4413AC4967B0}" presName="spacer" presStyleCnt="0"/>
      <dgm:spPr/>
    </dgm:pt>
    <dgm:pt modelId="{E7F22237-34C8-4A0C-AE96-D7ABED37F6D9}" type="pres">
      <dgm:prSet presAssocID="{930A83C2-D6E7-4F75-9F19-C45A2DBE883A}" presName="parentText" presStyleLbl="node1" presStyleIdx="1" presStyleCnt="5">
        <dgm:presLayoutVars>
          <dgm:chMax val="0"/>
          <dgm:bulletEnabled val="1"/>
        </dgm:presLayoutVars>
      </dgm:prSet>
      <dgm:spPr/>
    </dgm:pt>
    <dgm:pt modelId="{7B985DC4-225D-4FB4-B91E-E982EA072D47}" type="pres">
      <dgm:prSet presAssocID="{681EB13D-E1E9-46A4-8924-4DFAD8258FA6}" presName="spacer" presStyleCnt="0"/>
      <dgm:spPr/>
    </dgm:pt>
    <dgm:pt modelId="{3882DD29-0897-4219-AE40-A212AB34ED01}" type="pres">
      <dgm:prSet presAssocID="{2163E8C1-5C4E-418B-B990-303E62F19D8E}" presName="parentText" presStyleLbl="node1" presStyleIdx="2" presStyleCnt="5">
        <dgm:presLayoutVars>
          <dgm:chMax val="0"/>
          <dgm:bulletEnabled val="1"/>
        </dgm:presLayoutVars>
      </dgm:prSet>
      <dgm:spPr/>
    </dgm:pt>
    <dgm:pt modelId="{971A8487-BD92-410B-8873-26A1F652EED6}" type="pres">
      <dgm:prSet presAssocID="{314409A1-BED7-4D87-A301-44384AC6858D}" presName="spacer" presStyleCnt="0"/>
      <dgm:spPr/>
    </dgm:pt>
    <dgm:pt modelId="{E7E528E1-F668-4C56-9E98-C597FDDC30D5}" type="pres">
      <dgm:prSet presAssocID="{BD87EDBA-88D8-4252-BEE4-6CF8FF9BFF50}" presName="parentText" presStyleLbl="node1" presStyleIdx="3" presStyleCnt="5">
        <dgm:presLayoutVars>
          <dgm:chMax val="0"/>
          <dgm:bulletEnabled val="1"/>
        </dgm:presLayoutVars>
      </dgm:prSet>
      <dgm:spPr/>
    </dgm:pt>
    <dgm:pt modelId="{8EF4C445-BFD0-42C3-A92F-24753468EF64}" type="pres">
      <dgm:prSet presAssocID="{1D9CF409-5F1D-48D9-ABAA-81B5A16283AA}" presName="spacer" presStyleCnt="0"/>
      <dgm:spPr/>
    </dgm:pt>
    <dgm:pt modelId="{6949AB19-D65B-4407-9648-3D9AC5A4010D}" type="pres">
      <dgm:prSet presAssocID="{910CBA5C-ABCA-4710-BDA0-FC2FF2D48FD2}" presName="parentText" presStyleLbl="node1" presStyleIdx="4" presStyleCnt="5">
        <dgm:presLayoutVars>
          <dgm:chMax val="0"/>
          <dgm:bulletEnabled val="1"/>
        </dgm:presLayoutVars>
      </dgm:prSet>
      <dgm:spPr/>
    </dgm:pt>
  </dgm:ptLst>
  <dgm:cxnLst>
    <dgm:cxn modelId="{13856E28-615C-4386-8552-E0040844FFBA}" srcId="{0ECF8C35-3EE4-4B26-ACD6-4FB2D0D9C7E1}" destId="{D0F2EAE8-92E5-4E05-9EF3-FBE3F953D7A8}" srcOrd="0" destOrd="0" parTransId="{2FDE08E9-0144-42BC-B92A-904D971CB708}" sibTransId="{FCF65D90-DF12-4772-9CA7-4413AC4967B0}"/>
    <dgm:cxn modelId="{4148F530-2117-43D8-8A14-EABC8FC63575}" type="presOf" srcId="{910CBA5C-ABCA-4710-BDA0-FC2FF2D48FD2}" destId="{6949AB19-D65B-4407-9648-3D9AC5A4010D}" srcOrd="0" destOrd="0" presId="urn:microsoft.com/office/officeart/2005/8/layout/vList2"/>
    <dgm:cxn modelId="{B7849468-892D-4B7B-8807-0833AF246583}" srcId="{0ECF8C35-3EE4-4B26-ACD6-4FB2D0D9C7E1}" destId="{BD87EDBA-88D8-4252-BEE4-6CF8FF9BFF50}" srcOrd="3" destOrd="0" parTransId="{1DE150D4-9E44-48D8-88D1-19E7CDA743BC}" sibTransId="{1D9CF409-5F1D-48D9-ABAA-81B5A16283AA}"/>
    <dgm:cxn modelId="{8D411A4C-946F-42D7-ACDF-E1BB762AEE79}" srcId="{0ECF8C35-3EE4-4B26-ACD6-4FB2D0D9C7E1}" destId="{910CBA5C-ABCA-4710-BDA0-FC2FF2D48FD2}" srcOrd="4" destOrd="0" parTransId="{665AF650-E17F-4DDC-AEE1-FC6F80A39736}" sibTransId="{3CDC48B8-7A2C-47C1-B63C-EF84B9C3580E}"/>
    <dgm:cxn modelId="{16F5414C-458E-4691-B360-EA09B06C5B63}" type="presOf" srcId="{0ECF8C35-3EE4-4B26-ACD6-4FB2D0D9C7E1}" destId="{E23FE54C-CBB3-462C-A1F9-CAFD030509A1}" srcOrd="0" destOrd="0" presId="urn:microsoft.com/office/officeart/2005/8/layout/vList2"/>
    <dgm:cxn modelId="{EABCB47F-31E2-472B-B22F-CDABAFDE296D}" srcId="{0ECF8C35-3EE4-4B26-ACD6-4FB2D0D9C7E1}" destId="{2163E8C1-5C4E-418B-B990-303E62F19D8E}" srcOrd="2" destOrd="0" parTransId="{A7A56CD2-1A74-43E1-946C-81D304B1DE8D}" sibTransId="{314409A1-BED7-4D87-A301-44384AC6858D}"/>
    <dgm:cxn modelId="{67728986-E6BE-44A1-9653-92B60296D529}" type="presOf" srcId="{930A83C2-D6E7-4F75-9F19-C45A2DBE883A}" destId="{E7F22237-34C8-4A0C-AE96-D7ABED37F6D9}" srcOrd="0" destOrd="0" presId="urn:microsoft.com/office/officeart/2005/8/layout/vList2"/>
    <dgm:cxn modelId="{27201995-DF1D-4D13-AB78-236812BC394B}" type="presOf" srcId="{2163E8C1-5C4E-418B-B990-303E62F19D8E}" destId="{3882DD29-0897-4219-AE40-A212AB34ED01}" srcOrd="0" destOrd="0" presId="urn:microsoft.com/office/officeart/2005/8/layout/vList2"/>
    <dgm:cxn modelId="{9A04B3A0-A922-4A03-B5DE-BFBB10D09AA1}" type="presOf" srcId="{BD87EDBA-88D8-4252-BEE4-6CF8FF9BFF50}" destId="{E7E528E1-F668-4C56-9E98-C597FDDC30D5}" srcOrd="0" destOrd="0" presId="urn:microsoft.com/office/officeart/2005/8/layout/vList2"/>
    <dgm:cxn modelId="{875205A5-3F8D-4E42-A4FC-6006A211B671}" srcId="{0ECF8C35-3EE4-4B26-ACD6-4FB2D0D9C7E1}" destId="{930A83C2-D6E7-4F75-9F19-C45A2DBE883A}" srcOrd="1" destOrd="0" parTransId="{23E3EA17-F057-4ED1-9845-9DFBCEA2AADF}" sibTransId="{681EB13D-E1E9-46A4-8924-4DFAD8258FA6}"/>
    <dgm:cxn modelId="{D7625FC0-3410-4A91-B98E-9247E2C2912A}" type="presOf" srcId="{D0F2EAE8-92E5-4E05-9EF3-FBE3F953D7A8}" destId="{0C0E2451-DCBA-4894-864A-79051405DC5F}" srcOrd="0" destOrd="0" presId="urn:microsoft.com/office/officeart/2005/8/layout/vList2"/>
    <dgm:cxn modelId="{95E8C6F5-95F2-4967-B0F5-F7A486757DD2}" type="presParOf" srcId="{E23FE54C-CBB3-462C-A1F9-CAFD030509A1}" destId="{0C0E2451-DCBA-4894-864A-79051405DC5F}" srcOrd="0" destOrd="0" presId="urn:microsoft.com/office/officeart/2005/8/layout/vList2"/>
    <dgm:cxn modelId="{E768D89A-792C-4F49-8B12-C3C7F5B0A969}" type="presParOf" srcId="{E23FE54C-CBB3-462C-A1F9-CAFD030509A1}" destId="{514EF1D1-3F35-4830-8654-C12470D573CB}" srcOrd="1" destOrd="0" presId="urn:microsoft.com/office/officeart/2005/8/layout/vList2"/>
    <dgm:cxn modelId="{AB3DFC14-20FA-4355-A03B-E630DC4B225A}" type="presParOf" srcId="{E23FE54C-CBB3-462C-A1F9-CAFD030509A1}" destId="{E7F22237-34C8-4A0C-AE96-D7ABED37F6D9}" srcOrd="2" destOrd="0" presId="urn:microsoft.com/office/officeart/2005/8/layout/vList2"/>
    <dgm:cxn modelId="{4A914954-83D3-47B4-A8FC-BE5A8520FE0E}" type="presParOf" srcId="{E23FE54C-CBB3-462C-A1F9-CAFD030509A1}" destId="{7B985DC4-225D-4FB4-B91E-E982EA072D47}" srcOrd="3" destOrd="0" presId="urn:microsoft.com/office/officeart/2005/8/layout/vList2"/>
    <dgm:cxn modelId="{7BD623BF-3DDC-474A-BCBE-1B93D11E40E2}" type="presParOf" srcId="{E23FE54C-CBB3-462C-A1F9-CAFD030509A1}" destId="{3882DD29-0897-4219-AE40-A212AB34ED01}" srcOrd="4" destOrd="0" presId="urn:microsoft.com/office/officeart/2005/8/layout/vList2"/>
    <dgm:cxn modelId="{85914808-CE42-4411-A180-8780BCF51889}" type="presParOf" srcId="{E23FE54C-CBB3-462C-A1F9-CAFD030509A1}" destId="{971A8487-BD92-410B-8873-26A1F652EED6}" srcOrd="5" destOrd="0" presId="urn:microsoft.com/office/officeart/2005/8/layout/vList2"/>
    <dgm:cxn modelId="{22BEAB98-5348-47AB-9AF8-318A54514CE0}" type="presParOf" srcId="{E23FE54C-CBB3-462C-A1F9-CAFD030509A1}" destId="{E7E528E1-F668-4C56-9E98-C597FDDC30D5}" srcOrd="6" destOrd="0" presId="urn:microsoft.com/office/officeart/2005/8/layout/vList2"/>
    <dgm:cxn modelId="{0D07CE08-564F-4D76-B9D4-14824CEA2995}" type="presParOf" srcId="{E23FE54C-CBB3-462C-A1F9-CAFD030509A1}" destId="{8EF4C445-BFD0-42C3-A92F-24753468EF64}" srcOrd="7" destOrd="0" presId="urn:microsoft.com/office/officeart/2005/8/layout/vList2"/>
    <dgm:cxn modelId="{82A00CFF-4B98-45A0-B01D-A264D1DF6720}" type="presParOf" srcId="{E23FE54C-CBB3-462C-A1F9-CAFD030509A1}" destId="{6949AB19-D65B-4407-9648-3D9AC5A4010D}" srcOrd="8"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44970B-8470-4871-AA7B-CB513C03A59D}"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4A064FC-451F-4B33-8E75-17DC8A5EB34A}">
      <dgm:prSet/>
      <dgm:spPr/>
      <dgm:t>
        <a:bodyPr/>
        <a:lstStyle/>
        <a:p>
          <a:pPr>
            <a:lnSpc>
              <a:spcPct val="100000"/>
            </a:lnSpc>
          </a:pPr>
          <a:r>
            <a:rPr lang="en-US"/>
            <a:t>Growth in emerging markets</a:t>
          </a:r>
        </a:p>
      </dgm:t>
    </dgm:pt>
    <dgm:pt modelId="{7C53CC86-3059-4720-814A-61B1772E4AE6}" type="parTrans" cxnId="{B94969CC-0615-465C-ABCE-EFC5CB581C83}">
      <dgm:prSet/>
      <dgm:spPr/>
      <dgm:t>
        <a:bodyPr/>
        <a:lstStyle/>
        <a:p>
          <a:endParaRPr lang="en-US"/>
        </a:p>
      </dgm:t>
    </dgm:pt>
    <dgm:pt modelId="{65D1BD2D-999B-4AB2-83CC-330F1B6F902C}" type="sibTrans" cxnId="{B94969CC-0615-465C-ABCE-EFC5CB581C83}">
      <dgm:prSet/>
      <dgm:spPr/>
      <dgm:t>
        <a:bodyPr/>
        <a:lstStyle/>
        <a:p>
          <a:pPr>
            <a:lnSpc>
              <a:spcPct val="100000"/>
            </a:lnSpc>
          </a:pPr>
          <a:endParaRPr lang="en-US"/>
        </a:p>
      </dgm:t>
    </dgm:pt>
    <dgm:pt modelId="{93A3C99F-6B97-4F61-A34C-2E5191BEC101}">
      <dgm:prSet/>
      <dgm:spPr/>
      <dgm:t>
        <a:bodyPr/>
        <a:lstStyle/>
        <a:p>
          <a:pPr>
            <a:lnSpc>
              <a:spcPct val="100000"/>
            </a:lnSpc>
          </a:pPr>
          <a:r>
            <a:rPr lang="en-US"/>
            <a:t>Expansion into AI and cloud computing (</a:t>
          </a:r>
          <a:r>
            <a:rPr lang="en-GB"/>
            <a:t>Mistry et al., 2024).</a:t>
          </a:r>
          <a:endParaRPr lang="en-US"/>
        </a:p>
      </dgm:t>
    </dgm:pt>
    <dgm:pt modelId="{CE3DD269-FDDC-4699-AEBE-EF85C33F99F0}" type="parTrans" cxnId="{1E77107F-F413-41C6-81DB-9BB96DFB4F7F}">
      <dgm:prSet/>
      <dgm:spPr/>
      <dgm:t>
        <a:bodyPr/>
        <a:lstStyle/>
        <a:p>
          <a:endParaRPr lang="en-US"/>
        </a:p>
      </dgm:t>
    </dgm:pt>
    <dgm:pt modelId="{55B8977E-F50D-4B81-9DCE-0FB73BA73F2E}" type="sibTrans" cxnId="{1E77107F-F413-41C6-81DB-9BB96DFB4F7F}">
      <dgm:prSet/>
      <dgm:spPr/>
      <dgm:t>
        <a:bodyPr/>
        <a:lstStyle/>
        <a:p>
          <a:pPr>
            <a:lnSpc>
              <a:spcPct val="100000"/>
            </a:lnSpc>
          </a:pPr>
          <a:endParaRPr lang="en-US"/>
        </a:p>
      </dgm:t>
    </dgm:pt>
    <dgm:pt modelId="{E0B9DE6F-150A-492B-A95E-9700ED177B61}">
      <dgm:prSet/>
      <dgm:spPr/>
      <dgm:t>
        <a:bodyPr/>
        <a:lstStyle/>
        <a:p>
          <a:pPr>
            <a:lnSpc>
              <a:spcPct val="100000"/>
            </a:lnSpc>
          </a:pPr>
          <a:r>
            <a:rPr lang="en-US"/>
            <a:t>Sustainability-driven innovations</a:t>
          </a:r>
        </a:p>
      </dgm:t>
    </dgm:pt>
    <dgm:pt modelId="{15A532F0-859B-4F39-9B9E-A208A0B46FE0}" type="parTrans" cxnId="{1395853C-32FE-42B0-B672-52F6EEBCF809}">
      <dgm:prSet/>
      <dgm:spPr/>
      <dgm:t>
        <a:bodyPr/>
        <a:lstStyle/>
        <a:p>
          <a:endParaRPr lang="en-US"/>
        </a:p>
      </dgm:t>
    </dgm:pt>
    <dgm:pt modelId="{817ACCD5-2468-43D2-A4CA-3FC09D27F7D9}" type="sibTrans" cxnId="{1395853C-32FE-42B0-B672-52F6EEBCF809}">
      <dgm:prSet/>
      <dgm:spPr/>
      <dgm:t>
        <a:bodyPr/>
        <a:lstStyle/>
        <a:p>
          <a:pPr>
            <a:lnSpc>
              <a:spcPct val="100000"/>
            </a:lnSpc>
          </a:pPr>
          <a:endParaRPr lang="en-US"/>
        </a:p>
      </dgm:t>
    </dgm:pt>
    <dgm:pt modelId="{11A3CB6C-05F6-4AEA-9DBA-1430E4ADB6E2}">
      <dgm:prSet/>
      <dgm:spPr/>
      <dgm:t>
        <a:bodyPr/>
        <a:lstStyle/>
        <a:p>
          <a:pPr>
            <a:lnSpc>
              <a:spcPct val="100000"/>
            </a:lnSpc>
          </a:pPr>
          <a:r>
            <a:rPr lang="en-US"/>
            <a:t>Leveraging IoT for new product lines</a:t>
          </a:r>
        </a:p>
      </dgm:t>
    </dgm:pt>
    <dgm:pt modelId="{F228A984-5267-43C2-8DFF-BC5251A83CC7}" type="parTrans" cxnId="{4764407D-EB2F-4C77-9D92-4358816971EA}">
      <dgm:prSet/>
      <dgm:spPr/>
      <dgm:t>
        <a:bodyPr/>
        <a:lstStyle/>
        <a:p>
          <a:endParaRPr lang="en-US"/>
        </a:p>
      </dgm:t>
    </dgm:pt>
    <dgm:pt modelId="{895D8D02-1C81-4F21-871A-153B18F9C9A7}" type="sibTrans" cxnId="{4764407D-EB2F-4C77-9D92-4358816971EA}">
      <dgm:prSet/>
      <dgm:spPr/>
      <dgm:t>
        <a:bodyPr/>
        <a:lstStyle/>
        <a:p>
          <a:pPr>
            <a:lnSpc>
              <a:spcPct val="100000"/>
            </a:lnSpc>
          </a:pPr>
          <a:endParaRPr lang="en-US"/>
        </a:p>
      </dgm:t>
    </dgm:pt>
    <dgm:pt modelId="{B17BEF98-BBDC-405C-8DD7-D2C22B610D59}">
      <dgm:prSet/>
      <dgm:spPr/>
      <dgm:t>
        <a:bodyPr/>
        <a:lstStyle/>
        <a:p>
          <a:pPr>
            <a:lnSpc>
              <a:spcPct val="100000"/>
            </a:lnSpc>
          </a:pPr>
          <a:r>
            <a:rPr lang="en-US"/>
            <a:t>Strategic partnerships with tech giants</a:t>
          </a:r>
        </a:p>
      </dgm:t>
    </dgm:pt>
    <dgm:pt modelId="{397803E1-352F-486A-99E3-4ABF67BB9F07}" type="parTrans" cxnId="{C7F930F0-81E2-402E-A679-734E31FACA21}">
      <dgm:prSet/>
      <dgm:spPr/>
      <dgm:t>
        <a:bodyPr/>
        <a:lstStyle/>
        <a:p>
          <a:endParaRPr lang="en-US"/>
        </a:p>
      </dgm:t>
    </dgm:pt>
    <dgm:pt modelId="{FD9EFC62-473F-4466-8511-474963E26EFB}" type="sibTrans" cxnId="{C7F930F0-81E2-402E-A679-734E31FACA21}">
      <dgm:prSet/>
      <dgm:spPr/>
      <dgm:t>
        <a:bodyPr/>
        <a:lstStyle/>
        <a:p>
          <a:endParaRPr lang="en-US"/>
        </a:p>
      </dgm:t>
    </dgm:pt>
    <dgm:pt modelId="{A96DDADD-674E-4974-B613-D55FDC3FDB19}" type="pres">
      <dgm:prSet presAssocID="{3D44970B-8470-4871-AA7B-CB513C03A59D}" presName="root" presStyleCnt="0">
        <dgm:presLayoutVars>
          <dgm:dir/>
          <dgm:resizeHandles val="exact"/>
        </dgm:presLayoutVars>
      </dgm:prSet>
      <dgm:spPr/>
    </dgm:pt>
    <dgm:pt modelId="{A6B5521A-A7C5-4B7B-AE16-7BB93E0C4C84}" type="pres">
      <dgm:prSet presAssocID="{3D44970B-8470-4871-AA7B-CB513C03A59D}" presName="container" presStyleCnt="0">
        <dgm:presLayoutVars>
          <dgm:dir/>
          <dgm:resizeHandles val="exact"/>
        </dgm:presLayoutVars>
      </dgm:prSet>
      <dgm:spPr/>
    </dgm:pt>
    <dgm:pt modelId="{8C3775A2-0FA9-4AE3-92FF-20C57D992BE8}" type="pres">
      <dgm:prSet presAssocID="{64A064FC-451F-4B33-8E75-17DC8A5EB34A}" presName="compNode" presStyleCnt="0"/>
      <dgm:spPr/>
    </dgm:pt>
    <dgm:pt modelId="{96C7F1AE-1631-44A2-A39D-0BF7B21C3DBF}" type="pres">
      <dgm:prSet presAssocID="{64A064FC-451F-4B33-8E75-17DC8A5EB34A}" presName="iconBgRect" presStyleLbl="bgShp" presStyleIdx="0" presStyleCnt="5"/>
      <dgm:spPr/>
    </dgm:pt>
    <dgm:pt modelId="{0511839D-868E-4BD1-9C3F-BC131B5E78F0}" type="pres">
      <dgm:prSet presAssocID="{64A064FC-451F-4B33-8E75-17DC8A5EB34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7B8E4F32-CD42-4C90-A2A7-12249E30AF9F}" type="pres">
      <dgm:prSet presAssocID="{64A064FC-451F-4B33-8E75-17DC8A5EB34A}" presName="spaceRect" presStyleCnt="0"/>
      <dgm:spPr/>
    </dgm:pt>
    <dgm:pt modelId="{1B0C5115-E29A-4335-BFEC-F33FDE69999E}" type="pres">
      <dgm:prSet presAssocID="{64A064FC-451F-4B33-8E75-17DC8A5EB34A}" presName="textRect" presStyleLbl="revTx" presStyleIdx="0" presStyleCnt="5">
        <dgm:presLayoutVars>
          <dgm:chMax val="1"/>
          <dgm:chPref val="1"/>
        </dgm:presLayoutVars>
      </dgm:prSet>
      <dgm:spPr/>
    </dgm:pt>
    <dgm:pt modelId="{E083AAA9-2469-4334-A335-D836CBBEEDA5}" type="pres">
      <dgm:prSet presAssocID="{65D1BD2D-999B-4AB2-83CC-330F1B6F902C}" presName="sibTrans" presStyleLbl="sibTrans2D1" presStyleIdx="0" presStyleCnt="0"/>
      <dgm:spPr/>
    </dgm:pt>
    <dgm:pt modelId="{E9DC95E2-4759-42C5-8D3C-F79774958798}" type="pres">
      <dgm:prSet presAssocID="{93A3C99F-6B97-4F61-A34C-2E5191BEC101}" presName="compNode" presStyleCnt="0"/>
      <dgm:spPr/>
    </dgm:pt>
    <dgm:pt modelId="{17C3006A-8A74-472F-A134-84A1E59B2C03}" type="pres">
      <dgm:prSet presAssocID="{93A3C99F-6B97-4F61-A34C-2E5191BEC101}" presName="iconBgRect" presStyleLbl="bgShp" presStyleIdx="1" presStyleCnt="5"/>
      <dgm:spPr/>
    </dgm:pt>
    <dgm:pt modelId="{7151BCE5-04BD-4CAD-873A-93D17217BE07}" type="pres">
      <dgm:prSet presAssocID="{93A3C99F-6B97-4F61-A34C-2E5191BEC1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976AA71A-50CE-4691-8706-3F3CB8F803C8}" type="pres">
      <dgm:prSet presAssocID="{93A3C99F-6B97-4F61-A34C-2E5191BEC101}" presName="spaceRect" presStyleCnt="0"/>
      <dgm:spPr/>
    </dgm:pt>
    <dgm:pt modelId="{23A3C540-6FA8-4321-BF61-4F4B60FA9F53}" type="pres">
      <dgm:prSet presAssocID="{93A3C99F-6B97-4F61-A34C-2E5191BEC101}" presName="textRect" presStyleLbl="revTx" presStyleIdx="1" presStyleCnt="5">
        <dgm:presLayoutVars>
          <dgm:chMax val="1"/>
          <dgm:chPref val="1"/>
        </dgm:presLayoutVars>
      </dgm:prSet>
      <dgm:spPr/>
    </dgm:pt>
    <dgm:pt modelId="{54B4066C-E57C-4922-B82D-7FDF89BAABFF}" type="pres">
      <dgm:prSet presAssocID="{55B8977E-F50D-4B81-9DCE-0FB73BA73F2E}" presName="sibTrans" presStyleLbl="sibTrans2D1" presStyleIdx="0" presStyleCnt="0"/>
      <dgm:spPr/>
    </dgm:pt>
    <dgm:pt modelId="{E9575B15-AA66-4415-81F5-83EC6D598DA9}" type="pres">
      <dgm:prSet presAssocID="{E0B9DE6F-150A-492B-A95E-9700ED177B61}" presName="compNode" presStyleCnt="0"/>
      <dgm:spPr/>
    </dgm:pt>
    <dgm:pt modelId="{C1A0DFFF-297E-435E-9EB4-409103F2A7C2}" type="pres">
      <dgm:prSet presAssocID="{E0B9DE6F-150A-492B-A95E-9700ED177B61}" presName="iconBgRect" presStyleLbl="bgShp" presStyleIdx="2" presStyleCnt="5"/>
      <dgm:spPr/>
    </dgm:pt>
    <dgm:pt modelId="{BA83370C-929C-490D-B1BC-B2D47F85529E}" type="pres">
      <dgm:prSet presAssocID="{E0B9DE6F-150A-492B-A95E-9700ED177B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Lightbulb"/>
        </a:ext>
      </dgm:extLst>
    </dgm:pt>
    <dgm:pt modelId="{72EE4C79-7101-45CD-B9BD-AD08A99E2446}" type="pres">
      <dgm:prSet presAssocID="{E0B9DE6F-150A-492B-A95E-9700ED177B61}" presName="spaceRect" presStyleCnt="0"/>
      <dgm:spPr/>
    </dgm:pt>
    <dgm:pt modelId="{91EEE924-CFA8-4A60-96E9-DFA409EA18D0}" type="pres">
      <dgm:prSet presAssocID="{E0B9DE6F-150A-492B-A95E-9700ED177B61}" presName="textRect" presStyleLbl="revTx" presStyleIdx="2" presStyleCnt="5">
        <dgm:presLayoutVars>
          <dgm:chMax val="1"/>
          <dgm:chPref val="1"/>
        </dgm:presLayoutVars>
      </dgm:prSet>
      <dgm:spPr/>
    </dgm:pt>
    <dgm:pt modelId="{08091E1D-FFD1-4483-B4EB-0A817C89E505}" type="pres">
      <dgm:prSet presAssocID="{817ACCD5-2468-43D2-A4CA-3FC09D27F7D9}" presName="sibTrans" presStyleLbl="sibTrans2D1" presStyleIdx="0" presStyleCnt="0"/>
      <dgm:spPr/>
    </dgm:pt>
    <dgm:pt modelId="{E14522AF-DFC6-4228-907B-6DAD9312B6B3}" type="pres">
      <dgm:prSet presAssocID="{11A3CB6C-05F6-4AEA-9DBA-1430E4ADB6E2}" presName="compNode" presStyleCnt="0"/>
      <dgm:spPr/>
    </dgm:pt>
    <dgm:pt modelId="{F3D03CEC-FA02-426E-8DC0-FF984C03BBE9}" type="pres">
      <dgm:prSet presAssocID="{11A3CB6C-05F6-4AEA-9DBA-1430E4ADB6E2}" presName="iconBgRect" presStyleLbl="bgShp" presStyleIdx="3" presStyleCnt="5"/>
      <dgm:spPr/>
    </dgm:pt>
    <dgm:pt modelId="{DE1D2E7F-EA2B-4531-909D-614D092CB352}" type="pres">
      <dgm:prSet presAssocID="{11A3CB6C-05F6-4AEA-9DBA-1430E4ADB6E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ireless router"/>
        </a:ext>
      </dgm:extLst>
    </dgm:pt>
    <dgm:pt modelId="{7A06BA25-06B7-47EE-833C-E98E6916B36C}" type="pres">
      <dgm:prSet presAssocID="{11A3CB6C-05F6-4AEA-9DBA-1430E4ADB6E2}" presName="spaceRect" presStyleCnt="0"/>
      <dgm:spPr/>
    </dgm:pt>
    <dgm:pt modelId="{D5DB20CA-2019-45FA-887D-5DE536015BA6}" type="pres">
      <dgm:prSet presAssocID="{11A3CB6C-05F6-4AEA-9DBA-1430E4ADB6E2}" presName="textRect" presStyleLbl="revTx" presStyleIdx="3" presStyleCnt="5">
        <dgm:presLayoutVars>
          <dgm:chMax val="1"/>
          <dgm:chPref val="1"/>
        </dgm:presLayoutVars>
      </dgm:prSet>
      <dgm:spPr/>
    </dgm:pt>
    <dgm:pt modelId="{6EC419FD-DAE1-4830-ADD1-03A6773AA24F}" type="pres">
      <dgm:prSet presAssocID="{895D8D02-1C81-4F21-871A-153B18F9C9A7}" presName="sibTrans" presStyleLbl="sibTrans2D1" presStyleIdx="0" presStyleCnt="0"/>
      <dgm:spPr/>
    </dgm:pt>
    <dgm:pt modelId="{B52D133B-C2A1-43A1-8C01-70832986255A}" type="pres">
      <dgm:prSet presAssocID="{B17BEF98-BBDC-405C-8DD7-D2C22B610D59}" presName="compNode" presStyleCnt="0"/>
      <dgm:spPr/>
    </dgm:pt>
    <dgm:pt modelId="{D121F13F-0953-48BA-B419-3FD66991B624}" type="pres">
      <dgm:prSet presAssocID="{B17BEF98-BBDC-405C-8DD7-D2C22B610D59}" presName="iconBgRect" presStyleLbl="bgShp" presStyleIdx="4" presStyleCnt="5"/>
      <dgm:spPr/>
    </dgm:pt>
    <dgm:pt modelId="{DE7AB0B7-5280-42E2-B1B7-1D66C8B2CE42}" type="pres">
      <dgm:prSet presAssocID="{B17BEF98-BBDC-405C-8DD7-D2C22B610D5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andshake"/>
        </a:ext>
      </dgm:extLst>
    </dgm:pt>
    <dgm:pt modelId="{4D34F3D9-1621-4ACB-AA7C-FC064D0AB19F}" type="pres">
      <dgm:prSet presAssocID="{B17BEF98-BBDC-405C-8DD7-D2C22B610D59}" presName="spaceRect" presStyleCnt="0"/>
      <dgm:spPr/>
    </dgm:pt>
    <dgm:pt modelId="{C2CF802E-4F7A-474B-B1F7-ED3F9144F790}" type="pres">
      <dgm:prSet presAssocID="{B17BEF98-BBDC-405C-8DD7-D2C22B610D59}" presName="textRect" presStyleLbl="revTx" presStyleIdx="4" presStyleCnt="5">
        <dgm:presLayoutVars>
          <dgm:chMax val="1"/>
          <dgm:chPref val="1"/>
        </dgm:presLayoutVars>
      </dgm:prSet>
      <dgm:spPr/>
    </dgm:pt>
  </dgm:ptLst>
  <dgm:cxnLst>
    <dgm:cxn modelId="{17C4DF3B-D64F-4521-9E21-1251196C4338}" type="presOf" srcId="{895D8D02-1C81-4F21-871A-153B18F9C9A7}" destId="{6EC419FD-DAE1-4830-ADD1-03A6773AA24F}" srcOrd="0" destOrd="0" presId="urn:microsoft.com/office/officeart/2018/2/layout/IconCircleList"/>
    <dgm:cxn modelId="{0FA5413C-8726-4F97-97B0-6E70E5F6EB22}" type="presOf" srcId="{3D44970B-8470-4871-AA7B-CB513C03A59D}" destId="{A96DDADD-674E-4974-B613-D55FDC3FDB19}" srcOrd="0" destOrd="0" presId="urn:microsoft.com/office/officeart/2018/2/layout/IconCircleList"/>
    <dgm:cxn modelId="{1395853C-32FE-42B0-B672-52F6EEBCF809}" srcId="{3D44970B-8470-4871-AA7B-CB513C03A59D}" destId="{E0B9DE6F-150A-492B-A95E-9700ED177B61}" srcOrd="2" destOrd="0" parTransId="{15A532F0-859B-4F39-9B9E-A208A0B46FE0}" sibTransId="{817ACCD5-2468-43D2-A4CA-3FC09D27F7D9}"/>
    <dgm:cxn modelId="{B6BB7A5F-58F8-40A1-9173-6A2860D8D9A9}" type="presOf" srcId="{E0B9DE6F-150A-492B-A95E-9700ED177B61}" destId="{91EEE924-CFA8-4A60-96E9-DFA409EA18D0}" srcOrd="0" destOrd="0" presId="urn:microsoft.com/office/officeart/2018/2/layout/IconCircleList"/>
    <dgm:cxn modelId="{9F7DB953-7049-4206-8C57-20CB1453F917}" type="presOf" srcId="{817ACCD5-2468-43D2-A4CA-3FC09D27F7D9}" destId="{08091E1D-FFD1-4483-B4EB-0A817C89E505}" srcOrd="0" destOrd="0" presId="urn:microsoft.com/office/officeart/2018/2/layout/IconCircleList"/>
    <dgm:cxn modelId="{B9807578-8FA2-48C2-A318-CB67D3478291}" type="presOf" srcId="{11A3CB6C-05F6-4AEA-9DBA-1430E4ADB6E2}" destId="{D5DB20CA-2019-45FA-887D-5DE536015BA6}" srcOrd="0" destOrd="0" presId="urn:microsoft.com/office/officeart/2018/2/layout/IconCircleList"/>
    <dgm:cxn modelId="{4764407D-EB2F-4C77-9D92-4358816971EA}" srcId="{3D44970B-8470-4871-AA7B-CB513C03A59D}" destId="{11A3CB6C-05F6-4AEA-9DBA-1430E4ADB6E2}" srcOrd="3" destOrd="0" parTransId="{F228A984-5267-43C2-8DFF-BC5251A83CC7}" sibTransId="{895D8D02-1C81-4F21-871A-153B18F9C9A7}"/>
    <dgm:cxn modelId="{1E77107F-F413-41C6-81DB-9BB96DFB4F7F}" srcId="{3D44970B-8470-4871-AA7B-CB513C03A59D}" destId="{93A3C99F-6B97-4F61-A34C-2E5191BEC101}" srcOrd="1" destOrd="0" parTransId="{CE3DD269-FDDC-4699-AEBE-EF85C33F99F0}" sibTransId="{55B8977E-F50D-4B81-9DCE-0FB73BA73F2E}"/>
    <dgm:cxn modelId="{851A2895-3DA0-4801-9271-5D1D9FBA8DB8}" type="presOf" srcId="{B17BEF98-BBDC-405C-8DD7-D2C22B610D59}" destId="{C2CF802E-4F7A-474B-B1F7-ED3F9144F790}" srcOrd="0" destOrd="0" presId="urn:microsoft.com/office/officeart/2018/2/layout/IconCircleList"/>
    <dgm:cxn modelId="{B94969CC-0615-465C-ABCE-EFC5CB581C83}" srcId="{3D44970B-8470-4871-AA7B-CB513C03A59D}" destId="{64A064FC-451F-4B33-8E75-17DC8A5EB34A}" srcOrd="0" destOrd="0" parTransId="{7C53CC86-3059-4720-814A-61B1772E4AE6}" sibTransId="{65D1BD2D-999B-4AB2-83CC-330F1B6F902C}"/>
    <dgm:cxn modelId="{18334FE0-F5F6-415B-AE29-14FFAACB0287}" type="presOf" srcId="{55B8977E-F50D-4B81-9DCE-0FB73BA73F2E}" destId="{54B4066C-E57C-4922-B82D-7FDF89BAABFF}" srcOrd="0" destOrd="0" presId="urn:microsoft.com/office/officeart/2018/2/layout/IconCircleList"/>
    <dgm:cxn modelId="{CD243DE5-F066-4EF7-8FEB-A9453890E5B9}" type="presOf" srcId="{64A064FC-451F-4B33-8E75-17DC8A5EB34A}" destId="{1B0C5115-E29A-4335-BFEC-F33FDE69999E}" srcOrd="0" destOrd="0" presId="urn:microsoft.com/office/officeart/2018/2/layout/IconCircleList"/>
    <dgm:cxn modelId="{C7F930F0-81E2-402E-A679-734E31FACA21}" srcId="{3D44970B-8470-4871-AA7B-CB513C03A59D}" destId="{B17BEF98-BBDC-405C-8DD7-D2C22B610D59}" srcOrd="4" destOrd="0" parTransId="{397803E1-352F-486A-99E3-4ABF67BB9F07}" sibTransId="{FD9EFC62-473F-4466-8511-474963E26EFB}"/>
    <dgm:cxn modelId="{2AE3A1F5-8F55-4BC6-8118-D8EB848D7824}" type="presOf" srcId="{93A3C99F-6B97-4F61-A34C-2E5191BEC101}" destId="{23A3C540-6FA8-4321-BF61-4F4B60FA9F53}" srcOrd="0" destOrd="0" presId="urn:microsoft.com/office/officeart/2018/2/layout/IconCircleList"/>
    <dgm:cxn modelId="{A5109BFE-982B-457D-9B3F-D7EE4E03409F}" type="presOf" srcId="{65D1BD2D-999B-4AB2-83CC-330F1B6F902C}" destId="{E083AAA9-2469-4334-A335-D836CBBEEDA5}" srcOrd="0" destOrd="0" presId="urn:microsoft.com/office/officeart/2018/2/layout/IconCircleList"/>
    <dgm:cxn modelId="{39AD8EBB-8BF6-477F-8125-94A760EBED59}" type="presParOf" srcId="{A96DDADD-674E-4974-B613-D55FDC3FDB19}" destId="{A6B5521A-A7C5-4B7B-AE16-7BB93E0C4C84}" srcOrd="0" destOrd="0" presId="urn:microsoft.com/office/officeart/2018/2/layout/IconCircleList"/>
    <dgm:cxn modelId="{1A2A4BA6-C309-470D-AE2A-D5CF178942BA}" type="presParOf" srcId="{A6B5521A-A7C5-4B7B-AE16-7BB93E0C4C84}" destId="{8C3775A2-0FA9-4AE3-92FF-20C57D992BE8}" srcOrd="0" destOrd="0" presId="urn:microsoft.com/office/officeart/2018/2/layout/IconCircleList"/>
    <dgm:cxn modelId="{AF278BE1-EC8C-4951-AD77-06213CF6B1E8}" type="presParOf" srcId="{8C3775A2-0FA9-4AE3-92FF-20C57D992BE8}" destId="{96C7F1AE-1631-44A2-A39D-0BF7B21C3DBF}" srcOrd="0" destOrd="0" presId="urn:microsoft.com/office/officeart/2018/2/layout/IconCircleList"/>
    <dgm:cxn modelId="{31A93733-9CB4-4244-AB70-A5F26A5D5A59}" type="presParOf" srcId="{8C3775A2-0FA9-4AE3-92FF-20C57D992BE8}" destId="{0511839D-868E-4BD1-9C3F-BC131B5E78F0}" srcOrd="1" destOrd="0" presId="urn:microsoft.com/office/officeart/2018/2/layout/IconCircleList"/>
    <dgm:cxn modelId="{5406F28E-77CB-4779-97CB-295638288612}" type="presParOf" srcId="{8C3775A2-0FA9-4AE3-92FF-20C57D992BE8}" destId="{7B8E4F32-CD42-4C90-A2A7-12249E30AF9F}" srcOrd="2" destOrd="0" presId="urn:microsoft.com/office/officeart/2018/2/layout/IconCircleList"/>
    <dgm:cxn modelId="{1F5FE6B6-5350-488C-A12F-0B9C75119949}" type="presParOf" srcId="{8C3775A2-0FA9-4AE3-92FF-20C57D992BE8}" destId="{1B0C5115-E29A-4335-BFEC-F33FDE69999E}" srcOrd="3" destOrd="0" presId="urn:microsoft.com/office/officeart/2018/2/layout/IconCircleList"/>
    <dgm:cxn modelId="{3E64058E-282E-44AF-A0A4-1452B67DAF7C}" type="presParOf" srcId="{A6B5521A-A7C5-4B7B-AE16-7BB93E0C4C84}" destId="{E083AAA9-2469-4334-A335-D836CBBEEDA5}" srcOrd="1" destOrd="0" presId="urn:microsoft.com/office/officeart/2018/2/layout/IconCircleList"/>
    <dgm:cxn modelId="{3CEC2396-D4C1-43A1-9789-5333BC33C870}" type="presParOf" srcId="{A6B5521A-A7C5-4B7B-AE16-7BB93E0C4C84}" destId="{E9DC95E2-4759-42C5-8D3C-F79774958798}" srcOrd="2" destOrd="0" presId="urn:microsoft.com/office/officeart/2018/2/layout/IconCircleList"/>
    <dgm:cxn modelId="{996594E3-EDB5-4C91-8B6E-FA081D47C98C}" type="presParOf" srcId="{E9DC95E2-4759-42C5-8D3C-F79774958798}" destId="{17C3006A-8A74-472F-A134-84A1E59B2C03}" srcOrd="0" destOrd="0" presId="urn:microsoft.com/office/officeart/2018/2/layout/IconCircleList"/>
    <dgm:cxn modelId="{302FD5AF-CE8B-4AFB-BCE4-B8D0126FACD3}" type="presParOf" srcId="{E9DC95E2-4759-42C5-8D3C-F79774958798}" destId="{7151BCE5-04BD-4CAD-873A-93D17217BE07}" srcOrd="1" destOrd="0" presId="urn:microsoft.com/office/officeart/2018/2/layout/IconCircleList"/>
    <dgm:cxn modelId="{D9EEEDC7-B5DE-42F0-BBB4-DE7E58DAB412}" type="presParOf" srcId="{E9DC95E2-4759-42C5-8D3C-F79774958798}" destId="{976AA71A-50CE-4691-8706-3F3CB8F803C8}" srcOrd="2" destOrd="0" presId="urn:microsoft.com/office/officeart/2018/2/layout/IconCircleList"/>
    <dgm:cxn modelId="{1DD313E4-78CD-4A2B-BB4D-830A8776B3FC}" type="presParOf" srcId="{E9DC95E2-4759-42C5-8D3C-F79774958798}" destId="{23A3C540-6FA8-4321-BF61-4F4B60FA9F53}" srcOrd="3" destOrd="0" presId="urn:microsoft.com/office/officeart/2018/2/layout/IconCircleList"/>
    <dgm:cxn modelId="{4D9263C4-0CDE-4C49-9183-96F024046357}" type="presParOf" srcId="{A6B5521A-A7C5-4B7B-AE16-7BB93E0C4C84}" destId="{54B4066C-E57C-4922-B82D-7FDF89BAABFF}" srcOrd="3" destOrd="0" presId="urn:microsoft.com/office/officeart/2018/2/layout/IconCircleList"/>
    <dgm:cxn modelId="{EFD1B906-B7B9-4C8D-959C-0FFCA94AB4D0}" type="presParOf" srcId="{A6B5521A-A7C5-4B7B-AE16-7BB93E0C4C84}" destId="{E9575B15-AA66-4415-81F5-83EC6D598DA9}" srcOrd="4" destOrd="0" presId="urn:microsoft.com/office/officeart/2018/2/layout/IconCircleList"/>
    <dgm:cxn modelId="{C65AF7B3-E9B4-4925-95A2-EED699487FA2}" type="presParOf" srcId="{E9575B15-AA66-4415-81F5-83EC6D598DA9}" destId="{C1A0DFFF-297E-435E-9EB4-409103F2A7C2}" srcOrd="0" destOrd="0" presId="urn:microsoft.com/office/officeart/2018/2/layout/IconCircleList"/>
    <dgm:cxn modelId="{5770AC10-80D7-44E5-8FF6-D8F0443867A6}" type="presParOf" srcId="{E9575B15-AA66-4415-81F5-83EC6D598DA9}" destId="{BA83370C-929C-490D-B1BC-B2D47F85529E}" srcOrd="1" destOrd="0" presId="urn:microsoft.com/office/officeart/2018/2/layout/IconCircleList"/>
    <dgm:cxn modelId="{15AD3167-8E78-4E9F-B07F-EFF95E592965}" type="presParOf" srcId="{E9575B15-AA66-4415-81F5-83EC6D598DA9}" destId="{72EE4C79-7101-45CD-B9BD-AD08A99E2446}" srcOrd="2" destOrd="0" presId="urn:microsoft.com/office/officeart/2018/2/layout/IconCircleList"/>
    <dgm:cxn modelId="{88D142D5-B453-4A61-AE2F-3154987A0AE1}" type="presParOf" srcId="{E9575B15-AA66-4415-81F5-83EC6D598DA9}" destId="{91EEE924-CFA8-4A60-96E9-DFA409EA18D0}" srcOrd="3" destOrd="0" presId="urn:microsoft.com/office/officeart/2018/2/layout/IconCircleList"/>
    <dgm:cxn modelId="{46D834BD-D50D-45D4-B703-57E33C9700AE}" type="presParOf" srcId="{A6B5521A-A7C5-4B7B-AE16-7BB93E0C4C84}" destId="{08091E1D-FFD1-4483-B4EB-0A817C89E505}" srcOrd="5" destOrd="0" presId="urn:microsoft.com/office/officeart/2018/2/layout/IconCircleList"/>
    <dgm:cxn modelId="{74A8EDE0-11D0-4879-B69F-C4CC31F66601}" type="presParOf" srcId="{A6B5521A-A7C5-4B7B-AE16-7BB93E0C4C84}" destId="{E14522AF-DFC6-4228-907B-6DAD9312B6B3}" srcOrd="6" destOrd="0" presId="urn:microsoft.com/office/officeart/2018/2/layout/IconCircleList"/>
    <dgm:cxn modelId="{73A1BF5F-8940-42E3-AB69-220DC6873D7D}" type="presParOf" srcId="{E14522AF-DFC6-4228-907B-6DAD9312B6B3}" destId="{F3D03CEC-FA02-426E-8DC0-FF984C03BBE9}" srcOrd="0" destOrd="0" presId="urn:microsoft.com/office/officeart/2018/2/layout/IconCircleList"/>
    <dgm:cxn modelId="{86033C52-4F02-4308-B6BC-EF32893E183D}" type="presParOf" srcId="{E14522AF-DFC6-4228-907B-6DAD9312B6B3}" destId="{DE1D2E7F-EA2B-4531-909D-614D092CB352}" srcOrd="1" destOrd="0" presId="urn:microsoft.com/office/officeart/2018/2/layout/IconCircleList"/>
    <dgm:cxn modelId="{F269FA1B-3079-4927-A7E5-6B62C4BF168C}" type="presParOf" srcId="{E14522AF-DFC6-4228-907B-6DAD9312B6B3}" destId="{7A06BA25-06B7-47EE-833C-E98E6916B36C}" srcOrd="2" destOrd="0" presId="urn:microsoft.com/office/officeart/2018/2/layout/IconCircleList"/>
    <dgm:cxn modelId="{E7A7B8C2-99DD-4C96-9AD6-46B0F2D33A2D}" type="presParOf" srcId="{E14522AF-DFC6-4228-907B-6DAD9312B6B3}" destId="{D5DB20CA-2019-45FA-887D-5DE536015BA6}" srcOrd="3" destOrd="0" presId="urn:microsoft.com/office/officeart/2018/2/layout/IconCircleList"/>
    <dgm:cxn modelId="{3213EFDF-54F3-4A2B-9FFC-C18281865C85}" type="presParOf" srcId="{A6B5521A-A7C5-4B7B-AE16-7BB93E0C4C84}" destId="{6EC419FD-DAE1-4830-ADD1-03A6773AA24F}" srcOrd="7" destOrd="0" presId="urn:microsoft.com/office/officeart/2018/2/layout/IconCircleList"/>
    <dgm:cxn modelId="{9B3AC539-1786-47E0-85D2-8791E111737D}" type="presParOf" srcId="{A6B5521A-A7C5-4B7B-AE16-7BB93E0C4C84}" destId="{B52D133B-C2A1-43A1-8C01-70832986255A}" srcOrd="8" destOrd="0" presId="urn:microsoft.com/office/officeart/2018/2/layout/IconCircleList"/>
    <dgm:cxn modelId="{854B7038-B526-445C-AA0F-9B4764247F26}" type="presParOf" srcId="{B52D133B-C2A1-43A1-8C01-70832986255A}" destId="{D121F13F-0953-48BA-B419-3FD66991B624}" srcOrd="0" destOrd="0" presId="urn:microsoft.com/office/officeart/2018/2/layout/IconCircleList"/>
    <dgm:cxn modelId="{EF20BF95-5FF9-4B85-A214-54DDDF3DCD31}" type="presParOf" srcId="{B52D133B-C2A1-43A1-8C01-70832986255A}" destId="{DE7AB0B7-5280-42E2-B1B7-1D66C8B2CE42}" srcOrd="1" destOrd="0" presId="urn:microsoft.com/office/officeart/2018/2/layout/IconCircleList"/>
    <dgm:cxn modelId="{9F03C87C-DF5D-4836-8BD2-A73B7FB2F6E2}" type="presParOf" srcId="{B52D133B-C2A1-43A1-8C01-70832986255A}" destId="{4D34F3D9-1621-4ACB-AA7C-FC064D0AB19F}" srcOrd="2" destOrd="0" presId="urn:microsoft.com/office/officeart/2018/2/layout/IconCircleList"/>
    <dgm:cxn modelId="{CED82952-9A4E-41A9-AB09-ACD8A92F11A6}" type="presParOf" srcId="{B52D133B-C2A1-43A1-8C01-70832986255A}" destId="{C2CF802E-4F7A-474B-B1F7-ED3F9144F790}" srcOrd="3" destOrd="0" presId="urn:microsoft.com/office/officeart/2018/2/layout/IconCircle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E047460-8DD0-45BE-80C4-2D63433703A3}"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A7421622-E9F1-4CD0-BF6A-AB16942EDF60}">
      <dgm:prSet/>
      <dgm:spPr/>
      <dgm:t>
        <a:bodyPr/>
        <a:lstStyle/>
        <a:p>
          <a:r>
            <a:rPr lang="en-US"/>
            <a:t>International trade policies (US-China trade war)</a:t>
          </a:r>
        </a:p>
      </dgm:t>
    </dgm:pt>
    <dgm:pt modelId="{6A17F84F-658A-4FDD-AD92-9C4A2BDB6308}" type="parTrans" cxnId="{07D06373-B4FD-482A-988F-01FF2DDCA322}">
      <dgm:prSet/>
      <dgm:spPr/>
      <dgm:t>
        <a:bodyPr/>
        <a:lstStyle/>
        <a:p>
          <a:endParaRPr lang="en-US"/>
        </a:p>
      </dgm:t>
    </dgm:pt>
    <dgm:pt modelId="{24B8D5F3-BE74-4731-B58E-612C97DCFC0F}" type="sibTrans" cxnId="{07D06373-B4FD-482A-988F-01FF2DDCA322}">
      <dgm:prSet/>
      <dgm:spPr/>
      <dgm:t>
        <a:bodyPr/>
        <a:lstStyle/>
        <a:p>
          <a:endParaRPr lang="en-US"/>
        </a:p>
      </dgm:t>
    </dgm:pt>
    <dgm:pt modelId="{82586200-4933-4FA9-824A-2BB49EEE960C}">
      <dgm:prSet/>
      <dgm:spPr/>
      <dgm:t>
        <a:bodyPr/>
        <a:lstStyle/>
        <a:p>
          <a:r>
            <a:rPr lang="en-US"/>
            <a:t>Import/export tariffs (</a:t>
          </a:r>
          <a:r>
            <a:rPr lang="en-GB"/>
            <a:t>Handley, Kamal, and Monarch, 2025).</a:t>
          </a:r>
          <a:endParaRPr lang="en-US"/>
        </a:p>
      </dgm:t>
    </dgm:pt>
    <dgm:pt modelId="{F2B096F4-D463-4BD7-9B88-32727646F4CD}" type="parTrans" cxnId="{A4A0ECE1-5746-416C-9ABE-CDE9C852AEFC}">
      <dgm:prSet/>
      <dgm:spPr/>
      <dgm:t>
        <a:bodyPr/>
        <a:lstStyle/>
        <a:p>
          <a:endParaRPr lang="en-US"/>
        </a:p>
      </dgm:t>
    </dgm:pt>
    <dgm:pt modelId="{DFDB1E9F-0C5D-462B-9277-45B0AF24ED48}" type="sibTrans" cxnId="{A4A0ECE1-5746-416C-9ABE-CDE9C852AEFC}">
      <dgm:prSet/>
      <dgm:spPr/>
      <dgm:t>
        <a:bodyPr/>
        <a:lstStyle/>
        <a:p>
          <a:endParaRPr lang="en-US"/>
        </a:p>
      </dgm:t>
    </dgm:pt>
    <dgm:pt modelId="{418FCD32-B412-48A7-8DF9-A932514E5E37}">
      <dgm:prSet/>
      <dgm:spPr/>
      <dgm:t>
        <a:bodyPr/>
        <a:lstStyle/>
        <a:p>
          <a:r>
            <a:rPr lang="en-US"/>
            <a:t>Political stability in key markets</a:t>
          </a:r>
        </a:p>
      </dgm:t>
    </dgm:pt>
    <dgm:pt modelId="{29FCBF96-F908-43FA-ACD6-466749D73A76}" type="parTrans" cxnId="{8A591AE2-6813-424D-9AD0-395069CC58EA}">
      <dgm:prSet/>
      <dgm:spPr/>
      <dgm:t>
        <a:bodyPr/>
        <a:lstStyle/>
        <a:p>
          <a:endParaRPr lang="en-US"/>
        </a:p>
      </dgm:t>
    </dgm:pt>
    <dgm:pt modelId="{BECBDF05-B2AC-475F-A430-4B9670DFA2ED}" type="sibTrans" cxnId="{8A591AE2-6813-424D-9AD0-395069CC58EA}">
      <dgm:prSet/>
      <dgm:spPr/>
      <dgm:t>
        <a:bodyPr/>
        <a:lstStyle/>
        <a:p>
          <a:endParaRPr lang="en-US"/>
        </a:p>
      </dgm:t>
    </dgm:pt>
    <dgm:pt modelId="{EA032587-B47D-4A02-AD69-434373134851}">
      <dgm:prSet/>
      <dgm:spPr/>
      <dgm:t>
        <a:bodyPr/>
        <a:lstStyle/>
        <a:p>
          <a:r>
            <a:rPr lang="en-US"/>
            <a:t>Compliance with data protection laws (GDPR)</a:t>
          </a:r>
        </a:p>
      </dgm:t>
    </dgm:pt>
    <dgm:pt modelId="{07E9F840-A5C8-4CEF-B587-27192EB36508}" type="parTrans" cxnId="{16078AB4-DAD5-4034-82AC-EDF8034D9DFC}">
      <dgm:prSet/>
      <dgm:spPr/>
      <dgm:t>
        <a:bodyPr/>
        <a:lstStyle/>
        <a:p>
          <a:endParaRPr lang="en-US"/>
        </a:p>
      </dgm:t>
    </dgm:pt>
    <dgm:pt modelId="{72A49B04-D7AD-40BC-AAB8-C240F5B9879E}" type="sibTrans" cxnId="{16078AB4-DAD5-4034-82AC-EDF8034D9DFC}">
      <dgm:prSet/>
      <dgm:spPr/>
      <dgm:t>
        <a:bodyPr/>
        <a:lstStyle/>
        <a:p>
          <a:endParaRPr lang="en-US"/>
        </a:p>
      </dgm:t>
    </dgm:pt>
    <dgm:pt modelId="{83061337-8C18-4F85-ABDC-CC6EE6353036}" type="pres">
      <dgm:prSet presAssocID="{8E047460-8DD0-45BE-80C4-2D63433703A3}" presName="outerComposite" presStyleCnt="0">
        <dgm:presLayoutVars>
          <dgm:chMax val="5"/>
          <dgm:dir/>
          <dgm:resizeHandles val="exact"/>
        </dgm:presLayoutVars>
      </dgm:prSet>
      <dgm:spPr/>
    </dgm:pt>
    <dgm:pt modelId="{4D06318E-1E32-447B-8B8E-8D94C04D1E5A}" type="pres">
      <dgm:prSet presAssocID="{8E047460-8DD0-45BE-80C4-2D63433703A3}" presName="dummyMaxCanvas" presStyleCnt="0">
        <dgm:presLayoutVars/>
      </dgm:prSet>
      <dgm:spPr/>
    </dgm:pt>
    <dgm:pt modelId="{D3974482-F793-47EF-BF10-BFFB1AEBC6EA}" type="pres">
      <dgm:prSet presAssocID="{8E047460-8DD0-45BE-80C4-2D63433703A3}" presName="FourNodes_1" presStyleLbl="node1" presStyleIdx="0" presStyleCnt="4">
        <dgm:presLayoutVars>
          <dgm:bulletEnabled val="1"/>
        </dgm:presLayoutVars>
      </dgm:prSet>
      <dgm:spPr/>
    </dgm:pt>
    <dgm:pt modelId="{8D14F50B-6733-4D1B-BD75-44338810A683}" type="pres">
      <dgm:prSet presAssocID="{8E047460-8DD0-45BE-80C4-2D63433703A3}" presName="FourNodes_2" presStyleLbl="node1" presStyleIdx="1" presStyleCnt="4">
        <dgm:presLayoutVars>
          <dgm:bulletEnabled val="1"/>
        </dgm:presLayoutVars>
      </dgm:prSet>
      <dgm:spPr/>
    </dgm:pt>
    <dgm:pt modelId="{4F372DF1-73BF-4512-8E66-869E0D422CE6}" type="pres">
      <dgm:prSet presAssocID="{8E047460-8DD0-45BE-80C4-2D63433703A3}" presName="FourNodes_3" presStyleLbl="node1" presStyleIdx="2" presStyleCnt="4">
        <dgm:presLayoutVars>
          <dgm:bulletEnabled val="1"/>
        </dgm:presLayoutVars>
      </dgm:prSet>
      <dgm:spPr/>
    </dgm:pt>
    <dgm:pt modelId="{EECDCBD5-17E8-480E-95F2-A6AB4EEF59DB}" type="pres">
      <dgm:prSet presAssocID="{8E047460-8DD0-45BE-80C4-2D63433703A3}" presName="FourNodes_4" presStyleLbl="node1" presStyleIdx="3" presStyleCnt="4">
        <dgm:presLayoutVars>
          <dgm:bulletEnabled val="1"/>
        </dgm:presLayoutVars>
      </dgm:prSet>
      <dgm:spPr/>
    </dgm:pt>
    <dgm:pt modelId="{03D11A66-A7E2-4304-95C9-2950AF987D7E}" type="pres">
      <dgm:prSet presAssocID="{8E047460-8DD0-45BE-80C4-2D63433703A3}" presName="FourConn_1-2" presStyleLbl="fgAccFollowNode1" presStyleIdx="0" presStyleCnt="3">
        <dgm:presLayoutVars>
          <dgm:bulletEnabled val="1"/>
        </dgm:presLayoutVars>
      </dgm:prSet>
      <dgm:spPr/>
    </dgm:pt>
    <dgm:pt modelId="{D07A185A-DCB0-40FE-A668-3B19587C3919}" type="pres">
      <dgm:prSet presAssocID="{8E047460-8DD0-45BE-80C4-2D63433703A3}" presName="FourConn_2-3" presStyleLbl="fgAccFollowNode1" presStyleIdx="1" presStyleCnt="3">
        <dgm:presLayoutVars>
          <dgm:bulletEnabled val="1"/>
        </dgm:presLayoutVars>
      </dgm:prSet>
      <dgm:spPr/>
    </dgm:pt>
    <dgm:pt modelId="{A0EBE81F-B283-4DBA-9625-7F738BCDEEE5}" type="pres">
      <dgm:prSet presAssocID="{8E047460-8DD0-45BE-80C4-2D63433703A3}" presName="FourConn_3-4" presStyleLbl="fgAccFollowNode1" presStyleIdx="2" presStyleCnt="3">
        <dgm:presLayoutVars>
          <dgm:bulletEnabled val="1"/>
        </dgm:presLayoutVars>
      </dgm:prSet>
      <dgm:spPr/>
    </dgm:pt>
    <dgm:pt modelId="{82AE8868-0AF1-46CC-B543-4F15605F0ABA}" type="pres">
      <dgm:prSet presAssocID="{8E047460-8DD0-45BE-80C4-2D63433703A3}" presName="FourNodes_1_text" presStyleLbl="node1" presStyleIdx="3" presStyleCnt="4">
        <dgm:presLayoutVars>
          <dgm:bulletEnabled val="1"/>
        </dgm:presLayoutVars>
      </dgm:prSet>
      <dgm:spPr/>
    </dgm:pt>
    <dgm:pt modelId="{A73137A4-253C-4E72-9344-F06FD460D08F}" type="pres">
      <dgm:prSet presAssocID="{8E047460-8DD0-45BE-80C4-2D63433703A3}" presName="FourNodes_2_text" presStyleLbl="node1" presStyleIdx="3" presStyleCnt="4">
        <dgm:presLayoutVars>
          <dgm:bulletEnabled val="1"/>
        </dgm:presLayoutVars>
      </dgm:prSet>
      <dgm:spPr/>
    </dgm:pt>
    <dgm:pt modelId="{BA62EBF0-6673-49DC-A39E-C1BCE5AAB30D}" type="pres">
      <dgm:prSet presAssocID="{8E047460-8DD0-45BE-80C4-2D63433703A3}" presName="FourNodes_3_text" presStyleLbl="node1" presStyleIdx="3" presStyleCnt="4">
        <dgm:presLayoutVars>
          <dgm:bulletEnabled val="1"/>
        </dgm:presLayoutVars>
      </dgm:prSet>
      <dgm:spPr/>
    </dgm:pt>
    <dgm:pt modelId="{EC45C762-B69D-46A5-B368-3BDF64A441F6}" type="pres">
      <dgm:prSet presAssocID="{8E047460-8DD0-45BE-80C4-2D63433703A3}" presName="FourNodes_4_text" presStyleLbl="node1" presStyleIdx="3" presStyleCnt="4">
        <dgm:presLayoutVars>
          <dgm:bulletEnabled val="1"/>
        </dgm:presLayoutVars>
      </dgm:prSet>
      <dgm:spPr/>
    </dgm:pt>
  </dgm:ptLst>
  <dgm:cxnLst>
    <dgm:cxn modelId="{50CBA719-21D7-48CF-AEE6-9A6D969E81C3}" type="presOf" srcId="{A7421622-E9F1-4CD0-BF6A-AB16942EDF60}" destId="{D3974482-F793-47EF-BF10-BFFB1AEBC6EA}" srcOrd="0" destOrd="0" presId="urn:microsoft.com/office/officeart/2005/8/layout/vProcess5"/>
    <dgm:cxn modelId="{B7CBC81C-2DCA-43A8-9C23-020D5710426F}" type="presOf" srcId="{418FCD32-B412-48A7-8DF9-A932514E5E37}" destId="{BA62EBF0-6673-49DC-A39E-C1BCE5AAB30D}" srcOrd="1" destOrd="0" presId="urn:microsoft.com/office/officeart/2005/8/layout/vProcess5"/>
    <dgm:cxn modelId="{90752420-EA04-4D47-8A8A-F43D1B708CA1}" type="presOf" srcId="{8E047460-8DD0-45BE-80C4-2D63433703A3}" destId="{83061337-8C18-4F85-ABDC-CC6EE6353036}" srcOrd="0" destOrd="0" presId="urn:microsoft.com/office/officeart/2005/8/layout/vProcess5"/>
    <dgm:cxn modelId="{AE3AC72D-5A41-412D-ADC3-1404C46BD196}" type="presOf" srcId="{EA032587-B47D-4A02-AD69-434373134851}" destId="{EC45C762-B69D-46A5-B368-3BDF64A441F6}" srcOrd="1" destOrd="0" presId="urn:microsoft.com/office/officeart/2005/8/layout/vProcess5"/>
    <dgm:cxn modelId="{72AECD70-B4E6-4027-80E7-7B00D8F7E505}" type="presOf" srcId="{BECBDF05-B2AC-475F-A430-4B9670DFA2ED}" destId="{A0EBE81F-B283-4DBA-9625-7F738BCDEEE5}" srcOrd="0" destOrd="0" presId="urn:microsoft.com/office/officeart/2005/8/layout/vProcess5"/>
    <dgm:cxn modelId="{D9F37F52-F26B-4FA9-9A89-FBA1D584E4FC}" type="presOf" srcId="{24B8D5F3-BE74-4731-B58E-612C97DCFC0F}" destId="{03D11A66-A7E2-4304-95C9-2950AF987D7E}" srcOrd="0" destOrd="0" presId="urn:microsoft.com/office/officeart/2005/8/layout/vProcess5"/>
    <dgm:cxn modelId="{07D06373-B4FD-482A-988F-01FF2DDCA322}" srcId="{8E047460-8DD0-45BE-80C4-2D63433703A3}" destId="{A7421622-E9F1-4CD0-BF6A-AB16942EDF60}" srcOrd="0" destOrd="0" parTransId="{6A17F84F-658A-4FDD-AD92-9C4A2BDB6308}" sibTransId="{24B8D5F3-BE74-4731-B58E-612C97DCFC0F}"/>
    <dgm:cxn modelId="{08D71FA8-8AFC-4E51-A416-F7B4A49C379E}" type="presOf" srcId="{A7421622-E9F1-4CD0-BF6A-AB16942EDF60}" destId="{82AE8868-0AF1-46CC-B543-4F15605F0ABA}" srcOrd="1" destOrd="0" presId="urn:microsoft.com/office/officeart/2005/8/layout/vProcess5"/>
    <dgm:cxn modelId="{2AB154B1-A3C3-4FEA-ACAA-6D465D0C484C}" type="presOf" srcId="{DFDB1E9F-0C5D-462B-9277-45B0AF24ED48}" destId="{D07A185A-DCB0-40FE-A668-3B19587C3919}" srcOrd="0" destOrd="0" presId="urn:microsoft.com/office/officeart/2005/8/layout/vProcess5"/>
    <dgm:cxn modelId="{16078AB4-DAD5-4034-82AC-EDF8034D9DFC}" srcId="{8E047460-8DD0-45BE-80C4-2D63433703A3}" destId="{EA032587-B47D-4A02-AD69-434373134851}" srcOrd="3" destOrd="0" parTransId="{07E9F840-A5C8-4CEF-B587-27192EB36508}" sibTransId="{72A49B04-D7AD-40BC-AAB8-C240F5B9879E}"/>
    <dgm:cxn modelId="{B508ABB6-D97D-4322-A773-C252790D55E4}" type="presOf" srcId="{82586200-4933-4FA9-824A-2BB49EEE960C}" destId="{A73137A4-253C-4E72-9344-F06FD460D08F}" srcOrd="1" destOrd="0" presId="urn:microsoft.com/office/officeart/2005/8/layout/vProcess5"/>
    <dgm:cxn modelId="{92514BBE-3690-4135-B7D3-EC609F1C3C15}" type="presOf" srcId="{82586200-4933-4FA9-824A-2BB49EEE960C}" destId="{8D14F50B-6733-4D1B-BD75-44338810A683}" srcOrd="0" destOrd="0" presId="urn:microsoft.com/office/officeart/2005/8/layout/vProcess5"/>
    <dgm:cxn modelId="{47593CD1-0E6D-4928-9A7E-588384471C77}" type="presOf" srcId="{EA032587-B47D-4A02-AD69-434373134851}" destId="{EECDCBD5-17E8-480E-95F2-A6AB4EEF59DB}" srcOrd="0" destOrd="0" presId="urn:microsoft.com/office/officeart/2005/8/layout/vProcess5"/>
    <dgm:cxn modelId="{A4A0ECE1-5746-416C-9ABE-CDE9C852AEFC}" srcId="{8E047460-8DD0-45BE-80C4-2D63433703A3}" destId="{82586200-4933-4FA9-824A-2BB49EEE960C}" srcOrd="1" destOrd="0" parTransId="{F2B096F4-D463-4BD7-9B88-32727646F4CD}" sibTransId="{DFDB1E9F-0C5D-462B-9277-45B0AF24ED48}"/>
    <dgm:cxn modelId="{8A591AE2-6813-424D-9AD0-395069CC58EA}" srcId="{8E047460-8DD0-45BE-80C4-2D63433703A3}" destId="{418FCD32-B412-48A7-8DF9-A932514E5E37}" srcOrd="2" destOrd="0" parTransId="{29FCBF96-F908-43FA-ACD6-466749D73A76}" sibTransId="{BECBDF05-B2AC-475F-A430-4B9670DFA2ED}"/>
    <dgm:cxn modelId="{D70946F3-05CC-4251-AE08-D4DC1B7F37A1}" type="presOf" srcId="{418FCD32-B412-48A7-8DF9-A932514E5E37}" destId="{4F372DF1-73BF-4512-8E66-869E0D422CE6}" srcOrd="0" destOrd="0" presId="urn:microsoft.com/office/officeart/2005/8/layout/vProcess5"/>
    <dgm:cxn modelId="{E1AEA433-5A86-4FA7-B424-E6F6F251AA48}" type="presParOf" srcId="{83061337-8C18-4F85-ABDC-CC6EE6353036}" destId="{4D06318E-1E32-447B-8B8E-8D94C04D1E5A}" srcOrd="0" destOrd="0" presId="urn:microsoft.com/office/officeart/2005/8/layout/vProcess5"/>
    <dgm:cxn modelId="{7CC6BA37-D1A1-401A-B9D6-A8B554DC4623}" type="presParOf" srcId="{83061337-8C18-4F85-ABDC-CC6EE6353036}" destId="{D3974482-F793-47EF-BF10-BFFB1AEBC6EA}" srcOrd="1" destOrd="0" presId="urn:microsoft.com/office/officeart/2005/8/layout/vProcess5"/>
    <dgm:cxn modelId="{9EF1268D-920F-4DE7-8357-75F4E39F8CF2}" type="presParOf" srcId="{83061337-8C18-4F85-ABDC-CC6EE6353036}" destId="{8D14F50B-6733-4D1B-BD75-44338810A683}" srcOrd="2" destOrd="0" presId="urn:microsoft.com/office/officeart/2005/8/layout/vProcess5"/>
    <dgm:cxn modelId="{497C87C0-482D-4AC4-94BF-9407BE7CFB7F}" type="presParOf" srcId="{83061337-8C18-4F85-ABDC-CC6EE6353036}" destId="{4F372DF1-73BF-4512-8E66-869E0D422CE6}" srcOrd="3" destOrd="0" presId="urn:microsoft.com/office/officeart/2005/8/layout/vProcess5"/>
    <dgm:cxn modelId="{2EFCF845-CBED-461B-89AC-65936E8E8318}" type="presParOf" srcId="{83061337-8C18-4F85-ABDC-CC6EE6353036}" destId="{EECDCBD5-17E8-480E-95F2-A6AB4EEF59DB}" srcOrd="4" destOrd="0" presId="urn:microsoft.com/office/officeart/2005/8/layout/vProcess5"/>
    <dgm:cxn modelId="{B03ABFA8-3277-4154-AF7D-7552F6BFE5E2}" type="presParOf" srcId="{83061337-8C18-4F85-ABDC-CC6EE6353036}" destId="{03D11A66-A7E2-4304-95C9-2950AF987D7E}" srcOrd="5" destOrd="0" presId="urn:microsoft.com/office/officeart/2005/8/layout/vProcess5"/>
    <dgm:cxn modelId="{0F78EFF8-BD0F-446B-B4FC-449AF5E05719}" type="presParOf" srcId="{83061337-8C18-4F85-ABDC-CC6EE6353036}" destId="{D07A185A-DCB0-40FE-A668-3B19587C3919}" srcOrd="6" destOrd="0" presId="urn:microsoft.com/office/officeart/2005/8/layout/vProcess5"/>
    <dgm:cxn modelId="{6BCDB41A-DC13-43BF-837C-BA0F8AC13918}" type="presParOf" srcId="{83061337-8C18-4F85-ABDC-CC6EE6353036}" destId="{A0EBE81F-B283-4DBA-9625-7F738BCDEEE5}" srcOrd="7" destOrd="0" presId="urn:microsoft.com/office/officeart/2005/8/layout/vProcess5"/>
    <dgm:cxn modelId="{A29C057F-E4F6-4FF1-B88C-A89365CF47CF}" type="presParOf" srcId="{83061337-8C18-4F85-ABDC-CC6EE6353036}" destId="{82AE8868-0AF1-46CC-B543-4F15605F0ABA}" srcOrd="8" destOrd="0" presId="urn:microsoft.com/office/officeart/2005/8/layout/vProcess5"/>
    <dgm:cxn modelId="{BE3BF571-8602-4526-935C-C64CF24E18D9}" type="presParOf" srcId="{83061337-8C18-4F85-ABDC-CC6EE6353036}" destId="{A73137A4-253C-4E72-9344-F06FD460D08F}" srcOrd="9" destOrd="0" presId="urn:microsoft.com/office/officeart/2005/8/layout/vProcess5"/>
    <dgm:cxn modelId="{388AB345-C2F4-408B-AACA-0F263E9F1065}" type="presParOf" srcId="{83061337-8C18-4F85-ABDC-CC6EE6353036}" destId="{BA62EBF0-6673-49DC-A39E-C1BCE5AAB30D}" srcOrd="10" destOrd="0" presId="urn:microsoft.com/office/officeart/2005/8/layout/vProcess5"/>
    <dgm:cxn modelId="{D70F53AE-6770-4BE6-AC12-6DC59E11EF18}" type="presParOf" srcId="{83061337-8C18-4F85-ABDC-CC6EE6353036}" destId="{EC45C762-B69D-46A5-B368-3BDF64A441F6}" srcOrd="11" destOrd="0" presId="urn:microsoft.com/office/officeart/2005/8/layout/vProcess5"/>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8C52F7-073A-4A19-930A-7F13E3D68A90}"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A68BB00D-21B4-4A6E-AE0D-A4CBA1844C16}">
      <dgm:prSet/>
      <dgm:spPr/>
      <dgm:t>
        <a:bodyPr/>
        <a:lstStyle/>
        <a:p>
          <a:r>
            <a:rPr lang="en-US"/>
            <a:t>Global inflation is impacting consumer spending (</a:t>
          </a:r>
          <a:r>
            <a:rPr lang="en-GB"/>
            <a:t>Gafurdjan, 2024).</a:t>
          </a:r>
          <a:endParaRPr lang="en-US"/>
        </a:p>
      </dgm:t>
    </dgm:pt>
    <dgm:pt modelId="{CBEBFC47-96D6-456B-BA7E-EA8F8BD295FB}" type="parTrans" cxnId="{6C3EEB22-81F7-477F-9339-FBAC1DDC7546}">
      <dgm:prSet/>
      <dgm:spPr/>
      <dgm:t>
        <a:bodyPr/>
        <a:lstStyle/>
        <a:p>
          <a:endParaRPr lang="en-US"/>
        </a:p>
      </dgm:t>
    </dgm:pt>
    <dgm:pt modelId="{AB19D669-D229-4E5E-B1B0-B05D674B9034}" type="sibTrans" cxnId="{6C3EEB22-81F7-477F-9339-FBAC1DDC7546}">
      <dgm:prSet/>
      <dgm:spPr/>
      <dgm:t>
        <a:bodyPr/>
        <a:lstStyle/>
        <a:p>
          <a:endParaRPr lang="en-US"/>
        </a:p>
      </dgm:t>
    </dgm:pt>
    <dgm:pt modelId="{A3B052DB-7165-43ED-B0FB-EED5F5E2B9DB}">
      <dgm:prSet/>
      <dgm:spPr/>
      <dgm:t>
        <a:bodyPr/>
        <a:lstStyle/>
        <a:p>
          <a:r>
            <a:rPr lang="en-US"/>
            <a:t>Currency exchange fluctuations</a:t>
          </a:r>
        </a:p>
      </dgm:t>
    </dgm:pt>
    <dgm:pt modelId="{9B2AC677-C06F-473A-B112-19B12C18EB5F}" type="parTrans" cxnId="{49984C8E-C694-4C29-8E19-0E0F74303930}">
      <dgm:prSet/>
      <dgm:spPr/>
      <dgm:t>
        <a:bodyPr/>
        <a:lstStyle/>
        <a:p>
          <a:endParaRPr lang="en-US"/>
        </a:p>
      </dgm:t>
    </dgm:pt>
    <dgm:pt modelId="{4E03C9B2-8B57-46DC-9630-E03E2FD91631}" type="sibTrans" cxnId="{49984C8E-C694-4C29-8E19-0E0F74303930}">
      <dgm:prSet/>
      <dgm:spPr/>
      <dgm:t>
        <a:bodyPr/>
        <a:lstStyle/>
        <a:p>
          <a:endParaRPr lang="en-US"/>
        </a:p>
      </dgm:t>
    </dgm:pt>
    <dgm:pt modelId="{F09B1D6B-6B7E-4120-9379-E64465A5D47B}">
      <dgm:prSet/>
      <dgm:spPr/>
      <dgm:t>
        <a:bodyPr/>
        <a:lstStyle/>
        <a:p>
          <a:r>
            <a:rPr lang="en-US"/>
            <a:t>Interest rates affecting capital investment</a:t>
          </a:r>
        </a:p>
      </dgm:t>
    </dgm:pt>
    <dgm:pt modelId="{BC1BBCED-5EE3-4624-913E-8289A6A26EC1}" type="parTrans" cxnId="{C58417C2-F6BC-44A3-B1D4-8F42CB31B10F}">
      <dgm:prSet/>
      <dgm:spPr/>
      <dgm:t>
        <a:bodyPr/>
        <a:lstStyle/>
        <a:p>
          <a:endParaRPr lang="en-US"/>
        </a:p>
      </dgm:t>
    </dgm:pt>
    <dgm:pt modelId="{1985F409-63FB-4FB1-B3CA-E182186DA83A}" type="sibTrans" cxnId="{C58417C2-F6BC-44A3-B1D4-8F42CB31B10F}">
      <dgm:prSet/>
      <dgm:spPr/>
      <dgm:t>
        <a:bodyPr/>
        <a:lstStyle/>
        <a:p>
          <a:endParaRPr lang="en-US"/>
        </a:p>
      </dgm:t>
    </dgm:pt>
    <dgm:pt modelId="{2B027FB0-8185-422D-B813-BDF3BC2202CB}">
      <dgm:prSet/>
      <dgm:spPr/>
      <dgm:t>
        <a:bodyPr/>
        <a:lstStyle/>
        <a:p>
          <a:r>
            <a:rPr lang="en-US"/>
            <a:t>Global supply chain costs</a:t>
          </a:r>
        </a:p>
      </dgm:t>
    </dgm:pt>
    <dgm:pt modelId="{AAA84600-BB2B-4C60-B74C-DDC40BCAAF29}" type="parTrans" cxnId="{A05BE3F7-0207-4AE4-AAE7-222088AE6B1F}">
      <dgm:prSet/>
      <dgm:spPr/>
      <dgm:t>
        <a:bodyPr/>
        <a:lstStyle/>
        <a:p>
          <a:endParaRPr lang="en-US"/>
        </a:p>
      </dgm:t>
    </dgm:pt>
    <dgm:pt modelId="{C194EA2F-BD24-4F37-8AAA-F379D935C0CE}" type="sibTrans" cxnId="{A05BE3F7-0207-4AE4-AAE7-222088AE6B1F}">
      <dgm:prSet/>
      <dgm:spPr/>
      <dgm:t>
        <a:bodyPr/>
        <a:lstStyle/>
        <a:p>
          <a:endParaRPr lang="en-US"/>
        </a:p>
      </dgm:t>
    </dgm:pt>
    <dgm:pt modelId="{4A249955-1B5D-408C-AA44-4AC17C8E1751}" type="pres">
      <dgm:prSet presAssocID="{118C52F7-073A-4A19-930A-7F13E3D68A90}" presName="diagram" presStyleCnt="0">
        <dgm:presLayoutVars>
          <dgm:dir/>
          <dgm:resizeHandles val="exact"/>
        </dgm:presLayoutVars>
      </dgm:prSet>
      <dgm:spPr/>
    </dgm:pt>
    <dgm:pt modelId="{5500CB49-EC34-42BF-B7CE-1BF63B3906CD}" type="pres">
      <dgm:prSet presAssocID="{A68BB00D-21B4-4A6E-AE0D-A4CBA1844C16}" presName="node" presStyleLbl="node1" presStyleIdx="0" presStyleCnt="4">
        <dgm:presLayoutVars>
          <dgm:bulletEnabled val="1"/>
        </dgm:presLayoutVars>
      </dgm:prSet>
      <dgm:spPr/>
    </dgm:pt>
    <dgm:pt modelId="{69736A27-9A26-47EF-A67D-105CFDDFA446}" type="pres">
      <dgm:prSet presAssocID="{AB19D669-D229-4E5E-B1B0-B05D674B9034}" presName="sibTrans" presStyleCnt="0"/>
      <dgm:spPr/>
    </dgm:pt>
    <dgm:pt modelId="{4761EF11-4B2F-439D-8E4F-CE52B0673772}" type="pres">
      <dgm:prSet presAssocID="{A3B052DB-7165-43ED-B0FB-EED5F5E2B9DB}" presName="node" presStyleLbl="node1" presStyleIdx="1" presStyleCnt="4">
        <dgm:presLayoutVars>
          <dgm:bulletEnabled val="1"/>
        </dgm:presLayoutVars>
      </dgm:prSet>
      <dgm:spPr/>
    </dgm:pt>
    <dgm:pt modelId="{79693E54-4A0F-4671-9C32-C223967A2989}" type="pres">
      <dgm:prSet presAssocID="{4E03C9B2-8B57-46DC-9630-E03E2FD91631}" presName="sibTrans" presStyleCnt="0"/>
      <dgm:spPr/>
    </dgm:pt>
    <dgm:pt modelId="{8EA12D93-0A39-4334-A6AC-DE54E11DD398}" type="pres">
      <dgm:prSet presAssocID="{F09B1D6B-6B7E-4120-9379-E64465A5D47B}" presName="node" presStyleLbl="node1" presStyleIdx="2" presStyleCnt="4">
        <dgm:presLayoutVars>
          <dgm:bulletEnabled val="1"/>
        </dgm:presLayoutVars>
      </dgm:prSet>
      <dgm:spPr/>
    </dgm:pt>
    <dgm:pt modelId="{301DA2B8-4EF1-4EDA-A44B-DD25B0AA6969}" type="pres">
      <dgm:prSet presAssocID="{1985F409-63FB-4FB1-B3CA-E182186DA83A}" presName="sibTrans" presStyleCnt="0"/>
      <dgm:spPr/>
    </dgm:pt>
    <dgm:pt modelId="{AF30CD16-0008-4E51-9563-D509F754C45D}" type="pres">
      <dgm:prSet presAssocID="{2B027FB0-8185-422D-B813-BDF3BC2202CB}" presName="node" presStyleLbl="node1" presStyleIdx="3" presStyleCnt="4">
        <dgm:presLayoutVars>
          <dgm:bulletEnabled val="1"/>
        </dgm:presLayoutVars>
      </dgm:prSet>
      <dgm:spPr/>
    </dgm:pt>
  </dgm:ptLst>
  <dgm:cxnLst>
    <dgm:cxn modelId="{99F14E0C-CB44-45B7-A7D3-2045E1D5B350}" type="presOf" srcId="{2B027FB0-8185-422D-B813-BDF3BC2202CB}" destId="{AF30CD16-0008-4E51-9563-D509F754C45D}" srcOrd="0" destOrd="0" presId="urn:microsoft.com/office/officeart/2005/8/layout/default"/>
    <dgm:cxn modelId="{6C3EEB22-81F7-477F-9339-FBAC1DDC7546}" srcId="{118C52F7-073A-4A19-930A-7F13E3D68A90}" destId="{A68BB00D-21B4-4A6E-AE0D-A4CBA1844C16}" srcOrd="0" destOrd="0" parTransId="{CBEBFC47-96D6-456B-BA7E-EA8F8BD295FB}" sibTransId="{AB19D669-D229-4E5E-B1B0-B05D674B9034}"/>
    <dgm:cxn modelId="{FFDCCE7A-947F-4907-B22C-E34860BEC24F}" type="presOf" srcId="{A68BB00D-21B4-4A6E-AE0D-A4CBA1844C16}" destId="{5500CB49-EC34-42BF-B7CE-1BF63B3906CD}" srcOrd="0" destOrd="0" presId="urn:microsoft.com/office/officeart/2005/8/layout/default"/>
    <dgm:cxn modelId="{49984C8E-C694-4C29-8E19-0E0F74303930}" srcId="{118C52F7-073A-4A19-930A-7F13E3D68A90}" destId="{A3B052DB-7165-43ED-B0FB-EED5F5E2B9DB}" srcOrd="1" destOrd="0" parTransId="{9B2AC677-C06F-473A-B112-19B12C18EB5F}" sibTransId="{4E03C9B2-8B57-46DC-9630-E03E2FD91631}"/>
    <dgm:cxn modelId="{0CBD7693-42C1-4ED9-A1C5-3A8DF7E9D6C3}" type="presOf" srcId="{F09B1D6B-6B7E-4120-9379-E64465A5D47B}" destId="{8EA12D93-0A39-4334-A6AC-DE54E11DD398}" srcOrd="0" destOrd="0" presId="urn:microsoft.com/office/officeart/2005/8/layout/default"/>
    <dgm:cxn modelId="{C58417C2-F6BC-44A3-B1D4-8F42CB31B10F}" srcId="{118C52F7-073A-4A19-930A-7F13E3D68A90}" destId="{F09B1D6B-6B7E-4120-9379-E64465A5D47B}" srcOrd="2" destOrd="0" parTransId="{BC1BBCED-5EE3-4624-913E-8289A6A26EC1}" sibTransId="{1985F409-63FB-4FB1-B3CA-E182186DA83A}"/>
    <dgm:cxn modelId="{BDD09ADC-5C02-46C9-B3B4-5504E2297779}" type="presOf" srcId="{A3B052DB-7165-43ED-B0FB-EED5F5E2B9DB}" destId="{4761EF11-4B2F-439D-8E4F-CE52B0673772}" srcOrd="0" destOrd="0" presId="urn:microsoft.com/office/officeart/2005/8/layout/default"/>
    <dgm:cxn modelId="{79C41EE2-A109-4070-BD74-A022F05A6C4A}" type="presOf" srcId="{118C52F7-073A-4A19-930A-7F13E3D68A90}" destId="{4A249955-1B5D-408C-AA44-4AC17C8E1751}" srcOrd="0" destOrd="0" presId="urn:microsoft.com/office/officeart/2005/8/layout/default"/>
    <dgm:cxn modelId="{A05BE3F7-0207-4AE4-AAE7-222088AE6B1F}" srcId="{118C52F7-073A-4A19-930A-7F13E3D68A90}" destId="{2B027FB0-8185-422D-B813-BDF3BC2202CB}" srcOrd="3" destOrd="0" parTransId="{AAA84600-BB2B-4C60-B74C-DDC40BCAAF29}" sibTransId="{C194EA2F-BD24-4F37-8AAA-F379D935C0CE}"/>
    <dgm:cxn modelId="{7EE22735-1B0E-4AA7-9367-E1391D33C5E9}" type="presParOf" srcId="{4A249955-1B5D-408C-AA44-4AC17C8E1751}" destId="{5500CB49-EC34-42BF-B7CE-1BF63B3906CD}" srcOrd="0" destOrd="0" presId="urn:microsoft.com/office/officeart/2005/8/layout/default"/>
    <dgm:cxn modelId="{A8F71FC1-597A-451D-A6A5-8F4C29F560D4}" type="presParOf" srcId="{4A249955-1B5D-408C-AA44-4AC17C8E1751}" destId="{69736A27-9A26-47EF-A67D-105CFDDFA446}" srcOrd="1" destOrd="0" presId="urn:microsoft.com/office/officeart/2005/8/layout/default"/>
    <dgm:cxn modelId="{AD845A41-65FC-4281-9977-40B9D32BDAF6}" type="presParOf" srcId="{4A249955-1B5D-408C-AA44-4AC17C8E1751}" destId="{4761EF11-4B2F-439D-8E4F-CE52B0673772}" srcOrd="2" destOrd="0" presId="urn:microsoft.com/office/officeart/2005/8/layout/default"/>
    <dgm:cxn modelId="{69DC8774-B188-412D-A116-96F65A98F79E}" type="presParOf" srcId="{4A249955-1B5D-408C-AA44-4AC17C8E1751}" destId="{79693E54-4A0F-4671-9C32-C223967A2989}" srcOrd="3" destOrd="0" presId="urn:microsoft.com/office/officeart/2005/8/layout/default"/>
    <dgm:cxn modelId="{69E13E48-ED3F-49C2-AF28-BCA3A30F0DC0}" type="presParOf" srcId="{4A249955-1B5D-408C-AA44-4AC17C8E1751}" destId="{8EA12D93-0A39-4334-A6AC-DE54E11DD398}" srcOrd="4" destOrd="0" presId="urn:microsoft.com/office/officeart/2005/8/layout/default"/>
    <dgm:cxn modelId="{3000E9A6-B908-4AC7-9355-F42A8544D7DC}" type="presParOf" srcId="{4A249955-1B5D-408C-AA44-4AC17C8E1751}" destId="{301DA2B8-4EF1-4EDA-A44B-DD25B0AA6969}" srcOrd="5" destOrd="0" presId="urn:microsoft.com/office/officeart/2005/8/layout/default"/>
    <dgm:cxn modelId="{A3B0A049-5130-4C7B-941A-BF7D2C7C7690}" type="presParOf" srcId="{4A249955-1B5D-408C-AA44-4AC17C8E1751}" destId="{AF30CD16-0008-4E51-9563-D509F754C45D}" srcOrd="6" destOrd="0" presId="urn:microsoft.com/office/officeart/2005/8/layout/defaul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F54BA23-C59C-4272-9FE7-F80177720018}"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26EB9F4F-BD30-4A6A-B1B1-D3CFC53419E8}">
      <dgm:prSet/>
      <dgm:spPr/>
      <dgm:t>
        <a:bodyPr/>
        <a:lstStyle/>
        <a:p>
          <a:r>
            <a:rPr lang="en-US"/>
            <a:t>Growing</a:t>
          </a:r>
        </a:p>
      </dgm:t>
    </dgm:pt>
    <dgm:pt modelId="{2FCB6FD8-8351-40EF-88EA-40C271F58AA5}" type="parTrans" cxnId="{13116E37-4EC8-480B-8EB8-E0245323C444}">
      <dgm:prSet/>
      <dgm:spPr/>
      <dgm:t>
        <a:bodyPr/>
        <a:lstStyle/>
        <a:p>
          <a:endParaRPr lang="en-US"/>
        </a:p>
      </dgm:t>
    </dgm:pt>
    <dgm:pt modelId="{30858876-1F5B-47D5-BEF0-27028FA620B4}" type="sibTrans" cxnId="{13116E37-4EC8-480B-8EB8-E0245323C444}">
      <dgm:prSet/>
      <dgm:spPr/>
      <dgm:t>
        <a:bodyPr/>
        <a:lstStyle/>
        <a:p>
          <a:endParaRPr lang="en-US"/>
        </a:p>
      </dgm:t>
    </dgm:pt>
    <dgm:pt modelId="{F42C9DE9-F523-4E80-8E25-20D732E795A2}">
      <dgm:prSet/>
      <dgm:spPr/>
      <dgm:t>
        <a:bodyPr/>
        <a:lstStyle/>
        <a:p>
          <a:r>
            <a:rPr lang="en-US"/>
            <a:t>Growing demand for remote work solutions</a:t>
          </a:r>
        </a:p>
      </dgm:t>
    </dgm:pt>
    <dgm:pt modelId="{9C47417E-9F82-466C-BE2C-2377B243FA85}" type="parTrans" cxnId="{53263994-EBA6-4E54-9A5C-A78F311A6B4A}">
      <dgm:prSet/>
      <dgm:spPr/>
      <dgm:t>
        <a:bodyPr/>
        <a:lstStyle/>
        <a:p>
          <a:endParaRPr lang="en-US"/>
        </a:p>
      </dgm:t>
    </dgm:pt>
    <dgm:pt modelId="{82896BC5-112B-4E2D-85E9-566A257C8FAC}" type="sibTrans" cxnId="{53263994-EBA6-4E54-9A5C-A78F311A6B4A}">
      <dgm:prSet/>
      <dgm:spPr/>
      <dgm:t>
        <a:bodyPr/>
        <a:lstStyle/>
        <a:p>
          <a:endParaRPr lang="en-US"/>
        </a:p>
      </dgm:t>
    </dgm:pt>
    <dgm:pt modelId="{6C37D53D-FFB5-440C-B215-9022E8B859D7}">
      <dgm:prSet/>
      <dgm:spPr/>
      <dgm:t>
        <a:bodyPr/>
        <a:lstStyle/>
        <a:p>
          <a:r>
            <a:rPr lang="en-US"/>
            <a:t>Changing</a:t>
          </a:r>
        </a:p>
      </dgm:t>
    </dgm:pt>
    <dgm:pt modelId="{0216E1C1-B84D-492C-8894-B97F3C582A3D}" type="parTrans" cxnId="{8DD0DAB3-D91C-4B18-88CD-DF7EC048073D}">
      <dgm:prSet/>
      <dgm:spPr/>
      <dgm:t>
        <a:bodyPr/>
        <a:lstStyle/>
        <a:p>
          <a:endParaRPr lang="en-US"/>
        </a:p>
      </dgm:t>
    </dgm:pt>
    <dgm:pt modelId="{587CD212-FAD5-4B05-8AD9-C2C67803AB94}" type="sibTrans" cxnId="{8DD0DAB3-D91C-4B18-88CD-DF7EC048073D}">
      <dgm:prSet/>
      <dgm:spPr/>
      <dgm:t>
        <a:bodyPr/>
        <a:lstStyle/>
        <a:p>
          <a:endParaRPr lang="en-US"/>
        </a:p>
      </dgm:t>
    </dgm:pt>
    <dgm:pt modelId="{2AC555C3-5010-4987-B1A3-09C026A96793}">
      <dgm:prSet/>
      <dgm:spPr/>
      <dgm:t>
        <a:bodyPr/>
        <a:lstStyle/>
        <a:p>
          <a:r>
            <a:rPr lang="en-US"/>
            <a:t>Changing consumer preferences toward eco-friendly products (Reddy et al., 2023).</a:t>
          </a:r>
        </a:p>
      </dgm:t>
    </dgm:pt>
    <dgm:pt modelId="{ED3FBF45-C411-4251-B45E-05ACF67559B6}" type="parTrans" cxnId="{25415699-93D0-4196-9674-48A96172E75D}">
      <dgm:prSet/>
      <dgm:spPr/>
      <dgm:t>
        <a:bodyPr/>
        <a:lstStyle/>
        <a:p>
          <a:endParaRPr lang="en-US"/>
        </a:p>
      </dgm:t>
    </dgm:pt>
    <dgm:pt modelId="{45F10B18-7ECC-48C1-BD9D-9051CFC070DE}" type="sibTrans" cxnId="{25415699-93D0-4196-9674-48A96172E75D}">
      <dgm:prSet/>
      <dgm:spPr/>
      <dgm:t>
        <a:bodyPr/>
        <a:lstStyle/>
        <a:p>
          <a:endParaRPr lang="en-US"/>
        </a:p>
      </dgm:t>
    </dgm:pt>
    <dgm:pt modelId="{27790F9F-9079-4769-BF80-B7B5AFB5D041}">
      <dgm:prSet/>
      <dgm:spPr/>
      <dgm:t>
        <a:bodyPr/>
        <a:lstStyle/>
        <a:p>
          <a:r>
            <a:rPr lang="en-US"/>
            <a:t>Increasing</a:t>
          </a:r>
        </a:p>
      </dgm:t>
    </dgm:pt>
    <dgm:pt modelId="{48C71B9A-EBC8-497E-A5BD-3758FA84618C}" type="parTrans" cxnId="{BC309CFA-7E04-479E-981C-CDC7F6B4C977}">
      <dgm:prSet/>
      <dgm:spPr/>
      <dgm:t>
        <a:bodyPr/>
        <a:lstStyle/>
        <a:p>
          <a:endParaRPr lang="en-US"/>
        </a:p>
      </dgm:t>
    </dgm:pt>
    <dgm:pt modelId="{5F2B57C4-381A-44D5-9C3F-C57F54D7B2DE}" type="sibTrans" cxnId="{BC309CFA-7E04-479E-981C-CDC7F6B4C977}">
      <dgm:prSet/>
      <dgm:spPr/>
      <dgm:t>
        <a:bodyPr/>
        <a:lstStyle/>
        <a:p>
          <a:endParaRPr lang="en-US"/>
        </a:p>
      </dgm:t>
    </dgm:pt>
    <dgm:pt modelId="{4EED9BF5-97FD-4033-BC41-DA9823F928EA}">
      <dgm:prSet/>
      <dgm:spPr/>
      <dgm:t>
        <a:bodyPr/>
        <a:lstStyle/>
        <a:p>
          <a:r>
            <a:rPr lang="en-US"/>
            <a:t>Increasing focus on gaming culture</a:t>
          </a:r>
        </a:p>
      </dgm:t>
    </dgm:pt>
    <dgm:pt modelId="{562D7F96-2692-45AA-BD24-B6CFAD134781}" type="parTrans" cxnId="{A47E8C1B-62C6-4A8B-B8A9-498B831D36F1}">
      <dgm:prSet/>
      <dgm:spPr/>
      <dgm:t>
        <a:bodyPr/>
        <a:lstStyle/>
        <a:p>
          <a:endParaRPr lang="en-US"/>
        </a:p>
      </dgm:t>
    </dgm:pt>
    <dgm:pt modelId="{13C8C14D-36F2-4517-98F6-B3A6EC881EC8}" type="sibTrans" cxnId="{A47E8C1B-62C6-4A8B-B8A9-498B831D36F1}">
      <dgm:prSet/>
      <dgm:spPr/>
      <dgm:t>
        <a:bodyPr/>
        <a:lstStyle/>
        <a:p>
          <a:endParaRPr lang="en-US"/>
        </a:p>
      </dgm:t>
    </dgm:pt>
    <dgm:pt modelId="{49789322-129F-40B9-AFAF-A68AEF95C2B1}">
      <dgm:prSet/>
      <dgm:spPr/>
      <dgm:t>
        <a:bodyPr/>
        <a:lstStyle/>
        <a:p>
          <a:r>
            <a:rPr lang="en-US"/>
            <a:t>Evolving</a:t>
          </a:r>
        </a:p>
      </dgm:t>
    </dgm:pt>
    <dgm:pt modelId="{CB17C8A6-1351-4860-A881-D5199C676580}" type="parTrans" cxnId="{215E40D5-D767-4F50-AAF4-9F2C391AD73B}">
      <dgm:prSet/>
      <dgm:spPr/>
      <dgm:t>
        <a:bodyPr/>
        <a:lstStyle/>
        <a:p>
          <a:endParaRPr lang="en-US"/>
        </a:p>
      </dgm:t>
    </dgm:pt>
    <dgm:pt modelId="{0D7F0EDF-6FF2-4F7F-8743-16DB112EEF30}" type="sibTrans" cxnId="{215E40D5-D767-4F50-AAF4-9F2C391AD73B}">
      <dgm:prSet/>
      <dgm:spPr/>
      <dgm:t>
        <a:bodyPr/>
        <a:lstStyle/>
        <a:p>
          <a:endParaRPr lang="en-US"/>
        </a:p>
      </dgm:t>
    </dgm:pt>
    <dgm:pt modelId="{DF9AE3FC-7D3A-48FD-AE4C-42465179B13A}">
      <dgm:prSet/>
      <dgm:spPr/>
      <dgm:t>
        <a:bodyPr/>
        <a:lstStyle/>
        <a:p>
          <a:r>
            <a:rPr lang="en-US"/>
            <a:t>Evolving demographics in emerging markets</a:t>
          </a:r>
        </a:p>
      </dgm:t>
    </dgm:pt>
    <dgm:pt modelId="{4F15D0C7-5345-40FD-8CD7-C49FDFB28E34}" type="parTrans" cxnId="{47D20498-2A0C-4635-95C1-59B7DA6DED77}">
      <dgm:prSet/>
      <dgm:spPr/>
      <dgm:t>
        <a:bodyPr/>
        <a:lstStyle/>
        <a:p>
          <a:endParaRPr lang="en-US"/>
        </a:p>
      </dgm:t>
    </dgm:pt>
    <dgm:pt modelId="{FAC88703-4CA9-4925-A4B5-BF3F724E604C}" type="sibTrans" cxnId="{47D20498-2A0C-4635-95C1-59B7DA6DED77}">
      <dgm:prSet/>
      <dgm:spPr/>
      <dgm:t>
        <a:bodyPr/>
        <a:lstStyle/>
        <a:p>
          <a:endParaRPr lang="en-US"/>
        </a:p>
      </dgm:t>
    </dgm:pt>
    <dgm:pt modelId="{4CC43495-0367-484F-B3D6-B61F688E166A}" type="pres">
      <dgm:prSet presAssocID="{FF54BA23-C59C-4272-9FE7-F80177720018}" presName="Name0" presStyleCnt="0">
        <dgm:presLayoutVars>
          <dgm:dir/>
          <dgm:animLvl val="lvl"/>
          <dgm:resizeHandles val="exact"/>
        </dgm:presLayoutVars>
      </dgm:prSet>
      <dgm:spPr/>
    </dgm:pt>
    <dgm:pt modelId="{557CA2DB-6066-4D3B-9506-1DFCCD320E78}" type="pres">
      <dgm:prSet presAssocID="{26EB9F4F-BD30-4A6A-B1B1-D3CFC53419E8}" presName="linNode" presStyleCnt="0"/>
      <dgm:spPr/>
    </dgm:pt>
    <dgm:pt modelId="{D3751C3F-4167-4806-9332-987A48D22E25}" type="pres">
      <dgm:prSet presAssocID="{26EB9F4F-BD30-4A6A-B1B1-D3CFC53419E8}" presName="parentText" presStyleLbl="solidFgAcc1" presStyleIdx="0" presStyleCnt="4">
        <dgm:presLayoutVars>
          <dgm:chMax val="1"/>
          <dgm:bulletEnabled/>
        </dgm:presLayoutVars>
      </dgm:prSet>
      <dgm:spPr/>
    </dgm:pt>
    <dgm:pt modelId="{079BE3C1-EE66-49FB-8B58-84A7059C88A8}" type="pres">
      <dgm:prSet presAssocID="{26EB9F4F-BD30-4A6A-B1B1-D3CFC53419E8}" presName="descendantText" presStyleLbl="alignNode1" presStyleIdx="0" presStyleCnt="4">
        <dgm:presLayoutVars>
          <dgm:bulletEnabled/>
        </dgm:presLayoutVars>
      </dgm:prSet>
      <dgm:spPr/>
    </dgm:pt>
    <dgm:pt modelId="{64AC9093-0058-428F-A44E-A100AD4BA3FF}" type="pres">
      <dgm:prSet presAssocID="{30858876-1F5B-47D5-BEF0-27028FA620B4}" presName="sp" presStyleCnt="0"/>
      <dgm:spPr/>
    </dgm:pt>
    <dgm:pt modelId="{A022142A-4AB7-42A4-8A78-6F86C05E3AC2}" type="pres">
      <dgm:prSet presAssocID="{6C37D53D-FFB5-440C-B215-9022E8B859D7}" presName="linNode" presStyleCnt="0"/>
      <dgm:spPr/>
    </dgm:pt>
    <dgm:pt modelId="{0129FDB8-6A1D-4E54-B019-203DB53E924D}" type="pres">
      <dgm:prSet presAssocID="{6C37D53D-FFB5-440C-B215-9022E8B859D7}" presName="parentText" presStyleLbl="solidFgAcc1" presStyleIdx="1" presStyleCnt="4">
        <dgm:presLayoutVars>
          <dgm:chMax val="1"/>
          <dgm:bulletEnabled/>
        </dgm:presLayoutVars>
      </dgm:prSet>
      <dgm:spPr/>
    </dgm:pt>
    <dgm:pt modelId="{E0416491-E155-4F65-A25D-9A68F2ED1A39}" type="pres">
      <dgm:prSet presAssocID="{6C37D53D-FFB5-440C-B215-9022E8B859D7}" presName="descendantText" presStyleLbl="alignNode1" presStyleIdx="1" presStyleCnt="4">
        <dgm:presLayoutVars>
          <dgm:bulletEnabled/>
        </dgm:presLayoutVars>
      </dgm:prSet>
      <dgm:spPr/>
    </dgm:pt>
    <dgm:pt modelId="{33C304B2-5CA3-4CD0-9817-90448E9C55D5}" type="pres">
      <dgm:prSet presAssocID="{587CD212-FAD5-4B05-8AD9-C2C67803AB94}" presName="sp" presStyleCnt="0"/>
      <dgm:spPr/>
    </dgm:pt>
    <dgm:pt modelId="{C1B2EFCE-B4D8-43F9-87F5-5C17CF4A8EEB}" type="pres">
      <dgm:prSet presAssocID="{27790F9F-9079-4769-BF80-B7B5AFB5D041}" presName="linNode" presStyleCnt="0"/>
      <dgm:spPr/>
    </dgm:pt>
    <dgm:pt modelId="{3BFFCEDA-16DE-4EBF-9A41-4C20C1AE6017}" type="pres">
      <dgm:prSet presAssocID="{27790F9F-9079-4769-BF80-B7B5AFB5D041}" presName="parentText" presStyleLbl="solidFgAcc1" presStyleIdx="2" presStyleCnt="4">
        <dgm:presLayoutVars>
          <dgm:chMax val="1"/>
          <dgm:bulletEnabled/>
        </dgm:presLayoutVars>
      </dgm:prSet>
      <dgm:spPr/>
    </dgm:pt>
    <dgm:pt modelId="{6EBF071C-1D9F-4B4B-BC1D-2F15CFD9A236}" type="pres">
      <dgm:prSet presAssocID="{27790F9F-9079-4769-BF80-B7B5AFB5D041}" presName="descendantText" presStyleLbl="alignNode1" presStyleIdx="2" presStyleCnt="4">
        <dgm:presLayoutVars>
          <dgm:bulletEnabled/>
        </dgm:presLayoutVars>
      </dgm:prSet>
      <dgm:spPr/>
    </dgm:pt>
    <dgm:pt modelId="{158D5447-ADE3-4E02-A544-865C237699D2}" type="pres">
      <dgm:prSet presAssocID="{5F2B57C4-381A-44D5-9C3F-C57F54D7B2DE}" presName="sp" presStyleCnt="0"/>
      <dgm:spPr/>
    </dgm:pt>
    <dgm:pt modelId="{A0C987A1-691D-42A6-9037-8DC700D6526A}" type="pres">
      <dgm:prSet presAssocID="{49789322-129F-40B9-AFAF-A68AEF95C2B1}" presName="linNode" presStyleCnt="0"/>
      <dgm:spPr/>
    </dgm:pt>
    <dgm:pt modelId="{CE9563CA-B019-4B91-8149-D5F28502004F}" type="pres">
      <dgm:prSet presAssocID="{49789322-129F-40B9-AFAF-A68AEF95C2B1}" presName="parentText" presStyleLbl="solidFgAcc1" presStyleIdx="3" presStyleCnt="4">
        <dgm:presLayoutVars>
          <dgm:chMax val="1"/>
          <dgm:bulletEnabled/>
        </dgm:presLayoutVars>
      </dgm:prSet>
      <dgm:spPr/>
    </dgm:pt>
    <dgm:pt modelId="{28143202-68DF-4DAA-A9A1-FC04713FD247}" type="pres">
      <dgm:prSet presAssocID="{49789322-129F-40B9-AFAF-A68AEF95C2B1}" presName="descendantText" presStyleLbl="alignNode1" presStyleIdx="3" presStyleCnt="4">
        <dgm:presLayoutVars>
          <dgm:bulletEnabled/>
        </dgm:presLayoutVars>
      </dgm:prSet>
      <dgm:spPr/>
    </dgm:pt>
  </dgm:ptLst>
  <dgm:cxnLst>
    <dgm:cxn modelId="{60B6CF05-6963-4EE1-9A25-7CD7EBBBB452}" type="presOf" srcId="{FF54BA23-C59C-4272-9FE7-F80177720018}" destId="{4CC43495-0367-484F-B3D6-B61F688E166A}" srcOrd="0" destOrd="0" presId="urn:microsoft.com/office/officeart/2016/7/layout/VerticalHollowActionList"/>
    <dgm:cxn modelId="{A47E8C1B-62C6-4A8B-B8A9-498B831D36F1}" srcId="{27790F9F-9079-4769-BF80-B7B5AFB5D041}" destId="{4EED9BF5-97FD-4033-BC41-DA9823F928EA}" srcOrd="0" destOrd="0" parTransId="{562D7F96-2692-45AA-BD24-B6CFAD134781}" sibTransId="{13C8C14D-36F2-4517-98F6-B3A6EC881EC8}"/>
    <dgm:cxn modelId="{97EDCD27-4990-43A1-9D9B-F210325CFC09}" type="presOf" srcId="{27790F9F-9079-4769-BF80-B7B5AFB5D041}" destId="{3BFFCEDA-16DE-4EBF-9A41-4C20C1AE6017}" srcOrd="0" destOrd="0" presId="urn:microsoft.com/office/officeart/2016/7/layout/VerticalHollowActionList"/>
    <dgm:cxn modelId="{13116E37-4EC8-480B-8EB8-E0245323C444}" srcId="{FF54BA23-C59C-4272-9FE7-F80177720018}" destId="{26EB9F4F-BD30-4A6A-B1B1-D3CFC53419E8}" srcOrd="0" destOrd="0" parTransId="{2FCB6FD8-8351-40EF-88EA-40C271F58AA5}" sibTransId="{30858876-1F5B-47D5-BEF0-27028FA620B4}"/>
    <dgm:cxn modelId="{3FA0414C-407B-4CE1-97F7-FA41BF61A9F5}" type="presOf" srcId="{F42C9DE9-F523-4E80-8E25-20D732E795A2}" destId="{079BE3C1-EE66-49FB-8B58-84A7059C88A8}" srcOrd="0" destOrd="0" presId="urn:microsoft.com/office/officeart/2016/7/layout/VerticalHollowActionList"/>
    <dgm:cxn modelId="{C300BD86-965E-4BFA-8A49-24222A1FC558}" type="presOf" srcId="{6C37D53D-FFB5-440C-B215-9022E8B859D7}" destId="{0129FDB8-6A1D-4E54-B019-203DB53E924D}" srcOrd="0" destOrd="0" presId="urn:microsoft.com/office/officeart/2016/7/layout/VerticalHollowActionList"/>
    <dgm:cxn modelId="{CD2D5E93-0F62-47E3-857E-EAB8A74BA11E}" type="presOf" srcId="{49789322-129F-40B9-AFAF-A68AEF95C2B1}" destId="{CE9563CA-B019-4B91-8149-D5F28502004F}" srcOrd="0" destOrd="0" presId="urn:microsoft.com/office/officeart/2016/7/layout/VerticalHollowActionList"/>
    <dgm:cxn modelId="{53263994-EBA6-4E54-9A5C-A78F311A6B4A}" srcId="{26EB9F4F-BD30-4A6A-B1B1-D3CFC53419E8}" destId="{F42C9DE9-F523-4E80-8E25-20D732E795A2}" srcOrd="0" destOrd="0" parTransId="{9C47417E-9F82-466C-BE2C-2377B243FA85}" sibTransId="{82896BC5-112B-4E2D-85E9-566A257C8FAC}"/>
    <dgm:cxn modelId="{47D20498-2A0C-4635-95C1-59B7DA6DED77}" srcId="{49789322-129F-40B9-AFAF-A68AEF95C2B1}" destId="{DF9AE3FC-7D3A-48FD-AE4C-42465179B13A}" srcOrd="0" destOrd="0" parTransId="{4F15D0C7-5345-40FD-8CD7-C49FDFB28E34}" sibTransId="{FAC88703-4CA9-4925-A4B5-BF3F724E604C}"/>
    <dgm:cxn modelId="{25415699-93D0-4196-9674-48A96172E75D}" srcId="{6C37D53D-FFB5-440C-B215-9022E8B859D7}" destId="{2AC555C3-5010-4987-B1A3-09C026A96793}" srcOrd="0" destOrd="0" parTransId="{ED3FBF45-C411-4251-B45E-05ACF67559B6}" sibTransId="{45F10B18-7ECC-48C1-BD9D-9051CFC070DE}"/>
    <dgm:cxn modelId="{55D2AC9B-3D53-43B2-8012-97512253D593}" type="presOf" srcId="{2AC555C3-5010-4987-B1A3-09C026A96793}" destId="{E0416491-E155-4F65-A25D-9A68F2ED1A39}" srcOrd="0" destOrd="0" presId="urn:microsoft.com/office/officeart/2016/7/layout/VerticalHollowActionList"/>
    <dgm:cxn modelId="{8DD0DAB3-D91C-4B18-88CD-DF7EC048073D}" srcId="{FF54BA23-C59C-4272-9FE7-F80177720018}" destId="{6C37D53D-FFB5-440C-B215-9022E8B859D7}" srcOrd="1" destOrd="0" parTransId="{0216E1C1-B84D-492C-8894-B97F3C582A3D}" sibTransId="{587CD212-FAD5-4B05-8AD9-C2C67803AB94}"/>
    <dgm:cxn modelId="{ED92CDB6-5611-478E-BF88-F4258B999A86}" type="presOf" srcId="{26EB9F4F-BD30-4A6A-B1B1-D3CFC53419E8}" destId="{D3751C3F-4167-4806-9332-987A48D22E25}" srcOrd="0" destOrd="0" presId="urn:microsoft.com/office/officeart/2016/7/layout/VerticalHollowActionList"/>
    <dgm:cxn modelId="{6A74A5C3-1B3E-4240-806E-ADFD94201B83}" type="presOf" srcId="{DF9AE3FC-7D3A-48FD-AE4C-42465179B13A}" destId="{28143202-68DF-4DAA-A9A1-FC04713FD247}" srcOrd="0" destOrd="0" presId="urn:microsoft.com/office/officeart/2016/7/layout/VerticalHollowActionList"/>
    <dgm:cxn modelId="{215E40D5-D767-4F50-AAF4-9F2C391AD73B}" srcId="{FF54BA23-C59C-4272-9FE7-F80177720018}" destId="{49789322-129F-40B9-AFAF-A68AEF95C2B1}" srcOrd="3" destOrd="0" parTransId="{CB17C8A6-1351-4860-A881-D5199C676580}" sibTransId="{0D7F0EDF-6FF2-4F7F-8743-16DB112EEF30}"/>
    <dgm:cxn modelId="{1D23D7F6-D02D-4DA2-9D00-78CD76C3BBA1}" type="presOf" srcId="{4EED9BF5-97FD-4033-BC41-DA9823F928EA}" destId="{6EBF071C-1D9F-4B4B-BC1D-2F15CFD9A236}" srcOrd="0" destOrd="0" presId="urn:microsoft.com/office/officeart/2016/7/layout/VerticalHollowActionList"/>
    <dgm:cxn modelId="{BC309CFA-7E04-479E-981C-CDC7F6B4C977}" srcId="{FF54BA23-C59C-4272-9FE7-F80177720018}" destId="{27790F9F-9079-4769-BF80-B7B5AFB5D041}" srcOrd="2" destOrd="0" parTransId="{48C71B9A-EBC8-497E-A5BD-3758FA84618C}" sibTransId="{5F2B57C4-381A-44D5-9C3F-C57F54D7B2DE}"/>
    <dgm:cxn modelId="{0E012F5C-DB6A-4D7C-B6BE-57B0F85C2B46}" type="presParOf" srcId="{4CC43495-0367-484F-B3D6-B61F688E166A}" destId="{557CA2DB-6066-4D3B-9506-1DFCCD320E78}" srcOrd="0" destOrd="0" presId="urn:microsoft.com/office/officeart/2016/7/layout/VerticalHollowActionList"/>
    <dgm:cxn modelId="{28DF0604-75B0-423C-B4B2-4C558C34278E}" type="presParOf" srcId="{557CA2DB-6066-4D3B-9506-1DFCCD320E78}" destId="{D3751C3F-4167-4806-9332-987A48D22E25}" srcOrd="0" destOrd="0" presId="urn:microsoft.com/office/officeart/2016/7/layout/VerticalHollowActionList"/>
    <dgm:cxn modelId="{B9C089B1-5198-4AA7-B3F6-B2AB98C0165D}" type="presParOf" srcId="{557CA2DB-6066-4D3B-9506-1DFCCD320E78}" destId="{079BE3C1-EE66-49FB-8B58-84A7059C88A8}" srcOrd="1" destOrd="0" presId="urn:microsoft.com/office/officeart/2016/7/layout/VerticalHollowActionList"/>
    <dgm:cxn modelId="{4A89717D-7567-4737-930F-7DC0C51AB86E}" type="presParOf" srcId="{4CC43495-0367-484F-B3D6-B61F688E166A}" destId="{64AC9093-0058-428F-A44E-A100AD4BA3FF}" srcOrd="1" destOrd="0" presId="urn:microsoft.com/office/officeart/2016/7/layout/VerticalHollowActionList"/>
    <dgm:cxn modelId="{A51AFA5E-9F5B-455E-BDE1-91732D81E8F4}" type="presParOf" srcId="{4CC43495-0367-484F-B3D6-B61F688E166A}" destId="{A022142A-4AB7-42A4-8A78-6F86C05E3AC2}" srcOrd="2" destOrd="0" presId="urn:microsoft.com/office/officeart/2016/7/layout/VerticalHollowActionList"/>
    <dgm:cxn modelId="{1B6BCBEF-E7A3-4762-982D-8E55E7BBFF50}" type="presParOf" srcId="{A022142A-4AB7-42A4-8A78-6F86C05E3AC2}" destId="{0129FDB8-6A1D-4E54-B019-203DB53E924D}" srcOrd="0" destOrd="0" presId="urn:microsoft.com/office/officeart/2016/7/layout/VerticalHollowActionList"/>
    <dgm:cxn modelId="{6620CD0D-A2BC-4E3E-8454-B00A6D1523D1}" type="presParOf" srcId="{A022142A-4AB7-42A4-8A78-6F86C05E3AC2}" destId="{E0416491-E155-4F65-A25D-9A68F2ED1A39}" srcOrd="1" destOrd="0" presId="urn:microsoft.com/office/officeart/2016/7/layout/VerticalHollowActionList"/>
    <dgm:cxn modelId="{F775A155-F514-4C72-ADEB-A427AA987FF3}" type="presParOf" srcId="{4CC43495-0367-484F-B3D6-B61F688E166A}" destId="{33C304B2-5CA3-4CD0-9817-90448E9C55D5}" srcOrd="3" destOrd="0" presId="urn:microsoft.com/office/officeart/2016/7/layout/VerticalHollowActionList"/>
    <dgm:cxn modelId="{65B377F3-186B-4911-9627-E01324512B80}" type="presParOf" srcId="{4CC43495-0367-484F-B3D6-B61F688E166A}" destId="{C1B2EFCE-B4D8-43F9-87F5-5C17CF4A8EEB}" srcOrd="4" destOrd="0" presId="urn:microsoft.com/office/officeart/2016/7/layout/VerticalHollowActionList"/>
    <dgm:cxn modelId="{74BDE996-0B51-4EC3-8481-7AA760D62DE4}" type="presParOf" srcId="{C1B2EFCE-B4D8-43F9-87F5-5C17CF4A8EEB}" destId="{3BFFCEDA-16DE-4EBF-9A41-4C20C1AE6017}" srcOrd="0" destOrd="0" presId="urn:microsoft.com/office/officeart/2016/7/layout/VerticalHollowActionList"/>
    <dgm:cxn modelId="{2CF1EFA6-BEEA-4E81-B3D7-625AB83E6A43}" type="presParOf" srcId="{C1B2EFCE-B4D8-43F9-87F5-5C17CF4A8EEB}" destId="{6EBF071C-1D9F-4B4B-BC1D-2F15CFD9A236}" srcOrd="1" destOrd="0" presId="urn:microsoft.com/office/officeart/2016/7/layout/VerticalHollowActionList"/>
    <dgm:cxn modelId="{8A3EE3A7-20C9-4231-91C4-CDE9486B0ABB}" type="presParOf" srcId="{4CC43495-0367-484F-B3D6-B61F688E166A}" destId="{158D5447-ADE3-4E02-A544-865C237699D2}" srcOrd="5" destOrd="0" presId="urn:microsoft.com/office/officeart/2016/7/layout/VerticalHollowActionList"/>
    <dgm:cxn modelId="{F7F36C98-C584-4C00-868A-B5801A8483FB}" type="presParOf" srcId="{4CC43495-0367-484F-B3D6-B61F688E166A}" destId="{A0C987A1-691D-42A6-9037-8DC700D6526A}" srcOrd="6" destOrd="0" presId="urn:microsoft.com/office/officeart/2016/7/layout/VerticalHollowActionList"/>
    <dgm:cxn modelId="{AF7D9DE5-D4B1-43D9-9063-4B04423C98E0}" type="presParOf" srcId="{A0C987A1-691D-42A6-9037-8DC700D6526A}" destId="{CE9563CA-B019-4B91-8149-D5F28502004F}" srcOrd="0" destOrd="0" presId="urn:microsoft.com/office/officeart/2016/7/layout/VerticalHollowActionList"/>
    <dgm:cxn modelId="{CA5627E2-E9C6-428C-8670-FF2A7C02AB1B}" type="presParOf" srcId="{A0C987A1-691D-42A6-9037-8DC700D6526A}" destId="{28143202-68DF-4DAA-A9A1-FC04713FD247}" srcOrd="1" destOrd="0" presId="urn:microsoft.com/office/officeart/2016/7/layout/VerticalHollowAction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707883-10F2-4641-B9CC-6A8A9DE9D2C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F1AD45F-406D-417E-A789-8E1C0E306DDF}">
      <dgm:prSet/>
      <dgm:spPr/>
      <dgm:t>
        <a:bodyPr/>
        <a:lstStyle/>
        <a:p>
          <a:pPr>
            <a:lnSpc>
              <a:spcPct val="100000"/>
            </a:lnSpc>
          </a:pPr>
          <a:r>
            <a:rPr lang="en-US"/>
            <a:t>Rapid advancement in AI, IoT, and 5G (</a:t>
          </a:r>
          <a:r>
            <a:rPr lang="en-GB"/>
            <a:t>Yarali, 2021). </a:t>
          </a:r>
          <a:endParaRPr lang="en-US"/>
        </a:p>
      </dgm:t>
    </dgm:pt>
    <dgm:pt modelId="{ECAC1F72-9CF5-46C2-B9C0-7616AFF473C9}" type="parTrans" cxnId="{7DC26B2A-B2C8-4E58-BC2E-FF1BA48E3A61}">
      <dgm:prSet/>
      <dgm:spPr/>
      <dgm:t>
        <a:bodyPr/>
        <a:lstStyle/>
        <a:p>
          <a:endParaRPr lang="en-US"/>
        </a:p>
      </dgm:t>
    </dgm:pt>
    <dgm:pt modelId="{FED1CF81-5A14-42E3-8660-F4A45202A1D8}" type="sibTrans" cxnId="{7DC26B2A-B2C8-4E58-BC2E-FF1BA48E3A61}">
      <dgm:prSet/>
      <dgm:spPr/>
      <dgm:t>
        <a:bodyPr/>
        <a:lstStyle/>
        <a:p>
          <a:endParaRPr lang="en-US"/>
        </a:p>
      </dgm:t>
    </dgm:pt>
    <dgm:pt modelId="{0BE87237-BF72-4D6E-94FE-2D9B3D9974A4}">
      <dgm:prSet/>
      <dgm:spPr/>
      <dgm:t>
        <a:bodyPr/>
        <a:lstStyle/>
        <a:p>
          <a:pPr>
            <a:lnSpc>
              <a:spcPct val="100000"/>
            </a:lnSpc>
          </a:pPr>
          <a:r>
            <a:rPr lang="en-US"/>
            <a:t>Increased investment in R&amp;amp;D</a:t>
          </a:r>
        </a:p>
      </dgm:t>
    </dgm:pt>
    <dgm:pt modelId="{D8642CC0-7CC8-4C15-99A1-11382CB5D1D5}" type="parTrans" cxnId="{E2299446-FFD9-47BD-B8F0-D20A1CD39414}">
      <dgm:prSet/>
      <dgm:spPr/>
      <dgm:t>
        <a:bodyPr/>
        <a:lstStyle/>
        <a:p>
          <a:endParaRPr lang="en-US"/>
        </a:p>
      </dgm:t>
    </dgm:pt>
    <dgm:pt modelId="{5862971C-8D3D-47C9-B798-428A751C57DF}" type="sibTrans" cxnId="{E2299446-FFD9-47BD-B8F0-D20A1CD39414}">
      <dgm:prSet/>
      <dgm:spPr/>
      <dgm:t>
        <a:bodyPr/>
        <a:lstStyle/>
        <a:p>
          <a:endParaRPr lang="en-US"/>
        </a:p>
      </dgm:t>
    </dgm:pt>
    <dgm:pt modelId="{9AE301DB-999A-4B42-96C4-8CF8B1ACA00C}">
      <dgm:prSet/>
      <dgm:spPr/>
      <dgm:t>
        <a:bodyPr/>
        <a:lstStyle/>
        <a:p>
          <a:pPr>
            <a:lnSpc>
              <a:spcPct val="100000"/>
            </a:lnSpc>
          </a:pPr>
          <a:r>
            <a:rPr lang="en-US"/>
            <a:t>Fast-paced innovation cycles</a:t>
          </a:r>
        </a:p>
      </dgm:t>
    </dgm:pt>
    <dgm:pt modelId="{EEA88565-3BFD-442E-BBC2-BDC504AA2E0C}" type="parTrans" cxnId="{A7A560A2-AED5-498B-BB2F-81D1B145DF48}">
      <dgm:prSet/>
      <dgm:spPr/>
      <dgm:t>
        <a:bodyPr/>
        <a:lstStyle/>
        <a:p>
          <a:endParaRPr lang="en-US"/>
        </a:p>
      </dgm:t>
    </dgm:pt>
    <dgm:pt modelId="{AA4F64A3-B65B-4055-8044-9379A676594B}" type="sibTrans" cxnId="{A7A560A2-AED5-498B-BB2F-81D1B145DF48}">
      <dgm:prSet/>
      <dgm:spPr/>
      <dgm:t>
        <a:bodyPr/>
        <a:lstStyle/>
        <a:p>
          <a:endParaRPr lang="en-US"/>
        </a:p>
      </dgm:t>
    </dgm:pt>
    <dgm:pt modelId="{6E62A2AB-6E26-4E57-BE1F-59251527502F}">
      <dgm:prSet/>
      <dgm:spPr/>
      <dgm:t>
        <a:bodyPr/>
        <a:lstStyle/>
        <a:p>
          <a:pPr>
            <a:lnSpc>
              <a:spcPct val="100000"/>
            </a:lnSpc>
          </a:pPr>
          <a:r>
            <a:rPr lang="en-US"/>
            <a:t>Growing demand for cybersecurity solutions</a:t>
          </a:r>
        </a:p>
      </dgm:t>
    </dgm:pt>
    <dgm:pt modelId="{F3E90576-82BA-41A0-8701-DBEBE7C3B8D3}" type="parTrans" cxnId="{3384CCD0-5D44-4169-AED6-14BE077792BE}">
      <dgm:prSet/>
      <dgm:spPr/>
      <dgm:t>
        <a:bodyPr/>
        <a:lstStyle/>
        <a:p>
          <a:endParaRPr lang="en-US"/>
        </a:p>
      </dgm:t>
    </dgm:pt>
    <dgm:pt modelId="{C52836BF-4774-4F3F-81BB-29EFD702F944}" type="sibTrans" cxnId="{3384CCD0-5D44-4169-AED6-14BE077792BE}">
      <dgm:prSet/>
      <dgm:spPr/>
      <dgm:t>
        <a:bodyPr/>
        <a:lstStyle/>
        <a:p>
          <a:endParaRPr lang="en-US"/>
        </a:p>
      </dgm:t>
    </dgm:pt>
    <dgm:pt modelId="{CAB5FB84-9A44-4772-8952-B831CBB5C475}" type="pres">
      <dgm:prSet presAssocID="{A3707883-10F2-4641-B9CC-6A8A9DE9D2C0}" presName="root" presStyleCnt="0">
        <dgm:presLayoutVars>
          <dgm:dir/>
          <dgm:resizeHandles val="exact"/>
        </dgm:presLayoutVars>
      </dgm:prSet>
      <dgm:spPr/>
    </dgm:pt>
    <dgm:pt modelId="{F19E1651-5DB0-4C94-A5A3-12A260B5023C}" type="pres">
      <dgm:prSet presAssocID="{7F1AD45F-406D-417E-A789-8E1C0E306DDF}" presName="compNode" presStyleCnt="0"/>
      <dgm:spPr/>
    </dgm:pt>
    <dgm:pt modelId="{FA212516-706B-40D8-B13B-EB801FDAA57F}" type="pres">
      <dgm:prSet presAssocID="{7F1AD45F-406D-417E-A789-8E1C0E306D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630BD4FC-8C05-4A1A-A833-ED756AD6052B}" type="pres">
      <dgm:prSet presAssocID="{7F1AD45F-406D-417E-A789-8E1C0E306DDF}" presName="spaceRect" presStyleCnt="0"/>
      <dgm:spPr/>
    </dgm:pt>
    <dgm:pt modelId="{D188E94B-E3A3-4AE6-9789-3FBA98BF8789}" type="pres">
      <dgm:prSet presAssocID="{7F1AD45F-406D-417E-A789-8E1C0E306DDF}" presName="textRect" presStyleLbl="revTx" presStyleIdx="0" presStyleCnt="4">
        <dgm:presLayoutVars>
          <dgm:chMax val="1"/>
          <dgm:chPref val="1"/>
        </dgm:presLayoutVars>
      </dgm:prSet>
      <dgm:spPr/>
    </dgm:pt>
    <dgm:pt modelId="{84F4FD8B-0852-4E9A-B8B2-F45F603DEEBC}" type="pres">
      <dgm:prSet presAssocID="{FED1CF81-5A14-42E3-8660-F4A45202A1D8}" presName="sibTrans" presStyleCnt="0"/>
      <dgm:spPr/>
    </dgm:pt>
    <dgm:pt modelId="{CC396EF3-E362-4D16-A5BC-E46E80C5627C}" type="pres">
      <dgm:prSet presAssocID="{0BE87237-BF72-4D6E-94FE-2D9B3D9974A4}" presName="compNode" presStyleCnt="0"/>
      <dgm:spPr/>
    </dgm:pt>
    <dgm:pt modelId="{A3626178-3885-4233-B5C6-E9C4766B943A}" type="pres">
      <dgm:prSet presAssocID="{0BE87237-BF72-4D6E-94FE-2D9B3D9974A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6BD9C8E-C9F5-4176-8FF4-EBD362E2BF73}" type="pres">
      <dgm:prSet presAssocID="{0BE87237-BF72-4D6E-94FE-2D9B3D9974A4}" presName="spaceRect" presStyleCnt="0"/>
      <dgm:spPr/>
    </dgm:pt>
    <dgm:pt modelId="{70259A72-58D2-4665-81D5-F7923B5A60E3}" type="pres">
      <dgm:prSet presAssocID="{0BE87237-BF72-4D6E-94FE-2D9B3D9974A4}" presName="textRect" presStyleLbl="revTx" presStyleIdx="1" presStyleCnt="4">
        <dgm:presLayoutVars>
          <dgm:chMax val="1"/>
          <dgm:chPref val="1"/>
        </dgm:presLayoutVars>
      </dgm:prSet>
      <dgm:spPr/>
    </dgm:pt>
    <dgm:pt modelId="{73F353CF-F3EC-483A-8D02-B3F70F266BA8}" type="pres">
      <dgm:prSet presAssocID="{5862971C-8D3D-47C9-B798-428A751C57DF}" presName="sibTrans" presStyleCnt="0"/>
      <dgm:spPr/>
    </dgm:pt>
    <dgm:pt modelId="{F4423DE9-23CD-4B65-B151-507C852A04FA}" type="pres">
      <dgm:prSet presAssocID="{9AE301DB-999A-4B42-96C4-8CF8B1ACA00C}" presName="compNode" presStyleCnt="0"/>
      <dgm:spPr/>
    </dgm:pt>
    <dgm:pt modelId="{868551F9-EBED-4705-AE32-CA32411C54FD}" type="pres">
      <dgm:prSet presAssocID="{9AE301DB-999A-4B42-96C4-8CF8B1ACA00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pwatch"/>
        </a:ext>
      </dgm:extLst>
    </dgm:pt>
    <dgm:pt modelId="{7D6C5E85-587C-4B65-B054-6559239389D5}" type="pres">
      <dgm:prSet presAssocID="{9AE301DB-999A-4B42-96C4-8CF8B1ACA00C}" presName="spaceRect" presStyleCnt="0"/>
      <dgm:spPr/>
    </dgm:pt>
    <dgm:pt modelId="{B4B190C6-ECD1-4A96-B482-8BCF0E573760}" type="pres">
      <dgm:prSet presAssocID="{9AE301DB-999A-4B42-96C4-8CF8B1ACA00C}" presName="textRect" presStyleLbl="revTx" presStyleIdx="2" presStyleCnt="4">
        <dgm:presLayoutVars>
          <dgm:chMax val="1"/>
          <dgm:chPref val="1"/>
        </dgm:presLayoutVars>
      </dgm:prSet>
      <dgm:spPr/>
    </dgm:pt>
    <dgm:pt modelId="{28E10230-594A-4D80-A40A-56E1ABC7935E}" type="pres">
      <dgm:prSet presAssocID="{AA4F64A3-B65B-4055-8044-9379A676594B}" presName="sibTrans" presStyleCnt="0"/>
      <dgm:spPr/>
    </dgm:pt>
    <dgm:pt modelId="{1194EF3B-519F-4BB9-BE81-1908BBB1A6C3}" type="pres">
      <dgm:prSet presAssocID="{6E62A2AB-6E26-4E57-BE1F-59251527502F}" presName="compNode" presStyleCnt="0"/>
      <dgm:spPr/>
    </dgm:pt>
    <dgm:pt modelId="{340FA0C9-1339-49DB-AAC4-8DAECB509699}" type="pres">
      <dgm:prSet presAssocID="{6E62A2AB-6E26-4E57-BE1F-5925152750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E3BDD61D-149F-43A8-A74F-0D4ABA69512D}" type="pres">
      <dgm:prSet presAssocID="{6E62A2AB-6E26-4E57-BE1F-59251527502F}" presName="spaceRect" presStyleCnt="0"/>
      <dgm:spPr/>
    </dgm:pt>
    <dgm:pt modelId="{D57807A1-7C6B-44AF-951E-D8C4E42D2BAD}" type="pres">
      <dgm:prSet presAssocID="{6E62A2AB-6E26-4E57-BE1F-59251527502F}" presName="textRect" presStyleLbl="revTx" presStyleIdx="3" presStyleCnt="4">
        <dgm:presLayoutVars>
          <dgm:chMax val="1"/>
          <dgm:chPref val="1"/>
        </dgm:presLayoutVars>
      </dgm:prSet>
      <dgm:spPr/>
    </dgm:pt>
  </dgm:ptLst>
  <dgm:cxnLst>
    <dgm:cxn modelId="{7DC26B2A-B2C8-4E58-BC2E-FF1BA48E3A61}" srcId="{A3707883-10F2-4641-B9CC-6A8A9DE9D2C0}" destId="{7F1AD45F-406D-417E-A789-8E1C0E306DDF}" srcOrd="0" destOrd="0" parTransId="{ECAC1F72-9CF5-46C2-B9C0-7616AFF473C9}" sibTransId="{FED1CF81-5A14-42E3-8660-F4A45202A1D8}"/>
    <dgm:cxn modelId="{442AFE38-A5FB-4C11-AE57-0AF38DD1FEFC}" type="presOf" srcId="{A3707883-10F2-4641-B9CC-6A8A9DE9D2C0}" destId="{CAB5FB84-9A44-4772-8952-B831CBB5C475}" srcOrd="0" destOrd="0" presId="urn:microsoft.com/office/officeart/2018/2/layout/IconLabelList"/>
    <dgm:cxn modelId="{E2299446-FFD9-47BD-B8F0-D20A1CD39414}" srcId="{A3707883-10F2-4641-B9CC-6A8A9DE9D2C0}" destId="{0BE87237-BF72-4D6E-94FE-2D9B3D9974A4}" srcOrd="1" destOrd="0" parTransId="{D8642CC0-7CC8-4C15-99A1-11382CB5D1D5}" sibTransId="{5862971C-8D3D-47C9-B798-428A751C57DF}"/>
    <dgm:cxn modelId="{1C10E554-2C99-4D3A-9F2F-A786C40A7CB9}" type="presOf" srcId="{6E62A2AB-6E26-4E57-BE1F-59251527502F}" destId="{D57807A1-7C6B-44AF-951E-D8C4E42D2BAD}" srcOrd="0" destOrd="0" presId="urn:microsoft.com/office/officeart/2018/2/layout/IconLabelList"/>
    <dgm:cxn modelId="{A7A560A2-AED5-498B-BB2F-81D1B145DF48}" srcId="{A3707883-10F2-4641-B9CC-6A8A9DE9D2C0}" destId="{9AE301DB-999A-4B42-96C4-8CF8B1ACA00C}" srcOrd="2" destOrd="0" parTransId="{EEA88565-3BFD-442E-BBC2-BDC504AA2E0C}" sibTransId="{AA4F64A3-B65B-4055-8044-9379A676594B}"/>
    <dgm:cxn modelId="{3384CCD0-5D44-4169-AED6-14BE077792BE}" srcId="{A3707883-10F2-4641-B9CC-6A8A9DE9D2C0}" destId="{6E62A2AB-6E26-4E57-BE1F-59251527502F}" srcOrd="3" destOrd="0" parTransId="{F3E90576-82BA-41A0-8701-DBEBE7C3B8D3}" sibTransId="{C52836BF-4774-4F3F-81BB-29EFD702F944}"/>
    <dgm:cxn modelId="{DE3EECDB-13C0-4FFE-8265-258B25D23BFD}" type="presOf" srcId="{9AE301DB-999A-4B42-96C4-8CF8B1ACA00C}" destId="{B4B190C6-ECD1-4A96-B482-8BCF0E573760}" srcOrd="0" destOrd="0" presId="urn:microsoft.com/office/officeart/2018/2/layout/IconLabelList"/>
    <dgm:cxn modelId="{0B63DFE7-222E-4D32-8DBF-C10B93221DE2}" type="presOf" srcId="{0BE87237-BF72-4D6E-94FE-2D9B3D9974A4}" destId="{70259A72-58D2-4665-81D5-F7923B5A60E3}" srcOrd="0" destOrd="0" presId="urn:microsoft.com/office/officeart/2018/2/layout/IconLabelList"/>
    <dgm:cxn modelId="{4FFFDEFC-CDC9-4DB6-9D7A-250454507ECA}" type="presOf" srcId="{7F1AD45F-406D-417E-A789-8E1C0E306DDF}" destId="{D188E94B-E3A3-4AE6-9789-3FBA98BF8789}" srcOrd="0" destOrd="0" presId="urn:microsoft.com/office/officeart/2018/2/layout/IconLabelList"/>
    <dgm:cxn modelId="{D445DD82-5250-4292-AF15-ECEC15D40A8A}" type="presParOf" srcId="{CAB5FB84-9A44-4772-8952-B831CBB5C475}" destId="{F19E1651-5DB0-4C94-A5A3-12A260B5023C}" srcOrd="0" destOrd="0" presId="urn:microsoft.com/office/officeart/2018/2/layout/IconLabelList"/>
    <dgm:cxn modelId="{E624D0D8-9AC4-4204-BEA0-12C90937C020}" type="presParOf" srcId="{F19E1651-5DB0-4C94-A5A3-12A260B5023C}" destId="{FA212516-706B-40D8-B13B-EB801FDAA57F}" srcOrd="0" destOrd="0" presId="urn:microsoft.com/office/officeart/2018/2/layout/IconLabelList"/>
    <dgm:cxn modelId="{202E7255-62AD-4E3E-94DF-012F9D7D4330}" type="presParOf" srcId="{F19E1651-5DB0-4C94-A5A3-12A260B5023C}" destId="{630BD4FC-8C05-4A1A-A833-ED756AD6052B}" srcOrd="1" destOrd="0" presId="urn:microsoft.com/office/officeart/2018/2/layout/IconLabelList"/>
    <dgm:cxn modelId="{290F576B-B625-4862-BD57-573D67CD297F}" type="presParOf" srcId="{F19E1651-5DB0-4C94-A5A3-12A260B5023C}" destId="{D188E94B-E3A3-4AE6-9789-3FBA98BF8789}" srcOrd="2" destOrd="0" presId="urn:microsoft.com/office/officeart/2018/2/layout/IconLabelList"/>
    <dgm:cxn modelId="{A8E8CF64-3D0F-410E-8B8B-4C546A52A92A}" type="presParOf" srcId="{CAB5FB84-9A44-4772-8952-B831CBB5C475}" destId="{84F4FD8B-0852-4E9A-B8B2-F45F603DEEBC}" srcOrd="1" destOrd="0" presId="urn:microsoft.com/office/officeart/2018/2/layout/IconLabelList"/>
    <dgm:cxn modelId="{7399D15D-A9DA-4A7A-9DF5-B769909FB08B}" type="presParOf" srcId="{CAB5FB84-9A44-4772-8952-B831CBB5C475}" destId="{CC396EF3-E362-4D16-A5BC-E46E80C5627C}" srcOrd="2" destOrd="0" presId="urn:microsoft.com/office/officeart/2018/2/layout/IconLabelList"/>
    <dgm:cxn modelId="{D38536CF-6A00-4F62-8656-8EC88B8375B1}" type="presParOf" srcId="{CC396EF3-E362-4D16-A5BC-E46E80C5627C}" destId="{A3626178-3885-4233-B5C6-E9C4766B943A}" srcOrd="0" destOrd="0" presId="urn:microsoft.com/office/officeart/2018/2/layout/IconLabelList"/>
    <dgm:cxn modelId="{671F4827-E7AE-410A-A859-88237CCBFB6A}" type="presParOf" srcId="{CC396EF3-E362-4D16-A5BC-E46E80C5627C}" destId="{A6BD9C8E-C9F5-4176-8FF4-EBD362E2BF73}" srcOrd="1" destOrd="0" presId="urn:microsoft.com/office/officeart/2018/2/layout/IconLabelList"/>
    <dgm:cxn modelId="{24ECF9AA-F371-4CAE-A9DE-64227A653774}" type="presParOf" srcId="{CC396EF3-E362-4D16-A5BC-E46E80C5627C}" destId="{70259A72-58D2-4665-81D5-F7923B5A60E3}" srcOrd="2" destOrd="0" presId="urn:microsoft.com/office/officeart/2018/2/layout/IconLabelList"/>
    <dgm:cxn modelId="{C3660AD5-E297-419D-AE02-1B9A1DDD90C8}" type="presParOf" srcId="{CAB5FB84-9A44-4772-8952-B831CBB5C475}" destId="{73F353CF-F3EC-483A-8D02-B3F70F266BA8}" srcOrd="3" destOrd="0" presId="urn:microsoft.com/office/officeart/2018/2/layout/IconLabelList"/>
    <dgm:cxn modelId="{E5584B53-EC2B-4172-B603-88E48159D201}" type="presParOf" srcId="{CAB5FB84-9A44-4772-8952-B831CBB5C475}" destId="{F4423DE9-23CD-4B65-B151-507C852A04FA}" srcOrd="4" destOrd="0" presId="urn:microsoft.com/office/officeart/2018/2/layout/IconLabelList"/>
    <dgm:cxn modelId="{22B91F05-7B96-47CC-930E-26F9C02052DF}" type="presParOf" srcId="{F4423DE9-23CD-4B65-B151-507C852A04FA}" destId="{868551F9-EBED-4705-AE32-CA32411C54FD}" srcOrd="0" destOrd="0" presId="urn:microsoft.com/office/officeart/2018/2/layout/IconLabelList"/>
    <dgm:cxn modelId="{E64C5633-5682-40F2-9F38-C175B5727BFB}" type="presParOf" srcId="{F4423DE9-23CD-4B65-B151-507C852A04FA}" destId="{7D6C5E85-587C-4B65-B054-6559239389D5}" srcOrd="1" destOrd="0" presId="urn:microsoft.com/office/officeart/2018/2/layout/IconLabelList"/>
    <dgm:cxn modelId="{9E829C61-E045-49C6-8256-76D917F133FE}" type="presParOf" srcId="{F4423DE9-23CD-4B65-B151-507C852A04FA}" destId="{B4B190C6-ECD1-4A96-B482-8BCF0E573760}" srcOrd="2" destOrd="0" presId="urn:microsoft.com/office/officeart/2018/2/layout/IconLabelList"/>
    <dgm:cxn modelId="{3CD2752B-E87B-4191-91F5-84D2932853D9}" type="presParOf" srcId="{CAB5FB84-9A44-4772-8952-B831CBB5C475}" destId="{28E10230-594A-4D80-A40A-56E1ABC7935E}" srcOrd="5" destOrd="0" presId="urn:microsoft.com/office/officeart/2018/2/layout/IconLabelList"/>
    <dgm:cxn modelId="{1DB2A3D1-F095-4B07-8CF8-195DE20C78F2}" type="presParOf" srcId="{CAB5FB84-9A44-4772-8952-B831CBB5C475}" destId="{1194EF3B-519F-4BB9-BE81-1908BBB1A6C3}" srcOrd="6" destOrd="0" presId="urn:microsoft.com/office/officeart/2018/2/layout/IconLabelList"/>
    <dgm:cxn modelId="{1DF8E366-ED76-4838-9EA7-9EA887BA7234}" type="presParOf" srcId="{1194EF3B-519F-4BB9-BE81-1908BBB1A6C3}" destId="{340FA0C9-1339-49DB-AAC4-8DAECB509699}" srcOrd="0" destOrd="0" presId="urn:microsoft.com/office/officeart/2018/2/layout/IconLabelList"/>
    <dgm:cxn modelId="{C6F4B065-42A5-4778-8558-B9B7E34415A5}" type="presParOf" srcId="{1194EF3B-519F-4BB9-BE81-1908BBB1A6C3}" destId="{E3BDD61D-149F-43A8-A74F-0D4ABA69512D}" srcOrd="1" destOrd="0" presId="urn:microsoft.com/office/officeart/2018/2/layout/IconLabelList"/>
    <dgm:cxn modelId="{5E7300E4-42A4-4A96-A4C8-CD9C333C7BE6}" type="presParOf" srcId="{1194EF3B-519F-4BB9-BE81-1908BBB1A6C3}" destId="{D57807A1-7C6B-44AF-951E-D8C4E42D2BAD}" srcOrd="2" destOrd="0" presId="urn:microsoft.com/office/officeart/2018/2/layout/IconLabel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05F6A10-1023-494C-9108-D3ADBA4DC63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E439F5C3-4355-4126-B784-188A55AE866D}">
      <dgm:prSet/>
      <dgm:spPr/>
      <dgm:t>
        <a:bodyPr/>
        <a:lstStyle/>
        <a:p>
          <a:r>
            <a:rPr lang="en-US"/>
            <a:t>Strong global presence in 50+ countries (</a:t>
          </a:r>
          <a:r>
            <a:rPr lang="en-GB"/>
            <a:t>World Health Organization 2024). </a:t>
          </a:r>
          <a:endParaRPr lang="en-US"/>
        </a:p>
      </dgm:t>
    </dgm:pt>
    <dgm:pt modelId="{71535DC2-53F2-4D20-9A70-484EF1897018}" type="parTrans" cxnId="{7630C76B-FAFF-46F0-A122-71786BB6FC46}">
      <dgm:prSet/>
      <dgm:spPr/>
      <dgm:t>
        <a:bodyPr/>
        <a:lstStyle/>
        <a:p>
          <a:endParaRPr lang="en-US"/>
        </a:p>
      </dgm:t>
    </dgm:pt>
    <dgm:pt modelId="{15201469-156F-4E83-8C2F-8C4EF1F1A077}" type="sibTrans" cxnId="{7630C76B-FAFF-46F0-A122-71786BB6FC46}">
      <dgm:prSet/>
      <dgm:spPr/>
      <dgm:t>
        <a:bodyPr/>
        <a:lstStyle/>
        <a:p>
          <a:endParaRPr lang="en-US"/>
        </a:p>
      </dgm:t>
    </dgm:pt>
    <dgm:pt modelId="{DA75B3B0-BF07-4BFF-998C-B836418A0CCB}">
      <dgm:prSet/>
      <dgm:spPr/>
      <dgm:t>
        <a:bodyPr/>
        <a:lstStyle/>
        <a:p>
          <a:r>
            <a:rPr lang="en-US"/>
            <a:t>Export-driven revenue model</a:t>
          </a:r>
        </a:p>
      </dgm:t>
    </dgm:pt>
    <dgm:pt modelId="{E44B6821-F332-43A2-91EF-57FE75405FE5}" type="parTrans" cxnId="{B9B0B547-8412-4A2C-B852-BCB44EEAC502}">
      <dgm:prSet/>
      <dgm:spPr/>
      <dgm:t>
        <a:bodyPr/>
        <a:lstStyle/>
        <a:p>
          <a:endParaRPr lang="en-US"/>
        </a:p>
      </dgm:t>
    </dgm:pt>
    <dgm:pt modelId="{A1F1EF4B-3BCC-4ACF-8259-1448116C74BB}" type="sibTrans" cxnId="{B9B0B547-8412-4A2C-B852-BCB44EEAC502}">
      <dgm:prSet/>
      <dgm:spPr/>
      <dgm:t>
        <a:bodyPr/>
        <a:lstStyle/>
        <a:p>
          <a:endParaRPr lang="en-US"/>
        </a:p>
      </dgm:t>
    </dgm:pt>
    <dgm:pt modelId="{01D7692A-9C80-4FCF-A538-7E5FB5F75D16}">
      <dgm:prSet/>
      <dgm:spPr/>
      <dgm:t>
        <a:bodyPr/>
        <a:lstStyle/>
        <a:p>
          <a:r>
            <a:rPr lang="en-US"/>
            <a:t>Supply chain partnerships worldwide</a:t>
          </a:r>
        </a:p>
      </dgm:t>
    </dgm:pt>
    <dgm:pt modelId="{0B1F5193-C9BC-4140-BBE7-5830B264F4D1}" type="parTrans" cxnId="{7164A3A3-A077-4BBF-B668-EA44966FE8E4}">
      <dgm:prSet/>
      <dgm:spPr/>
      <dgm:t>
        <a:bodyPr/>
        <a:lstStyle/>
        <a:p>
          <a:endParaRPr lang="en-US"/>
        </a:p>
      </dgm:t>
    </dgm:pt>
    <dgm:pt modelId="{A6F86820-0CFA-4352-8560-C27A789ABC1B}" type="sibTrans" cxnId="{7164A3A3-A077-4BBF-B668-EA44966FE8E4}">
      <dgm:prSet/>
      <dgm:spPr/>
      <dgm:t>
        <a:bodyPr/>
        <a:lstStyle/>
        <a:p>
          <a:endParaRPr lang="en-US"/>
        </a:p>
      </dgm:t>
    </dgm:pt>
    <dgm:pt modelId="{64811326-4F1C-433B-AE12-2B98EB3F8566}">
      <dgm:prSet/>
      <dgm:spPr/>
      <dgm:t>
        <a:bodyPr/>
        <a:lstStyle/>
        <a:p>
          <a:r>
            <a:rPr lang="en-US"/>
            <a:t>Challenges with trade barriers and localisation</a:t>
          </a:r>
        </a:p>
      </dgm:t>
    </dgm:pt>
    <dgm:pt modelId="{93221896-30B5-4B46-B568-1521ABBF0F03}" type="parTrans" cxnId="{91FE4A0C-D937-4E93-8608-06369ED84CB6}">
      <dgm:prSet/>
      <dgm:spPr/>
      <dgm:t>
        <a:bodyPr/>
        <a:lstStyle/>
        <a:p>
          <a:endParaRPr lang="en-US"/>
        </a:p>
      </dgm:t>
    </dgm:pt>
    <dgm:pt modelId="{9BF0DC52-A5A6-4148-94B9-766DA5272AC3}" type="sibTrans" cxnId="{91FE4A0C-D937-4E93-8608-06369ED84CB6}">
      <dgm:prSet/>
      <dgm:spPr/>
      <dgm:t>
        <a:bodyPr/>
        <a:lstStyle/>
        <a:p>
          <a:endParaRPr lang="en-US"/>
        </a:p>
      </dgm:t>
    </dgm:pt>
    <dgm:pt modelId="{B5FE21CF-9B96-44A7-9B74-CA66F6EC75D8}" type="pres">
      <dgm:prSet presAssocID="{F05F6A10-1023-494C-9108-D3ADBA4DC634}" presName="vert0" presStyleCnt="0">
        <dgm:presLayoutVars>
          <dgm:dir/>
          <dgm:animOne val="branch"/>
          <dgm:animLvl val="lvl"/>
        </dgm:presLayoutVars>
      </dgm:prSet>
      <dgm:spPr/>
    </dgm:pt>
    <dgm:pt modelId="{AD74BB6D-261F-4B82-9AB8-99EAFC302188}" type="pres">
      <dgm:prSet presAssocID="{E439F5C3-4355-4126-B784-188A55AE866D}" presName="thickLine" presStyleLbl="alignNode1" presStyleIdx="0" presStyleCnt="4"/>
      <dgm:spPr/>
    </dgm:pt>
    <dgm:pt modelId="{CEA23F69-413C-43E0-97EB-A7171D7AA455}" type="pres">
      <dgm:prSet presAssocID="{E439F5C3-4355-4126-B784-188A55AE866D}" presName="horz1" presStyleCnt="0"/>
      <dgm:spPr/>
    </dgm:pt>
    <dgm:pt modelId="{56B7E91C-A3E8-4182-A924-EE457337E53F}" type="pres">
      <dgm:prSet presAssocID="{E439F5C3-4355-4126-B784-188A55AE866D}" presName="tx1" presStyleLbl="revTx" presStyleIdx="0" presStyleCnt="4"/>
      <dgm:spPr/>
    </dgm:pt>
    <dgm:pt modelId="{CF9EB1CF-1DA6-4FCC-9B11-97DB82068EE3}" type="pres">
      <dgm:prSet presAssocID="{E439F5C3-4355-4126-B784-188A55AE866D}" presName="vert1" presStyleCnt="0"/>
      <dgm:spPr/>
    </dgm:pt>
    <dgm:pt modelId="{B8646483-A1BD-4608-A051-9E1038DCCB9E}" type="pres">
      <dgm:prSet presAssocID="{DA75B3B0-BF07-4BFF-998C-B836418A0CCB}" presName="thickLine" presStyleLbl="alignNode1" presStyleIdx="1" presStyleCnt="4"/>
      <dgm:spPr/>
    </dgm:pt>
    <dgm:pt modelId="{13ABA7A1-6DFD-4420-A298-9330F4C31CED}" type="pres">
      <dgm:prSet presAssocID="{DA75B3B0-BF07-4BFF-998C-B836418A0CCB}" presName="horz1" presStyleCnt="0"/>
      <dgm:spPr/>
    </dgm:pt>
    <dgm:pt modelId="{52B432A6-A500-4D73-BA86-B444D9E8C837}" type="pres">
      <dgm:prSet presAssocID="{DA75B3B0-BF07-4BFF-998C-B836418A0CCB}" presName="tx1" presStyleLbl="revTx" presStyleIdx="1" presStyleCnt="4"/>
      <dgm:spPr/>
    </dgm:pt>
    <dgm:pt modelId="{2C255682-4E76-464A-9299-BC36187774B4}" type="pres">
      <dgm:prSet presAssocID="{DA75B3B0-BF07-4BFF-998C-B836418A0CCB}" presName="vert1" presStyleCnt="0"/>
      <dgm:spPr/>
    </dgm:pt>
    <dgm:pt modelId="{C0C112F2-DB8F-4DA6-B5FB-9E1C22FF6245}" type="pres">
      <dgm:prSet presAssocID="{01D7692A-9C80-4FCF-A538-7E5FB5F75D16}" presName="thickLine" presStyleLbl="alignNode1" presStyleIdx="2" presStyleCnt="4"/>
      <dgm:spPr/>
    </dgm:pt>
    <dgm:pt modelId="{E4CA232C-A0D2-4FDB-8DD2-39F076124709}" type="pres">
      <dgm:prSet presAssocID="{01D7692A-9C80-4FCF-A538-7E5FB5F75D16}" presName="horz1" presStyleCnt="0"/>
      <dgm:spPr/>
    </dgm:pt>
    <dgm:pt modelId="{6B41ADB1-2AC5-4B5C-8F10-A35C999E2625}" type="pres">
      <dgm:prSet presAssocID="{01D7692A-9C80-4FCF-A538-7E5FB5F75D16}" presName="tx1" presStyleLbl="revTx" presStyleIdx="2" presStyleCnt="4"/>
      <dgm:spPr/>
    </dgm:pt>
    <dgm:pt modelId="{6A9D3047-7D64-4358-91EC-32BF4B9B3691}" type="pres">
      <dgm:prSet presAssocID="{01D7692A-9C80-4FCF-A538-7E5FB5F75D16}" presName="vert1" presStyleCnt="0"/>
      <dgm:spPr/>
    </dgm:pt>
    <dgm:pt modelId="{03235186-576A-4945-9C3F-A55982B8A986}" type="pres">
      <dgm:prSet presAssocID="{64811326-4F1C-433B-AE12-2B98EB3F8566}" presName="thickLine" presStyleLbl="alignNode1" presStyleIdx="3" presStyleCnt="4"/>
      <dgm:spPr/>
    </dgm:pt>
    <dgm:pt modelId="{18109B5F-1CEB-4009-BA96-CF533032D283}" type="pres">
      <dgm:prSet presAssocID="{64811326-4F1C-433B-AE12-2B98EB3F8566}" presName="horz1" presStyleCnt="0"/>
      <dgm:spPr/>
    </dgm:pt>
    <dgm:pt modelId="{D8E086BC-BB12-4D85-9273-44147D606E9C}" type="pres">
      <dgm:prSet presAssocID="{64811326-4F1C-433B-AE12-2B98EB3F8566}" presName="tx1" presStyleLbl="revTx" presStyleIdx="3" presStyleCnt="4"/>
      <dgm:spPr/>
    </dgm:pt>
    <dgm:pt modelId="{06ED2063-F822-443C-8D99-429F39F19E71}" type="pres">
      <dgm:prSet presAssocID="{64811326-4F1C-433B-AE12-2B98EB3F8566}" presName="vert1" presStyleCnt="0"/>
      <dgm:spPr/>
    </dgm:pt>
  </dgm:ptLst>
  <dgm:cxnLst>
    <dgm:cxn modelId="{91FE4A0C-D937-4E93-8608-06369ED84CB6}" srcId="{F05F6A10-1023-494C-9108-D3ADBA4DC634}" destId="{64811326-4F1C-433B-AE12-2B98EB3F8566}" srcOrd="3" destOrd="0" parTransId="{93221896-30B5-4B46-B568-1521ABBF0F03}" sibTransId="{9BF0DC52-A5A6-4148-94B9-766DA5272AC3}"/>
    <dgm:cxn modelId="{82EF0514-EAD5-42D1-8254-BA446370EC68}" type="presOf" srcId="{01D7692A-9C80-4FCF-A538-7E5FB5F75D16}" destId="{6B41ADB1-2AC5-4B5C-8F10-A35C999E2625}" srcOrd="0" destOrd="0" presId="urn:microsoft.com/office/officeart/2008/layout/LinedList"/>
    <dgm:cxn modelId="{08973727-6050-47DC-8D87-1788F046D08E}" type="presOf" srcId="{E439F5C3-4355-4126-B784-188A55AE866D}" destId="{56B7E91C-A3E8-4182-A924-EE457337E53F}" srcOrd="0" destOrd="0" presId="urn:microsoft.com/office/officeart/2008/layout/LinedList"/>
    <dgm:cxn modelId="{48D1BC43-D751-4CD8-8BB6-BFD0E39FD2ED}" type="presOf" srcId="{DA75B3B0-BF07-4BFF-998C-B836418A0CCB}" destId="{52B432A6-A500-4D73-BA86-B444D9E8C837}" srcOrd="0" destOrd="0" presId="urn:microsoft.com/office/officeart/2008/layout/LinedList"/>
    <dgm:cxn modelId="{B9B0B547-8412-4A2C-B852-BCB44EEAC502}" srcId="{F05F6A10-1023-494C-9108-D3ADBA4DC634}" destId="{DA75B3B0-BF07-4BFF-998C-B836418A0CCB}" srcOrd="1" destOrd="0" parTransId="{E44B6821-F332-43A2-91EF-57FE75405FE5}" sibTransId="{A1F1EF4B-3BCC-4ACF-8259-1448116C74BB}"/>
    <dgm:cxn modelId="{7630C76B-FAFF-46F0-A122-71786BB6FC46}" srcId="{F05F6A10-1023-494C-9108-D3ADBA4DC634}" destId="{E439F5C3-4355-4126-B784-188A55AE866D}" srcOrd="0" destOrd="0" parTransId="{71535DC2-53F2-4D20-9A70-484EF1897018}" sibTransId="{15201469-156F-4E83-8C2F-8C4EF1F1A077}"/>
    <dgm:cxn modelId="{670B066D-1190-44BF-8C79-BC327D61507A}" type="presOf" srcId="{F05F6A10-1023-494C-9108-D3ADBA4DC634}" destId="{B5FE21CF-9B96-44A7-9B74-CA66F6EC75D8}" srcOrd="0" destOrd="0" presId="urn:microsoft.com/office/officeart/2008/layout/LinedList"/>
    <dgm:cxn modelId="{7164A3A3-A077-4BBF-B668-EA44966FE8E4}" srcId="{F05F6A10-1023-494C-9108-D3ADBA4DC634}" destId="{01D7692A-9C80-4FCF-A538-7E5FB5F75D16}" srcOrd="2" destOrd="0" parTransId="{0B1F5193-C9BC-4140-BBE7-5830B264F4D1}" sibTransId="{A6F86820-0CFA-4352-8560-C27A789ABC1B}"/>
    <dgm:cxn modelId="{73A624FC-C9F3-465C-942B-65F1104C6C3F}" type="presOf" srcId="{64811326-4F1C-433B-AE12-2B98EB3F8566}" destId="{D8E086BC-BB12-4D85-9273-44147D606E9C}" srcOrd="0" destOrd="0" presId="urn:microsoft.com/office/officeart/2008/layout/LinedList"/>
    <dgm:cxn modelId="{DEA8C4EB-5D27-4B8C-8CFE-2F68B61F3C07}" type="presParOf" srcId="{B5FE21CF-9B96-44A7-9B74-CA66F6EC75D8}" destId="{AD74BB6D-261F-4B82-9AB8-99EAFC302188}" srcOrd="0" destOrd="0" presId="urn:microsoft.com/office/officeart/2008/layout/LinedList"/>
    <dgm:cxn modelId="{8B5D43C5-752A-4A85-9115-0117255882D6}" type="presParOf" srcId="{B5FE21CF-9B96-44A7-9B74-CA66F6EC75D8}" destId="{CEA23F69-413C-43E0-97EB-A7171D7AA455}" srcOrd="1" destOrd="0" presId="urn:microsoft.com/office/officeart/2008/layout/LinedList"/>
    <dgm:cxn modelId="{8069B43C-6C78-4B54-9245-882989B00F55}" type="presParOf" srcId="{CEA23F69-413C-43E0-97EB-A7171D7AA455}" destId="{56B7E91C-A3E8-4182-A924-EE457337E53F}" srcOrd="0" destOrd="0" presId="urn:microsoft.com/office/officeart/2008/layout/LinedList"/>
    <dgm:cxn modelId="{69A62874-2488-48C9-8378-3EEF1E282E58}" type="presParOf" srcId="{CEA23F69-413C-43E0-97EB-A7171D7AA455}" destId="{CF9EB1CF-1DA6-4FCC-9B11-97DB82068EE3}" srcOrd="1" destOrd="0" presId="urn:microsoft.com/office/officeart/2008/layout/LinedList"/>
    <dgm:cxn modelId="{C869581D-F3F3-4B5A-8144-98663F82EEA7}" type="presParOf" srcId="{B5FE21CF-9B96-44A7-9B74-CA66F6EC75D8}" destId="{B8646483-A1BD-4608-A051-9E1038DCCB9E}" srcOrd="2" destOrd="0" presId="urn:microsoft.com/office/officeart/2008/layout/LinedList"/>
    <dgm:cxn modelId="{A9539852-CF03-4E92-9026-D652C0A57933}" type="presParOf" srcId="{B5FE21CF-9B96-44A7-9B74-CA66F6EC75D8}" destId="{13ABA7A1-6DFD-4420-A298-9330F4C31CED}" srcOrd="3" destOrd="0" presId="urn:microsoft.com/office/officeart/2008/layout/LinedList"/>
    <dgm:cxn modelId="{F7667E81-7E32-4501-8999-8871CDC93699}" type="presParOf" srcId="{13ABA7A1-6DFD-4420-A298-9330F4C31CED}" destId="{52B432A6-A500-4D73-BA86-B444D9E8C837}" srcOrd="0" destOrd="0" presId="urn:microsoft.com/office/officeart/2008/layout/LinedList"/>
    <dgm:cxn modelId="{ABDCA35E-A10B-4816-89F0-900C2F6BDA9F}" type="presParOf" srcId="{13ABA7A1-6DFD-4420-A298-9330F4C31CED}" destId="{2C255682-4E76-464A-9299-BC36187774B4}" srcOrd="1" destOrd="0" presId="urn:microsoft.com/office/officeart/2008/layout/LinedList"/>
    <dgm:cxn modelId="{FEAEB46F-DFEB-42B9-ACC7-E51630CF85D1}" type="presParOf" srcId="{B5FE21CF-9B96-44A7-9B74-CA66F6EC75D8}" destId="{C0C112F2-DB8F-4DA6-B5FB-9E1C22FF6245}" srcOrd="4" destOrd="0" presId="urn:microsoft.com/office/officeart/2008/layout/LinedList"/>
    <dgm:cxn modelId="{402EEB1A-6D27-4E0E-BA6C-7F40566BE6D3}" type="presParOf" srcId="{B5FE21CF-9B96-44A7-9B74-CA66F6EC75D8}" destId="{E4CA232C-A0D2-4FDB-8DD2-39F076124709}" srcOrd="5" destOrd="0" presId="urn:microsoft.com/office/officeart/2008/layout/LinedList"/>
    <dgm:cxn modelId="{36A7CD12-C697-4CB4-98AF-E0E130453460}" type="presParOf" srcId="{E4CA232C-A0D2-4FDB-8DD2-39F076124709}" destId="{6B41ADB1-2AC5-4B5C-8F10-A35C999E2625}" srcOrd="0" destOrd="0" presId="urn:microsoft.com/office/officeart/2008/layout/LinedList"/>
    <dgm:cxn modelId="{4AAA59A9-056E-4066-B955-ADA9D1E76083}" type="presParOf" srcId="{E4CA232C-A0D2-4FDB-8DD2-39F076124709}" destId="{6A9D3047-7D64-4358-91EC-32BF4B9B3691}" srcOrd="1" destOrd="0" presId="urn:microsoft.com/office/officeart/2008/layout/LinedList"/>
    <dgm:cxn modelId="{172FABCB-BB6B-4D41-9BE4-25E564C21EB2}" type="presParOf" srcId="{B5FE21CF-9B96-44A7-9B74-CA66F6EC75D8}" destId="{03235186-576A-4945-9C3F-A55982B8A986}" srcOrd="6" destOrd="0" presId="urn:microsoft.com/office/officeart/2008/layout/LinedList"/>
    <dgm:cxn modelId="{0145A58A-8AE5-48FC-B9A8-81648756D39A}" type="presParOf" srcId="{B5FE21CF-9B96-44A7-9B74-CA66F6EC75D8}" destId="{18109B5F-1CEB-4009-BA96-CF533032D283}" srcOrd="7" destOrd="0" presId="urn:microsoft.com/office/officeart/2008/layout/LinedList"/>
    <dgm:cxn modelId="{19D9F441-25BB-41A7-9595-C64E555A708B}" type="presParOf" srcId="{18109B5F-1CEB-4009-BA96-CF533032D283}" destId="{D8E086BC-BB12-4D85-9273-44147D606E9C}" srcOrd="0" destOrd="0" presId="urn:microsoft.com/office/officeart/2008/layout/LinedList"/>
    <dgm:cxn modelId="{D4C6E50A-56E4-4B98-86AB-F5A556C03300}" type="presParOf" srcId="{18109B5F-1CEB-4009-BA96-CF533032D283}" destId="{06ED2063-F822-443C-8D99-429F39F19E71}" srcOrd="1" destOrd="0" presId="urn:microsoft.com/office/officeart/2008/layout/Lined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9751CC-9DC9-4B50-A8FF-2695DB548E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91504B6-9E82-4C7A-9CF6-7123C50E2239}">
      <dgm:prSet/>
      <dgm:spPr/>
      <dgm:t>
        <a:bodyPr/>
        <a:lstStyle/>
        <a:p>
          <a:pPr>
            <a:lnSpc>
              <a:spcPct val="100000"/>
            </a:lnSpc>
          </a:pPr>
          <a:r>
            <a:rPr lang="en-US"/>
            <a:t>Culturally diverse workforce (</a:t>
          </a:r>
          <a:r>
            <a:rPr lang="en-GB"/>
            <a:t>Ashikali, roeneveld,  and Ritz, 2021).</a:t>
          </a:r>
          <a:endParaRPr lang="en-US"/>
        </a:p>
      </dgm:t>
    </dgm:pt>
    <dgm:pt modelId="{9D248728-8E86-405D-A847-5C6EC0B7F613}" type="parTrans" cxnId="{A9302C80-ECE7-4A0C-BF1C-89FEBC3F2850}">
      <dgm:prSet/>
      <dgm:spPr/>
      <dgm:t>
        <a:bodyPr/>
        <a:lstStyle/>
        <a:p>
          <a:endParaRPr lang="en-US"/>
        </a:p>
      </dgm:t>
    </dgm:pt>
    <dgm:pt modelId="{2149C0E6-4490-4EBA-8472-E3FCBB91291F}" type="sibTrans" cxnId="{A9302C80-ECE7-4A0C-BF1C-89FEBC3F2850}">
      <dgm:prSet/>
      <dgm:spPr/>
      <dgm:t>
        <a:bodyPr/>
        <a:lstStyle/>
        <a:p>
          <a:endParaRPr lang="en-US"/>
        </a:p>
      </dgm:t>
    </dgm:pt>
    <dgm:pt modelId="{169BBBE4-254B-41DC-B9DA-7CA97D4DAC37}">
      <dgm:prSet/>
      <dgm:spPr/>
      <dgm:t>
        <a:bodyPr/>
        <a:lstStyle/>
        <a:p>
          <a:pPr>
            <a:lnSpc>
              <a:spcPct val="100000"/>
            </a:lnSpc>
          </a:pPr>
          <a:r>
            <a:rPr lang="en-US"/>
            <a:t>Global talent acquisition</a:t>
          </a:r>
        </a:p>
      </dgm:t>
    </dgm:pt>
    <dgm:pt modelId="{A54AC7D7-2120-4954-BDDA-404DDA5D8B39}" type="parTrans" cxnId="{4E4535EE-0D20-4DD2-B4C0-2612EA61AF95}">
      <dgm:prSet/>
      <dgm:spPr/>
      <dgm:t>
        <a:bodyPr/>
        <a:lstStyle/>
        <a:p>
          <a:endParaRPr lang="en-US"/>
        </a:p>
      </dgm:t>
    </dgm:pt>
    <dgm:pt modelId="{44715100-4885-4321-88D7-0C571E16F062}" type="sibTrans" cxnId="{4E4535EE-0D20-4DD2-B4C0-2612EA61AF95}">
      <dgm:prSet/>
      <dgm:spPr/>
      <dgm:t>
        <a:bodyPr/>
        <a:lstStyle/>
        <a:p>
          <a:endParaRPr lang="en-US"/>
        </a:p>
      </dgm:t>
    </dgm:pt>
    <dgm:pt modelId="{45FCBAA6-E69C-4C24-A905-E9CF75F47B42}">
      <dgm:prSet/>
      <dgm:spPr/>
      <dgm:t>
        <a:bodyPr/>
        <a:lstStyle/>
        <a:p>
          <a:pPr>
            <a:lnSpc>
              <a:spcPct val="100000"/>
            </a:lnSpc>
          </a:pPr>
          <a:r>
            <a:rPr lang="en-US"/>
            <a:t>Cross-cultural collaboration challenges</a:t>
          </a:r>
        </a:p>
      </dgm:t>
    </dgm:pt>
    <dgm:pt modelId="{E8A5D380-A708-4B19-9522-471CB4F3F2FF}" type="parTrans" cxnId="{3F1E545E-CA8F-4041-BD33-02D85704D4CB}">
      <dgm:prSet/>
      <dgm:spPr/>
      <dgm:t>
        <a:bodyPr/>
        <a:lstStyle/>
        <a:p>
          <a:endParaRPr lang="en-US"/>
        </a:p>
      </dgm:t>
    </dgm:pt>
    <dgm:pt modelId="{FA1FC3C1-3089-42FF-95CE-260C2FB32E9C}" type="sibTrans" cxnId="{3F1E545E-CA8F-4041-BD33-02D85704D4CB}">
      <dgm:prSet/>
      <dgm:spPr/>
      <dgm:t>
        <a:bodyPr/>
        <a:lstStyle/>
        <a:p>
          <a:endParaRPr lang="en-US"/>
        </a:p>
      </dgm:t>
    </dgm:pt>
    <dgm:pt modelId="{7B8E6ECC-DDA6-4E98-BF9D-F2EA94F2272A}">
      <dgm:prSet/>
      <dgm:spPr/>
      <dgm:t>
        <a:bodyPr/>
        <a:lstStyle/>
        <a:p>
          <a:pPr>
            <a:lnSpc>
              <a:spcPct val="100000"/>
            </a:lnSpc>
          </a:pPr>
          <a:r>
            <a:rPr lang="en-US"/>
            <a:t>Corporate culture balancing global and local practices</a:t>
          </a:r>
        </a:p>
      </dgm:t>
    </dgm:pt>
    <dgm:pt modelId="{82490865-CCE4-4B32-8C99-6CCD7B90DA50}" type="parTrans" cxnId="{BA48AE53-B981-4740-88BD-1D0AD7B048D3}">
      <dgm:prSet/>
      <dgm:spPr/>
      <dgm:t>
        <a:bodyPr/>
        <a:lstStyle/>
        <a:p>
          <a:endParaRPr lang="en-US"/>
        </a:p>
      </dgm:t>
    </dgm:pt>
    <dgm:pt modelId="{7874D34E-D6D3-4D78-A731-CB4C92A87E3B}" type="sibTrans" cxnId="{BA48AE53-B981-4740-88BD-1D0AD7B048D3}">
      <dgm:prSet/>
      <dgm:spPr/>
      <dgm:t>
        <a:bodyPr/>
        <a:lstStyle/>
        <a:p>
          <a:endParaRPr lang="en-US"/>
        </a:p>
      </dgm:t>
    </dgm:pt>
    <dgm:pt modelId="{5F7B6265-25D4-4D0A-8297-145B0D2601C8}" type="pres">
      <dgm:prSet presAssocID="{799751CC-9DC9-4B50-A8FF-2695DB548E0C}" presName="root" presStyleCnt="0">
        <dgm:presLayoutVars>
          <dgm:dir/>
          <dgm:resizeHandles val="exact"/>
        </dgm:presLayoutVars>
      </dgm:prSet>
      <dgm:spPr/>
    </dgm:pt>
    <dgm:pt modelId="{670BD7A9-2798-4AD2-9ADE-6B2E3ED612E7}" type="pres">
      <dgm:prSet presAssocID="{191504B6-9E82-4C7A-9CF6-7123C50E2239}" presName="compNode" presStyleCnt="0"/>
      <dgm:spPr/>
    </dgm:pt>
    <dgm:pt modelId="{565D7A1E-273E-4953-B490-B41436352E24}" type="pres">
      <dgm:prSet presAssocID="{191504B6-9E82-4C7A-9CF6-7123C50E2239}" presName="bgRect" presStyleLbl="bgShp" presStyleIdx="0" presStyleCnt="4"/>
      <dgm:spPr/>
    </dgm:pt>
    <dgm:pt modelId="{2ECC7A06-2CAC-472E-B4FE-0FE633E317D9}" type="pres">
      <dgm:prSet presAssocID="{191504B6-9E82-4C7A-9CF6-7123C50E22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17F25426-DA7E-47CC-A332-229969701690}" type="pres">
      <dgm:prSet presAssocID="{191504B6-9E82-4C7A-9CF6-7123C50E2239}" presName="spaceRect" presStyleCnt="0"/>
      <dgm:spPr/>
    </dgm:pt>
    <dgm:pt modelId="{AC110145-8F1B-4D1D-AE22-F6FC94FA4855}" type="pres">
      <dgm:prSet presAssocID="{191504B6-9E82-4C7A-9CF6-7123C50E2239}" presName="parTx" presStyleLbl="revTx" presStyleIdx="0" presStyleCnt="4">
        <dgm:presLayoutVars>
          <dgm:chMax val="0"/>
          <dgm:chPref val="0"/>
        </dgm:presLayoutVars>
      </dgm:prSet>
      <dgm:spPr/>
    </dgm:pt>
    <dgm:pt modelId="{AB6D79D9-CEC7-4A03-8734-8D32BD81A305}" type="pres">
      <dgm:prSet presAssocID="{2149C0E6-4490-4EBA-8472-E3FCBB91291F}" presName="sibTrans" presStyleCnt="0"/>
      <dgm:spPr/>
    </dgm:pt>
    <dgm:pt modelId="{E71F0078-C113-46C5-9152-901FCB001C0C}" type="pres">
      <dgm:prSet presAssocID="{169BBBE4-254B-41DC-B9DA-7CA97D4DAC37}" presName="compNode" presStyleCnt="0"/>
      <dgm:spPr/>
    </dgm:pt>
    <dgm:pt modelId="{7C11A956-0A5A-4385-9188-13D12FC2C611}" type="pres">
      <dgm:prSet presAssocID="{169BBBE4-254B-41DC-B9DA-7CA97D4DAC37}" presName="bgRect" presStyleLbl="bgShp" presStyleIdx="1" presStyleCnt="4"/>
      <dgm:spPr/>
    </dgm:pt>
    <dgm:pt modelId="{EEA1BD48-7561-4479-B8A1-5046E08A4C89}" type="pres">
      <dgm:prSet presAssocID="{169BBBE4-254B-41DC-B9DA-7CA97D4DAC3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EF984160-56D5-4BF5-92E9-C238E2CF4FAF}" type="pres">
      <dgm:prSet presAssocID="{169BBBE4-254B-41DC-B9DA-7CA97D4DAC37}" presName="spaceRect" presStyleCnt="0"/>
      <dgm:spPr/>
    </dgm:pt>
    <dgm:pt modelId="{2B341EA2-C809-41B2-B499-B5FB6FCE9A6D}" type="pres">
      <dgm:prSet presAssocID="{169BBBE4-254B-41DC-B9DA-7CA97D4DAC37}" presName="parTx" presStyleLbl="revTx" presStyleIdx="1" presStyleCnt="4">
        <dgm:presLayoutVars>
          <dgm:chMax val="0"/>
          <dgm:chPref val="0"/>
        </dgm:presLayoutVars>
      </dgm:prSet>
      <dgm:spPr/>
    </dgm:pt>
    <dgm:pt modelId="{F8601EF2-DCF7-4B3C-9049-1E4361996E80}" type="pres">
      <dgm:prSet presAssocID="{44715100-4885-4321-88D7-0C571E16F062}" presName="sibTrans" presStyleCnt="0"/>
      <dgm:spPr/>
    </dgm:pt>
    <dgm:pt modelId="{CD486C8D-AD39-472F-B251-66FA987A5A85}" type="pres">
      <dgm:prSet presAssocID="{45FCBAA6-E69C-4C24-A905-E9CF75F47B42}" presName="compNode" presStyleCnt="0"/>
      <dgm:spPr/>
    </dgm:pt>
    <dgm:pt modelId="{36F8A2C1-7B04-412B-9BAC-7B0A86B0FA07}" type="pres">
      <dgm:prSet presAssocID="{45FCBAA6-E69C-4C24-A905-E9CF75F47B42}" presName="bgRect" presStyleLbl="bgShp" presStyleIdx="2" presStyleCnt="4"/>
      <dgm:spPr/>
    </dgm:pt>
    <dgm:pt modelId="{A3B2C286-872B-4390-9201-2C07B39284A1}" type="pres">
      <dgm:prSet presAssocID="{45FCBAA6-E69C-4C24-A905-E9CF75F47B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DE5E4C05-EEE5-43EB-82E3-F2A42EAD2B93}" type="pres">
      <dgm:prSet presAssocID="{45FCBAA6-E69C-4C24-A905-E9CF75F47B42}" presName="spaceRect" presStyleCnt="0"/>
      <dgm:spPr/>
    </dgm:pt>
    <dgm:pt modelId="{60A03323-8195-43BC-A1EC-BD979FAC3DFB}" type="pres">
      <dgm:prSet presAssocID="{45FCBAA6-E69C-4C24-A905-E9CF75F47B42}" presName="parTx" presStyleLbl="revTx" presStyleIdx="2" presStyleCnt="4">
        <dgm:presLayoutVars>
          <dgm:chMax val="0"/>
          <dgm:chPref val="0"/>
        </dgm:presLayoutVars>
      </dgm:prSet>
      <dgm:spPr/>
    </dgm:pt>
    <dgm:pt modelId="{C91BFE8E-5D12-4616-9152-022FC477DB30}" type="pres">
      <dgm:prSet presAssocID="{FA1FC3C1-3089-42FF-95CE-260C2FB32E9C}" presName="sibTrans" presStyleCnt="0"/>
      <dgm:spPr/>
    </dgm:pt>
    <dgm:pt modelId="{BF8E85C2-5679-48A4-9EB7-E36AE79D691B}" type="pres">
      <dgm:prSet presAssocID="{7B8E6ECC-DDA6-4E98-BF9D-F2EA94F2272A}" presName="compNode" presStyleCnt="0"/>
      <dgm:spPr/>
    </dgm:pt>
    <dgm:pt modelId="{9ACB747D-27AF-4ABB-B8DD-467B29265357}" type="pres">
      <dgm:prSet presAssocID="{7B8E6ECC-DDA6-4E98-BF9D-F2EA94F2272A}" presName="bgRect" presStyleLbl="bgShp" presStyleIdx="3" presStyleCnt="4"/>
      <dgm:spPr/>
    </dgm:pt>
    <dgm:pt modelId="{06A3EC07-AABB-41A6-9728-7EEDE40869D7}" type="pres">
      <dgm:prSet presAssocID="{7B8E6ECC-DDA6-4E98-BF9D-F2EA94F227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85C0A752-2490-401C-8BCC-E2F8DF0C4A02}" type="pres">
      <dgm:prSet presAssocID="{7B8E6ECC-DDA6-4E98-BF9D-F2EA94F2272A}" presName="spaceRect" presStyleCnt="0"/>
      <dgm:spPr/>
    </dgm:pt>
    <dgm:pt modelId="{C528F1A4-9F2D-403D-A1DE-925C7B74F238}" type="pres">
      <dgm:prSet presAssocID="{7B8E6ECC-DDA6-4E98-BF9D-F2EA94F2272A}" presName="parTx" presStyleLbl="revTx" presStyleIdx="3" presStyleCnt="4">
        <dgm:presLayoutVars>
          <dgm:chMax val="0"/>
          <dgm:chPref val="0"/>
        </dgm:presLayoutVars>
      </dgm:prSet>
      <dgm:spPr/>
    </dgm:pt>
  </dgm:ptLst>
  <dgm:cxnLst>
    <dgm:cxn modelId="{3F1E545E-CA8F-4041-BD33-02D85704D4CB}" srcId="{799751CC-9DC9-4B50-A8FF-2695DB548E0C}" destId="{45FCBAA6-E69C-4C24-A905-E9CF75F47B42}" srcOrd="2" destOrd="0" parTransId="{E8A5D380-A708-4B19-9522-471CB4F3F2FF}" sibTransId="{FA1FC3C1-3089-42FF-95CE-260C2FB32E9C}"/>
    <dgm:cxn modelId="{54E31B61-9DDF-47EB-8092-92B1D5E8E1C9}" type="presOf" srcId="{799751CC-9DC9-4B50-A8FF-2695DB548E0C}" destId="{5F7B6265-25D4-4D0A-8297-145B0D2601C8}" srcOrd="0" destOrd="0" presId="urn:microsoft.com/office/officeart/2018/2/layout/IconVerticalSolidList"/>
    <dgm:cxn modelId="{BA48AE53-B981-4740-88BD-1D0AD7B048D3}" srcId="{799751CC-9DC9-4B50-A8FF-2695DB548E0C}" destId="{7B8E6ECC-DDA6-4E98-BF9D-F2EA94F2272A}" srcOrd="3" destOrd="0" parTransId="{82490865-CCE4-4B32-8C99-6CCD7B90DA50}" sibTransId="{7874D34E-D6D3-4D78-A731-CB4C92A87E3B}"/>
    <dgm:cxn modelId="{A9302C80-ECE7-4A0C-BF1C-89FEBC3F2850}" srcId="{799751CC-9DC9-4B50-A8FF-2695DB548E0C}" destId="{191504B6-9E82-4C7A-9CF6-7123C50E2239}" srcOrd="0" destOrd="0" parTransId="{9D248728-8E86-405D-A847-5C6EC0B7F613}" sibTransId="{2149C0E6-4490-4EBA-8472-E3FCBB91291F}"/>
    <dgm:cxn modelId="{87F018B3-55C0-4046-9919-C593B0A2CEF2}" type="presOf" srcId="{169BBBE4-254B-41DC-B9DA-7CA97D4DAC37}" destId="{2B341EA2-C809-41B2-B499-B5FB6FCE9A6D}" srcOrd="0" destOrd="0" presId="urn:microsoft.com/office/officeart/2018/2/layout/IconVerticalSolidList"/>
    <dgm:cxn modelId="{31589AC0-739D-49D4-B37C-6B71A0B1327B}" type="presOf" srcId="{191504B6-9E82-4C7A-9CF6-7123C50E2239}" destId="{AC110145-8F1B-4D1D-AE22-F6FC94FA4855}" srcOrd="0" destOrd="0" presId="urn:microsoft.com/office/officeart/2018/2/layout/IconVerticalSolidList"/>
    <dgm:cxn modelId="{181728C8-C8AF-4A3F-AF29-BC5163989EA4}" type="presOf" srcId="{7B8E6ECC-DDA6-4E98-BF9D-F2EA94F2272A}" destId="{C528F1A4-9F2D-403D-A1DE-925C7B74F238}" srcOrd="0" destOrd="0" presId="urn:microsoft.com/office/officeart/2018/2/layout/IconVerticalSolidList"/>
    <dgm:cxn modelId="{4E4535EE-0D20-4DD2-B4C0-2612EA61AF95}" srcId="{799751CC-9DC9-4B50-A8FF-2695DB548E0C}" destId="{169BBBE4-254B-41DC-B9DA-7CA97D4DAC37}" srcOrd="1" destOrd="0" parTransId="{A54AC7D7-2120-4954-BDDA-404DDA5D8B39}" sibTransId="{44715100-4885-4321-88D7-0C571E16F062}"/>
    <dgm:cxn modelId="{2C15BAF3-8547-462A-95B1-6C5B90E14689}" type="presOf" srcId="{45FCBAA6-E69C-4C24-A905-E9CF75F47B42}" destId="{60A03323-8195-43BC-A1EC-BD979FAC3DFB}" srcOrd="0" destOrd="0" presId="urn:microsoft.com/office/officeart/2018/2/layout/IconVerticalSolidList"/>
    <dgm:cxn modelId="{55346D34-B299-485E-9B83-68C7555F72D6}" type="presParOf" srcId="{5F7B6265-25D4-4D0A-8297-145B0D2601C8}" destId="{670BD7A9-2798-4AD2-9ADE-6B2E3ED612E7}" srcOrd="0" destOrd="0" presId="urn:microsoft.com/office/officeart/2018/2/layout/IconVerticalSolidList"/>
    <dgm:cxn modelId="{EDC1EF11-F3D7-4B0C-A707-B28B54E2BDFB}" type="presParOf" srcId="{670BD7A9-2798-4AD2-9ADE-6B2E3ED612E7}" destId="{565D7A1E-273E-4953-B490-B41436352E24}" srcOrd="0" destOrd="0" presId="urn:microsoft.com/office/officeart/2018/2/layout/IconVerticalSolidList"/>
    <dgm:cxn modelId="{E6C30BD3-7F5E-4E62-85C9-E22B3F551562}" type="presParOf" srcId="{670BD7A9-2798-4AD2-9ADE-6B2E3ED612E7}" destId="{2ECC7A06-2CAC-472E-B4FE-0FE633E317D9}" srcOrd="1" destOrd="0" presId="urn:microsoft.com/office/officeart/2018/2/layout/IconVerticalSolidList"/>
    <dgm:cxn modelId="{9656F5E3-6AA4-4B5F-9474-03FE65C7977D}" type="presParOf" srcId="{670BD7A9-2798-4AD2-9ADE-6B2E3ED612E7}" destId="{17F25426-DA7E-47CC-A332-229969701690}" srcOrd="2" destOrd="0" presId="urn:microsoft.com/office/officeart/2018/2/layout/IconVerticalSolidList"/>
    <dgm:cxn modelId="{9728087D-6AF5-4B50-91CA-4C8BF038A774}" type="presParOf" srcId="{670BD7A9-2798-4AD2-9ADE-6B2E3ED612E7}" destId="{AC110145-8F1B-4D1D-AE22-F6FC94FA4855}" srcOrd="3" destOrd="0" presId="urn:microsoft.com/office/officeart/2018/2/layout/IconVerticalSolidList"/>
    <dgm:cxn modelId="{7FA11710-FFB2-4A12-86B2-BA850E77A54B}" type="presParOf" srcId="{5F7B6265-25D4-4D0A-8297-145B0D2601C8}" destId="{AB6D79D9-CEC7-4A03-8734-8D32BD81A305}" srcOrd="1" destOrd="0" presId="urn:microsoft.com/office/officeart/2018/2/layout/IconVerticalSolidList"/>
    <dgm:cxn modelId="{6FF4FA65-25D8-4986-ADCD-57FEEF36FFFF}" type="presParOf" srcId="{5F7B6265-25D4-4D0A-8297-145B0D2601C8}" destId="{E71F0078-C113-46C5-9152-901FCB001C0C}" srcOrd="2" destOrd="0" presId="urn:microsoft.com/office/officeart/2018/2/layout/IconVerticalSolidList"/>
    <dgm:cxn modelId="{1B502970-FBE9-4631-810F-A2E55A4830FA}" type="presParOf" srcId="{E71F0078-C113-46C5-9152-901FCB001C0C}" destId="{7C11A956-0A5A-4385-9188-13D12FC2C611}" srcOrd="0" destOrd="0" presId="urn:microsoft.com/office/officeart/2018/2/layout/IconVerticalSolidList"/>
    <dgm:cxn modelId="{53FE588A-E068-4F40-9F6A-32CC269876CC}" type="presParOf" srcId="{E71F0078-C113-46C5-9152-901FCB001C0C}" destId="{EEA1BD48-7561-4479-B8A1-5046E08A4C89}" srcOrd="1" destOrd="0" presId="urn:microsoft.com/office/officeart/2018/2/layout/IconVerticalSolidList"/>
    <dgm:cxn modelId="{13822F2E-FB02-4378-AF3F-39182C94541F}" type="presParOf" srcId="{E71F0078-C113-46C5-9152-901FCB001C0C}" destId="{EF984160-56D5-4BF5-92E9-C238E2CF4FAF}" srcOrd="2" destOrd="0" presId="urn:microsoft.com/office/officeart/2018/2/layout/IconVerticalSolidList"/>
    <dgm:cxn modelId="{71C2CDE4-F0EC-4651-8920-ABD154C4EFCD}" type="presParOf" srcId="{E71F0078-C113-46C5-9152-901FCB001C0C}" destId="{2B341EA2-C809-41B2-B499-B5FB6FCE9A6D}" srcOrd="3" destOrd="0" presId="urn:microsoft.com/office/officeart/2018/2/layout/IconVerticalSolidList"/>
    <dgm:cxn modelId="{5A40228E-0EBF-40E6-81D9-4E0848591747}" type="presParOf" srcId="{5F7B6265-25D4-4D0A-8297-145B0D2601C8}" destId="{F8601EF2-DCF7-4B3C-9049-1E4361996E80}" srcOrd="3" destOrd="0" presId="urn:microsoft.com/office/officeart/2018/2/layout/IconVerticalSolidList"/>
    <dgm:cxn modelId="{556C4216-79A3-4286-8423-48A09D8FE8A3}" type="presParOf" srcId="{5F7B6265-25D4-4D0A-8297-145B0D2601C8}" destId="{CD486C8D-AD39-472F-B251-66FA987A5A85}" srcOrd="4" destOrd="0" presId="urn:microsoft.com/office/officeart/2018/2/layout/IconVerticalSolidList"/>
    <dgm:cxn modelId="{FBCD6347-A78E-421D-A6C7-069FC8D7123F}" type="presParOf" srcId="{CD486C8D-AD39-472F-B251-66FA987A5A85}" destId="{36F8A2C1-7B04-412B-9BAC-7B0A86B0FA07}" srcOrd="0" destOrd="0" presId="urn:microsoft.com/office/officeart/2018/2/layout/IconVerticalSolidList"/>
    <dgm:cxn modelId="{10D64D5F-2C38-46B1-BD5A-53EBBD14FC30}" type="presParOf" srcId="{CD486C8D-AD39-472F-B251-66FA987A5A85}" destId="{A3B2C286-872B-4390-9201-2C07B39284A1}" srcOrd="1" destOrd="0" presId="urn:microsoft.com/office/officeart/2018/2/layout/IconVerticalSolidList"/>
    <dgm:cxn modelId="{382B3DD0-42F3-4EDA-A8FD-0C39861B39B3}" type="presParOf" srcId="{CD486C8D-AD39-472F-B251-66FA987A5A85}" destId="{DE5E4C05-EEE5-43EB-82E3-F2A42EAD2B93}" srcOrd="2" destOrd="0" presId="urn:microsoft.com/office/officeart/2018/2/layout/IconVerticalSolidList"/>
    <dgm:cxn modelId="{6D91C922-CF6F-4C3F-91EF-D8B0639BCB39}" type="presParOf" srcId="{CD486C8D-AD39-472F-B251-66FA987A5A85}" destId="{60A03323-8195-43BC-A1EC-BD979FAC3DFB}" srcOrd="3" destOrd="0" presId="urn:microsoft.com/office/officeart/2018/2/layout/IconVerticalSolidList"/>
    <dgm:cxn modelId="{05C84293-C210-48BF-89DC-3C47FA1AF759}" type="presParOf" srcId="{5F7B6265-25D4-4D0A-8297-145B0D2601C8}" destId="{C91BFE8E-5D12-4616-9152-022FC477DB30}" srcOrd="5" destOrd="0" presId="urn:microsoft.com/office/officeart/2018/2/layout/IconVerticalSolidList"/>
    <dgm:cxn modelId="{4CCBCF89-DADE-4B80-A855-E810DF8D05E9}" type="presParOf" srcId="{5F7B6265-25D4-4D0A-8297-145B0D2601C8}" destId="{BF8E85C2-5679-48A4-9EB7-E36AE79D691B}" srcOrd="6" destOrd="0" presId="urn:microsoft.com/office/officeart/2018/2/layout/IconVerticalSolidList"/>
    <dgm:cxn modelId="{71B69955-3C8C-443C-A1E0-DAFD7AA3E92D}" type="presParOf" srcId="{BF8E85C2-5679-48A4-9EB7-E36AE79D691B}" destId="{9ACB747D-27AF-4ABB-B8DD-467B29265357}" srcOrd="0" destOrd="0" presId="urn:microsoft.com/office/officeart/2018/2/layout/IconVerticalSolidList"/>
    <dgm:cxn modelId="{887B30E8-488B-4306-B714-7491480415D6}" type="presParOf" srcId="{BF8E85C2-5679-48A4-9EB7-E36AE79D691B}" destId="{06A3EC07-AABB-41A6-9728-7EEDE40869D7}" srcOrd="1" destOrd="0" presId="urn:microsoft.com/office/officeart/2018/2/layout/IconVerticalSolidList"/>
    <dgm:cxn modelId="{AADDA4FF-A285-4560-B760-7C39466E2E23}" type="presParOf" srcId="{BF8E85C2-5679-48A4-9EB7-E36AE79D691B}" destId="{85C0A752-2490-401C-8BCC-E2F8DF0C4A02}" srcOrd="2" destOrd="0" presId="urn:microsoft.com/office/officeart/2018/2/layout/IconVerticalSolidList"/>
    <dgm:cxn modelId="{5D9BBD8D-7BEB-46C7-9BAB-6BA58C8FE294}" type="presParOf" srcId="{BF8E85C2-5679-48A4-9EB7-E36AE79D691B}" destId="{C528F1A4-9F2D-403D-A1DE-925C7B74F238}" srcOrd="3" destOrd="0" presId="urn:microsoft.com/office/officeart/2018/2/layout/IconVerticalSolid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DF7313-4947-4FA0-B87D-C5EBC3884880}"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862F845B-0052-4135-B24F-5C3B3A0F8FA5}">
      <dgm:prSet/>
      <dgm:spPr/>
      <dgm:t>
        <a:bodyPr/>
        <a:lstStyle/>
        <a:p>
          <a:pPr>
            <a:lnSpc>
              <a:spcPct val="100000"/>
            </a:lnSpc>
          </a:pPr>
          <a:r>
            <a:rPr lang="en-US"/>
            <a:t>Global suppliers for key components</a:t>
          </a:r>
        </a:p>
      </dgm:t>
    </dgm:pt>
    <dgm:pt modelId="{D0E93357-D692-4D2B-8935-8EE36612DFAC}" type="parTrans" cxnId="{4DC91743-175F-41F9-9439-F53B8AD70EA0}">
      <dgm:prSet/>
      <dgm:spPr/>
      <dgm:t>
        <a:bodyPr/>
        <a:lstStyle/>
        <a:p>
          <a:endParaRPr lang="en-US"/>
        </a:p>
      </dgm:t>
    </dgm:pt>
    <dgm:pt modelId="{8F43C903-6695-438A-B7DA-C106BF6DD450}" type="sibTrans" cxnId="{4DC91743-175F-41F9-9439-F53B8AD70EA0}">
      <dgm:prSet/>
      <dgm:spPr/>
      <dgm:t>
        <a:bodyPr/>
        <a:lstStyle/>
        <a:p>
          <a:pPr>
            <a:lnSpc>
              <a:spcPct val="100000"/>
            </a:lnSpc>
          </a:pPr>
          <a:endParaRPr lang="en-US"/>
        </a:p>
      </dgm:t>
    </dgm:pt>
    <dgm:pt modelId="{4DA99BDF-25E6-4BB7-85B6-83E9BE87903E}">
      <dgm:prSet/>
      <dgm:spPr/>
      <dgm:t>
        <a:bodyPr/>
        <a:lstStyle/>
        <a:p>
          <a:pPr>
            <a:lnSpc>
              <a:spcPct val="100000"/>
            </a:lnSpc>
          </a:pPr>
          <a:r>
            <a:rPr lang="en-US"/>
            <a:t>Vulnerabilities from geopolitical tensions</a:t>
          </a:r>
        </a:p>
      </dgm:t>
    </dgm:pt>
    <dgm:pt modelId="{B1469204-59C3-42A8-A157-DBAA14466676}" type="parTrans" cxnId="{099154A3-F320-4E07-A35C-16C5786177A4}">
      <dgm:prSet/>
      <dgm:spPr/>
      <dgm:t>
        <a:bodyPr/>
        <a:lstStyle/>
        <a:p>
          <a:endParaRPr lang="en-US"/>
        </a:p>
      </dgm:t>
    </dgm:pt>
    <dgm:pt modelId="{61E09F76-D9D3-4AD8-A6D7-345E7BFDE0A2}" type="sibTrans" cxnId="{099154A3-F320-4E07-A35C-16C5786177A4}">
      <dgm:prSet/>
      <dgm:spPr/>
      <dgm:t>
        <a:bodyPr/>
        <a:lstStyle/>
        <a:p>
          <a:pPr>
            <a:lnSpc>
              <a:spcPct val="100000"/>
            </a:lnSpc>
          </a:pPr>
          <a:endParaRPr lang="en-US"/>
        </a:p>
      </dgm:t>
    </dgm:pt>
    <dgm:pt modelId="{3A67F84C-7779-4A40-87EA-6DAD0332538F}">
      <dgm:prSet/>
      <dgm:spPr/>
      <dgm:t>
        <a:bodyPr/>
        <a:lstStyle/>
        <a:p>
          <a:pPr>
            <a:lnSpc>
              <a:spcPct val="100000"/>
            </a:lnSpc>
          </a:pPr>
          <a:r>
            <a:rPr lang="en-US"/>
            <a:t>Need for supply chain diversification (</a:t>
          </a:r>
          <a:r>
            <a:rPr lang="en-GB"/>
            <a:t>Golmohammadi and Hassini, 2020).</a:t>
          </a:r>
          <a:endParaRPr lang="en-US"/>
        </a:p>
      </dgm:t>
    </dgm:pt>
    <dgm:pt modelId="{F7294869-507F-40EA-9EA5-243C7B43D92D}" type="parTrans" cxnId="{8D0467B5-484A-465A-9D02-86A716E95DAA}">
      <dgm:prSet/>
      <dgm:spPr/>
      <dgm:t>
        <a:bodyPr/>
        <a:lstStyle/>
        <a:p>
          <a:endParaRPr lang="en-US"/>
        </a:p>
      </dgm:t>
    </dgm:pt>
    <dgm:pt modelId="{B60537F4-B934-49FD-A186-E27AEEB4E6A2}" type="sibTrans" cxnId="{8D0467B5-484A-465A-9D02-86A716E95DAA}">
      <dgm:prSet/>
      <dgm:spPr/>
      <dgm:t>
        <a:bodyPr/>
        <a:lstStyle/>
        <a:p>
          <a:pPr>
            <a:lnSpc>
              <a:spcPct val="100000"/>
            </a:lnSpc>
          </a:pPr>
          <a:endParaRPr lang="en-US"/>
        </a:p>
      </dgm:t>
    </dgm:pt>
    <dgm:pt modelId="{1502813C-FF37-4E58-8A85-210C4EE9BA53}">
      <dgm:prSet/>
      <dgm:spPr/>
      <dgm:t>
        <a:bodyPr/>
        <a:lstStyle/>
        <a:p>
          <a:pPr>
            <a:lnSpc>
              <a:spcPct val="100000"/>
            </a:lnSpc>
          </a:pPr>
          <a:r>
            <a:rPr lang="en-US"/>
            <a:t>Adoption of just-in-case inventory models post-pandemic</a:t>
          </a:r>
        </a:p>
      </dgm:t>
    </dgm:pt>
    <dgm:pt modelId="{662990DB-79A0-451B-9971-C7B2BC6A141B}" type="parTrans" cxnId="{B93DF307-62C1-4021-A519-D76DD70822B3}">
      <dgm:prSet/>
      <dgm:spPr/>
      <dgm:t>
        <a:bodyPr/>
        <a:lstStyle/>
        <a:p>
          <a:endParaRPr lang="en-US"/>
        </a:p>
      </dgm:t>
    </dgm:pt>
    <dgm:pt modelId="{ED216BA8-F8EF-4189-B7AF-6D6AEC40134D}" type="sibTrans" cxnId="{B93DF307-62C1-4021-A519-D76DD70822B3}">
      <dgm:prSet/>
      <dgm:spPr/>
      <dgm:t>
        <a:bodyPr/>
        <a:lstStyle/>
        <a:p>
          <a:endParaRPr lang="en-US"/>
        </a:p>
      </dgm:t>
    </dgm:pt>
    <dgm:pt modelId="{7BE7EB32-BB86-42BB-B5FA-DB1819A8F400}" type="pres">
      <dgm:prSet presAssocID="{1FDF7313-4947-4FA0-B87D-C5EBC3884880}" presName="root" presStyleCnt="0">
        <dgm:presLayoutVars>
          <dgm:dir/>
          <dgm:resizeHandles val="exact"/>
        </dgm:presLayoutVars>
      </dgm:prSet>
      <dgm:spPr/>
    </dgm:pt>
    <dgm:pt modelId="{FBC96C2D-9EEC-4CCB-AD9C-BE02B86E4921}" type="pres">
      <dgm:prSet presAssocID="{1FDF7313-4947-4FA0-B87D-C5EBC3884880}" presName="container" presStyleCnt="0">
        <dgm:presLayoutVars>
          <dgm:dir/>
          <dgm:resizeHandles val="exact"/>
        </dgm:presLayoutVars>
      </dgm:prSet>
      <dgm:spPr/>
    </dgm:pt>
    <dgm:pt modelId="{E508F3A1-2A25-4454-BC8A-C0225F22DC96}" type="pres">
      <dgm:prSet presAssocID="{862F845B-0052-4135-B24F-5C3B3A0F8FA5}" presName="compNode" presStyleCnt="0"/>
      <dgm:spPr/>
    </dgm:pt>
    <dgm:pt modelId="{48DA506E-2E98-46DF-A0CC-3FEB67359A0D}" type="pres">
      <dgm:prSet presAssocID="{862F845B-0052-4135-B24F-5C3B3A0F8FA5}" presName="iconBgRect" presStyleLbl="bgShp" presStyleIdx="0" presStyleCnt="4"/>
      <dgm:spPr/>
    </dgm:pt>
    <dgm:pt modelId="{80447553-A95B-4278-893C-461E02B5AA82}" type="pres">
      <dgm:prSet presAssocID="{862F845B-0052-4135-B24F-5C3B3A0F8FA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ctory"/>
        </a:ext>
      </dgm:extLst>
    </dgm:pt>
    <dgm:pt modelId="{069DA304-5747-421D-8CCF-4F5B6A3A6FBE}" type="pres">
      <dgm:prSet presAssocID="{862F845B-0052-4135-B24F-5C3B3A0F8FA5}" presName="spaceRect" presStyleCnt="0"/>
      <dgm:spPr/>
    </dgm:pt>
    <dgm:pt modelId="{6D318F21-B384-4C7D-AB63-49BC34FE1C76}" type="pres">
      <dgm:prSet presAssocID="{862F845B-0052-4135-B24F-5C3B3A0F8FA5}" presName="textRect" presStyleLbl="revTx" presStyleIdx="0" presStyleCnt="4">
        <dgm:presLayoutVars>
          <dgm:chMax val="1"/>
          <dgm:chPref val="1"/>
        </dgm:presLayoutVars>
      </dgm:prSet>
      <dgm:spPr/>
    </dgm:pt>
    <dgm:pt modelId="{BB5E5F9B-DDFB-4D2F-B8D8-BB0EB5E8D727}" type="pres">
      <dgm:prSet presAssocID="{8F43C903-6695-438A-B7DA-C106BF6DD450}" presName="sibTrans" presStyleLbl="sibTrans2D1" presStyleIdx="0" presStyleCnt="0"/>
      <dgm:spPr/>
    </dgm:pt>
    <dgm:pt modelId="{D3C9D5FE-EA36-493B-9385-88F77126104A}" type="pres">
      <dgm:prSet presAssocID="{4DA99BDF-25E6-4BB7-85B6-83E9BE87903E}" presName="compNode" presStyleCnt="0"/>
      <dgm:spPr/>
    </dgm:pt>
    <dgm:pt modelId="{A09A5698-B909-4F5D-AF5E-984B14F20F4C}" type="pres">
      <dgm:prSet presAssocID="{4DA99BDF-25E6-4BB7-85B6-83E9BE87903E}" presName="iconBgRect" presStyleLbl="bgShp" presStyleIdx="1" presStyleCnt="4"/>
      <dgm:spPr/>
    </dgm:pt>
    <dgm:pt modelId="{C5205183-1162-4FFD-88CF-57322FDA001A}" type="pres">
      <dgm:prSet presAssocID="{4DA99BDF-25E6-4BB7-85B6-83E9BE87903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Europe-Africa"/>
        </a:ext>
      </dgm:extLst>
    </dgm:pt>
    <dgm:pt modelId="{1068D04C-A977-4275-9300-9DA05090EC8D}" type="pres">
      <dgm:prSet presAssocID="{4DA99BDF-25E6-4BB7-85B6-83E9BE87903E}" presName="spaceRect" presStyleCnt="0"/>
      <dgm:spPr/>
    </dgm:pt>
    <dgm:pt modelId="{E906D20A-BB22-4643-804B-802ED824AED8}" type="pres">
      <dgm:prSet presAssocID="{4DA99BDF-25E6-4BB7-85B6-83E9BE87903E}" presName="textRect" presStyleLbl="revTx" presStyleIdx="1" presStyleCnt="4">
        <dgm:presLayoutVars>
          <dgm:chMax val="1"/>
          <dgm:chPref val="1"/>
        </dgm:presLayoutVars>
      </dgm:prSet>
      <dgm:spPr/>
    </dgm:pt>
    <dgm:pt modelId="{E6AEC149-F001-4883-92CA-B9DF483EE870}" type="pres">
      <dgm:prSet presAssocID="{61E09F76-D9D3-4AD8-A6D7-345E7BFDE0A2}" presName="sibTrans" presStyleLbl="sibTrans2D1" presStyleIdx="0" presStyleCnt="0"/>
      <dgm:spPr/>
    </dgm:pt>
    <dgm:pt modelId="{06874B13-1D25-48DA-9428-A12DDA07B28F}" type="pres">
      <dgm:prSet presAssocID="{3A67F84C-7779-4A40-87EA-6DAD0332538F}" presName="compNode" presStyleCnt="0"/>
      <dgm:spPr/>
    </dgm:pt>
    <dgm:pt modelId="{74B1194E-556F-4BB4-B25B-20843B05D9AA}" type="pres">
      <dgm:prSet presAssocID="{3A67F84C-7779-4A40-87EA-6DAD0332538F}" presName="iconBgRect" presStyleLbl="bgShp" presStyleIdx="2" presStyleCnt="4"/>
      <dgm:spPr/>
    </dgm:pt>
    <dgm:pt modelId="{ADCA2575-F8AA-42D4-8A95-33C1910E0EE0}" type="pres">
      <dgm:prSet presAssocID="{3A67F84C-7779-4A40-87EA-6DAD033253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r Graph with Upward Trend"/>
        </a:ext>
      </dgm:extLst>
    </dgm:pt>
    <dgm:pt modelId="{29BBE4C0-3D69-48B2-8801-720C7CD41B2F}" type="pres">
      <dgm:prSet presAssocID="{3A67F84C-7779-4A40-87EA-6DAD0332538F}" presName="spaceRect" presStyleCnt="0"/>
      <dgm:spPr/>
    </dgm:pt>
    <dgm:pt modelId="{33CA0675-A28E-42C0-8513-2060CCE2C1FC}" type="pres">
      <dgm:prSet presAssocID="{3A67F84C-7779-4A40-87EA-6DAD0332538F}" presName="textRect" presStyleLbl="revTx" presStyleIdx="2" presStyleCnt="4">
        <dgm:presLayoutVars>
          <dgm:chMax val="1"/>
          <dgm:chPref val="1"/>
        </dgm:presLayoutVars>
      </dgm:prSet>
      <dgm:spPr/>
    </dgm:pt>
    <dgm:pt modelId="{196AAC6B-5191-4B0F-92BE-71095B8059E2}" type="pres">
      <dgm:prSet presAssocID="{B60537F4-B934-49FD-A186-E27AEEB4E6A2}" presName="sibTrans" presStyleLbl="sibTrans2D1" presStyleIdx="0" presStyleCnt="0"/>
      <dgm:spPr/>
    </dgm:pt>
    <dgm:pt modelId="{CB3ECBA6-1094-4D52-BEB1-2424DEC24029}" type="pres">
      <dgm:prSet presAssocID="{1502813C-FF37-4E58-8A85-210C4EE9BA53}" presName="compNode" presStyleCnt="0"/>
      <dgm:spPr/>
    </dgm:pt>
    <dgm:pt modelId="{207B18FC-ABE3-47F3-96A7-25541FA3EFCE}" type="pres">
      <dgm:prSet presAssocID="{1502813C-FF37-4E58-8A85-210C4EE9BA53}" presName="iconBgRect" presStyleLbl="bgShp" presStyleIdx="3" presStyleCnt="4"/>
      <dgm:spPr/>
    </dgm:pt>
    <dgm:pt modelId="{2ADC2086-3AF9-4215-B9BB-00685C5E771C}" type="pres">
      <dgm:prSet presAssocID="{1502813C-FF37-4E58-8A85-210C4EE9BA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x"/>
        </a:ext>
      </dgm:extLst>
    </dgm:pt>
    <dgm:pt modelId="{DC45D449-BCF6-4C89-A484-53B289EA751F}" type="pres">
      <dgm:prSet presAssocID="{1502813C-FF37-4E58-8A85-210C4EE9BA53}" presName="spaceRect" presStyleCnt="0"/>
      <dgm:spPr/>
    </dgm:pt>
    <dgm:pt modelId="{91AC4622-05E1-4054-B8F7-035CC6E81B29}" type="pres">
      <dgm:prSet presAssocID="{1502813C-FF37-4E58-8A85-210C4EE9BA53}" presName="textRect" presStyleLbl="revTx" presStyleIdx="3" presStyleCnt="4">
        <dgm:presLayoutVars>
          <dgm:chMax val="1"/>
          <dgm:chPref val="1"/>
        </dgm:presLayoutVars>
      </dgm:prSet>
      <dgm:spPr/>
    </dgm:pt>
  </dgm:ptLst>
  <dgm:cxnLst>
    <dgm:cxn modelId="{B93DF307-62C1-4021-A519-D76DD70822B3}" srcId="{1FDF7313-4947-4FA0-B87D-C5EBC3884880}" destId="{1502813C-FF37-4E58-8A85-210C4EE9BA53}" srcOrd="3" destOrd="0" parTransId="{662990DB-79A0-451B-9971-C7B2BC6A141B}" sibTransId="{ED216BA8-F8EF-4189-B7AF-6D6AEC40134D}"/>
    <dgm:cxn modelId="{43F54A31-658B-41E9-86DB-4FB6E6A934CD}" type="presOf" srcId="{862F845B-0052-4135-B24F-5C3B3A0F8FA5}" destId="{6D318F21-B384-4C7D-AB63-49BC34FE1C76}" srcOrd="0" destOrd="0" presId="urn:microsoft.com/office/officeart/2018/2/layout/IconCircleList"/>
    <dgm:cxn modelId="{4DC91743-175F-41F9-9439-F53B8AD70EA0}" srcId="{1FDF7313-4947-4FA0-B87D-C5EBC3884880}" destId="{862F845B-0052-4135-B24F-5C3B3A0F8FA5}" srcOrd="0" destOrd="0" parTransId="{D0E93357-D692-4D2B-8935-8EE36612DFAC}" sibTransId="{8F43C903-6695-438A-B7DA-C106BF6DD450}"/>
    <dgm:cxn modelId="{48B6FE6F-90CD-4AC8-AC5A-20C7DE70D3B9}" type="presOf" srcId="{61E09F76-D9D3-4AD8-A6D7-345E7BFDE0A2}" destId="{E6AEC149-F001-4883-92CA-B9DF483EE870}" srcOrd="0" destOrd="0" presId="urn:microsoft.com/office/officeart/2018/2/layout/IconCircleList"/>
    <dgm:cxn modelId="{F6F1F279-17D2-4161-904F-156D593050F4}" type="presOf" srcId="{8F43C903-6695-438A-B7DA-C106BF6DD450}" destId="{BB5E5F9B-DDFB-4D2F-B8D8-BB0EB5E8D727}" srcOrd="0" destOrd="0" presId="urn:microsoft.com/office/officeart/2018/2/layout/IconCircleList"/>
    <dgm:cxn modelId="{8E3B4D98-0AF7-4233-87BA-13BEDD8D863A}" type="presOf" srcId="{1FDF7313-4947-4FA0-B87D-C5EBC3884880}" destId="{7BE7EB32-BB86-42BB-B5FA-DB1819A8F400}" srcOrd="0" destOrd="0" presId="urn:microsoft.com/office/officeart/2018/2/layout/IconCircleList"/>
    <dgm:cxn modelId="{099154A3-F320-4E07-A35C-16C5786177A4}" srcId="{1FDF7313-4947-4FA0-B87D-C5EBC3884880}" destId="{4DA99BDF-25E6-4BB7-85B6-83E9BE87903E}" srcOrd="1" destOrd="0" parTransId="{B1469204-59C3-42A8-A157-DBAA14466676}" sibTransId="{61E09F76-D9D3-4AD8-A6D7-345E7BFDE0A2}"/>
    <dgm:cxn modelId="{ABDF5AA7-F731-442E-ACB4-5CF537198881}" type="presOf" srcId="{B60537F4-B934-49FD-A186-E27AEEB4E6A2}" destId="{196AAC6B-5191-4B0F-92BE-71095B8059E2}" srcOrd="0" destOrd="0" presId="urn:microsoft.com/office/officeart/2018/2/layout/IconCircleList"/>
    <dgm:cxn modelId="{8D0467B5-484A-465A-9D02-86A716E95DAA}" srcId="{1FDF7313-4947-4FA0-B87D-C5EBC3884880}" destId="{3A67F84C-7779-4A40-87EA-6DAD0332538F}" srcOrd="2" destOrd="0" parTransId="{F7294869-507F-40EA-9EA5-243C7B43D92D}" sibTransId="{B60537F4-B934-49FD-A186-E27AEEB4E6A2}"/>
    <dgm:cxn modelId="{F3876BB7-4FC6-4BD9-BA42-FB42B17DE859}" type="presOf" srcId="{3A67F84C-7779-4A40-87EA-6DAD0332538F}" destId="{33CA0675-A28E-42C0-8513-2060CCE2C1FC}" srcOrd="0" destOrd="0" presId="urn:microsoft.com/office/officeart/2018/2/layout/IconCircleList"/>
    <dgm:cxn modelId="{5DFE10C2-ABA1-499B-AA70-820B7779774C}" type="presOf" srcId="{4DA99BDF-25E6-4BB7-85B6-83E9BE87903E}" destId="{E906D20A-BB22-4643-804B-802ED824AED8}" srcOrd="0" destOrd="0" presId="urn:microsoft.com/office/officeart/2018/2/layout/IconCircleList"/>
    <dgm:cxn modelId="{3B596ADE-94E3-4C0F-B2E4-3C042BA3A769}" type="presOf" srcId="{1502813C-FF37-4E58-8A85-210C4EE9BA53}" destId="{91AC4622-05E1-4054-B8F7-035CC6E81B29}" srcOrd="0" destOrd="0" presId="urn:microsoft.com/office/officeart/2018/2/layout/IconCircleList"/>
    <dgm:cxn modelId="{3A283E3E-D639-4720-8370-F635E80EAA83}" type="presParOf" srcId="{7BE7EB32-BB86-42BB-B5FA-DB1819A8F400}" destId="{FBC96C2D-9EEC-4CCB-AD9C-BE02B86E4921}" srcOrd="0" destOrd="0" presId="urn:microsoft.com/office/officeart/2018/2/layout/IconCircleList"/>
    <dgm:cxn modelId="{5EB8FFEE-767A-426E-A4E8-0C208CE096B0}" type="presParOf" srcId="{FBC96C2D-9EEC-4CCB-AD9C-BE02B86E4921}" destId="{E508F3A1-2A25-4454-BC8A-C0225F22DC96}" srcOrd="0" destOrd="0" presId="urn:microsoft.com/office/officeart/2018/2/layout/IconCircleList"/>
    <dgm:cxn modelId="{BEF055DB-E254-40FE-A84D-E4A9FC7615DE}" type="presParOf" srcId="{E508F3A1-2A25-4454-BC8A-C0225F22DC96}" destId="{48DA506E-2E98-46DF-A0CC-3FEB67359A0D}" srcOrd="0" destOrd="0" presId="urn:microsoft.com/office/officeart/2018/2/layout/IconCircleList"/>
    <dgm:cxn modelId="{C87C3B77-5A6B-4171-BE7E-9A138687687E}" type="presParOf" srcId="{E508F3A1-2A25-4454-BC8A-C0225F22DC96}" destId="{80447553-A95B-4278-893C-461E02B5AA82}" srcOrd="1" destOrd="0" presId="urn:microsoft.com/office/officeart/2018/2/layout/IconCircleList"/>
    <dgm:cxn modelId="{B3235B45-B4E5-46A9-BC8D-80CA12A99B19}" type="presParOf" srcId="{E508F3A1-2A25-4454-BC8A-C0225F22DC96}" destId="{069DA304-5747-421D-8CCF-4F5B6A3A6FBE}" srcOrd="2" destOrd="0" presId="urn:microsoft.com/office/officeart/2018/2/layout/IconCircleList"/>
    <dgm:cxn modelId="{F553BA5B-F21E-4EF1-A139-BBDA3522556A}" type="presParOf" srcId="{E508F3A1-2A25-4454-BC8A-C0225F22DC96}" destId="{6D318F21-B384-4C7D-AB63-49BC34FE1C76}" srcOrd="3" destOrd="0" presId="urn:microsoft.com/office/officeart/2018/2/layout/IconCircleList"/>
    <dgm:cxn modelId="{F12DF839-A0DA-4519-AAC6-2F52ADD710F4}" type="presParOf" srcId="{FBC96C2D-9EEC-4CCB-AD9C-BE02B86E4921}" destId="{BB5E5F9B-DDFB-4D2F-B8D8-BB0EB5E8D727}" srcOrd="1" destOrd="0" presId="urn:microsoft.com/office/officeart/2018/2/layout/IconCircleList"/>
    <dgm:cxn modelId="{D7C7F56D-BF13-4C01-A6D3-44CBFACA2BC3}" type="presParOf" srcId="{FBC96C2D-9EEC-4CCB-AD9C-BE02B86E4921}" destId="{D3C9D5FE-EA36-493B-9385-88F77126104A}" srcOrd="2" destOrd="0" presId="urn:microsoft.com/office/officeart/2018/2/layout/IconCircleList"/>
    <dgm:cxn modelId="{DECDB517-AFDD-4742-9BA6-6E10220837C1}" type="presParOf" srcId="{D3C9D5FE-EA36-493B-9385-88F77126104A}" destId="{A09A5698-B909-4F5D-AF5E-984B14F20F4C}" srcOrd="0" destOrd="0" presId="urn:microsoft.com/office/officeart/2018/2/layout/IconCircleList"/>
    <dgm:cxn modelId="{E6F911FB-22F5-40A5-9A96-B6EDBCDBE5A3}" type="presParOf" srcId="{D3C9D5FE-EA36-493B-9385-88F77126104A}" destId="{C5205183-1162-4FFD-88CF-57322FDA001A}" srcOrd="1" destOrd="0" presId="urn:microsoft.com/office/officeart/2018/2/layout/IconCircleList"/>
    <dgm:cxn modelId="{8C8442A4-FFD6-400E-8F3B-26AAAE3F09DB}" type="presParOf" srcId="{D3C9D5FE-EA36-493B-9385-88F77126104A}" destId="{1068D04C-A977-4275-9300-9DA05090EC8D}" srcOrd="2" destOrd="0" presId="urn:microsoft.com/office/officeart/2018/2/layout/IconCircleList"/>
    <dgm:cxn modelId="{2C9E4500-D506-42C3-80BA-9AFF35BFDBE2}" type="presParOf" srcId="{D3C9D5FE-EA36-493B-9385-88F77126104A}" destId="{E906D20A-BB22-4643-804B-802ED824AED8}" srcOrd="3" destOrd="0" presId="urn:microsoft.com/office/officeart/2018/2/layout/IconCircleList"/>
    <dgm:cxn modelId="{7FA347F0-562B-4240-81D0-9D3889E74CBC}" type="presParOf" srcId="{FBC96C2D-9EEC-4CCB-AD9C-BE02B86E4921}" destId="{E6AEC149-F001-4883-92CA-B9DF483EE870}" srcOrd="3" destOrd="0" presId="urn:microsoft.com/office/officeart/2018/2/layout/IconCircleList"/>
    <dgm:cxn modelId="{835FC518-9893-4448-ACC4-E49DE117D58C}" type="presParOf" srcId="{FBC96C2D-9EEC-4CCB-AD9C-BE02B86E4921}" destId="{06874B13-1D25-48DA-9428-A12DDA07B28F}" srcOrd="4" destOrd="0" presId="urn:microsoft.com/office/officeart/2018/2/layout/IconCircleList"/>
    <dgm:cxn modelId="{5BCE6E0E-3463-4FD2-8C88-DDE11C30A38C}" type="presParOf" srcId="{06874B13-1D25-48DA-9428-A12DDA07B28F}" destId="{74B1194E-556F-4BB4-B25B-20843B05D9AA}" srcOrd="0" destOrd="0" presId="urn:microsoft.com/office/officeart/2018/2/layout/IconCircleList"/>
    <dgm:cxn modelId="{9BDBCCBC-4095-4B9B-90D5-FA5A0612AFD4}" type="presParOf" srcId="{06874B13-1D25-48DA-9428-A12DDA07B28F}" destId="{ADCA2575-F8AA-42D4-8A95-33C1910E0EE0}" srcOrd="1" destOrd="0" presId="urn:microsoft.com/office/officeart/2018/2/layout/IconCircleList"/>
    <dgm:cxn modelId="{7447FB6B-9D45-4E9B-AD7E-AE7FA2949BC4}" type="presParOf" srcId="{06874B13-1D25-48DA-9428-A12DDA07B28F}" destId="{29BBE4C0-3D69-48B2-8801-720C7CD41B2F}" srcOrd="2" destOrd="0" presId="urn:microsoft.com/office/officeart/2018/2/layout/IconCircleList"/>
    <dgm:cxn modelId="{3D5EC89B-D574-49FA-B74A-4E6CCFEAA014}" type="presParOf" srcId="{06874B13-1D25-48DA-9428-A12DDA07B28F}" destId="{33CA0675-A28E-42C0-8513-2060CCE2C1FC}" srcOrd="3" destOrd="0" presId="urn:microsoft.com/office/officeart/2018/2/layout/IconCircleList"/>
    <dgm:cxn modelId="{EFE4622D-5AFB-48F7-926A-073990DEC735}" type="presParOf" srcId="{FBC96C2D-9EEC-4CCB-AD9C-BE02B86E4921}" destId="{196AAC6B-5191-4B0F-92BE-71095B8059E2}" srcOrd="5" destOrd="0" presId="urn:microsoft.com/office/officeart/2018/2/layout/IconCircleList"/>
    <dgm:cxn modelId="{6BE3741C-117F-4C4C-9BD8-25449BF0D7E4}" type="presParOf" srcId="{FBC96C2D-9EEC-4CCB-AD9C-BE02B86E4921}" destId="{CB3ECBA6-1094-4D52-BEB1-2424DEC24029}" srcOrd="6" destOrd="0" presId="urn:microsoft.com/office/officeart/2018/2/layout/IconCircleList"/>
    <dgm:cxn modelId="{C8218E0C-6681-4963-A08E-F4B8FBE1525E}" type="presParOf" srcId="{CB3ECBA6-1094-4D52-BEB1-2424DEC24029}" destId="{207B18FC-ABE3-47F3-96A7-25541FA3EFCE}" srcOrd="0" destOrd="0" presId="urn:microsoft.com/office/officeart/2018/2/layout/IconCircleList"/>
    <dgm:cxn modelId="{4C66D1B9-247A-456E-842D-D9FCC1C18D3F}" type="presParOf" srcId="{CB3ECBA6-1094-4D52-BEB1-2424DEC24029}" destId="{2ADC2086-3AF9-4215-B9BB-00685C5E771C}" srcOrd="1" destOrd="0" presId="urn:microsoft.com/office/officeart/2018/2/layout/IconCircleList"/>
    <dgm:cxn modelId="{49AB7D90-9068-439B-908E-0CD821A7BC02}" type="presParOf" srcId="{CB3ECBA6-1094-4D52-BEB1-2424DEC24029}" destId="{DC45D449-BCF6-4C89-A484-53B289EA751F}" srcOrd="2" destOrd="0" presId="urn:microsoft.com/office/officeart/2018/2/layout/IconCircleList"/>
    <dgm:cxn modelId="{B47BB6B7-7856-49C4-B0BC-3D4093CA8A9B}" type="presParOf" srcId="{CB3ECBA6-1094-4D52-BEB1-2424DEC24029}" destId="{91AC4622-05E1-4054-B8F7-035CC6E81B29}" srcOrd="3" destOrd="0" presId="urn:microsoft.com/office/officeart/2018/2/layout/IconCircle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16BE9A0-F6AF-4FA9-93B3-5227108C860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E2C33AD-2990-4B49-A6BF-631FB11D19A6}">
      <dgm:prSet/>
      <dgm:spPr/>
      <dgm:t>
        <a:bodyPr/>
        <a:lstStyle/>
        <a:p>
          <a:pPr>
            <a:defRPr cap="all"/>
          </a:pPr>
          <a:r>
            <a:rPr lang="en-US"/>
            <a:t>Industry-leading gaming laptops and motherboards</a:t>
          </a:r>
        </a:p>
      </dgm:t>
    </dgm:pt>
    <dgm:pt modelId="{F2D3F2B4-662F-429A-BF94-48032137D234}" type="parTrans" cxnId="{202C4F57-6C21-46DC-A439-542B8B195D78}">
      <dgm:prSet/>
      <dgm:spPr/>
      <dgm:t>
        <a:bodyPr/>
        <a:lstStyle/>
        <a:p>
          <a:endParaRPr lang="en-US"/>
        </a:p>
      </dgm:t>
    </dgm:pt>
    <dgm:pt modelId="{05DCF4A3-318A-4D21-9127-531F760844FD}" type="sibTrans" cxnId="{202C4F57-6C21-46DC-A439-542B8B195D78}">
      <dgm:prSet/>
      <dgm:spPr/>
      <dgm:t>
        <a:bodyPr/>
        <a:lstStyle/>
        <a:p>
          <a:endParaRPr lang="en-US"/>
        </a:p>
      </dgm:t>
    </dgm:pt>
    <dgm:pt modelId="{43838410-204A-49DE-985B-5E685C6C0F4F}">
      <dgm:prSet/>
      <dgm:spPr/>
      <dgm:t>
        <a:bodyPr/>
        <a:lstStyle/>
        <a:p>
          <a:pPr>
            <a:defRPr cap="all"/>
          </a:pPr>
          <a:r>
            <a:rPr lang="en-US"/>
            <a:t>ROG ecosystem development (</a:t>
          </a:r>
          <a:r>
            <a:rPr lang="en-GB"/>
            <a:t>Rog et al., 2025).</a:t>
          </a:r>
          <a:endParaRPr lang="en-US"/>
        </a:p>
      </dgm:t>
    </dgm:pt>
    <dgm:pt modelId="{8B705862-297E-4002-9137-58ECF560C377}" type="parTrans" cxnId="{0C94A7A5-67B0-4290-A06F-DC33E67B2D8A}">
      <dgm:prSet/>
      <dgm:spPr/>
      <dgm:t>
        <a:bodyPr/>
        <a:lstStyle/>
        <a:p>
          <a:endParaRPr lang="en-US"/>
        </a:p>
      </dgm:t>
    </dgm:pt>
    <dgm:pt modelId="{0CD378EC-A15E-449A-878B-C04F953E5E25}" type="sibTrans" cxnId="{0C94A7A5-67B0-4290-A06F-DC33E67B2D8A}">
      <dgm:prSet/>
      <dgm:spPr/>
      <dgm:t>
        <a:bodyPr/>
        <a:lstStyle/>
        <a:p>
          <a:endParaRPr lang="en-US"/>
        </a:p>
      </dgm:t>
    </dgm:pt>
    <dgm:pt modelId="{A0710D5C-27CC-4A94-B9A7-1A429A64169B}">
      <dgm:prSet/>
      <dgm:spPr/>
      <dgm:t>
        <a:bodyPr/>
        <a:lstStyle/>
        <a:p>
          <a:pPr>
            <a:defRPr cap="all"/>
          </a:pPr>
          <a:r>
            <a:rPr lang="en-US"/>
            <a:t>Experimentation with foldable screens</a:t>
          </a:r>
        </a:p>
      </dgm:t>
    </dgm:pt>
    <dgm:pt modelId="{42677941-688A-4D18-8862-E065C421D13D}" type="parTrans" cxnId="{928D9A71-5499-41B0-B372-E1D2268C39A5}">
      <dgm:prSet/>
      <dgm:spPr/>
      <dgm:t>
        <a:bodyPr/>
        <a:lstStyle/>
        <a:p>
          <a:endParaRPr lang="en-US"/>
        </a:p>
      </dgm:t>
    </dgm:pt>
    <dgm:pt modelId="{5F315DB0-C586-48DF-9C75-6AF734858B8A}" type="sibTrans" cxnId="{928D9A71-5499-41B0-B372-E1D2268C39A5}">
      <dgm:prSet/>
      <dgm:spPr/>
      <dgm:t>
        <a:bodyPr/>
        <a:lstStyle/>
        <a:p>
          <a:endParaRPr lang="en-US"/>
        </a:p>
      </dgm:t>
    </dgm:pt>
    <dgm:pt modelId="{32387A73-0A9C-43BE-BA8A-3C6A11807EC9}">
      <dgm:prSet/>
      <dgm:spPr/>
      <dgm:t>
        <a:bodyPr/>
        <a:lstStyle/>
        <a:p>
          <a:pPr>
            <a:defRPr cap="all"/>
          </a:pPr>
          <a:r>
            <a:rPr lang="en-US"/>
            <a:t>Continuous improvements in energy efficiency</a:t>
          </a:r>
        </a:p>
      </dgm:t>
    </dgm:pt>
    <dgm:pt modelId="{E6917CD5-8D24-4DD1-BF2A-3CC8EB61951B}" type="parTrans" cxnId="{C2413B66-2F18-4813-B5A1-0B6E657FFD69}">
      <dgm:prSet/>
      <dgm:spPr/>
      <dgm:t>
        <a:bodyPr/>
        <a:lstStyle/>
        <a:p>
          <a:endParaRPr lang="en-US"/>
        </a:p>
      </dgm:t>
    </dgm:pt>
    <dgm:pt modelId="{B8F7F4FF-8C33-4468-A582-7FCC07F65811}" type="sibTrans" cxnId="{C2413B66-2F18-4813-B5A1-0B6E657FFD69}">
      <dgm:prSet/>
      <dgm:spPr/>
      <dgm:t>
        <a:bodyPr/>
        <a:lstStyle/>
        <a:p>
          <a:endParaRPr lang="en-US"/>
        </a:p>
      </dgm:t>
    </dgm:pt>
    <dgm:pt modelId="{1810CE6B-9CEF-444C-BAA3-6FF6ECEB33C8}" type="pres">
      <dgm:prSet presAssocID="{E16BE9A0-F6AF-4FA9-93B3-5227108C8606}" presName="root" presStyleCnt="0">
        <dgm:presLayoutVars>
          <dgm:dir/>
          <dgm:resizeHandles val="exact"/>
        </dgm:presLayoutVars>
      </dgm:prSet>
      <dgm:spPr/>
    </dgm:pt>
    <dgm:pt modelId="{94F33182-31B8-4067-ABE8-3849B5938723}" type="pres">
      <dgm:prSet presAssocID="{3E2C33AD-2990-4B49-A6BF-631FB11D19A6}" presName="compNode" presStyleCnt="0"/>
      <dgm:spPr/>
    </dgm:pt>
    <dgm:pt modelId="{65492CB6-35F8-4251-8E76-3F96E0648099}" type="pres">
      <dgm:prSet presAssocID="{3E2C33AD-2990-4B49-A6BF-631FB11D19A6}" presName="iconBgRect" presStyleLbl="bgShp" presStyleIdx="0" presStyleCnt="4"/>
      <dgm:spPr/>
    </dgm:pt>
    <dgm:pt modelId="{8B1C8F5C-9B90-4872-8A44-E46F71D12E49}" type="pres">
      <dgm:prSet presAssocID="{3E2C33AD-2990-4B49-A6BF-631FB11D19A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me controller"/>
        </a:ext>
      </dgm:extLst>
    </dgm:pt>
    <dgm:pt modelId="{9D0651DB-F266-4176-AD3B-AB0EB6BDD3AB}" type="pres">
      <dgm:prSet presAssocID="{3E2C33AD-2990-4B49-A6BF-631FB11D19A6}" presName="spaceRect" presStyleCnt="0"/>
      <dgm:spPr/>
    </dgm:pt>
    <dgm:pt modelId="{038EF70B-F9F3-42F1-9BD5-A1379C8F96B7}" type="pres">
      <dgm:prSet presAssocID="{3E2C33AD-2990-4B49-A6BF-631FB11D19A6}" presName="textRect" presStyleLbl="revTx" presStyleIdx="0" presStyleCnt="4">
        <dgm:presLayoutVars>
          <dgm:chMax val="1"/>
          <dgm:chPref val="1"/>
        </dgm:presLayoutVars>
      </dgm:prSet>
      <dgm:spPr/>
    </dgm:pt>
    <dgm:pt modelId="{66457DE2-7FCE-4C0D-AA02-C7BA038B6139}" type="pres">
      <dgm:prSet presAssocID="{05DCF4A3-318A-4D21-9127-531F760844FD}" presName="sibTrans" presStyleCnt="0"/>
      <dgm:spPr/>
    </dgm:pt>
    <dgm:pt modelId="{7EF36A1E-5B67-41D0-834E-E977F573561B}" type="pres">
      <dgm:prSet presAssocID="{43838410-204A-49DE-985B-5E685C6C0F4F}" presName="compNode" presStyleCnt="0"/>
      <dgm:spPr/>
    </dgm:pt>
    <dgm:pt modelId="{CEB2EACA-D12D-47D4-ACC0-BA2C11B3E50F}" type="pres">
      <dgm:prSet presAssocID="{43838410-204A-49DE-985B-5E685C6C0F4F}" presName="iconBgRect" presStyleLbl="bgShp" presStyleIdx="1" presStyleCnt="4"/>
      <dgm:spPr/>
    </dgm:pt>
    <dgm:pt modelId="{0B3390BA-6D5B-4899-9241-4B6CBAD75ED1}" type="pres">
      <dgm:prSet presAssocID="{43838410-204A-49DE-985B-5E685C6C0F4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rcular Flowchart"/>
        </a:ext>
      </dgm:extLst>
    </dgm:pt>
    <dgm:pt modelId="{028343A3-75C6-4F5D-90C5-3C601B3066AE}" type="pres">
      <dgm:prSet presAssocID="{43838410-204A-49DE-985B-5E685C6C0F4F}" presName="spaceRect" presStyleCnt="0"/>
      <dgm:spPr/>
    </dgm:pt>
    <dgm:pt modelId="{64341AC3-41C9-4901-A606-891E46A93245}" type="pres">
      <dgm:prSet presAssocID="{43838410-204A-49DE-985B-5E685C6C0F4F}" presName="textRect" presStyleLbl="revTx" presStyleIdx="1" presStyleCnt="4">
        <dgm:presLayoutVars>
          <dgm:chMax val="1"/>
          <dgm:chPref val="1"/>
        </dgm:presLayoutVars>
      </dgm:prSet>
      <dgm:spPr/>
    </dgm:pt>
    <dgm:pt modelId="{FAD9840A-E55C-4CD0-BB99-F4D54D8ABC7A}" type="pres">
      <dgm:prSet presAssocID="{0CD378EC-A15E-449A-878B-C04F953E5E25}" presName="sibTrans" presStyleCnt="0"/>
      <dgm:spPr/>
    </dgm:pt>
    <dgm:pt modelId="{AB17D372-D4DB-470F-9111-E89A70B56C7C}" type="pres">
      <dgm:prSet presAssocID="{A0710D5C-27CC-4A94-B9A7-1A429A64169B}" presName="compNode" presStyleCnt="0"/>
      <dgm:spPr/>
    </dgm:pt>
    <dgm:pt modelId="{7A1AADF1-90DD-4047-9C17-F074CC7B52DA}" type="pres">
      <dgm:prSet presAssocID="{A0710D5C-27CC-4A94-B9A7-1A429A64169B}" presName="iconBgRect" presStyleLbl="bgShp" presStyleIdx="2" presStyleCnt="4"/>
      <dgm:spPr/>
    </dgm:pt>
    <dgm:pt modelId="{1E6CA8F6-0142-4CF9-B320-F803BF1774BE}" type="pres">
      <dgm:prSet presAssocID="{A0710D5C-27CC-4A94-B9A7-1A429A64169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ientist"/>
        </a:ext>
      </dgm:extLst>
    </dgm:pt>
    <dgm:pt modelId="{115C5FA8-FF6E-4A7C-B318-074229C9C379}" type="pres">
      <dgm:prSet presAssocID="{A0710D5C-27CC-4A94-B9A7-1A429A64169B}" presName="spaceRect" presStyleCnt="0"/>
      <dgm:spPr/>
    </dgm:pt>
    <dgm:pt modelId="{BF5FC0D5-C87E-42E1-B214-E9EE31130D6C}" type="pres">
      <dgm:prSet presAssocID="{A0710D5C-27CC-4A94-B9A7-1A429A64169B}" presName="textRect" presStyleLbl="revTx" presStyleIdx="2" presStyleCnt="4">
        <dgm:presLayoutVars>
          <dgm:chMax val="1"/>
          <dgm:chPref val="1"/>
        </dgm:presLayoutVars>
      </dgm:prSet>
      <dgm:spPr/>
    </dgm:pt>
    <dgm:pt modelId="{0BCDEA5D-9CC0-4599-8481-1F31A32C2D9A}" type="pres">
      <dgm:prSet presAssocID="{5F315DB0-C586-48DF-9C75-6AF734858B8A}" presName="sibTrans" presStyleCnt="0"/>
      <dgm:spPr/>
    </dgm:pt>
    <dgm:pt modelId="{FA07D510-1F5A-4741-8421-0D8113C50607}" type="pres">
      <dgm:prSet presAssocID="{32387A73-0A9C-43BE-BA8A-3C6A11807EC9}" presName="compNode" presStyleCnt="0"/>
      <dgm:spPr/>
    </dgm:pt>
    <dgm:pt modelId="{66A0D8CD-DBBC-4644-A2B9-779597433EC0}" type="pres">
      <dgm:prSet presAssocID="{32387A73-0A9C-43BE-BA8A-3C6A11807EC9}" presName="iconBgRect" presStyleLbl="bgShp" presStyleIdx="3" presStyleCnt="4"/>
      <dgm:spPr/>
    </dgm:pt>
    <dgm:pt modelId="{FD95066D-9907-4CBE-B928-351802A0BC28}" type="pres">
      <dgm:prSet presAssocID="{32387A73-0A9C-43BE-BA8A-3C6A11807E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FADDE10E-28AA-44C4-99B5-CD941D03CE04}" type="pres">
      <dgm:prSet presAssocID="{32387A73-0A9C-43BE-BA8A-3C6A11807EC9}" presName="spaceRect" presStyleCnt="0"/>
      <dgm:spPr/>
    </dgm:pt>
    <dgm:pt modelId="{F85B5AC0-DE00-4FBD-8C58-C3D02174BB57}" type="pres">
      <dgm:prSet presAssocID="{32387A73-0A9C-43BE-BA8A-3C6A11807EC9}" presName="textRect" presStyleLbl="revTx" presStyleIdx="3" presStyleCnt="4">
        <dgm:presLayoutVars>
          <dgm:chMax val="1"/>
          <dgm:chPref val="1"/>
        </dgm:presLayoutVars>
      </dgm:prSet>
      <dgm:spPr/>
    </dgm:pt>
  </dgm:ptLst>
  <dgm:cxnLst>
    <dgm:cxn modelId="{6D908D42-4AFE-477B-9D27-A2B5F9E36C25}" type="presOf" srcId="{32387A73-0A9C-43BE-BA8A-3C6A11807EC9}" destId="{F85B5AC0-DE00-4FBD-8C58-C3D02174BB57}" srcOrd="0" destOrd="0" presId="urn:microsoft.com/office/officeart/2018/5/layout/IconCircleLabelList"/>
    <dgm:cxn modelId="{C2413B66-2F18-4813-B5A1-0B6E657FFD69}" srcId="{E16BE9A0-F6AF-4FA9-93B3-5227108C8606}" destId="{32387A73-0A9C-43BE-BA8A-3C6A11807EC9}" srcOrd="3" destOrd="0" parTransId="{E6917CD5-8D24-4DD1-BF2A-3CC8EB61951B}" sibTransId="{B8F7F4FF-8C33-4468-A582-7FCC07F65811}"/>
    <dgm:cxn modelId="{928D9A71-5499-41B0-B372-E1D2268C39A5}" srcId="{E16BE9A0-F6AF-4FA9-93B3-5227108C8606}" destId="{A0710D5C-27CC-4A94-B9A7-1A429A64169B}" srcOrd="2" destOrd="0" parTransId="{42677941-688A-4D18-8862-E065C421D13D}" sibTransId="{5F315DB0-C586-48DF-9C75-6AF734858B8A}"/>
    <dgm:cxn modelId="{46E9BB53-3DB9-418E-BDF6-7D81BD974B77}" type="presOf" srcId="{A0710D5C-27CC-4A94-B9A7-1A429A64169B}" destId="{BF5FC0D5-C87E-42E1-B214-E9EE31130D6C}" srcOrd="0" destOrd="0" presId="urn:microsoft.com/office/officeart/2018/5/layout/IconCircleLabelList"/>
    <dgm:cxn modelId="{202C4F57-6C21-46DC-A439-542B8B195D78}" srcId="{E16BE9A0-F6AF-4FA9-93B3-5227108C8606}" destId="{3E2C33AD-2990-4B49-A6BF-631FB11D19A6}" srcOrd="0" destOrd="0" parTransId="{F2D3F2B4-662F-429A-BF94-48032137D234}" sibTransId="{05DCF4A3-318A-4D21-9127-531F760844FD}"/>
    <dgm:cxn modelId="{14590084-0335-4DE3-A434-38D7D7CCB313}" type="presOf" srcId="{43838410-204A-49DE-985B-5E685C6C0F4F}" destId="{64341AC3-41C9-4901-A606-891E46A93245}" srcOrd="0" destOrd="0" presId="urn:microsoft.com/office/officeart/2018/5/layout/IconCircleLabelList"/>
    <dgm:cxn modelId="{F1A16A97-F20B-4008-BD55-140C43065828}" type="presOf" srcId="{3E2C33AD-2990-4B49-A6BF-631FB11D19A6}" destId="{038EF70B-F9F3-42F1-9BD5-A1379C8F96B7}" srcOrd="0" destOrd="0" presId="urn:microsoft.com/office/officeart/2018/5/layout/IconCircleLabelList"/>
    <dgm:cxn modelId="{0C94A7A5-67B0-4290-A06F-DC33E67B2D8A}" srcId="{E16BE9A0-F6AF-4FA9-93B3-5227108C8606}" destId="{43838410-204A-49DE-985B-5E685C6C0F4F}" srcOrd="1" destOrd="0" parTransId="{8B705862-297E-4002-9137-58ECF560C377}" sibTransId="{0CD378EC-A15E-449A-878B-C04F953E5E25}"/>
    <dgm:cxn modelId="{A63B19A6-F112-4185-8CFC-65500EC05533}" type="presOf" srcId="{E16BE9A0-F6AF-4FA9-93B3-5227108C8606}" destId="{1810CE6B-9CEF-444C-BAA3-6FF6ECEB33C8}" srcOrd="0" destOrd="0" presId="urn:microsoft.com/office/officeart/2018/5/layout/IconCircleLabelList"/>
    <dgm:cxn modelId="{8589A428-5D34-4D5A-B323-1C3874CC19D5}" type="presParOf" srcId="{1810CE6B-9CEF-444C-BAA3-6FF6ECEB33C8}" destId="{94F33182-31B8-4067-ABE8-3849B5938723}" srcOrd="0" destOrd="0" presId="urn:microsoft.com/office/officeart/2018/5/layout/IconCircleLabelList"/>
    <dgm:cxn modelId="{A9193551-75F1-4074-BFAA-5360B6D1E077}" type="presParOf" srcId="{94F33182-31B8-4067-ABE8-3849B5938723}" destId="{65492CB6-35F8-4251-8E76-3F96E0648099}" srcOrd="0" destOrd="0" presId="urn:microsoft.com/office/officeart/2018/5/layout/IconCircleLabelList"/>
    <dgm:cxn modelId="{7AA59C62-853C-416E-B8BF-88F93E8B2BDF}" type="presParOf" srcId="{94F33182-31B8-4067-ABE8-3849B5938723}" destId="{8B1C8F5C-9B90-4872-8A44-E46F71D12E49}" srcOrd="1" destOrd="0" presId="urn:microsoft.com/office/officeart/2018/5/layout/IconCircleLabelList"/>
    <dgm:cxn modelId="{37B71CD0-0734-432B-8EF5-F7C9DECF352A}" type="presParOf" srcId="{94F33182-31B8-4067-ABE8-3849B5938723}" destId="{9D0651DB-F266-4176-AD3B-AB0EB6BDD3AB}" srcOrd="2" destOrd="0" presId="urn:microsoft.com/office/officeart/2018/5/layout/IconCircleLabelList"/>
    <dgm:cxn modelId="{EA2D6A30-4D38-48C0-9BAA-56546535822D}" type="presParOf" srcId="{94F33182-31B8-4067-ABE8-3849B5938723}" destId="{038EF70B-F9F3-42F1-9BD5-A1379C8F96B7}" srcOrd="3" destOrd="0" presId="urn:microsoft.com/office/officeart/2018/5/layout/IconCircleLabelList"/>
    <dgm:cxn modelId="{6F076534-63F4-41C9-8ABB-BF9680542B8C}" type="presParOf" srcId="{1810CE6B-9CEF-444C-BAA3-6FF6ECEB33C8}" destId="{66457DE2-7FCE-4C0D-AA02-C7BA038B6139}" srcOrd="1" destOrd="0" presId="urn:microsoft.com/office/officeart/2018/5/layout/IconCircleLabelList"/>
    <dgm:cxn modelId="{7DCA7A27-06F9-413E-B8B7-6E3F738AB925}" type="presParOf" srcId="{1810CE6B-9CEF-444C-BAA3-6FF6ECEB33C8}" destId="{7EF36A1E-5B67-41D0-834E-E977F573561B}" srcOrd="2" destOrd="0" presId="urn:microsoft.com/office/officeart/2018/5/layout/IconCircleLabelList"/>
    <dgm:cxn modelId="{082F9459-AB46-40A9-92BC-1C8DF8406C73}" type="presParOf" srcId="{7EF36A1E-5B67-41D0-834E-E977F573561B}" destId="{CEB2EACA-D12D-47D4-ACC0-BA2C11B3E50F}" srcOrd="0" destOrd="0" presId="urn:microsoft.com/office/officeart/2018/5/layout/IconCircleLabelList"/>
    <dgm:cxn modelId="{51F1F148-E966-4004-A624-2F3034B48E5A}" type="presParOf" srcId="{7EF36A1E-5B67-41D0-834E-E977F573561B}" destId="{0B3390BA-6D5B-4899-9241-4B6CBAD75ED1}" srcOrd="1" destOrd="0" presId="urn:microsoft.com/office/officeart/2018/5/layout/IconCircleLabelList"/>
    <dgm:cxn modelId="{6C9A36F4-7E04-48E7-8D5E-1E0B09EBB118}" type="presParOf" srcId="{7EF36A1E-5B67-41D0-834E-E977F573561B}" destId="{028343A3-75C6-4F5D-90C5-3C601B3066AE}" srcOrd="2" destOrd="0" presId="urn:microsoft.com/office/officeart/2018/5/layout/IconCircleLabelList"/>
    <dgm:cxn modelId="{E1C1C749-220D-464E-ADB7-A03EBC7A7D92}" type="presParOf" srcId="{7EF36A1E-5B67-41D0-834E-E977F573561B}" destId="{64341AC3-41C9-4901-A606-891E46A93245}" srcOrd="3" destOrd="0" presId="urn:microsoft.com/office/officeart/2018/5/layout/IconCircleLabelList"/>
    <dgm:cxn modelId="{97F271A8-E552-4A03-B0E9-CFDBF880C33A}" type="presParOf" srcId="{1810CE6B-9CEF-444C-BAA3-6FF6ECEB33C8}" destId="{FAD9840A-E55C-4CD0-BB99-F4D54D8ABC7A}" srcOrd="3" destOrd="0" presId="urn:microsoft.com/office/officeart/2018/5/layout/IconCircleLabelList"/>
    <dgm:cxn modelId="{3A0E11C5-9D42-491E-AB0A-AD91A98A6A68}" type="presParOf" srcId="{1810CE6B-9CEF-444C-BAA3-6FF6ECEB33C8}" destId="{AB17D372-D4DB-470F-9111-E89A70B56C7C}" srcOrd="4" destOrd="0" presId="urn:microsoft.com/office/officeart/2018/5/layout/IconCircleLabelList"/>
    <dgm:cxn modelId="{BFD19F56-6F2E-482E-BB4C-85A9D404651D}" type="presParOf" srcId="{AB17D372-D4DB-470F-9111-E89A70B56C7C}" destId="{7A1AADF1-90DD-4047-9C17-F074CC7B52DA}" srcOrd="0" destOrd="0" presId="urn:microsoft.com/office/officeart/2018/5/layout/IconCircleLabelList"/>
    <dgm:cxn modelId="{C1000A5B-9710-466C-B83D-D5AE0235E748}" type="presParOf" srcId="{AB17D372-D4DB-470F-9111-E89A70B56C7C}" destId="{1E6CA8F6-0142-4CF9-B320-F803BF1774BE}" srcOrd="1" destOrd="0" presId="urn:microsoft.com/office/officeart/2018/5/layout/IconCircleLabelList"/>
    <dgm:cxn modelId="{4B9E4476-D8D0-4B87-B627-57A11B64C1C0}" type="presParOf" srcId="{AB17D372-D4DB-470F-9111-E89A70B56C7C}" destId="{115C5FA8-FF6E-4A7C-B318-074229C9C379}" srcOrd="2" destOrd="0" presId="urn:microsoft.com/office/officeart/2018/5/layout/IconCircleLabelList"/>
    <dgm:cxn modelId="{6502F012-DCA8-4AF3-B08B-F0EF02C2D20B}" type="presParOf" srcId="{AB17D372-D4DB-470F-9111-E89A70B56C7C}" destId="{BF5FC0D5-C87E-42E1-B214-E9EE31130D6C}" srcOrd="3" destOrd="0" presId="urn:microsoft.com/office/officeart/2018/5/layout/IconCircleLabelList"/>
    <dgm:cxn modelId="{1641F3DF-DDF7-4E5B-80E1-0694B30464A6}" type="presParOf" srcId="{1810CE6B-9CEF-444C-BAA3-6FF6ECEB33C8}" destId="{0BCDEA5D-9CC0-4599-8481-1F31A32C2D9A}" srcOrd="5" destOrd="0" presId="urn:microsoft.com/office/officeart/2018/5/layout/IconCircleLabelList"/>
    <dgm:cxn modelId="{D646C57E-A94C-4AFF-9CD9-E9FF20B9C6A8}" type="presParOf" srcId="{1810CE6B-9CEF-444C-BAA3-6FF6ECEB33C8}" destId="{FA07D510-1F5A-4741-8421-0D8113C50607}" srcOrd="6" destOrd="0" presId="urn:microsoft.com/office/officeart/2018/5/layout/IconCircleLabelList"/>
    <dgm:cxn modelId="{DC142DCF-F676-4C5A-8B74-0C778086C8D5}" type="presParOf" srcId="{FA07D510-1F5A-4741-8421-0D8113C50607}" destId="{66A0D8CD-DBBC-4644-A2B9-779597433EC0}" srcOrd="0" destOrd="0" presId="urn:microsoft.com/office/officeart/2018/5/layout/IconCircleLabelList"/>
    <dgm:cxn modelId="{94467FB8-C130-4C18-8408-2202C8504809}" type="presParOf" srcId="{FA07D510-1F5A-4741-8421-0D8113C50607}" destId="{FD95066D-9907-4CBE-B928-351802A0BC28}" srcOrd="1" destOrd="0" presId="urn:microsoft.com/office/officeart/2018/5/layout/IconCircleLabelList"/>
    <dgm:cxn modelId="{EBA2C02F-D813-4F9F-B7BC-634658DDC163}" type="presParOf" srcId="{FA07D510-1F5A-4741-8421-0D8113C50607}" destId="{FADDE10E-28AA-44C4-99B5-CD941D03CE04}" srcOrd="2" destOrd="0" presId="urn:microsoft.com/office/officeart/2018/5/layout/IconCircleLabelList"/>
    <dgm:cxn modelId="{1E1E89A3-D93A-488E-945A-4E6106EEDD37}" type="presParOf" srcId="{FA07D510-1F5A-4741-8421-0D8113C50607}" destId="{F85B5AC0-DE00-4FBD-8C58-C3D02174BB57}" srcOrd="3" destOrd="0" presId="urn:microsoft.com/office/officeart/2018/5/layout/IconCircleLabel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526A2CA6-9693-46F0-A800-73327B4B7D47}"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993B998-F4CD-4EA4-A680-61B1A2637142}">
      <dgm:prSet/>
      <dgm:spPr/>
      <dgm:t>
        <a:bodyPr/>
        <a:lstStyle/>
        <a:p>
          <a:r>
            <a:rPr lang="en-US"/>
            <a:t>Shift towards direct-to-consumer (D2C) sales online</a:t>
          </a:r>
        </a:p>
      </dgm:t>
    </dgm:pt>
    <dgm:pt modelId="{06F07CC2-3A3A-4EAA-844A-14740B15DCD8}" type="parTrans" cxnId="{6E99EE3C-6674-4C50-990A-79815E06B03D}">
      <dgm:prSet/>
      <dgm:spPr/>
      <dgm:t>
        <a:bodyPr/>
        <a:lstStyle/>
        <a:p>
          <a:endParaRPr lang="en-US"/>
        </a:p>
      </dgm:t>
    </dgm:pt>
    <dgm:pt modelId="{4ED1C6C2-FDED-4736-9350-B51FE4EAA60E}" type="sibTrans" cxnId="{6E99EE3C-6674-4C50-990A-79815E06B03D}">
      <dgm:prSet/>
      <dgm:spPr/>
      <dgm:t>
        <a:bodyPr/>
        <a:lstStyle/>
        <a:p>
          <a:endParaRPr lang="en-US"/>
        </a:p>
      </dgm:t>
    </dgm:pt>
    <dgm:pt modelId="{A9D68E53-6B39-4571-A13A-BB11A44B6C71}">
      <dgm:prSet/>
      <dgm:spPr/>
      <dgm:t>
        <a:bodyPr/>
        <a:lstStyle/>
        <a:p>
          <a:r>
            <a:rPr lang="en-US"/>
            <a:t>Greater emphasis on services and experiences (</a:t>
          </a:r>
          <a:r>
            <a:rPr lang="en-GB"/>
            <a:t>Fisk et al., 2020).</a:t>
          </a:r>
          <a:endParaRPr lang="en-US"/>
        </a:p>
      </dgm:t>
    </dgm:pt>
    <dgm:pt modelId="{5C47D271-0FE6-4968-8CEC-CE9E21F447B0}" type="parTrans" cxnId="{4A4FAEE0-1F5F-426D-8A64-9F5E346A059A}">
      <dgm:prSet/>
      <dgm:spPr/>
      <dgm:t>
        <a:bodyPr/>
        <a:lstStyle/>
        <a:p>
          <a:endParaRPr lang="en-US"/>
        </a:p>
      </dgm:t>
    </dgm:pt>
    <dgm:pt modelId="{6B40B309-AFB9-4C72-B591-0F31B4FCE55B}" type="sibTrans" cxnId="{4A4FAEE0-1F5F-426D-8A64-9F5E346A059A}">
      <dgm:prSet/>
      <dgm:spPr/>
      <dgm:t>
        <a:bodyPr/>
        <a:lstStyle/>
        <a:p>
          <a:endParaRPr lang="en-US"/>
        </a:p>
      </dgm:t>
    </dgm:pt>
    <dgm:pt modelId="{E0443676-68A7-43B9-B08C-008DF347CB9A}">
      <dgm:prSet/>
      <dgm:spPr/>
      <dgm:t>
        <a:bodyPr/>
        <a:lstStyle/>
        <a:p>
          <a:r>
            <a:rPr lang="en-US"/>
            <a:t>Collaborations with AI startups</a:t>
          </a:r>
        </a:p>
      </dgm:t>
    </dgm:pt>
    <dgm:pt modelId="{7AA05D83-FEEE-4F5A-8E1C-56FAB9714969}" type="parTrans" cxnId="{A4353E8C-D42C-462D-9D4C-AA6891E39C79}">
      <dgm:prSet/>
      <dgm:spPr/>
      <dgm:t>
        <a:bodyPr/>
        <a:lstStyle/>
        <a:p>
          <a:endParaRPr lang="en-US"/>
        </a:p>
      </dgm:t>
    </dgm:pt>
    <dgm:pt modelId="{E3A5F2C3-11F1-415D-9149-08A80E505D54}" type="sibTrans" cxnId="{A4353E8C-D42C-462D-9D4C-AA6891E39C79}">
      <dgm:prSet/>
      <dgm:spPr/>
      <dgm:t>
        <a:bodyPr/>
        <a:lstStyle/>
        <a:p>
          <a:endParaRPr lang="en-US"/>
        </a:p>
      </dgm:t>
    </dgm:pt>
    <dgm:pt modelId="{28960363-944B-4B95-B178-091DE564963D}">
      <dgm:prSet/>
      <dgm:spPr/>
      <dgm:t>
        <a:bodyPr/>
        <a:lstStyle/>
        <a:p>
          <a:r>
            <a:rPr lang="en-US"/>
            <a:t>Focus on digital transformation across operations</a:t>
          </a:r>
        </a:p>
      </dgm:t>
    </dgm:pt>
    <dgm:pt modelId="{84A06672-538B-4F2B-B7E0-6988908019D0}" type="parTrans" cxnId="{DA8EB444-BA83-46A0-A073-C9EAA5D33391}">
      <dgm:prSet/>
      <dgm:spPr/>
      <dgm:t>
        <a:bodyPr/>
        <a:lstStyle/>
        <a:p>
          <a:endParaRPr lang="en-US"/>
        </a:p>
      </dgm:t>
    </dgm:pt>
    <dgm:pt modelId="{3F01CF1C-F4C6-4101-BA23-A0B157AF3F7D}" type="sibTrans" cxnId="{DA8EB444-BA83-46A0-A073-C9EAA5D33391}">
      <dgm:prSet/>
      <dgm:spPr/>
      <dgm:t>
        <a:bodyPr/>
        <a:lstStyle/>
        <a:p>
          <a:endParaRPr lang="en-US"/>
        </a:p>
      </dgm:t>
    </dgm:pt>
    <dgm:pt modelId="{C6831DAC-58DE-4CF1-9244-41F5DC749DC6}" type="pres">
      <dgm:prSet presAssocID="{526A2CA6-9693-46F0-A800-73327B4B7D47}" presName="diagram" presStyleCnt="0">
        <dgm:presLayoutVars>
          <dgm:dir/>
          <dgm:resizeHandles val="exact"/>
        </dgm:presLayoutVars>
      </dgm:prSet>
      <dgm:spPr/>
    </dgm:pt>
    <dgm:pt modelId="{CDCDEF90-93E7-40E0-9A87-6CF930F0DF8A}" type="pres">
      <dgm:prSet presAssocID="{D993B998-F4CD-4EA4-A680-61B1A2637142}" presName="node" presStyleLbl="node1" presStyleIdx="0" presStyleCnt="4">
        <dgm:presLayoutVars>
          <dgm:bulletEnabled val="1"/>
        </dgm:presLayoutVars>
      </dgm:prSet>
      <dgm:spPr/>
    </dgm:pt>
    <dgm:pt modelId="{0D997635-CCCC-442C-93CB-2628BA0272F4}" type="pres">
      <dgm:prSet presAssocID="{4ED1C6C2-FDED-4736-9350-B51FE4EAA60E}" presName="sibTrans" presStyleCnt="0"/>
      <dgm:spPr/>
    </dgm:pt>
    <dgm:pt modelId="{119EC812-92FE-4596-AD9D-7E672C514A53}" type="pres">
      <dgm:prSet presAssocID="{A9D68E53-6B39-4571-A13A-BB11A44B6C71}" presName="node" presStyleLbl="node1" presStyleIdx="1" presStyleCnt="4">
        <dgm:presLayoutVars>
          <dgm:bulletEnabled val="1"/>
        </dgm:presLayoutVars>
      </dgm:prSet>
      <dgm:spPr/>
    </dgm:pt>
    <dgm:pt modelId="{82068B51-CCAC-4F88-9DAC-A7F4497EC587}" type="pres">
      <dgm:prSet presAssocID="{6B40B309-AFB9-4C72-B591-0F31B4FCE55B}" presName="sibTrans" presStyleCnt="0"/>
      <dgm:spPr/>
    </dgm:pt>
    <dgm:pt modelId="{72385D0B-9771-410C-B0EC-61DC78BF3EA9}" type="pres">
      <dgm:prSet presAssocID="{E0443676-68A7-43B9-B08C-008DF347CB9A}" presName="node" presStyleLbl="node1" presStyleIdx="2" presStyleCnt="4">
        <dgm:presLayoutVars>
          <dgm:bulletEnabled val="1"/>
        </dgm:presLayoutVars>
      </dgm:prSet>
      <dgm:spPr/>
    </dgm:pt>
    <dgm:pt modelId="{660F823B-2BF9-4605-B5E0-F44CE25735EE}" type="pres">
      <dgm:prSet presAssocID="{E3A5F2C3-11F1-415D-9149-08A80E505D54}" presName="sibTrans" presStyleCnt="0"/>
      <dgm:spPr/>
    </dgm:pt>
    <dgm:pt modelId="{16A9A4AE-108E-486D-9E83-7267F158E96E}" type="pres">
      <dgm:prSet presAssocID="{28960363-944B-4B95-B178-091DE564963D}" presName="node" presStyleLbl="node1" presStyleIdx="3" presStyleCnt="4">
        <dgm:presLayoutVars>
          <dgm:bulletEnabled val="1"/>
        </dgm:presLayoutVars>
      </dgm:prSet>
      <dgm:spPr/>
    </dgm:pt>
  </dgm:ptLst>
  <dgm:cxnLst>
    <dgm:cxn modelId="{00088218-A081-4146-854B-9D90AD7CDCDB}" type="presOf" srcId="{A9D68E53-6B39-4571-A13A-BB11A44B6C71}" destId="{119EC812-92FE-4596-AD9D-7E672C514A53}" srcOrd="0" destOrd="0" presId="urn:microsoft.com/office/officeart/2005/8/layout/default"/>
    <dgm:cxn modelId="{6E99EE3C-6674-4C50-990A-79815E06B03D}" srcId="{526A2CA6-9693-46F0-A800-73327B4B7D47}" destId="{D993B998-F4CD-4EA4-A680-61B1A2637142}" srcOrd="0" destOrd="0" parTransId="{06F07CC2-3A3A-4EAA-844A-14740B15DCD8}" sibTransId="{4ED1C6C2-FDED-4736-9350-B51FE4EAA60E}"/>
    <dgm:cxn modelId="{DA8EB444-BA83-46A0-A073-C9EAA5D33391}" srcId="{526A2CA6-9693-46F0-A800-73327B4B7D47}" destId="{28960363-944B-4B95-B178-091DE564963D}" srcOrd="3" destOrd="0" parTransId="{84A06672-538B-4F2B-B7E0-6988908019D0}" sibTransId="{3F01CF1C-F4C6-4101-BA23-A0B157AF3F7D}"/>
    <dgm:cxn modelId="{1871C264-09EA-40CD-97FD-CC10A0BF1D6A}" type="presOf" srcId="{E0443676-68A7-43B9-B08C-008DF347CB9A}" destId="{72385D0B-9771-410C-B0EC-61DC78BF3EA9}" srcOrd="0" destOrd="0" presId="urn:microsoft.com/office/officeart/2005/8/layout/default"/>
    <dgm:cxn modelId="{A4353E8C-D42C-462D-9D4C-AA6891E39C79}" srcId="{526A2CA6-9693-46F0-A800-73327B4B7D47}" destId="{E0443676-68A7-43B9-B08C-008DF347CB9A}" srcOrd="2" destOrd="0" parTransId="{7AA05D83-FEEE-4F5A-8E1C-56FAB9714969}" sibTransId="{E3A5F2C3-11F1-415D-9149-08A80E505D54}"/>
    <dgm:cxn modelId="{849979C1-E9FE-415E-9394-F4B9DD55FBEE}" type="presOf" srcId="{526A2CA6-9693-46F0-A800-73327B4B7D47}" destId="{C6831DAC-58DE-4CF1-9244-41F5DC749DC6}" srcOrd="0" destOrd="0" presId="urn:microsoft.com/office/officeart/2005/8/layout/default"/>
    <dgm:cxn modelId="{408DCFDD-A8F5-4CEE-83B4-500654EAD1C6}" type="presOf" srcId="{28960363-944B-4B95-B178-091DE564963D}" destId="{16A9A4AE-108E-486D-9E83-7267F158E96E}" srcOrd="0" destOrd="0" presId="urn:microsoft.com/office/officeart/2005/8/layout/default"/>
    <dgm:cxn modelId="{4A4FAEE0-1F5F-426D-8A64-9F5E346A059A}" srcId="{526A2CA6-9693-46F0-A800-73327B4B7D47}" destId="{A9D68E53-6B39-4571-A13A-BB11A44B6C71}" srcOrd="1" destOrd="0" parTransId="{5C47D271-0FE6-4968-8CEC-CE9E21F447B0}" sibTransId="{6B40B309-AFB9-4C72-B591-0F31B4FCE55B}"/>
    <dgm:cxn modelId="{215C4DFF-7C45-47B0-A8DA-085197051578}" type="presOf" srcId="{D993B998-F4CD-4EA4-A680-61B1A2637142}" destId="{CDCDEF90-93E7-40E0-9A87-6CF930F0DF8A}" srcOrd="0" destOrd="0" presId="urn:microsoft.com/office/officeart/2005/8/layout/default"/>
    <dgm:cxn modelId="{1BC46738-8C23-4FDC-B695-626188C8466A}" type="presParOf" srcId="{C6831DAC-58DE-4CF1-9244-41F5DC749DC6}" destId="{CDCDEF90-93E7-40E0-9A87-6CF930F0DF8A}" srcOrd="0" destOrd="0" presId="urn:microsoft.com/office/officeart/2005/8/layout/default"/>
    <dgm:cxn modelId="{6B068477-7844-4266-AE6D-31E839A7BC39}" type="presParOf" srcId="{C6831DAC-58DE-4CF1-9244-41F5DC749DC6}" destId="{0D997635-CCCC-442C-93CB-2628BA0272F4}" srcOrd="1" destOrd="0" presId="urn:microsoft.com/office/officeart/2005/8/layout/default"/>
    <dgm:cxn modelId="{7CA49F8F-EAB6-469E-94DA-F7674A321B47}" type="presParOf" srcId="{C6831DAC-58DE-4CF1-9244-41F5DC749DC6}" destId="{119EC812-92FE-4596-AD9D-7E672C514A53}" srcOrd="2" destOrd="0" presId="urn:microsoft.com/office/officeart/2005/8/layout/default"/>
    <dgm:cxn modelId="{15ED5E69-ED90-4938-98DF-CEE63AF5FE5C}" type="presParOf" srcId="{C6831DAC-58DE-4CF1-9244-41F5DC749DC6}" destId="{82068B51-CCAC-4F88-9DAC-A7F4497EC587}" srcOrd="3" destOrd="0" presId="urn:microsoft.com/office/officeart/2005/8/layout/default"/>
    <dgm:cxn modelId="{CF84B953-8764-415E-8702-3573D624D6B9}" type="presParOf" srcId="{C6831DAC-58DE-4CF1-9244-41F5DC749DC6}" destId="{72385D0B-9771-410C-B0EC-61DC78BF3EA9}" srcOrd="4" destOrd="0" presId="urn:microsoft.com/office/officeart/2005/8/layout/default"/>
    <dgm:cxn modelId="{ACA43E4D-D3F9-438C-BF56-96F3A678165F}" type="presParOf" srcId="{C6831DAC-58DE-4CF1-9244-41F5DC749DC6}" destId="{660F823B-2BF9-4605-B5E0-F44CE25735EE}" srcOrd="5" destOrd="0" presId="urn:microsoft.com/office/officeart/2005/8/layout/default"/>
    <dgm:cxn modelId="{4C99316D-B2DB-4D87-B931-180CCEEA2BE5}" type="presParOf" srcId="{C6831DAC-58DE-4CF1-9244-41F5DC749DC6}" destId="{16A9A4AE-108E-486D-9E83-7267F158E96E}" srcOrd="6" destOrd="0" presId="urn:microsoft.com/office/officeart/2005/8/layout/defaul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C792C5A-2186-4272-96CD-6794927BBEA1}"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B6850A-2A77-4010-AC0C-EA19FC13BE78}">
      <dgm:prSet/>
      <dgm:spPr/>
      <dgm:t>
        <a:bodyPr/>
        <a:lstStyle/>
        <a:p>
          <a:r>
            <a:rPr lang="en-US"/>
            <a:t>Introduction of eco-friendly packaging</a:t>
          </a:r>
        </a:p>
      </dgm:t>
    </dgm:pt>
    <dgm:pt modelId="{B54BCAD8-3985-48ED-8D0A-E971701BA49B}" type="parTrans" cxnId="{8380559D-43E4-41E7-87A1-4EFEAED02F4B}">
      <dgm:prSet/>
      <dgm:spPr/>
      <dgm:t>
        <a:bodyPr/>
        <a:lstStyle/>
        <a:p>
          <a:endParaRPr lang="en-US"/>
        </a:p>
      </dgm:t>
    </dgm:pt>
    <dgm:pt modelId="{70F5B6F0-066C-47B0-A9A0-AD64B0F08484}" type="sibTrans" cxnId="{8380559D-43E4-41E7-87A1-4EFEAED02F4B}">
      <dgm:prSet/>
      <dgm:spPr/>
      <dgm:t>
        <a:bodyPr/>
        <a:lstStyle/>
        <a:p>
          <a:endParaRPr lang="en-US"/>
        </a:p>
      </dgm:t>
    </dgm:pt>
    <dgm:pt modelId="{931CD694-8A43-45B0-A206-AD6995CFF8EE}">
      <dgm:prSet/>
      <dgm:spPr/>
      <dgm:t>
        <a:bodyPr/>
        <a:lstStyle/>
        <a:p>
          <a:r>
            <a:rPr lang="en-US"/>
            <a:t>Energy-efficient products across categories (</a:t>
          </a:r>
          <a:r>
            <a:rPr lang="en-GB"/>
            <a:t>Gonzalez-Torres et al., 2023).</a:t>
          </a:r>
          <a:endParaRPr lang="en-US"/>
        </a:p>
      </dgm:t>
    </dgm:pt>
    <dgm:pt modelId="{D324AB99-2F5A-4B7D-A78B-63927F7191BB}" type="parTrans" cxnId="{2330AB34-2B2B-4329-93A8-CC6B7DCE806B}">
      <dgm:prSet/>
      <dgm:spPr/>
      <dgm:t>
        <a:bodyPr/>
        <a:lstStyle/>
        <a:p>
          <a:endParaRPr lang="en-US"/>
        </a:p>
      </dgm:t>
    </dgm:pt>
    <dgm:pt modelId="{DCB3C907-AF2B-4CF4-9875-9B5CF335167F}" type="sibTrans" cxnId="{2330AB34-2B2B-4329-93A8-CC6B7DCE806B}">
      <dgm:prSet/>
      <dgm:spPr/>
      <dgm:t>
        <a:bodyPr/>
        <a:lstStyle/>
        <a:p>
          <a:endParaRPr lang="en-US"/>
        </a:p>
      </dgm:t>
    </dgm:pt>
    <dgm:pt modelId="{694B396D-F86A-41E9-BCA9-5FE7406E2565}">
      <dgm:prSet/>
      <dgm:spPr/>
      <dgm:t>
        <a:bodyPr/>
        <a:lstStyle/>
        <a:p>
          <a:r>
            <a:rPr lang="en-US"/>
            <a:t>Sustainability as a driver of brand value</a:t>
          </a:r>
        </a:p>
      </dgm:t>
    </dgm:pt>
    <dgm:pt modelId="{8C896B6D-5869-47C0-9F3B-D2259D97C8F3}" type="parTrans" cxnId="{B1F5FD1B-1009-4DB4-A466-F1362076E19C}">
      <dgm:prSet/>
      <dgm:spPr/>
      <dgm:t>
        <a:bodyPr/>
        <a:lstStyle/>
        <a:p>
          <a:endParaRPr lang="en-US"/>
        </a:p>
      </dgm:t>
    </dgm:pt>
    <dgm:pt modelId="{366442D4-7BD5-4BC1-89CF-C0113B979B1D}" type="sibTrans" cxnId="{B1F5FD1B-1009-4DB4-A466-F1362076E19C}">
      <dgm:prSet/>
      <dgm:spPr/>
      <dgm:t>
        <a:bodyPr/>
        <a:lstStyle/>
        <a:p>
          <a:endParaRPr lang="en-US"/>
        </a:p>
      </dgm:t>
    </dgm:pt>
    <dgm:pt modelId="{3FC01750-7254-405D-8E9B-504187ED49C1}">
      <dgm:prSet/>
      <dgm:spPr/>
      <dgm:t>
        <a:bodyPr/>
        <a:lstStyle/>
        <a:p>
          <a:r>
            <a:rPr lang="en-US"/>
            <a:t>Ongoing investments in green technologies</a:t>
          </a:r>
        </a:p>
      </dgm:t>
    </dgm:pt>
    <dgm:pt modelId="{26FDF681-ED4F-4871-86CC-0CEC3AB6FA7E}" type="parTrans" cxnId="{C2B6C01D-1350-4324-8AED-8BB11F79B530}">
      <dgm:prSet/>
      <dgm:spPr/>
      <dgm:t>
        <a:bodyPr/>
        <a:lstStyle/>
        <a:p>
          <a:endParaRPr lang="en-US"/>
        </a:p>
      </dgm:t>
    </dgm:pt>
    <dgm:pt modelId="{B5BF253F-007D-4FE0-94A5-40B14EA49A88}" type="sibTrans" cxnId="{C2B6C01D-1350-4324-8AED-8BB11F79B530}">
      <dgm:prSet/>
      <dgm:spPr/>
      <dgm:t>
        <a:bodyPr/>
        <a:lstStyle/>
        <a:p>
          <a:endParaRPr lang="en-US"/>
        </a:p>
      </dgm:t>
    </dgm:pt>
    <dgm:pt modelId="{E9A0CF65-E122-4C0A-A545-2A37B476E122}" type="pres">
      <dgm:prSet presAssocID="{BC792C5A-2186-4272-96CD-6794927BBEA1}" presName="root" presStyleCnt="0">
        <dgm:presLayoutVars>
          <dgm:dir/>
          <dgm:resizeHandles val="exact"/>
        </dgm:presLayoutVars>
      </dgm:prSet>
      <dgm:spPr/>
    </dgm:pt>
    <dgm:pt modelId="{D72EE733-D8CA-4D06-915F-4AD6108B43D8}" type="pres">
      <dgm:prSet presAssocID="{BC792C5A-2186-4272-96CD-6794927BBEA1}" presName="container" presStyleCnt="0">
        <dgm:presLayoutVars>
          <dgm:dir/>
          <dgm:resizeHandles val="exact"/>
        </dgm:presLayoutVars>
      </dgm:prSet>
      <dgm:spPr/>
    </dgm:pt>
    <dgm:pt modelId="{C32A7D49-4219-4B5B-8FA7-BE1107360D50}" type="pres">
      <dgm:prSet presAssocID="{69B6850A-2A77-4010-AC0C-EA19FC13BE78}" presName="compNode" presStyleCnt="0"/>
      <dgm:spPr/>
    </dgm:pt>
    <dgm:pt modelId="{9D453620-768B-4A5F-94FC-285CBE825FA9}" type="pres">
      <dgm:prSet presAssocID="{69B6850A-2A77-4010-AC0C-EA19FC13BE78}" presName="iconBgRect" presStyleLbl="bgShp" presStyleIdx="0" presStyleCnt="4"/>
      <dgm:spPr/>
    </dgm:pt>
    <dgm:pt modelId="{34C82E38-4FFC-4809-BE58-C1AAA7DB5871}" type="pres">
      <dgm:prSet presAssocID="{69B6850A-2A77-4010-AC0C-EA19FC13BE7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ycle"/>
        </a:ext>
      </dgm:extLst>
    </dgm:pt>
    <dgm:pt modelId="{434D4EF7-B9EF-435F-A222-8BF67C0DDAED}" type="pres">
      <dgm:prSet presAssocID="{69B6850A-2A77-4010-AC0C-EA19FC13BE78}" presName="spaceRect" presStyleCnt="0"/>
      <dgm:spPr/>
    </dgm:pt>
    <dgm:pt modelId="{65F9D8DA-4CB8-467B-A62A-D535A424597E}" type="pres">
      <dgm:prSet presAssocID="{69B6850A-2A77-4010-AC0C-EA19FC13BE78}" presName="textRect" presStyleLbl="revTx" presStyleIdx="0" presStyleCnt="4">
        <dgm:presLayoutVars>
          <dgm:chMax val="1"/>
          <dgm:chPref val="1"/>
        </dgm:presLayoutVars>
      </dgm:prSet>
      <dgm:spPr/>
    </dgm:pt>
    <dgm:pt modelId="{B3BF4143-A3C3-46E3-BF4F-A289C6FBAE7A}" type="pres">
      <dgm:prSet presAssocID="{70F5B6F0-066C-47B0-A9A0-AD64B0F08484}" presName="sibTrans" presStyleLbl="sibTrans2D1" presStyleIdx="0" presStyleCnt="0"/>
      <dgm:spPr/>
    </dgm:pt>
    <dgm:pt modelId="{2EC26CB1-EA1D-4487-B883-223D9F344D9C}" type="pres">
      <dgm:prSet presAssocID="{931CD694-8A43-45B0-A206-AD6995CFF8EE}" presName="compNode" presStyleCnt="0"/>
      <dgm:spPr/>
    </dgm:pt>
    <dgm:pt modelId="{3708915A-4EDA-4EE8-A0F3-EFA41CE4D899}" type="pres">
      <dgm:prSet presAssocID="{931CD694-8A43-45B0-A206-AD6995CFF8EE}" presName="iconBgRect" presStyleLbl="bgShp" presStyleIdx="1" presStyleCnt="4"/>
      <dgm:spPr/>
    </dgm:pt>
    <dgm:pt modelId="{458041EF-BDF7-4031-8973-9181EDD3EF33}" type="pres">
      <dgm:prSet presAssocID="{931CD694-8A43-45B0-A206-AD6995CFF8E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o Smoking"/>
        </a:ext>
      </dgm:extLst>
    </dgm:pt>
    <dgm:pt modelId="{80D9A7FD-0A30-4764-9EC2-7BCC4880C159}" type="pres">
      <dgm:prSet presAssocID="{931CD694-8A43-45B0-A206-AD6995CFF8EE}" presName="spaceRect" presStyleCnt="0"/>
      <dgm:spPr/>
    </dgm:pt>
    <dgm:pt modelId="{ED26AD53-A38A-410F-9B02-49C3DEEB4EE8}" type="pres">
      <dgm:prSet presAssocID="{931CD694-8A43-45B0-A206-AD6995CFF8EE}" presName="textRect" presStyleLbl="revTx" presStyleIdx="1" presStyleCnt="4">
        <dgm:presLayoutVars>
          <dgm:chMax val="1"/>
          <dgm:chPref val="1"/>
        </dgm:presLayoutVars>
      </dgm:prSet>
      <dgm:spPr/>
    </dgm:pt>
    <dgm:pt modelId="{490E2172-8745-4EFF-ADC1-6FB774E7DD97}" type="pres">
      <dgm:prSet presAssocID="{DCB3C907-AF2B-4CF4-9875-9B5CF335167F}" presName="sibTrans" presStyleLbl="sibTrans2D1" presStyleIdx="0" presStyleCnt="0"/>
      <dgm:spPr/>
    </dgm:pt>
    <dgm:pt modelId="{9ACDBABC-498F-44A3-8415-A6A2E8B34DB4}" type="pres">
      <dgm:prSet presAssocID="{694B396D-F86A-41E9-BCA9-5FE7406E2565}" presName="compNode" presStyleCnt="0"/>
      <dgm:spPr/>
    </dgm:pt>
    <dgm:pt modelId="{FC6C9063-0930-4145-98EA-592C86AB95D8}" type="pres">
      <dgm:prSet presAssocID="{694B396D-F86A-41E9-BCA9-5FE7406E2565}" presName="iconBgRect" presStyleLbl="bgShp" presStyleIdx="2" presStyleCnt="4"/>
      <dgm:spPr/>
    </dgm:pt>
    <dgm:pt modelId="{814BFABC-04E1-4F5B-99B6-E28A39D97813}" type="pres">
      <dgm:prSet presAssocID="{694B396D-F86A-41E9-BCA9-5FE7406E256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E240DDC8-496A-4FB0-9DDF-DC04673D45B1}" type="pres">
      <dgm:prSet presAssocID="{694B396D-F86A-41E9-BCA9-5FE7406E2565}" presName="spaceRect" presStyleCnt="0"/>
      <dgm:spPr/>
    </dgm:pt>
    <dgm:pt modelId="{6E98895B-68FD-4A5E-8D01-F598D00767D9}" type="pres">
      <dgm:prSet presAssocID="{694B396D-F86A-41E9-BCA9-5FE7406E2565}" presName="textRect" presStyleLbl="revTx" presStyleIdx="2" presStyleCnt="4">
        <dgm:presLayoutVars>
          <dgm:chMax val="1"/>
          <dgm:chPref val="1"/>
        </dgm:presLayoutVars>
      </dgm:prSet>
      <dgm:spPr/>
    </dgm:pt>
    <dgm:pt modelId="{5CFE3918-39EA-49BC-B128-EC5BCBE2EF5B}" type="pres">
      <dgm:prSet presAssocID="{366442D4-7BD5-4BC1-89CF-C0113B979B1D}" presName="sibTrans" presStyleLbl="sibTrans2D1" presStyleIdx="0" presStyleCnt="0"/>
      <dgm:spPr/>
    </dgm:pt>
    <dgm:pt modelId="{5E3142E9-7762-43B0-B71F-B9E612E51A73}" type="pres">
      <dgm:prSet presAssocID="{3FC01750-7254-405D-8E9B-504187ED49C1}" presName="compNode" presStyleCnt="0"/>
      <dgm:spPr/>
    </dgm:pt>
    <dgm:pt modelId="{FEAE1BB9-8CF5-42FF-9F55-83FA69E301B1}" type="pres">
      <dgm:prSet presAssocID="{3FC01750-7254-405D-8E9B-504187ED49C1}" presName="iconBgRect" presStyleLbl="bgShp" presStyleIdx="3" presStyleCnt="4"/>
      <dgm:spPr/>
    </dgm:pt>
    <dgm:pt modelId="{53C454F0-1748-4645-A221-70041B4C2C1B}" type="pres">
      <dgm:prSet presAssocID="{3FC01750-7254-405D-8E9B-504187ED49C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9D751603-C255-41B6-81DD-EFFBAE9AE8A0}" type="pres">
      <dgm:prSet presAssocID="{3FC01750-7254-405D-8E9B-504187ED49C1}" presName="spaceRect" presStyleCnt="0"/>
      <dgm:spPr/>
    </dgm:pt>
    <dgm:pt modelId="{8E45AC8B-8FD8-49D3-9842-4A698688027F}" type="pres">
      <dgm:prSet presAssocID="{3FC01750-7254-405D-8E9B-504187ED49C1}" presName="textRect" presStyleLbl="revTx" presStyleIdx="3" presStyleCnt="4">
        <dgm:presLayoutVars>
          <dgm:chMax val="1"/>
          <dgm:chPref val="1"/>
        </dgm:presLayoutVars>
      </dgm:prSet>
      <dgm:spPr/>
    </dgm:pt>
  </dgm:ptLst>
  <dgm:cxnLst>
    <dgm:cxn modelId="{0BEC2318-A6BC-4BB5-9B08-5B6D7F118D7D}" type="presOf" srcId="{3FC01750-7254-405D-8E9B-504187ED49C1}" destId="{8E45AC8B-8FD8-49D3-9842-4A698688027F}" srcOrd="0" destOrd="0" presId="urn:microsoft.com/office/officeart/2018/2/layout/IconCircleList"/>
    <dgm:cxn modelId="{B1F5FD1B-1009-4DB4-A466-F1362076E19C}" srcId="{BC792C5A-2186-4272-96CD-6794927BBEA1}" destId="{694B396D-F86A-41E9-BCA9-5FE7406E2565}" srcOrd="2" destOrd="0" parTransId="{8C896B6D-5869-47C0-9F3B-D2259D97C8F3}" sibTransId="{366442D4-7BD5-4BC1-89CF-C0113B979B1D}"/>
    <dgm:cxn modelId="{C2B6C01D-1350-4324-8AED-8BB11F79B530}" srcId="{BC792C5A-2186-4272-96CD-6794927BBEA1}" destId="{3FC01750-7254-405D-8E9B-504187ED49C1}" srcOrd="3" destOrd="0" parTransId="{26FDF681-ED4F-4871-86CC-0CEC3AB6FA7E}" sibTransId="{B5BF253F-007D-4FE0-94A5-40B14EA49A88}"/>
    <dgm:cxn modelId="{9E06A032-8ED6-44D6-A60B-D61F682DD01F}" type="presOf" srcId="{BC792C5A-2186-4272-96CD-6794927BBEA1}" destId="{E9A0CF65-E122-4C0A-A545-2A37B476E122}" srcOrd="0" destOrd="0" presId="urn:microsoft.com/office/officeart/2018/2/layout/IconCircleList"/>
    <dgm:cxn modelId="{2330AB34-2B2B-4329-93A8-CC6B7DCE806B}" srcId="{BC792C5A-2186-4272-96CD-6794927BBEA1}" destId="{931CD694-8A43-45B0-A206-AD6995CFF8EE}" srcOrd="1" destOrd="0" parTransId="{D324AB99-2F5A-4B7D-A78B-63927F7191BB}" sibTransId="{DCB3C907-AF2B-4CF4-9875-9B5CF335167F}"/>
    <dgm:cxn modelId="{36D4345B-93A4-43F4-A6FF-78B59723BB8C}" type="presOf" srcId="{70F5B6F0-066C-47B0-A9A0-AD64B0F08484}" destId="{B3BF4143-A3C3-46E3-BF4F-A289C6FBAE7A}" srcOrd="0" destOrd="0" presId="urn:microsoft.com/office/officeart/2018/2/layout/IconCircleList"/>
    <dgm:cxn modelId="{4D9CE85C-E6A8-4C8C-A4CA-6BFA94088318}" type="presOf" srcId="{694B396D-F86A-41E9-BCA9-5FE7406E2565}" destId="{6E98895B-68FD-4A5E-8D01-F598D00767D9}" srcOrd="0" destOrd="0" presId="urn:microsoft.com/office/officeart/2018/2/layout/IconCircleList"/>
    <dgm:cxn modelId="{C7BC8168-B011-4528-A489-2EF534CC3782}" type="presOf" srcId="{DCB3C907-AF2B-4CF4-9875-9B5CF335167F}" destId="{490E2172-8745-4EFF-ADC1-6FB774E7DD97}" srcOrd="0" destOrd="0" presId="urn:microsoft.com/office/officeart/2018/2/layout/IconCircleList"/>
    <dgm:cxn modelId="{7269CD7B-660F-4B1F-BA6A-44526970834E}" type="presOf" srcId="{69B6850A-2A77-4010-AC0C-EA19FC13BE78}" destId="{65F9D8DA-4CB8-467B-A62A-D535A424597E}" srcOrd="0" destOrd="0" presId="urn:microsoft.com/office/officeart/2018/2/layout/IconCircleList"/>
    <dgm:cxn modelId="{4542818E-06A6-49F0-91B1-B157C5E43C6D}" type="presOf" srcId="{931CD694-8A43-45B0-A206-AD6995CFF8EE}" destId="{ED26AD53-A38A-410F-9B02-49C3DEEB4EE8}" srcOrd="0" destOrd="0" presId="urn:microsoft.com/office/officeart/2018/2/layout/IconCircleList"/>
    <dgm:cxn modelId="{8380559D-43E4-41E7-87A1-4EFEAED02F4B}" srcId="{BC792C5A-2186-4272-96CD-6794927BBEA1}" destId="{69B6850A-2A77-4010-AC0C-EA19FC13BE78}" srcOrd="0" destOrd="0" parTransId="{B54BCAD8-3985-48ED-8D0A-E971701BA49B}" sibTransId="{70F5B6F0-066C-47B0-A9A0-AD64B0F08484}"/>
    <dgm:cxn modelId="{A64894D0-2F2F-4AB6-9918-680105AB275B}" type="presOf" srcId="{366442D4-7BD5-4BC1-89CF-C0113B979B1D}" destId="{5CFE3918-39EA-49BC-B128-EC5BCBE2EF5B}" srcOrd="0" destOrd="0" presId="urn:microsoft.com/office/officeart/2018/2/layout/IconCircleList"/>
    <dgm:cxn modelId="{426F7F03-BF2E-49DF-8D6A-52FA4EDF394B}" type="presParOf" srcId="{E9A0CF65-E122-4C0A-A545-2A37B476E122}" destId="{D72EE733-D8CA-4D06-915F-4AD6108B43D8}" srcOrd="0" destOrd="0" presId="urn:microsoft.com/office/officeart/2018/2/layout/IconCircleList"/>
    <dgm:cxn modelId="{67180F89-3165-4CE7-840A-D151D110E273}" type="presParOf" srcId="{D72EE733-D8CA-4D06-915F-4AD6108B43D8}" destId="{C32A7D49-4219-4B5B-8FA7-BE1107360D50}" srcOrd="0" destOrd="0" presId="urn:microsoft.com/office/officeart/2018/2/layout/IconCircleList"/>
    <dgm:cxn modelId="{FCF9B7BD-3D92-49E6-ADBF-A0180E3F6061}" type="presParOf" srcId="{C32A7D49-4219-4B5B-8FA7-BE1107360D50}" destId="{9D453620-768B-4A5F-94FC-285CBE825FA9}" srcOrd="0" destOrd="0" presId="urn:microsoft.com/office/officeart/2018/2/layout/IconCircleList"/>
    <dgm:cxn modelId="{F8D8A9D2-DA96-4FFA-8659-FD12371CE882}" type="presParOf" srcId="{C32A7D49-4219-4B5B-8FA7-BE1107360D50}" destId="{34C82E38-4FFC-4809-BE58-C1AAA7DB5871}" srcOrd="1" destOrd="0" presId="urn:microsoft.com/office/officeart/2018/2/layout/IconCircleList"/>
    <dgm:cxn modelId="{591D426E-9721-4BDD-B1DF-31EBD91C9877}" type="presParOf" srcId="{C32A7D49-4219-4B5B-8FA7-BE1107360D50}" destId="{434D4EF7-B9EF-435F-A222-8BF67C0DDAED}" srcOrd="2" destOrd="0" presId="urn:microsoft.com/office/officeart/2018/2/layout/IconCircleList"/>
    <dgm:cxn modelId="{A80D117E-7B77-4859-9625-5EAE551D8C6D}" type="presParOf" srcId="{C32A7D49-4219-4B5B-8FA7-BE1107360D50}" destId="{65F9D8DA-4CB8-467B-A62A-D535A424597E}" srcOrd="3" destOrd="0" presId="urn:microsoft.com/office/officeart/2018/2/layout/IconCircleList"/>
    <dgm:cxn modelId="{26BF0454-EBB8-4379-9ADA-ACD3E3D41CA1}" type="presParOf" srcId="{D72EE733-D8CA-4D06-915F-4AD6108B43D8}" destId="{B3BF4143-A3C3-46E3-BF4F-A289C6FBAE7A}" srcOrd="1" destOrd="0" presId="urn:microsoft.com/office/officeart/2018/2/layout/IconCircleList"/>
    <dgm:cxn modelId="{3980555E-EDA8-4A7C-B7A0-65FEC613AACB}" type="presParOf" srcId="{D72EE733-D8CA-4D06-915F-4AD6108B43D8}" destId="{2EC26CB1-EA1D-4487-B883-223D9F344D9C}" srcOrd="2" destOrd="0" presId="urn:microsoft.com/office/officeart/2018/2/layout/IconCircleList"/>
    <dgm:cxn modelId="{9E10865A-A1F5-416D-9608-FD75B5E20959}" type="presParOf" srcId="{2EC26CB1-EA1D-4487-B883-223D9F344D9C}" destId="{3708915A-4EDA-4EE8-A0F3-EFA41CE4D899}" srcOrd="0" destOrd="0" presId="urn:microsoft.com/office/officeart/2018/2/layout/IconCircleList"/>
    <dgm:cxn modelId="{E1114FAC-FEFF-4012-B59A-75DE6F66E55B}" type="presParOf" srcId="{2EC26CB1-EA1D-4487-B883-223D9F344D9C}" destId="{458041EF-BDF7-4031-8973-9181EDD3EF33}" srcOrd="1" destOrd="0" presId="urn:microsoft.com/office/officeart/2018/2/layout/IconCircleList"/>
    <dgm:cxn modelId="{CE1C3D2A-5FA7-4EFB-B617-79CBC3B86039}" type="presParOf" srcId="{2EC26CB1-EA1D-4487-B883-223D9F344D9C}" destId="{80D9A7FD-0A30-4764-9EC2-7BCC4880C159}" srcOrd="2" destOrd="0" presId="urn:microsoft.com/office/officeart/2018/2/layout/IconCircleList"/>
    <dgm:cxn modelId="{911D85A5-BE46-4D4E-BBF5-A1CDD002E0AB}" type="presParOf" srcId="{2EC26CB1-EA1D-4487-B883-223D9F344D9C}" destId="{ED26AD53-A38A-410F-9B02-49C3DEEB4EE8}" srcOrd="3" destOrd="0" presId="urn:microsoft.com/office/officeart/2018/2/layout/IconCircleList"/>
    <dgm:cxn modelId="{A7836165-D92F-4E5D-96E4-97983C4DF2AB}" type="presParOf" srcId="{D72EE733-D8CA-4D06-915F-4AD6108B43D8}" destId="{490E2172-8745-4EFF-ADC1-6FB774E7DD97}" srcOrd="3" destOrd="0" presId="urn:microsoft.com/office/officeart/2018/2/layout/IconCircleList"/>
    <dgm:cxn modelId="{BD32D5CE-27C8-4028-B0A1-DF5FF5623C48}" type="presParOf" srcId="{D72EE733-D8CA-4D06-915F-4AD6108B43D8}" destId="{9ACDBABC-498F-44A3-8415-A6A2E8B34DB4}" srcOrd="4" destOrd="0" presId="urn:microsoft.com/office/officeart/2018/2/layout/IconCircleList"/>
    <dgm:cxn modelId="{755F0213-3495-49C7-98E9-901D4270FB5E}" type="presParOf" srcId="{9ACDBABC-498F-44A3-8415-A6A2E8B34DB4}" destId="{FC6C9063-0930-4145-98EA-592C86AB95D8}" srcOrd="0" destOrd="0" presId="urn:microsoft.com/office/officeart/2018/2/layout/IconCircleList"/>
    <dgm:cxn modelId="{010379AE-F65C-4F1A-8370-94E8E5893671}" type="presParOf" srcId="{9ACDBABC-498F-44A3-8415-A6A2E8B34DB4}" destId="{814BFABC-04E1-4F5B-99B6-E28A39D97813}" srcOrd="1" destOrd="0" presId="urn:microsoft.com/office/officeart/2018/2/layout/IconCircleList"/>
    <dgm:cxn modelId="{6BBF7D99-7B24-465D-B4A2-9B2A31DDCE4F}" type="presParOf" srcId="{9ACDBABC-498F-44A3-8415-A6A2E8B34DB4}" destId="{E240DDC8-496A-4FB0-9DDF-DC04673D45B1}" srcOrd="2" destOrd="0" presId="urn:microsoft.com/office/officeart/2018/2/layout/IconCircleList"/>
    <dgm:cxn modelId="{8D3CC06A-B4B3-4A15-AC07-D9CCB52C146F}" type="presParOf" srcId="{9ACDBABC-498F-44A3-8415-A6A2E8B34DB4}" destId="{6E98895B-68FD-4A5E-8D01-F598D00767D9}" srcOrd="3" destOrd="0" presId="urn:microsoft.com/office/officeart/2018/2/layout/IconCircleList"/>
    <dgm:cxn modelId="{78C312F6-9832-4AF8-BCB8-C695546A8D8A}" type="presParOf" srcId="{D72EE733-D8CA-4D06-915F-4AD6108B43D8}" destId="{5CFE3918-39EA-49BC-B128-EC5BCBE2EF5B}" srcOrd="5" destOrd="0" presId="urn:microsoft.com/office/officeart/2018/2/layout/IconCircleList"/>
    <dgm:cxn modelId="{6233CEFC-199C-46CB-86D2-FF554EEE9FEC}" type="presParOf" srcId="{D72EE733-D8CA-4D06-915F-4AD6108B43D8}" destId="{5E3142E9-7762-43B0-B71F-B9E612E51A73}" srcOrd="6" destOrd="0" presId="urn:microsoft.com/office/officeart/2018/2/layout/IconCircleList"/>
    <dgm:cxn modelId="{DBC09E73-51FE-4946-B598-3CCC3CB48794}" type="presParOf" srcId="{5E3142E9-7762-43B0-B71F-B9E612E51A73}" destId="{FEAE1BB9-8CF5-42FF-9F55-83FA69E301B1}" srcOrd="0" destOrd="0" presId="urn:microsoft.com/office/officeart/2018/2/layout/IconCircleList"/>
    <dgm:cxn modelId="{4A960793-5EA4-408E-8978-7FEE0DA4479F}" type="presParOf" srcId="{5E3142E9-7762-43B0-B71F-B9E612E51A73}" destId="{53C454F0-1748-4645-A221-70041B4C2C1B}" srcOrd="1" destOrd="0" presId="urn:microsoft.com/office/officeart/2018/2/layout/IconCircleList"/>
    <dgm:cxn modelId="{C17DDA4D-BF13-4278-9FAB-6B037CA9EC51}" type="presParOf" srcId="{5E3142E9-7762-43B0-B71F-B9E612E51A73}" destId="{9D751603-C255-41B6-81DD-EFFBAE9AE8A0}" srcOrd="2" destOrd="0" presId="urn:microsoft.com/office/officeart/2018/2/layout/IconCircleList"/>
    <dgm:cxn modelId="{7A783582-8040-44BA-9EEE-7026128C0B15}" type="presParOf" srcId="{5E3142E9-7762-43B0-B71F-B9E612E51A73}" destId="{8E45AC8B-8FD8-49D3-9842-4A698688027F}" srcOrd="3" destOrd="0" presId="urn:microsoft.com/office/officeart/2018/2/layout/IconCircle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B37816F-9E44-453D-9070-B12B1EC7C9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3ECA9D2-AC18-4837-8F1D-BAFFE7C2E913}">
      <dgm:prSet/>
      <dgm:spPr/>
      <dgm:t>
        <a:bodyPr/>
        <a:lstStyle/>
        <a:p>
          <a:pPr>
            <a:lnSpc>
              <a:spcPct val="100000"/>
            </a:lnSpc>
          </a:pPr>
          <a:r>
            <a:rPr lang="en-US"/>
            <a:t>Expand AI-driven product offerings</a:t>
          </a:r>
        </a:p>
      </dgm:t>
    </dgm:pt>
    <dgm:pt modelId="{0B19FD41-1281-460A-829A-9E308AE1E540}" type="parTrans" cxnId="{07AEBF19-0AF6-43A4-8706-D399411A861A}">
      <dgm:prSet/>
      <dgm:spPr/>
      <dgm:t>
        <a:bodyPr/>
        <a:lstStyle/>
        <a:p>
          <a:endParaRPr lang="en-US"/>
        </a:p>
      </dgm:t>
    </dgm:pt>
    <dgm:pt modelId="{20A12B7A-8D9A-4671-8D40-8FF46B76C66D}" type="sibTrans" cxnId="{07AEBF19-0AF6-43A4-8706-D399411A861A}">
      <dgm:prSet/>
      <dgm:spPr/>
      <dgm:t>
        <a:bodyPr/>
        <a:lstStyle/>
        <a:p>
          <a:endParaRPr lang="en-US"/>
        </a:p>
      </dgm:t>
    </dgm:pt>
    <dgm:pt modelId="{8CC6C5E9-CF88-44AF-9469-2C39E65CAA0A}">
      <dgm:prSet/>
      <dgm:spPr/>
      <dgm:t>
        <a:bodyPr/>
        <a:lstStyle/>
        <a:p>
          <a:pPr>
            <a:lnSpc>
              <a:spcPct val="100000"/>
            </a:lnSpc>
          </a:pPr>
          <a:r>
            <a:rPr lang="en-US"/>
            <a:t>Strengthen supply chain resilience through localisation</a:t>
          </a:r>
        </a:p>
      </dgm:t>
    </dgm:pt>
    <dgm:pt modelId="{E776D692-A101-4F1C-9FBC-19AD2D4706FE}" type="parTrans" cxnId="{CB8B0DFA-BE92-420E-A6ED-1FA9F7FFCE07}">
      <dgm:prSet/>
      <dgm:spPr/>
      <dgm:t>
        <a:bodyPr/>
        <a:lstStyle/>
        <a:p>
          <a:endParaRPr lang="en-US"/>
        </a:p>
      </dgm:t>
    </dgm:pt>
    <dgm:pt modelId="{D39DF6FF-5F25-44A1-B1E1-D216C9227986}" type="sibTrans" cxnId="{CB8B0DFA-BE92-420E-A6ED-1FA9F7FFCE07}">
      <dgm:prSet/>
      <dgm:spPr/>
      <dgm:t>
        <a:bodyPr/>
        <a:lstStyle/>
        <a:p>
          <a:endParaRPr lang="en-US"/>
        </a:p>
      </dgm:t>
    </dgm:pt>
    <dgm:pt modelId="{AF55E503-E8B6-44D0-B817-7ED39F000877}">
      <dgm:prSet/>
      <dgm:spPr/>
      <dgm:t>
        <a:bodyPr/>
        <a:lstStyle/>
        <a:p>
          <a:pPr>
            <a:lnSpc>
              <a:spcPct val="100000"/>
            </a:lnSpc>
          </a:pPr>
          <a:r>
            <a:rPr lang="en-US"/>
            <a:t>Grow sustainability initiatives across the value chain (</a:t>
          </a:r>
          <a:r>
            <a:rPr lang="en-GB"/>
            <a:t>Silvestre et al., 2020).</a:t>
          </a:r>
          <a:endParaRPr lang="en-US"/>
        </a:p>
      </dgm:t>
    </dgm:pt>
    <dgm:pt modelId="{B4F12A98-2A57-4D72-9455-84E51D95C5C3}" type="parTrans" cxnId="{F5B7906B-8D37-420C-BD1F-7485F9B7A252}">
      <dgm:prSet/>
      <dgm:spPr/>
      <dgm:t>
        <a:bodyPr/>
        <a:lstStyle/>
        <a:p>
          <a:endParaRPr lang="en-US"/>
        </a:p>
      </dgm:t>
    </dgm:pt>
    <dgm:pt modelId="{0CC2C6B0-4C00-4D24-9DA5-A36DD25AA2DF}" type="sibTrans" cxnId="{F5B7906B-8D37-420C-BD1F-7485F9B7A252}">
      <dgm:prSet/>
      <dgm:spPr/>
      <dgm:t>
        <a:bodyPr/>
        <a:lstStyle/>
        <a:p>
          <a:endParaRPr lang="en-US"/>
        </a:p>
      </dgm:t>
    </dgm:pt>
    <dgm:pt modelId="{8477AE95-9DAF-43BC-B268-C2030E2032D6}">
      <dgm:prSet/>
      <dgm:spPr/>
      <dgm:t>
        <a:bodyPr/>
        <a:lstStyle/>
        <a:p>
          <a:pPr>
            <a:lnSpc>
              <a:spcPct val="100000"/>
            </a:lnSpc>
          </a:pPr>
          <a:r>
            <a:rPr lang="en-US"/>
            <a:t>Build partnerships in emerging markets</a:t>
          </a:r>
        </a:p>
      </dgm:t>
    </dgm:pt>
    <dgm:pt modelId="{4EEF950F-9DBD-4AD9-9D2B-6271827BC811}" type="parTrans" cxnId="{25A0DFB8-441B-4C0A-BB72-674C4E627732}">
      <dgm:prSet/>
      <dgm:spPr/>
      <dgm:t>
        <a:bodyPr/>
        <a:lstStyle/>
        <a:p>
          <a:endParaRPr lang="en-US"/>
        </a:p>
      </dgm:t>
    </dgm:pt>
    <dgm:pt modelId="{0CAD46A7-3BBE-48BA-A8DA-F01C44874585}" type="sibTrans" cxnId="{25A0DFB8-441B-4C0A-BB72-674C4E627732}">
      <dgm:prSet/>
      <dgm:spPr/>
      <dgm:t>
        <a:bodyPr/>
        <a:lstStyle/>
        <a:p>
          <a:endParaRPr lang="en-US"/>
        </a:p>
      </dgm:t>
    </dgm:pt>
    <dgm:pt modelId="{ADAD3C24-095A-4ADE-A761-ADA09333B7F0}">
      <dgm:prSet/>
      <dgm:spPr/>
      <dgm:t>
        <a:bodyPr/>
        <a:lstStyle/>
        <a:p>
          <a:pPr>
            <a:lnSpc>
              <a:spcPct val="100000"/>
            </a:lnSpc>
          </a:pPr>
          <a:r>
            <a:rPr lang="en-US"/>
            <a:t>Continue investing in cybersecurity and digital services</a:t>
          </a:r>
        </a:p>
      </dgm:t>
    </dgm:pt>
    <dgm:pt modelId="{DCAD43DC-3676-492A-B44B-47EE80F874B5}" type="parTrans" cxnId="{77393C97-79FD-4248-A4EE-E9608C618DE4}">
      <dgm:prSet/>
      <dgm:spPr/>
      <dgm:t>
        <a:bodyPr/>
        <a:lstStyle/>
        <a:p>
          <a:endParaRPr lang="en-US"/>
        </a:p>
      </dgm:t>
    </dgm:pt>
    <dgm:pt modelId="{26DF3295-B721-4FC8-B5EE-7B10021AA673}" type="sibTrans" cxnId="{77393C97-79FD-4248-A4EE-E9608C618DE4}">
      <dgm:prSet/>
      <dgm:spPr/>
      <dgm:t>
        <a:bodyPr/>
        <a:lstStyle/>
        <a:p>
          <a:endParaRPr lang="en-US"/>
        </a:p>
      </dgm:t>
    </dgm:pt>
    <dgm:pt modelId="{03B53E8B-98EB-4C94-AA91-580577D57D46}" type="pres">
      <dgm:prSet presAssocID="{9B37816F-9E44-453D-9070-B12B1EC7C91C}" presName="root" presStyleCnt="0">
        <dgm:presLayoutVars>
          <dgm:dir/>
          <dgm:resizeHandles val="exact"/>
        </dgm:presLayoutVars>
      </dgm:prSet>
      <dgm:spPr/>
    </dgm:pt>
    <dgm:pt modelId="{233840CF-4F93-4E7C-974F-830D92A09980}" type="pres">
      <dgm:prSet presAssocID="{73ECA9D2-AC18-4837-8F1D-BAFFE7C2E913}" presName="compNode" presStyleCnt="0"/>
      <dgm:spPr/>
    </dgm:pt>
    <dgm:pt modelId="{1EB1A1F5-B25D-40B2-9E2E-7063356933E0}" type="pres">
      <dgm:prSet presAssocID="{73ECA9D2-AC18-4837-8F1D-BAFFE7C2E913}" presName="bgRect" presStyleLbl="bgShp" presStyleIdx="0" presStyleCnt="5"/>
      <dgm:spPr/>
    </dgm:pt>
    <dgm:pt modelId="{973EE260-90E7-43C1-B8BE-3FF8A691C2DB}" type="pres">
      <dgm:prSet presAssocID="{73ECA9D2-AC18-4837-8F1D-BAFFE7C2E91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841434D4-C4CF-4DE4-9F0B-9203132CE43C}" type="pres">
      <dgm:prSet presAssocID="{73ECA9D2-AC18-4837-8F1D-BAFFE7C2E913}" presName="spaceRect" presStyleCnt="0"/>
      <dgm:spPr/>
    </dgm:pt>
    <dgm:pt modelId="{AF09BAF2-45E4-4D4F-822E-C3362E71369B}" type="pres">
      <dgm:prSet presAssocID="{73ECA9D2-AC18-4837-8F1D-BAFFE7C2E913}" presName="parTx" presStyleLbl="revTx" presStyleIdx="0" presStyleCnt="5">
        <dgm:presLayoutVars>
          <dgm:chMax val="0"/>
          <dgm:chPref val="0"/>
        </dgm:presLayoutVars>
      </dgm:prSet>
      <dgm:spPr/>
    </dgm:pt>
    <dgm:pt modelId="{9C5F13DF-3E66-41AA-BCFC-8554653D3FC8}" type="pres">
      <dgm:prSet presAssocID="{20A12B7A-8D9A-4671-8D40-8FF46B76C66D}" presName="sibTrans" presStyleCnt="0"/>
      <dgm:spPr/>
    </dgm:pt>
    <dgm:pt modelId="{4869B807-6A4B-4698-A7C6-1CFF6C3B937A}" type="pres">
      <dgm:prSet presAssocID="{8CC6C5E9-CF88-44AF-9469-2C39E65CAA0A}" presName="compNode" presStyleCnt="0"/>
      <dgm:spPr/>
    </dgm:pt>
    <dgm:pt modelId="{E1EC8584-4031-4887-AC06-FAC4E7E5AB8F}" type="pres">
      <dgm:prSet presAssocID="{8CC6C5E9-CF88-44AF-9469-2C39E65CAA0A}" presName="bgRect" presStyleLbl="bgShp" presStyleIdx="1" presStyleCnt="5"/>
      <dgm:spPr/>
    </dgm:pt>
    <dgm:pt modelId="{86B94055-C712-4386-87C1-8D73977CF33F}" type="pres">
      <dgm:prSet presAssocID="{8CC6C5E9-CF88-44AF-9469-2C39E65CAA0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F23A2406-319C-42D5-94CF-270C1F08EC0A}" type="pres">
      <dgm:prSet presAssocID="{8CC6C5E9-CF88-44AF-9469-2C39E65CAA0A}" presName="spaceRect" presStyleCnt="0"/>
      <dgm:spPr/>
    </dgm:pt>
    <dgm:pt modelId="{A2B9FC2E-D1C5-4C03-9EE6-8103915CC83E}" type="pres">
      <dgm:prSet presAssocID="{8CC6C5E9-CF88-44AF-9469-2C39E65CAA0A}" presName="parTx" presStyleLbl="revTx" presStyleIdx="1" presStyleCnt="5">
        <dgm:presLayoutVars>
          <dgm:chMax val="0"/>
          <dgm:chPref val="0"/>
        </dgm:presLayoutVars>
      </dgm:prSet>
      <dgm:spPr/>
    </dgm:pt>
    <dgm:pt modelId="{BB066B47-E293-4AC0-B5C3-0EA655A9BCA9}" type="pres">
      <dgm:prSet presAssocID="{D39DF6FF-5F25-44A1-B1E1-D216C9227986}" presName="sibTrans" presStyleCnt="0"/>
      <dgm:spPr/>
    </dgm:pt>
    <dgm:pt modelId="{B95618D7-0531-4C28-92C3-03714C0B0351}" type="pres">
      <dgm:prSet presAssocID="{AF55E503-E8B6-44D0-B817-7ED39F000877}" presName="compNode" presStyleCnt="0"/>
      <dgm:spPr/>
    </dgm:pt>
    <dgm:pt modelId="{AD97214F-610D-4A4D-9A11-A3E2AF763C29}" type="pres">
      <dgm:prSet presAssocID="{AF55E503-E8B6-44D0-B817-7ED39F000877}" presName="bgRect" presStyleLbl="bgShp" presStyleIdx="2" presStyleCnt="5"/>
      <dgm:spPr/>
    </dgm:pt>
    <dgm:pt modelId="{F3EE5EEF-F4DB-43DD-83B4-772DEA5278D4}" type="pres">
      <dgm:prSet presAssocID="{AF55E503-E8B6-44D0-B817-7ED39F00087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stainability"/>
        </a:ext>
      </dgm:extLst>
    </dgm:pt>
    <dgm:pt modelId="{C0AD1C5D-F7F0-4BB1-AA42-3F8401CE3245}" type="pres">
      <dgm:prSet presAssocID="{AF55E503-E8B6-44D0-B817-7ED39F000877}" presName="spaceRect" presStyleCnt="0"/>
      <dgm:spPr/>
    </dgm:pt>
    <dgm:pt modelId="{9F19088A-AB0A-4F46-8F73-AA65AD41E78C}" type="pres">
      <dgm:prSet presAssocID="{AF55E503-E8B6-44D0-B817-7ED39F000877}" presName="parTx" presStyleLbl="revTx" presStyleIdx="2" presStyleCnt="5">
        <dgm:presLayoutVars>
          <dgm:chMax val="0"/>
          <dgm:chPref val="0"/>
        </dgm:presLayoutVars>
      </dgm:prSet>
      <dgm:spPr/>
    </dgm:pt>
    <dgm:pt modelId="{B7342929-3262-4A93-9423-636059CF445C}" type="pres">
      <dgm:prSet presAssocID="{0CC2C6B0-4C00-4D24-9DA5-A36DD25AA2DF}" presName="sibTrans" presStyleCnt="0"/>
      <dgm:spPr/>
    </dgm:pt>
    <dgm:pt modelId="{BB9D8E24-C197-4650-B778-EB0BB65DF708}" type="pres">
      <dgm:prSet presAssocID="{8477AE95-9DAF-43BC-B268-C2030E2032D6}" presName="compNode" presStyleCnt="0"/>
      <dgm:spPr/>
    </dgm:pt>
    <dgm:pt modelId="{D3F4C288-6E85-4F78-A79C-3FF220BCC42E}" type="pres">
      <dgm:prSet presAssocID="{8477AE95-9DAF-43BC-B268-C2030E2032D6}" presName="bgRect" presStyleLbl="bgShp" presStyleIdx="3" presStyleCnt="5"/>
      <dgm:spPr/>
    </dgm:pt>
    <dgm:pt modelId="{DE0AFFCD-C21E-49E6-8386-9481B8CE85CD}" type="pres">
      <dgm:prSet presAssocID="{8477AE95-9DAF-43BC-B268-C2030E2032D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C5A45778-18E0-454D-A799-7BC9FDF948BA}" type="pres">
      <dgm:prSet presAssocID="{8477AE95-9DAF-43BC-B268-C2030E2032D6}" presName="spaceRect" presStyleCnt="0"/>
      <dgm:spPr/>
    </dgm:pt>
    <dgm:pt modelId="{372883CE-C341-481F-8510-FEF1B5E41610}" type="pres">
      <dgm:prSet presAssocID="{8477AE95-9DAF-43BC-B268-C2030E2032D6}" presName="parTx" presStyleLbl="revTx" presStyleIdx="3" presStyleCnt="5">
        <dgm:presLayoutVars>
          <dgm:chMax val="0"/>
          <dgm:chPref val="0"/>
        </dgm:presLayoutVars>
      </dgm:prSet>
      <dgm:spPr/>
    </dgm:pt>
    <dgm:pt modelId="{7952D4FC-5B5E-43DB-97D3-A649E1C375AB}" type="pres">
      <dgm:prSet presAssocID="{0CAD46A7-3BBE-48BA-A8DA-F01C44874585}" presName="sibTrans" presStyleCnt="0"/>
      <dgm:spPr/>
    </dgm:pt>
    <dgm:pt modelId="{5CEEC8F5-5ED0-4A67-97AE-E04D970CE643}" type="pres">
      <dgm:prSet presAssocID="{ADAD3C24-095A-4ADE-A761-ADA09333B7F0}" presName="compNode" presStyleCnt="0"/>
      <dgm:spPr/>
    </dgm:pt>
    <dgm:pt modelId="{C5D8C291-E90D-4695-A555-846C23967A74}" type="pres">
      <dgm:prSet presAssocID="{ADAD3C24-095A-4ADE-A761-ADA09333B7F0}" presName="bgRect" presStyleLbl="bgShp" presStyleIdx="4" presStyleCnt="5"/>
      <dgm:spPr/>
    </dgm:pt>
    <dgm:pt modelId="{4774C090-D54A-43AA-8B83-740AB2A9DBF6}" type="pres">
      <dgm:prSet presAssocID="{ADAD3C24-095A-4ADE-A761-ADA09333B7F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5ACAEEB9-87D2-4AA7-BFD8-E6D7187BEC34}" type="pres">
      <dgm:prSet presAssocID="{ADAD3C24-095A-4ADE-A761-ADA09333B7F0}" presName="spaceRect" presStyleCnt="0"/>
      <dgm:spPr/>
    </dgm:pt>
    <dgm:pt modelId="{09721BB3-A328-4C35-A45B-B6C536E25C2B}" type="pres">
      <dgm:prSet presAssocID="{ADAD3C24-095A-4ADE-A761-ADA09333B7F0}" presName="parTx" presStyleLbl="revTx" presStyleIdx="4" presStyleCnt="5">
        <dgm:presLayoutVars>
          <dgm:chMax val="0"/>
          <dgm:chPref val="0"/>
        </dgm:presLayoutVars>
      </dgm:prSet>
      <dgm:spPr/>
    </dgm:pt>
  </dgm:ptLst>
  <dgm:cxnLst>
    <dgm:cxn modelId="{07AEBF19-0AF6-43A4-8706-D399411A861A}" srcId="{9B37816F-9E44-453D-9070-B12B1EC7C91C}" destId="{73ECA9D2-AC18-4837-8F1D-BAFFE7C2E913}" srcOrd="0" destOrd="0" parTransId="{0B19FD41-1281-460A-829A-9E308AE1E540}" sibTransId="{20A12B7A-8D9A-4671-8D40-8FF46B76C66D}"/>
    <dgm:cxn modelId="{2DEAEC2F-3910-45FB-93FD-3063DE298023}" type="presOf" srcId="{AF55E503-E8B6-44D0-B817-7ED39F000877}" destId="{9F19088A-AB0A-4F46-8F73-AA65AD41E78C}" srcOrd="0" destOrd="0" presId="urn:microsoft.com/office/officeart/2018/2/layout/IconVerticalSolidList"/>
    <dgm:cxn modelId="{49383E36-5BE5-4AF3-9074-D18F6CC35E4B}" type="presOf" srcId="{8CC6C5E9-CF88-44AF-9469-2C39E65CAA0A}" destId="{A2B9FC2E-D1C5-4C03-9EE6-8103915CC83E}" srcOrd="0" destOrd="0" presId="urn:microsoft.com/office/officeart/2018/2/layout/IconVerticalSolidList"/>
    <dgm:cxn modelId="{458B2737-92F1-4955-942B-12EDF635FF68}" type="presOf" srcId="{73ECA9D2-AC18-4837-8F1D-BAFFE7C2E913}" destId="{AF09BAF2-45E4-4D4F-822E-C3362E71369B}" srcOrd="0" destOrd="0" presId="urn:microsoft.com/office/officeart/2018/2/layout/IconVerticalSolidList"/>
    <dgm:cxn modelId="{F5B7906B-8D37-420C-BD1F-7485F9B7A252}" srcId="{9B37816F-9E44-453D-9070-B12B1EC7C91C}" destId="{AF55E503-E8B6-44D0-B817-7ED39F000877}" srcOrd="2" destOrd="0" parTransId="{B4F12A98-2A57-4D72-9455-84E51D95C5C3}" sibTransId="{0CC2C6B0-4C00-4D24-9DA5-A36DD25AA2DF}"/>
    <dgm:cxn modelId="{77393C97-79FD-4248-A4EE-E9608C618DE4}" srcId="{9B37816F-9E44-453D-9070-B12B1EC7C91C}" destId="{ADAD3C24-095A-4ADE-A761-ADA09333B7F0}" srcOrd="4" destOrd="0" parTransId="{DCAD43DC-3676-492A-B44B-47EE80F874B5}" sibTransId="{26DF3295-B721-4FC8-B5EE-7B10021AA673}"/>
    <dgm:cxn modelId="{25A0DFB8-441B-4C0A-BB72-674C4E627732}" srcId="{9B37816F-9E44-453D-9070-B12B1EC7C91C}" destId="{8477AE95-9DAF-43BC-B268-C2030E2032D6}" srcOrd="3" destOrd="0" parTransId="{4EEF950F-9DBD-4AD9-9D2B-6271827BC811}" sibTransId="{0CAD46A7-3BBE-48BA-A8DA-F01C44874585}"/>
    <dgm:cxn modelId="{722EBBC7-8C44-4694-A646-C9989FEF579D}" type="presOf" srcId="{ADAD3C24-095A-4ADE-A761-ADA09333B7F0}" destId="{09721BB3-A328-4C35-A45B-B6C536E25C2B}" srcOrd="0" destOrd="0" presId="urn:microsoft.com/office/officeart/2018/2/layout/IconVerticalSolidList"/>
    <dgm:cxn modelId="{4FDF36CC-581B-4E16-8E71-F79FAA0BE94B}" type="presOf" srcId="{8477AE95-9DAF-43BC-B268-C2030E2032D6}" destId="{372883CE-C341-481F-8510-FEF1B5E41610}" srcOrd="0" destOrd="0" presId="urn:microsoft.com/office/officeart/2018/2/layout/IconVerticalSolidList"/>
    <dgm:cxn modelId="{9B9748E2-E26D-49E2-910B-20E74935B7F5}" type="presOf" srcId="{9B37816F-9E44-453D-9070-B12B1EC7C91C}" destId="{03B53E8B-98EB-4C94-AA91-580577D57D46}" srcOrd="0" destOrd="0" presId="urn:microsoft.com/office/officeart/2018/2/layout/IconVerticalSolidList"/>
    <dgm:cxn modelId="{CB8B0DFA-BE92-420E-A6ED-1FA9F7FFCE07}" srcId="{9B37816F-9E44-453D-9070-B12B1EC7C91C}" destId="{8CC6C5E9-CF88-44AF-9469-2C39E65CAA0A}" srcOrd="1" destOrd="0" parTransId="{E776D692-A101-4F1C-9FBC-19AD2D4706FE}" sibTransId="{D39DF6FF-5F25-44A1-B1E1-D216C9227986}"/>
    <dgm:cxn modelId="{FACE32CC-57D4-4981-A30E-E152787E2A99}" type="presParOf" srcId="{03B53E8B-98EB-4C94-AA91-580577D57D46}" destId="{233840CF-4F93-4E7C-974F-830D92A09980}" srcOrd="0" destOrd="0" presId="urn:microsoft.com/office/officeart/2018/2/layout/IconVerticalSolidList"/>
    <dgm:cxn modelId="{2FEC5D16-CB19-4682-A6D1-58C8FA93287B}" type="presParOf" srcId="{233840CF-4F93-4E7C-974F-830D92A09980}" destId="{1EB1A1F5-B25D-40B2-9E2E-7063356933E0}" srcOrd="0" destOrd="0" presId="urn:microsoft.com/office/officeart/2018/2/layout/IconVerticalSolidList"/>
    <dgm:cxn modelId="{2C29A082-590F-4CA1-B86F-DEFAFEFE2D4F}" type="presParOf" srcId="{233840CF-4F93-4E7C-974F-830D92A09980}" destId="{973EE260-90E7-43C1-B8BE-3FF8A691C2DB}" srcOrd="1" destOrd="0" presId="urn:microsoft.com/office/officeart/2018/2/layout/IconVerticalSolidList"/>
    <dgm:cxn modelId="{C29AE037-6778-48FC-9524-C14853174787}" type="presParOf" srcId="{233840CF-4F93-4E7C-974F-830D92A09980}" destId="{841434D4-C4CF-4DE4-9F0B-9203132CE43C}" srcOrd="2" destOrd="0" presId="urn:microsoft.com/office/officeart/2018/2/layout/IconVerticalSolidList"/>
    <dgm:cxn modelId="{8CF1346B-A95F-4E93-B57E-B8792C62F564}" type="presParOf" srcId="{233840CF-4F93-4E7C-974F-830D92A09980}" destId="{AF09BAF2-45E4-4D4F-822E-C3362E71369B}" srcOrd="3" destOrd="0" presId="urn:microsoft.com/office/officeart/2018/2/layout/IconVerticalSolidList"/>
    <dgm:cxn modelId="{3B8BCFF5-E138-4BFB-8570-C6A912AAE53D}" type="presParOf" srcId="{03B53E8B-98EB-4C94-AA91-580577D57D46}" destId="{9C5F13DF-3E66-41AA-BCFC-8554653D3FC8}" srcOrd="1" destOrd="0" presId="urn:microsoft.com/office/officeart/2018/2/layout/IconVerticalSolidList"/>
    <dgm:cxn modelId="{25ED8EA1-C1AD-4FC6-9697-5A8C1D95D058}" type="presParOf" srcId="{03B53E8B-98EB-4C94-AA91-580577D57D46}" destId="{4869B807-6A4B-4698-A7C6-1CFF6C3B937A}" srcOrd="2" destOrd="0" presId="urn:microsoft.com/office/officeart/2018/2/layout/IconVerticalSolidList"/>
    <dgm:cxn modelId="{54F5CA8D-C55E-4CC5-AFF9-E871D4DFB3FB}" type="presParOf" srcId="{4869B807-6A4B-4698-A7C6-1CFF6C3B937A}" destId="{E1EC8584-4031-4887-AC06-FAC4E7E5AB8F}" srcOrd="0" destOrd="0" presId="urn:microsoft.com/office/officeart/2018/2/layout/IconVerticalSolidList"/>
    <dgm:cxn modelId="{ED8A65F1-C030-43DB-9FC3-82B6710F8515}" type="presParOf" srcId="{4869B807-6A4B-4698-A7C6-1CFF6C3B937A}" destId="{86B94055-C712-4386-87C1-8D73977CF33F}" srcOrd="1" destOrd="0" presId="urn:microsoft.com/office/officeart/2018/2/layout/IconVerticalSolidList"/>
    <dgm:cxn modelId="{8895B204-15CA-4B39-99F2-E8106AACC244}" type="presParOf" srcId="{4869B807-6A4B-4698-A7C6-1CFF6C3B937A}" destId="{F23A2406-319C-42D5-94CF-270C1F08EC0A}" srcOrd="2" destOrd="0" presId="urn:microsoft.com/office/officeart/2018/2/layout/IconVerticalSolidList"/>
    <dgm:cxn modelId="{2FF4327C-895B-45BF-ADC8-573C1124AE7A}" type="presParOf" srcId="{4869B807-6A4B-4698-A7C6-1CFF6C3B937A}" destId="{A2B9FC2E-D1C5-4C03-9EE6-8103915CC83E}" srcOrd="3" destOrd="0" presId="urn:microsoft.com/office/officeart/2018/2/layout/IconVerticalSolidList"/>
    <dgm:cxn modelId="{60B147A6-D398-4D31-AE68-E13EDA63FF06}" type="presParOf" srcId="{03B53E8B-98EB-4C94-AA91-580577D57D46}" destId="{BB066B47-E293-4AC0-B5C3-0EA655A9BCA9}" srcOrd="3" destOrd="0" presId="urn:microsoft.com/office/officeart/2018/2/layout/IconVerticalSolidList"/>
    <dgm:cxn modelId="{84EBC5EB-9686-4DAE-B003-7E7F4CE71A89}" type="presParOf" srcId="{03B53E8B-98EB-4C94-AA91-580577D57D46}" destId="{B95618D7-0531-4C28-92C3-03714C0B0351}" srcOrd="4" destOrd="0" presId="urn:microsoft.com/office/officeart/2018/2/layout/IconVerticalSolidList"/>
    <dgm:cxn modelId="{239DE6B2-A3C5-4E4F-B634-ADB1F678B88F}" type="presParOf" srcId="{B95618D7-0531-4C28-92C3-03714C0B0351}" destId="{AD97214F-610D-4A4D-9A11-A3E2AF763C29}" srcOrd="0" destOrd="0" presId="urn:microsoft.com/office/officeart/2018/2/layout/IconVerticalSolidList"/>
    <dgm:cxn modelId="{421376A5-2B09-41E3-9F71-13867946B5C0}" type="presParOf" srcId="{B95618D7-0531-4C28-92C3-03714C0B0351}" destId="{F3EE5EEF-F4DB-43DD-83B4-772DEA5278D4}" srcOrd="1" destOrd="0" presId="urn:microsoft.com/office/officeart/2018/2/layout/IconVerticalSolidList"/>
    <dgm:cxn modelId="{ABA3772B-AF16-4B99-A998-4BCA52D6E746}" type="presParOf" srcId="{B95618D7-0531-4C28-92C3-03714C0B0351}" destId="{C0AD1C5D-F7F0-4BB1-AA42-3F8401CE3245}" srcOrd="2" destOrd="0" presId="urn:microsoft.com/office/officeart/2018/2/layout/IconVerticalSolidList"/>
    <dgm:cxn modelId="{2A7F58D7-FFD5-4470-B37A-EBB1609DA2F7}" type="presParOf" srcId="{B95618D7-0531-4C28-92C3-03714C0B0351}" destId="{9F19088A-AB0A-4F46-8F73-AA65AD41E78C}" srcOrd="3" destOrd="0" presId="urn:microsoft.com/office/officeart/2018/2/layout/IconVerticalSolidList"/>
    <dgm:cxn modelId="{FD514EB3-567E-4F77-B11B-CB85A76F22C2}" type="presParOf" srcId="{03B53E8B-98EB-4C94-AA91-580577D57D46}" destId="{B7342929-3262-4A93-9423-636059CF445C}" srcOrd="5" destOrd="0" presId="urn:microsoft.com/office/officeart/2018/2/layout/IconVerticalSolidList"/>
    <dgm:cxn modelId="{8EC4F64B-3311-4A6D-8F43-672001A350E5}" type="presParOf" srcId="{03B53E8B-98EB-4C94-AA91-580577D57D46}" destId="{BB9D8E24-C197-4650-B778-EB0BB65DF708}" srcOrd="6" destOrd="0" presId="urn:microsoft.com/office/officeart/2018/2/layout/IconVerticalSolidList"/>
    <dgm:cxn modelId="{12F0D026-AD17-4CFF-87E9-7E130286B60E}" type="presParOf" srcId="{BB9D8E24-C197-4650-B778-EB0BB65DF708}" destId="{D3F4C288-6E85-4F78-A79C-3FF220BCC42E}" srcOrd="0" destOrd="0" presId="urn:microsoft.com/office/officeart/2018/2/layout/IconVerticalSolidList"/>
    <dgm:cxn modelId="{03D23C57-6234-49E3-9A12-62E11E5BA090}" type="presParOf" srcId="{BB9D8E24-C197-4650-B778-EB0BB65DF708}" destId="{DE0AFFCD-C21E-49E6-8386-9481B8CE85CD}" srcOrd="1" destOrd="0" presId="urn:microsoft.com/office/officeart/2018/2/layout/IconVerticalSolidList"/>
    <dgm:cxn modelId="{0FF4241B-E289-4652-9225-5CC636E57ACD}" type="presParOf" srcId="{BB9D8E24-C197-4650-B778-EB0BB65DF708}" destId="{C5A45778-18E0-454D-A799-7BC9FDF948BA}" srcOrd="2" destOrd="0" presId="urn:microsoft.com/office/officeart/2018/2/layout/IconVerticalSolidList"/>
    <dgm:cxn modelId="{AE4D4CC7-63A7-469B-85FC-AB93CABB6A50}" type="presParOf" srcId="{BB9D8E24-C197-4650-B778-EB0BB65DF708}" destId="{372883CE-C341-481F-8510-FEF1B5E41610}" srcOrd="3" destOrd="0" presId="urn:microsoft.com/office/officeart/2018/2/layout/IconVerticalSolidList"/>
    <dgm:cxn modelId="{628511F2-61B2-4FFD-A7A4-5B1B3223A635}" type="presParOf" srcId="{03B53E8B-98EB-4C94-AA91-580577D57D46}" destId="{7952D4FC-5B5E-43DB-97D3-A649E1C375AB}" srcOrd="7" destOrd="0" presId="urn:microsoft.com/office/officeart/2018/2/layout/IconVerticalSolidList"/>
    <dgm:cxn modelId="{8BD68BF2-9C87-4441-AD3C-EC2D3F9F4B8A}" type="presParOf" srcId="{03B53E8B-98EB-4C94-AA91-580577D57D46}" destId="{5CEEC8F5-5ED0-4A67-97AE-E04D970CE643}" srcOrd="8" destOrd="0" presId="urn:microsoft.com/office/officeart/2018/2/layout/IconVerticalSolidList"/>
    <dgm:cxn modelId="{9B6B5F77-130F-4681-BD2B-10CE4EC23AAC}" type="presParOf" srcId="{5CEEC8F5-5ED0-4A67-97AE-E04D970CE643}" destId="{C5D8C291-E90D-4695-A555-846C23967A74}" srcOrd="0" destOrd="0" presId="urn:microsoft.com/office/officeart/2018/2/layout/IconVerticalSolidList"/>
    <dgm:cxn modelId="{8E9F1C36-C84F-4F0F-998C-0063B99CDE61}" type="presParOf" srcId="{5CEEC8F5-5ED0-4A67-97AE-E04D970CE643}" destId="{4774C090-D54A-43AA-8B83-740AB2A9DBF6}" srcOrd="1" destOrd="0" presId="urn:microsoft.com/office/officeart/2018/2/layout/IconVerticalSolidList"/>
    <dgm:cxn modelId="{24C668D6-7A02-4359-9E9F-94498CC534CD}" type="presParOf" srcId="{5CEEC8F5-5ED0-4A67-97AE-E04D970CE643}" destId="{5ACAEEB9-87D2-4AA7-BFD8-E6D7187BEC34}" srcOrd="2" destOrd="0" presId="urn:microsoft.com/office/officeart/2018/2/layout/IconVerticalSolidList"/>
    <dgm:cxn modelId="{3FB84CF2-D150-409A-BA03-B969EC7BAFE3}" type="presParOf" srcId="{5CEEC8F5-5ED0-4A67-97AE-E04D970CE643}" destId="{09721BB3-A328-4C35-A45B-B6C536E25C2B}" srcOrd="3" destOrd="0" presId="urn:microsoft.com/office/officeart/2018/2/layout/IconVerticalSolidList"/>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FDDE0BE-F584-4BB2-8014-E66B6A51718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D883466-A276-4B80-AB92-5BFB0E42835B}">
      <dgm:prSet/>
      <dgm:spPr/>
      <dgm:t>
        <a:bodyPr/>
        <a:lstStyle/>
        <a:p>
          <a:r>
            <a:rPr lang="en-US"/>
            <a:t>ASUS has a strong global presence and an innovation-driven culture.</a:t>
          </a:r>
        </a:p>
      </dgm:t>
    </dgm:pt>
    <dgm:pt modelId="{F6198FBC-E1B5-4427-BF0C-164EAC44E8A5}" type="parTrans" cxnId="{E575E652-BFAA-45B0-8B20-4B4E3DC81A0F}">
      <dgm:prSet/>
      <dgm:spPr/>
      <dgm:t>
        <a:bodyPr/>
        <a:lstStyle/>
        <a:p>
          <a:endParaRPr lang="en-US"/>
        </a:p>
      </dgm:t>
    </dgm:pt>
    <dgm:pt modelId="{951DCCB4-88B3-45C8-9293-8B64611DF4E8}" type="sibTrans" cxnId="{E575E652-BFAA-45B0-8B20-4B4E3DC81A0F}">
      <dgm:prSet/>
      <dgm:spPr/>
      <dgm:t>
        <a:bodyPr/>
        <a:lstStyle/>
        <a:p>
          <a:endParaRPr lang="en-US"/>
        </a:p>
      </dgm:t>
    </dgm:pt>
    <dgm:pt modelId="{217D9B4D-32F0-438C-A728-B65B3ABF1374}">
      <dgm:prSet/>
      <dgm:spPr/>
      <dgm:t>
        <a:bodyPr/>
        <a:lstStyle/>
        <a:p>
          <a:r>
            <a:rPr lang="en-US"/>
            <a:t>The company faces significant competition and macroeconomic risks.</a:t>
          </a:r>
        </a:p>
      </dgm:t>
    </dgm:pt>
    <dgm:pt modelId="{591008FE-FDC0-4FA1-88DA-17403F960A32}" type="parTrans" cxnId="{7E9277F5-49E8-4871-9752-3EC3E66562BD}">
      <dgm:prSet/>
      <dgm:spPr/>
      <dgm:t>
        <a:bodyPr/>
        <a:lstStyle/>
        <a:p>
          <a:endParaRPr lang="en-US"/>
        </a:p>
      </dgm:t>
    </dgm:pt>
    <dgm:pt modelId="{216E563A-A167-43BE-9CA7-CCDEBAD6DF2D}" type="sibTrans" cxnId="{7E9277F5-49E8-4871-9752-3EC3E66562BD}">
      <dgm:prSet/>
      <dgm:spPr/>
      <dgm:t>
        <a:bodyPr/>
        <a:lstStyle/>
        <a:p>
          <a:endParaRPr lang="en-US"/>
        </a:p>
      </dgm:t>
    </dgm:pt>
    <dgm:pt modelId="{CFC17345-AC4D-4D90-B209-3A88CF3A58AA}">
      <dgm:prSet/>
      <dgm:spPr/>
      <dgm:t>
        <a:bodyPr/>
        <a:lstStyle/>
        <a:p>
          <a:r>
            <a:rPr lang="en-US"/>
            <a:t>Embracing sustainability, digital transformation, and emerging market growth is vital.</a:t>
          </a:r>
        </a:p>
      </dgm:t>
    </dgm:pt>
    <dgm:pt modelId="{0CC3AB59-63F8-4BDB-83E9-1A14143325A0}" type="parTrans" cxnId="{6F01AA10-F591-4769-8A64-940A5639F352}">
      <dgm:prSet/>
      <dgm:spPr/>
      <dgm:t>
        <a:bodyPr/>
        <a:lstStyle/>
        <a:p>
          <a:endParaRPr lang="en-US"/>
        </a:p>
      </dgm:t>
    </dgm:pt>
    <dgm:pt modelId="{290ACCFC-9DF0-4649-9423-29028967B76E}" type="sibTrans" cxnId="{6F01AA10-F591-4769-8A64-940A5639F352}">
      <dgm:prSet/>
      <dgm:spPr/>
      <dgm:t>
        <a:bodyPr/>
        <a:lstStyle/>
        <a:p>
          <a:endParaRPr lang="en-US"/>
        </a:p>
      </dgm:t>
    </dgm:pt>
    <dgm:pt modelId="{B52A3DE2-17F7-47B1-A115-ED3F6857DA09}">
      <dgm:prSet/>
      <dgm:spPr/>
      <dgm:t>
        <a:bodyPr/>
        <a:lstStyle/>
        <a:p>
          <a:r>
            <a:rPr lang="en-US"/>
            <a:t>With strategic agility, ASUS can sustain its leadership in the dynamic tech sector.</a:t>
          </a:r>
        </a:p>
      </dgm:t>
    </dgm:pt>
    <dgm:pt modelId="{49BF54C0-E038-4CDB-AFE8-03956E4E678F}" type="parTrans" cxnId="{3DF37F0F-CDC6-4128-95B3-99064494E426}">
      <dgm:prSet/>
      <dgm:spPr/>
      <dgm:t>
        <a:bodyPr/>
        <a:lstStyle/>
        <a:p>
          <a:endParaRPr lang="en-US"/>
        </a:p>
      </dgm:t>
    </dgm:pt>
    <dgm:pt modelId="{6C0E8840-5060-4196-8A52-5AE93789E910}" type="sibTrans" cxnId="{3DF37F0F-CDC6-4128-95B3-99064494E426}">
      <dgm:prSet/>
      <dgm:spPr/>
      <dgm:t>
        <a:bodyPr/>
        <a:lstStyle/>
        <a:p>
          <a:endParaRPr lang="en-US"/>
        </a:p>
      </dgm:t>
    </dgm:pt>
    <dgm:pt modelId="{3871E772-294B-4A0A-98AE-633D3A878805}" type="pres">
      <dgm:prSet presAssocID="{9FDDE0BE-F584-4BB2-8014-E66B6A517181}" presName="linear" presStyleCnt="0">
        <dgm:presLayoutVars>
          <dgm:animLvl val="lvl"/>
          <dgm:resizeHandles val="exact"/>
        </dgm:presLayoutVars>
      </dgm:prSet>
      <dgm:spPr/>
    </dgm:pt>
    <dgm:pt modelId="{4744B341-292F-4C7C-A27D-EA7F660B47DD}" type="pres">
      <dgm:prSet presAssocID="{9D883466-A276-4B80-AB92-5BFB0E42835B}" presName="parentText" presStyleLbl="node1" presStyleIdx="0" presStyleCnt="4">
        <dgm:presLayoutVars>
          <dgm:chMax val="0"/>
          <dgm:bulletEnabled val="1"/>
        </dgm:presLayoutVars>
      </dgm:prSet>
      <dgm:spPr/>
    </dgm:pt>
    <dgm:pt modelId="{073DF985-63E5-4474-9E25-BC7F0B0151CA}" type="pres">
      <dgm:prSet presAssocID="{951DCCB4-88B3-45C8-9293-8B64611DF4E8}" presName="spacer" presStyleCnt="0"/>
      <dgm:spPr/>
    </dgm:pt>
    <dgm:pt modelId="{7A9FCAAF-8AE3-402F-B2A5-FCE71BF5041E}" type="pres">
      <dgm:prSet presAssocID="{217D9B4D-32F0-438C-A728-B65B3ABF1374}" presName="parentText" presStyleLbl="node1" presStyleIdx="1" presStyleCnt="4">
        <dgm:presLayoutVars>
          <dgm:chMax val="0"/>
          <dgm:bulletEnabled val="1"/>
        </dgm:presLayoutVars>
      </dgm:prSet>
      <dgm:spPr/>
    </dgm:pt>
    <dgm:pt modelId="{2A0C5840-8D1C-4051-915D-A16A2D43F0F0}" type="pres">
      <dgm:prSet presAssocID="{216E563A-A167-43BE-9CA7-CCDEBAD6DF2D}" presName="spacer" presStyleCnt="0"/>
      <dgm:spPr/>
    </dgm:pt>
    <dgm:pt modelId="{5E433B36-6B18-415E-AF6F-25CCC03D4A1F}" type="pres">
      <dgm:prSet presAssocID="{CFC17345-AC4D-4D90-B209-3A88CF3A58AA}" presName="parentText" presStyleLbl="node1" presStyleIdx="2" presStyleCnt="4">
        <dgm:presLayoutVars>
          <dgm:chMax val="0"/>
          <dgm:bulletEnabled val="1"/>
        </dgm:presLayoutVars>
      </dgm:prSet>
      <dgm:spPr/>
    </dgm:pt>
    <dgm:pt modelId="{248D403E-AA83-48CF-BB91-9C66A9425541}" type="pres">
      <dgm:prSet presAssocID="{290ACCFC-9DF0-4649-9423-29028967B76E}" presName="spacer" presStyleCnt="0"/>
      <dgm:spPr/>
    </dgm:pt>
    <dgm:pt modelId="{AEDDC3EB-9AAC-4395-8976-5796245C9BE8}" type="pres">
      <dgm:prSet presAssocID="{B52A3DE2-17F7-47B1-A115-ED3F6857DA09}" presName="parentText" presStyleLbl="node1" presStyleIdx="3" presStyleCnt="4">
        <dgm:presLayoutVars>
          <dgm:chMax val="0"/>
          <dgm:bulletEnabled val="1"/>
        </dgm:presLayoutVars>
      </dgm:prSet>
      <dgm:spPr/>
    </dgm:pt>
  </dgm:ptLst>
  <dgm:cxnLst>
    <dgm:cxn modelId="{3DF37F0F-CDC6-4128-95B3-99064494E426}" srcId="{9FDDE0BE-F584-4BB2-8014-E66B6A517181}" destId="{B52A3DE2-17F7-47B1-A115-ED3F6857DA09}" srcOrd="3" destOrd="0" parTransId="{49BF54C0-E038-4CDB-AFE8-03956E4E678F}" sibTransId="{6C0E8840-5060-4196-8A52-5AE93789E910}"/>
    <dgm:cxn modelId="{6F01AA10-F591-4769-8A64-940A5639F352}" srcId="{9FDDE0BE-F584-4BB2-8014-E66B6A517181}" destId="{CFC17345-AC4D-4D90-B209-3A88CF3A58AA}" srcOrd="2" destOrd="0" parTransId="{0CC3AB59-63F8-4BDB-83E9-1A14143325A0}" sibTransId="{290ACCFC-9DF0-4649-9423-29028967B76E}"/>
    <dgm:cxn modelId="{C5D17326-7517-4BCC-AF31-BA1E1594A7D6}" type="presOf" srcId="{9FDDE0BE-F584-4BB2-8014-E66B6A517181}" destId="{3871E772-294B-4A0A-98AE-633D3A878805}" srcOrd="0" destOrd="0" presId="urn:microsoft.com/office/officeart/2005/8/layout/vList2"/>
    <dgm:cxn modelId="{33A06839-93A3-4105-A848-BD26959F4821}" type="presOf" srcId="{9D883466-A276-4B80-AB92-5BFB0E42835B}" destId="{4744B341-292F-4C7C-A27D-EA7F660B47DD}" srcOrd="0" destOrd="0" presId="urn:microsoft.com/office/officeart/2005/8/layout/vList2"/>
    <dgm:cxn modelId="{E575E652-BFAA-45B0-8B20-4B4E3DC81A0F}" srcId="{9FDDE0BE-F584-4BB2-8014-E66B6A517181}" destId="{9D883466-A276-4B80-AB92-5BFB0E42835B}" srcOrd="0" destOrd="0" parTransId="{F6198FBC-E1B5-4427-BF0C-164EAC44E8A5}" sibTransId="{951DCCB4-88B3-45C8-9293-8B64611DF4E8}"/>
    <dgm:cxn modelId="{EB1C8B7D-B812-41E6-966E-DE56A906C2BA}" type="presOf" srcId="{CFC17345-AC4D-4D90-B209-3A88CF3A58AA}" destId="{5E433B36-6B18-415E-AF6F-25CCC03D4A1F}" srcOrd="0" destOrd="0" presId="urn:microsoft.com/office/officeart/2005/8/layout/vList2"/>
    <dgm:cxn modelId="{12F3ADD2-AB37-4719-BDE3-5C5F1A7FE2F3}" type="presOf" srcId="{B52A3DE2-17F7-47B1-A115-ED3F6857DA09}" destId="{AEDDC3EB-9AAC-4395-8976-5796245C9BE8}" srcOrd="0" destOrd="0" presId="urn:microsoft.com/office/officeart/2005/8/layout/vList2"/>
    <dgm:cxn modelId="{FAF492F3-9934-4820-995F-6BB9BD5BD92E}" type="presOf" srcId="{217D9B4D-32F0-438C-A728-B65B3ABF1374}" destId="{7A9FCAAF-8AE3-402F-B2A5-FCE71BF5041E}" srcOrd="0" destOrd="0" presId="urn:microsoft.com/office/officeart/2005/8/layout/vList2"/>
    <dgm:cxn modelId="{7E9277F5-49E8-4871-9752-3EC3E66562BD}" srcId="{9FDDE0BE-F584-4BB2-8014-E66B6A517181}" destId="{217D9B4D-32F0-438C-A728-B65B3ABF1374}" srcOrd="1" destOrd="0" parTransId="{591008FE-FDC0-4FA1-88DA-17403F960A32}" sibTransId="{216E563A-A167-43BE-9CA7-CCDEBAD6DF2D}"/>
    <dgm:cxn modelId="{1FC6FC60-F292-4587-8936-EA0E4DBA4795}" type="presParOf" srcId="{3871E772-294B-4A0A-98AE-633D3A878805}" destId="{4744B341-292F-4C7C-A27D-EA7F660B47DD}" srcOrd="0" destOrd="0" presId="urn:microsoft.com/office/officeart/2005/8/layout/vList2"/>
    <dgm:cxn modelId="{A31FA081-629E-41D1-8071-A2A8BC635CE9}" type="presParOf" srcId="{3871E772-294B-4A0A-98AE-633D3A878805}" destId="{073DF985-63E5-4474-9E25-BC7F0B0151CA}" srcOrd="1" destOrd="0" presId="urn:microsoft.com/office/officeart/2005/8/layout/vList2"/>
    <dgm:cxn modelId="{25E7858D-89B5-48F4-B453-1FD6EB9F883C}" type="presParOf" srcId="{3871E772-294B-4A0A-98AE-633D3A878805}" destId="{7A9FCAAF-8AE3-402F-B2A5-FCE71BF5041E}" srcOrd="2" destOrd="0" presId="urn:microsoft.com/office/officeart/2005/8/layout/vList2"/>
    <dgm:cxn modelId="{A7DEC676-FEF0-47E4-9E97-6980EDF4D61F}" type="presParOf" srcId="{3871E772-294B-4A0A-98AE-633D3A878805}" destId="{2A0C5840-8D1C-4051-915D-A16A2D43F0F0}" srcOrd="3" destOrd="0" presId="urn:microsoft.com/office/officeart/2005/8/layout/vList2"/>
    <dgm:cxn modelId="{8BF210E8-4DCA-4AAE-A056-D3659AA9607A}" type="presParOf" srcId="{3871E772-294B-4A0A-98AE-633D3A878805}" destId="{5E433B36-6B18-415E-AF6F-25CCC03D4A1F}" srcOrd="4" destOrd="0" presId="urn:microsoft.com/office/officeart/2005/8/layout/vList2"/>
    <dgm:cxn modelId="{AD377EE6-3AAD-4294-B9E3-B5FCEF9DCFEF}" type="presParOf" srcId="{3871E772-294B-4A0A-98AE-633D3A878805}" destId="{248D403E-AA83-48CF-BB91-9C66A9425541}" srcOrd="5" destOrd="0" presId="urn:microsoft.com/office/officeart/2005/8/layout/vList2"/>
    <dgm:cxn modelId="{1904AEB7-BDED-48F3-B9D0-C7BB4AFD4A98}" type="presParOf" srcId="{3871E772-294B-4A0A-98AE-633D3A878805}" destId="{AEDDC3EB-9AAC-4395-8976-5796245C9BE8}" srcOrd="6" destOrd="0" presId="urn:microsoft.com/office/officeart/2005/8/layout/vList2"/>
  </dgm:cxnLst>
  <dgm:bg/>
  <dgm:whole/>
  <dgm:extLst>
    <a:ext uri="http://schemas.microsoft.com/office/drawing/2008/diagram">
      <dsp:dataModelExt xmlns:dsp="http://schemas.microsoft.com/office/drawing/2008/diagram" relId="rId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0E2451-DCBA-4894-864A-79051405DC5F}">
      <dsp:nvSpPr>
        <dsp:cNvPr id="0" name=""/>
        <dsp:cNvSpPr/>
      </dsp:nvSpPr>
      <dsp:spPr>
        <a:xfrm>
          <a:off x="0" y="42777"/>
          <a:ext cx="6949440" cy="10780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Intense competition in core markets</a:t>
          </a:r>
        </a:p>
      </dsp:txBody>
      <dsp:txXfrm>
        <a:off x="52624" y="95401"/>
        <a:ext cx="6844192" cy="972760"/>
      </dsp:txXfrm>
    </dsp:sp>
    <dsp:sp modelId="{E7F22237-34C8-4A0C-AE96-D7ABED37F6D9}">
      <dsp:nvSpPr>
        <dsp:cNvPr id="0" name=""/>
        <dsp:cNvSpPr/>
      </dsp:nvSpPr>
      <dsp:spPr>
        <a:xfrm>
          <a:off x="0" y="1198545"/>
          <a:ext cx="6949440" cy="107800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Limited presence in the smartphone sector</a:t>
          </a:r>
        </a:p>
      </dsp:txBody>
      <dsp:txXfrm>
        <a:off x="52624" y="1251169"/>
        <a:ext cx="6844192" cy="972760"/>
      </dsp:txXfrm>
    </dsp:sp>
    <dsp:sp modelId="{3882DD29-0897-4219-AE40-A212AB34ED01}">
      <dsp:nvSpPr>
        <dsp:cNvPr id="0" name=""/>
        <dsp:cNvSpPr/>
      </dsp:nvSpPr>
      <dsp:spPr>
        <a:xfrm>
          <a:off x="0" y="2354314"/>
          <a:ext cx="6949440" cy="107800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High dependence on PC market cycles (</a:t>
          </a:r>
          <a:r>
            <a:rPr lang="en-GB" sz="2700" kern="1200"/>
            <a:t>Louis-Philippe et al., 2020).</a:t>
          </a:r>
          <a:endParaRPr lang="en-US" sz="2700" kern="1200"/>
        </a:p>
      </dsp:txBody>
      <dsp:txXfrm>
        <a:off x="52624" y="2406938"/>
        <a:ext cx="6844192" cy="972760"/>
      </dsp:txXfrm>
    </dsp:sp>
    <dsp:sp modelId="{E7E528E1-F668-4C56-9E98-C597FDDC30D5}">
      <dsp:nvSpPr>
        <dsp:cNvPr id="0" name=""/>
        <dsp:cNvSpPr/>
      </dsp:nvSpPr>
      <dsp:spPr>
        <a:xfrm>
          <a:off x="0" y="3510083"/>
          <a:ext cx="6949440" cy="107800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Supply chain vulnerabilities</a:t>
          </a:r>
        </a:p>
      </dsp:txBody>
      <dsp:txXfrm>
        <a:off x="52624" y="3562707"/>
        <a:ext cx="6844192" cy="972760"/>
      </dsp:txXfrm>
    </dsp:sp>
    <dsp:sp modelId="{6949AB19-D65B-4407-9648-3D9AC5A4010D}">
      <dsp:nvSpPr>
        <dsp:cNvPr id="0" name=""/>
        <dsp:cNvSpPr/>
      </dsp:nvSpPr>
      <dsp:spPr>
        <a:xfrm>
          <a:off x="0" y="4665852"/>
          <a:ext cx="6949440" cy="107800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Price sensitivity in emerging markets</a:t>
          </a:r>
        </a:p>
      </dsp:txBody>
      <dsp:txXfrm>
        <a:off x="52624" y="4718476"/>
        <a:ext cx="6844192" cy="972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7F1AE-1631-44A2-A39D-0BF7B21C3DBF}">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1839D-868E-4BD1-9C3F-BC131B5E78F0}">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0C5115-E29A-4335-BFEC-F33FDE69999E}">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Growth in emerging markets</a:t>
          </a:r>
        </a:p>
      </dsp:txBody>
      <dsp:txXfrm>
        <a:off x="1172126" y="908559"/>
        <a:ext cx="2114937" cy="897246"/>
      </dsp:txXfrm>
    </dsp:sp>
    <dsp:sp modelId="{17C3006A-8A74-472F-A134-84A1E59B2C03}">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51BCE5-04BD-4CAD-873A-93D17217BE07}">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A3C540-6FA8-4321-BF61-4F4B60FA9F53}">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Expansion into AI and cloud computing (</a:t>
          </a:r>
          <a:r>
            <a:rPr lang="en-GB" sz="1800" kern="1200"/>
            <a:t>Mistry et al., 2024). </a:t>
          </a:r>
          <a:endParaRPr lang="en-US" sz="1800" kern="1200"/>
        </a:p>
      </dsp:txBody>
      <dsp:txXfrm>
        <a:off x="4745088" y="908559"/>
        <a:ext cx="2114937" cy="897246"/>
      </dsp:txXfrm>
    </dsp:sp>
    <dsp:sp modelId="{C1A0DFFF-297E-435E-9EB4-409103F2A7C2}">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3370C-929C-490D-B1BC-B2D47F85529E}">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EEE924-CFA8-4A60-96E9-DFA409EA18D0}">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Sustainability-driven innovations</a:t>
          </a:r>
        </a:p>
      </dsp:txBody>
      <dsp:txXfrm>
        <a:off x="8318049" y="908559"/>
        <a:ext cx="2114937" cy="897246"/>
      </dsp:txXfrm>
    </dsp:sp>
    <dsp:sp modelId="{F3D03CEC-FA02-426E-8DC0-FF984C03BBE9}">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1D2E7F-EA2B-4531-909D-614D092CB352}">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DB20CA-2019-45FA-887D-5DE536015BA6}">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Leveraging IoT for new product lines</a:t>
          </a:r>
        </a:p>
      </dsp:txBody>
      <dsp:txXfrm>
        <a:off x="1172126" y="2545532"/>
        <a:ext cx="2114937" cy="897246"/>
      </dsp:txXfrm>
    </dsp:sp>
    <dsp:sp modelId="{D121F13F-0953-48BA-B419-3FD66991B624}">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7AB0B7-5280-42E2-B1B7-1D66C8B2CE42}">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CF802E-4F7A-474B-B1F7-ED3F9144F790}">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a:t>Strategic partnerships with tech giants</a:t>
          </a:r>
        </a:p>
      </dsp:txBody>
      <dsp:txXfrm>
        <a:off x="4745088" y="2545532"/>
        <a:ext cx="2114937" cy="8972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974482-F793-47EF-BF10-BFFB1AEBC6EA}">
      <dsp:nvSpPr>
        <dsp:cNvPr id="0" name=""/>
        <dsp:cNvSpPr/>
      </dsp:nvSpPr>
      <dsp:spPr>
        <a:xfrm>
          <a:off x="0" y="0"/>
          <a:ext cx="8756029" cy="97115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International trade policies (US-China trade war)</a:t>
          </a:r>
        </a:p>
      </dsp:txBody>
      <dsp:txXfrm>
        <a:off x="28444" y="28444"/>
        <a:ext cx="7626012" cy="914269"/>
      </dsp:txXfrm>
    </dsp:sp>
    <dsp:sp modelId="{8D14F50B-6733-4D1B-BD75-44338810A683}">
      <dsp:nvSpPr>
        <dsp:cNvPr id="0" name=""/>
        <dsp:cNvSpPr/>
      </dsp:nvSpPr>
      <dsp:spPr>
        <a:xfrm>
          <a:off x="733317" y="1147732"/>
          <a:ext cx="8756029" cy="97115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Import/export tariffs (</a:t>
          </a:r>
          <a:r>
            <a:rPr lang="en-GB" sz="2500" kern="1200"/>
            <a:t>Handley, Kamal, and Monarch, 2025).</a:t>
          </a:r>
          <a:endParaRPr lang="en-US" sz="2500" kern="1200"/>
        </a:p>
      </dsp:txBody>
      <dsp:txXfrm>
        <a:off x="761761" y="1176176"/>
        <a:ext cx="7334571" cy="914269"/>
      </dsp:txXfrm>
    </dsp:sp>
    <dsp:sp modelId="{4F372DF1-73BF-4512-8E66-869E0D422CE6}">
      <dsp:nvSpPr>
        <dsp:cNvPr id="0" name=""/>
        <dsp:cNvSpPr/>
      </dsp:nvSpPr>
      <dsp:spPr>
        <a:xfrm>
          <a:off x="1455689" y="2295464"/>
          <a:ext cx="8756029" cy="97115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Political stability in key markets</a:t>
          </a:r>
        </a:p>
      </dsp:txBody>
      <dsp:txXfrm>
        <a:off x="1484133" y="2323908"/>
        <a:ext cx="7345516" cy="914269"/>
      </dsp:txXfrm>
    </dsp:sp>
    <dsp:sp modelId="{EECDCBD5-17E8-480E-95F2-A6AB4EEF59DB}">
      <dsp:nvSpPr>
        <dsp:cNvPr id="0" name=""/>
        <dsp:cNvSpPr/>
      </dsp:nvSpPr>
      <dsp:spPr>
        <a:xfrm>
          <a:off x="2189007" y="3443196"/>
          <a:ext cx="8756029" cy="97115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Compliance with data protection laws (GDPR)</a:t>
          </a:r>
        </a:p>
      </dsp:txBody>
      <dsp:txXfrm>
        <a:off x="2217451" y="3471640"/>
        <a:ext cx="7334571" cy="914269"/>
      </dsp:txXfrm>
    </dsp:sp>
    <dsp:sp modelId="{03D11A66-A7E2-4304-95C9-2950AF987D7E}">
      <dsp:nvSpPr>
        <dsp:cNvPr id="0" name=""/>
        <dsp:cNvSpPr/>
      </dsp:nvSpPr>
      <dsp:spPr>
        <a:xfrm>
          <a:off x="8124776" y="743818"/>
          <a:ext cx="631252" cy="631252"/>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266808" y="743818"/>
        <a:ext cx="347188" cy="475017"/>
      </dsp:txXfrm>
    </dsp:sp>
    <dsp:sp modelId="{D07A185A-DCB0-40FE-A668-3B19587C3919}">
      <dsp:nvSpPr>
        <dsp:cNvPr id="0" name=""/>
        <dsp:cNvSpPr/>
      </dsp:nvSpPr>
      <dsp:spPr>
        <a:xfrm>
          <a:off x="8858094" y="1891550"/>
          <a:ext cx="631252" cy="631252"/>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000126" y="1891550"/>
        <a:ext cx="347188" cy="475017"/>
      </dsp:txXfrm>
    </dsp:sp>
    <dsp:sp modelId="{A0EBE81F-B283-4DBA-9625-7F738BCDEEE5}">
      <dsp:nvSpPr>
        <dsp:cNvPr id="0" name=""/>
        <dsp:cNvSpPr/>
      </dsp:nvSpPr>
      <dsp:spPr>
        <a:xfrm>
          <a:off x="9580466" y="3039282"/>
          <a:ext cx="631252" cy="631252"/>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722498" y="3039282"/>
        <a:ext cx="347188" cy="475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00CB49-EC34-42BF-B7CE-1BF63B3906CD}">
      <dsp:nvSpPr>
        <dsp:cNvPr id="0" name=""/>
        <dsp:cNvSpPr/>
      </dsp:nvSpPr>
      <dsp:spPr>
        <a:xfrm>
          <a:off x="848" y="742826"/>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inflation is impacting consumer spending (</a:t>
          </a:r>
          <a:r>
            <a:rPr lang="en-GB" sz="2800" kern="1200"/>
            <a:t>Gafurdjan, 2024). </a:t>
          </a:r>
          <a:endParaRPr lang="en-US" sz="2800" kern="1200"/>
        </a:p>
      </dsp:txBody>
      <dsp:txXfrm>
        <a:off x="848" y="742826"/>
        <a:ext cx="3308449" cy="1985069"/>
      </dsp:txXfrm>
    </dsp:sp>
    <dsp:sp modelId="{4761EF11-4B2F-439D-8E4F-CE52B0673772}">
      <dsp:nvSpPr>
        <dsp:cNvPr id="0" name=""/>
        <dsp:cNvSpPr/>
      </dsp:nvSpPr>
      <dsp:spPr>
        <a:xfrm>
          <a:off x="3640142" y="742826"/>
          <a:ext cx="3308449" cy="1985069"/>
        </a:xfrm>
        <a:prstGeom prst="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Currency exchange fluctuations</a:t>
          </a:r>
        </a:p>
      </dsp:txBody>
      <dsp:txXfrm>
        <a:off x="3640142" y="742826"/>
        <a:ext cx="3308449" cy="1985069"/>
      </dsp:txXfrm>
    </dsp:sp>
    <dsp:sp modelId="{8EA12D93-0A39-4334-A6AC-DE54E11DD398}">
      <dsp:nvSpPr>
        <dsp:cNvPr id="0" name=""/>
        <dsp:cNvSpPr/>
      </dsp:nvSpPr>
      <dsp:spPr>
        <a:xfrm>
          <a:off x="848" y="3058740"/>
          <a:ext cx="3308449" cy="1985069"/>
        </a:xfrm>
        <a:prstGeom prst="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Interest rates affecting capital investment</a:t>
          </a:r>
        </a:p>
      </dsp:txBody>
      <dsp:txXfrm>
        <a:off x="848" y="3058740"/>
        <a:ext cx="3308449" cy="1985069"/>
      </dsp:txXfrm>
    </dsp:sp>
    <dsp:sp modelId="{AF30CD16-0008-4E51-9563-D509F754C45D}">
      <dsp:nvSpPr>
        <dsp:cNvPr id="0" name=""/>
        <dsp:cNvSpPr/>
      </dsp:nvSpPr>
      <dsp:spPr>
        <a:xfrm>
          <a:off x="3640142" y="3058740"/>
          <a:ext cx="3308449" cy="1985069"/>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Global supply chain costs</a:t>
          </a:r>
        </a:p>
      </dsp:txBody>
      <dsp:txXfrm>
        <a:off x="3640142" y="3058740"/>
        <a:ext cx="3308449" cy="19850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9BE3C1-EE66-49FB-8B58-84A7059C88A8}">
      <dsp:nvSpPr>
        <dsp:cNvPr id="0" name=""/>
        <dsp:cNvSpPr/>
      </dsp:nvSpPr>
      <dsp:spPr>
        <a:xfrm>
          <a:off x="1389887" y="267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Growing demand for remote work solutions</a:t>
          </a:r>
        </a:p>
      </dsp:txBody>
      <dsp:txXfrm>
        <a:off x="1389887" y="2670"/>
        <a:ext cx="5559552" cy="1383085"/>
      </dsp:txXfrm>
    </dsp:sp>
    <dsp:sp modelId="{D3751C3F-4167-4806-9332-987A48D22E25}">
      <dsp:nvSpPr>
        <dsp:cNvPr id="0" name=""/>
        <dsp:cNvSpPr/>
      </dsp:nvSpPr>
      <dsp:spPr>
        <a:xfrm>
          <a:off x="0" y="267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Growing</a:t>
          </a:r>
        </a:p>
      </dsp:txBody>
      <dsp:txXfrm>
        <a:off x="0" y="2670"/>
        <a:ext cx="1389888" cy="1383085"/>
      </dsp:txXfrm>
    </dsp:sp>
    <dsp:sp modelId="{E0416491-E155-4F65-A25D-9A68F2ED1A39}">
      <dsp:nvSpPr>
        <dsp:cNvPr id="0" name=""/>
        <dsp:cNvSpPr/>
      </dsp:nvSpPr>
      <dsp:spPr>
        <a:xfrm>
          <a:off x="1389888" y="1468740"/>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Changing consumer preferences toward eco-friendly products (Reddy et al., 2023). </a:t>
          </a:r>
        </a:p>
      </dsp:txBody>
      <dsp:txXfrm>
        <a:off x="1389888" y="1468740"/>
        <a:ext cx="5559552" cy="1383085"/>
      </dsp:txXfrm>
    </dsp:sp>
    <dsp:sp modelId="{0129FDB8-6A1D-4E54-B019-203DB53E924D}">
      <dsp:nvSpPr>
        <dsp:cNvPr id="0" name=""/>
        <dsp:cNvSpPr/>
      </dsp:nvSpPr>
      <dsp:spPr>
        <a:xfrm>
          <a:off x="0" y="1468740"/>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Changing</a:t>
          </a:r>
        </a:p>
      </dsp:txBody>
      <dsp:txXfrm>
        <a:off x="0" y="1468740"/>
        <a:ext cx="1389888" cy="1383085"/>
      </dsp:txXfrm>
    </dsp:sp>
    <dsp:sp modelId="{6EBF071C-1D9F-4B4B-BC1D-2F15CFD9A236}">
      <dsp:nvSpPr>
        <dsp:cNvPr id="0" name=""/>
        <dsp:cNvSpPr/>
      </dsp:nvSpPr>
      <dsp:spPr>
        <a:xfrm>
          <a:off x="1389888" y="293481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Increasing focus on gaming culture</a:t>
          </a:r>
        </a:p>
      </dsp:txBody>
      <dsp:txXfrm>
        <a:off x="1389888" y="2934811"/>
        <a:ext cx="5559552" cy="1383085"/>
      </dsp:txXfrm>
    </dsp:sp>
    <dsp:sp modelId="{3BFFCEDA-16DE-4EBF-9A41-4C20C1AE6017}">
      <dsp:nvSpPr>
        <dsp:cNvPr id="0" name=""/>
        <dsp:cNvSpPr/>
      </dsp:nvSpPr>
      <dsp:spPr>
        <a:xfrm>
          <a:off x="0" y="293481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Increasing</a:t>
          </a:r>
        </a:p>
      </dsp:txBody>
      <dsp:txXfrm>
        <a:off x="0" y="2934811"/>
        <a:ext cx="1389888" cy="1383085"/>
      </dsp:txXfrm>
    </dsp:sp>
    <dsp:sp modelId="{28143202-68DF-4DAA-A9A1-FC04713FD247}">
      <dsp:nvSpPr>
        <dsp:cNvPr id="0" name=""/>
        <dsp:cNvSpPr/>
      </dsp:nvSpPr>
      <dsp:spPr>
        <a:xfrm>
          <a:off x="1389888" y="4400881"/>
          <a:ext cx="5559552" cy="1383085"/>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7871" tIns="351304" rIns="107871" bIns="351304" numCol="1" spcCol="1270" anchor="ctr" anchorCtr="0">
          <a:noAutofit/>
        </a:bodyPr>
        <a:lstStyle/>
        <a:p>
          <a:pPr marL="0" lvl="0" indent="0" algn="l" defTabSz="755650">
            <a:lnSpc>
              <a:spcPct val="90000"/>
            </a:lnSpc>
            <a:spcBef>
              <a:spcPct val="0"/>
            </a:spcBef>
            <a:spcAft>
              <a:spcPct val="35000"/>
            </a:spcAft>
            <a:buNone/>
          </a:pPr>
          <a:r>
            <a:rPr lang="en-US" sz="1700" kern="1200"/>
            <a:t>Evolving demographics in emerging markets</a:t>
          </a:r>
        </a:p>
      </dsp:txBody>
      <dsp:txXfrm>
        <a:off x="1389888" y="4400881"/>
        <a:ext cx="5559552" cy="1383085"/>
      </dsp:txXfrm>
    </dsp:sp>
    <dsp:sp modelId="{CE9563CA-B019-4B91-8149-D5F28502004F}">
      <dsp:nvSpPr>
        <dsp:cNvPr id="0" name=""/>
        <dsp:cNvSpPr/>
      </dsp:nvSpPr>
      <dsp:spPr>
        <a:xfrm>
          <a:off x="0" y="4400881"/>
          <a:ext cx="1389888" cy="1383085"/>
        </a:xfrm>
        <a:prstGeom prst="rect">
          <a:avLst/>
        </a:prstGeom>
        <a:solidFill>
          <a:schemeClr val="l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3548" tIns="136618" rIns="73548" bIns="136618" numCol="1" spcCol="1270" anchor="ctr" anchorCtr="0">
          <a:noAutofit/>
        </a:bodyPr>
        <a:lstStyle/>
        <a:p>
          <a:pPr marL="0" lvl="0" indent="0" algn="ctr" defTabSz="933450">
            <a:lnSpc>
              <a:spcPct val="90000"/>
            </a:lnSpc>
            <a:spcBef>
              <a:spcPct val="0"/>
            </a:spcBef>
            <a:spcAft>
              <a:spcPct val="35000"/>
            </a:spcAft>
            <a:buNone/>
          </a:pPr>
          <a:r>
            <a:rPr lang="en-US" sz="2100" kern="1200"/>
            <a:t>Evolving</a:t>
          </a:r>
        </a:p>
      </dsp:txBody>
      <dsp:txXfrm>
        <a:off x="0" y="4400881"/>
        <a:ext cx="1389888" cy="13830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212516-706B-40D8-B13B-EB801FDAA57F}">
      <dsp:nvSpPr>
        <dsp:cNvPr id="0" name=""/>
        <dsp:cNvSpPr/>
      </dsp:nvSpPr>
      <dsp:spPr>
        <a:xfrm>
          <a:off x="1489229" y="421004"/>
          <a:ext cx="1099656" cy="10996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88E94B-E3A3-4AE6-9789-3FBA98BF8789}">
      <dsp:nvSpPr>
        <dsp:cNvPr id="0" name=""/>
        <dsp:cNvSpPr/>
      </dsp:nvSpPr>
      <dsp:spPr>
        <a:xfrm>
          <a:off x="817217"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Rapid advancement in AI, IoT, and 5G (</a:t>
          </a:r>
          <a:r>
            <a:rPr lang="en-GB" sz="1700" kern="1200"/>
            <a:t>Yarali, 2021). </a:t>
          </a:r>
          <a:endParaRPr lang="en-US" sz="1700" kern="1200"/>
        </a:p>
      </dsp:txBody>
      <dsp:txXfrm>
        <a:off x="817217" y="1867858"/>
        <a:ext cx="2443680" cy="720000"/>
      </dsp:txXfrm>
    </dsp:sp>
    <dsp:sp modelId="{A3626178-3885-4233-B5C6-E9C4766B943A}">
      <dsp:nvSpPr>
        <dsp:cNvPr id="0" name=""/>
        <dsp:cNvSpPr/>
      </dsp:nvSpPr>
      <dsp:spPr>
        <a:xfrm>
          <a:off x="4360554" y="421004"/>
          <a:ext cx="1099656" cy="10996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259A72-58D2-4665-81D5-F7923B5A60E3}">
      <dsp:nvSpPr>
        <dsp:cNvPr id="0" name=""/>
        <dsp:cNvSpPr/>
      </dsp:nvSpPr>
      <dsp:spPr>
        <a:xfrm>
          <a:off x="3688542" y="1867858"/>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Increased investment in R&amp;D</a:t>
          </a:r>
        </a:p>
      </dsp:txBody>
      <dsp:txXfrm>
        <a:off x="3688542" y="1867858"/>
        <a:ext cx="2443680" cy="720000"/>
      </dsp:txXfrm>
    </dsp:sp>
    <dsp:sp modelId="{868551F9-EBED-4705-AE32-CA32411C54FD}">
      <dsp:nvSpPr>
        <dsp:cNvPr id="0" name=""/>
        <dsp:cNvSpPr/>
      </dsp:nvSpPr>
      <dsp:spPr>
        <a:xfrm>
          <a:off x="1489229" y="3198778"/>
          <a:ext cx="1099656" cy="10996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B190C6-ECD1-4A96-B482-8BCF0E573760}">
      <dsp:nvSpPr>
        <dsp:cNvPr id="0" name=""/>
        <dsp:cNvSpPr/>
      </dsp:nvSpPr>
      <dsp:spPr>
        <a:xfrm>
          <a:off x="817217"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Fast-paced innovation cycles</a:t>
          </a:r>
        </a:p>
      </dsp:txBody>
      <dsp:txXfrm>
        <a:off x="817217" y="4645633"/>
        <a:ext cx="2443680" cy="720000"/>
      </dsp:txXfrm>
    </dsp:sp>
    <dsp:sp modelId="{340FA0C9-1339-49DB-AAC4-8DAECB509699}">
      <dsp:nvSpPr>
        <dsp:cNvPr id="0" name=""/>
        <dsp:cNvSpPr/>
      </dsp:nvSpPr>
      <dsp:spPr>
        <a:xfrm>
          <a:off x="4360554" y="3198778"/>
          <a:ext cx="1099656" cy="10996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807A1-7C6B-44AF-951E-D8C4E42D2BAD}">
      <dsp:nvSpPr>
        <dsp:cNvPr id="0" name=""/>
        <dsp:cNvSpPr/>
      </dsp:nvSpPr>
      <dsp:spPr>
        <a:xfrm>
          <a:off x="3688542" y="4645633"/>
          <a:ext cx="244368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pPr>
          <a:r>
            <a:rPr lang="en-US" sz="1700" kern="1200"/>
            <a:t>Growing demand for cybersecurity solutions</a:t>
          </a:r>
        </a:p>
      </dsp:txBody>
      <dsp:txXfrm>
        <a:off x="3688542" y="4645633"/>
        <a:ext cx="244368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4BB6D-261F-4B82-9AB8-99EAFC302188}">
      <dsp:nvSpPr>
        <dsp:cNvPr id="0" name=""/>
        <dsp:cNvSpPr/>
      </dsp:nvSpPr>
      <dsp:spPr>
        <a:xfrm>
          <a:off x="0" y="0"/>
          <a:ext cx="694944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B7E91C-A3E8-4182-A924-EE457337E53F}">
      <dsp:nvSpPr>
        <dsp:cNvPr id="0" name=""/>
        <dsp:cNvSpPr/>
      </dsp:nvSpPr>
      <dsp:spPr>
        <a:xfrm>
          <a:off x="0" y="0"/>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Strong global presence in 50+ countries (</a:t>
          </a:r>
          <a:r>
            <a:rPr lang="en-GB" sz="3100" kern="1200"/>
            <a:t>World Health Organization 2024). </a:t>
          </a:r>
          <a:endParaRPr lang="en-US" sz="3100" kern="1200"/>
        </a:p>
      </dsp:txBody>
      <dsp:txXfrm>
        <a:off x="0" y="0"/>
        <a:ext cx="6949440" cy="1446659"/>
      </dsp:txXfrm>
    </dsp:sp>
    <dsp:sp modelId="{B8646483-A1BD-4608-A051-9E1038DCCB9E}">
      <dsp:nvSpPr>
        <dsp:cNvPr id="0" name=""/>
        <dsp:cNvSpPr/>
      </dsp:nvSpPr>
      <dsp:spPr>
        <a:xfrm>
          <a:off x="0" y="1446659"/>
          <a:ext cx="694944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432A6-A500-4D73-BA86-B444D9E8C837}">
      <dsp:nvSpPr>
        <dsp:cNvPr id="0" name=""/>
        <dsp:cNvSpPr/>
      </dsp:nvSpPr>
      <dsp:spPr>
        <a:xfrm>
          <a:off x="0" y="1446659"/>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Export-driven revenue model</a:t>
          </a:r>
        </a:p>
      </dsp:txBody>
      <dsp:txXfrm>
        <a:off x="0" y="1446659"/>
        <a:ext cx="6949440" cy="1446659"/>
      </dsp:txXfrm>
    </dsp:sp>
    <dsp:sp modelId="{C0C112F2-DB8F-4DA6-B5FB-9E1C22FF6245}">
      <dsp:nvSpPr>
        <dsp:cNvPr id="0" name=""/>
        <dsp:cNvSpPr/>
      </dsp:nvSpPr>
      <dsp:spPr>
        <a:xfrm>
          <a:off x="0" y="2893318"/>
          <a:ext cx="694944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41ADB1-2AC5-4B5C-8F10-A35C999E2625}">
      <dsp:nvSpPr>
        <dsp:cNvPr id="0" name=""/>
        <dsp:cNvSpPr/>
      </dsp:nvSpPr>
      <dsp:spPr>
        <a:xfrm>
          <a:off x="0" y="289331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Supply chain partnerships worldwide</a:t>
          </a:r>
        </a:p>
      </dsp:txBody>
      <dsp:txXfrm>
        <a:off x="0" y="2893318"/>
        <a:ext cx="6949440" cy="1446659"/>
      </dsp:txXfrm>
    </dsp:sp>
    <dsp:sp modelId="{03235186-576A-4945-9C3F-A55982B8A986}">
      <dsp:nvSpPr>
        <dsp:cNvPr id="0" name=""/>
        <dsp:cNvSpPr/>
      </dsp:nvSpPr>
      <dsp:spPr>
        <a:xfrm>
          <a:off x="0" y="4339978"/>
          <a:ext cx="694944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E086BC-BB12-4D85-9273-44147D606E9C}">
      <dsp:nvSpPr>
        <dsp:cNvPr id="0" name=""/>
        <dsp:cNvSpPr/>
      </dsp:nvSpPr>
      <dsp:spPr>
        <a:xfrm>
          <a:off x="0" y="4339978"/>
          <a:ext cx="6949440" cy="14466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Challenges with trade barriers and localisation</a:t>
          </a:r>
        </a:p>
      </dsp:txBody>
      <dsp:txXfrm>
        <a:off x="0" y="4339978"/>
        <a:ext cx="6949440" cy="144665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D7A1E-273E-4953-B490-B41436352E24}">
      <dsp:nvSpPr>
        <dsp:cNvPr id="0" name=""/>
        <dsp:cNvSpPr/>
      </dsp:nvSpPr>
      <dsp:spPr>
        <a:xfrm>
          <a:off x="0" y="2401"/>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C7A06-2CAC-472E-B4FE-0FE633E317D9}">
      <dsp:nvSpPr>
        <dsp:cNvPr id="0" name=""/>
        <dsp:cNvSpPr/>
      </dsp:nvSpPr>
      <dsp:spPr>
        <a:xfrm>
          <a:off x="368211" y="276278"/>
          <a:ext cx="669475" cy="6694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110145-8F1B-4D1D-AE22-F6FC94FA4855}">
      <dsp:nvSpPr>
        <dsp:cNvPr id="0" name=""/>
        <dsp:cNvSpPr/>
      </dsp:nvSpPr>
      <dsp:spPr>
        <a:xfrm>
          <a:off x="1405898" y="2401"/>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Culturally diverse workforce (</a:t>
          </a:r>
          <a:r>
            <a:rPr lang="en-GB" sz="2200" kern="1200"/>
            <a:t>Ashikali, roeneveld,  and Ritz, 2021). </a:t>
          </a:r>
          <a:endParaRPr lang="en-US" sz="2200" kern="1200"/>
        </a:p>
      </dsp:txBody>
      <dsp:txXfrm>
        <a:off x="1405898" y="2401"/>
        <a:ext cx="5543541" cy="1217228"/>
      </dsp:txXfrm>
    </dsp:sp>
    <dsp:sp modelId="{7C11A956-0A5A-4385-9188-13D12FC2C611}">
      <dsp:nvSpPr>
        <dsp:cNvPr id="0" name=""/>
        <dsp:cNvSpPr/>
      </dsp:nvSpPr>
      <dsp:spPr>
        <a:xfrm>
          <a:off x="0" y="152393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A1BD48-7561-4479-B8A1-5046E08A4C89}">
      <dsp:nvSpPr>
        <dsp:cNvPr id="0" name=""/>
        <dsp:cNvSpPr/>
      </dsp:nvSpPr>
      <dsp:spPr>
        <a:xfrm>
          <a:off x="368211" y="1797813"/>
          <a:ext cx="669475" cy="6694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341EA2-C809-41B2-B499-B5FB6FCE9A6D}">
      <dsp:nvSpPr>
        <dsp:cNvPr id="0" name=""/>
        <dsp:cNvSpPr/>
      </dsp:nvSpPr>
      <dsp:spPr>
        <a:xfrm>
          <a:off x="1405898" y="152393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Global talent acquisition</a:t>
          </a:r>
        </a:p>
      </dsp:txBody>
      <dsp:txXfrm>
        <a:off x="1405898" y="1523937"/>
        <a:ext cx="5543541" cy="1217228"/>
      </dsp:txXfrm>
    </dsp:sp>
    <dsp:sp modelId="{36F8A2C1-7B04-412B-9BAC-7B0A86B0FA07}">
      <dsp:nvSpPr>
        <dsp:cNvPr id="0" name=""/>
        <dsp:cNvSpPr/>
      </dsp:nvSpPr>
      <dsp:spPr>
        <a:xfrm>
          <a:off x="0" y="3045472"/>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B2C286-872B-4390-9201-2C07B39284A1}">
      <dsp:nvSpPr>
        <dsp:cNvPr id="0" name=""/>
        <dsp:cNvSpPr/>
      </dsp:nvSpPr>
      <dsp:spPr>
        <a:xfrm>
          <a:off x="368211" y="3319348"/>
          <a:ext cx="669475" cy="6694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A03323-8195-43BC-A1EC-BD979FAC3DFB}">
      <dsp:nvSpPr>
        <dsp:cNvPr id="0" name=""/>
        <dsp:cNvSpPr/>
      </dsp:nvSpPr>
      <dsp:spPr>
        <a:xfrm>
          <a:off x="1405898" y="3045472"/>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Cross-cultural collaboration challenges</a:t>
          </a:r>
        </a:p>
      </dsp:txBody>
      <dsp:txXfrm>
        <a:off x="1405898" y="3045472"/>
        <a:ext cx="5543541" cy="1217228"/>
      </dsp:txXfrm>
    </dsp:sp>
    <dsp:sp modelId="{9ACB747D-27AF-4ABB-B8DD-467B29265357}">
      <dsp:nvSpPr>
        <dsp:cNvPr id="0" name=""/>
        <dsp:cNvSpPr/>
      </dsp:nvSpPr>
      <dsp:spPr>
        <a:xfrm>
          <a:off x="0" y="4567007"/>
          <a:ext cx="6949440" cy="121722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3EC07-AABB-41A6-9728-7EEDE40869D7}">
      <dsp:nvSpPr>
        <dsp:cNvPr id="0" name=""/>
        <dsp:cNvSpPr/>
      </dsp:nvSpPr>
      <dsp:spPr>
        <a:xfrm>
          <a:off x="368211" y="4840884"/>
          <a:ext cx="669475" cy="66947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28F1A4-9F2D-403D-A1DE-925C7B74F238}">
      <dsp:nvSpPr>
        <dsp:cNvPr id="0" name=""/>
        <dsp:cNvSpPr/>
      </dsp:nvSpPr>
      <dsp:spPr>
        <a:xfrm>
          <a:off x="1405898" y="4567007"/>
          <a:ext cx="5543541" cy="12172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823" tIns="128823" rIns="128823" bIns="128823" numCol="1" spcCol="1270" anchor="ctr" anchorCtr="0">
          <a:noAutofit/>
        </a:bodyPr>
        <a:lstStyle/>
        <a:p>
          <a:pPr marL="0" lvl="0" indent="0" algn="l" defTabSz="977900">
            <a:lnSpc>
              <a:spcPct val="100000"/>
            </a:lnSpc>
            <a:spcBef>
              <a:spcPct val="0"/>
            </a:spcBef>
            <a:spcAft>
              <a:spcPct val="35000"/>
            </a:spcAft>
            <a:buNone/>
          </a:pPr>
          <a:r>
            <a:rPr lang="en-US" sz="2200" kern="1200"/>
            <a:t>Corporate culture balancing global and local practices</a:t>
          </a:r>
        </a:p>
      </dsp:txBody>
      <dsp:txXfrm>
        <a:off x="1405898" y="4567007"/>
        <a:ext cx="5543541" cy="121722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DA506E-2E98-46DF-A0CC-3FEB67359A0D}">
      <dsp:nvSpPr>
        <dsp:cNvPr id="0" name=""/>
        <dsp:cNvSpPr/>
      </dsp:nvSpPr>
      <dsp:spPr>
        <a:xfrm>
          <a:off x="285138"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47553-A95B-4278-893C-461E02B5AA82}">
      <dsp:nvSpPr>
        <dsp:cNvPr id="0" name=""/>
        <dsp:cNvSpPr/>
      </dsp:nvSpPr>
      <dsp:spPr>
        <a:xfrm>
          <a:off x="573571" y="746899"/>
          <a:ext cx="796624" cy="796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18F21-B384-4C7D-AB63-49BC34FE1C76}">
      <dsp:nvSpPr>
        <dsp:cNvPr id="0" name=""/>
        <dsp:cNvSpPr/>
      </dsp:nvSpPr>
      <dsp:spPr>
        <a:xfrm>
          <a:off x="1952948"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Global suppliers for key components</a:t>
          </a:r>
        </a:p>
      </dsp:txBody>
      <dsp:txXfrm>
        <a:off x="1952948" y="458466"/>
        <a:ext cx="3237513" cy="1373490"/>
      </dsp:txXfrm>
    </dsp:sp>
    <dsp:sp modelId="{A09A5698-B909-4F5D-AF5E-984B14F20F4C}">
      <dsp:nvSpPr>
        <dsp:cNvPr id="0" name=""/>
        <dsp:cNvSpPr/>
      </dsp:nvSpPr>
      <dsp:spPr>
        <a:xfrm>
          <a:off x="5754574" y="458466"/>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205183-1162-4FFD-88CF-57322FDA001A}">
      <dsp:nvSpPr>
        <dsp:cNvPr id="0" name=""/>
        <dsp:cNvSpPr/>
      </dsp:nvSpPr>
      <dsp:spPr>
        <a:xfrm>
          <a:off x="6043007" y="746899"/>
          <a:ext cx="796624" cy="796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06D20A-BB22-4643-804B-802ED824AED8}">
      <dsp:nvSpPr>
        <dsp:cNvPr id="0" name=""/>
        <dsp:cNvSpPr/>
      </dsp:nvSpPr>
      <dsp:spPr>
        <a:xfrm>
          <a:off x="7422384" y="458466"/>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Vulnerabilities from geopolitical tensions</a:t>
          </a:r>
        </a:p>
      </dsp:txBody>
      <dsp:txXfrm>
        <a:off x="7422384" y="458466"/>
        <a:ext cx="3237513" cy="1373490"/>
      </dsp:txXfrm>
    </dsp:sp>
    <dsp:sp modelId="{74B1194E-556F-4BB4-B25B-20843B05D9AA}">
      <dsp:nvSpPr>
        <dsp:cNvPr id="0" name=""/>
        <dsp:cNvSpPr/>
      </dsp:nvSpPr>
      <dsp:spPr>
        <a:xfrm>
          <a:off x="285138"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CA2575-F8AA-42D4-8A95-33C1910E0EE0}">
      <dsp:nvSpPr>
        <dsp:cNvPr id="0" name=""/>
        <dsp:cNvSpPr/>
      </dsp:nvSpPr>
      <dsp:spPr>
        <a:xfrm>
          <a:off x="573571" y="2870830"/>
          <a:ext cx="796624" cy="796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CA0675-A28E-42C0-8513-2060CCE2C1FC}">
      <dsp:nvSpPr>
        <dsp:cNvPr id="0" name=""/>
        <dsp:cNvSpPr/>
      </dsp:nvSpPr>
      <dsp:spPr>
        <a:xfrm>
          <a:off x="1952948"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Need for supply chain diversification (</a:t>
          </a:r>
          <a:r>
            <a:rPr lang="en-GB" sz="2200" kern="1200"/>
            <a:t>Golmohammadi and Hassini, 2020). </a:t>
          </a:r>
          <a:endParaRPr lang="en-US" sz="2200" kern="1200"/>
        </a:p>
      </dsp:txBody>
      <dsp:txXfrm>
        <a:off x="1952948" y="2582397"/>
        <a:ext cx="3237513" cy="1373490"/>
      </dsp:txXfrm>
    </dsp:sp>
    <dsp:sp modelId="{207B18FC-ABE3-47F3-96A7-25541FA3EFCE}">
      <dsp:nvSpPr>
        <dsp:cNvPr id="0" name=""/>
        <dsp:cNvSpPr/>
      </dsp:nvSpPr>
      <dsp:spPr>
        <a:xfrm>
          <a:off x="5754574" y="2582397"/>
          <a:ext cx="1373490" cy="137349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DC2086-3AF9-4215-B9BB-00685C5E771C}">
      <dsp:nvSpPr>
        <dsp:cNvPr id="0" name=""/>
        <dsp:cNvSpPr/>
      </dsp:nvSpPr>
      <dsp:spPr>
        <a:xfrm>
          <a:off x="6043007" y="2870830"/>
          <a:ext cx="796624" cy="796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AC4622-05E1-4054-B8F7-035CC6E81B29}">
      <dsp:nvSpPr>
        <dsp:cNvPr id="0" name=""/>
        <dsp:cNvSpPr/>
      </dsp:nvSpPr>
      <dsp:spPr>
        <a:xfrm>
          <a:off x="7422384" y="2582397"/>
          <a:ext cx="3237513" cy="1373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a:t>Adoption of just-in-case inventory models post-pandemic</a:t>
          </a:r>
        </a:p>
      </dsp:txBody>
      <dsp:txXfrm>
        <a:off x="7422384" y="2582397"/>
        <a:ext cx="3237513" cy="137349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92CB6-35F8-4251-8E76-3F96E0648099}">
      <dsp:nvSpPr>
        <dsp:cNvPr id="0" name=""/>
        <dsp:cNvSpPr/>
      </dsp:nvSpPr>
      <dsp:spPr>
        <a:xfrm>
          <a:off x="569308" y="898551"/>
          <a:ext cx="1446654" cy="144665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1C8F5C-9B90-4872-8A44-E46F71D12E49}">
      <dsp:nvSpPr>
        <dsp:cNvPr id="0" name=""/>
        <dsp:cNvSpPr/>
      </dsp:nvSpPr>
      <dsp:spPr>
        <a:xfrm>
          <a:off x="877611" y="1206854"/>
          <a:ext cx="830047" cy="8300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8EF70B-F9F3-42F1-9BD5-A1379C8F96B7}">
      <dsp:nvSpPr>
        <dsp:cNvPr id="0" name=""/>
        <dsp:cNvSpPr/>
      </dsp:nvSpPr>
      <dsp:spPr>
        <a:xfrm>
          <a:off x="106853"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Industry-leading gaming laptops and motherboards</a:t>
          </a:r>
        </a:p>
      </dsp:txBody>
      <dsp:txXfrm>
        <a:off x="106853" y="2795802"/>
        <a:ext cx="2371564" cy="720000"/>
      </dsp:txXfrm>
    </dsp:sp>
    <dsp:sp modelId="{CEB2EACA-D12D-47D4-ACC0-BA2C11B3E50F}">
      <dsp:nvSpPr>
        <dsp:cNvPr id="0" name=""/>
        <dsp:cNvSpPr/>
      </dsp:nvSpPr>
      <dsp:spPr>
        <a:xfrm>
          <a:off x="3355896" y="898551"/>
          <a:ext cx="1446654" cy="144665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3390BA-6D5B-4899-9241-4B6CBAD75ED1}">
      <dsp:nvSpPr>
        <dsp:cNvPr id="0" name=""/>
        <dsp:cNvSpPr/>
      </dsp:nvSpPr>
      <dsp:spPr>
        <a:xfrm>
          <a:off x="3664200" y="1206854"/>
          <a:ext cx="830047" cy="8300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341AC3-41C9-4901-A606-891E46A93245}">
      <dsp:nvSpPr>
        <dsp:cNvPr id="0" name=""/>
        <dsp:cNvSpPr/>
      </dsp:nvSpPr>
      <dsp:spPr>
        <a:xfrm>
          <a:off x="2893441"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ROG ecosystem development (</a:t>
          </a:r>
          <a:r>
            <a:rPr lang="en-GB" sz="1700" kern="1200"/>
            <a:t>Rog et al., 2025). </a:t>
          </a:r>
          <a:endParaRPr lang="en-US" sz="1700" kern="1200"/>
        </a:p>
      </dsp:txBody>
      <dsp:txXfrm>
        <a:off x="2893441" y="2795802"/>
        <a:ext cx="2371564" cy="720000"/>
      </dsp:txXfrm>
    </dsp:sp>
    <dsp:sp modelId="{7A1AADF1-90DD-4047-9C17-F074CC7B52DA}">
      <dsp:nvSpPr>
        <dsp:cNvPr id="0" name=""/>
        <dsp:cNvSpPr/>
      </dsp:nvSpPr>
      <dsp:spPr>
        <a:xfrm>
          <a:off x="6142485" y="898551"/>
          <a:ext cx="1446654" cy="144665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CA8F6-0142-4CF9-B320-F803BF1774BE}">
      <dsp:nvSpPr>
        <dsp:cNvPr id="0" name=""/>
        <dsp:cNvSpPr/>
      </dsp:nvSpPr>
      <dsp:spPr>
        <a:xfrm>
          <a:off x="6450788" y="1206854"/>
          <a:ext cx="830047" cy="8300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5FC0D5-C87E-42E1-B214-E9EE31130D6C}">
      <dsp:nvSpPr>
        <dsp:cNvPr id="0" name=""/>
        <dsp:cNvSpPr/>
      </dsp:nvSpPr>
      <dsp:spPr>
        <a:xfrm>
          <a:off x="5680030"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Experimentation with foldable screens</a:t>
          </a:r>
        </a:p>
      </dsp:txBody>
      <dsp:txXfrm>
        <a:off x="5680030" y="2795802"/>
        <a:ext cx="2371564" cy="720000"/>
      </dsp:txXfrm>
    </dsp:sp>
    <dsp:sp modelId="{66A0D8CD-DBBC-4644-A2B9-779597433EC0}">
      <dsp:nvSpPr>
        <dsp:cNvPr id="0" name=""/>
        <dsp:cNvSpPr/>
      </dsp:nvSpPr>
      <dsp:spPr>
        <a:xfrm>
          <a:off x="8929074" y="898551"/>
          <a:ext cx="1446654" cy="144665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95066D-9907-4CBE-B928-351802A0BC28}">
      <dsp:nvSpPr>
        <dsp:cNvPr id="0" name=""/>
        <dsp:cNvSpPr/>
      </dsp:nvSpPr>
      <dsp:spPr>
        <a:xfrm>
          <a:off x="9237377" y="1206854"/>
          <a:ext cx="830047" cy="8300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B5AC0-DE00-4FBD-8C58-C3D02174BB57}">
      <dsp:nvSpPr>
        <dsp:cNvPr id="0" name=""/>
        <dsp:cNvSpPr/>
      </dsp:nvSpPr>
      <dsp:spPr>
        <a:xfrm>
          <a:off x="8466619" y="2795802"/>
          <a:ext cx="2371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Continuous improvements in energy efficiency</a:t>
          </a:r>
        </a:p>
      </dsp:txBody>
      <dsp:txXfrm>
        <a:off x="8466619" y="2795802"/>
        <a:ext cx="2371564"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CDEF90-93E7-40E0-9A87-6CF930F0DF8A}">
      <dsp:nvSpPr>
        <dsp:cNvPr id="0" name=""/>
        <dsp:cNvSpPr/>
      </dsp:nvSpPr>
      <dsp:spPr>
        <a:xfrm>
          <a:off x="848" y="742826"/>
          <a:ext cx="3308449" cy="198506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Shift towards direct-to-consumer (D2C) sales online</a:t>
          </a:r>
        </a:p>
      </dsp:txBody>
      <dsp:txXfrm>
        <a:off x="848" y="742826"/>
        <a:ext cx="3308449" cy="1985069"/>
      </dsp:txXfrm>
    </dsp:sp>
    <dsp:sp modelId="{119EC812-92FE-4596-AD9D-7E672C514A53}">
      <dsp:nvSpPr>
        <dsp:cNvPr id="0" name=""/>
        <dsp:cNvSpPr/>
      </dsp:nvSpPr>
      <dsp:spPr>
        <a:xfrm>
          <a:off x="3640142" y="742826"/>
          <a:ext cx="3308449" cy="198506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Greater emphasis on services and experiences (</a:t>
          </a:r>
          <a:r>
            <a:rPr lang="en-GB" sz="3100" kern="1200"/>
            <a:t>Fisk et al., 2020). </a:t>
          </a:r>
          <a:endParaRPr lang="en-US" sz="3100" kern="1200"/>
        </a:p>
      </dsp:txBody>
      <dsp:txXfrm>
        <a:off x="3640142" y="742826"/>
        <a:ext cx="3308449" cy="1985069"/>
      </dsp:txXfrm>
    </dsp:sp>
    <dsp:sp modelId="{72385D0B-9771-410C-B0EC-61DC78BF3EA9}">
      <dsp:nvSpPr>
        <dsp:cNvPr id="0" name=""/>
        <dsp:cNvSpPr/>
      </dsp:nvSpPr>
      <dsp:spPr>
        <a:xfrm>
          <a:off x="848" y="3058740"/>
          <a:ext cx="3308449" cy="198506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Collaborations with AI startups</a:t>
          </a:r>
        </a:p>
      </dsp:txBody>
      <dsp:txXfrm>
        <a:off x="848" y="3058740"/>
        <a:ext cx="3308449" cy="1985069"/>
      </dsp:txXfrm>
    </dsp:sp>
    <dsp:sp modelId="{16A9A4AE-108E-486D-9E83-7267F158E96E}">
      <dsp:nvSpPr>
        <dsp:cNvPr id="0" name=""/>
        <dsp:cNvSpPr/>
      </dsp:nvSpPr>
      <dsp:spPr>
        <a:xfrm>
          <a:off x="3640142" y="3058740"/>
          <a:ext cx="3308449" cy="198506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a:t>Focus on digital transformation across operations</a:t>
          </a:r>
        </a:p>
      </dsp:txBody>
      <dsp:txXfrm>
        <a:off x="3640142" y="3058740"/>
        <a:ext cx="3308449" cy="19850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53620-768B-4A5F-94FC-285CBE825FA9}">
      <dsp:nvSpPr>
        <dsp:cNvPr id="0" name=""/>
        <dsp:cNvSpPr/>
      </dsp:nvSpPr>
      <dsp:spPr>
        <a:xfrm>
          <a:off x="181777"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C82E38-4FFC-4809-BE58-C1AAA7DB5871}">
      <dsp:nvSpPr>
        <dsp:cNvPr id="0" name=""/>
        <dsp:cNvSpPr/>
      </dsp:nvSpPr>
      <dsp:spPr>
        <a:xfrm>
          <a:off x="459007" y="644655"/>
          <a:ext cx="765683" cy="7656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F9D8DA-4CB8-467B-A62A-D535A424597E}">
      <dsp:nvSpPr>
        <dsp:cNvPr id="0" name=""/>
        <dsp:cNvSpPr/>
      </dsp:nvSpPr>
      <dsp:spPr>
        <a:xfrm>
          <a:off x="1784808"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Introduction of eco-friendly packaging</a:t>
          </a:r>
        </a:p>
      </dsp:txBody>
      <dsp:txXfrm>
        <a:off x="1784808" y="367425"/>
        <a:ext cx="3111765" cy="1320143"/>
      </dsp:txXfrm>
    </dsp:sp>
    <dsp:sp modelId="{3708915A-4EDA-4EE8-A0F3-EFA41CE4D899}">
      <dsp:nvSpPr>
        <dsp:cNvPr id="0" name=""/>
        <dsp:cNvSpPr/>
      </dsp:nvSpPr>
      <dsp:spPr>
        <a:xfrm>
          <a:off x="5438775" y="367425"/>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8041EF-BDF7-4031-8973-9181EDD3EF33}">
      <dsp:nvSpPr>
        <dsp:cNvPr id="0" name=""/>
        <dsp:cNvSpPr/>
      </dsp:nvSpPr>
      <dsp:spPr>
        <a:xfrm>
          <a:off x="5716005" y="644655"/>
          <a:ext cx="765683" cy="7656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26AD53-A38A-410F-9B02-49C3DEEB4EE8}">
      <dsp:nvSpPr>
        <dsp:cNvPr id="0" name=""/>
        <dsp:cNvSpPr/>
      </dsp:nvSpPr>
      <dsp:spPr>
        <a:xfrm>
          <a:off x="7041806" y="367425"/>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Energy-efficient products across categories (</a:t>
          </a:r>
          <a:r>
            <a:rPr lang="en-GB" sz="2300" kern="1200"/>
            <a:t>Gonzalez-Torres et al., 2023). </a:t>
          </a:r>
          <a:endParaRPr lang="en-US" sz="2300" kern="1200"/>
        </a:p>
      </dsp:txBody>
      <dsp:txXfrm>
        <a:off x="7041806" y="367425"/>
        <a:ext cx="3111765" cy="1320143"/>
      </dsp:txXfrm>
    </dsp:sp>
    <dsp:sp modelId="{FC6C9063-0930-4145-98EA-592C86AB95D8}">
      <dsp:nvSpPr>
        <dsp:cNvPr id="0" name=""/>
        <dsp:cNvSpPr/>
      </dsp:nvSpPr>
      <dsp:spPr>
        <a:xfrm>
          <a:off x="181777"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4BFABC-04E1-4F5B-99B6-E28A39D97813}">
      <dsp:nvSpPr>
        <dsp:cNvPr id="0" name=""/>
        <dsp:cNvSpPr/>
      </dsp:nvSpPr>
      <dsp:spPr>
        <a:xfrm>
          <a:off x="459007" y="2656092"/>
          <a:ext cx="765683" cy="7656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98895B-68FD-4A5E-8D01-F598D00767D9}">
      <dsp:nvSpPr>
        <dsp:cNvPr id="0" name=""/>
        <dsp:cNvSpPr/>
      </dsp:nvSpPr>
      <dsp:spPr>
        <a:xfrm>
          <a:off x="1784808"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Sustainability as a driver of brand value</a:t>
          </a:r>
        </a:p>
      </dsp:txBody>
      <dsp:txXfrm>
        <a:off x="1784808" y="2378862"/>
        <a:ext cx="3111765" cy="1320143"/>
      </dsp:txXfrm>
    </dsp:sp>
    <dsp:sp modelId="{FEAE1BB9-8CF5-42FF-9F55-83FA69E301B1}">
      <dsp:nvSpPr>
        <dsp:cNvPr id="0" name=""/>
        <dsp:cNvSpPr/>
      </dsp:nvSpPr>
      <dsp:spPr>
        <a:xfrm>
          <a:off x="5438775" y="2378862"/>
          <a:ext cx="1320143" cy="1320143"/>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C454F0-1748-4645-A221-70041B4C2C1B}">
      <dsp:nvSpPr>
        <dsp:cNvPr id="0" name=""/>
        <dsp:cNvSpPr/>
      </dsp:nvSpPr>
      <dsp:spPr>
        <a:xfrm>
          <a:off x="5716005" y="2656092"/>
          <a:ext cx="765683" cy="7656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5AC8B-8FD8-49D3-9842-4A698688027F}">
      <dsp:nvSpPr>
        <dsp:cNvPr id="0" name=""/>
        <dsp:cNvSpPr/>
      </dsp:nvSpPr>
      <dsp:spPr>
        <a:xfrm>
          <a:off x="7041806" y="2378862"/>
          <a:ext cx="3111765" cy="132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Ongoing investments in green technologies</a:t>
          </a:r>
        </a:p>
      </dsp:txBody>
      <dsp:txXfrm>
        <a:off x="7041806" y="2378862"/>
        <a:ext cx="3111765" cy="132014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1A1F5-B25D-40B2-9E2E-7063356933E0}">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EE260-90E7-43C1-B8BE-3FF8A691C2DB}">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09BAF2-45E4-4D4F-822E-C3362E71369B}">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Expand AI-driven product offerings</a:t>
          </a:r>
        </a:p>
      </dsp:txBody>
      <dsp:txXfrm>
        <a:off x="1112187" y="4520"/>
        <a:ext cx="5837252" cy="962932"/>
      </dsp:txXfrm>
    </dsp:sp>
    <dsp:sp modelId="{E1EC8584-4031-4887-AC06-FAC4E7E5AB8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94055-C712-4386-87C1-8D73977CF33F}">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B9FC2E-D1C5-4C03-9EE6-8103915CC83E}">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Strengthen supply chain resilience through localisation</a:t>
          </a:r>
        </a:p>
      </dsp:txBody>
      <dsp:txXfrm>
        <a:off x="1112187" y="1208186"/>
        <a:ext cx="5837252" cy="962932"/>
      </dsp:txXfrm>
    </dsp:sp>
    <dsp:sp modelId="{AD97214F-610D-4A4D-9A11-A3E2AF763C29}">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EE5EEF-F4DB-43DD-83B4-772DEA5278D4}">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9088A-AB0A-4F46-8F73-AA65AD41E78C}">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Grow sustainability initiatives across the value chain (</a:t>
          </a:r>
          <a:r>
            <a:rPr lang="en-GB" sz="1900" kern="1200"/>
            <a:t>Silvestre et al., 2020).</a:t>
          </a:r>
          <a:endParaRPr lang="en-US" sz="1900" kern="1200"/>
        </a:p>
      </dsp:txBody>
      <dsp:txXfrm>
        <a:off x="1112187" y="2411852"/>
        <a:ext cx="5837252" cy="962932"/>
      </dsp:txXfrm>
    </dsp:sp>
    <dsp:sp modelId="{D3F4C288-6E85-4F78-A79C-3FF220BCC42E}">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0AFFCD-C21E-49E6-8386-9481B8CE85CD}">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2883CE-C341-481F-8510-FEF1B5E41610}">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Build partnerships in emerging markets</a:t>
          </a:r>
        </a:p>
      </dsp:txBody>
      <dsp:txXfrm>
        <a:off x="1112187" y="3615518"/>
        <a:ext cx="5837252" cy="962932"/>
      </dsp:txXfrm>
    </dsp:sp>
    <dsp:sp modelId="{C5D8C291-E90D-4695-A555-846C23967A74}">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74C090-D54A-43AA-8B83-740AB2A9DBF6}">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721BB3-A328-4C35-A45B-B6C536E25C2B}">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100000"/>
            </a:lnSpc>
            <a:spcBef>
              <a:spcPct val="0"/>
            </a:spcBef>
            <a:spcAft>
              <a:spcPct val="35000"/>
            </a:spcAft>
            <a:buNone/>
          </a:pPr>
          <a:r>
            <a:rPr lang="en-US" sz="1900" kern="1200"/>
            <a:t>Continue investing in cybersecurity and digital services</a:t>
          </a:r>
        </a:p>
      </dsp:txBody>
      <dsp:txXfrm>
        <a:off x="1112187" y="4819184"/>
        <a:ext cx="5837252" cy="96293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44B341-292F-4C7C-A27D-EA7F660B47DD}">
      <dsp:nvSpPr>
        <dsp:cNvPr id="0" name=""/>
        <dsp:cNvSpPr/>
      </dsp:nvSpPr>
      <dsp:spPr>
        <a:xfrm>
          <a:off x="0" y="796318"/>
          <a:ext cx="6949440" cy="994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ASUS has a strong global presence and an innovation-driven culture.</a:t>
          </a:r>
        </a:p>
      </dsp:txBody>
      <dsp:txXfrm>
        <a:off x="48547" y="844865"/>
        <a:ext cx="6852346" cy="897406"/>
      </dsp:txXfrm>
    </dsp:sp>
    <dsp:sp modelId="{7A9FCAAF-8AE3-402F-B2A5-FCE71BF5041E}">
      <dsp:nvSpPr>
        <dsp:cNvPr id="0" name=""/>
        <dsp:cNvSpPr/>
      </dsp:nvSpPr>
      <dsp:spPr>
        <a:xfrm>
          <a:off x="0" y="1862818"/>
          <a:ext cx="6949440" cy="99450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company faces significant competition and macroeconomic risks.</a:t>
          </a:r>
        </a:p>
      </dsp:txBody>
      <dsp:txXfrm>
        <a:off x="48547" y="1911365"/>
        <a:ext cx="6852346" cy="897406"/>
      </dsp:txXfrm>
    </dsp:sp>
    <dsp:sp modelId="{5E433B36-6B18-415E-AF6F-25CCC03D4A1F}">
      <dsp:nvSpPr>
        <dsp:cNvPr id="0" name=""/>
        <dsp:cNvSpPr/>
      </dsp:nvSpPr>
      <dsp:spPr>
        <a:xfrm>
          <a:off x="0" y="2929318"/>
          <a:ext cx="6949440" cy="99450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Embracing sustainability, digital transformation, and emerging market growth is vital.</a:t>
          </a:r>
        </a:p>
      </dsp:txBody>
      <dsp:txXfrm>
        <a:off x="48547" y="2977865"/>
        <a:ext cx="6852346" cy="897406"/>
      </dsp:txXfrm>
    </dsp:sp>
    <dsp:sp modelId="{AEDDC3EB-9AAC-4395-8976-5796245C9BE8}">
      <dsp:nvSpPr>
        <dsp:cNvPr id="0" name=""/>
        <dsp:cNvSpPr/>
      </dsp:nvSpPr>
      <dsp:spPr>
        <a:xfrm>
          <a:off x="0" y="3995818"/>
          <a:ext cx="6949440" cy="9945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With strategic agility, ASUS can sustain its leadership in the dynamic tech sector.</a:t>
          </a:r>
        </a:p>
      </dsp:txBody>
      <dsp:txXfrm>
        <a:off x="48547" y="4044365"/>
        <a:ext cx="6852346"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99" name=""/>
        <p:cNvGrpSpPr/>
        <p:nvPr/>
      </p:nvGrpSpPr>
      <p:grpSpPr>
        <a:xfrm>
          <a:off x="0" y="0"/>
          <a:ext cx="0" cy="0"/>
          <a:chOff x="0" y="0"/>
          <a:chExt cx="0" cy="0"/>
        </a:xfrm>
      </p:grpSpPr>
      <p:sp>
        <p:nvSpPr>
          <p:cNvPr id="1048737" name="Header Placeholder 1"/>
          <p:cNvSpPr>
            <a:spLocks noGrp="1"/>
          </p:cNvSpPr>
          <p:nvPr>
            <p:ph type="hdr" sz="quarter"/>
          </p:nvPr>
        </p:nvSpPr>
        <p:spPr>
          <a:xfrm>
            <a:off x="0" y="0"/>
            <a:ext cx="2971800" cy="458788"/>
          </a:xfrm>
          <a:prstGeom prst="rect"/>
        </p:spPr>
        <p:txBody>
          <a:bodyPr bIns="45720" lIns="91440" rIns="91440" rtlCol="0" tIns="45720" vert="horz"/>
          <a:lstStyle>
            <a:lvl1pPr algn="l">
              <a:defRPr sz="1200"/>
            </a:lvl1pPr>
          </a:lstStyle>
          <a:p>
            <a:endParaRPr lang="en-US"/>
          </a:p>
        </p:txBody>
      </p:sp>
      <p:sp>
        <p:nvSpPr>
          <p:cNvPr id="1048738" name="Date Placeholder 2"/>
          <p:cNvSpPr>
            <a:spLocks noGrp="1"/>
          </p:cNvSpPr>
          <p:nvPr>
            <p:ph type="dt" idx="1"/>
          </p:nvPr>
        </p:nvSpPr>
        <p:spPr>
          <a:xfrm>
            <a:off x="3884613" y="0"/>
            <a:ext cx="2971800" cy="458788"/>
          </a:xfrm>
          <a:prstGeom prst="rect"/>
        </p:spPr>
        <p:txBody>
          <a:bodyPr bIns="45720" lIns="91440" rIns="91440" rtlCol="0" tIns="45720" vert="horz"/>
          <a:lstStyle>
            <a:lvl1pPr algn="r">
              <a:defRPr sz="1200"/>
            </a:lvl1pPr>
          </a:lstStyle>
          <a:p>
            <a:fld id="{D3F88A04-4DC3-4F83-8EFC-EC1E591AB692}" type="datetimeFigureOut">
              <a:rPr lang="en-US" smtClean="0"/>
              <a:t>6/11/2025</a:t>
            </a:fld>
            <a:endParaRPr lang="en-US"/>
          </a:p>
        </p:txBody>
      </p:sp>
      <p:sp>
        <p:nvSpPr>
          <p:cNvPr id="1048739" name="Slide Image Placeholder 3"/>
          <p:cNvSpPr>
            <a:spLocks noChangeAspect="1" noRot="1" noGrp="1"/>
          </p:cNvSpPr>
          <p:nvPr>
            <p:ph type="sldImg" idx="2"/>
          </p:nvPr>
        </p:nvSpPr>
        <p:spPr>
          <a:xfrm>
            <a:off x="685800" y="1143000"/>
            <a:ext cx="5486400" cy="3086100"/>
          </a:xfrm>
          <a:prstGeom prst="rect"/>
          <a:noFill/>
          <a:ln w="12700">
            <a:solidFill>
              <a:prstClr val="black"/>
            </a:solidFill>
          </a:ln>
        </p:spPr>
        <p:txBody>
          <a:bodyPr anchor="ctr" bIns="45720" lIns="91440" rIns="91440" rtlCol="0" tIns="45720" vert="horz"/>
          <a:p>
            <a:endParaRPr lang="en-US"/>
          </a:p>
        </p:txBody>
      </p:sp>
      <p:sp>
        <p:nvSpPr>
          <p:cNvPr id="1048740" name="Notes Placeholder 4"/>
          <p:cNvSpPr>
            <a:spLocks noGrp="1"/>
          </p:cNvSpPr>
          <p:nvPr>
            <p:ph type="body" sz="quarter" idx="3"/>
          </p:nvPr>
        </p:nvSpPr>
        <p:spPr>
          <a:xfrm>
            <a:off x="685800" y="4400550"/>
            <a:ext cx="5486400" cy="3600450"/>
          </a:xfrm>
          <a:prstGeom prst="rect"/>
        </p:spPr>
        <p:txBody>
          <a:bodyPr bIns="45720" lIns="91440" rIns="91440" rtlCol="0" tIns="45720" vert="horz"/>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41" name="Footer Placeholder 5"/>
          <p:cNvSpPr>
            <a:spLocks noGrp="1"/>
          </p:cNvSpPr>
          <p:nvPr>
            <p:ph type="ftr" sz="quarter" idx="4"/>
          </p:nvPr>
        </p:nvSpPr>
        <p:spPr>
          <a:xfrm>
            <a:off x="0" y="8685213"/>
            <a:ext cx="2971800" cy="458787"/>
          </a:xfrm>
          <a:prstGeom prst="rect"/>
        </p:spPr>
        <p:txBody>
          <a:bodyPr anchor="b" bIns="45720" lIns="91440" rIns="91440" rtlCol="0" tIns="45720" vert="horz"/>
          <a:lstStyle>
            <a:lvl1pPr algn="l">
              <a:defRPr sz="1200"/>
            </a:lvl1pPr>
          </a:lstStyle>
          <a:p>
            <a:endParaRPr lang="en-US"/>
          </a:p>
        </p:txBody>
      </p:sp>
      <p:sp>
        <p:nvSpPr>
          <p:cNvPr id="1048742" name="Slide Number Placeholder 6"/>
          <p:cNvSpPr>
            <a:spLocks noGrp="1"/>
          </p:cNvSpPr>
          <p:nvPr>
            <p:ph type="sldNum" sz="quarter" idx="5"/>
          </p:nvPr>
        </p:nvSpPr>
        <p:spPr>
          <a:xfrm>
            <a:off x="3884613" y="8685213"/>
            <a:ext cx="2971800" cy="458787"/>
          </a:xfrm>
          <a:prstGeom prst="rect"/>
        </p:spPr>
        <p:txBody>
          <a:bodyPr anchor="b" bIns="45720" lIns="91440" rIns="91440" rtlCol="0" tIns="45720" vert="horz"/>
          <a:lstStyle>
            <a:lvl1pPr algn="r">
              <a:defRPr sz="1200"/>
            </a:lvl1pPr>
          </a:lstStyle>
          <a:p>
            <a:fld id="{BEDD1F22-3948-415B-BD68-0E0EBA017762}" type="slidenum">
              <a:rPr lang="en-US" smtClean="0"/>
              <a:t>‹#›</a:t>
            </a:fld>
            <a:endParaRPr lang="en-US"/>
          </a:p>
        </p:txBody>
      </p:sp>
    </p:spTree>
  </p:cSld>
  <p:clrMap accent1="accent1" accent2="accent2" accent3="accent3" accent4="accent4" accent5="accent5" accent6="accent6" bg1="lt1" bg2="lt2" tx1="dk1" tx2="dk2" hlink="hlink" folHlink="folHlink"/>
  <p:notesStyle>
    <a:lvl1pPr algn="l" defTabSz="914400" eaLnBrk="1" hangingPunct="1" latinLnBrk="0" marL="0" rtl="0">
      <a:defRPr sz="1200" kern="1200">
        <a:solidFill>
          <a:schemeClr val="tx1"/>
        </a:solidFill>
        <a:latin typeface="+mn-lt"/>
        <a:ea typeface="+mn-ea"/>
        <a:cs typeface="+mn-cs"/>
      </a:defRPr>
    </a:lvl1pPr>
    <a:lvl2pPr algn="l" defTabSz="914400" eaLnBrk="1" hangingPunct="1" latinLnBrk="0" marL="457200" rtl="0">
      <a:defRPr sz="1200" kern="1200">
        <a:solidFill>
          <a:schemeClr val="tx1"/>
        </a:solidFill>
        <a:latin typeface="+mn-lt"/>
        <a:ea typeface="+mn-ea"/>
        <a:cs typeface="+mn-cs"/>
      </a:defRPr>
    </a:lvl2pPr>
    <a:lvl3pPr algn="l" defTabSz="914400" eaLnBrk="1" hangingPunct="1" latinLnBrk="0" marL="914400" rtl="0">
      <a:defRPr sz="1200" kern="1200">
        <a:solidFill>
          <a:schemeClr val="tx1"/>
        </a:solidFill>
        <a:latin typeface="+mn-lt"/>
        <a:ea typeface="+mn-ea"/>
        <a:cs typeface="+mn-cs"/>
      </a:defRPr>
    </a:lvl3pPr>
    <a:lvl4pPr algn="l" defTabSz="914400" eaLnBrk="1" hangingPunct="1" latinLnBrk="0" marL="1371600" rtl="0">
      <a:defRPr sz="1200" kern="1200">
        <a:solidFill>
          <a:schemeClr val="tx1"/>
        </a:solidFill>
        <a:latin typeface="+mn-lt"/>
        <a:ea typeface="+mn-ea"/>
        <a:cs typeface="+mn-cs"/>
      </a:defRPr>
    </a:lvl4pPr>
    <a:lvl5pPr algn="l" defTabSz="914400" eaLnBrk="1" hangingPunct="1" latinLnBrk="0" marL="1828800" rtl="0">
      <a:defRPr sz="1200" kern="1200">
        <a:solidFill>
          <a:schemeClr val="tx1"/>
        </a:solidFill>
        <a:latin typeface="+mn-lt"/>
        <a:ea typeface="+mn-ea"/>
        <a:cs typeface="+mn-cs"/>
      </a:defRPr>
    </a:lvl5pPr>
    <a:lvl6pPr algn="l" defTabSz="914400" eaLnBrk="1" hangingPunct="1" latinLnBrk="0" marL="2286000" rtl="0">
      <a:defRPr sz="1200" kern="1200">
        <a:solidFill>
          <a:schemeClr val="tx1"/>
        </a:solidFill>
        <a:latin typeface="+mn-lt"/>
        <a:ea typeface="+mn-ea"/>
        <a:cs typeface="+mn-cs"/>
      </a:defRPr>
    </a:lvl6pPr>
    <a:lvl7pPr algn="l" defTabSz="914400" eaLnBrk="1" hangingPunct="1" latinLnBrk="0" marL="2743200" rtl="0">
      <a:defRPr sz="1200" kern="1200">
        <a:solidFill>
          <a:schemeClr val="tx1"/>
        </a:solidFill>
        <a:latin typeface="+mn-lt"/>
        <a:ea typeface="+mn-ea"/>
        <a:cs typeface="+mn-cs"/>
      </a:defRPr>
    </a:lvl7pPr>
    <a:lvl8pPr algn="l" defTabSz="914400" eaLnBrk="1" hangingPunct="1" latinLnBrk="0" marL="3200400" rtl="0">
      <a:defRPr sz="1200" kern="1200">
        <a:solidFill>
          <a:schemeClr val="tx1"/>
        </a:solidFill>
        <a:latin typeface="+mn-lt"/>
        <a:ea typeface="+mn-ea"/>
        <a:cs typeface="+mn-cs"/>
      </a:defRPr>
    </a:lvl8pPr>
    <a:lvl9pPr algn="l" defTabSz="914400" eaLnBrk="1" hangingPunct="1" latinLnBrk="0" marL="3657600" rtl="0">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slide" Target="../slides/slide3.xml"/><Relationship Id="rId2"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slide" Target="../slides/slide4.xml"/><Relationship Id="rId2"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slide" Target="../slides/slide5.xml"/><Relationship Id="rId2"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slide" Target="../slides/slide6.xml"/><Relationship Id="rId2"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slide" Target="../slides/slide7.xml"/><Relationship Id="rId2"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slide" Target="../slides/slide8.xml"/><Relationship Id="rId2"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slide" Target="../slides/slide9.xml"/><Relationship Id="rId2"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slide" Target="../slides/slide10.xml"/><Relationship Id="rId2"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slide" Target="../slides/slide11.xml"/><Relationship Id="rId2"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slide" Target="../slides/slide12.xml"/><Relationship Id="rId2"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slide" Target="../slides/slide13.xml"/><Relationship Id="rId2"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slide" Target="../slides/slide14.xml"/><Relationship Id="rId2"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slide" Target="../slides/slide15.xml"/><Relationship Id="rId2"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slide" Target="../slides/slide16.xml"/><Relationship Id="rId2"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slide" Target="../slides/slide17.xml"/><Relationship Id="rId2"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slide" Target="../slides/slide18.xml"/><Relationship Id="rId2"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slide" Target="../slides/slide19.xml"/><Relationship Id="rId2"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40" name=""/>
        <p:cNvGrpSpPr/>
        <p:nvPr/>
      </p:nvGrpSpPr>
      <p:grpSpPr>
        <a:xfrm>
          <a:off x="0" y="0"/>
          <a:ext cx="0" cy="0"/>
          <a:chOff x="0" y="0"/>
          <a:chExt cx="0" cy="0"/>
        </a:xfrm>
      </p:grpSpPr>
      <p:sp>
        <p:nvSpPr>
          <p:cNvPr id="1048605" name="Slide Image Placeholder 1"/>
          <p:cNvSpPr>
            <a:spLocks noChangeAspect="1" noRot="1" noGrp="1"/>
          </p:cNvSpPr>
          <p:nvPr>
            <p:ph type="sldImg"/>
          </p:nvPr>
        </p:nvSpPr>
        <p:spPr/>
      </p:sp>
      <p:sp>
        <p:nvSpPr>
          <p:cNvPr id="1048606"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ASUS is a global giant within the tech industry, known for its innovation and quality products. Established in 1989 in Taipei, Taiwan, ASUS originally manufactured motherboards, but quickly expanded its portfolio. Today, ASUS has generally transitioned to a divisional structure, built around key product lines. Its primary means of generating revenue are through laptops, PC components (motherboards, graphics cards), gaming, under its very popular ROG (Republic of Gamers) brand, smartphones, networking equipment, servers, and IoT devices; thus making ASUS a global company with quite the business diversity.</a:t>
            </a:r>
          </a:p>
          <a:p>
            <a:endParaRPr dirty="0" lang="en-US"/>
          </a:p>
        </p:txBody>
      </p:sp>
      <p:sp>
        <p:nvSpPr>
          <p:cNvPr id="1048607" name="Slide Number Placeholder 3"/>
          <p:cNvSpPr>
            <a:spLocks noGrp="1"/>
          </p:cNvSpPr>
          <p:nvPr>
            <p:ph type="sldNum" sz="quarter" idx="5"/>
          </p:nvPr>
        </p:nvSpPr>
        <p:spPr/>
        <p:txBody>
          <a:bodyPr/>
          <a:p>
            <a:fld id="{BEDD1F22-3948-415B-BD68-0E0EBA017762}" type="slidenum">
              <a:rPr lang="en-US" smtClean="0"/>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43" name=""/>
        <p:cNvGrpSpPr/>
        <p:nvPr/>
      </p:nvGrpSpPr>
      <p:grpSpPr>
        <a:xfrm>
          <a:off x="0" y="0"/>
          <a:ext cx="0" cy="0"/>
          <a:chOff x="0" y="0"/>
          <a:chExt cx="0" cy="0"/>
        </a:xfrm>
      </p:grpSpPr>
      <p:sp>
        <p:nvSpPr>
          <p:cNvPr id="1048610" name="Slide Image Placeholder 1"/>
          <p:cNvSpPr>
            <a:spLocks noChangeAspect="1" noRot="1" noGrp="1"/>
          </p:cNvSpPr>
          <p:nvPr>
            <p:ph type="sldImg"/>
          </p:nvPr>
        </p:nvSpPr>
        <p:spPr/>
      </p:sp>
      <p:sp>
        <p:nvSpPr>
          <p:cNvPr id="1048611"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Notable strengths ASUS possesses include its solid global brand reputation for innovation and high-quality products, along with a full range of product categories like motherboards, GPUs, laptops, and gaming devices, covering various customer segments, robust global distribution channels, and the successful creation of loyalty around its gaming-focused ROG (Republic of Gamers) brand which gave ASUS a competitive edge in the large growth sector of gaming while enhancing brand equity in the consumer electronics market.</a:t>
            </a:r>
          </a:p>
          <a:p>
            <a:endParaRPr dirty="0" lang="en-US"/>
          </a:p>
        </p:txBody>
      </p:sp>
      <p:sp>
        <p:nvSpPr>
          <p:cNvPr id="1048612" name="Slide Number Placeholder 3"/>
          <p:cNvSpPr>
            <a:spLocks noGrp="1"/>
          </p:cNvSpPr>
          <p:nvPr>
            <p:ph type="sldNum" sz="quarter" idx="5"/>
          </p:nvPr>
        </p:nvSpPr>
        <p:spPr/>
        <p:txBody>
          <a:bodyPr/>
          <a:p>
            <a:fld id="{BEDD1F22-3948-415B-BD68-0E0EBA017762}"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46" name=""/>
        <p:cNvGrpSpPr/>
        <p:nvPr/>
      </p:nvGrpSpPr>
      <p:grpSpPr>
        <a:xfrm>
          <a:off x="0" y="0"/>
          <a:ext cx="0" cy="0"/>
          <a:chOff x="0" y="0"/>
          <a:chExt cx="0" cy="0"/>
        </a:xfrm>
      </p:grpSpPr>
      <p:sp>
        <p:nvSpPr>
          <p:cNvPr id="1048615" name="Slide Image Placeholder 1"/>
          <p:cNvSpPr>
            <a:spLocks noChangeAspect="1" noRot="1" noGrp="1"/>
          </p:cNvSpPr>
          <p:nvPr>
            <p:ph type="sldImg"/>
          </p:nvPr>
        </p:nvSpPr>
        <p:spPr/>
      </p:sp>
      <p:sp>
        <p:nvSpPr>
          <p:cNvPr id="1048616"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Despite these various strengths, ASUS has a few significant weaknesses. The biggest one is that competition in all of its key markets is fierce. The technology industry is very saturated, and there are currently very few players who are not dominant. Players like Apple, Samsung, Lenovo and Dell are in every category ASUS operates in, and they each exert a lot of pressure. ASUS's performance in the smartphone segment has only brought limited success, meaning it cannot position itself as a major player in this crucial market.</a:t>
            </a:r>
          </a:p>
          <a:p>
            <a:endParaRPr dirty="0" lang="en-US"/>
          </a:p>
        </p:txBody>
      </p:sp>
      <p:sp>
        <p:nvSpPr>
          <p:cNvPr id="1048617" name="Slide Number Placeholder 3"/>
          <p:cNvSpPr>
            <a:spLocks noGrp="1"/>
          </p:cNvSpPr>
          <p:nvPr>
            <p:ph type="sldNum" sz="quarter" idx="5"/>
          </p:nvPr>
        </p:nvSpPr>
        <p:spPr/>
        <p:txBody>
          <a:bodyPr/>
          <a:p>
            <a:fld id="{BEDD1F22-3948-415B-BD68-0E0EBA017762}"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49" name=""/>
        <p:cNvGrpSpPr/>
        <p:nvPr/>
      </p:nvGrpSpPr>
      <p:grpSpPr>
        <a:xfrm>
          <a:off x="0" y="0"/>
          <a:ext cx="0" cy="0"/>
          <a:chOff x="0" y="0"/>
          <a:chExt cx="0" cy="0"/>
        </a:xfrm>
      </p:grpSpPr>
      <p:sp>
        <p:nvSpPr>
          <p:cNvPr id="1048619" name="Slide Image Placeholder 1"/>
          <p:cNvSpPr>
            <a:spLocks noChangeAspect="1" noRot="1" noGrp="1"/>
          </p:cNvSpPr>
          <p:nvPr>
            <p:ph type="sldImg"/>
          </p:nvPr>
        </p:nvSpPr>
        <p:spPr/>
      </p:sp>
      <p:sp>
        <p:nvSpPr>
          <p:cNvPr id="104862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a:t>
            </a:r>
          </a:p>
          <a:p>
            <a:r>
              <a:rPr dirty="0" sz="1200" kern="1200" lang="en-US">
                <a:solidFill>
                  <a:schemeClr val="tx1"/>
                </a:solidFill>
                <a:effectLst/>
                <a:latin typeface="+mn-lt"/>
                <a:ea typeface="+mn-ea"/>
                <a:cs typeface="+mn-cs"/>
              </a:rPr>
              <a:t>ASUS has many fantastic opportunities for future growth. One of the biggest opportunities is the expansion into emerging markets. The emerging market is creating demand for affordable but quality technology products. ASUS now has new revenue opportunities with their products. ASUS can also take advantage of developments in Artificial Intelligence, the Internet of Things (IoT), and cloud services to create innovative solutions for changing consumer and business needs. </a:t>
            </a:r>
            <a:endParaRPr dirty="0" lang="en-US"/>
          </a:p>
        </p:txBody>
      </p:sp>
      <p:sp>
        <p:nvSpPr>
          <p:cNvPr id="1048621" name="Slide Number Placeholder 3"/>
          <p:cNvSpPr>
            <a:spLocks noGrp="1"/>
          </p:cNvSpPr>
          <p:nvPr>
            <p:ph type="sldNum" sz="quarter" idx="5"/>
          </p:nvPr>
        </p:nvSpPr>
        <p:spPr/>
        <p:txBody>
          <a:bodyPr/>
          <a:p>
            <a:fld id="{BEDD1F22-3948-415B-BD68-0E0EBA017762}"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52" name=""/>
        <p:cNvGrpSpPr/>
        <p:nvPr/>
      </p:nvGrpSpPr>
      <p:grpSpPr>
        <a:xfrm>
          <a:off x="0" y="0"/>
          <a:ext cx="0" cy="0"/>
          <a:chOff x="0" y="0"/>
          <a:chExt cx="0" cy="0"/>
        </a:xfrm>
      </p:grpSpPr>
      <p:sp>
        <p:nvSpPr>
          <p:cNvPr id="1048624" name="Slide Image Placeholder 1"/>
          <p:cNvSpPr>
            <a:spLocks noChangeAspect="1" noRot="1" noGrp="1"/>
          </p:cNvSpPr>
          <p:nvPr>
            <p:ph type="sldImg"/>
          </p:nvPr>
        </p:nvSpPr>
        <p:spPr/>
      </p:sp>
      <p:sp>
        <p:nvSpPr>
          <p:cNvPr id="104862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ASUS faces competition from a variety of areas in the technological landscape. Rapid advancements in technology alongside shorter product life cycles require constant innovation. Furthermore, geopolitical strife can disrupt a global supply chain that is at its peak, considering the multinational presence of ASUS. Currency fluctuations can affect</a:t>
            </a:r>
            <a:r>
              <a:rPr b="1" dirty="0" sz="1200" kern="1200" lang="en-US">
                <a:solidFill>
                  <a:schemeClr val="tx1"/>
                </a:solidFill>
                <a:effectLst/>
                <a:latin typeface="+mn-lt"/>
                <a:ea typeface="+mn-ea"/>
                <a:cs typeface="+mn-cs"/>
              </a:rPr>
              <a:t> </a:t>
            </a:r>
            <a:r>
              <a:rPr dirty="0" sz="1200" kern="1200" lang="en-US">
                <a:solidFill>
                  <a:schemeClr val="tx1"/>
                </a:solidFill>
                <a:effectLst/>
                <a:latin typeface="+mn-lt"/>
                <a:ea typeface="+mn-ea"/>
                <a:cs typeface="+mn-cs"/>
              </a:rPr>
              <a:t>revenues from international sales, and cybersecurity issues can be monumental as ASUS continues to expand its tech portfolio, particularly in connected devices. </a:t>
            </a:r>
          </a:p>
          <a:p>
            <a:endParaRPr dirty="0" lang="en-US"/>
          </a:p>
        </p:txBody>
      </p:sp>
      <p:sp>
        <p:nvSpPr>
          <p:cNvPr id="1048626" name="Slide Number Placeholder 3"/>
          <p:cNvSpPr>
            <a:spLocks noGrp="1"/>
          </p:cNvSpPr>
          <p:nvPr>
            <p:ph type="sldNum" sz="quarter" idx="5"/>
          </p:nvPr>
        </p:nvSpPr>
        <p:spPr/>
        <p:txBody>
          <a:bodyPr/>
          <a:p>
            <a:fld id="{BEDD1F22-3948-415B-BD68-0E0EBA017762}"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55" name=""/>
        <p:cNvGrpSpPr/>
        <p:nvPr/>
      </p:nvGrpSpPr>
      <p:grpSpPr>
        <a:xfrm>
          <a:off x="0" y="0"/>
          <a:ext cx="0" cy="0"/>
          <a:chOff x="0" y="0"/>
          <a:chExt cx="0" cy="0"/>
        </a:xfrm>
      </p:grpSpPr>
      <p:sp>
        <p:nvSpPr>
          <p:cNvPr id="1048629" name="Slide Image Placeholder 1"/>
          <p:cNvSpPr>
            <a:spLocks noChangeAspect="1" noRot="1" noGrp="1"/>
          </p:cNvSpPr>
          <p:nvPr>
            <p:ph type="sldImg"/>
          </p:nvPr>
        </p:nvSpPr>
        <p:spPr/>
      </p:sp>
      <p:sp>
        <p:nvSpPr>
          <p:cNvPr id="104863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  </a:t>
            </a:r>
          </a:p>
          <a:p>
            <a:r>
              <a:rPr dirty="0" sz="1200" kern="1200" lang="en-US">
                <a:solidFill>
                  <a:schemeClr val="tx1"/>
                </a:solidFill>
                <a:effectLst/>
                <a:latin typeface="+mn-lt"/>
                <a:ea typeface="+mn-ea"/>
                <a:cs typeface="+mn-cs"/>
              </a:rPr>
              <a:t>The world in which ASUS operates is politically complicated and uncertain. There are even trade relations to consider, which complicate things even more. The ongoing tension, bundled under the umbrella of the US-China trade war, has led to volatility in tariffs and regulatory requirements, as well as market and supply chain context. ASUS must respond to changing trade policies as it needs to </a:t>
            </a:r>
            <a:r>
              <a:rPr dirty="0" sz="1200" kern="1200" lang="en-US" err="1">
                <a:solidFill>
                  <a:schemeClr val="tx1"/>
                </a:solidFill>
                <a:effectLst/>
                <a:latin typeface="+mn-lt"/>
                <a:ea typeface="+mn-ea"/>
                <a:cs typeface="+mn-cs"/>
              </a:rPr>
              <a:t>minimise</a:t>
            </a:r>
            <a:r>
              <a:rPr dirty="0" sz="1200" kern="1200" lang="en-US">
                <a:solidFill>
                  <a:schemeClr val="tx1"/>
                </a:solidFill>
                <a:effectLst/>
                <a:latin typeface="+mn-lt"/>
                <a:ea typeface="+mn-ea"/>
                <a:cs typeface="+mn-cs"/>
              </a:rPr>
              <a:t> the impact of trade-related constraints so that it can operate effectively and gain access to new markets. </a:t>
            </a:r>
            <a:endParaRPr dirty="0" lang="en-US"/>
          </a:p>
        </p:txBody>
      </p:sp>
      <p:sp>
        <p:nvSpPr>
          <p:cNvPr id="1048631" name="Slide Number Placeholder 3"/>
          <p:cNvSpPr>
            <a:spLocks noGrp="1"/>
          </p:cNvSpPr>
          <p:nvPr>
            <p:ph type="sldNum" sz="quarter" idx="5"/>
          </p:nvPr>
        </p:nvSpPr>
        <p:spPr/>
        <p:txBody>
          <a:bodyPr/>
          <a:p>
            <a:fld id="{BEDD1F22-3948-415B-BD68-0E0EBA017762}"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58" name=""/>
        <p:cNvGrpSpPr/>
        <p:nvPr/>
      </p:nvGrpSpPr>
      <p:grpSpPr>
        <a:xfrm>
          <a:off x="0" y="0"/>
          <a:ext cx="0" cy="0"/>
          <a:chOff x="0" y="0"/>
          <a:chExt cx="0" cy="0"/>
        </a:xfrm>
      </p:grpSpPr>
      <p:sp>
        <p:nvSpPr>
          <p:cNvPr id="1048634" name="Slide Image Placeholder 1"/>
          <p:cNvSpPr>
            <a:spLocks noChangeAspect="1" noRot="1" noGrp="1"/>
          </p:cNvSpPr>
          <p:nvPr>
            <p:ph type="sldImg"/>
          </p:nvPr>
        </p:nvSpPr>
        <p:spPr/>
      </p:sp>
      <p:sp>
        <p:nvSpPr>
          <p:cNvPr id="104863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 </a:t>
            </a:r>
          </a:p>
          <a:p>
            <a:r>
              <a:rPr dirty="0" sz="1200" kern="1200" lang="en-US">
                <a:solidFill>
                  <a:schemeClr val="tx1"/>
                </a:solidFill>
                <a:effectLst/>
                <a:latin typeface="+mn-lt"/>
                <a:ea typeface="+mn-ea"/>
                <a:cs typeface="+mn-cs"/>
              </a:rPr>
              <a:t>Economic conditions are significant factors in helping ASUS achieve profitability and adjust its operating strategy. The global inflationary environment has caused substantial increases in production and distribution costs will hurt profit margins. Additionally, currency fluctuations in each of its markets will impact pricing and revenue forecasts, given that ASUS's revenue will derive in large part from international sales. Along with inflationary pressures, the company faces rising supply chain costs, caused by a shortage of raw materials and increased transportation costs in the post-COVID-19 environment. </a:t>
            </a:r>
            <a:endParaRPr dirty="0" lang="en-US"/>
          </a:p>
        </p:txBody>
      </p:sp>
      <p:sp>
        <p:nvSpPr>
          <p:cNvPr id="1048636" name="Slide Number Placeholder 3"/>
          <p:cNvSpPr>
            <a:spLocks noGrp="1"/>
          </p:cNvSpPr>
          <p:nvPr>
            <p:ph type="sldNum" sz="quarter" idx="5"/>
          </p:nvPr>
        </p:nvSpPr>
        <p:spPr/>
        <p:txBody>
          <a:bodyPr/>
          <a:p>
            <a:fld id="{BEDD1F22-3948-415B-BD68-0E0EBA017762}"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61" name=""/>
        <p:cNvGrpSpPr/>
        <p:nvPr/>
      </p:nvGrpSpPr>
      <p:grpSpPr>
        <a:xfrm>
          <a:off x="0" y="0"/>
          <a:ext cx="0" cy="0"/>
          <a:chOff x="0" y="0"/>
          <a:chExt cx="0" cy="0"/>
        </a:xfrm>
      </p:grpSpPr>
      <p:sp>
        <p:nvSpPr>
          <p:cNvPr id="1048639" name="Slide Image Placeholder 1"/>
          <p:cNvSpPr>
            <a:spLocks noChangeAspect="1" noRot="1" noGrp="1"/>
          </p:cNvSpPr>
          <p:nvPr>
            <p:ph type="sldImg"/>
          </p:nvPr>
        </p:nvSpPr>
        <p:spPr/>
      </p:sp>
      <p:sp>
        <p:nvSpPr>
          <p:cNvPr id="104864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Social dynamics posed new and immediate opportunities and challenges to ASUS. The global shift to working remotely/hybrid working models has created immediate increases across multiple product categories: laptops, monitors, networking devices, </a:t>
            </a:r>
            <a:r>
              <a:rPr dirty="0" sz="1200" kern="1200" lang="en-US" err="1">
                <a:solidFill>
                  <a:schemeClr val="tx1"/>
                </a:solidFill>
                <a:effectLst/>
                <a:latin typeface="+mn-lt"/>
                <a:ea typeface="+mn-ea"/>
                <a:cs typeface="+mn-cs"/>
              </a:rPr>
              <a:t>etc</a:t>
            </a:r>
            <a:r>
              <a:rPr dirty="0" sz="1200" kern="1200" lang="en-US">
                <a:solidFill>
                  <a:schemeClr val="tx1"/>
                </a:solidFill>
                <a:effectLst/>
                <a:latin typeface="+mn-lt"/>
                <a:ea typeface="+mn-ea"/>
                <a:cs typeface="+mn-cs"/>
              </a:rPr>
              <a:t> a landscape ASUS would be used to being well-placed. Changing consumer awareness about environmental sustainability and the mass market proliferation of green technologies will demand more energy-efficient products. This will ultimately push ASUS to create more design sensible around greener designs. </a:t>
            </a:r>
            <a:endParaRPr dirty="0" lang="en-US"/>
          </a:p>
        </p:txBody>
      </p:sp>
      <p:sp>
        <p:nvSpPr>
          <p:cNvPr id="1048641" name="Slide Number Placeholder 3"/>
          <p:cNvSpPr>
            <a:spLocks noGrp="1"/>
          </p:cNvSpPr>
          <p:nvPr>
            <p:ph type="sldNum" sz="quarter" idx="5"/>
          </p:nvPr>
        </p:nvSpPr>
        <p:spPr/>
        <p:txBody>
          <a:bodyPr/>
          <a:p>
            <a:fld id="{BEDD1F22-3948-415B-BD68-0E0EBA017762}" type="slidenum">
              <a:rPr lang="en-US" smtClean="0"/>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64" name=""/>
        <p:cNvGrpSpPr/>
        <p:nvPr/>
      </p:nvGrpSpPr>
      <p:grpSpPr>
        <a:xfrm>
          <a:off x="0" y="0"/>
          <a:ext cx="0" cy="0"/>
          <a:chOff x="0" y="0"/>
          <a:chExt cx="0" cy="0"/>
        </a:xfrm>
      </p:grpSpPr>
      <p:sp>
        <p:nvSpPr>
          <p:cNvPr id="1048644" name="Slide Image Placeholder 1"/>
          <p:cNvSpPr>
            <a:spLocks noChangeAspect="1" noRot="1" noGrp="1"/>
          </p:cNvSpPr>
          <p:nvPr>
            <p:ph type="sldImg"/>
          </p:nvPr>
        </p:nvSpPr>
        <p:spPr/>
      </p:sp>
      <p:sp>
        <p:nvSpPr>
          <p:cNvPr id="104864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 </a:t>
            </a:r>
          </a:p>
          <a:p>
            <a:r>
              <a:rPr dirty="0" sz="1200" kern="1200" lang="en-US">
                <a:solidFill>
                  <a:schemeClr val="tx1"/>
                </a:solidFill>
                <a:effectLst/>
                <a:latin typeface="+mn-lt"/>
                <a:ea typeface="+mn-ea"/>
                <a:cs typeface="+mn-cs"/>
              </a:rPr>
              <a:t>Technological elements are changing the competitive environment for ASUS. Rapid developments in Artificial Intelligence (AI), Internet of Things (IoT), and 5G connectivity are impacting product innovation and customer expectations. ASUS must continually refresh its product offer (niche) from smart laptops, gaming devices, to network appliances. ASUS must continue to capture innovation space by investing heavily in Research and Development (R&amp;D) to stay ahead of competitors. </a:t>
            </a:r>
            <a:endParaRPr dirty="0" lang="en-US"/>
          </a:p>
        </p:txBody>
      </p:sp>
      <p:sp>
        <p:nvSpPr>
          <p:cNvPr id="1048646" name="Slide Number Placeholder 3"/>
          <p:cNvSpPr>
            <a:spLocks noGrp="1"/>
          </p:cNvSpPr>
          <p:nvPr>
            <p:ph type="sldNum" sz="quarter" idx="5"/>
          </p:nvPr>
        </p:nvSpPr>
        <p:spPr/>
        <p:txBody>
          <a:bodyPr/>
          <a:p>
            <a:fld id="{BEDD1F22-3948-415B-BD68-0E0EBA017762}" type="slidenum">
              <a:rPr lang="en-US" smtClean="0"/>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67" name=""/>
        <p:cNvGrpSpPr/>
        <p:nvPr/>
      </p:nvGrpSpPr>
      <p:grpSpPr>
        <a:xfrm>
          <a:off x="0" y="0"/>
          <a:ext cx="0" cy="0"/>
          <a:chOff x="0" y="0"/>
          <a:chExt cx="0" cy="0"/>
        </a:xfrm>
      </p:grpSpPr>
      <p:sp>
        <p:nvSpPr>
          <p:cNvPr id="1048649" name="Slide Image Placeholder 1"/>
          <p:cNvSpPr>
            <a:spLocks noChangeAspect="1" noRot="1" noGrp="1"/>
          </p:cNvSpPr>
          <p:nvPr>
            <p:ph type="sldImg"/>
          </p:nvPr>
        </p:nvSpPr>
        <p:spPr/>
      </p:sp>
      <p:sp>
        <p:nvSpPr>
          <p:cNvPr id="1048650" name="Notes Placeholder 2"/>
          <p:cNvSpPr>
            <a:spLocks noGrp="1"/>
          </p:cNvSpPr>
          <p:nvPr>
            <p:ph type="body" idx="1"/>
          </p:nvPr>
        </p:nvSpPr>
        <p:spPr/>
        <p:txBody>
          <a:bodyPr/>
          <a:p>
            <a:r>
              <a:rPr dirty="0" sz="1200" kern="1200" lang="en-US">
                <a:solidFill>
                  <a:schemeClr val="tx1"/>
                </a:solidFill>
                <a:effectLst/>
                <a:latin typeface="+mn-lt"/>
                <a:ea typeface="+mn-ea"/>
                <a:cs typeface="+mn-cs"/>
              </a:rPr>
              <a:t> </a:t>
            </a:r>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 </a:t>
            </a:r>
          </a:p>
          <a:p>
            <a:r>
              <a:rPr dirty="0" sz="1200" kern="1200" lang="en-US" err="1">
                <a:solidFill>
                  <a:schemeClr val="tx1"/>
                </a:solidFill>
                <a:effectLst/>
                <a:latin typeface="+mn-lt"/>
                <a:ea typeface="+mn-ea"/>
                <a:cs typeface="+mn-cs"/>
              </a:rPr>
              <a:t>Globalisation</a:t>
            </a:r>
            <a:r>
              <a:rPr dirty="0" sz="1200" kern="1200" lang="en-US">
                <a:solidFill>
                  <a:schemeClr val="tx1"/>
                </a:solidFill>
                <a:effectLst/>
                <a:latin typeface="+mn-lt"/>
                <a:ea typeface="+mn-ea"/>
                <a:cs typeface="+mn-cs"/>
              </a:rPr>
              <a:t> has opened up tremendous opportunities for ASUS as a company, given that it can now do business in over 50 countries and achieve considerable global sales. The downside of a global business is the complexity this presents. ASUS will have to remain nimble in responding to the constantly changing local markets, varying consumer tastes, different local regulations and other local subtleties. To remain relevant, ASUS will have to factor in local conditions for marketing and branding and focus on local marketing strategies or product offerings. Additionally, staying nimble or resilient will always apply when maintaining a widespread global supply chain. </a:t>
            </a:r>
            <a:endParaRPr dirty="0" lang="en-US"/>
          </a:p>
        </p:txBody>
      </p:sp>
      <p:sp>
        <p:nvSpPr>
          <p:cNvPr id="1048651" name="Slide Number Placeholder 3"/>
          <p:cNvSpPr>
            <a:spLocks noGrp="1"/>
          </p:cNvSpPr>
          <p:nvPr>
            <p:ph type="sldNum" sz="quarter" idx="5"/>
          </p:nvPr>
        </p:nvSpPr>
        <p:spPr/>
        <p:txBody>
          <a:bodyPr/>
          <a:p>
            <a:fld id="{BEDD1F22-3948-415B-BD68-0E0EBA017762}" type="slidenum">
              <a:rPr lang="en-US" smtClean="0"/>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70" name=""/>
        <p:cNvGrpSpPr/>
        <p:nvPr/>
      </p:nvGrpSpPr>
      <p:grpSpPr>
        <a:xfrm>
          <a:off x="0" y="0"/>
          <a:ext cx="0" cy="0"/>
          <a:chOff x="0" y="0"/>
          <a:chExt cx="0" cy="0"/>
        </a:xfrm>
      </p:grpSpPr>
      <p:sp>
        <p:nvSpPr>
          <p:cNvPr id="1048654" name="Slide Image Placeholder 1"/>
          <p:cNvSpPr>
            <a:spLocks noChangeAspect="1" noRot="1" noGrp="1"/>
          </p:cNvSpPr>
          <p:nvPr>
            <p:ph type="sldImg"/>
          </p:nvPr>
        </p:nvSpPr>
        <p:spPr/>
      </p:sp>
      <p:sp>
        <p:nvSpPr>
          <p:cNvPr id="104865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r>
              <a:rPr dirty="0" sz="1200" kern="1200" lang="en-US">
                <a:solidFill>
                  <a:schemeClr val="tx1"/>
                </a:solidFill>
                <a:effectLst/>
                <a:latin typeface="+mn-lt"/>
                <a:ea typeface="+mn-ea"/>
                <a:cs typeface="+mn-cs"/>
              </a:rPr>
              <a:t> </a:t>
            </a:r>
          </a:p>
          <a:p>
            <a:r>
              <a:rPr dirty="0" sz="1200" kern="1200" lang="en-US">
                <a:solidFill>
                  <a:schemeClr val="tx1"/>
                </a:solidFill>
                <a:effectLst/>
                <a:latin typeface="+mn-lt"/>
                <a:ea typeface="+mn-ea"/>
                <a:cs typeface="+mn-cs"/>
              </a:rPr>
              <a:t>Let’s talk about how </a:t>
            </a:r>
            <a:r>
              <a:rPr dirty="0" sz="1200" kern="1200" lang="en-US" err="1">
                <a:solidFill>
                  <a:schemeClr val="tx1"/>
                </a:solidFill>
                <a:effectLst/>
                <a:latin typeface="+mn-lt"/>
                <a:ea typeface="+mn-ea"/>
                <a:cs typeface="+mn-cs"/>
              </a:rPr>
              <a:t>globalisation</a:t>
            </a:r>
            <a:r>
              <a:rPr dirty="0" sz="1200" kern="1200" lang="en-US">
                <a:solidFill>
                  <a:schemeClr val="tx1"/>
                </a:solidFill>
                <a:effectLst/>
                <a:latin typeface="+mn-lt"/>
                <a:ea typeface="+mn-ea"/>
                <a:cs typeface="+mn-cs"/>
              </a:rPr>
              <a:t> is also a very important factor for ASUS’s employees. Because ASUS is present and operates in various countries, there is a diverse and cross-cultural workforce. Work like this means creating structures to involve and connect regularly and effectively across employees from different cultural backgrounds, but this is incredibly important for the success of the </a:t>
            </a:r>
            <a:r>
              <a:rPr dirty="0" sz="1200" kern="1200" lang="en-US" err="1">
                <a:solidFill>
                  <a:schemeClr val="tx1"/>
                </a:solidFill>
                <a:effectLst/>
                <a:latin typeface="+mn-lt"/>
                <a:ea typeface="+mn-ea"/>
                <a:cs typeface="+mn-cs"/>
              </a:rPr>
              <a:t>organisation</a:t>
            </a:r>
            <a:r>
              <a:rPr dirty="0" sz="1200" kern="1200" lang="en-US">
                <a:solidFill>
                  <a:schemeClr val="tx1"/>
                </a:solidFill>
                <a:effectLst/>
                <a:latin typeface="+mn-lt"/>
                <a:ea typeface="+mn-ea"/>
                <a:cs typeface="+mn-cs"/>
              </a:rPr>
              <a:t>. ASUS needs to invest in cross-cultural training and continue to develop a culture of inclusiveness where different perspectives are embraced. </a:t>
            </a:r>
            <a:endParaRPr dirty="0" lang="en-US"/>
          </a:p>
        </p:txBody>
      </p:sp>
      <p:sp>
        <p:nvSpPr>
          <p:cNvPr id="1048656" name="Slide Number Placeholder 3"/>
          <p:cNvSpPr>
            <a:spLocks noGrp="1"/>
          </p:cNvSpPr>
          <p:nvPr>
            <p:ph type="sldNum" sz="quarter" idx="5"/>
          </p:nvPr>
        </p:nvSpPr>
        <p:spPr/>
        <p:txBody>
          <a:bodyPr/>
          <a:p>
            <a:fld id="{BEDD1F22-3948-415B-BD68-0E0EBA017762}" type="slidenum">
              <a:rPr lang="en-US" smtClean="0"/>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73" name=""/>
        <p:cNvGrpSpPr/>
        <p:nvPr/>
      </p:nvGrpSpPr>
      <p:grpSpPr>
        <a:xfrm>
          <a:off x="0" y="0"/>
          <a:ext cx="0" cy="0"/>
          <a:chOff x="0" y="0"/>
          <a:chExt cx="0" cy="0"/>
        </a:xfrm>
      </p:grpSpPr>
      <p:sp>
        <p:nvSpPr>
          <p:cNvPr id="1048659" name="Slide Image Placeholder 1"/>
          <p:cNvSpPr>
            <a:spLocks noChangeAspect="1" noRot="1" noGrp="1"/>
          </p:cNvSpPr>
          <p:nvPr>
            <p:ph type="sldImg"/>
          </p:nvPr>
        </p:nvSpPr>
        <p:spPr/>
      </p:sp>
      <p:sp>
        <p:nvSpPr>
          <p:cNvPr id="104866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ASUS's global supply chains are a great strength, but they are also a risk. The company has a great, widespread supplier base to source parts in an economic manner, which supports ASUS's larger product mix. The global supply chains also expose ASUS to certain vulnerabilities like, geopolitical instability, trade embargoes, and logistical challenges; the post-pandemic world has featured greater levels of all of these vulnerabilities. </a:t>
            </a:r>
          </a:p>
          <a:p>
            <a:endParaRPr dirty="0" lang="en-US"/>
          </a:p>
        </p:txBody>
      </p:sp>
      <p:sp>
        <p:nvSpPr>
          <p:cNvPr id="1048661" name="Slide Number Placeholder 3"/>
          <p:cNvSpPr>
            <a:spLocks noGrp="1"/>
          </p:cNvSpPr>
          <p:nvPr>
            <p:ph type="sldNum" sz="quarter" idx="5"/>
          </p:nvPr>
        </p:nvSpPr>
        <p:spPr/>
        <p:txBody>
          <a:bodyPr/>
          <a:p>
            <a:fld id="{BEDD1F22-3948-415B-BD68-0E0EBA017762}" type="slidenum">
              <a:rPr lang="en-US" smtClean="0"/>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76" name=""/>
        <p:cNvGrpSpPr/>
        <p:nvPr/>
      </p:nvGrpSpPr>
      <p:grpSpPr>
        <a:xfrm>
          <a:off x="0" y="0"/>
          <a:ext cx="0" cy="0"/>
          <a:chOff x="0" y="0"/>
          <a:chExt cx="0" cy="0"/>
        </a:xfrm>
      </p:grpSpPr>
      <p:sp>
        <p:nvSpPr>
          <p:cNvPr id="1048664" name="Slide Image Placeholder 1"/>
          <p:cNvSpPr>
            <a:spLocks noChangeAspect="1" noRot="1" noGrp="1"/>
          </p:cNvSpPr>
          <p:nvPr>
            <p:ph type="sldImg"/>
          </p:nvPr>
        </p:nvSpPr>
        <p:spPr/>
      </p:sp>
      <p:sp>
        <p:nvSpPr>
          <p:cNvPr id="104866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  </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ASUS's business strategy </a:t>
            </a:r>
            <a:r>
              <a:rPr dirty="0" sz="1200" kern="1200" lang="en-US" err="1">
                <a:solidFill>
                  <a:schemeClr val="tx1"/>
                </a:solidFill>
                <a:effectLst/>
                <a:latin typeface="+mn-lt"/>
                <a:ea typeface="+mn-ea"/>
                <a:cs typeface="+mn-cs"/>
              </a:rPr>
              <a:t>centres</a:t>
            </a:r>
            <a:r>
              <a:rPr dirty="0" sz="1200" kern="1200" lang="en-US">
                <a:solidFill>
                  <a:schemeClr val="tx1"/>
                </a:solidFill>
                <a:effectLst/>
                <a:latin typeface="+mn-lt"/>
                <a:ea typeface="+mn-ea"/>
                <a:cs typeface="+mn-cs"/>
              </a:rPr>
              <a:t> on innovation, with innovation being a large part of its global success. ASUS' lead product line, Republic of Gamers (ROG), dominates the competitive gaming arena, with the best performance products available to casual and professional eSports players. The examples of ROG lead the competitive gaming space. ASUS also develops technology and looks to implement new form factors such as dual-screen laptops and foldable displays, which are industry-leading and improve the user experience. </a:t>
            </a:r>
            <a:endParaRPr dirty="0" lang="en-US"/>
          </a:p>
        </p:txBody>
      </p:sp>
      <p:sp>
        <p:nvSpPr>
          <p:cNvPr id="1048666" name="Slide Number Placeholder 3"/>
          <p:cNvSpPr>
            <a:spLocks noGrp="1"/>
          </p:cNvSpPr>
          <p:nvPr>
            <p:ph type="sldNum" sz="quarter" idx="5"/>
          </p:nvPr>
        </p:nvSpPr>
        <p:spPr/>
        <p:txBody>
          <a:bodyPr/>
          <a:p>
            <a:fld id="{BEDD1F22-3948-415B-BD68-0E0EBA017762}"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79" name=""/>
        <p:cNvGrpSpPr/>
        <p:nvPr/>
      </p:nvGrpSpPr>
      <p:grpSpPr>
        <a:xfrm>
          <a:off x="0" y="0"/>
          <a:ext cx="0" cy="0"/>
          <a:chOff x="0" y="0"/>
          <a:chExt cx="0" cy="0"/>
        </a:xfrm>
      </p:grpSpPr>
      <p:sp>
        <p:nvSpPr>
          <p:cNvPr id="1048669" name="Slide Image Placeholder 1"/>
          <p:cNvSpPr>
            <a:spLocks noChangeAspect="1" noRot="1" noGrp="1"/>
          </p:cNvSpPr>
          <p:nvPr>
            <p:ph type="sldImg"/>
          </p:nvPr>
        </p:nvSpPr>
        <p:spPr/>
      </p:sp>
      <p:sp>
        <p:nvSpPr>
          <p:cNvPr id="104867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  </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In addition to the innovative products, ASUS also believes it is dramatically changing its business model to adapt to the changing market. One significant change ASUS has made is the diversification of the Direct-to-Consumer (D2C) channels to drive deeper customer engagement, foster brand loyalty, and gather valuable insights about customers. Likewise, ASUS is creating more digital experiences that will include tailored online services, virtual events, and integrated support. </a:t>
            </a:r>
          </a:p>
          <a:p>
            <a:endParaRPr dirty="0" lang="en-US"/>
          </a:p>
        </p:txBody>
      </p:sp>
      <p:sp>
        <p:nvSpPr>
          <p:cNvPr id="1048671" name="Slide Number Placeholder 3"/>
          <p:cNvSpPr>
            <a:spLocks noGrp="1"/>
          </p:cNvSpPr>
          <p:nvPr>
            <p:ph type="sldNum" sz="quarter" idx="5"/>
          </p:nvPr>
        </p:nvSpPr>
        <p:spPr/>
        <p:txBody>
          <a:bodyPr/>
          <a:p>
            <a:fld id="{BEDD1F22-3948-415B-BD68-0E0EBA017762}" type="slidenum">
              <a:rPr lang="en-US" smtClean="0"/>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82" name=""/>
        <p:cNvGrpSpPr/>
        <p:nvPr/>
      </p:nvGrpSpPr>
      <p:grpSpPr>
        <a:xfrm>
          <a:off x="0" y="0"/>
          <a:ext cx="0" cy="0"/>
          <a:chOff x="0" y="0"/>
          <a:chExt cx="0" cy="0"/>
        </a:xfrm>
      </p:grpSpPr>
      <p:sp>
        <p:nvSpPr>
          <p:cNvPr id="1048674" name="Slide Image Placeholder 1"/>
          <p:cNvSpPr>
            <a:spLocks noChangeAspect="1" noRot="1" noGrp="1"/>
          </p:cNvSpPr>
          <p:nvPr>
            <p:ph type="sldImg"/>
          </p:nvPr>
        </p:nvSpPr>
        <p:spPr/>
      </p:sp>
      <p:sp>
        <p:nvSpPr>
          <p:cNvPr id="104867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  </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Innovation that embraces sustainability is becoming a central tenet of ASUS's strategic process. Specifically, ASUS is trying to incorporate environmentally sustainable practices with workers both in a business and societal context to reduce environmental impact while ensuring high quality throughout the stages of product development, design, packaging, and manufacturing. </a:t>
            </a:r>
          </a:p>
          <a:p>
            <a:endParaRPr dirty="0" lang="en-US"/>
          </a:p>
        </p:txBody>
      </p:sp>
      <p:sp>
        <p:nvSpPr>
          <p:cNvPr id="1048676" name="Slide Number Placeholder 3"/>
          <p:cNvSpPr>
            <a:spLocks noGrp="1"/>
          </p:cNvSpPr>
          <p:nvPr>
            <p:ph type="sldNum" sz="quarter" idx="5"/>
          </p:nvPr>
        </p:nvSpPr>
        <p:spPr/>
        <p:txBody>
          <a:bodyPr/>
          <a:p>
            <a:fld id="{BEDD1F22-3948-415B-BD68-0E0EBA017762}" type="slidenum">
              <a:rPr lang="en-US" smtClean="0"/>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85" name=""/>
        <p:cNvGrpSpPr/>
        <p:nvPr/>
      </p:nvGrpSpPr>
      <p:grpSpPr>
        <a:xfrm>
          <a:off x="0" y="0"/>
          <a:ext cx="0" cy="0"/>
          <a:chOff x="0" y="0"/>
          <a:chExt cx="0" cy="0"/>
        </a:xfrm>
      </p:grpSpPr>
      <p:sp>
        <p:nvSpPr>
          <p:cNvPr id="1048679" name="Slide Image Placeholder 1"/>
          <p:cNvSpPr>
            <a:spLocks noChangeAspect="1" noRot="1" noGrp="1"/>
          </p:cNvSpPr>
          <p:nvPr>
            <p:ph type="sldImg"/>
          </p:nvPr>
        </p:nvSpPr>
        <p:spPr/>
      </p:sp>
      <p:sp>
        <p:nvSpPr>
          <p:cNvPr id="1048680"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  </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Evolving our key recommendations for ASUS into three overarching strategies can help to achieve growth now and, in the future, and to stay competitive. First, to </a:t>
            </a:r>
            <a:r>
              <a:rPr dirty="0" sz="1200" kern="1200" lang="en-US" err="1">
                <a:solidFill>
                  <a:schemeClr val="tx1"/>
                </a:solidFill>
                <a:effectLst/>
                <a:latin typeface="+mn-lt"/>
                <a:ea typeface="+mn-ea"/>
                <a:cs typeface="+mn-cs"/>
              </a:rPr>
              <a:t>realise</a:t>
            </a:r>
            <a:r>
              <a:rPr dirty="0" sz="1200" kern="1200" lang="en-US">
                <a:solidFill>
                  <a:schemeClr val="tx1"/>
                </a:solidFill>
                <a:effectLst/>
                <a:latin typeface="+mn-lt"/>
                <a:ea typeface="+mn-ea"/>
                <a:cs typeface="+mn-cs"/>
              </a:rPr>
              <a:t> any potential product in the product line, based on leading current technology trends and growing customer demand for intelligent and smart devices. Second, to undertake increased sustainability measures through eco-design, renewable energy and circular economy initiatives, to enhance ASUS's position as a leader in sustainability and provide an opportunity for environmentally conscious consumers. and establish trust in a hyper-connected world.</a:t>
            </a:r>
          </a:p>
          <a:p>
            <a:endParaRPr dirty="0" lang="en-US"/>
          </a:p>
        </p:txBody>
      </p:sp>
      <p:sp>
        <p:nvSpPr>
          <p:cNvPr id="1048681" name="Slide Number Placeholder 3"/>
          <p:cNvSpPr>
            <a:spLocks noGrp="1"/>
          </p:cNvSpPr>
          <p:nvPr>
            <p:ph type="sldNum" sz="quarter" idx="5"/>
          </p:nvPr>
        </p:nvSpPr>
        <p:spPr/>
        <p:txBody>
          <a:bodyPr/>
          <a:p>
            <a:fld id="{BEDD1F22-3948-415B-BD68-0E0EBA017762}" type="slidenum">
              <a:rPr lang="en-US" smtClean="0"/>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88" name=""/>
        <p:cNvGrpSpPr/>
        <p:nvPr/>
      </p:nvGrpSpPr>
      <p:grpSpPr>
        <a:xfrm>
          <a:off x="0" y="0"/>
          <a:ext cx="0" cy="0"/>
          <a:chOff x="0" y="0"/>
          <a:chExt cx="0" cy="0"/>
        </a:xfrm>
      </p:grpSpPr>
      <p:sp>
        <p:nvSpPr>
          <p:cNvPr id="1048684" name="Slide Image Placeholder 1"/>
          <p:cNvSpPr>
            <a:spLocks noChangeAspect="1" noRot="1" noGrp="1"/>
          </p:cNvSpPr>
          <p:nvPr>
            <p:ph type="sldImg"/>
          </p:nvPr>
        </p:nvSpPr>
        <p:spPr/>
      </p:sp>
      <p:sp>
        <p:nvSpPr>
          <p:cNvPr id="1048685" name="Notes Placeholder 2"/>
          <p:cNvSpPr>
            <a:spLocks noGrp="1"/>
          </p:cNvSpPr>
          <p:nvPr>
            <p:ph type="body" idx="1"/>
          </p:nvPr>
        </p:nvSpPr>
        <p:spPr/>
        <p:txBody>
          <a:bodyPr/>
          <a:p>
            <a:r>
              <a:rPr b="1" dirty="0" sz="1200" kern="1200" lang="en-US">
                <a:solidFill>
                  <a:schemeClr val="tx1"/>
                </a:solidFill>
                <a:effectLst/>
                <a:latin typeface="+mn-lt"/>
                <a:ea typeface="+mn-ea"/>
                <a:cs typeface="+mn-cs"/>
              </a:rPr>
              <a:t>Speaker Notes: </a:t>
            </a:r>
            <a:endParaRPr dirty="0" sz="1200" kern="1200" lang="en-US">
              <a:solidFill>
                <a:schemeClr val="tx1"/>
              </a:solidFill>
              <a:effectLst/>
              <a:latin typeface="+mn-lt"/>
              <a:ea typeface="+mn-ea"/>
              <a:cs typeface="+mn-cs"/>
            </a:endParaRPr>
          </a:p>
          <a:p>
            <a:r>
              <a:rPr dirty="0" sz="1200" kern="1200" lang="en-US">
                <a:solidFill>
                  <a:schemeClr val="tx1"/>
                </a:solidFill>
                <a:effectLst/>
                <a:latin typeface="+mn-lt"/>
                <a:ea typeface="+mn-ea"/>
                <a:cs typeface="+mn-cs"/>
              </a:rPr>
              <a:t>Thus, unlike many firms in the current unpredictable and difficult economy, ASUS is well-placed to </a:t>
            </a:r>
            <a:r>
              <a:rPr dirty="0" sz="1200" kern="1200" lang="en-US" err="1">
                <a:solidFill>
                  <a:schemeClr val="tx1"/>
                </a:solidFill>
                <a:effectLst/>
                <a:latin typeface="+mn-lt"/>
                <a:ea typeface="+mn-ea"/>
                <a:cs typeface="+mn-cs"/>
              </a:rPr>
              <a:t>capitalise</a:t>
            </a:r>
            <a:r>
              <a:rPr dirty="0" sz="1200" kern="1200" lang="en-US">
                <a:solidFill>
                  <a:schemeClr val="tx1"/>
                </a:solidFill>
                <a:effectLst/>
                <a:latin typeface="+mn-lt"/>
                <a:ea typeface="+mn-ea"/>
                <a:cs typeface="+mn-cs"/>
              </a:rPr>
              <a:t> on its strengths. It has made a strong commitment to move towards sustainability to show it's responsible, capable of innovation as it continues to embrace and transform new ways of thinking about innovation, while simultaneously investing in more digital innovation in the areas of and advanced technologies to continue acquiring the needed capabilities for market readiness in the future. </a:t>
            </a:r>
            <a:endParaRPr dirty="0" lang="en-US"/>
          </a:p>
        </p:txBody>
      </p:sp>
      <p:sp>
        <p:nvSpPr>
          <p:cNvPr id="1048686" name="Slide Number Placeholder 3"/>
          <p:cNvSpPr>
            <a:spLocks noGrp="1"/>
          </p:cNvSpPr>
          <p:nvPr>
            <p:ph type="sldNum" sz="quarter" idx="5"/>
          </p:nvPr>
        </p:nvSpPr>
        <p:spPr/>
        <p:txBody>
          <a:bodyPr/>
          <a:p>
            <a:fld id="{BEDD1F22-3948-415B-BD68-0E0EBA017762}" type="slidenum">
              <a:rPr lang="en-US" smtClean="0"/>
              <a:t>19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24" name=""/>
        <p:cNvGrpSpPr/>
        <p:nvPr/>
      </p:nvGrpSpPr>
      <p:grpSpPr>
        <a:xfrm>
          <a:off x="0" y="0"/>
          <a:ext cx="0" cy="0"/>
          <a:chOff x="0" y="0"/>
          <a:chExt cx="0" cy="0"/>
        </a:xfrm>
      </p:grpSpPr>
      <p:sp>
        <p:nvSpPr>
          <p:cNvPr id="1048581"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1048582" name="Subtitle 2"/>
          <p:cNvSpPr>
            <a:spLocks noGrp="1"/>
          </p:cNvSpPr>
          <p:nvPr>
            <p:ph type="subTitle" idx="1"/>
          </p:nvPr>
        </p:nvSpPr>
        <p:spPr>
          <a:xfrm>
            <a:off x="1524000" y="3602038"/>
            <a:ext cx="9144000" cy="1655762"/>
          </a:xfrm>
        </p:spPr>
        <p:txBody>
          <a:bodyPr/>
          <a:lstStyle>
            <a:lvl1pPr algn="ctr" indent="0" marL="0">
              <a:buNone/>
              <a:defRPr sz="2400"/>
            </a:lvl1pPr>
            <a:lvl2pPr algn="ctr" indent="0" marL="457200">
              <a:buNone/>
              <a:defRPr sz="2000"/>
            </a:lvl2pPr>
            <a:lvl3pPr algn="ctr" indent="0" marL="914400">
              <a:buNone/>
              <a:defRPr sz="1800"/>
            </a:lvl3pPr>
            <a:lvl4pPr algn="ctr" indent="0" marL="1371600">
              <a:buNone/>
              <a:defRPr sz="1600"/>
            </a:lvl4pPr>
            <a:lvl5pPr algn="ctr" indent="0" marL="1828800">
              <a:buNone/>
              <a:defRPr sz="1600"/>
            </a:lvl5pPr>
            <a:lvl6pPr algn="ctr" indent="0" marL="2286000">
              <a:buNone/>
              <a:defRPr sz="1600"/>
            </a:lvl6pPr>
            <a:lvl7pPr algn="ctr" indent="0" marL="2743200">
              <a:buNone/>
              <a:defRPr sz="1600"/>
            </a:lvl7pPr>
            <a:lvl8pPr algn="ctr" indent="0" marL="3200400">
              <a:buNone/>
              <a:defRPr sz="1600"/>
            </a:lvl8pPr>
            <a:lvl9pPr algn="ctr" indent="0" marL="3657600">
              <a:buNone/>
              <a:defRPr sz="1600"/>
            </a:lvl9pPr>
          </a:lstStyle>
          <a:p>
            <a:r>
              <a:rPr lang="en-US"/>
              <a:t>Click to edit Master subtitle style</a:t>
            </a:r>
          </a:p>
        </p:txBody>
      </p:sp>
      <p:sp>
        <p:nvSpPr>
          <p:cNvPr id="1048583" name="Date Placeholder 3"/>
          <p:cNvSpPr>
            <a:spLocks noGrp="1"/>
          </p:cNvSpPr>
          <p:nvPr>
            <p:ph type="dt" sz="half" idx="10"/>
          </p:nvPr>
        </p:nvSpPr>
        <p:spPr/>
        <p:txBody>
          <a:bodyPr/>
          <a:p>
            <a:fld id="{C21F1592-67D1-447D-ACDA-1569A39C1CC3}" type="datetimeFigureOut">
              <a:rPr lang="en-US" smtClean="0"/>
              <a:t>6/11/2025</a:t>
            </a:fld>
            <a:endParaRPr lang="en-US"/>
          </a:p>
        </p:txBody>
      </p:sp>
      <p:sp>
        <p:nvSpPr>
          <p:cNvPr id="1048584" name="Footer Placeholder 4"/>
          <p:cNvSpPr>
            <a:spLocks noGrp="1"/>
          </p:cNvSpPr>
          <p:nvPr>
            <p:ph type="ftr" sz="quarter" idx="11"/>
          </p:nvPr>
        </p:nvSpPr>
        <p:spPr/>
        <p:txBody>
          <a:bodyPr/>
          <a:p>
            <a:endParaRPr lang="en-US"/>
          </a:p>
        </p:txBody>
      </p:sp>
      <p:sp>
        <p:nvSpPr>
          <p:cNvPr id="1048585" name="Slide Number Placeholder 5"/>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36" name=""/>
        <p:cNvGrpSpPr/>
        <p:nvPr/>
      </p:nvGrpSpPr>
      <p:grpSpPr>
        <a:xfrm>
          <a:off x="0" y="0"/>
          <a:ext cx="0" cy="0"/>
          <a:chOff x="0" y="0"/>
          <a:chExt cx="0" cy="0"/>
        </a:xfrm>
      </p:grpSpPr>
      <p:sp>
        <p:nvSpPr>
          <p:cNvPr id="1048589" name="Title 1"/>
          <p:cNvSpPr>
            <a:spLocks noGrp="1"/>
          </p:cNvSpPr>
          <p:nvPr>
            <p:ph type="title"/>
          </p:nvPr>
        </p:nvSpPr>
        <p:spPr/>
        <p:txBody>
          <a:bodyPr/>
          <a:p>
            <a:r>
              <a:rPr lang="en-US"/>
              <a:t>Click to edit Master title style</a:t>
            </a:r>
          </a:p>
        </p:txBody>
      </p:sp>
      <p:sp>
        <p:nvSpPr>
          <p:cNvPr id="1048590" name="Content Placeholder 2"/>
          <p:cNvSpPr>
            <a:spLocks noGrp="1"/>
          </p:cNvSpPr>
          <p:nvPr>
            <p:ph idx="1"/>
          </p:nvPr>
        </p:nvSpPr>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91" name="Date Placeholder 3"/>
          <p:cNvSpPr>
            <a:spLocks noGrp="1"/>
          </p:cNvSpPr>
          <p:nvPr>
            <p:ph type="dt" sz="half" idx="10"/>
          </p:nvPr>
        </p:nvSpPr>
        <p:spPr/>
        <p:txBody>
          <a:bodyPr/>
          <a:p>
            <a:fld id="{C21F1592-67D1-447D-ACDA-1569A39C1CC3}" type="datetimeFigureOut">
              <a:rPr lang="en-US" smtClean="0"/>
              <a:t>6/11/2025</a:t>
            </a:fld>
            <a:endParaRPr lang="en-US"/>
          </a:p>
        </p:txBody>
      </p:sp>
      <p:sp>
        <p:nvSpPr>
          <p:cNvPr id="1048592" name="Footer Placeholder 4"/>
          <p:cNvSpPr>
            <a:spLocks noGrp="1"/>
          </p:cNvSpPr>
          <p:nvPr>
            <p:ph type="ftr" sz="quarter" idx="11"/>
          </p:nvPr>
        </p:nvSpPr>
        <p:spPr/>
        <p:txBody>
          <a:bodyPr/>
          <a:p>
            <a:endParaRPr lang="en-US"/>
          </a:p>
        </p:txBody>
      </p:sp>
      <p:sp>
        <p:nvSpPr>
          <p:cNvPr id="1048593" name="Slide Number Placeholder 5"/>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94" name=""/>
        <p:cNvGrpSpPr/>
        <p:nvPr/>
      </p:nvGrpSpPr>
      <p:grpSpPr>
        <a:xfrm>
          <a:off x="0" y="0"/>
          <a:ext cx="0" cy="0"/>
          <a:chOff x="0" y="0"/>
          <a:chExt cx="0" cy="0"/>
        </a:xfrm>
      </p:grpSpPr>
      <p:sp>
        <p:nvSpPr>
          <p:cNvPr id="1048709"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1048710" name="Text Placeholder 2"/>
          <p:cNvSpPr>
            <a:spLocks noGrp="1"/>
          </p:cNvSpPr>
          <p:nvPr>
            <p:ph type="body" idx="1"/>
          </p:nvPr>
        </p:nvSpPr>
        <p:spPr>
          <a:xfrm>
            <a:off x="831850" y="4589463"/>
            <a:ext cx="10515600" cy="1500187"/>
          </a:xfrm>
        </p:spPr>
        <p:txBody>
          <a:bodyPr/>
          <a:lstStyle>
            <a:lvl1pPr indent="0" marL="0">
              <a:buNone/>
              <a:defRPr sz="2400">
                <a:solidFill>
                  <a:schemeClr val="tx1">
                    <a:tint val="82000"/>
                  </a:schemeClr>
                </a:solidFill>
              </a:defRPr>
            </a:lvl1pPr>
            <a:lvl2pPr indent="0" marL="457200">
              <a:buNone/>
              <a:defRPr sz="2000">
                <a:solidFill>
                  <a:schemeClr val="tx1">
                    <a:tint val="82000"/>
                  </a:schemeClr>
                </a:solidFill>
              </a:defRPr>
            </a:lvl2pPr>
            <a:lvl3pPr indent="0" marL="914400">
              <a:buNone/>
              <a:defRPr sz="1800">
                <a:solidFill>
                  <a:schemeClr val="tx1">
                    <a:tint val="82000"/>
                  </a:schemeClr>
                </a:solidFill>
              </a:defRPr>
            </a:lvl3pPr>
            <a:lvl4pPr indent="0" marL="1371600">
              <a:buNone/>
              <a:defRPr sz="1600">
                <a:solidFill>
                  <a:schemeClr val="tx1">
                    <a:tint val="82000"/>
                  </a:schemeClr>
                </a:solidFill>
              </a:defRPr>
            </a:lvl4pPr>
            <a:lvl5pPr indent="0" marL="1828800">
              <a:buNone/>
              <a:defRPr sz="1600">
                <a:solidFill>
                  <a:schemeClr val="tx1">
                    <a:tint val="82000"/>
                  </a:schemeClr>
                </a:solidFill>
              </a:defRPr>
            </a:lvl5pPr>
            <a:lvl6pPr indent="0" marL="2286000">
              <a:buNone/>
              <a:defRPr sz="1600">
                <a:solidFill>
                  <a:schemeClr val="tx1">
                    <a:tint val="82000"/>
                  </a:schemeClr>
                </a:solidFill>
              </a:defRPr>
            </a:lvl6pPr>
            <a:lvl7pPr indent="0" marL="2743200">
              <a:buNone/>
              <a:defRPr sz="1600">
                <a:solidFill>
                  <a:schemeClr val="tx1">
                    <a:tint val="82000"/>
                  </a:schemeClr>
                </a:solidFill>
              </a:defRPr>
            </a:lvl7pPr>
            <a:lvl8pPr indent="0" marL="3200400">
              <a:buNone/>
              <a:defRPr sz="1600">
                <a:solidFill>
                  <a:schemeClr val="tx1">
                    <a:tint val="82000"/>
                  </a:schemeClr>
                </a:solidFill>
              </a:defRPr>
            </a:lvl8pPr>
            <a:lvl9pPr indent="0" marL="3657600">
              <a:buNone/>
              <a:defRPr sz="1600">
                <a:solidFill>
                  <a:schemeClr val="tx1">
                    <a:tint val="82000"/>
                  </a:schemeClr>
                </a:solidFill>
              </a:defRPr>
            </a:lvl9pPr>
          </a:lstStyle>
          <a:p>
            <a:pPr lvl="0"/>
            <a:r>
              <a:rPr lang="en-US"/>
              <a:t>Click to edit Master text styles</a:t>
            </a:r>
          </a:p>
        </p:txBody>
      </p:sp>
      <p:sp>
        <p:nvSpPr>
          <p:cNvPr id="1048711" name="Date Placeholder 3"/>
          <p:cNvSpPr>
            <a:spLocks noGrp="1"/>
          </p:cNvSpPr>
          <p:nvPr>
            <p:ph type="dt" sz="half" idx="10"/>
          </p:nvPr>
        </p:nvSpPr>
        <p:spPr/>
        <p:txBody>
          <a:bodyPr/>
          <a:p>
            <a:fld id="{C21F1592-67D1-447D-ACDA-1569A39C1CC3}" type="datetimeFigureOut">
              <a:rPr lang="en-US" smtClean="0"/>
              <a:t>6/11/2025</a:t>
            </a:fld>
            <a:endParaRPr lang="en-US"/>
          </a:p>
        </p:txBody>
      </p:sp>
      <p:sp>
        <p:nvSpPr>
          <p:cNvPr id="1048712" name="Footer Placeholder 4"/>
          <p:cNvSpPr>
            <a:spLocks noGrp="1"/>
          </p:cNvSpPr>
          <p:nvPr>
            <p:ph type="ftr" sz="quarter" idx="11"/>
          </p:nvPr>
        </p:nvSpPr>
        <p:spPr/>
        <p:txBody>
          <a:bodyPr/>
          <a:p>
            <a:endParaRPr lang="en-US"/>
          </a:p>
        </p:txBody>
      </p:sp>
      <p:sp>
        <p:nvSpPr>
          <p:cNvPr id="1048713" name="Slide Number Placeholder 5"/>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95" name=""/>
        <p:cNvGrpSpPr/>
        <p:nvPr/>
      </p:nvGrpSpPr>
      <p:grpSpPr>
        <a:xfrm>
          <a:off x="0" y="0"/>
          <a:ext cx="0" cy="0"/>
          <a:chOff x="0" y="0"/>
          <a:chExt cx="0" cy="0"/>
        </a:xfrm>
      </p:grpSpPr>
      <p:sp>
        <p:nvSpPr>
          <p:cNvPr id="1048714" name="Title 1"/>
          <p:cNvSpPr>
            <a:spLocks noGrp="1"/>
          </p:cNvSpPr>
          <p:nvPr>
            <p:ph type="title"/>
          </p:nvPr>
        </p:nvSpPr>
        <p:spPr/>
        <p:txBody>
          <a:bodyPr/>
          <a:p>
            <a:r>
              <a:rPr lang="en-US"/>
              <a:t>Click to edit Master title style</a:t>
            </a:r>
          </a:p>
        </p:txBody>
      </p:sp>
      <p:sp>
        <p:nvSpPr>
          <p:cNvPr id="1048715" name="Content Placeholder 2"/>
          <p:cNvSpPr>
            <a:spLocks noGrp="1"/>
          </p:cNvSpPr>
          <p:nvPr>
            <p:ph sz="half" idx="1"/>
          </p:nvPr>
        </p:nvSpPr>
        <p:spPr>
          <a:xfrm>
            <a:off x="838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16" name="Content Placeholder 3"/>
          <p:cNvSpPr>
            <a:spLocks noGrp="1"/>
          </p:cNvSpPr>
          <p:nvPr>
            <p:ph sz="half" idx="2"/>
          </p:nvPr>
        </p:nvSpPr>
        <p:spPr>
          <a:xfrm>
            <a:off x="6172200" y="1825625"/>
            <a:ext cx="5181600" cy="435133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17" name="Date Placeholder 4"/>
          <p:cNvSpPr>
            <a:spLocks noGrp="1"/>
          </p:cNvSpPr>
          <p:nvPr>
            <p:ph type="dt" sz="half" idx="10"/>
          </p:nvPr>
        </p:nvSpPr>
        <p:spPr/>
        <p:txBody>
          <a:bodyPr/>
          <a:p>
            <a:fld id="{C21F1592-67D1-447D-ACDA-1569A39C1CC3}" type="datetimeFigureOut">
              <a:rPr lang="en-US" smtClean="0"/>
              <a:t>6/11/2025</a:t>
            </a:fld>
            <a:endParaRPr lang="en-US"/>
          </a:p>
        </p:txBody>
      </p:sp>
      <p:sp>
        <p:nvSpPr>
          <p:cNvPr id="1048718" name="Footer Placeholder 5"/>
          <p:cNvSpPr>
            <a:spLocks noGrp="1"/>
          </p:cNvSpPr>
          <p:nvPr>
            <p:ph type="ftr" sz="quarter" idx="11"/>
          </p:nvPr>
        </p:nvSpPr>
        <p:spPr/>
        <p:txBody>
          <a:bodyPr/>
          <a:p>
            <a:endParaRPr lang="en-US"/>
          </a:p>
        </p:txBody>
      </p:sp>
      <p:sp>
        <p:nvSpPr>
          <p:cNvPr id="1048719" name="Slide Number Placeholder 6"/>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96" name=""/>
        <p:cNvGrpSpPr/>
        <p:nvPr/>
      </p:nvGrpSpPr>
      <p:grpSpPr>
        <a:xfrm>
          <a:off x="0" y="0"/>
          <a:ext cx="0" cy="0"/>
          <a:chOff x="0" y="0"/>
          <a:chExt cx="0" cy="0"/>
        </a:xfrm>
      </p:grpSpPr>
      <p:sp>
        <p:nvSpPr>
          <p:cNvPr id="1048720" name="Title 1"/>
          <p:cNvSpPr>
            <a:spLocks noGrp="1"/>
          </p:cNvSpPr>
          <p:nvPr>
            <p:ph type="title"/>
          </p:nvPr>
        </p:nvSpPr>
        <p:spPr>
          <a:xfrm>
            <a:off x="839788" y="365125"/>
            <a:ext cx="10515600" cy="1325563"/>
          </a:xfrm>
        </p:spPr>
        <p:txBody>
          <a:bodyPr/>
          <a:p>
            <a:r>
              <a:rPr lang="en-US"/>
              <a:t>Click to edit Master title style</a:t>
            </a:r>
          </a:p>
        </p:txBody>
      </p:sp>
      <p:sp>
        <p:nvSpPr>
          <p:cNvPr id="1048721" name="Text Placeholder 2"/>
          <p:cNvSpPr>
            <a:spLocks noGrp="1"/>
          </p:cNvSpPr>
          <p:nvPr>
            <p:ph type="body" idx="1"/>
          </p:nvPr>
        </p:nvSpPr>
        <p:spPr>
          <a:xfrm>
            <a:off x="839788" y="1681163"/>
            <a:ext cx="5157787"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22" name="Content Placeholder 3"/>
          <p:cNvSpPr>
            <a:spLocks noGrp="1"/>
          </p:cNvSpPr>
          <p:nvPr>
            <p:ph sz="half" idx="2"/>
          </p:nvPr>
        </p:nvSpPr>
        <p:spPr>
          <a:xfrm>
            <a:off x="839788" y="2505075"/>
            <a:ext cx="5157787"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3" name="Text Placeholder 4"/>
          <p:cNvSpPr>
            <a:spLocks noGrp="1"/>
          </p:cNvSpPr>
          <p:nvPr>
            <p:ph type="body" sz="quarter" idx="3"/>
          </p:nvPr>
        </p:nvSpPr>
        <p:spPr>
          <a:xfrm>
            <a:off x="6172200" y="1681163"/>
            <a:ext cx="5183188" cy="823912"/>
          </a:xfrm>
        </p:spPr>
        <p:txBody>
          <a:bodyPr anchor="b"/>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048724" name="Content Placeholder 5"/>
          <p:cNvSpPr>
            <a:spLocks noGrp="1"/>
          </p:cNvSpPr>
          <p:nvPr>
            <p:ph sz="quarter" idx="4"/>
          </p:nvPr>
        </p:nvSpPr>
        <p:spPr>
          <a:xfrm>
            <a:off x="6172200" y="2505075"/>
            <a:ext cx="5183188" cy="3684588"/>
          </a:xfrm>
        </p:spPr>
        <p:txBody>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25" name="Date Placeholder 6"/>
          <p:cNvSpPr>
            <a:spLocks noGrp="1"/>
          </p:cNvSpPr>
          <p:nvPr>
            <p:ph type="dt" sz="half" idx="10"/>
          </p:nvPr>
        </p:nvSpPr>
        <p:spPr/>
        <p:txBody>
          <a:bodyPr/>
          <a:p>
            <a:fld id="{C21F1592-67D1-447D-ACDA-1569A39C1CC3}" type="datetimeFigureOut">
              <a:rPr lang="en-US" smtClean="0"/>
              <a:t>6/11/2025</a:t>
            </a:fld>
            <a:endParaRPr lang="en-US"/>
          </a:p>
        </p:txBody>
      </p:sp>
      <p:sp>
        <p:nvSpPr>
          <p:cNvPr id="1048726" name="Footer Placeholder 7"/>
          <p:cNvSpPr>
            <a:spLocks noGrp="1"/>
          </p:cNvSpPr>
          <p:nvPr>
            <p:ph type="ftr" sz="quarter" idx="11"/>
          </p:nvPr>
        </p:nvSpPr>
        <p:spPr/>
        <p:txBody>
          <a:bodyPr/>
          <a:p>
            <a:endParaRPr lang="en-US"/>
          </a:p>
        </p:txBody>
      </p:sp>
      <p:sp>
        <p:nvSpPr>
          <p:cNvPr id="1048727" name="Slide Number Placeholder 8"/>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90" name=""/>
        <p:cNvGrpSpPr/>
        <p:nvPr/>
      </p:nvGrpSpPr>
      <p:grpSpPr>
        <a:xfrm>
          <a:off x="0" y="0"/>
          <a:ext cx="0" cy="0"/>
          <a:chOff x="0" y="0"/>
          <a:chExt cx="0" cy="0"/>
        </a:xfrm>
      </p:grpSpPr>
      <p:sp>
        <p:nvSpPr>
          <p:cNvPr id="1048689" name="Title 1"/>
          <p:cNvSpPr>
            <a:spLocks noGrp="1"/>
          </p:cNvSpPr>
          <p:nvPr>
            <p:ph type="title"/>
          </p:nvPr>
        </p:nvSpPr>
        <p:spPr/>
        <p:txBody>
          <a:bodyPr/>
          <a:p>
            <a:r>
              <a:rPr lang="en-US"/>
              <a:t>Click to edit Master title style</a:t>
            </a:r>
          </a:p>
        </p:txBody>
      </p:sp>
      <p:sp>
        <p:nvSpPr>
          <p:cNvPr id="1048690" name="Date Placeholder 2"/>
          <p:cNvSpPr>
            <a:spLocks noGrp="1"/>
          </p:cNvSpPr>
          <p:nvPr>
            <p:ph type="dt" sz="half" idx="10"/>
          </p:nvPr>
        </p:nvSpPr>
        <p:spPr/>
        <p:txBody>
          <a:bodyPr/>
          <a:p>
            <a:fld id="{C21F1592-67D1-447D-ACDA-1569A39C1CC3}" type="datetimeFigureOut">
              <a:rPr lang="en-US" smtClean="0"/>
              <a:t>6/11/2025</a:t>
            </a:fld>
            <a:endParaRPr lang="en-US"/>
          </a:p>
        </p:txBody>
      </p:sp>
      <p:sp>
        <p:nvSpPr>
          <p:cNvPr id="1048691" name="Footer Placeholder 3"/>
          <p:cNvSpPr>
            <a:spLocks noGrp="1"/>
          </p:cNvSpPr>
          <p:nvPr>
            <p:ph type="ftr" sz="quarter" idx="11"/>
          </p:nvPr>
        </p:nvSpPr>
        <p:spPr/>
        <p:txBody>
          <a:bodyPr/>
          <a:p>
            <a:endParaRPr lang="en-US"/>
          </a:p>
        </p:txBody>
      </p:sp>
      <p:sp>
        <p:nvSpPr>
          <p:cNvPr id="1048692" name="Slide Number Placeholder 4"/>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97" name=""/>
        <p:cNvGrpSpPr/>
        <p:nvPr/>
      </p:nvGrpSpPr>
      <p:grpSpPr>
        <a:xfrm>
          <a:off x="0" y="0"/>
          <a:ext cx="0" cy="0"/>
          <a:chOff x="0" y="0"/>
          <a:chExt cx="0" cy="0"/>
        </a:xfrm>
      </p:grpSpPr>
      <p:sp>
        <p:nvSpPr>
          <p:cNvPr id="1048728" name="Date Placeholder 1"/>
          <p:cNvSpPr>
            <a:spLocks noGrp="1"/>
          </p:cNvSpPr>
          <p:nvPr>
            <p:ph type="dt" sz="half" idx="10"/>
          </p:nvPr>
        </p:nvSpPr>
        <p:spPr/>
        <p:txBody>
          <a:bodyPr/>
          <a:p>
            <a:fld id="{C21F1592-67D1-447D-ACDA-1569A39C1CC3}" type="datetimeFigureOut">
              <a:rPr lang="en-US" smtClean="0"/>
              <a:t>6/11/2025</a:t>
            </a:fld>
            <a:endParaRPr lang="en-US"/>
          </a:p>
        </p:txBody>
      </p:sp>
      <p:sp>
        <p:nvSpPr>
          <p:cNvPr id="1048729" name="Footer Placeholder 2"/>
          <p:cNvSpPr>
            <a:spLocks noGrp="1"/>
          </p:cNvSpPr>
          <p:nvPr>
            <p:ph type="ftr" sz="quarter" idx="11"/>
          </p:nvPr>
        </p:nvSpPr>
        <p:spPr/>
        <p:txBody>
          <a:bodyPr/>
          <a:p>
            <a:endParaRPr lang="en-US"/>
          </a:p>
        </p:txBody>
      </p:sp>
      <p:sp>
        <p:nvSpPr>
          <p:cNvPr id="1048730" name="Slide Number Placeholder 3"/>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98" name=""/>
        <p:cNvGrpSpPr/>
        <p:nvPr/>
      </p:nvGrpSpPr>
      <p:grpSpPr>
        <a:xfrm>
          <a:off x="0" y="0"/>
          <a:ext cx="0" cy="0"/>
          <a:chOff x="0" y="0"/>
          <a:chExt cx="0" cy="0"/>
        </a:xfrm>
      </p:grpSpPr>
      <p:sp>
        <p:nvSpPr>
          <p:cNvPr id="1048731"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8732"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33"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34" name="Date Placeholder 4"/>
          <p:cNvSpPr>
            <a:spLocks noGrp="1"/>
          </p:cNvSpPr>
          <p:nvPr>
            <p:ph type="dt" sz="half" idx="10"/>
          </p:nvPr>
        </p:nvSpPr>
        <p:spPr/>
        <p:txBody>
          <a:bodyPr/>
          <a:p>
            <a:fld id="{C21F1592-67D1-447D-ACDA-1569A39C1CC3}" type="datetimeFigureOut">
              <a:rPr lang="en-US" smtClean="0"/>
              <a:t>6/11/2025</a:t>
            </a:fld>
            <a:endParaRPr lang="en-US"/>
          </a:p>
        </p:txBody>
      </p:sp>
      <p:sp>
        <p:nvSpPr>
          <p:cNvPr id="1048735" name="Footer Placeholder 5"/>
          <p:cNvSpPr>
            <a:spLocks noGrp="1"/>
          </p:cNvSpPr>
          <p:nvPr>
            <p:ph type="ftr" sz="quarter" idx="11"/>
          </p:nvPr>
        </p:nvSpPr>
        <p:spPr/>
        <p:txBody>
          <a:bodyPr/>
          <a:p>
            <a:endParaRPr lang="en-US"/>
          </a:p>
        </p:txBody>
      </p:sp>
      <p:sp>
        <p:nvSpPr>
          <p:cNvPr id="1048736" name="Slide Number Placeholder 6"/>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92" name=""/>
        <p:cNvGrpSpPr/>
        <p:nvPr/>
      </p:nvGrpSpPr>
      <p:grpSpPr>
        <a:xfrm>
          <a:off x="0" y="0"/>
          <a:ext cx="0" cy="0"/>
          <a:chOff x="0" y="0"/>
          <a:chExt cx="0" cy="0"/>
        </a:xfrm>
      </p:grpSpPr>
      <p:sp>
        <p:nvSpPr>
          <p:cNvPr id="1048698"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1048699" name="Picture Placeholder 2"/>
          <p:cNvSpPr>
            <a:spLocks noGrp="1"/>
          </p:cNvSpPr>
          <p:nvPr>
            <p:ph type="pic" idx="1"/>
          </p:nvPr>
        </p:nvSpPr>
        <p:spPr>
          <a:xfrm>
            <a:off x="5183188" y="987425"/>
            <a:ext cx="6172200" cy="4873625"/>
          </a:xfrm>
        </p:spPr>
        <p:txBody>
          <a:bodyPr/>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1048700" name="Text Placeholder 3"/>
          <p:cNvSpPr>
            <a:spLocks noGrp="1"/>
          </p:cNvSpPr>
          <p:nvPr>
            <p:ph type="body" sz="half" idx="2"/>
          </p:nvPr>
        </p:nvSpPr>
        <p:spPr>
          <a:xfrm>
            <a:off x="839788" y="2057400"/>
            <a:ext cx="3932237" cy="3811588"/>
          </a:xfrm>
        </p:spPr>
        <p:txBody>
          <a:bodyPr/>
          <a:lstStyle>
            <a:lvl1pPr indent="0" marL="0">
              <a:buNone/>
              <a:defRPr sz="1600"/>
            </a:lvl1pPr>
            <a:lvl2pPr indent="0" marL="457200">
              <a:buNone/>
              <a:defRPr sz="1400"/>
            </a:lvl2pPr>
            <a:lvl3pPr indent="0" marL="914400">
              <a:buNone/>
              <a:defRPr sz="1200"/>
            </a:lvl3pPr>
            <a:lvl4pPr indent="0" marL="1371600">
              <a:buNone/>
              <a:defRPr sz="1000"/>
            </a:lvl4pPr>
            <a:lvl5pPr indent="0" marL="1828800">
              <a:buNone/>
              <a:defRPr sz="1000"/>
            </a:lvl5pPr>
            <a:lvl6pPr indent="0" marL="2286000">
              <a:buNone/>
              <a:defRPr sz="1000"/>
            </a:lvl6pPr>
            <a:lvl7pPr indent="0" marL="2743200">
              <a:buNone/>
              <a:defRPr sz="1000"/>
            </a:lvl7pPr>
            <a:lvl8pPr indent="0" marL="3200400">
              <a:buNone/>
              <a:defRPr sz="1000"/>
            </a:lvl8pPr>
            <a:lvl9pPr indent="0" marL="3657600">
              <a:buNone/>
              <a:defRPr sz="1000"/>
            </a:lvl9pPr>
          </a:lstStyle>
          <a:p>
            <a:pPr lvl="0"/>
            <a:r>
              <a:rPr lang="en-US"/>
              <a:t>Click to edit Master text styles</a:t>
            </a:r>
          </a:p>
        </p:txBody>
      </p:sp>
      <p:sp>
        <p:nvSpPr>
          <p:cNvPr id="1048701" name="Date Placeholder 4"/>
          <p:cNvSpPr>
            <a:spLocks noGrp="1"/>
          </p:cNvSpPr>
          <p:nvPr>
            <p:ph type="dt" sz="half" idx="10"/>
          </p:nvPr>
        </p:nvSpPr>
        <p:spPr/>
        <p:txBody>
          <a:bodyPr/>
          <a:p>
            <a:fld id="{C21F1592-67D1-447D-ACDA-1569A39C1CC3}" type="datetimeFigureOut">
              <a:rPr lang="en-US" smtClean="0"/>
              <a:t>6/11/2025</a:t>
            </a:fld>
            <a:endParaRPr lang="en-US"/>
          </a:p>
        </p:txBody>
      </p:sp>
      <p:sp>
        <p:nvSpPr>
          <p:cNvPr id="1048702" name="Footer Placeholder 5"/>
          <p:cNvSpPr>
            <a:spLocks noGrp="1"/>
          </p:cNvSpPr>
          <p:nvPr>
            <p:ph type="ftr" sz="quarter" idx="11"/>
          </p:nvPr>
        </p:nvSpPr>
        <p:spPr/>
        <p:txBody>
          <a:bodyPr/>
          <a:p>
            <a:endParaRPr lang="en-US"/>
          </a:p>
        </p:txBody>
      </p:sp>
      <p:sp>
        <p:nvSpPr>
          <p:cNvPr id="1048703" name="Slide Number Placeholder 6"/>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93" name=""/>
        <p:cNvGrpSpPr/>
        <p:nvPr/>
      </p:nvGrpSpPr>
      <p:grpSpPr>
        <a:xfrm>
          <a:off x="0" y="0"/>
          <a:ext cx="0" cy="0"/>
          <a:chOff x="0" y="0"/>
          <a:chExt cx="0" cy="0"/>
        </a:xfrm>
      </p:grpSpPr>
      <p:sp>
        <p:nvSpPr>
          <p:cNvPr id="1048704" name="Title 1"/>
          <p:cNvSpPr>
            <a:spLocks noGrp="1"/>
          </p:cNvSpPr>
          <p:nvPr>
            <p:ph type="title"/>
          </p:nvPr>
        </p:nvSpPr>
        <p:spPr/>
        <p:txBody>
          <a:bodyPr/>
          <a:p>
            <a:r>
              <a:rPr lang="en-US"/>
              <a:t>Click to edit Master title style</a:t>
            </a:r>
          </a:p>
        </p:txBody>
      </p:sp>
      <p:sp>
        <p:nvSpPr>
          <p:cNvPr id="1048705" name="Vertical Text Placeholder 2"/>
          <p:cNvSpPr>
            <a:spLocks noGrp="1"/>
          </p:cNvSpPr>
          <p:nvPr>
            <p:ph type="body" orient="vert" idx="1"/>
          </p:nvPr>
        </p:nvSpPr>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706" name="Date Placeholder 3"/>
          <p:cNvSpPr>
            <a:spLocks noGrp="1"/>
          </p:cNvSpPr>
          <p:nvPr>
            <p:ph type="dt" sz="half" idx="10"/>
          </p:nvPr>
        </p:nvSpPr>
        <p:spPr/>
        <p:txBody>
          <a:bodyPr/>
          <a:p>
            <a:fld id="{C21F1592-67D1-447D-ACDA-1569A39C1CC3}" type="datetimeFigureOut">
              <a:rPr lang="en-US" smtClean="0"/>
              <a:t>6/11/2025</a:t>
            </a:fld>
            <a:endParaRPr lang="en-US"/>
          </a:p>
        </p:txBody>
      </p:sp>
      <p:sp>
        <p:nvSpPr>
          <p:cNvPr id="1048707" name="Footer Placeholder 4"/>
          <p:cNvSpPr>
            <a:spLocks noGrp="1"/>
          </p:cNvSpPr>
          <p:nvPr>
            <p:ph type="ftr" sz="quarter" idx="11"/>
          </p:nvPr>
        </p:nvSpPr>
        <p:spPr/>
        <p:txBody>
          <a:bodyPr/>
          <a:p>
            <a:endParaRPr lang="en-US"/>
          </a:p>
        </p:txBody>
      </p:sp>
      <p:sp>
        <p:nvSpPr>
          <p:cNvPr id="1048708" name="Slide Number Placeholder 5"/>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91" name=""/>
        <p:cNvGrpSpPr/>
        <p:nvPr/>
      </p:nvGrpSpPr>
      <p:grpSpPr>
        <a:xfrm>
          <a:off x="0" y="0"/>
          <a:ext cx="0" cy="0"/>
          <a:chOff x="0" y="0"/>
          <a:chExt cx="0" cy="0"/>
        </a:xfrm>
      </p:grpSpPr>
      <p:sp>
        <p:nvSpPr>
          <p:cNvPr id="1048693" name="Vertical Title 1"/>
          <p:cNvSpPr>
            <a:spLocks noGrp="1"/>
          </p:cNvSpPr>
          <p:nvPr>
            <p:ph type="title" orient="vert"/>
          </p:nvPr>
        </p:nvSpPr>
        <p:spPr>
          <a:xfrm>
            <a:off x="8724900" y="365125"/>
            <a:ext cx="2628900" cy="5811838"/>
          </a:xfrm>
        </p:spPr>
        <p:txBody>
          <a:bodyPr vert="eaVert"/>
          <a:p>
            <a:r>
              <a:rPr lang="en-US"/>
              <a:t>Click to edit Master title style</a:t>
            </a:r>
          </a:p>
        </p:txBody>
      </p:sp>
      <p:sp>
        <p:nvSpPr>
          <p:cNvPr id="1048694" name="Vertical Text Placeholder 2"/>
          <p:cNvSpPr>
            <a:spLocks noGrp="1"/>
          </p:cNvSpPr>
          <p:nvPr>
            <p:ph type="body" orient="vert" idx="1"/>
          </p:nvPr>
        </p:nvSpPr>
        <p:spPr>
          <a:xfrm>
            <a:off x="838200" y="365125"/>
            <a:ext cx="7734300" cy="5811838"/>
          </a:xfrm>
        </p:spPr>
        <p:txBody>
          <a:bodyPr vert="eaVert"/>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695" name="Date Placeholder 3"/>
          <p:cNvSpPr>
            <a:spLocks noGrp="1"/>
          </p:cNvSpPr>
          <p:nvPr>
            <p:ph type="dt" sz="half" idx="10"/>
          </p:nvPr>
        </p:nvSpPr>
        <p:spPr/>
        <p:txBody>
          <a:bodyPr/>
          <a:p>
            <a:fld id="{C21F1592-67D1-447D-ACDA-1569A39C1CC3}" type="datetimeFigureOut">
              <a:rPr lang="en-US" smtClean="0"/>
              <a:t>6/11/2025</a:t>
            </a:fld>
            <a:endParaRPr lang="en-US"/>
          </a:p>
        </p:txBody>
      </p:sp>
      <p:sp>
        <p:nvSpPr>
          <p:cNvPr id="1048696" name="Footer Placeholder 4"/>
          <p:cNvSpPr>
            <a:spLocks noGrp="1"/>
          </p:cNvSpPr>
          <p:nvPr>
            <p:ph type="ftr" sz="quarter" idx="11"/>
          </p:nvPr>
        </p:nvSpPr>
        <p:spPr/>
        <p:txBody>
          <a:bodyPr/>
          <a:p>
            <a:endParaRPr lang="en-US"/>
          </a:p>
        </p:txBody>
      </p:sp>
      <p:sp>
        <p:nvSpPr>
          <p:cNvPr id="1048697" name="Slide Number Placeholder 5"/>
          <p:cNvSpPr>
            <a:spLocks noGrp="1"/>
          </p:cNvSpPr>
          <p:nvPr>
            <p:ph type="sldNum" sz="quarter" idx="12"/>
          </p:nvPr>
        </p:nvSpPr>
        <p:spPr/>
        <p:txBody>
          <a:bodyPr/>
          <a:p>
            <a:fld id="{01D9FBE5-A334-4288-A444-34DA063384B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2" name=""/>
        <p:cNvGrpSpPr/>
        <p:nvPr/>
      </p:nvGrpSpPr>
      <p:grpSpPr>
        <a:xfrm>
          <a:off x="0" y="0"/>
          <a:ext cx="0" cy="0"/>
          <a:chOff x="0" y="0"/>
          <a:chExt cx="0" cy="0"/>
        </a:xfrm>
      </p:grpSpPr>
      <p:sp>
        <p:nvSpPr>
          <p:cNvPr id="1048576" name="Title Placeholder 1"/>
          <p:cNvSpPr>
            <a:spLocks noGrp="1"/>
          </p:cNvSpPr>
          <p:nvPr>
            <p:ph type="title"/>
          </p:nvPr>
        </p:nvSpPr>
        <p:spPr>
          <a:xfrm>
            <a:off x="838200" y="365125"/>
            <a:ext cx="10515600" cy="1325563"/>
          </a:xfrm>
          <a:prstGeom prst="rect"/>
        </p:spPr>
        <p:txBody>
          <a:bodyPr anchor="ctr" bIns="45720" lIns="91440" rIns="91440" rtlCol="0" tIns="45720" vert="horz">
            <a:normAutofit/>
          </a:bodyPr>
          <a:p>
            <a:r>
              <a:rPr lang="en-US"/>
              <a:t>Click to edit Master title style</a:t>
            </a:r>
          </a:p>
        </p:txBody>
      </p:sp>
      <p:sp>
        <p:nvSpPr>
          <p:cNvPr id="1048577" name="Text Placeholder 2"/>
          <p:cNvSpPr>
            <a:spLocks noGrp="1"/>
          </p:cNvSpPr>
          <p:nvPr>
            <p:ph type="body" idx="1"/>
          </p:nvPr>
        </p:nvSpPr>
        <p:spPr>
          <a:xfrm>
            <a:off x="838200" y="1825625"/>
            <a:ext cx="10515600" cy="4351338"/>
          </a:xfrm>
          <a:prstGeom prst="rect"/>
        </p:spPr>
        <p:txBody>
          <a:bodyPr bIns="45720" lIns="91440" rIns="91440" rtlCol="0" tIns="45720" vert="horz">
            <a:normAutofit/>
          </a:bodyPr>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48578" name="Date Placeholder 3"/>
          <p:cNvSpPr>
            <a:spLocks noGrp="1"/>
          </p:cNvSpPr>
          <p:nvPr>
            <p:ph type="dt" sz="half" idx="2"/>
          </p:nvPr>
        </p:nvSpPr>
        <p:spPr>
          <a:xfrm>
            <a:off x="838200" y="6356350"/>
            <a:ext cx="2743200" cy="365125"/>
          </a:xfrm>
          <a:prstGeom prst="rect"/>
        </p:spPr>
        <p:txBody>
          <a:bodyPr anchor="ctr" bIns="45720" lIns="91440" rIns="91440" rtlCol="0" tIns="45720" vert="horz"/>
          <a:lstStyle>
            <a:lvl1pPr algn="l">
              <a:defRPr sz="1200">
                <a:solidFill>
                  <a:schemeClr val="tx1">
                    <a:tint val="82000"/>
                  </a:schemeClr>
                </a:solidFill>
              </a:defRPr>
            </a:lvl1pPr>
          </a:lstStyle>
          <a:p>
            <a:fld id="{C21F1592-67D1-447D-ACDA-1569A39C1CC3}" type="datetimeFigureOut">
              <a:rPr lang="en-US" smtClean="0"/>
              <a:t>6/11/2025</a:t>
            </a:fld>
            <a:endParaRPr lang="en-US"/>
          </a:p>
        </p:txBody>
      </p:sp>
      <p:sp>
        <p:nvSpPr>
          <p:cNvPr id="1048579" name="Footer Placeholder 4"/>
          <p:cNvSpPr>
            <a:spLocks noGrp="1"/>
          </p:cNvSpPr>
          <p:nvPr>
            <p:ph type="ftr" sz="quarter" idx="3"/>
          </p:nvPr>
        </p:nvSpPr>
        <p:spPr>
          <a:xfrm>
            <a:off x="4038600" y="6356350"/>
            <a:ext cx="4114800" cy="365125"/>
          </a:xfrm>
          <a:prstGeom prst="rect"/>
        </p:spPr>
        <p:txBody>
          <a:bodyPr anchor="ctr" bIns="45720" lIns="91440" rIns="91440" rtlCol="0" tIns="45720" vert="horz"/>
          <a:lstStyle>
            <a:lvl1pPr algn="ctr">
              <a:defRPr sz="1200">
                <a:solidFill>
                  <a:schemeClr val="tx1">
                    <a:tint val="82000"/>
                  </a:schemeClr>
                </a:solidFill>
              </a:defRPr>
            </a:lvl1pPr>
          </a:lstStyle>
          <a:p>
            <a:endParaRPr lang="en-US"/>
          </a:p>
        </p:txBody>
      </p:sp>
      <p:sp>
        <p:nvSpPr>
          <p:cNvPr id="1048580" name="Slide Number Placeholder 5"/>
          <p:cNvSpPr>
            <a:spLocks noGrp="1"/>
          </p:cNvSpPr>
          <p:nvPr>
            <p:ph type="sldNum" sz="quarter" idx="4"/>
          </p:nvPr>
        </p:nvSpPr>
        <p:spPr>
          <a:xfrm>
            <a:off x="8610600" y="6356350"/>
            <a:ext cx="2743200" cy="365125"/>
          </a:xfrm>
          <a:prstGeom prst="rect"/>
        </p:spPr>
        <p:txBody>
          <a:bodyPr anchor="ctr" bIns="45720" lIns="91440" rIns="91440" rtlCol="0" tIns="45720" vert="horz"/>
          <a:lstStyle>
            <a:lvl1pPr algn="r">
              <a:defRPr sz="1200">
                <a:solidFill>
                  <a:schemeClr val="tx1">
                    <a:tint val="82000"/>
                  </a:schemeClr>
                </a:solidFill>
              </a:defRPr>
            </a:lvl1pPr>
          </a:lstStyle>
          <a:p>
            <a:fld id="{01D9FBE5-A334-4288-A444-34DA063384BF}" type="slidenum">
              <a:rPr lang="en-US" smtClean="0"/>
              <a:t>‹#›</a:t>
            </a:fld>
            <a:endParaRPr lang="en-US"/>
          </a:p>
        </p:txBody>
      </p:sp>
    </p:spTree>
  </p:cSld>
  <p:clrMap accent1="accent1" accent2="accent2" accent3="accent3" accent4="accent4" accent5="accent5" accent6="accent6" bg1="lt1" bg2="lt2" tx1="dk1" tx2="dk2"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eaLnBrk="1" hangingPunct="1" latinLnBrk="0" rtl="0">
        <a:lnSpc>
          <a:spcPct val="90000"/>
        </a:lnSpc>
        <a:spcBef>
          <a:spcPct val="0"/>
        </a:spcBef>
        <a:buNone/>
        <a:defRPr sz="4400" kern="1200">
          <a:solidFill>
            <a:schemeClr val="tx1"/>
          </a:solidFill>
          <a:latin typeface="+mj-lt"/>
          <a:ea typeface="+mj-ea"/>
          <a:cs typeface="+mj-cs"/>
        </a:defRPr>
      </a:lvl1pPr>
    </p:titleStyle>
    <p:bodyStyle>
      <a:lvl1pPr algn="l" defTabSz="914400" eaLnBrk="1" hangingPunct="1" indent="-228600" latinLnBrk="0" marL="228600" rtl="0">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algn="l" defTabSz="914400" eaLnBrk="1" hangingPunct="1" indent="-228600" latinLnBrk="0" marL="685800" rtl="0">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algn="l" defTabSz="914400" eaLnBrk="1" hangingPunct="1" indent="-228600" latinLnBrk="0" marL="1143000" rtl="0">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algn="l" defTabSz="914400" eaLnBrk="1" hangingPunct="1" indent="-228600" latinLnBrk="0" marL="1600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algn="l" defTabSz="914400" eaLnBrk="1" hangingPunct="1" indent="-228600" latinLnBrk="0" marL="20574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algn="l" defTabSz="914400" eaLnBrk="1" hangingPunct="1" indent="-228600" latinLnBrk="0" marL="25146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algn="l" defTabSz="914400" eaLnBrk="1" hangingPunct="1" indent="-228600" latinLnBrk="0" marL="29718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algn="l" defTabSz="914400" eaLnBrk="1" hangingPunct="1" indent="-228600" latinLnBrk="0" marL="34290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algn="l" defTabSz="914400" eaLnBrk="1" hangingPunct="1" indent="-228600" latinLnBrk="0" marL="3886200" rtl="0">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algn="l" defTabSz="914400" eaLnBrk="1" hangingPunct="1" latinLnBrk="0" marL="0" rtl="0">
        <a:defRPr sz="1800" kern="1200">
          <a:solidFill>
            <a:schemeClr val="tx1"/>
          </a:solidFill>
          <a:latin typeface="+mn-lt"/>
          <a:ea typeface="+mn-ea"/>
          <a:cs typeface="+mn-cs"/>
        </a:defRPr>
      </a:lvl1pPr>
      <a:lvl2pPr algn="l" defTabSz="914400" eaLnBrk="1" hangingPunct="1" latinLnBrk="0" marL="457200" rtl="0">
        <a:defRPr sz="1800" kern="1200">
          <a:solidFill>
            <a:schemeClr val="tx1"/>
          </a:solidFill>
          <a:latin typeface="+mn-lt"/>
          <a:ea typeface="+mn-ea"/>
          <a:cs typeface="+mn-cs"/>
        </a:defRPr>
      </a:lvl2pPr>
      <a:lvl3pPr algn="l" defTabSz="914400" eaLnBrk="1" hangingPunct="1" latinLnBrk="0" marL="914400" rtl="0">
        <a:defRPr sz="1800" kern="1200">
          <a:solidFill>
            <a:schemeClr val="tx1"/>
          </a:solidFill>
          <a:latin typeface="+mn-lt"/>
          <a:ea typeface="+mn-ea"/>
          <a:cs typeface="+mn-cs"/>
        </a:defRPr>
      </a:lvl3pPr>
      <a:lvl4pPr algn="l" defTabSz="914400" eaLnBrk="1" hangingPunct="1" latinLnBrk="0" marL="1371600" rtl="0">
        <a:defRPr sz="1800" kern="1200">
          <a:solidFill>
            <a:schemeClr val="tx1"/>
          </a:solidFill>
          <a:latin typeface="+mn-lt"/>
          <a:ea typeface="+mn-ea"/>
          <a:cs typeface="+mn-cs"/>
        </a:defRPr>
      </a:lvl4pPr>
      <a:lvl5pPr algn="l" defTabSz="914400" eaLnBrk="1" hangingPunct="1" latinLnBrk="0" marL="1828800" rtl="0">
        <a:defRPr sz="1800" kern="1200">
          <a:solidFill>
            <a:schemeClr val="tx1"/>
          </a:solidFill>
          <a:latin typeface="+mn-lt"/>
          <a:ea typeface="+mn-ea"/>
          <a:cs typeface="+mn-cs"/>
        </a:defRPr>
      </a:lvl5pPr>
      <a:lvl6pPr algn="l" defTabSz="914400" eaLnBrk="1" hangingPunct="1" latinLnBrk="0" marL="2286000" rtl="0">
        <a:defRPr sz="1800" kern="1200">
          <a:solidFill>
            <a:schemeClr val="tx1"/>
          </a:solidFill>
          <a:latin typeface="+mn-lt"/>
          <a:ea typeface="+mn-ea"/>
          <a:cs typeface="+mn-cs"/>
        </a:defRPr>
      </a:lvl6pPr>
      <a:lvl7pPr algn="l" defTabSz="914400" eaLnBrk="1" hangingPunct="1" latinLnBrk="0" marL="2743200" rtl="0">
        <a:defRPr sz="1800" kern="1200">
          <a:solidFill>
            <a:schemeClr val="tx1"/>
          </a:solidFill>
          <a:latin typeface="+mn-lt"/>
          <a:ea typeface="+mn-ea"/>
          <a:cs typeface="+mn-cs"/>
        </a:defRPr>
      </a:lvl7pPr>
      <a:lvl8pPr algn="l" defTabSz="914400" eaLnBrk="1" hangingPunct="1" latinLnBrk="0" marL="3200400" rtl="0">
        <a:defRPr sz="1800" kern="1200">
          <a:solidFill>
            <a:schemeClr val="tx1"/>
          </a:solidFill>
          <a:latin typeface="+mn-lt"/>
          <a:ea typeface="+mn-ea"/>
          <a:cs typeface="+mn-cs"/>
        </a:defRPr>
      </a:lvl8pPr>
      <a:lvl9pPr algn="l" defTabSz="914400" eaLnBrk="1" hangingPunct="1" latinLnBrk="0" marL="3657600" rtl="0">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hyperlink" Target="%23_Toc200450713" TargetMode="External"/><Relationship Id="rId2" Type="http://schemas.openxmlformats.org/officeDocument/2006/relationships/hyperlink" Target="%23_Toc200450714" TargetMode="External"/><Relationship Id="rId3" Type="http://schemas.openxmlformats.org/officeDocument/2006/relationships/hyperlink" Target="%23_Toc200450715" TargetMode="External"/><Relationship Id="rId4" Type="http://schemas.openxmlformats.org/officeDocument/2006/relationships/hyperlink" Target="%23_Toc200450716" TargetMode="External"/><Relationship Id="rId5" Type="http://schemas.openxmlformats.org/officeDocument/2006/relationships/hyperlink" Target="%23_Toc200450717" TargetMode="External"/><Relationship Id="rId6" Type="http://schemas.openxmlformats.org/officeDocument/2006/relationships/hyperlink" Target="%23_Toc200450718" TargetMode="External"/><Relationship Id="rId7" Type="http://schemas.openxmlformats.org/officeDocument/2006/relationships/hyperlink" Target="%23_Toc200450719" TargetMode="External"/><Relationship Id="rId8" Type="http://schemas.openxmlformats.org/officeDocument/2006/relationships/hyperlink" Target="%23_Toc200450720" TargetMode="External"/><Relationship Id="rId9" Type="http://schemas.openxmlformats.org/officeDocument/2006/relationships/hyperlink" Target="%23_Toc200450721" TargetMode="External"/><Relationship Id="rId10" Type="http://schemas.openxmlformats.org/officeDocument/2006/relationships/hyperlink" Target="%23_Toc200450722" TargetMode="External"/><Relationship Id="rId11" Type="http://schemas.openxmlformats.org/officeDocument/2006/relationships/hyperlink" Target="%23_Toc200450723" TargetMode="External"/><Relationship Id="rId12" Type="http://schemas.openxmlformats.org/officeDocument/2006/relationships/hyperlink" Target="%23_Toc200450724" TargetMode="External"/><Relationship Id="rId13" Type="http://schemas.openxmlformats.org/officeDocument/2006/relationships/hyperlink" Target="%23_Toc200450725" TargetMode="External"/><Relationship Id="rId14" Type="http://schemas.openxmlformats.org/officeDocument/2006/relationships/hyperlink" Target="%23_Toc200450726" TargetMode="External"/><Relationship Id="rId15" Type="http://schemas.openxmlformats.org/officeDocument/2006/relationships/hyperlink" Target="%23_Toc200450727" TargetMode="External"/><Relationship Id="rId16" Type="http://schemas.openxmlformats.org/officeDocument/2006/relationships/hyperlink" Target="%23_Toc200450728" TargetMode="External"/><Relationship Id="rId17"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diagramLayout" Target="../diagrams/layout1.xml"/><Relationship Id="rId2" Type="http://schemas.openxmlformats.org/officeDocument/2006/relationships/diagramData" Target="../diagrams/data1.xml"/><Relationship Id="rId3" Type="http://schemas.microsoft.com/office/2007/relationships/diagramDrawing" Target="../diagrams/drawing1.xml"/><Relationship Id="rId4" Type="http://schemas.openxmlformats.org/officeDocument/2006/relationships/diagramColors" Target="../diagrams/colors1.xml"/><Relationship Id="rId5" Type="http://schemas.openxmlformats.org/officeDocument/2006/relationships/diagramQuickStyle" Target="../diagrams/quickStyle1.xml"/><Relationship Id="rId6" Type="http://schemas.openxmlformats.org/officeDocument/2006/relationships/slideLayout" Target="../slideLayouts/slideLayout2.xml"/><Relationship Id="rId7"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diagramLayout" Target="../diagrams/layout2.xml"/><Relationship Id="rId2" Type="http://schemas.openxmlformats.org/officeDocument/2006/relationships/diagramData" Target="../diagrams/data2.xml"/><Relationship Id="rId3" Type="http://schemas.microsoft.com/office/2007/relationships/diagramDrawing" Target="../diagrams/drawing2.xml"/><Relationship Id="rId4" Type="http://schemas.openxmlformats.org/officeDocument/2006/relationships/diagramColors" Target="../diagrams/colors2.xml"/><Relationship Id="rId5" Type="http://schemas.openxmlformats.org/officeDocument/2006/relationships/diagramQuickStyle" Target="../diagrams/quickStyle2.xml"/><Relationship Id="rId6" Type="http://schemas.openxmlformats.org/officeDocument/2006/relationships/slideLayout" Target="../slideLayouts/slideLayout2.xml"/><Relationship Id="rId7"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diagramLayout" Target="../diagrams/layout3.xml"/><Relationship Id="rId2" Type="http://schemas.openxmlformats.org/officeDocument/2006/relationships/diagramData" Target="../diagrams/data3.xml"/><Relationship Id="rId3" Type="http://schemas.microsoft.com/office/2007/relationships/diagramDrawing" Target="../diagrams/drawing3.xml"/><Relationship Id="rId4" Type="http://schemas.openxmlformats.org/officeDocument/2006/relationships/diagramColors" Target="../diagrams/colors3.xml"/><Relationship Id="rId5" Type="http://schemas.openxmlformats.org/officeDocument/2006/relationships/diagramQuickStyle" Target="../diagrams/quickStyle3.xml"/><Relationship Id="rId6" Type="http://schemas.openxmlformats.org/officeDocument/2006/relationships/slideLayout" Target="../slideLayouts/slideLayout2.xml"/><Relationship Id="rId7"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1" Type="http://schemas.openxmlformats.org/officeDocument/2006/relationships/diagramLayout" Target="../diagrams/layout4.xml"/><Relationship Id="rId2" Type="http://schemas.openxmlformats.org/officeDocument/2006/relationships/diagramData" Target="../diagrams/data4.xml"/><Relationship Id="rId3" Type="http://schemas.microsoft.com/office/2007/relationships/diagramDrawing" Target="../diagrams/drawing4.xml"/><Relationship Id="rId4" Type="http://schemas.openxmlformats.org/officeDocument/2006/relationships/diagramColors" Target="../diagrams/colors4.xml"/><Relationship Id="rId5" Type="http://schemas.openxmlformats.org/officeDocument/2006/relationships/diagramQuickStyle" Target="../diagrams/quickStyle4.xml"/><Relationship Id="rId6" Type="http://schemas.openxmlformats.org/officeDocument/2006/relationships/slideLayout" Target="../slideLayouts/slideLayout2.xml"/><Relationship Id="rId7"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1" Type="http://schemas.openxmlformats.org/officeDocument/2006/relationships/diagramLayout" Target="../diagrams/layout5.xml"/><Relationship Id="rId2" Type="http://schemas.openxmlformats.org/officeDocument/2006/relationships/diagramData" Target="../diagrams/data5.xml"/><Relationship Id="rId3" Type="http://schemas.microsoft.com/office/2007/relationships/diagramDrawing" Target="../diagrams/drawing5.xml"/><Relationship Id="rId4" Type="http://schemas.openxmlformats.org/officeDocument/2006/relationships/diagramColors" Target="../diagrams/colors5.xml"/><Relationship Id="rId5" Type="http://schemas.openxmlformats.org/officeDocument/2006/relationships/diagramQuickStyle" Target="../diagrams/quickStyle5.xml"/><Relationship Id="rId6" Type="http://schemas.openxmlformats.org/officeDocument/2006/relationships/slideLayout" Target="../slideLayouts/slideLayout2.xml"/><Relationship Id="rId7"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1" Type="http://schemas.openxmlformats.org/officeDocument/2006/relationships/diagramLayout" Target="../diagrams/layout6.xml"/><Relationship Id="rId2" Type="http://schemas.openxmlformats.org/officeDocument/2006/relationships/diagramData" Target="../diagrams/data6.xml"/><Relationship Id="rId3" Type="http://schemas.microsoft.com/office/2007/relationships/diagramDrawing" Target="../diagrams/drawing6.xml"/><Relationship Id="rId4" Type="http://schemas.openxmlformats.org/officeDocument/2006/relationships/diagramColors" Target="../diagrams/colors6.xml"/><Relationship Id="rId5" Type="http://schemas.openxmlformats.org/officeDocument/2006/relationships/diagramQuickStyle" Target="../diagrams/quickStyle6.xml"/><Relationship Id="rId6" Type="http://schemas.openxmlformats.org/officeDocument/2006/relationships/slideLayout" Target="../slideLayouts/slideLayout2.xml"/><Relationship Id="rId7"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diagramLayout" Target="../diagrams/layout7.xml"/><Relationship Id="rId2" Type="http://schemas.openxmlformats.org/officeDocument/2006/relationships/diagramData" Target="../diagrams/data7.xml"/><Relationship Id="rId3" Type="http://schemas.microsoft.com/office/2007/relationships/diagramDrawing" Target="../diagrams/drawing7.xml"/><Relationship Id="rId4" Type="http://schemas.openxmlformats.org/officeDocument/2006/relationships/diagramColors" Target="../diagrams/colors7.xml"/><Relationship Id="rId5" Type="http://schemas.openxmlformats.org/officeDocument/2006/relationships/diagramQuickStyle" Target="../diagrams/quickStyle7.xml"/><Relationship Id="rId6" Type="http://schemas.openxmlformats.org/officeDocument/2006/relationships/slideLayout" Target="../slideLayouts/slideLayout2.xml"/><Relationship Id="rId7"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1" Type="http://schemas.openxmlformats.org/officeDocument/2006/relationships/diagramLayout" Target="../diagrams/layout8.xml"/><Relationship Id="rId2" Type="http://schemas.openxmlformats.org/officeDocument/2006/relationships/diagramData" Target="../diagrams/data8.xml"/><Relationship Id="rId3" Type="http://schemas.microsoft.com/office/2007/relationships/diagramDrawing" Target="../diagrams/drawing8.xml"/><Relationship Id="rId4" Type="http://schemas.openxmlformats.org/officeDocument/2006/relationships/diagramColors" Target="../diagrams/colors8.xml"/><Relationship Id="rId5" Type="http://schemas.openxmlformats.org/officeDocument/2006/relationships/diagramQuickStyle" Target="../diagrams/quickStyle8.xml"/><Relationship Id="rId6" Type="http://schemas.openxmlformats.org/officeDocument/2006/relationships/slideLayout" Target="../slideLayouts/slideLayout2.xml"/><Relationship Id="rId7"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1" Type="http://schemas.openxmlformats.org/officeDocument/2006/relationships/diagramLayout" Target="../diagrams/layout9.xml"/><Relationship Id="rId2" Type="http://schemas.openxmlformats.org/officeDocument/2006/relationships/diagramData" Target="../diagrams/data9.xml"/><Relationship Id="rId3" Type="http://schemas.microsoft.com/office/2007/relationships/diagramDrawing" Target="../diagrams/drawing9.xml"/><Relationship Id="rId4" Type="http://schemas.openxmlformats.org/officeDocument/2006/relationships/diagramColors" Target="../diagrams/colors9.xml"/><Relationship Id="rId5" Type="http://schemas.openxmlformats.org/officeDocument/2006/relationships/diagramQuickStyle" Target="../diagrams/quickStyle9.xml"/><Relationship Id="rId6" Type="http://schemas.openxmlformats.org/officeDocument/2006/relationships/slideLayout" Target="../slideLayouts/slideLayout2.xml"/><Relationship Id="rId7"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1" Type="http://schemas.openxmlformats.org/officeDocument/2006/relationships/diagramLayout" Target="../diagrams/layout10.xml"/><Relationship Id="rId2" Type="http://schemas.openxmlformats.org/officeDocument/2006/relationships/diagramData" Target="../diagrams/data10.xml"/><Relationship Id="rId3" Type="http://schemas.microsoft.com/office/2007/relationships/diagramDrawing" Target="../diagrams/drawing10.xml"/><Relationship Id="rId4" Type="http://schemas.openxmlformats.org/officeDocument/2006/relationships/diagramColors" Target="../diagrams/colors10.xml"/><Relationship Id="rId5" Type="http://schemas.openxmlformats.org/officeDocument/2006/relationships/diagramQuickStyle" Target="../diagrams/quickStyle10.xml"/><Relationship Id="rId6" Type="http://schemas.openxmlformats.org/officeDocument/2006/relationships/slideLayout" Target="../slideLayouts/slideLayout2.xml"/><Relationship Id="rId7"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1" Type="http://schemas.openxmlformats.org/officeDocument/2006/relationships/diagramLayout" Target="../diagrams/layout11.xml"/><Relationship Id="rId2" Type="http://schemas.openxmlformats.org/officeDocument/2006/relationships/diagramData" Target="../diagrams/data11.xml"/><Relationship Id="rId3" Type="http://schemas.microsoft.com/office/2007/relationships/diagramDrawing" Target="../diagrams/drawing11.xml"/><Relationship Id="rId4" Type="http://schemas.openxmlformats.org/officeDocument/2006/relationships/diagramColors" Target="../diagrams/colors11.xml"/><Relationship Id="rId5" Type="http://schemas.openxmlformats.org/officeDocument/2006/relationships/diagramQuickStyle" Target="../diagrams/quickStyle11.xml"/><Relationship Id="rId6" Type="http://schemas.openxmlformats.org/officeDocument/2006/relationships/slideLayout" Target="../slideLayouts/slideLayout2.xml"/><Relationship Id="rId7"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1" Type="http://schemas.openxmlformats.org/officeDocument/2006/relationships/diagramLayout" Target="../diagrams/layout12.xml"/><Relationship Id="rId2" Type="http://schemas.openxmlformats.org/officeDocument/2006/relationships/diagramData" Target="../diagrams/data12.xml"/><Relationship Id="rId3" Type="http://schemas.microsoft.com/office/2007/relationships/diagramDrawing" Target="../diagrams/drawing12.xml"/><Relationship Id="rId4" Type="http://schemas.openxmlformats.org/officeDocument/2006/relationships/diagramColors" Target="../diagrams/colors12.xml"/><Relationship Id="rId5" Type="http://schemas.openxmlformats.org/officeDocument/2006/relationships/diagramQuickStyle" Target="../diagrams/quickStyle12.xml"/><Relationship Id="rId6" Type="http://schemas.openxmlformats.org/officeDocument/2006/relationships/slideLayout" Target="../slideLayouts/slideLayout2.xml"/><Relationship Id="rId7"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1" Type="http://schemas.openxmlformats.org/officeDocument/2006/relationships/diagramLayout" Target="../diagrams/layout13.xml"/><Relationship Id="rId2" Type="http://schemas.openxmlformats.org/officeDocument/2006/relationships/diagramData" Target="../diagrams/data13.xml"/><Relationship Id="rId3" Type="http://schemas.microsoft.com/office/2007/relationships/diagramDrawing" Target="../diagrams/drawing13.xml"/><Relationship Id="rId4" Type="http://schemas.openxmlformats.org/officeDocument/2006/relationships/diagramColors" Target="../diagrams/colors13.xml"/><Relationship Id="rId5" Type="http://schemas.openxmlformats.org/officeDocument/2006/relationships/diagramQuickStyle" Target="../diagrams/quickStyle13.xml"/><Relationship Id="rId6" Type="http://schemas.openxmlformats.org/officeDocument/2006/relationships/slideLayout" Target="../slideLayouts/slideLayout2.xml"/><Relationship Id="rId7"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1" Type="http://schemas.openxmlformats.org/officeDocument/2006/relationships/diagramLayout" Target="../diagrams/layout14.xml"/><Relationship Id="rId2" Type="http://schemas.openxmlformats.org/officeDocument/2006/relationships/diagramData" Target="../diagrams/data14.xml"/><Relationship Id="rId3" Type="http://schemas.microsoft.com/office/2007/relationships/diagramDrawing" Target="../diagrams/drawing14.xml"/><Relationship Id="rId4" Type="http://schemas.openxmlformats.org/officeDocument/2006/relationships/diagramColors" Target="../diagrams/colors14.xml"/><Relationship Id="rId5" Type="http://schemas.openxmlformats.org/officeDocument/2006/relationships/diagramQuickStyle" Target="../diagrams/quickStyle14.xml"/><Relationship Id="rId6" Type="http://schemas.openxmlformats.org/officeDocument/2006/relationships/slideLayout" Target="../slideLayouts/slideLayout2.xml"/><Relationship Id="rId7"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25" name=""/>
        <p:cNvGrpSpPr/>
        <p:nvPr/>
      </p:nvGrpSpPr>
      <p:grpSpPr>
        <a:xfrm>
          <a:off x="0" y="0"/>
          <a:ext cx="0" cy="0"/>
          <a:chOff x="0" y="0"/>
          <a:chExt cx="0" cy="0"/>
        </a:xfrm>
      </p:grpSpPr>
      <p:sp>
        <p:nvSpPr>
          <p:cNvPr id="1048586" name="Subtitle 2"/>
          <p:cNvSpPr>
            <a:spLocks noGrp="1"/>
          </p:cNvSpPr>
          <p:nvPr>
            <p:ph type="subTitle" idx="1"/>
          </p:nvPr>
        </p:nvSpPr>
        <p:spPr>
          <a:xfrm>
            <a:off x="1632857" y="3917724"/>
            <a:ext cx="9144000" cy="1655762"/>
          </a:xfrm>
        </p:spPr>
        <p:txBody>
          <a:bodyPr/>
          <a:p>
            <a:r>
              <a:rPr b="1" dirty="0" lang="en-GB">
                <a:latin typeface="Times New Roman" panose="02020603050405020304" pitchFamily="18" charset="0"/>
                <a:cs typeface="Times New Roman" panose="02020603050405020304" pitchFamily="18" charset="0"/>
              </a:rPr>
              <a:t>Student Name:</a:t>
            </a:r>
            <a:r>
              <a:rPr altLang="en-GB" b="1" dirty="0" lang="en-US">
                <a:latin typeface="Times New Roman" panose="02020603050405020304" pitchFamily="18" charset="0"/>
                <a:cs typeface="Times New Roman" panose="02020603050405020304" pitchFamily="18" charset="0"/>
              </a:rPr>
              <a:t>Eduard</a:t>
            </a:r>
            <a:r>
              <a:rPr altLang="en-GB" b="1" dirty="0" lang="en-US">
                <a:latin typeface="Times New Roman" panose="02020603050405020304" pitchFamily="18" charset="0"/>
                <a:cs typeface="Times New Roman" panose="02020603050405020304" pitchFamily="18" charset="0"/>
              </a:rPr>
              <a:t> </a:t>
            </a:r>
            <a:r>
              <a:rPr altLang="en-GB" b="1" dirty="0" lang="en-US">
                <a:latin typeface="Times New Roman" panose="02020603050405020304" pitchFamily="18" charset="0"/>
                <a:cs typeface="Times New Roman" panose="02020603050405020304" pitchFamily="18" charset="0"/>
              </a:rPr>
              <a:t>Tudor</a:t>
            </a:r>
            <a:r>
              <a:rPr altLang="en-GB" b="1" dirty="0" lang="en-US">
                <a:latin typeface="Times New Roman" panose="02020603050405020304" pitchFamily="18" charset="0"/>
                <a:cs typeface="Times New Roman" panose="02020603050405020304" pitchFamily="18" charset="0"/>
              </a:rPr>
              <a:t> </a:t>
            </a:r>
            <a:endParaRPr dirty="0" lang="en-US">
              <a:latin typeface="Times New Roman" panose="02020603050405020304" pitchFamily="18" charset="0"/>
              <a:cs typeface="Times New Roman" panose="02020603050405020304" pitchFamily="18" charset="0"/>
            </a:endParaRPr>
          </a:p>
          <a:p>
            <a:endParaRPr dirty="0" lang="en-US">
              <a:latin typeface="Times New Roman" panose="02020603050405020304" pitchFamily="18" charset="0"/>
              <a:cs typeface="Times New Roman" panose="02020603050405020304" pitchFamily="18" charset="0"/>
            </a:endParaRPr>
          </a:p>
        </p:txBody>
      </p:sp>
      <p:sp>
        <p:nvSpPr>
          <p:cNvPr id="1048587" name="Rectangle 2"/>
          <p:cNvSpPr>
            <a:spLocks noChangeArrowheads="1"/>
          </p:cNvSpPr>
          <p:nvPr/>
        </p:nvSpPr>
        <p:spPr bwMode="auto">
          <a:xfrm>
            <a:off x="0" y="49530"/>
            <a:ext cx="182880" cy="358140"/>
          </a:xfrm>
          <a:prstGeom prst="rect"/>
          <a:noFill/>
          <a:ln>
            <a:noFill/>
          </a:ln>
          <a:effectLst/>
        </p:spPr>
        <p:txBody>
          <a:bodyPr anchor="ctr" anchorCtr="0" bIns="45720" compatLnSpc="1" lIns="91440" numCol="1" rIns="91440" tIns="45720" vert="horz" wrap="none">
            <a:prstTxWarp prst="textNoShape"/>
            <a:spAutoFit/>
          </a:bodyPr>
          <a:p>
            <a:endParaRPr lang="en-US"/>
          </a:p>
        </p:txBody>
      </p:sp>
      <p:pic>
        <p:nvPicPr>
          <p:cNvPr id="2097152" name="Picture 1" descr="A white background with black and white clouds  AI-generated content may be incorrect."/>
          <p:cNvPicPr>
            <a:picLocks noChangeAspect="1" noChangeArrowheads="1"/>
          </p:cNvPicPr>
          <p:nvPr/>
        </p:nvPicPr>
        <p:blipFill>
          <a:blip xmlns:r="http://schemas.openxmlformats.org/officeDocument/2006/relationships" r:embed="rId1"/>
          <a:srcRect/>
          <a:stretch>
            <a:fillRect/>
          </a:stretch>
        </p:blipFill>
        <p:spPr bwMode="auto">
          <a:xfrm>
            <a:off x="0" y="457200"/>
            <a:ext cx="5943600" cy="927100"/>
          </a:xfrm>
          <a:prstGeom prst="rect"/>
          <a:noFill/>
        </p:spPr>
      </p:pic>
      <p:sp>
        <p:nvSpPr>
          <p:cNvPr id="1048588" name="Rectangle 3"/>
          <p:cNvSpPr>
            <a:spLocks noChangeArrowheads="1"/>
          </p:cNvSpPr>
          <p:nvPr/>
        </p:nvSpPr>
        <p:spPr bwMode="auto">
          <a:xfrm>
            <a:off x="2502401" y="2095142"/>
            <a:ext cx="7953246" cy="1691640"/>
          </a:xfrm>
          <a:prstGeom prst="rect"/>
          <a:noFill/>
          <a:ln>
            <a:noFill/>
          </a:ln>
          <a:effectLst/>
        </p:spPr>
        <p:txBody>
          <a:bodyPr anchor="ctr" anchorCtr="0" bIns="45720" compatLnSpc="1" lIns="91440" numCol="1" rIns="91440" tIns="45720" vert="horz" wrap="none">
            <a:prstTxWarp prst="textNoShape"/>
            <a:spAutoFit/>
          </a:bodyPr>
          <a:p>
            <a:pPr algn="ctr" defTabSz="914400" eaLnBrk="0" fontAlgn="base" hangingPunct="0" indent="0" latinLnBrk="0" lvl="0" marL="0" marR="0" rtl="0">
              <a:lnSpc>
                <a:spcPct val="100000"/>
              </a:lnSpc>
              <a:spcBef>
                <a:spcPct val="0"/>
              </a:spcBef>
              <a:spcAft>
                <a:spcPct val="0"/>
              </a:spcAft>
              <a:buClrTx/>
              <a:buSzTx/>
              <a:buFontTx/>
              <a:buNone/>
            </a:pPr>
            <a:r>
              <a:rPr altLang="en-US" baseline="0" b="1" cap="none" dirty="0" sz="5400" i="0" kumimoji="0" lang="en-GB" normalizeH="0" strike="noStrike" u="none">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LCBB4014</a:t>
            </a:r>
            <a:endParaRPr altLang="en-US" baseline="0" b="0" cap="none" dirty="0" sz="1400" i="0" kumimoji="0" lang="en-US" normalizeH="0" strike="noStrike" u="none">
              <a:ln>
                <a:noFill/>
              </a:ln>
              <a:solidFill>
                <a:schemeClr val="tx1"/>
              </a:solidFill>
              <a:effectLst/>
            </a:endParaRPr>
          </a:p>
          <a:p>
            <a:pPr algn="ctr" defTabSz="914400" eaLnBrk="0" fontAlgn="base" hangingPunct="0" indent="0" latinLnBrk="0" lvl="0" marL="0" marR="0" rtl="0">
              <a:lnSpc>
                <a:spcPct val="100000"/>
              </a:lnSpc>
              <a:spcBef>
                <a:spcPct val="0"/>
              </a:spcBef>
              <a:spcAft>
                <a:spcPct val="0"/>
              </a:spcAft>
              <a:buClrTx/>
              <a:buSzTx/>
              <a:buFontTx/>
              <a:buNone/>
            </a:pPr>
            <a:r>
              <a:rPr altLang="en-US" baseline="0" b="1" cap="none" dirty="0" sz="5400" i="0" kumimoji="0" lang="en-GB" normalizeH="0" strike="noStrike" u="none">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 to Business</a:t>
            </a:r>
            <a:endParaRPr altLang="en-US" baseline="0" b="0" cap="none" dirty="0" sz="4000" i="0" kumimoji="0" lang="en-GB" normalizeH="0" strike="noStrike" u="none">
              <a:ln>
                <a:noFill/>
              </a:ln>
              <a:solidFill>
                <a:schemeClr val="tx1"/>
              </a:solidFill>
              <a:effectLst/>
              <a:latin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7" name=""/>
        <p:cNvGrpSpPr/>
        <p:nvPr/>
      </p:nvGrpSpPr>
      <p:grpSpPr>
        <a:xfrm>
          <a:off x="0" y="0"/>
          <a:ext cx="0" cy="0"/>
          <a:chOff x="0" y="0"/>
          <a:chExt cx="0" cy="0"/>
        </a:xfrm>
      </p:grpSpPr>
      <p:sp useBgFill="1">
        <p:nvSpPr>
          <p:cNvPr id="1048594" name="Rectangle 8"/>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5" name="Rectangle 10"/>
          <p:cNvSpPr>
            <a:spLocks noChangeAspect="1" noMove="1" noResize="1" noRot="1" noGrp="1" noAdjustHandles="1" noEditPoints="1" noChangeArrowheads="1" noChangeShapeType="1" noTextEdit="1"/>
          </p:cNvSpPr>
          <p:nvPr/>
        </p:nvSpPr>
        <p:spPr>
          <a:xfrm rot="5400000" flipH="1">
            <a:off x="-638515" y="639280"/>
            <a:ext cx="6858000" cy="5579440"/>
          </a:xfrm>
          <a:prstGeom prst="rect"/>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6" name="Rectangle 12"/>
          <p:cNvSpPr>
            <a:spLocks noChangeAspect="1" noMove="1" noResize="1" noRot="1" noGrp="1" noAdjustHandles="1" noEditPoints="1" noChangeArrowheads="1" noChangeShapeType="1" noTextEdit="1"/>
          </p:cNvSpPr>
          <p:nvPr/>
        </p:nvSpPr>
        <p:spPr>
          <a:xfrm rot="5400000" flipH="1">
            <a:off x="-393206" y="395206"/>
            <a:ext cx="6346209" cy="5576080"/>
          </a:xfrm>
          <a:prstGeom prst="rect"/>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7" name="Rectangle 14"/>
          <p:cNvSpPr>
            <a:spLocks noChangeAspect="1" noMove="1" noResize="1" noRot="1" noGrp="1" noAdjustHandles="1" noEditPoints="1" noChangeArrowheads="1" noChangeShapeType="1" noTextEdit="1"/>
          </p:cNvSpPr>
          <p:nvPr/>
        </p:nvSpPr>
        <p:spPr>
          <a:xfrm rot="5400000" flipH="1">
            <a:off x="1528907" y="2818967"/>
            <a:ext cx="2501979" cy="5576080"/>
          </a:xfrm>
          <a:prstGeom prst="rect"/>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a:p>
        </p:txBody>
      </p:sp>
      <p:sp>
        <p:nvSpPr>
          <p:cNvPr id="1048598" name="Rectangle 16"/>
          <p:cNvSpPr>
            <a:spLocks noChangeAspect="1" noMove="1" noResize="1" noRot="1" noGrp="1" noAdjustHandles="1" noEditPoints="1" noChangeArrowheads="1" noChangeShapeType="1" noTextEdit="1"/>
          </p:cNvSpPr>
          <p:nvPr/>
        </p:nvSpPr>
        <p:spPr>
          <a:xfrm rot="5400000" flipH="1">
            <a:off x="-425002" y="852793"/>
            <a:ext cx="6858001" cy="5152412"/>
          </a:xfrm>
          <a:prstGeom prst="rect"/>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lang="en-US"/>
          </a:p>
        </p:txBody>
      </p:sp>
      <p:sp>
        <p:nvSpPr>
          <p:cNvPr id="1048599" name="Oval 18"/>
          <p:cNvSpPr>
            <a:spLocks noChangeAspect="1" noMove="1" noResize="1" noRot="1" noGrp="1" noAdjustHandles="1" noEditPoints="1" noChangeArrowheads="1" noChangeShapeType="1" noTextEdit="1"/>
          </p:cNvSpPr>
          <p:nvPr/>
        </p:nvSpPr>
        <p:spPr>
          <a:xfrm rot="6097846">
            <a:off x="818753" y="1128497"/>
            <a:ext cx="4318303" cy="4318303"/>
          </a:xfrm>
          <a:prstGeom prst="ellipse"/>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rtlCol="0"/>
          <a:p>
            <a:pPr algn="ctr"/>
            <a:endParaRPr dirty="0" lang="en-US"/>
          </a:p>
        </p:txBody>
      </p:sp>
      <p:sp>
        <p:nvSpPr>
          <p:cNvPr id="1048600" name="Rectangle 1"/>
          <p:cNvSpPr>
            <a:spLocks noChangeArrowheads="1"/>
          </p:cNvSpPr>
          <p:nvPr/>
        </p:nvSpPr>
        <p:spPr bwMode="auto">
          <a:xfrm>
            <a:off x="5841420" y="514624"/>
            <a:ext cx="6454853" cy="5546047"/>
          </a:xfrm>
          <a:prstGeom prst="rect"/>
        </p:spPr>
        <p:txBody>
          <a:bodyPr anchor="ctr" anchorCtr="0" bIns="45720" compatLnSpc="1" lIns="91440" numCol="1" rIns="91440" rtlCol="0" tIns="45720" vert="horz">
            <a:prstTxWarp prst="textNoShape"/>
            <a:normAutofit fontScale="95000" lnSpcReduction="10000"/>
          </a:bodyPr>
          <a:lstStyle>
            <a:lvl1pPr eaLnBrk="0" fontAlgn="base" hangingPunct="0">
              <a:spcBef>
                <a:spcPct val="0"/>
              </a:spcBef>
              <a:spcAft>
                <a:spcPct val="0"/>
              </a:spcAft>
              <a:tabLst>
                <a:tab algn="r" pos="5937250"/>
              </a:tabLst>
              <a:defRPr>
                <a:solidFill>
                  <a:schemeClr val="tx1"/>
                </a:solidFill>
                <a:latin typeface="Arial" panose="020B0604020202020204" pitchFamily="34" charset="0"/>
              </a:defRPr>
            </a:lvl1pPr>
            <a:lvl2pPr eaLnBrk="0" fontAlgn="base" hangingPunct="0">
              <a:spcBef>
                <a:spcPct val="0"/>
              </a:spcBef>
              <a:spcAft>
                <a:spcPct val="0"/>
              </a:spcAft>
              <a:tabLst>
                <a:tab algn="r" pos="5937250"/>
              </a:tabLst>
              <a:defRPr>
                <a:solidFill>
                  <a:schemeClr val="tx1"/>
                </a:solidFill>
                <a:latin typeface="Arial" panose="020B0604020202020204" pitchFamily="34" charset="0"/>
              </a:defRPr>
            </a:lvl2pPr>
            <a:lvl3pPr eaLnBrk="0" fontAlgn="base" hangingPunct="0">
              <a:spcBef>
                <a:spcPct val="0"/>
              </a:spcBef>
              <a:spcAft>
                <a:spcPct val="0"/>
              </a:spcAft>
              <a:tabLst>
                <a:tab algn="r" pos="5937250"/>
              </a:tabLst>
              <a:defRPr>
                <a:solidFill>
                  <a:schemeClr val="tx1"/>
                </a:solidFill>
                <a:latin typeface="Arial" panose="020B0604020202020204" pitchFamily="34" charset="0"/>
              </a:defRPr>
            </a:lvl3pPr>
            <a:lvl4pPr eaLnBrk="0" fontAlgn="base" hangingPunct="0">
              <a:spcBef>
                <a:spcPct val="0"/>
              </a:spcBef>
              <a:spcAft>
                <a:spcPct val="0"/>
              </a:spcAft>
              <a:tabLst>
                <a:tab algn="r" pos="5937250"/>
              </a:tabLst>
              <a:defRPr>
                <a:solidFill>
                  <a:schemeClr val="tx1"/>
                </a:solidFill>
                <a:latin typeface="Arial" panose="020B0604020202020204" pitchFamily="34" charset="0"/>
              </a:defRPr>
            </a:lvl4pPr>
            <a:lvl5pPr eaLnBrk="0" fontAlgn="base" hangingPunct="0">
              <a:spcBef>
                <a:spcPct val="0"/>
              </a:spcBef>
              <a:spcAft>
                <a:spcPct val="0"/>
              </a:spcAft>
              <a:tabLst>
                <a:tab algn="r" pos="5937250"/>
              </a:tabLst>
              <a:defRPr>
                <a:solidFill>
                  <a:schemeClr val="tx1"/>
                </a:solidFill>
                <a:latin typeface="Arial" panose="020B0604020202020204" pitchFamily="34" charset="0"/>
              </a:defRPr>
            </a:lvl5pPr>
            <a:lvl6pPr eaLnBrk="0" fontAlgn="base" hangingPunct="0">
              <a:spcBef>
                <a:spcPct val="0"/>
              </a:spcBef>
              <a:spcAft>
                <a:spcPct val="0"/>
              </a:spcAft>
              <a:tabLst>
                <a:tab algn="r" pos="5937250"/>
              </a:tabLst>
              <a:defRPr>
                <a:solidFill>
                  <a:schemeClr val="tx1"/>
                </a:solidFill>
                <a:latin typeface="Arial" panose="020B0604020202020204" pitchFamily="34" charset="0"/>
              </a:defRPr>
            </a:lvl6pPr>
            <a:lvl7pPr eaLnBrk="0" fontAlgn="base" hangingPunct="0">
              <a:spcBef>
                <a:spcPct val="0"/>
              </a:spcBef>
              <a:spcAft>
                <a:spcPct val="0"/>
              </a:spcAft>
              <a:tabLst>
                <a:tab algn="r" pos="5937250"/>
              </a:tabLst>
              <a:defRPr>
                <a:solidFill>
                  <a:schemeClr val="tx1"/>
                </a:solidFill>
                <a:latin typeface="Arial" panose="020B0604020202020204" pitchFamily="34" charset="0"/>
              </a:defRPr>
            </a:lvl7pPr>
            <a:lvl8pPr eaLnBrk="0" fontAlgn="base" hangingPunct="0">
              <a:spcBef>
                <a:spcPct val="0"/>
              </a:spcBef>
              <a:spcAft>
                <a:spcPct val="0"/>
              </a:spcAft>
              <a:tabLst>
                <a:tab algn="r" pos="5937250"/>
              </a:tabLst>
              <a:defRPr>
                <a:solidFill>
                  <a:schemeClr val="tx1"/>
                </a:solidFill>
                <a:latin typeface="Arial" panose="020B0604020202020204" pitchFamily="34" charset="0"/>
              </a:defRPr>
            </a:lvl8pPr>
            <a:lvl9pPr eaLnBrk="0" fontAlgn="base" hangingPunct="0">
              <a:spcBef>
                <a:spcPct val="0"/>
              </a:spcBef>
              <a:spcAft>
                <a:spcPct val="0"/>
              </a:spcAft>
              <a:tabLst>
                <a:tab algn="r" pos="5937250"/>
              </a:tabLst>
              <a:defRPr>
                <a:solidFill>
                  <a:schemeClr val="tx1"/>
                </a:solidFill>
                <a:latin typeface="Arial" panose="020B0604020202020204" pitchFamily="34" charset="0"/>
              </a:defRPr>
            </a:lvl9pPr>
          </a:lstStyle>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
              </a:rPr>
              <a:t>Company Overview</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2"/>
              </a:rPr>
              <a:t>SWOT Analysis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3"/>
              </a:rPr>
              <a:t>SWOT Analysis - Weaknesses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4"/>
              </a:rPr>
              <a:t>SWOT Analysis - Opportunities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5"/>
              </a:rPr>
              <a:t>PEST Analysis - Political Factors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6"/>
              </a:rPr>
              <a:t>PEST Analysis - Social Factors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7"/>
              </a:rPr>
              <a:t>PEST Analysis - Technological Factors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8"/>
              </a:rPr>
              <a:t>Impact of </a:t>
            </a:r>
            <a:r>
              <a:rPr altLang="en-US" baseline="0" b="0" cap="none" dirty="0" sz="2000" i="0" kumimoji="0" lang="en-US" normalizeH="0" err="1" strike="noStrike" u="sng">
                <a:ln>
                  <a:noFill/>
                </a:ln>
                <a:effectLst/>
                <a:latin typeface="Times New Roman" panose="02020603050405020304" pitchFamily="18" charset="0"/>
                <a:cs typeface="Times New Roman" panose="02020603050405020304" pitchFamily="18" charset="0"/>
                <a:hlinkClick r:id="rId8"/>
              </a:rPr>
              <a:t>Globalisation</a:t>
            </a: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8"/>
              </a:rPr>
              <a:t> - Market Expansion</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9"/>
              </a:rPr>
              <a:t>Impact of </a:t>
            </a:r>
            <a:r>
              <a:rPr altLang="en-US" baseline="0" b="0" cap="none" dirty="0" sz="2000" i="0" kumimoji="0" lang="en-US" normalizeH="0" err="1" strike="noStrike" u="sng">
                <a:ln>
                  <a:noFill/>
                </a:ln>
                <a:effectLst/>
                <a:latin typeface="Times New Roman" panose="02020603050405020304" pitchFamily="18" charset="0"/>
                <a:cs typeface="Times New Roman" panose="02020603050405020304" pitchFamily="18" charset="0"/>
                <a:hlinkClick r:id="rId9"/>
              </a:rPr>
              <a:t>Globalisation</a:t>
            </a: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9"/>
              </a:rPr>
              <a:t> - Workforce &amp; Culture</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0"/>
              </a:rPr>
              <a:t>Impact of </a:t>
            </a:r>
            <a:r>
              <a:rPr altLang="en-US" baseline="0" b="0" cap="none" dirty="0" sz="2000" i="0" kumimoji="0" lang="en-US" normalizeH="0" err="1" strike="noStrike" u="sng">
                <a:ln>
                  <a:noFill/>
                </a:ln>
                <a:effectLst/>
                <a:latin typeface="Times New Roman" panose="02020603050405020304" pitchFamily="18" charset="0"/>
                <a:cs typeface="Times New Roman" panose="02020603050405020304" pitchFamily="18" charset="0"/>
                <a:hlinkClick r:id="rId10"/>
              </a:rPr>
              <a:t>Globalisation</a:t>
            </a: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0"/>
              </a:rPr>
              <a:t> - Workforce &amp; Culture</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1"/>
              </a:rPr>
              <a:t>Impact of </a:t>
            </a:r>
            <a:r>
              <a:rPr altLang="en-US" baseline="0" b="0" cap="none" dirty="0" sz="2000" i="0" kumimoji="0" lang="en-US" normalizeH="0" err="1" strike="noStrike" u="sng">
                <a:ln>
                  <a:noFill/>
                </a:ln>
                <a:effectLst/>
                <a:latin typeface="Times New Roman" panose="02020603050405020304" pitchFamily="18" charset="0"/>
                <a:cs typeface="Times New Roman" panose="02020603050405020304" pitchFamily="18" charset="0"/>
                <a:hlinkClick r:id="rId11"/>
              </a:rPr>
              <a:t>Globalisation</a:t>
            </a: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1"/>
              </a:rPr>
              <a:t> - Supply Chains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2"/>
              </a:rPr>
              <a:t>Influence of Innovation - Product Innovation</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3"/>
              </a:rPr>
              <a:t>Influence of Innovation - Business Model Innovation</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4"/>
              </a:rPr>
              <a:t>Influence of Innovation - Sustainability</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5"/>
              </a:rPr>
              <a:t>Recommendations</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r>
              <a:rPr altLang="en-US" baseline="0" b="0" cap="none" dirty="0" sz="2000" i="0" kumimoji="0" lang="en-US" normalizeH="0" strike="noStrike" u="sng">
                <a:ln>
                  <a:noFill/>
                </a:ln>
                <a:effectLst/>
                <a:latin typeface="Times New Roman" panose="02020603050405020304" pitchFamily="18" charset="0"/>
                <a:cs typeface="Times New Roman" panose="02020603050405020304" pitchFamily="18" charset="0"/>
                <a:hlinkClick r:id="rId16"/>
              </a:rPr>
              <a:t>Conclusion</a:t>
            </a: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a:p>
            <a:pPr eaLnBrk="1" fontAlgn="base" hangingPunct="1" indent="-228600" lvl="0" marL="0" marR="0">
              <a:lnSpc>
                <a:spcPct val="90000"/>
              </a:lnSpc>
              <a:spcBef>
                <a:spcPct val="0"/>
              </a:spcBef>
              <a:spcAft>
                <a:spcPts val="600"/>
              </a:spcAft>
              <a:buClrTx/>
              <a:buSzTx/>
              <a:buFont typeface="Arial" panose="020B0604020202020204" pitchFamily="34" charset="0"/>
              <a:buChar char="•"/>
              <a:tabLst>
                <a:tab algn="r" pos="5937250"/>
              </a:tabLst>
            </a:pPr>
            <a:endParaRPr altLang="en-US" baseline="0" b="0" cap="none" dirty="0" sz="2000" i="0" kumimoji="0" lang="en-US" normalizeH="0" strike="noStrike" u="none">
              <a:ln>
                <a:noFill/>
              </a:ln>
              <a:effectLst/>
              <a:latin typeface="Times New Roman" panose="02020603050405020304" pitchFamily="18" charset="0"/>
              <a:cs typeface="Times New Roman" panose="02020603050405020304" pitchFamily="18" charset="0"/>
            </a:endParaRPr>
          </a:p>
        </p:txBody>
      </p:sp>
      <p:sp>
        <p:nvSpPr>
          <p:cNvPr id="1048601" name="TextBox 2"/>
          <p:cNvSpPr txBox="1"/>
          <p:nvPr/>
        </p:nvSpPr>
        <p:spPr>
          <a:xfrm>
            <a:off x="1024850" y="2389182"/>
            <a:ext cx="3531269" cy="1531620"/>
          </a:xfrm>
          <a:prstGeom prst="rect"/>
          <a:noFill/>
        </p:spPr>
        <p:txBody>
          <a:bodyPr wrap="square">
            <a:spAutoFit/>
          </a:bodyPr>
          <a:p>
            <a:pPr algn="ctr" eaLnBrk="1" fontAlgn="base" hangingPunct="1" lvl="0" marR="0">
              <a:lnSpc>
                <a:spcPct val="90000"/>
              </a:lnSpc>
              <a:spcBef>
                <a:spcPct val="0"/>
              </a:spcBef>
              <a:spcAft>
                <a:spcPts val="600"/>
              </a:spcAft>
              <a:buClrTx/>
              <a:buSzTx/>
              <a:tabLst>
                <a:tab algn="r" pos="5937250"/>
              </a:tabLst>
            </a:pPr>
            <a:r>
              <a:rPr altLang="en-US" baseline="0" b="1" cap="none" dirty="0" sz="5400" i="0" kumimoji="0" lang="en-US" normalizeH="0" strike="noStrike" u="none">
                <a:ln>
                  <a:noFill/>
                </a:ln>
                <a:solidFill>
                  <a:schemeClr val="bg1"/>
                </a:solidFill>
                <a:effectLst/>
                <a:latin typeface="Times New Roman" panose="02020603050405020304" pitchFamily="18" charset="0"/>
                <a:cs typeface="Times New Roman" panose="02020603050405020304" pitchFamily="18" charset="0"/>
              </a:rPr>
              <a:t>Table of Contents</a:t>
            </a:r>
            <a:endParaRPr altLang="en-US" baseline="0" b="0" cap="none" dirty="0" sz="5400" i="0" kumimoji="0" lang="en-US" normalizeH="0" strike="noStrike" u="none">
              <a:ln>
                <a:noFill/>
              </a:ln>
              <a:solidFill>
                <a:schemeClr val="bg1"/>
              </a:solidFill>
              <a:effectLst/>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38" name=""/>
        <p:cNvGrpSpPr/>
        <p:nvPr/>
      </p:nvGrpSpPr>
      <p:grpSpPr>
        <a:xfrm>
          <a:off x="0" y="0"/>
          <a:ext cx="0" cy="0"/>
          <a:chOff x="0" y="0"/>
          <a:chExt cx="0" cy="0"/>
        </a:xfrm>
      </p:grpSpPr>
      <p:sp useBgFill="1">
        <p:nvSpPr>
          <p:cNvPr id="1048602" name="Rectangle 19"/>
          <p:cNvSpPr>
            <a:spLocks noChangeAspect="1" noMove="1" noResize="1" noRot="1" noGrp="1" noAdjustHandles="1" noEditPoints="1" noChangeArrowheads="1" noChangeShapeType="1" noTextEdit="1"/>
          </p:cNvSpPr>
          <p:nvPr/>
        </p:nvSpPr>
        <p:spPr>
          <a:xfrm>
            <a:off x="0" y="0"/>
            <a:ext cx="12192000" cy="6858000"/>
          </a:xfrm>
          <a:prstGeom prst="rect"/>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03" name="Title 1"/>
          <p:cNvSpPr>
            <a:spLocks noGrp="1"/>
          </p:cNvSpPr>
          <p:nvPr>
            <p:ph type="title"/>
          </p:nvPr>
        </p:nvSpPr>
        <p:spPr>
          <a:xfrm>
            <a:off x="5568534" y="603504"/>
            <a:ext cx="5916169" cy="1527048"/>
          </a:xfrm>
        </p:spPr>
        <p:txBody>
          <a:bodyPr anchor="b">
            <a:normAutofit/>
          </a:bodyPr>
          <a:p>
            <a:r>
              <a:rPr b="1" dirty="0" lang="en-GB">
                <a:latin typeface="Times New Roman" panose="02020603050405020304" pitchFamily="18" charset="0"/>
                <a:cs typeface="Times New Roman" panose="02020603050405020304" pitchFamily="18" charset="0"/>
              </a:rPr>
              <a:t>Company Overview</a:t>
            </a:r>
            <a:endParaRPr dirty="0" lang="en-US">
              <a:latin typeface="Times New Roman" panose="02020603050405020304" pitchFamily="18" charset="0"/>
              <a:cs typeface="Times New Roman" panose="02020603050405020304" pitchFamily="18" charset="0"/>
            </a:endParaRPr>
          </a:p>
        </p:txBody>
      </p:sp>
      <p:pic>
        <p:nvPicPr>
          <p:cNvPr id="2097153" name="Picture 20" descr="Blue blocks and networks technology background"/>
          <p:cNvPicPr>
            <a:picLocks noChangeAspect="1"/>
          </p:cNvPicPr>
          <p:nvPr/>
        </p:nvPicPr>
        <p:blipFill>
          <a:blip xmlns:r="http://schemas.openxmlformats.org/officeDocument/2006/relationships" r:embed="rId1"/>
          <a:srcRect l="14407" r="45318" b="-446"/>
          <a:stretch>
            <a:fillRect/>
          </a:stretch>
        </p:blipFill>
        <p:spPr>
          <a:xfrm>
            <a:off x="20" y="10"/>
            <a:ext cx="4910308" cy="6857990"/>
          </a:xfrm>
          <a:prstGeom prst="rect"/>
        </p:spPr>
      </p:pic>
      <p:sp>
        <p:nvSpPr>
          <p:cNvPr id="1048604" name="Content Placeholder 2"/>
          <p:cNvSpPr>
            <a:spLocks noGrp="1"/>
          </p:cNvSpPr>
          <p:nvPr>
            <p:ph idx="1"/>
          </p:nvPr>
        </p:nvSpPr>
        <p:spPr>
          <a:xfrm>
            <a:off x="5568533" y="2214282"/>
            <a:ext cx="5916169" cy="4095078"/>
          </a:xfrm>
        </p:spPr>
        <p:txBody>
          <a:bodyPr>
            <a:normAutofit/>
          </a:bodyPr>
          <a:p>
            <a:pPr lvl="0"/>
            <a:r>
              <a:rPr dirty="0" sz="1800" lang="en-US">
                <a:latin typeface="Times New Roman" panose="02020603050405020304" pitchFamily="18" charset="0"/>
                <a:cs typeface="Times New Roman" panose="02020603050405020304" pitchFamily="18" charset="0"/>
              </a:rPr>
              <a:t>Company name: Asus </a:t>
            </a:r>
          </a:p>
          <a:p>
            <a:pPr lvl="0"/>
            <a:r>
              <a:rPr dirty="0" sz="1800" lang="en-US">
                <a:latin typeface="Times New Roman" panose="02020603050405020304" pitchFamily="18" charset="0"/>
                <a:cs typeface="Times New Roman" panose="02020603050405020304" pitchFamily="18" charset="0"/>
              </a:rPr>
              <a:t>Type: Publicly traded technology company</a:t>
            </a:r>
          </a:p>
          <a:p>
            <a:pPr lvl="0"/>
            <a:r>
              <a:rPr dirty="0" sz="1800" lang="en-US">
                <a:latin typeface="Times New Roman" panose="02020603050405020304" pitchFamily="18" charset="0"/>
                <a:cs typeface="Times New Roman" panose="02020603050405020304" pitchFamily="18" charset="0"/>
              </a:rPr>
              <a:t>Founded: 1989</a:t>
            </a:r>
          </a:p>
          <a:p>
            <a:pPr lvl="0"/>
            <a:r>
              <a:rPr dirty="0" sz="1800" lang="en-US">
                <a:latin typeface="Times New Roman" panose="02020603050405020304" pitchFamily="18" charset="0"/>
                <a:cs typeface="Times New Roman" panose="02020603050405020304" pitchFamily="18" charset="0"/>
              </a:rPr>
              <a:t>Headquarters: Taipei, Taiwan</a:t>
            </a:r>
          </a:p>
          <a:p>
            <a:pPr lvl="0"/>
            <a:r>
              <a:rPr dirty="0" sz="1800" lang="en-US">
                <a:latin typeface="Times New Roman" panose="02020603050405020304" pitchFamily="18" charset="0"/>
                <a:cs typeface="Times New Roman" panose="02020603050405020304" pitchFamily="18" charset="0"/>
              </a:rPr>
              <a:t>Size: ~16,000 employees</a:t>
            </a:r>
          </a:p>
          <a:p>
            <a:pPr lvl="0"/>
            <a:r>
              <a:rPr dirty="0" sz="1800" lang="en-US">
                <a:latin typeface="Times New Roman" panose="02020603050405020304" pitchFamily="18" charset="0"/>
                <a:cs typeface="Times New Roman" panose="02020603050405020304" pitchFamily="18" charset="0"/>
              </a:rPr>
              <a:t>Structure: Divisional by product lines</a:t>
            </a:r>
          </a:p>
          <a:p>
            <a:pPr lvl="0"/>
            <a:r>
              <a:rPr dirty="0" sz="1800" lang="en-US">
                <a:latin typeface="Times New Roman" panose="02020603050405020304" pitchFamily="18" charset="0"/>
                <a:cs typeface="Times New Roman" panose="02020603050405020304" pitchFamily="18" charset="0"/>
              </a:rPr>
              <a:t>Annual Revenue: ~$19 billion (2024)</a:t>
            </a:r>
          </a:p>
          <a:p>
            <a:pPr lvl="0"/>
            <a:r>
              <a:rPr dirty="0" sz="1800" lang="en-US">
                <a:latin typeface="Times New Roman" panose="02020603050405020304" pitchFamily="18" charset="0"/>
                <a:cs typeface="Times New Roman" panose="02020603050405020304" pitchFamily="18" charset="0"/>
              </a:rPr>
              <a:t>Key Products &amp; Services: Laptops, motherboards, graphics cards, smartphones, networking equipment, and servers (</a:t>
            </a:r>
            <a:r>
              <a:rPr dirty="0" sz="1800" lang="en-GB">
                <a:latin typeface="Times New Roman" panose="02020603050405020304" pitchFamily="18" charset="0"/>
                <a:cs typeface="Times New Roman" panose="02020603050405020304" pitchFamily="18" charset="0"/>
              </a:rPr>
              <a:t>Wood, 2024). </a:t>
            </a:r>
            <a:endParaRPr dirty="0" sz="1800" lang="en-US">
              <a:latin typeface="Times New Roman" panose="02020603050405020304" pitchFamily="18" charset="0"/>
              <a:cs typeface="Times New Roman" panose="02020603050405020304" pitchFamily="18" charset="0"/>
            </a:endParaRPr>
          </a:p>
          <a:p>
            <a:endParaRPr dirty="0" sz="1800"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41" name=""/>
        <p:cNvGrpSpPr/>
        <p:nvPr/>
      </p:nvGrpSpPr>
      <p:grpSpPr>
        <a:xfrm>
          <a:off x="0" y="0"/>
          <a:ext cx="0" cy="0"/>
          <a:chOff x="0" y="0"/>
          <a:chExt cx="0" cy="0"/>
        </a:xfrm>
      </p:grpSpPr>
      <p:sp>
        <p:nvSpPr>
          <p:cNvPr id="1048608" name="Rectangle 20"/>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09" name="Title 1"/>
          <p:cNvSpPr>
            <a:spLocks noGrp="1"/>
          </p:cNvSpPr>
          <p:nvPr>
            <p:ph type="title"/>
          </p:nvPr>
        </p:nvSpPr>
        <p:spPr>
          <a:xfrm>
            <a:off x="612648" y="548640"/>
            <a:ext cx="10945037" cy="1133856"/>
          </a:xfrm>
        </p:spPr>
        <p:txBody>
          <a:bodyPr anchor="t">
            <a:normAutofit/>
          </a:bodyPr>
          <a:p>
            <a:r>
              <a:rPr b="1" dirty="0" sz="3700" lang="en-US"/>
              <a:t>SWOT Analysis - Strengths</a:t>
            </a:r>
            <a:br>
              <a:rPr b="1" dirty="0" sz="3700" lang="en-US"/>
            </a:br>
            <a:endParaRPr dirty="0" sz="3700" lang="en-US"/>
          </a:p>
        </p:txBody>
      </p:sp>
      <p:graphicFrame>
        <p:nvGraphicFramePr>
          <p:cNvPr id="4194304" name="Content Placeholder 3"/>
          <p:cNvGraphicFramePr>
            <a:graphicFrameLocks noGrp="1"/>
          </p:cNvGraphicFramePr>
          <p:nvPr>
            <p:ph idx="1"/>
          </p:nvPr>
        </p:nvGraphicFramePr>
        <p:xfrm>
          <a:off x="612648" y="2000569"/>
          <a:ext cx="10945037" cy="4175321"/>
        </p:xfrm>
        <a:graphic>
          <a:graphicData uri="http://schemas.openxmlformats.org/drawingml/2006/table">
            <a:tbl>
              <a:tblPr firstRow="1" firstCol="1" bandRow="1">
                <a:noFill/>
              </a:tblPr>
              <a:tblGrid>
                <a:gridCol w="10945037"/>
              </a:tblGrid>
              <a:tr h="849681">
                <a:tc>
                  <a:txBody>
                    <a:bodyPr/>
                    <a:p>
                      <a:pPr algn="just" fontAlgn="t" marL="0" marR="0">
                        <a:lnSpc>
                          <a:spcPct val="150000"/>
                        </a:lnSpc>
                        <a:spcAft>
                          <a:spcPts val="1000"/>
                        </a:spcAft>
                        <a:buNone/>
                      </a:pPr>
                      <a:r>
                        <a:rPr b="1" cap="none" dirty="0" sz="2200" i="0" kern="100" lang="en-US" spc="0" strike="noStrike" u="none">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rPr>
                        <a:t>Strengths</a:t>
                      </a:r>
                      <a:endParaRPr b="1" cap="none" dirty="0" sz="2200" i="0" lang="en-US" spc="0" strike="noStrike" u="none">
                        <a:solidFill>
                          <a:schemeClr val="bg1"/>
                        </a:solidFill>
                        <a:effectLst/>
                        <a:latin typeface="Arial" panose="020B0604020202020204" pitchFamily="34" charset="0"/>
                      </a:endParaRPr>
                    </a:p>
                  </a:txBody>
                  <a:tcPr marL="100810" marR="72007" marT="144014" marB="144014" anchor="ctr">
                    <a:lnL w="12700" cmpd="sng">
                      <a:noFill/>
                    </a:lnL>
                    <a:lnR w="12700" cmpd="sng">
                      <a:noFill/>
                    </a:lnR>
                    <a:lnT w="19050" cap="flat" cmpd="sng" algn="ctr">
                      <a:noFill/>
                      <a:prstDash val="solid"/>
                    </a:lnT>
                    <a:lnB w="38100" cmpd="sng">
                      <a:noFill/>
                    </a:lnB>
                    <a:solidFill>
                      <a:schemeClr val="tx1"/>
                    </a:solidFill>
                  </a:tcPr>
                </a:tc>
              </a:tr>
              <a:tr h="665128">
                <a:tc>
                  <a:txBody>
                    <a:bodyPr/>
                    <a:p>
                      <a:pPr algn="just" fontAlgn="t" marL="0" marR="0">
                        <a:lnSpc>
                          <a:spcPct val="150000"/>
                        </a:lnSpc>
                        <a:spcAft>
                          <a:spcPts val="1000"/>
                        </a:spcAft>
                        <a:buNone/>
                      </a:pPr>
                      <a:r>
                        <a:rPr b="1" cap="none" sz="1900" i="0" kern="100" lang="en-US" spc="0" strike="noStrike" u="none">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global brand reputation</a:t>
                      </a:r>
                      <a:endParaRPr b="1" cap="none" sz="1900" i="0" lang="en-US" spc="0" strike="noStrike" u="none">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38100" cmpd="sng">
                      <a:noFill/>
                    </a:lnT>
                    <a:lnB w="12700" cap="flat" cmpd="sng" algn="ctr">
                      <a:solidFill>
                        <a:schemeClr val="tx1"/>
                      </a:solidFill>
                      <a:prstDash val="solid"/>
                    </a:lnB>
                    <a:noFill/>
                  </a:tcPr>
                </a:tc>
              </a:tr>
              <a:tr h="665128">
                <a:tc>
                  <a:txBody>
                    <a:bodyPr/>
                    <a:p>
                      <a:pPr algn="just" fontAlgn="t" marL="0" marR="0">
                        <a:lnSpc>
                          <a:spcPct val="150000"/>
                        </a:lnSpc>
                        <a:spcAft>
                          <a:spcPts val="1000"/>
                        </a:spcAft>
                        <a:buNone/>
                      </a:pPr>
                      <a:r>
                        <a:rPr b="1" cap="none" sz="1900" i="0" kern="100" lang="en-US" spc="0" strike="noStrike" u="none">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High product quality and innovation</a:t>
                      </a:r>
                      <a:endParaRPr b="1" cap="none" sz="1900" i="0" lang="en-US" spc="0" strike="noStrike" u="none">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r>
              <a:tr h="665128">
                <a:tc>
                  <a:txBody>
                    <a:bodyPr/>
                    <a:p>
                      <a:pPr algn="just" fontAlgn="t" marL="0" marR="0">
                        <a:lnSpc>
                          <a:spcPct val="150000"/>
                        </a:lnSpc>
                        <a:spcAft>
                          <a:spcPts val="1000"/>
                        </a:spcAft>
                        <a:buNone/>
                      </a:pPr>
                      <a:r>
                        <a:rPr b="1" cap="none" sz="1900" i="0" kern="100" lang="en-US" spc="0" strike="noStrike" u="none">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Diversified product portfolio (motherboards, GPUs, laptops, gaming, etc.)</a:t>
                      </a:r>
                      <a:endParaRPr b="1" cap="none" sz="1900" i="0" lang="en-US" spc="0" strike="noStrike" u="none">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ap="flat" cmpd="sng" algn="ctr">
                      <a:solidFill>
                        <a:schemeClr val="tx1"/>
                      </a:solidFill>
                      <a:prstDash val="solid"/>
                    </a:lnB>
                    <a:noFill/>
                  </a:tcPr>
                </a:tc>
              </a:tr>
              <a:tr h="665128">
                <a:tc>
                  <a:txBody>
                    <a:bodyPr/>
                    <a:p>
                      <a:pPr algn="just" fontAlgn="t" marL="0" marR="0">
                        <a:lnSpc>
                          <a:spcPct val="150000"/>
                        </a:lnSpc>
                        <a:spcAft>
                          <a:spcPts val="1000"/>
                        </a:spcAft>
                        <a:buNone/>
                      </a:pPr>
                      <a:r>
                        <a:rPr b="1" cap="none" sz="1900" i="0" kern="100" lang="en-US" spc="0" strike="noStrike" u="none">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Robust global distribution channels (Li et al., 2025). </a:t>
                      </a:r>
                      <a:endParaRPr b="1" cap="none" sz="1900" i="0" lang="en-US" spc="0" strike="noStrike" u="none">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ap="flat" cmpd="sng" algn="ctr">
                      <a:solidFill>
                        <a:schemeClr val="tx1"/>
                      </a:solidFill>
                      <a:prstDash val="solid"/>
                    </a:lnT>
                    <a:lnB w="12700" cmpd="sng">
                      <a:noFill/>
                      <a:prstDash val="solid"/>
                    </a:lnB>
                    <a:solidFill>
                      <a:schemeClr val="bg1">
                        <a:lumMod val="95000"/>
                      </a:schemeClr>
                    </a:solidFill>
                  </a:tcPr>
                </a:tc>
              </a:tr>
              <a:tr h="665128">
                <a:tc>
                  <a:txBody>
                    <a:bodyPr/>
                    <a:p>
                      <a:pPr algn="just" fontAlgn="t" marL="0" marR="0">
                        <a:lnSpc>
                          <a:spcPct val="150000"/>
                        </a:lnSpc>
                        <a:spcAft>
                          <a:spcPts val="1000"/>
                        </a:spcAft>
                        <a:buNone/>
                      </a:pPr>
                      <a:r>
                        <a:rPr b="1" cap="none" dirty="0" sz="1900" i="0" kern="100" lang="en-US" spc="0" strike="noStrike" u="none">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rPr>
                        <a:t>- Strong presence and brand loyalty in gaming (ROG brand)</a:t>
                      </a:r>
                      <a:endParaRPr b="1" cap="none" dirty="0" sz="1900" i="0" lang="en-US" spc="0" strike="noStrike" u="none">
                        <a:solidFill>
                          <a:schemeClr val="tx1"/>
                        </a:solidFill>
                        <a:effectLst/>
                        <a:latin typeface="Arial" panose="020B0604020202020204" pitchFamily="34" charset="0"/>
                      </a:endParaRPr>
                    </a:p>
                  </a:txBody>
                  <a:tcPr marL="100810" marR="72007" marT="31468" marB="144014">
                    <a:lnL w="12700" cmpd="sng">
                      <a:noFill/>
                      <a:prstDash val="solid"/>
                    </a:lnL>
                    <a:lnR w="12700" cmpd="sng">
                      <a:noFill/>
                      <a:prstDash val="solid"/>
                    </a:lnR>
                    <a:lnT w="12700" cmpd="sng">
                      <a:noFill/>
                      <a:prstDash val="solid"/>
                    </a:lnT>
                    <a:lnB w="12700" cmpd="sng">
                      <a:noFill/>
                      <a:prstDash val="solid"/>
                    </a:lnB>
                    <a:noFill/>
                  </a:tcPr>
                </a:tc>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44" name=""/>
        <p:cNvGrpSpPr/>
        <p:nvPr/>
      </p:nvGrpSpPr>
      <p:grpSpPr>
        <a:xfrm>
          <a:off x="0" y="0"/>
          <a:ext cx="0" cy="0"/>
          <a:chOff x="0" y="0"/>
          <a:chExt cx="0" cy="0"/>
        </a:xfrm>
      </p:grpSpPr>
      <p:sp>
        <p:nvSpPr>
          <p:cNvPr id="1048613" name="Rectangle 18"/>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14" name="Title 1"/>
          <p:cNvSpPr>
            <a:spLocks noGrp="1"/>
          </p:cNvSpPr>
          <p:nvPr>
            <p:ph type="title"/>
          </p:nvPr>
        </p:nvSpPr>
        <p:spPr>
          <a:xfrm>
            <a:off x="612649" y="548638"/>
            <a:ext cx="3493008" cy="5788152"/>
          </a:xfrm>
        </p:spPr>
        <p:txBody>
          <a:bodyPr anchor="ctr">
            <a:normAutofit/>
          </a:bodyPr>
          <a:p>
            <a:r>
              <a:rPr b="1" dirty="0" sz="4000" lang="en-GB"/>
              <a:t>SWOT Analysis - Weaknesses</a:t>
            </a:r>
            <a:br>
              <a:rPr dirty="0" sz="4000" lang="en-US"/>
            </a:br>
            <a:endParaRPr dirty="0" sz="4000" lang="en-US"/>
          </a:p>
        </p:txBody>
      </p:sp>
      <p:graphicFrame>
        <p:nvGraphicFramePr>
          <p:cNvPr id="4194305" name="Content Placeholder 2"/>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47" name=""/>
        <p:cNvGrpSpPr/>
        <p:nvPr/>
      </p:nvGrpSpPr>
      <p:grpSpPr>
        <a:xfrm>
          <a:off x="0" y="0"/>
          <a:ext cx="0" cy="0"/>
          <a:chOff x="0" y="0"/>
          <a:chExt cx="0" cy="0"/>
        </a:xfrm>
      </p:grpSpPr>
      <p:sp>
        <p:nvSpPr>
          <p:cNvPr id="1048618" name="Title 1"/>
          <p:cNvSpPr>
            <a:spLocks noGrp="1"/>
          </p:cNvSpPr>
          <p:nvPr>
            <p:ph type="title"/>
          </p:nvPr>
        </p:nvSpPr>
        <p:spPr/>
        <p:txBody>
          <a:bodyPr/>
          <a:p>
            <a:r>
              <a:rPr b="1" dirty="0" lang="en-US"/>
              <a:t>SWOT Analysis - Opportunities</a:t>
            </a:r>
            <a:br>
              <a:rPr b="1" dirty="0" lang="en-US"/>
            </a:br>
            <a:endParaRPr dirty="0" lang="en-US"/>
          </a:p>
        </p:txBody>
      </p:sp>
      <p:graphicFrame>
        <p:nvGraphicFramePr>
          <p:cNvPr id="4194306" name="Content Placeholder 2"/>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0" name=""/>
        <p:cNvGrpSpPr/>
        <p:nvPr/>
      </p:nvGrpSpPr>
      <p:grpSpPr>
        <a:xfrm>
          <a:off x="0" y="0"/>
          <a:ext cx="0" cy="0"/>
          <a:chOff x="0" y="0"/>
          <a:chExt cx="0" cy="0"/>
        </a:xfrm>
      </p:grpSpPr>
      <p:sp>
        <p:nvSpPr>
          <p:cNvPr id="1048622" name="Rectangle 2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3" name="Title 1"/>
          <p:cNvSpPr>
            <a:spLocks noGrp="1"/>
          </p:cNvSpPr>
          <p:nvPr>
            <p:ph type="title"/>
          </p:nvPr>
        </p:nvSpPr>
        <p:spPr>
          <a:xfrm>
            <a:off x="1514856" y="548640"/>
            <a:ext cx="9162288" cy="1132258"/>
          </a:xfrm>
        </p:spPr>
        <p:txBody>
          <a:bodyPr>
            <a:normAutofit/>
          </a:bodyPr>
          <a:p>
            <a:r>
              <a:rPr b="1" dirty="0" sz="3700" lang="en-US"/>
              <a:t>SWOT Analysis - Threats </a:t>
            </a:r>
            <a:br>
              <a:rPr b="1" dirty="0" sz="3700" lang="en-US"/>
            </a:br>
            <a:endParaRPr dirty="0" sz="3700" lang="en-US"/>
          </a:p>
        </p:txBody>
      </p:sp>
      <p:graphicFrame>
        <p:nvGraphicFramePr>
          <p:cNvPr id="4194307" name="Content Placeholder 3"/>
          <p:cNvGraphicFramePr>
            <a:graphicFrameLocks noGrp="1"/>
          </p:cNvGraphicFramePr>
          <p:nvPr>
            <p:ph idx="1"/>
          </p:nvPr>
        </p:nvGraphicFramePr>
        <p:xfrm>
          <a:off x="1514856" y="2159962"/>
          <a:ext cx="9162288" cy="3827381"/>
        </p:xfrm>
        <a:graphic>
          <a:graphicData uri="http://schemas.openxmlformats.org/drawingml/2006/table">
            <a:tbl>
              <a:tblPr firstRow="1" firstCol="1" bandRow="1">
                <a:tableStyleId>{69012ECD-51FC-41F1-AA8D-1B2483CD663E}</a:tableStyleId>
              </a:tblPr>
              <a:tblGrid>
                <a:gridCol w="9162288"/>
              </a:tblGrid>
              <a:tr h="815117">
                <a:tc>
                  <a:txBody>
                    <a:bodyPr/>
                    <a:p>
                      <a:pPr algn="just" marL="0" marR="0">
                        <a:lnSpc>
                          <a:spcPct val="150000"/>
                        </a:lnSpc>
                        <a:spcAft>
                          <a:spcPts val="1000"/>
                        </a:spcAft>
                        <a:buNone/>
                      </a:pPr>
                      <a:r>
                        <a:rPr b="0" cap="none" sz="2300" kern="100" lang="en-GB" spc="0">
                          <a:solidFill>
                            <a:schemeClr val="bg1"/>
                          </a:solidFill>
                          <a:effectLst/>
                        </a:rPr>
                        <a:t>Threats</a:t>
                      </a:r>
                      <a:endParaRPr b="0" cap="none" sz="2300" kern="100" lang="en-US" spc="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nchor="ctr"/>
                </a:tc>
              </a:tr>
              <a:tr h="753066">
                <a:tc>
                  <a:txBody>
                    <a:bodyPr/>
                    <a:p>
                      <a:pPr algn="just" marL="0" marR="0">
                        <a:lnSpc>
                          <a:spcPct val="150000"/>
                        </a:lnSpc>
                        <a:spcAft>
                          <a:spcPts val="800"/>
                        </a:spcAft>
                        <a:buNone/>
                      </a:pPr>
                      <a:r>
                        <a:rPr b="1" cap="none" sz="2000" kern="100" lang="en-US" spc="0">
                          <a:solidFill>
                            <a:schemeClr val="tx1"/>
                          </a:solidFill>
                          <a:effectLst/>
                        </a:rPr>
                        <a:t>- Rapid technological changes and short product life cycles</a:t>
                      </a:r>
                      <a:endParaRPr b="1" cap="none" sz="2000" kern="100" lang="en-US"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tr>
              <a:tr h="753066">
                <a:tc>
                  <a:txBody>
                    <a:bodyPr/>
                    <a:p>
                      <a:pPr algn="just" marL="0" marR="0">
                        <a:lnSpc>
                          <a:spcPct val="150000"/>
                        </a:lnSpc>
                        <a:spcAft>
                          <a:spcPts val="800"/>
                        </a:spcAft>
                        <a:buNone/>
                      </a:pPr>
                      <a:r>
                        <a:rPr b="1" cap="none" sz="2000" kern="100" lang="en-US" spc="0">
                          <a:solidFill>
                            <a:schemeClr val="tx1"/>
                          </a:solidFill>
                          <a:effectLst/>
                        </a:rPr>
                        <a:t>- Geopolitical tensions affecting supply chains (</a:t>
                      </a:r>
                      <a:r>
                        <a:rPr b="1" cap="none" sz="2000" kern="100" lang="en-GB" spc="0">
                          <a:solidFill>
                            <a:schemeClr val="tx1"/>
                          </a:solidFill>
                          <a:effectLst/>
                        </a:rPr>
                        <a:t>Rasshyvalov et al., 2024).</a:t>
                      </a:r>
                      <a:endParaRPr b="1" cap="none" sz="2000" kern="100" lang="en-US"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tr>
              <a:tr h="753066">
                <a:tc>
                  <a:txBody>
                    <a:bodyPr/>
                    <a:p>
                      <a:pPr algn="just" marL="0" marR="0">
                        <a:lnSpc>
                          <a:spcPct val="150000"/>
                        </a:lnSpc>
                        <a:spcAft>
                          <a:spcPts val="800"/>
                        </a:spcAft>
                        <a:buNone/>
                      </a:pPr>
                      <a:r>
                        <a:rPr b="1" cap="none" sz="2000" kern="100" lang="en-US" spc="0">
                          <a:solidFill>
                            <a:schemeClr val="tx1"/>
                          </a:solidFill>
                          <a:effectLst/>
                        </a:rPr>
                        <a:t>- Currency fluctuations impacting global revenues</a:t>
                      </a:r>
                      <a:endParaRPr b="1" cap="none" sz="2000" kern="100" lang="en-US"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tr>
              <a:tr h="753066">
                <a:tc>
                  <a:txBody>
                    <a:bodyPr/>
                    <a:p>
                      <a:pPr algn="just" marL="0" marR="0">
                        <a:lnSpc>
                          <a:spcPct val="150000"/>
                        </a:lnSpc>
                        <a:spcAft>
                          <a:spcPts val="800"/>
                        </a:spcAft>
                        <a:buNone/>
                      </a:pPr>
                      <a:r>
                        <a:rPr b="1" cap="none" dirty="0" sz="2000" kern="100" lang="en-US" spc="0">
                          <a:solidFill>
                            <a:schemeClr val="tx1"/>
                          </a:solidFill>
                          <a:effectLst/>
                        </a:rPr>
                        <a:t>- Cybersecurity risks associated with connected devices</a:t>
                      </a:r>
                      <a:endParaRPr b="1" cap="none" dirty="0" sz="2000" kern="100" lang="en-US" spc="0">
                        <a:solidFill>
                          <a:schemeClr val="tx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186822" marR="186822" marT="148133" marB="174367"/>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3" name=""/>
        <p:cNvGrpSpPr/>
        <p:nvPr/>
      </p:nvGrpSpPr>
      <p:grpSpPr>
        <a:xfrm>
          <a:off x="0" y="0"/>
          <a:ext cx="0" cy="0"/>
          <a:chOff x="0" y="0"/>
          <a:chExt cx="0" cy="0"/>
        </a:xfrm>
      </p:grpSpPr>
      <p:sp>
        <p:nvSpPr>
          <p:cNvPr id="1048627"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28" name="Title 1"/>
          <p:cNvSpPr>
            <a:spLocks noGrp="1"/>
          </p:cNvSpPr>
          <p:nvPr>
            <p:ph type="title"/>
          </p:nvPr>
        </p:nvSpPr>
        <p:spPr>
          <a:xfrm>
            <a:off x="612648" y="548640"/>
            <a:ext cx="10945037" cy="1133856"/>
          </a:xfrm>
        </p:spPr>
        <p:txBody>
          <a:bodyPr anchor="t">
            <a:normAutofit/>
          </a:bodyPr>
          <a:p>
            <a:r>
              <a:rPr b="1" sz="3700" lang="en-US"/>
              <a:t>PEST Analysis - Political Factors</a:t>
            </a:r>
            <a:br>
              <a:rPr b="1" sz="3700" lang="en-US"/>
            </a:br>
            <a:endParaRPr sz="3700" lang="en-US"/>
          </a:p>
        </p:txBody>
      </p:sp>
      <p:graphicFrame>
        <p:nvGraphicFramePr>
          <p:cNvPr id="4194308" name="Content Placeholder 2"/>
          <p:cNvGraphicFramePr>
            <a:graphicFrameLocks noGrp="1"/>
          </p:cNvGraphicFramePr>
          <p:nvPr>
            <p:ph idx="1"/>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6" name=""/>
        <p:cNvGrpSpPr/>
        <p:nvPr/>
      </p:nvGrpSpPr>
      <p:grpSpPr>
        <a:xfrm>
          <a:off x="0" y="0"/>
          <a:ext cx="0" cy="0"/>
          <a:chOff x="0" y="0"/>
          <a:chExt cx="0" cy="0"/>
        </a:xfrm>
      </p:grpSpPr>
      <p:sp>
        <p:nvSpPr>
          <p:cNvPr id="1048632" name="Rectangle 18"/>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3" name="Title 1"/>
          <p:cNvSpPr>
            <a:spLocks noGrp="1"/>
          </p:cNvSpPr>
          <p:nvPr>
            <p:ph type="title"/>
          </p:nvPr>
        </p:nvSpPr>
        <p:spPr>
          <a:xfrm>
            <a:off x="612649" y="548639"/>
            <a:ext cx="3494314" cy="5786638"/>
          </a:xfrm>
        </p:spPr>
        <p:txBody>
          <a:bodyPr anchor="t">
            <a:normAutofit/>
          </a:bodyPr>
          <a:p>
            <a:r>
              <a:rPr b="1" lang="en-GB"/>
              <a:t>PEST Analysis - Economic Factors</a:t>
            </a:r>
            <a:endParaRPr lang="en-US"/>
          </a:p>
        </p:txBody>
      </p:sp>
      <p:graphicFrame>
        <p:nvGraphicFramePr>
          <p:cNvPr id="4194309" name="Content Placeholder 2"/>
          <p:cNvGraphicFramePr>
            <a:graphicFrameLocks noGrp="1"/>
          </p:cNvGraphicFramePr>
          <p:nvPr>
            <p:ph idx="1"/>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59" name=""/>
        <p:cNvGrpSpPr/>
        <p:nvPr/>
      </p:nvGrpSpPr>
      <p:grpSpPr>
        <a:xfrm>
          <a:off x="0" y="0"/>
          <a:ext cx="0" cy="0"/>
          <a:chOff x="0" y="0"/>
          <a:chExt cx="0" cy="0"/>
        </a:xfrm>
      </p:grpSpPr>
      <p:sp>
        <p:nvSpPr>
          <p:cNvPr id="1048637" name="Rectangle 19"/>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38" name="Title 1"/>
          <p:cNvSpPr>
            <a:spLocks noGrp="1"/>
          </p:cNvSpPr>
          <p:nvPr>
            <p:ph type="title"/>
          </p:nvPr>
        </p:nvSpPr>
        <p:spPr>
          <a:xfrm>
            <a:off x="612649" y="548639"/>
            <a:ext cx="3494314" cy="5786638"/>
          </a:xfrm>
        </p:spPr>
        <p:txBody>
          <a:bodyPr anchor="t">
            <a:normAutofit/>
          </a:bodyPr>
          <a:p>
            <a:r>
              <a:rPr b="1" lang="en-US"/>
              <a:t>PEST Analysis - Social Factors</a:t>
            </a:r>
            <a:br>
              <a:rPr b="1" lang="en-US"/>
            </a:br>
            <a:endParaRPr lang="en-US"/>
          </a:p>
        </p:txBody>
      </p:sp>
      <p:graphicFrame>
        <p:nvGraphicFramePr>
          <p:cNvPr id="4194310" name="Content Placeholder 2"/>
          <p:cNvGraphicFramePr>
            <a:graphicFrameLocks/>
          </p:cNvGraphicFramePr>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2" name=""/>
        <p:cNvGrpSpPr/>
        <p:nvPr/>
      </p:nvGrpSpPr>
      <p:grpSpPr>
        <a:xfrm>
          <a:off x="0" y="0"/>
          <a:ext cx="0" cy="0"/>
          <a:chOff x="0" y="0"/>
          <a:chExt cx="0" cy="0"/>
        </a:xfrm>
      </p:grpSpPr>
      <p:sp>
        <p:nvSpPr>
          <p:cNvPr id="1048642"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3" name="Title 1"/>
          <p:cNvSpPr>
            <a:spLocks noGrp="1"/>
          </p:cNvSpPr>
          <p:nvPr>
            <p:ph type="title"/>
          </p:nvPr>
        </p:nvSpPr>
        <p:spPr>
          <a:xfrm>
            <a:off x="612649" y="548638"/>
            <a:ext cx="3493008" cy="5788152"/>
          </a:xfrm>
        </p:spPr>
        <p:txBody>
          <a:bodyPr anchor="ctr">
            <a:normAutofit/>
          </a:bodyPr>
          <a:p>
            <a:r>
              <a:rPr b="1" sz="4000" lang="en-US"/>
              <a:t>PEST Analysis - Technological Factors</a:t>
            </a:r>
            <a:br>
              <a:rPr b="1" sz="4000" lang="en-US"/>
            </a:br>
            <a:endParaRPr sz="4000" lang="en-US"/>
          </a:p>
        </p:txBody>
      </p:sp>
      <p:graphicFrame>
        <p:nvGraphicFramePr>
          <p:cNvPr id="4194311" name="Content Placeholder 2"/>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5" name=""/>
        <p:cNvGrpSpPr/>
        <p:nvPr/>
      </p:nvGrpSpPr>
      <p:grpSpPr>
        <a:xfrm>
          <a:off x="0" y="0"/>
          <a:ext cx="0" cy="0"/>
          <a:chOff x="0" y="0"/>
          <a:chExt cx="0" cy="0"/>
        </a:xfrm>
      </p:grpSpPr>
      <p:sp>
        <p:nvSpPr>
          <p:cNvPr id="1048647"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48" name="Title 1"/>
          <p:cNvSpPr>
            <a:spLocks noGrp="1"/>
          </p:cNvSpPr>
          <p:nvPr>
            <p:ph type="title"/>
          </p:nvPr>
        </p:nvSpPr>
        <p:spPr>
          <a:xfrm>
            <a:off x="612649" y="548638"/>
            <a:ext cx="3493008" cy="5788152"/>
          </a:xfrm>
        </p:spPr>
        <p:txBody>
          <a:bodyPr anchor="ctr">
            <a:normAutofit/>
          </a:bodyPr>
          <a:p>
            <a:r>
              <a:rPr b="1" sz="4000" lang="en-US"/>
              <a:t>Impact of Globalisation - Market Expansion</a:t>
            </a:r>
            <a:br>
              <a:rPr b="1" sz="4000" lang="en-US"/>
            </a:br>
            <a:endParaRPr sz="4000" lang="en-US"/>
          </a:p>
        </p:txBody>
      </p:sp>
      <p:graphicFrame>
        <p:nvGraphicFramePr>
          <p:cNvPr id="4194312" name="Content Placeholder 2"/>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68" name=""/>
        <p:cNvGrpSpPr/>
        <p:nvPr/>
      </p:nvGrpSpPr>
      <p:grpSpPr>
        <a:xfrm>
          <a:off x="0" y="0"/>
          <a:ext cx="0" cy="0"/>
          <a:chOff x="0" y="0"/>
          <a:chExt cx="0" cy="0"/>
        </a:xfrm>
      </p:grpSpPr>
      <p:sp>
        <p:nvSpPr>
          <p:cNvPr id="1048652"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3" name="Title 1"/>
          <p:cNvSpPr>
            <a:spLocks noGrp="1"/>
          </p:cNvSpPr>
          <p:nvPr>
            <p:ph type="title"/>
          </p:nvPr>
        </p:nvSpPr>
        <p:spPr>
          <a:xfrm>
            <a:off x="612649" y="548638"/>
            <a:ext cx="3493008" cy="5788152"/>
          </a:xfrm>
        </p:spPr>
        <p:txBody>
          <a:bodyPr anchor="ctr">
            <a:normAutofit/>
          </a:bodyPr>
          <a:p>
            <a:r>
              <a:rPr b="1" sz="4000" lang="en-US"/>
              <a:t>Impact of Globalisation - Workforce &amp; Culture</a:t>
            </a:r>
            <a:br>
              <a:rPr b="1" sz="4000" lang="en-US"/>
            </a:br>
            <a:endParaRPr sz="4000" lang="en-US"/>
          </a:p>
        </p:txBody>
      </p:sp>
      <p:graphicFrame>
        <p:nvGraphicFramePr>
          <p:cNvPr id="4194313" name="Content Placeholder 2"/>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1" name=""/>
        <p:cNvGrpSpPr/>
        <p:nvPr/>
      </p:nvGrpSpPr>
      <p:grpSpPr>
        <a:xfrm>
          <a:off x="0" y="0"/>
          <a:ext cx="0" cy="0"/>
          <a:chOff x="0" y="0"/>
          <a:chExt cx="0" cy="0"/>
        </a:xfrm>
      </p:grpSpPr>
      <p:sp>
        <p:nvSpPr>
          <p:cNvPr id="1048657" name="Rectangle 8"/>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58" name="Title 1"/>
          <p:cNvSpPr>
            <a:spLocks noGrp="1"/>
          </p:cNvSpPr>
          <p:nvPr>
            <p:ph type="title"/>
          </p:nvPr>
        </p:nvSpPr>
        <p:spPr>
          <a:xfrm>
            <a:off x="612648" y="548640"/>
            <a:ext cx="10945037" cy="1133856"/>
          </a:xfrm>
        </p:spPr>
        <p:txBody>
          <a:bodyPr anchor="t">
            <a:normAutofit/>
          </a:bodyPr>
          <a:p>
            <a:r>
              <a:rPr b="1" sz="3700" lang="en-US"/>
              <a:t>Impact of </a:t>
            </a:r>
            <a:r>
              <a:rPr b="1" sz="3700" lang="en-US" err="1"/>
              <a:t>Globalisation</a:t>
            </a:r>
            <a:r>
              <a:rPr b="1" sz="3700" lang="en-US"/>
              <a:t> - Supply Chains</a:t>
            </a:r>
            <a:br>
              <a:rPr b="1" sz="3700" lang="en-US"/>
            </a:br>
            <a:endParaRPr sz="3700" lang="en-US"/>
          </a:p>
        </p:txBody>
      </p:sp>
      <p:graphicFrame>
        <p:nvGraphicFramePr>
          <p:cNvPr id="4194314" name="Content Placeholder 2"/>
          <p:cNvGraphicFramePr>
            <a:graphicFrameLocks noGrp="1"/>
          </p:cNvGraphicFramePr>
          <p:nvPr>
            <p:ph idx="1"/>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4" name=""/>
        <p:cNvGrpSpPr/>
        <p:nvPr/>
      </p:nvGrpSpPr>
      <p:grpSpPr>
        <a:xfrm>
          <a:off x="0" y="0"/>
          <a:ext cx="0" cy="0"/>
          <a:chOff x="0" y="0"/>
          <a:chExt cx="0" cy="0"/>
        </a:xfrm>
      </p:grpSpPr>
      <p:sp>
        <p:nvSpPr>
          <p:cNvPr id="1048662" name="Rectangle 8"/>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3" name="Title 1"/>
          <p:cNvSpPr>
            <a:spLocks noGrp="1"/>
          </p:cNvSpPr>
          <p:nvPr>
            <p:ph type="title"/>
          </p:nvPr>
        </p:nvSpPr>
        <p:spPr>
          <a:xfrm>
            <a:off x="612648" y="548640"/>
            <a:ext cx="10945037" cy="1133856"/>
          </a:xfrm>
        </p:spPr>
        <p:txBody>
          <a:bodyPr anchor="t">
            <a:normAutofit/>
          </a:bodyPr>
          <a:p>
            <a:r>
              <a:rPr b="1" sz="3700" lang="en-US"/>
              <a:t>Influence of Innovation - Product Innovation</a:t>
            </a:r>
            <a:br>
              <a:rPr b="1" sz="3700" lang="en-US"/>
            </a:br>
            <a:endParaRPr sz="3700" lang="en-US"/>
          </a:p>
        </p:txBody>
      </p:sp>
      <p:graphicFrame>
        <p:nvGraphicFramePr>
          <p:cNvPr id="4194315" name="Content Placeholder 2"/>
          <p:cNvGraphicFramePr>
            <a:graphicFrameLocks noGrp="1"/>
          </p:cNvGraphicFramePr>
          <p:nvPr>
            <p:ph idx="1"/>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77" name=""/>
        <p:cNvGrpSpPr/>
        <p:nvPr/>
      </p:nvGrpSpPr>
      <p:grpSpPr>
        <a:xfrm>
          <a:off x="0" y="0"/>
          <a:ext cx="0" cy="0"/>
          <a:chOff x="0" y="0"/>
          <a:chExt cx="0" cy="0"/>
        </a:xfrm>
      </p:grpSpPr>
      <p:sp>
        <p:nvSpPr>
          <p:cNvPr id="1048667"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68" name="Title 1"/>
          <p:cNvSpPr>
            <a:spLocks noGrp="1"/>
          </p:cNvSpPr>
          <p:nvPr>
            <p:ph type="title"/>
          </p:nvPr>
        </p:nvSpPr>
        <p:spPr>
          <a:xfrm>
            <a:off x="612649" y="548639"/>
            <a:ext cx="3494314" cy="5786638"/>
          </a:xfrm>
        </p:spPr>
        <p:txBody>
          <a:bodyPr anchor="t">
            <a:normAutofit/>
          </a:bodyPr>
          <a:p>
            <a:r>
              <a:rPr b="1" lang="en-GB"/>
              <a:t>Influence of Innovation - Business Model Innovation</a:t>
            </a:r>
            <a:endParaRPr lang="en-US"/>
          </a:p>
        </p:txBody>
      </p:sp>
      <p:graphicFrame>
        <p:nvGraphicFramePr>
          <p:cNvPr id="4194316" name="Content Placeholder 2"/>
          <p:cNvGraphicFramePr>
            <a:graphicFrameLocks noGrp="1"/>
          </p:cNvGraphicFramePr>
          <p:nvPr>
            <p:ph idx="1"/>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0" name=""/>
        <p:cNvGrpSpPr/>
        <p:nvPr/>
      </p:nvGrpSpPr>
      <p:grpSpPr>
        <a:xfrm>
          <a:off x="0" y="0"/>
          <a:ext cx="0" cy="0"/>
          <a:chOff x="0" y="0"/>
          <a:chExt cx="0" cy="0"/>
        </a:xfrm>
      </p:grpSpPr>
      <p:sp>
        <p:nvSpPr>
          <p:cNvPr id="1048672" name="Rectangle 8"/>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3" name="Title 1"/>
          <p:cNvSpPr>
            <a:spLocks noGrp="1"/>
          </p:cNvSpPr>
          <p:nvPr>
            <p:ph type="title"/>
          </p:nvPr>
        </p:nvSpPr>
        <p:spPr>
          <a:xfrm>
            <a:off x="1524000" y="548640"/>
            <a:ext cx="9160475" cy="1132258"/>
          </a:xfrm>
        </p:spPr>
        <p:txBody>
          <a:bodyPr anchor="ctr">
            <a:normAutofit/>
          </a:bodyPr>
          <a:p>
            <a:pPr algn="ctr"/>
            <a:r>
              <a:rPr b="1" sz="3700" lang="en-US"/>
              <a:t>Influence of Innovation - Sustainability</a:t>
            </a:r>
            <a:br>
              <a:rPr b="1" sz="3700" lang="en-US"/>
            </a:br>
            <a:endParaRPr sz="3700" lang="en-US"/>
          </a:p>
        </p:txBody>
      </p:sp>
      <p:graphicFrame>
        <p:nvGraphicFramePr>
          <p:cNvPr id="4194317" name="Content Placeholder 2"/>
          <p:cNvGraphicFramePr>
            <a:graphicFrameLocks noGrp="1"/>
          </p:cNvGraphicFramePr>
          <p:nvPr>
            <p:ph idx="1"/>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3" name=""/>
        <p:cNvGrpSpPr/>
        <p:nvPr/>
      </p:nvGrpSpPr>
      <p:grpSpPr>
        <a:xfrm>
          <a:off x="0" y="0"/>
          <a:ext cx="0" cy="0"/>
          <a:chOff x="0" y="0"/>
          <a:chExt cx="0" cy="0"/>
        </a:xfrm>
      </p:grpSpPr>
      <p:sp>
        <p:nvSpPr>
          <p:cNvPr id="1048677" name="Rectangle 13"/>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78" name="Title 1"/>
          <p:cNvSpPr>
            <a:spLocks noGrp="1"/>
          </p:cNvSpPr>
          <p:nvPr>
            <p:ph type="title"/>
          </p:nvPr>
        </p:nvSpPr>
        <p:spPr>
          <a:xfrm>
            <a:off x="612649" y="548638"/>
            <a:ext cx="3493008" cy="5788152"/>
          </a:xfrm>
        </p:spPr>
        <p:txBody>
          <a:bodyPr anchor="ctr">
            <a:normAutofit/>
          </a:bodyPr>
          <a:p>
            <a:r>
              <a:rPr b="1" sz="3100" lang="en-GB"/>
              <a:t>Recommendations</a:t>
            </a:r>
            <a:br>
              <a:rPr sz="3100" lang="en-US"/>
            </a:br>
            <a:endParaRPr sz="3100" lang="en-US"/>
          </a:p>
        </p:txBody>
      </p:sp>
      <p:graphicFrame>
        <p:nvGraphicFramePr>
          <p:cNvPr id="4194318" name="Content Placeholder 2"/>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86" name=""/>
        <p:cNvGrpSpPr/>
        <p:nvPr/>
      </p:nvGrpSpPr>
      <p:grpSpPr>
        <a:xfrm>
          <a:off x="0" y="0"/>
          <a:ext cx="0" cy="0"/>
          <a:chOff x="0" y="0"/>
          <a:chExt cx="0" cy="0"/>
        </a:xfrm>
      </p:grpSpPr>
      <p:sp>
        <p:nvSpPr>
          <p:cNvPr id="1048682" name="Rectangle 5"/>
          <p:cNvSpPr>
            <a:spLocks noChangeAspect="1" noMove="1" noResize="1" noRot="1" noGrp="1" noAdjustHandles="1" noEditPoints="1" noChangeArrowheads="1" noChangeShapeType="1" noTextEdit="1"/>
          </p:cNvSpPr>
          <p:nvPr/>
        </p:nvSpPr>
        <p:spPr>
          <a:xfrm>
            <a:off x="0" y="0"/>
            <a:ext cx="12192000" cy="6858000"/>
          </a:xfrm>
          <a:prstGeom prst="rect"/>
          <a:solidFill>
            <a:schemeClr val="bg1"/>
          </a:solidFill>
          <a:ln w="1270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anchor="ctr" rtlCol="0"/>
          <a:p>
            <a:pPr algn="ctr"/>
            <a:endParaRPr lang="en-US"/>
          </a:p>
        </p:txBody>
      </p:sp>
      <p:sp>
        <p:nvSpPr>
          <p:cNvPr id="1048683" name="Title 1"/>
          <p:cNvSpPr>
            <a:spLocks noGrp="1"/>
          </p:cNvSpPr>
          <p:nvPr>
            <p:ph type="title"/>
          </p:nvPr>
        </p:nvSpPr>
        <p:spPr>
          <a:xfrm>
            <a:off x="612649" y="548639"/>
            <a:ext cx="3494314" cy="5786638"/>
          </a:xfrm>
        </p:spPr>
        <p:txBody>
          <a:bodyPr anchor="t">
            <a:normAutofit/>
          </a:bodyPr>
          <a:p>
            <a:r>
              <a:rPr b="1" dirty="0" lang="en-US"/>
              <a:t>Conclusion</a:t>
            </a:r>
            <a:br>
              <a:rPr b="1" dirty="0" lang="en-US"/>
            </a:br>
            <a:endParaRPr dirty="0" lang="en-US"/>
          </a:p>
        </p:txBody>
      </p:sp>
      <p:graphicFrame>
        <p:nvGraphicFramePr>
          <p:cNvPr id="4194319" name="Content Placeholder 2"/>
          <p:cNvGraphicFramePr>
            <a:graphicFrameLocks noGrp="1"/>
          </p:cNvGraphicFramePr>
          <p:nvPr>
            <p:ph idx="1"/>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1" r:qs="rId5" r:cs="rId4"/>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89" name=""/>
        <p:cNvGrpSpPr/>
        <p:nvPr/>
      </p:nvGrpSpPr>
      <p:grpSpPr>
        <a:xfrm>
          <a:off x="0" y="0"/>
          <a:ext cx="0" cy="0"/>
          <a:chOff x="0" y="0"/>
          <a:chExt cx="0" cy="0"/>
        </a:xfrm>
      </p:grpSpPr>
      <p:sp>
        <p:nvSpPr>
          <p:cNvPr id="1048687" name="Title 1"/>
          <p:cNvSpPr>
            <a:spLocks noGrp="1"/>
          </p:cNvSpPr>
          <p:nvPr>
            <p:ph type="title"/>
          </p:nvPr>
        </p:nvSpPr>
        <p:spPr/>
        <p:txBody>
          <a:bodyPr/>
          <a:p>
            <a:r>
              <a:rPr dirty="0" lang="en-US"/>
              <a:t> </a:t>
            </a:r>
            <a:r>
              <a:rPr b="1" dirty="0" lang="en-GB"/>
              <a:t>References</a:t>
            </a:r>
            <a:endParaRPr dirty="0" lang="en-US"/>
          </a:p>
        </p:txBody>
      </p:sp>
      <p:sp>
        <p:nvSpPr>
          <p:cNvPr id="1048688" name="Content Placeholder 2"/>
          <p:cNvSpPr>
            <a:spLocks noGrp="1"/>
          </p:cNvSpPr>
          <p:nvPr>
            <p:ph idx="1"/>
          </p:nvPr>
        </p:nvSpPr>
        <p:spPr>
          <a:xfrm>
            <a:off x="419100" y="1371601"/>
            <a:ext cx="11087100" cy="4673599"/>
          </a:xfrm>
        </p:spPr>
        <p:txBody>
          <a:bodyPr>
            <a:normAutofit/>
          </a:bodyPr>
          <a:p>
            <a:r>
              <a:rPr lang="en-GB"/>
              <a:t>Wood, R., (2024). Computer Hardware, Software, and Networks. </a:t>
            </a:r>
            <a:r>
              <a:rPr i="1" lang="en-GB"/>
              <a:t>Introduction to Information Systems Management</a:t>
            </a:r>
            <a:r>
              <a:rPr lang="en-GB"/>
              <a:t>.</a:t>
            </a:r>
            <a:endParaRPr lang="en-US"/>
          </a:p>
          <a:p>
            <a:r>
              <a:rPr lang="en-GB"/>
              <a:t>Li, J., Li, L., Yang, Z. and Tian, X., (2025). Managing disruptions in international distribution channels: effectuation, business model innovation, and channel resilience. </a:t>
            </a:r>
            <a:r>
              <a:rPr i="1" lang="en-GB"/>
              <a:t>Journal of International Business Studies</a:t>
            </a:r>
            <a:r>
              <a:rPr lang="en-GB"/>
              <a:t>, </a:t>
            </a:r>
            <a:r>
              <a:rPr i="1" lang="en-GB"/>
              <a:t>56</a:t>
            </a:r>
            <a:r>
              <a:rPr lang="en-GB"/>
              <a:t>(3), pp.403-421.</a:t>
            </a:r>
            <a:endParaRPr lang="en-US"/>
          </a:p>
          <a:p>
            <a:r>
              <a:rPr lang="en-GB"/>
              <a:t>Rasshyvalov, D., Portnov, Y., Sigaieva, T., Alboshchii, O. and Rozumnyi, O., (2024). Navigating geopolitical risks: Implications for global supply chain management. </a:t>
            </a:r>
            <a:r>
              <a:rPr i="1" lang="en-GB"/>
              <a:t>Multidisciplinary Reviews</a:t>
            </a:r>
            <a:r>
              <a:rPr lang="en-GB"/>
              <a:t>, </a:t>
            </a:r>
            <a:r>
              <a:rPr i="1" lang="en-GB"/>
              <a:t>7</a:t>
            </a:r>
            <a:r>
              <a:rPr lang="en-GB"/>
              <a:t>.</a:t>
            </a:r>
            <a:endParaRPr lang="en-US"/>
          </a:p>
          <a:p>
            <a:r>
              <a:rPr lang="en-GB"/>
              <a:t>Louis-Philippe, P.V.C., Jacquemotte, Q.E. and Hilty, L.M., (2020). Sources of variation in life cycle assessments of smartphones and tablet computers. </a:t>
            </a:r>
            <a:r>
              <a:rPr i="1" lang="en-GB"/>
              <a:t>Environmental Impact Assessment Review</a:t>
            </a:r>
            <a:r>
              <a:rPr lang="en-GB"/>
              <a:t>, </a:t>
            </a:r>
            <a:r>
              <a:rPr i="1" lang="en-GB"/>
              <a:t>84</a:t>
            </a:r>
            <a:r>
              <a:rPr lang="en-GB"/>
              <a:t>, p.106416.</a:t>
            </a:r>
            <a:endParaRPr lang="en-US"/>
          </a:p>
          <a:p>
            <a:r>
              <a:rPr lang="en-GB"/>
              <a:t>Mistry, H.K., Mavani, C., Goswami, A. and Patel, R., (2024). The impact of cloud computing and AI on industry dynamics and competition. </a:t>
            </a:r>
            <a:r>
              <a:rPr i="1" lang="en-GB"/>
              <a:t>Educational Administration: Theory and Practice</a:t>
            </a:r>
            <a:r>
              <a:rPr lang="en-GB"/>
              <a:t>, </a:t>
            </a:r>
            <a:r>
              <a:rPr i="1" lang="en-GB"/>
              <a:t>30</a:t>
            </a:r>
            <a:r>
              <a:rPr lang="en-GB"/>
              <a:t>(7), pp.797-804.</a:t>
            </a:r>
            <a:endParaRPr lang="en-US"/>
          </a:p>
          <a:p>
            <a:r>
              <a:rPr lang="en-GB"/>
              <a:t>Kang, W., Ratti, R.A. and Vespignani, J., (2020). Impact of global uncertainty on the global economy and large developed and developing economies. </a:t>
            </a:r>
            <a:r>
              <a:rPr i="1" lang="en-GB"/>
              <a:t>Applied Economics</a:t>
            </a:r>
            <a:r>
              <a:rPr lang="en-GB"/>
              <a:t>, </a:t>
            </a:r>
            <a:r>
              <a:rPr i="1" lang="en-GB"/>
              <a:t>52</a:t>
            </a:r>
            <a:r>
              <a:rPr lang="en-GB"/>
              <a:t>(22), pp.2392-2407.</a:t>
            </a:r>
            <a:endParaRPr lang="en-US"/>
          </a:p>
          <a:p>
            <a:r>
              <a:rPr lang="en-GB"/>
              <a:t>Gafurdjan, Z., (2024). Inflation and its effects on consumer behavior and economic policies. </a:t>
            </a:r>
            <a:r>
              <a:rPr i="1" lang="en-GB"/>
              <a:t>Qo ‘Qon Universiteti Xabarnomasi</a:t>
            </a:r>
            <a:r>
              <a:rPr lang="en-GB"/>
              <a:t>, </a:t>
            </a:r>
            <a:r>
              <a:rPr i="1" lang="en-GB"/>
              <a:t>10</a:t>
            </a:r>
            <a:r>
              <a:rPr lang="en-GB"/>
              <a:t>, pp.3-6.</a:t>
            </a:r>
            <a:endParaRPr lang="en-US"/>
          </a:p>
          <a:p>
            <a:r>
              <a:rPr lang="en-GB"/>
              <a:t>Reddy, K.P., Chandu, V., Srilakshmi, S., Thagaram, E., Sahyaja, C. and Osei, B., (2023). Consumers perception on green marketing towards eco-friendly fast moving consumer goods. </a:t>
            </a:r>
            <a:r>
              <a:rPr i="1" lang="en-GB"/>
              <a:t>International Journal of Engineering Business Management</a:t>
            </a:r>
            <a:r>
              <a:rPr lang="en-GB"/>
              <a:t>, </a:t>
            </a:r>
            <a:r>
              <a:rPr i="1" lang="en-GB"/>
              <a:t>15</a:t>
            </a:r>
            <a:r>
              <a:rPr lang="en-GB"/>
              <a:t>, p.18479790231170962.</a:t>
            </a:r>
            <a:endParaRPr lang="en-US"/>
          </a:p>
          <a:p>
            <a:r>
              <a:rPr lang="en-GB"/>
              <a:t>Yarali, A., (2021). </a:t>
            </a:r>
            <a:r>
              <a:rPr i="1" lang="en-GB"/>
              <a:t>Intelligent Connectivity: AI, IoT, and 5G</a:t>
            </a:r>
            <a:r>
              <a:rPr lang="en-GB"/>
              <a:t>. John Wiley &amp; Sons.</a:t>
            </a:r>
            <a:endParaRPr lang="en-US"/>
          </a:p>
          <a:p>
            <a:r>
              <a:rPr lang="en-GB"/>
              <a:t>World Health Organization, (2024). </a:t>
            </a:r>
            <a:r>
              <a:rPr i="1" lang="en-GB"/>
              <a:t>Enhancing compliance to good manufacturing practices and pharmaceutical quality system requirements in vaccine production: Virtual Training Marathon kit 2023</a:t>
            </a:r>
            <a:r>
              <a:rPr lang="en-GB"/>
              <a:t>. World Health Organization.</a:t>
            </a:r>
            <a:endParaRPr lang="en-US"/>
          </a:p>
          <a:p>
            <a:r>
              <a:rPr lang="en-GB"/>
              <a:t>Ashikali, T., Groeneveld, S. and Ritz, A., (2021). Managing a diverse workforce. </a:t>
            </a:r>
            <a:r>
              <a:rPr i="1" lang="en-GB"/>
              <a:t>Managing for public service performance: How HRM and leadership can make a difference</a:t>
            </a:r>
            <a:r>
              <a:rPr lang="en-GB"/>
              <a:t>, pp.182-198.</a:t>
            </a:r>
            <a:endParaRPr lang="en-US"/>
          </a:p>
          <a:p>
            <a:r>
              <a:rPr lang="en-GB"/>
              <a:t>Yao, B., (2021). International research collaboration: Challenges and opportunities. </a:t>
            </a:r>
            <a:r>
              <a:rPr i="1" lang="en-GB"/>
              <a:t>Journal of Diagnostic Medical Sonography</a:t>
            </a:r>
            <a:r>
              <a:rPr lang="en-GB"/>
              <a:t>, </a:t>
            </a:r>
            <a:r>
              <a:rPr i="1" lang="en-GB"/>
              <a:t>37</a:t>
            </a:r>
            <a:r>
              <a:rPr lang="en-GB"/>
              <a:t>(2), pp.107-108.</a:t>
            </a:r>
            <a:endParaRPr lang="en-US"/>
          </a:p>
          <a:p>
            <a:r>
              <a:rPr lang="en-GB"/>
              <a:t>Golmohammadi, A. and Hassini, E., (2020). Review of supplier diversification and pricing strategies under random supply and demand. </a:t>
            </a:r>
            <a:r>
              <a:rPr i="1" lang="en-GB"/>
              <a:t>International Journal of Production Research</a:t>
            </a:r>
            <a:r>
              <a:rPr lang="en-GB"/>
              <a:t>, </a:t>
            </a:r>
            <a:r>
              <a:rPr i="1" lang="en-GB"/>
              <a:t>58</a:t>
            </a:r>
            <a:r>
              <a:rPr lang="en-GB"/>
              <a:t>(11), pp.3455-3487.</a:t>
            </a:r>
            <a:endParaRPr lang="en-US"/>
          </a:p>
          <a:p>
            <a:r>
              <a:rPr lang="en-GB"/>
              <a:t>Rog, I., Lerner, D., Bender, S.F. and van der Heijden, M.G., (2025). The Increased Environmental Niche of Dual‐Mycorrhizal Woody Species. </a:t>
            </a:r>
            <a:r>
              <a:rPr i="1" lang="en-GB"/>
              <a:t>Ecology Letters</a:t>
            </a:r>
            <a:r>
              <a:rPr lang="en-GB"/>
              <a:t>, </a:t>
            </a:r>
            <a:r>
              <a:rPr i="1" lang="en-GB"/>
              <a:t>28</a:t>
            </a:r>
            <a:r>
              <a:rPr lang="en-GB"/>
              <a:t>(5), p.e70132.</a:t>
            </a:r>
            <a:endParaRPr lang="en-US"/>
          </a:p>
          <a:p>
            <a:r>
              <a:rPr lang="en-GB"/>
              <a:t>Fisk, R.P., Alkire, L., Anderson, L., Bowen, D.E., Gruber, T., Ostrom, A.L. and Patricio, L., (2020). Elevating the human experience (HX) through service research collaborations: introducing ServCollab. </a:t>
            </a:r>
            <a:r>
              <a:rPr i="1" lang="en-GB"/>
              <a:t>Journal of Service Management</a:t>
            </a:r>
            <a:r>
              <a:rPr lang="en-GB"/>
              <a:t>, </a:t>
            </a:r>
            <a:r>
              <a:rPr i="1" lang="en-GB"/>
              <a:t>31</a:t>
            </a:r>
            <a:r>
              <a:rPr lang="en-GB"/>
              <a:t>(4), pp.615-635.</a:t>
            </a:r>
            <a:endParaRPr lang="en-US"/>
          </a:p>
          <a:p>
            <a:r>
              <a:rPr lang="en-GB"/>
              <a:t>Gonzalez-Torres, M., Bertoldi, P., Castellazzi, L. and Pérez-Lombard, L., (2023). Review of EU product energy efficiency policies: What have we achieved in 40 years?. </a:t>
            </a:r>
            <a:r>
              <a:rPr i="1" lang="en-GB"/>
              <a:t>Journal of cleaner production</a:t>
            </a:r>
            <a:r>
              <a:rPr lang="en-GB"/>
              <a:t>, </a:t>
            </a:r>
            <a:r>
              <a:rPr i="1" lang="en-GB"/>
              <a:t>421</a:t>
            </a:r>
            <a:r>
              <a:rPr lang="en-GB"/>
              <a:t>, p.138442.</a:t>
            </a:r>
            <a:endParaRPr lang="en-US"/>
          </a:p>
          <a:p>
            <a:r>
              <a:rPr lang="en-GB"/>
              <a:t>Silvestre, B.S., Silva, M.E., Cormack, A. and Thome, A.M.T., (2020). Supply chain sustainability trajectories: learning through sustainability initiatives. </a:t>
            </a:r>
            <a:r>
              <a:rPr i="1" lang="en-GB"/>
              <a:t>International Journal of Operations &amp; Production Management</a:t>
            </a:r>
            <a:r>
              <a:rPr lang="en-GB"/>
              <a:t>, </a:t>
            </a:r>
            <a:r>
              <a:rPr i="1" lang="en-GB"/>
              <a:t>40</a:t>
            </a:r>
            <a:r>
              <a:rPr lang="en-GB"/>
              <a:t>(9), pp.1301-1337.</a:t>
            </a:r>
            <a:endParaRPr lang="en-US"/>
          </a:p>
          <a:p>
            <a:endParaRPr dirty="0" lang="en-US"/>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theme>
</file>

<file path=docProps/app.xml><?xml version="1.0" encoding="utf-8"?>
<Properties xmlns="http://schemas.openxmlformats.org/officeDocument/2006/extended-properties">
  <Application>Microsoft Office PowerPoint</Application>
  <ScaleCrop>0</ScaleCrop>
  <LinksUpToDate>0</LinksUpToDate>
  <AppVersion>16.0000</AppVersion>
</Properties>
</file>

<file path=docProps/core.xml><?xml version="1.0" encoding="utf-8"?>
<cp:coreProperties xmlns:cp="http://schemas.openxmlformats.org/package/2006/metadata/core-properties" xmlns:dc="http://purl.org/dc/elements/1.1/" xmlns:dcterms="http://purl.org/dc/terms/" xmlns:xsi="http://www.w3.org/2001/XMLSchema-instance">
  <dc:creator>JDY-LX1</dc:creator>
  <dcterms:created xsi:type="dcterms:W3CDTF">2025-06-11T05:57:47Z</dcterms:created>
  <dcterms:modified xsi:type="dcterms:W3CDTF">2025-06-15T15:10:13Z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39851b6f06c743b8ba8be136a9b47820</vt:lpwstr>
  </property>
</Properties>
</file>