
<file path=[Content_Types].xml><?xml version="1.0" encoding="utf-8"?>
<Types xmlns="http://schemas.openxmlformats.org/package/2006/content-types">
  <Default Extension="emf" ContentType="image/x-emf"/>
  <Default Extension="glb" ContentType="model/gltf.binary"/>
  <Default Extension="jpg" ContentType="image/jpeg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45" r:id="rId1"/>
  </p:sldMasterIdLst>
  <p:notesMasterIdLst>
    <p:notesMasterId r:id="rId15"/>
  </p:notesMasterIdLst>
  <p:sldIdLst>
    <p:sldId id="258" r:id="rId2"/>
    <p:sldId id="259" r:id="rId3"/>
    <p:sldId id="261" r:id="rId4"/>
    <p:sldId id="262" r:id="rId5"/>
    <p:sldId id="265" r:id="rId6"/>
    <p:sldId id="264" r:id="rId7"/>
    <p:sldId id="266" r:id="rId8"/>
    <p:sldId id="267" r:id="rId9"/>
    <p:sldId id="269" r:id="rId10"/>
    <p:sldId id="270" r:id="rId11"/>
    <p:sldId id="271" r:id="rId12"/>
    <p:sldId id="272" r:id="rId13"/>
    <p:sldId id="25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300"/>
    <a:srgbClr val="FF4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EE39AB-1B5A-6946-8359-CA45BF284814}" v="959" dt="2025-12-01T00:46:58.2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03"/>
    <p:restoredTop sz="94693"/>
  </p:normalViewPr>
  <p:slideViewPr>
    <p:cSldViewPr snapToGrid="0">
      <p:cViewPr varScale="1">
        <p:scale>
          <a:sx n="121" d="100"/>
          <a:sy n="121" d="100"/>
        </p:scale>
        <p:origin x="184" y="7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Wilson (2506841)" userId="S::2506841@student.uwtsd.ac.uk::b343e092-7e96-4374-a7a0-3489ccba9e58" providerId="AD" clId="Web-{F913EB24-DE01-923A-452B-9399FDFDF555}"/>
    <pc:docChg chg="addSld delSld modSld">
      <pc:chgData name="Natasha Wilson (2506841)" userId="S::2506841@student.uwtsd.ac.uk::b343e092-7e96-4374-a7a0-3489ccba9e58" providerId="AD" clId="Web-{F913EB24-DE01-923A-452B-9399FDFDF555}" dt="2025-11-19T17:27:09.329" v="13"/>
      <pc:docMkLst>
        <pc:docMk/>
      </pc:docMkLst>
      <pc:sldChg chg="addSp delSp modSp new mod setBg">
        <pc:chgData name="Natasha Wilson (2506841)" userId="S::2506841@student.uwtsd.ac.uk::b343e092-7e96-4374-a7a0-3489ccba9e58" providerId="AD" clId="Web-{F913EB24-DE01-923A-452B-9399FDFDF555}" dt="2025-11-19T17:27:09.329" v="13"/>
        <pc:sldMkLst>
          <pc:docMk/>
          <pc:sldMk cId="128361021" sldId="256"/>
        </pc:sldMkLst>
        <pc:picChg chg="add mod">
          <ac:chgData name="Natasha Wilson (2506841)" userId="S::2506841@student.uwtsd.ac.uk::b343e092-7e96-4374-a7a0-3489ccba9e58" providerId="AD" clId="Web-{F913EB24-DE01-923A-452B-9399FDFDF555}" dt="2025-11-19T17:27:09.329" v="13"/>
          <ac:picMkLst>
            <pc:docMk/>
            <pc:sldMk cId="128361021" sldId="256"/>
            <ac:picMk id="2" creationId="{D7C3E5DE-7304-B2FE-51FF-C41D29C1B1AB}"/>
          </ac:picMkLst>
        </pc:picChg>
      </pc:sldChg>
    </pc:docChg>
  </pc:docChgLst>
  <pc:docChgLst>
    <pc:chgData name="Natasha Wilson (2506841)" userId="b343e092-7e96-4374-a7a0-3489ccba9e58" providerId="ADAL" clId="{14A6A32A-C051-5401-8FC4-F94573AD7CF4}"/>
    <pc:docChg chg="undo custSel addSld delSld modSld sldOrd modMainMaster modShowInfo">
      <pc:chgData name="Natasha Wilson (2506841)" userId="b343e092-7e96-4374-a7a0-3489ccba9e58" providerId="ADAL" clId="{14A6A32A-C051-5401-8FC4-F94573AD7CF4}" dt="2025-12-01T00:48:54.831" v="6168" actId="2696"/>
      <pc:docMkLst>
        <pc:docMk/>
      </pc:docMkLst>
      <pc:sldChg chg="addSp delSp modSp mod ord modTransition delDesignElem modNotesTx">
        <pc:chgData name="Natasha Wilson (2506841)" userId="b343e092-7e96-4374-a7a0-3489ccba9e58" providerId="ADAL" clId="{14A6A32A-C051-5401-8FC4-F94573AD7CF4}" dt="2025-11-30T23:53:58.208" v="5843" actId="14100"/>
        <pc:sldMkLst>
          <pc:docMk/>
          <pc:sldMk cId="128361021" sldId="256"/>
        </pc:sldMkLst>
        <pc:spChg chg="add mod">
          <ac:chgData name="Natasha Wilson (2506841)" userId="b343e092-7e96-4374-a7a0-3489ccba9e58" providerId="ADAL" clId="{14A6A32A-C051-5401-8FC4-F94573AD7CF4}" dt="2025-11-30T23:53:58.208" v="5843" actId="14100"/>
          <ac:spMkLst>
            <pc:docMk/>
            <pc:sldMk cId="128361021" sldId="256"/>
            <ac:spMk id="4" creationId="{F62EA5E9-8072-2497-316E-0FECA5CDC33C}"/>
          </ac:spMkLst>
        </pc:spChg>
      </pc:sldChg>
      <pc:sldChg chg="addSp delSp modSp new mod modTransition setBg modAnim delDesignElem">
        <pc:chgData name="Natasha Wilson (2506841)" userId="b343e092-7e96-4374-a7a0-3489ccba9e58" providerId="ADAL" clId="{14A6A32A-C051-5401-8FC4-F94573AD7CF4}" dt="2025-11-30T13:46:31.634" v="2983"/>
        <pc:sldMkLst>
          <pc:docMk/>
          <pc:sldMk cId="2800929206" sldId="258"/>
        </pc:sldMkLst>
        <pc:spChg chg="add mod">
          <ac:chgData name="Natasha Wilson (2506841)" userId="b343e092-7e96-4374-a7a0-3489ccba9e58" providerId="ADAL" clId="{14A6A32A-C051-5401-8FC4-F94573AD7CF4}" dt="2025-11-29T21:02:08.433" v="813" actId="27636"/>
          <ac:spMkLst>
            <pc:docMk/>
            <pc:sldMk cId="2800929206" sldId="258"/>
            <ac:spMk id="5" creationId="{5F5EA78F-A975-3800-7363-6274B08FE924}"/>
          </ac:spMkLst>
        </pc:spChg>
        <pc:spChg chg="add mod">
          <ac:chgData name="Natasha Wilson (2506841)" userId="b343e092-7e96-4374-a7a0-3489ccba9e58" providerId="ADAL" clId="{14A6A32A-C051-5401-8FC4-F94573AD7CF4}" dt="2025-11-29T21:50:55.422" v="1416" actId="1076"/>
          <ac:spMkLst>
            <pc:docMk/>
            <pc:sldMk cId="2800929206" sldId="258"/>
            <ac:spMk id="6" creationId="{8E540239-E54C-91BA-CB15-F76FE807281E}"/>
          </ac:spMkLst>
        </pc:spChg>
        <pc:picChg chg="add mod ord">
          <ac:chgData name="Natasha Wilson (2506841)" userId="b343e092-7e96-4374-a7a0-3489ccba9e58" providerId="ADAL" clId="{14A6A32A-C051-5401-8FC4-F94573AD7CF4}" dt="2025-11-29T17:07:54.375" v="325" actId="26606"/>
          <ac:picMkLst>
            <pc:docMk/>
            <pc:sldMk cId="2800929206" sldId="258"/>
            <ac:picMk id="3" creationId="{4E0BD36F-DB12-882E-93D1-363630DFFE84}"/>
          </ac:picMkLst>
        </pc:picChg>
      </pc:sldChg>
      <pc:sldChg chg="addSp delSp modSp new mod ord modTransition setBg modAnim delDesignElem modNotesTx">
        <pc:chgData name="Natasha Wilson (2506841)" userId="b343e092-7e96-4374-a7a0-3489ccba9e58" providerId="ADAL" clId="{14A6A32A-C051-5401-8FC4-F94573AD7CF4}" dt="2025-12-01T00:46:58.237" v="6163" actId="20577"/>
        <pc:sldMkLst>
          <pc:docMk/>
          <pc:sldMk cId="3076756865" sldId="259"/>
        </pc:sldMkLst>
        <pc:spChg chg="add mod">
          <ac:chgData name="Natasha Wilson (2506841)" userId="b343e092-7e96-4374-a7a0-3489ccba9e58" providerId="ADAL" clId="{14A6A32A-C051-5401-8FC4-F94573AD7CF4}" dt="2025-11-30T23:05:12.564" v="4608" actId="1076"/>
          <ac:spMkLst>
            <pc:docMk/>
            <pc:sldMk cId="3076756865" sldId="259"/>
            <ac:spMk id="4" creationId="{1D9EC6C0-458C-A020-BAD5-A9318EAB8D8F}"/>
          </ac:spMkLst>
        </pc:spChg>
        <pc:spChg chg="add mod">
          <ac:chgData name="Natasha Wilson (2506841)" userId="b343e092-7e96-4374-a7a0-3489ccba9e58" providerId="ADAL" clId="{14A6A32A-C051-5401-8FC4-F94573AD7CF4}" dt="2025-12-01T00:46:58.237" v="6163" actId="20577"/>
          <ac:spMkLst>
            <pc:docMk/>
            <pc:sldMk cId="3076756865" sldId="259"/>
            <ac:spMk id="8" creationId="{0D62EB30-AD8C-C548-CD20-6B062E1890D2}"/>
          </ac:spMkLst>
        </pc:spChg>
        <pc:spChg chg="add del">
          <ac:chgData name="Natasha Wilson (2506841)" userId="b343e092-7e96-4374-a7a0-3489ccba9e58" providerId="ADAL" clId="{14A6A32A-C051-5401-8FC4-F94573AD7CF4}" dt="2025-11-30T22:25:44.127" v="3096"/>
          <ac:spMkLst>
            <pc:docMk/>
            <pc:sldMk cId="3076756865" sldId="259"/>
            <ac:spMk id="9" creationId="{1EA5387D-64D8-4D6C-B109-FF4E81DF609A}"/>
          </ac:spMkLst>
        </pc:spChg>
        <pc:spChg chg="add del mod">
          <ac:chgData name="Natasha Wilson (2506841)" userId="b343e092-7e96-4374-a7a0-3489ccba9e58" providerId="ADAL" clId="{14A6A32A-C051-5401-8FC4-F94573AD7CF4}" dt="2025-11-30T23:06:29.909" v="4618"/>
          <ac:spMkLst>
            <pc:docMk/>
            <pc:sldMk cId="3076756865" sldId="259"/>
            <ac:spMk id="10" creationId="{EF97E509-BCC8-BB0D-CB48-45BB1F5430E5}"/>
          </ac:spMkLst>
        </pc:spChg>
        <pc:graphicFrameChg chg="add mod modGraphic">
          <ac:chgData name="Natasha Wilson (2506841)" userId="b343e092-7e96-4374-a7a0-3489ccba9e58" providerId="ADAL" clId="{14A6A32A-C051-5401-8FC4-F94573AD7CF4}" dt="2025-11-30T23:25:26.928" v="5229" actId="1076"/>
          <ac:graphicFrameMkLst>
            <pc:docMk/>
            <pc:sldMk cId="3076756865" sldId="259"/>
            <ac:graphicFrameMk id="2" creationId="{955B7547-5A7C-93FB-5ABA-D037475D8297}"/>
          </ac:graphicFrameMkLst>
        </pc:graphicFrameChg>
        <pc:graphicFrameChg chg="add mod">
          <ac:chgData name="Natasha Wilson (2506841)" userId="b343e092-7e96-4374-a7a0-3489ccba9e58" providerId="ADAL" clId="{14A6A32A-C051-5401-8FC4-F94573AD7CF4}" dt="2025-11-30T23:25:31.271" v="5230" actId="1076"/>
          <ac:graphicFrameMkLst>
            <pc:docMk/>
            <pc:sldMk cId="3076756865" sldId="259"/>
            <ac:graphicFrameMk id="6" creationId="{8E2C5A21-E32C-7ABE-6463-B2A830770B0A}"/>
          </ac:graphicFrameMkLst>
        </pc:graphicFrameChg>
        <pc:picChg chg="add del">
          <ac:chgData name="Natasha Wilson (2506841)" userId="b343e092-7e96-4374-a7a0-3489ccba9e58" providerId="ADAL" clId="{14A6A32A-C051-5401-8FC4-F94573AD7CF4}" dt="2025-11-30T22:25:44.127" v="3096"/>
          <ac:picMkLst>
            <pc:docMk/>
            <pc:sldMk cId="3076756865" sldId="259"/>
            <ac:picMk id="7" creationId="{CFD580F5-E7BF-4C1D-BEFD-4A4601EBA876}"/>
          </ac:picMkLst>
        </pc:picChg>
      </pc:sldChg>
      <pc:sldChg chg="addSp delSp modSp new add del mod ord modTransition modAnim">
        <pc:chgData name="Natasha Wilson (2506841)" userId="b343e092-7e96-4374-a7a0-3489ccba9e58" providerId="ADAL" clId="{14A6A32A-C051-5401-8FC4-F94573AD7CF4}" dt="2025-12-01T00:48:54.831" v="6168" actId="2696"/>
        <pc:sldMkLst>
          <pc:docMk/>
          <pc:sldMk cId="1272108267" sldId="260"/>
        </pc:sldMkLst>
        <pc:spChg chg="add mod">
          <ac:chgData name="Natasha Wilson (2506841)" userId="b343e092-7e96-4374-a7a0-3489ccba9e58" providerId="ADAL" clId="{14A6A32A-C051-5401-8FC4-F94573AD7CF4}" dt="2025-11-29T20:55:51.071" v="808" actId="1076"/>
          <ac:spMkLst>
            <pc:docMk/>
            <pc:sldMk cId="1272108267" sldId="260"/>
            <ac:spMk id="8" creationId="{1CD09E17-E647-FF1F-54B6-0100B308DFE7}"/>
          </ac:spMkLst>
        </pc:spChg>
        <pc:picChg chg="add mod">
          <ac:chgData name="Natasha Wilson (2506841)" userId="b343e092-7e96-4374-a7a0-3489ccba9e58" providerId="ADAL" clId="{14A6A32A-C051-5401-8FC4-F94573AD7CF4}" dt="2025-11-29T20:54:09.186" v="779" actId="1076"/>
          <ac:picMkLst>
            <pc:docMk/>
            <pc:sldMk cId="1272108267" sldId="260"/>
            <ac:picMk id="6" creationId="{66E31F9B-BB48-4526-CD1D-2B3013D342F6}"/>
          </ac:picMkLst>
        </pc:picChg>
      </pc:sldChg>
      <pc:sldChg chg="addSp delSp modSp new mod ord modTransition setBg modAnim modNotesTx">
        <pc:chgData name="Natasha Wilson (2506841)" userId="b343e092-7e96-4374-a7a0-3489ccba9e58" providerId="ADAL" clId="{14A6A32A-C051-5401-8FC4-F94573AD7CF4}" dt="2025-12-01T00:46:42.684" v="6160" actId="20577"/>
        <pc:sldMkLst>
          <pc:docMk/>
          <pc:sldMk cId="4029655870" sldId="261"/>
        </pc:sldMkLst>
        <pc:spChg chg="add mod">
          <ac:chgData name="Natasha Wilson (2506841)" userId="b343e092-7e96-4374-a7a0-3489ccba9e58" providerId="ADAL" clId="{14A6A32A-C051-5401-8FC4-F94573AD7CF4}" dt="2025-12-01T00:46:42.684" v="6160" actId="20577"/>
          <ac:spMkLst>
            <pc:docMk/>
            <pc:sldMk cId="4029655870" sldId="261"/>
            <ac:spMk id="5" creationId="{EDBDC6BA-E285-4F3B-5997-D5D57510E229}"/>
          </ac:spMkLst>
        </pc:spChg>
        <pc:picChg chg="add mod">
          <ac:chgData name="Natasha Wilson (2506841)" userId="b343e092-7e96-4374-a7a0-3489ccba9e58" providerId="ADAL" clId="{14A6A32A-C051-5401-8FC4-F94573AD7CF4}" dt="2025-11-29T21:14:21.478" v="1016" actId="14100"/>
          <ac:picMkLst>
            <pc:docMk/>
            <pc:sldMk cId="4029655870" sldId="261"/>
            <ac:picMk id="3" creationId="{A114DDFB-97D0-4FEA-B859-8FA045456B20}"/>
          </ac:picMkLst>
        </pc:picChg>
      </pc:sldChg>
      <pc:sldChg chg="addSp delSp modSp new mod modTransition addAnim delAnim modAnim modNotesTx">
        <pc:chgData name="Natasha Wilson (2506841)" userId="b343e092-7e96-4374-a7a0-3489ccba9e58" providerId="ADAL" clId="{14A6A32A-C051-5401-8FC4-F94573AD7CF4}" dt="2025-11-30T23:09:47.185" v="4666" actId="478"/>
        <pc:sldMkLst>
          <pc:docMk/>
          <pc:sldMk cId="4250399102" sldId="262"/>
        </pc:sldMkLst>
        <pc:spChg chg="add mod">
          <ac:chgData name="Natasha Wilson (2506841)" userId="b343e092-7e96-4374-a7a0-3489ccba9e58" providerId="ADAL" clId="{14A6A32A-C051-5401-8FC4-F94573AD7CF4}" dt="2025-11-30T09:50:34.004" v="2691" actId="207"/>
          <ac:spMkLst>
            <pc:docMk/>
            <pc:sldMk cId="4250399102" sldId="262"/>
            <ac:spMk id="20" creationId="{031D45A5-4038-3470-D720-615CC543A67D}"/>
          </ac:spMkLst>
        </pc:spChg>
        <pc:spChg chg="add del mod">
          <ac:chgData name="Natasha Wilson (2506841)" userId="b343e092-7e96-4374-a7a0-3489ccba9e58" providerId="ADAL" clId="{14A6A32A-C051-5401-8FC4-F94573AD7CF4}" dt="2025-11-30T23:09:47.185" v="4666" actId="478"/>
          <ac:spMkLst>
            <pc:docMk/>
            <pc:sldMk cId="4250399102" sldId="262"/>
            <ac:spMk id="22" creationId="{0A9D49C9-9835-9E0D-9E1E-B27CE80C2ED5}"/>
          </ac:spMkLst>
        </pc:spChg>
        <pc:picChg chg="add mod">
          <ac:chgData name="Natasha Wilson (2506841)" userId="b343e092-7e96-4374-a7a0-3489ccba9e58" providerId="ADAL" clId="{14A6A32A-C051-5401-8FC4-F94573AD7CF4}" dt="2025-11-29T21:47:10.639" v="1407" actId="1076"/>
          <ac:picMkLst>
            <pc:docMk/>
            <pc:sldMk cId="4250399102" sldId="262"/>
            <ac:picMk id="3" creationId="{CEB45286-65D5-FBBD-23F6-004D3CE8B70F}"/>
          </ac:picMkLst>
        </pc:picChg>
        <pc:picChg chg="add mod">
          <ac:chgData name="Natasha Wilson (2506841)" userId="b343e092-7e96-4374-a7a0-3489ccba9e58" providerId="ADAL" clId="{14A6A32A-C051-5401-8FC4-F94573AD7CF4}" dt="2025-11-29T21:46:57.389" v="1404" actId="1076"/>
          <ac:picMkLst>
            <pc:docMk/>
            <pc:sldMk cId="4250399102" sldId="262"/>
            <ac:picMk id="5" creationId="{08728115-7152-C750-38AA-4380223DC1D5}"/>
          </ac:picMkLst>
        </pc:picChg>
        <pc:picChg chg="add mod">
          <ac:chgData name="Natasha Wilson (2506841)" userId="b343e092-7e96-4374-a7a0-3489ccba9e58" providerId="ADAL" clId="{14A6A32A-C051-5401-8FC4-F94573AD7CF4}" dt="2025-11-29T21:47:17.889" v="1410" actId="1076"/>
          <ac:picMkLst>
            <pc:docMk/>
            <pc:sldMk cId="4250399102" sldId="262"/>
            <ac:picMk id="7" creationId="{696ACB3D-5F86-6A18-D091-BA00A114D5AE}"/>
          </ac:picMkLst>
        </pc:picChg>
        <pc:picChg chg="add mod">
          <ac:chgData name="Natasha Wilson (2506841)" userId="b343e092-7e96-4374-a7a0-3489ccba9e58" providerId="ADAL" clId="{14A6A32A-C051-5401-8FC4-F94573AD7CF4}" dt="2025-11-29T21:47:15.589" v="1409" actId="1076"/>
          <ac:picMkLst>
            <pc:docMk/>
            <pc:sldMk cId="4250399102" sldId="262"/>
            <ac:picMk id="9" creationId="{336F3DAF-1A01-CB2F-D68B-693B8C569310}"/>
          </ac:picMkLst>
        </pc:picChg>
        <pc:picChg chg="add mod">
          <ac:chgData name="Natasha Wilson (2506841)" userId="b343e092-7e96-4374-a7a0-3489ccba9e58" providerId="ADAL" clId="{14A6A32A-C051-5401-8FC4-F94573AD7CF4}" dt="2025-11-29T21:47:14.088" v="1408" actId="1076"/>
          <ac:picMkLst>
            <pc:docMk/>
            <pc:sldMk cId="4250399102" sldId="262"/>
            <ac:picMk id="11" creationId="{57865F11-B696-38C3-979B-FC99868F5A3C}"/>
          </ac:picMkLst>
        </pc:picChg>
        <pc:picChg chg="add mod">
          <ac:chgData name="Natasha Wilson (2506841)" userId="b343e092-7e96-4374-a7a0-3489ccba9e58" providerId="ADAL" clId="{14A6A32A-C051-5401-8FC4-F94573AD7CF4}" dt="2025-11-29T23:57:48.910" v="1849" actId="1076"/>
          <ac:picMkLst>
            <pc:docMk/>
            <pc:sldMk cId="4250399102" sldId="262"/>
            <ac:picMk id="13" creationId="{C7273A4D-3052-1EAC-7A0D-BD71AB35B5B1}"/>
          </ac:picMkLst>
        </pc:picChg>
        <pc:picChg chg="add mod">
          <ac:chgData name="Natasha Wilson (2506841)" userId="b343e092-7e96-4374-a7a0-3489ccba9e58" providerId="ADAL" clId="{14A6A32A-C051-5401-8FC4-F94573AD7CF4}" dt="2025-11-29T21:47:28.906" v="1412" actId="1076"/>
          <ac:picMkLst>
            <pc:docMk/>
            <pc:sldMk cId="4250399102" sldId="262"/>
            <ac:picMk id="15" creationId="{E749F02F-3383-4B0D-7159-9E567EA8EFFC}"/>
          </ac:picMkLst>
        </pc:picChg>
        <pc:picChg chg="add mod">
          <ac:chgData name="Natasha Wilson (2506841)" userId="b343e092-7e96-4374-a7a0-3489ccba9e58" providerId="ADAL" clId="{14A6A32A-C051-5401-8FC4-F94573AD7CF4}" dt="2025-11-29T21:47:04.419" v="1406" actId="1076"/>
          <ac:picMkLst>
            <pc:docMk/>
            <pc:sldMk cId="4250399102" sldId="262"/>
            <ac:picMk id="17" creationId="{FCCAFCA8-9D8F-7E15-B3B3-1219A463599C}"/>
          </ac:picMkLst>
        </pc:picChg>
        <pc:picChg chg="add mod">
          <ac:chgData name="Natasha Wilson (2506841)" userId="b343e092-7e96-4374-a7a0-3489ccba9e58" providerId="ADAL" clId="{14A6A32A-C051-5401-8FC4-F94573AD7CF4}" dt="2025-11-30T09:44:39.456" v="2687" actId="29295"/>
          <ac:picMkLst>
            <pc:docMk/>
            <pc:sldMk cId="4250399102" sldId="262"/>
            <ac:picMk id="19" creationId="{920BABB6-1A84-E9CB-2119-3DDAE5C3E327}"/>
          </ac:picMkLst>
        </pc:picChg>
      </pc:sldChg>
      <pc:sldChg chg="addSp delSp modSp new del mod ord modTransition">
        <pc:chgData name="Natasha Wilson (2506841)" userId="b343e092-7e96-4374-a7a0-3489ccba9e58" providerId="ADAL" clId="{14A6A32A-C051-5401-8FC4-F94573AD7CF4}" dt="2025-11-30T10:03:56.881" v="2701" actId="2696"/>
        <pc:sldMkLst>
          <pc:docMk/>
          <pc:sldMk cId="4160720334" sldId="263"/>
        </pc:sldMkLst>
        <pc:picChg chg="add mod">
          <ac:chgData name="Natasha Wilson (2506841)" userId="b343e092-7e96-4374-a7a0-3489ccba9e58" providerId="ADAL" clId="{14A6A32A-C051-5401-8FC4-F94573AD7CF4}" dt="2025-11-30T10:03:13.391" v="2700" actId="14100"/>
          <ac:picMkLst>
            <pc:docMk/>
            <pc:sldMk cId="4160720334" sldId="263"/>
            <ac:picMk id="3" creationId="{82135693-D127-B1E9-CFB9-755431E4DBFC}"/>
          </ac:picMkLst>
        </pc:picChg>
        <pc:picChg chg="add mod">
          <ac:chgData name="Natasha Wilson (2506841)" userId="b343e092-7e96-4374-a7a0-3489ccba9e58" providerId="ADAL" clId="{14A6A32A-C051-5401-8FC4-F94573AD7CF4}" dt="2025-11-30T10:03:00.962" v="2698" actId="14100"/>
          <ac:picMkLst>
            <pc:docMk/>
            <pc:sldMk cId="4160720334" sldId="263"/>
            <ac:picMk id="5" creationId="{76683668-5823-B7E0-D31E-7AC47B6E73DB}"/>
          </ac:picMkLst>
        </pc:picChg>
        <pc:picChg chg="add mod">
          <ac:chgData name="Natasha Wilson (2506841)" userId="b343e092-7e96-4374-a7a0-3489ccba9e58" providerId="ADAL" clId="{14A6A32A-C051-5401-8FC4-F94573AD7CF4}" dt="2025-11-30T10:02:40.815" v="2693" actId="1076"/>
          <ac:picMkLst>
            <pc:docMk/>
            <pc:sldMk cId="4160720334" sldId="263"/>
            <ac:picMk id="9" creationId="{5175549A-AB08-2750-D0B9-066FFE983C35}"/>
          </ac:picMkLst>
        </pc:picChg>
      </pc:sldChg>
      <pc:sldChg chg="addSp delSp modSp add mod modTransition modNotesTx">
        <pc:chgData name="Natasha Wilson (2506841)" userId="b343e092-7e96-4374-a7a0-3489ccba9e58" providerId="ADAL" clId="{14A6A32A-C051-5401-8FC4-F94573AD7CF4}" dt="2025-11-30T23:23:01.996" v="5217" actId="207"/>
        <pc:sldMkLst>
          <pc:docMk/>
          <pc:sldMk cId="3882147056" sldId="264"/>
        </pc:sldMkLst>
        <pc:spChg chg="add mod">
          <ac:chgData name="Natasha Wilson (2506841)" userId="b343e092-7e96-4374-a7a0-3489ccba9e58" providerId="ADAL" clId="{14A6A32A-C051-5401-8FC4-F94573AD7CF4}" dt="2025-11-30T23:23:01.996" v="5217" actId="207"/>
          <ac:spMkLst>
            <pc:docMk/>
            <pc:sldMk cId="3882147056" sldId="264"/>
            <ac:spMk id="8" creationId="{DD2D554D-665F-B8FA-2272-5A0BFA8A9AF5}"/>
          </ac:spMkLst>
        </pc:spChg>
        <pc:picChg chg="add del mod">
          <ac:chgData name="Natasha Wilson (2506841)" userId="b343e092-7e96-4374-a7a0-3489ccba9e58" providerId="ADAL" clId="{14A6A32A-C051-5401-8FC4-F94573AD7CF4}" dt="2025-11-30T13:40:27.111" v="2942" actId="478"/>
          <ac:picMkLst>
            <pc:docMk/>
            <pc:sldMk cId="3882147056" sldId="264"/>
            <ac:picMk id="2" creationId="{D63089BA-6F1B-01C5-10A3-AD809E81D755}"/>
          </ac:picMkLst>
        </pc:picChg>
        <pc:picChg chg="del mod">
          <ac:chgData name="Natasha Wilson (2506841)" userId="b343e092-7e96-4374-a7a0-3489ccba9e58" providerId="ADAL" clId="{14A6A32A-C051-5401-8FC4-F94573AD7CF4}" dt="2025-11-30T13:52:16.405" v="2985" actId="478"/>
          <ac:picMkLst>
            <pc:docMk/>
            <pc:sldMk cId="3882147056" sldId="264"/>
            <ac:picMk id="3" creationId="{4026F6D8-67A9-1B5A-9ACA-C8F507F3EBFD}"/>
          </ac:picMkLst>
        </pc:picChg>
        <pc:picChg chg="del mod">
          <ac:chgData name="Natasha Wilson (2506841)" userId="b343e092-7e96-4374-a7a0-3489ccba9e58" providerId="ADAL" clId="{14A6A32A-C051-5401-8FC4-F94573AD7CF4}" dt="2025-11-30T13:52:17.674" v="2986" actId="478"/>
          <ac:picMkLst>
            <pc:docMk/>
            <pc:sldMk cId="3882147056" sldId="264"/>
            <ac:picMk id="5" creationId="{9B7D40FE-B747-5CA0-BFA4-89FAE4620EC8}"/>
          </ac:picMkLst>
        </pc:picChg>
        <pc:picChg chg="add mod">
          <ac:chgData name="Natasha Wilson (2506841)" userId="b343e092-7e96-4374-a7a0-3489ccba9e58" providerId="ADAL" clId="{14A6A32A-C051-5401-8FC4-F94573AD7CF4}" dt="2025-11-30T23:22:21.811" v="5209" actId="1076"/>
          <ac:picMkLst>
            <pc:docMk/>
            <pc:sldMk cId="3882147056" sldId="264"/>
            <ac:picMk id="6" creationId="{5C912CF1-CB06-A419-9D2E-47A01AFFA33B}"/>
          </ac:picMkLst>
        </pc:picChg>
        <pc:picChg chg="del mod">
          <ac:chgData name="Natasha Wilson (2506841)" userId="b343e092-7e96-4374-a7a0-3489ccba9e58" providerId="ADAL" clId="{14A6A32A-C051-5401-8FC4-F94573AD7CF4}" dt="2025-11-30T13:52:14.906" v="2984" actId="478"/>
          <ac:picMkLst>
            <pc:docMk/>
            <pc:sldMk cId="3882147056" sldId="264"/>
            <ac:picMk id="9" creationId="{9CC0914A-87F6-7859-99EF-9EC0513AA7BC}"/>
          </ac:picMkLst>
        </pc:picChg>
      </pc:sldChg>
      <pc:sldChg chg="modSp add del mod modTransition">
        <pc:chgData name="Natasha Wilson (2506841)" userId="b343e092-7e96-4374-a7a0-3489ccba9e58" providerId="ADAL" clId="{14A6A32A-C051-5401-8FC4-F94573AD7CF4}" dt="2025-11-30T13:45:43.561" v="2978" actId="2696"/>
        <pc:sldMkLst>
          <pc:docMk/>
          <pc:sldMk cId="28703600" sldId="265"/>
        </pc:sldMkLst>
        <pc:picChg chg="mod">
          <ac:chgData name="Natasha Wilson (2506841)" userId="b343e092-7e96-4374-a7a0-3489ccba9e58" providerId="ADAL" clId="{14A6A32A-C051-5401-8FC4-F94573AD7CF4}" dt="2025-11-30T13:40:57.645" v="2950" actId="14100"/>
          <ac:picMkLst>
            <pc:docMk/>
            <pc:sldMk cId="28703600" sldId="265"/>
            <ac:picMk id="3" creationId="{BFA7ADBB-3C67-A2BE-BDD2-368D9B48B729}"/>
          </ac:picMkLst>
        </pc:picChg>
        <pc:picChg chg="mod">
          <ac:chgData name="Natasha Wilson (2506841)" userId="b343e092-7e96-4374-a7a0-3489ccba9e58" providerId="ADAL" clId="{14A6A32A-C051-5401-8FC4-F94573AD7CF4}" dt="2025-11-30T13:41:18.674" v="2955" actId="1076"/>
          <ac:picMkLst>
            <pc:docMk/>
            <pc:sldMk cId="28703600" sldId="265"/>
            <ac:picMk id="5" creationId="{7E713F00-F01A-8705-74C9-C4C7D4C4A2B7}"/>
          </ac:picMkLst>
        </pc:picChg>
        <pc:picChg chg="mod">
          <ac:chgData name="Natasha Wilson (2506841)" userId="b343e092-7e96-4374-a7a0-3489ccba9e58" providerId="ADAL" clId="{14A6A32A-C051-5401-8FC4-F94573AD7CF4}" dt="2025-11-30T13:40:43.444" v="2946" actId="1076"/>
          <ac:picMkLst>
            <pc:docMk/>
            <pc:sldMk cId="28703600" sldId="265"/>
            <ac:picMk id="9" creationId="{DD84939A-B667-44AF-F83C-E000E6B34AF0}"/>
          </ac:picMkLst>
        </pc:picChg>
      </pc:sldChg>
      <pc:sldChg chg="modSp add del mod modTransition">
        <pc:chgData name="Natasha Wilson (2506841)" userId="b343e092-7e96-4374-a7a0-3489ccba9e58" providerId="ADAL" clId="{14A6A32A-C051-5401-8FC4-F94573AD7CF4}" dt="2025-11-30T10:30:50.441" v="2803" actId="2696"/>
        <pc:sldMkLst>
          <pc:docMk/>
          <pc:sldMk cId="2359972087" sldId="265"/>
        </pc:sldMkLst>
        <pc:picChg chg="mod">
          <ac:chgData name="Natasha Wilson (2506841)" userId="b343e092-7e96-4374-a7a0-3489ccba9e58" providerId="ADAL" clId="{14A6A32A-C051-5401-8FC4-F94573AD7CF4}" dt="2025-11-30T10:15:56.388" v="2755" actId="1076"/>
          <ac:picMkLst>
            <pc:docMk/>
            <pc:sldMk cId="2359972087" sldId="265"/>
            <ac:picMk id="3" creationId="{D458A905-36D3-335D-B907-1FE5DFF989C3}"/>
          </ac:picMkLst>
        </pc:picChg>
        <pc:picChg chg="mod">
          <ac:chgData name="Natasha Wilson (2506841)" userId="b343e092-7e96-4374-a7a0-3489ccba9e58" providerId="ADAL" clId="{14A6A32A-C051-5401-8FC4-F94573AD7CF4}" dt="2025-11-30T10:15:50.959" v="2754" actId="14100"/>
          <ac:picMkLst>
            <pc:docMk/>
            <pc:sldMk cId="2359972087" sldId="265"/>
            <ac:picMk id="5" creationId="{6C0D09BB-466C-7C2E-BB1F-9424034C2EA7}"/>
          </ac:picMkLst>
        </pc:picChg>
        <pc:picChg chg="mod">
          <ac:chgData name="Natasha Wilson (2506841)" userId="b343e092-7e96-4374-a7a0-3489ccba9e58" providerId="ADAL" clId="{14A6A32A-C051-5401-8FC4-F94573AD7CF4}" dt="2025-11-30T10:15:37.120" v="2752" actId="14100"/>
          <ac:picMkLst>
            <pc:docMk/>
            <pc:sldMk cId="2359972087" sldId="265"/>
            <ac:picMk id="9" creationId="{F55C06DD-241B-1E03-D156-A7DE6D93FCC5}"/>
          </ac:picMkLst>
        </pc:picChg>
      </pc:sldChg>
      <pc:sldChg chg="addSp delSp modSp add mod ord modTransition modNotesTx">
        <pc:chgData name="Natasha Wilson (2506841)" userId="b343e092-7e96-4374-a7a0-3489ccba9e58" providerId="ADAL" clId="{14A6A32A-C051-5401-8FC4-F94573AD7CF4}" dt="2025-12-01T00:47:21.256" v="6165" actId="20577"/>
        <pc:sldMkLst>
          <pc:docMk/>
          <pc:sldMk cId="2766409909" sldId="265"/>
        </pc:sldMkLst>
        <pc:spChg chg="add del mod">
          <ac:chgData name="Natasha Wilson (2506841)" userId="b343e092-7e96-4374-a7a0-3489ccba9e58" providerId="ADAL" clId="{14A6A32A-C051-5401-8FC4-F94573AD7CF4}" dt="2025-11-30T23:09:41.903" v="4662" actId="22"/>
          <ac:spMkLst>
            <pc:docMk/>
            <pc:sldMk cId="2766409909" sldId="265"/>
            <ac:spMk id="5" creationId="{77FBA22C-7022-9790-C9C9-2C469836885F}"/>
          </ac:spMkLst>
        </pc:spChg>
        <pc:spChg chg="add mod">
          <ac:chgData name="Natasha Wilson (2506841)" userId="b343e092-7e96-4374-a7a0-3489ccba9e58" providerId="ADAL" clId="{14A6A32A-C051-5401-8FC4-F94573AD7CF4}" dt="2025-12-01T00:47:21.256" v="6165" actId="20577"/>
          <ac:spMkLst>
            <pc:docMk/>
            <pc:sldMk cId="2766409909" sldId="265"/>
            <ac:spMk id="8" creationId="{1BDC44ED-D298-B26B-7688-64720B84FE47}"/>
          </ac:spMkLst>
        </pc:spChg>
        <pc:picChg chg="add mod">
          <ac:chgData name="Natasha Wilson (2506841)" userId="b343e092-7e96-4374-a7a0-3489ccba9e58" providerId="ADAL" clId="{14A6A32A-C051-5401-8FC4-F94573AD7CF4}" dt="2025-11-30T23:23:10.412" v="5218" actId="1076"/>
          <ac:picMkLst>
            <pc:docMk/>
            <pc:sldMk cId="2766409909" sldId="265"/>
            <ac:picMk id="3" creationId="{5B0F80FC-AA5B-D889-414B-E964C7B28D33}"/>
          </ac:picMkLst>
        </pc:picChg>
        <pc:picChg chg="del">
          <ac:chgData name="Natasha Wilson (2506841)" userId="b343e092-7e96-4374-a7a0-3489ccba9e58" providerId="ADAL" clId="{14A6A32A-C051-5401-8FC4-F94573AD7CF4}" dt="2025-11-30T13:53:37.648" v="2996" actId="478"/>
          <ac:picMkLst>
            <pc:docMk/>
            <pc:sldMk cId="2766409909" sldId="265"/>
            <ac:picMk id="6" creationId="{0A76B3B7-B88E-0FC1-B259-BEB1660CF29A}"/>
          </ac:picMkLst>
        </pc:picChg>
      </pc:sldChg>
      <pc:sldChg chg="modSp add del mod modTransition">
        <pc:chgData name="Natasha Wilson (2506841)" userId="b343e092-7e96-4374-a7a0-3489ccba9e58" providerId="ADAL" clId="{14A6A32A-C051-5401-8FC4-F94573AD7CF4}" dt="2025-11-30T10:43:06.107" v="2874" actId="2696"/>
        <pc:sldMkLst>
          <pc:docMk/>
          <pc:sldMk cId="3243052598" sldId="265"/>
        </pc:sldMkLst>
        <pc:picChg chg="mod">
          <ac:chgData name="Natasha Wilson (2506841)" userId="b343e092-7e96-4374-a7a0-3489ccba9e58" providerId="ADAL" clId="{14A6A32A-C051-5401-8FC4-F94573AD7CF4}" dt="2025-11-30T10:36:22.986" v="2825" actId="1076"/>
          <ac:picMkLst>
            <pc:docMk/>
            <pc:sldMk cId="3243052598" sldId="265"/>
            <ac:picMk id="3" creationId="{BF12D841-3006-32D0-AD54-1CA4E55042E3}"/>
          </ac:picMkLst>
        </pc:picChg>
        <pc:picChg chg="mod">
          <ac:chgData name="Natasha Wilson (2506841)" userId="b343e092-7e96-4374-a7a0-3489ccba9e58" providerId="ADAL" clId="{14A6A32A-C051-5401-8FC4-F94573AD7CF4}" dt="2025-11-30T10:37:27.230" v="2834" actId="14100"/>
          <ac:picMkLst>
            <pc:docMk/>
            <pc:sldMk cId="3243052598" sldId="265"/>
            <ac:picMk id="5" creationId="{EB34511F-D74B-2E0A-B95C-C238FC5811D0}"/>
          </ac:picMkLst>
        </pc:picChg>
        <pc:picChg chg="mod">
          <ac:chgData name="Natasha Wilson (2506841)" userId="b343e092-7e96-4374-a7a0-3489ccba9e58" providerId="ADAL" clId="{14A6A32A-C051-5401-8FC4-F94573AD7CF4}" dt="2025-11-30T10:36:54.295" v="2831" actId="14100"/>
          <ac:picMkLst>
            <pc:docMk/>
            <pc:sldMk cId="3243052598" sldId="265"/>
            <ac:picMk id="9" creationId="{F828AB41-1D2E-7DE4-00E8-1F3908FBDC9D}"/>
          </ac:picMkLst>
        </pc:picChg>
      </pc:sldChg>
      <pc:sldChg chg="addSp delSp modSp add del mod modTransition">
        <pc:chgData name="Natasha Wilson (2506841)" userId="b343e092-7e96-4374-a7a0-3489ccba9e58" providerId="ADAL" clId="{14A6A32A-C051-5401-8FC4-F94573AD7CF4}" dt="2025-11-30T10:14:32.648" v="2740" actId="2696"/>
        <pc:sldMkLst>
          <pc:docMk/>
          <pc:sldMk cId="3655908478" sldId="265"/>
        </pc:sldMkLst>
        <pc:picChg chg="mod">
          <ac:chgData name="Natasha Wilson (2506841)" userId="b343e092-7e96-4374-a7a0-3489ccba9e58" providerId="ADAL" clId="{14A6A32A-C051-5401-8FC4-F94573AD7CF4}" dt="2025-11-30T10:09:06.209" v="2720" actId="14100"/>
          <ac:picMkLst>
            <pc:docMk/>
            <pc:sldMk cId="3655908478" sldId="265"/>
            <ac:picMk id="3" creationId="{1BCD78A3-EA0B-5EA9-AF9D-6B8EE362F1F1}"/>
          </ac:picMkLst>
        </pc:picChg>
        <pc:picChg chg="mod">
          <ac:chgData name="Natasha Wilson (2506841)" userId="b343e092-7e96-4374-a7a0-3489ccba9e58" providerId="ADAL" clId="{14A6A32A-C051-5401-8FC4-F94573AD7CF4}" dt="2025-11-30T10:09:29.645" v="2725" actId="1076"/>
          <ac:picMkLst>
            <pc:docMk/>
            <pc:sldMk cId="3655908478" sldId="265"/>
            <ac:picMk id="5" creationId="{DFDEA645-DDBD-4877-0AFD-59129D275C33}"/>
          </ac:picMkLst>
        </pc:picChg>
        <pc:picChg chg="mod">
          <ac:chgData name="Natasha Wilson (2506841)" userId="b343e092-7e96-4374-a7a0-3489ccba9e58" providerId="ADAL" clId="{14A6A32A-C051-5401-8FC4-F94573AD7CF4}" dt="2025-11-30T10:09:14.662" v="2722" actId="1076"/>
          <ac:picMkLst>
            <pc:docMk/>
            <pc:sldMk cId="3655908478" sldId="265"/>
            <ac:picMk id="9" creationId="{AEF55A5D-F619-BD17-81AD-98055CDC4138}"/>
          </ac:picMkLst>
        </pc:picChg>
      </pc:sldChg>
      <pc:sldChg chg="modSp add del mod modTransition">
        <pc:chgData name="Natasha Wilson (2506841)" userId="b343e092-7e96-4374-a7a0-3489ccba9e58" providerId="ADAL" clId="{14A6A32A-C051-5401-8FC4-F94573AD7CF4}" dt="2025-11-30T13:34:44.244" v="2927" actId="2696"/>
        <pc:sldMkLst>
          <pc:docMk/>
          <pc:sldMk cId="3780831182" sldId="265"/>
        </pc:sldMkLst>
        <pc:picChg chg="mod">
          <ac:chgData name="Natasha Wilson (2506841)" userId="b343e092-7e96-4374-a7a0-3489ccba9e58" providerId="ADAL" clId="{14A6A32A-C051-5401-8FC4-F94573AD7CF4}" dt="2025-11-30T13:30:46.203" v="2892" actId="1076"/>
          <ac:picMkLst>
            <pc:docMk/>
            <pc:sldMk cId="3780831182" sldId="265"/>
            <ac:picMk id="3" creationId="{479BF3B1-4C3B-EACB-E83C-D045405B792E}"/>
          </ac:picMkLst>
        </pc:picChg>
        <pc:picChg chg="mod">
          <ac:chgData name="Natasha Wilson (2506841)" userId="b343e092-7e96-4374-a7a0-3489ccba9e58" providerId="ADAL" clId="{14A6A32A-C051-5401-8FC4-F94573AD7CF4}" dt="2025-11-30T13:31:15.004" v="2900" actId="14100"/>
          <ac:picMkLst>
            <pc:docMk/>
            <pc:sldMk cId="3780831182" sldId="265"/>
            <ac:picMk id="5" creationId="{6929FCDC-D497-07BF-E23A-16A21DE82C12}"/>
          </ac:picMkLst>
        </pc:picChg>
        <pc:picChg chg="mod">
          <ac:chgData name="Natasha Wilson (2506841)" userId="b343e092-7e96-4374-a7a0-3489ccba9e58" providerId="ADAL" clId="{14A6A32A-C051-5401-8FC4-F94573AD7CF4}" dt="2025-11-30T13:31:01.658" v="2897" actId="14100"/>
          <ac:picMkLst>
            <pc:docMk/>
            <pc:sldMk cId="3780831182" sldId="265"/>
            <ac:picMk id="9" creationId="{50031EDE-6662-BFCB-F08E-8CE8B31F0E61}"/>
          </ac:picMkLst>
        </pc:picChg>
      </pc:sldChg>
      <pc:sldChg chg="addSp delSp modSp add mod modTransition modNotesTx">
        <pc:chgData name="Natasha Wilson (2506841)" userId="b343e092-7e96-4374-a7a0-3489ccba9e58" providerId="ADAL" clId="{14A6A32A-C051-5401-8FC4-F94573AD7CF4}" dt="2025-11-30T23:22:08.440" v="5208" actId="20577"/>
        <pc:sldMkLst>
          <pc:docMk/>
          <pc:sldMk cId="87153531" sldId="266"/>
        </pc:sldMkLst>
        <pc:spChg chg="add mod">
          <ac:chgData name="Natasha Wilson (2506841)" userId="b343e092-7e96-4374-a7a0-3489ccba9e58" providerId="ADAL" clId="{14A6A32A-C051-5401-8FC4-F94573AD7CF4}" dt="2025-11-30T23:22:08.440" v="5208" actId="20577"/>
          <ac:spMkLst>
            <pc:docMk/>
            <pc:sldMk cId="87153531" sldId="266"/>
            <ac:spMk id="5" creationId="{DAFDBD30-EE2F-17ED-E97D-26CDADAB050E}"/>
          </ac:spMkLst>
        </pc:spChg>
        <pc:spChg chg="add del mod">
          <ac:chgData name="Natasha Wilson (2506841)" userId="b343e092-7e96-4374-a7a0-3489ccba9e58" providerId="ADAL" clId="{14A6A32A-C051-5401-8FC4-F94573AD7CF4}" dt="2025-11-30T23:20:21.913" v="5193" actId="478"/>
          <ac:spMkLst>
            <pc:docMk/>
            <pc:sldMk cId="87153531" sldId="266"/>
            <ac:spMk id="7" creationId="{41223DA3-3A0A-C089-27A5-05C03B01AF00}"/>
          </ac:spMkLst>
        </pc:spChg>
        <pc:picChg chg="add mod">
          <ac:chgData name="Natasha Wilson (2506841)" userId="b343e092-7e96-4374-a7a0-3489ccba9e58" providerId="ADAL" clId="{14A6A32A-C051-5401-8FC4-F94573AD7CF4}" dt="2025-11-30T23:18:36.757" v="5164" actId="1076"/>
          <ac:picMkLst>
            <pc:docMk/>
            <pc:sldMk cId="87153531" sldId="266"/>
            <ac:picMk id="3" creationId="{F2D25A26-5AA1-14B7-C173-38C3B19CDD9C}"/>
          </ac:picMkLst>
        </pc:picChg>
        <pc:picChg chg="del">
          <ac:chgData name="Natasha Wilson (2506841)" userId="b343e092-7e96-4374-a7a0-3489ccba9e58" providerId="ADAL" clId="{14A6A32A-C051-5401-8FC4-F94573AD7CF4}" dt="2025-11-30T23:18:38.352" v="5165" actId="478"/>
          <ac:picMkLst>
            <pc:docMk/>
            <pc:sldMk cId="87153531" sldId="266"/>
            <ac:picMk id="6" creationId="{8663B96F-776C-846D-9E04-0CE889C54C13}"/>
          </ac:picMkLst>
        </pc:picChg>
      </pc:sldChg>
      <pc:sldChg chg="modSp add del mod modTransition">
        <pc:chgData name="Natasha Wilson (2506841)" userId="b343e092-7e96-4374-a7a0-3489ccba9e58" providerId="ADAL" clId="{14A6A32A-C051-5401-8FC4-F94573AD7CF4}" dt="2025-11-30T10:43:08.045" v="2875" actId="2696"/>
        <pc:sldMkLst>
          <pc:docMk/>
          <pc:sldMk cId="356250432" sldId="266"/>
        </pc:sldMkLst>
        <pc:picChg chg="mod">
          <ac:chgData name="Natasha Wilson (2506841)" userId="b343e092-7e96-4374-a7a0-3489ccba9e58" providerId="ADAL" clId="{14A6A32A-C051-5401-8FC4-F94573AD7CF4}" dt="2025-11-30T10:38:11.313" v="2842" actId="14100"/>
          <ac:picMkLst>
            <pc:docMk/>
            <pc:sldMk cId="356250432" sldId="266"/>
            <ac:picMk id="3" creationId="{7F0C6593-2E83-B888-528A-839E407E4386}"/>
          </ac:picMkLst>
        </pc:picChg>
        <pc:picChg chg="mod">
          <ac:chgData name="Natasha Wilson (2506841)" userId="b343e092-7e96-4374-a7a0-3489ccba9e58" providerId="ADAL" clId="{14A6A32A-C051-5401-8FC4-F94573AD7CF4}" dt="2025-11-30T10:37:52.362" v="2837" actId="1076"/>
          <ac:picMkLst>
            <pc:docMk/>
            <pc:sldMk cId="356250432" sldId="266"/>
            <ac:picMk id="5" creationId="{84C0EFBF-AD56-AE06-F04F-ABB9193D31C5}"/>
          </ac:picMkLst>
        </pc:picChg>
        <pc:picChg chg="mod">
          <ac:chgData name="Natasha Wilson (2506841)" userId="b343e092-7e96-4374-a7a0-3489ccba9e58" providerId="ADAL" clId="{14A6A32A-C051-5401-8FC4-F94573AD7CF4}" dt="2025-11-30T10:38:25.246" v="2845" actId="14100"/>
          <ac:picMkLst>
            <pc:docMk/>
            <pc:sldMk cId="356250432" sldId="266"/>
            <ac:picMk id="9" creationId="{9F95F2FC-B8C5-5EB3-6E48-84DAC2508071}"/>
          </ac:picMkLst>
        </pc:picChg>
      </pc:sldChg>
      <pc:sldChg chg="modSp add del mod modTransition">
        <pc:chgData name="Natasha Wilson (2506841)" userId="b343e092-7e96-4374-a7a0-3489ccba9e58" providerId="ADAL" clId="{14A6A32A-C051-5401-8FC4-F94573AD7CF4}" dt="2025-11-30T13:45:45.461" v="2979" actId="2696"/>
        <pc:sldMkLst>
          <pc:docMk/>
          <pc:sldMk cId="726498104" sldId="266"/>
        </pc:sldMkLst>
        <pc:picChg chg="mod">
          <ac:chgData name="Natasha Wilson (2506841)" userId="b343e092-7e96-4374-a7a0-3489ccba9e58" providerId="ADAL" clId="{14A6A32A-C051-5401-8FC4-F94573AD7CF4}" dt="2025-11-30T13:42:50.485" v="2967" actId="1076"/>
          <ac:picMkLst>
            <pc:docMk/>
            <pc:sldMk cId="726498104" sldId="266"/>
            <ac:picMk id="3" creationId="{F4C3DD3D-066D-4C24-BFE4-7B9E902EA6E8}"/>
          </ac:picMkLst>
        </pc:picChg>
        <pc:picChg chg="mod">
          <ac:chgData name="Natasha Wilson (2506841)" userId="b343e092-7e96-4374-a7a0-3489ccba9e58" providerId="ADAL" clId="{14A6A32A-C051-5401-8FC4-F94573AD7CF4}" dt="2025-11-30T13:42:47.283" v="2965" actId="14100"/>
          <ac:picMkLst>
            <pc:docMk/>
            <pc:sldMk cId="726498104" sldId="266"/>
            <ac:picMk id="5" creationId="{32535560-2D50-6690-B5BF-FA058343511C}"/>
          </ac:picMkLst>
        </pc:picChg>
        <pc:picChg chg="mod">
          <ac:chgData name="Natasha Wilson (2506841)" userId="b343e092-7e96-4374-a7a0-3489ccba9e58" providerId="ADAL" clId="{14A6A32A-C051-5401-8FC4-F94573AD7CF4}" dt="2025-11-30T13:42:27.175" v="2960" actId="14100"/>
          <ac:picMkLst>
            <pc:docMk/>
            <pc:sldMk cId="726498104" sldId="266"/>
            <ac:picMk id="9" creationId="{436833A0-9272-E5AB-4711-91F57336E083}"/>
          </ac:picMkLst>
        </pc:picChg>
      </pc:sldChg>
      <pc:sldChg chg="add del modTransition">
        <pc:chgData name="Natasha Wilson (2506841)" userId="b343e092-7e96-4374-a7a0-3489ccba9e58" providerId="ADAL" clId="{14A6A32A-C051-5401-8FC4-F94573AD7CF4}" dt="2025-11-30T13:31:33.322" v="2901" actId="2696"/>
        <pc:sldMkLst>
          <pc:docMk/>
          <pc:sldMk cId="2094060897" sldId="266"/>
        </pc:sldMkLst>
      </pc:sldChg>
      <pc:sldChg chg="modSp add del mod modTransition">
        <pc:chgData name="Natasha Wilson (2506841)" userId="b343e092-7e96-4374-a7a0-3489ccba9e58" providerId="ADAL" clId="{14A6A32A-C051-5401-8FC4-F94573AD7CF4}" dt="2025-11-30T10:14:32.668" v="2741" actId="2696"/>
        <pc:sldMkLst>
          <pc:docMk/>
          <pc:sldMk cId="2134527097" sldId="266"/>
        </pc:sldMkLst>
        <pc:picChg chg="mod">
          <ac:chgData name="Natasha Wilson (2506841)" userId="b343e092-7e96-4374-a7a0-3489ccba9e58" providerId="ADAL" clId="{14A6A32A-C051-5401-8FC4-F94573AD7CF4}" dt="2025-11-30T10:10:27.445" v="2734" actId="14100"/>
          <ac:picMkLst>
            <pc:docMk/>
            <pc:sldMk cId="2134527097" sldId="266"/>
            <ac:picMk id="3" creationId="{B2696655-A68B-3780-F33C-4293DE6D5A3F}"/>
          </ac:picMkLst>
        </pc:picChg>
        <pc:picChg chg="mod">
          <ac:chgData name="Natasha Wilson (2506841)" userId="b343e092-7e96-4374-a7a0-3489ccba9e58" providerId="ADAL" clId="{14A6A32A-C051-5401-8FC4-F94573AD7CF4}" dt="2025-11-30T10:10:11.744" v="2730" actId="14100"/>
          <ac:picMkLst>
            <pc:docMk/>
            <pc:sldMk cId="2134527097" sldId="266"/>
            <ac:picMk id="5" creationId="{E2F7E6C2-E456-39C2-784F-D6E565836376}"/>
          </ac:picMkLst>
        </pc:picChg>
        <pc:picChg chg="mod">
          <ac:chgData name="Natasha Wilson (2506841)" userId="b343e092-7e96-4374-a7a0-3489ccba9e58" providerId="ADAL" clId="{14A6A32A-C051-5401-8FC4-F94573AD7CF4}" dt="2025-11-30T10:10:19.428" v="2732" actId="1076"/>
          <ac:picMkLst>
            <pc:docMk/>
            <pc:sldMk cId="2134527097" sldId="266"/>
            <ac:picMk id="9" creationId="{5FA84A5B-DC80-EEB7-AEF2-439BF62EBFAD}"/>
          </ac:picMkLst>
        </pc:picChg>
      </pc:sldChg>
      <pc:sldChg chg="modSp add del mod modTransition">
        <pc:chgData name="Natasha Wilson (2506841)" userId="b343e092-7e96-4374-a7a0-3489ccba9e58" providerId="ADAL" clId="{14A6A32A-C051-5401-8FC4-F94573AD7CF4}" dt="2025-11-30T10:30:50.463" v="2804" actId="2696"/>
        <pc:sldMkLst>
          <pc:docMk/>
          <pc:sldMk cId="3905278572" sldId="266"/>
        </pc:sldMkLst>
        <pc:picChg chg="mod">
          <ac:chgData name="Natasha Wilson (2506841)" userId="b343e092-7e96-4374-a7a0-3489ccba9e58" providerId="ADAL" clId="{14A6A32A-C051-5401-8FC4-F94573AD7CF4}" dt="2025-11-30T10:16:57.722" v="2763" actId="14100"/>
          <ac:picMkLst>
            <pc:docMk/>
            <pc:sldMk cId="3905278572" sldId="266"/>
            <ac:picMk id="3" creationId="{D12E4493-DC9B-F4DB-67F9-E6F78158A3BF}"/>
          </ac:picMkLst>
        </pc:picChg>
        <pc:picChg chg="mod">
          <ac:chgData name="Natasha Wilson (2506841)" userId="b343e092-7e96-4374-a7a0-3489ccba9e58" providerId="ADAL" clId="{14A6A32A-C051-5401-8FC4-F94573AD7CF4}" dt="2025-11-30T10:16:40.355" v="2758" actId="1076"/>
          <ac:picMkLst>
            <pc:docMk/>
            <pc:sldMk cId="3905278572" sldId="266"/>
            <ac:picMk id="5" creationId="{E13E391B-4CC1-0A45-92EC-FB3C2CAC834E}"/>
          </ac:picMkLst>
        </pc:picChg>
        <pc:picChg chg="mod">
          <ac:chgData name="Natasha Wilson (2506841)" userId="b343e092-7e96-4374-a7a0-3489ccba9e58" providerId="ADAL" clId="{14A6A32A-C051-5401-8FC4-F94573AD7CF4}" dt="2025-11-30T10:17:08.922" v="2765" actId="14100"/>
          <ac:picMkLst>
            <pc:docMk/>
            <pc:sldMk cId="3905278572" sldId="266"/>
            <ac:picMk id="9" creationId="{C02CDC03-1B4F-FC51-7BF2-C99CA5D0A77D}"/>
          </ac:picMkLst>
        </pc:picChg>
      </pc:sldChg>
      <pc:sldChg chg="addSp delSp modSp add del mod modTransition">
        <pc:chgData name="Natasha Wilson (2506841)" userId="b343e092-7e96-4374-a7a0-3489ccba9e58" providerId="ADAL" clId="{14A6A32A-C051-5401-8FC4-F94573AD7CF4}" dt="2025-11-30T13:32:27.851" v="2914" actId="2696"/>
        <pc:sldMkLst>
          <pc:docMk/>
          <pc:sldMk cId="1290659084" sldId="267"/>
        </pc:sldMkLst>
        <pc:picChg chg="add del mod">
          <ac:chgData name="Natasha Wilson (2506841)" userId="b343e092-7e96-4374-a7a0-3489ccba9e58" providerId="ADAL" clId="{14A6A32A-C051-5401-8FC4-F94573AD7CF4}" dt="2025-11-30T13:30:21.169" v="2890" actId="478"/>
          <ac:picMkLst>
            <pc:docMk/>
            <pc:sldMk cId="1290659084" sldId="267"/>
            <ac:picMk id="2" creationId="{C83CCB65-B32B-EA10-CB27-7BA5F8CE6CC6}"/>
          </ac:picMkLst>
        </pc:picChg>
        <pc:picChg chg="mod">
          <ac:chgData name="Natasha Wilson (2506841)" userId="b343e092-7e96-4374-a7a0-3489ccba9e58" providerId="ADAL" clId="{14A6A32A-C051-5401-8FC4-F94573AD7CF4}" dt="2025-11-30T13:23:42.756" v="2884" actId="171"/>
          <ac:picMkLst>
            <pc:docMk/>
            <pc:sldMk cId="1290659084" sldId="267"/>
            <ac:picMk id="3" creationId="{6DF9D3CF-D948-EADD-44A0-FCF71E347AE9}"/>
          </ac:picMkLst>
        </pc:picChg>
      </pc:sldChg>
      <pc:sldChg chg="modSp add del mod modTransition">
        <pc:chgData name="Natasha Wilson (2506841)" userId="b343e092-7e96-4374-a7a0-3489ccba9e58" providerId="ADAL" clId="{14A6A32A-C051-5401-8FC4-F94573AD7CF4}" dt="2025-11-30T13:45:46.289" v="2980" actId="2696"/>
        <pc:sldMkLst>
          <pc:docMk/>
          <pc:sldMk cId="1303865413" sldId="267"/>
        </pc:sldMkLst>
        <pc:picChg chg="mod">
          <ac:chgData name="Natasha Wilson (2506841)" userId="b343e092-7e96-4374-a7a0-3489ccba9e58" providerId="ADAL" clId="{14A6A32A-C051-5401-8FC4-F94573AD7CF4}" dt="2025-11-30T13:43:43.649" v="2972" actId="1076"/>
          <ac:picMkLst>
            <pc:docMk/>
            <pc:sldMk cId="1303865413" sldId="267"/>
            <ac:picMk id="3" creationId="{F22FF969-07AE-0365-E8B3-B5D996308436}"/>
          </ac:picMkLst>
        </pc:picChg>
        <pc:picChg chg="mod">
          <ac:chgData name="Natasha Wilson (2506841)" userId="b343e092-7e96-4374-a7a0-3489ccba9e58" providerId="ADAL" clId="{14A6A32A-C051-5401-8FC4-F94573AD7CF4}" dt="2025-11-30T13:43:12.560" v="2968" actId="170"/>
          <ac:picMkLst>
            <pc:docMk/>
            <pc:sldMk cId="1303865413" sldId="267"/>
            <ac:picMk id="5" creationId="{B43B1176-30B7-7F03-29E6-4EE23A4E8BB9}"/>
          </ac:picMkLst>
        </pc:picChg>
        <pc:picChg chg="mod">
          <ac:chgData name="Natasha Wilson (2506841)" userId="b343e092-7e96-4374-a7a0-3489ccba9e58" providerId="ADAL" clId="{14A6A32A-C051-5401-8FC4-F94573AD7CF4}" dt="2025-11-30T13:43:40.079" v="2971" actId="171"/>
          <ac:picMkLst>
            <pc:docMk/>
            <pc:sldMk cId="1303865413" sldId="267"/>
            <ac:picMk id="9" creationId="{97D841A2-3C5F-B5B6-5C8A-B775B60A5330}"/>
          </ac:picMkLst>
        </pc:picChg>
      </pc:sldChg>
      <pc:sldChg chg="modSp add del mod modTransition">
        <pc:chgData name="Natasha Wilson (2506841)" userId="b343e092-7e96-4374-a7a0-3489ccba9e58" providerId="ADAL" clId="{14A6A32A-C051-5401-8FC4-F94573AD7CF4}" dt="2025-11-30T10:14:32.626" v="2739" actId="2696"/>
        <pc:sldMkLst>
          <pc:docMk/>
          <pc:sldMk cId="1864741917" sldId="267"/>
        </pc:sldMkLst>
        <pc:picChg chg="mod">
          <ac:chgData name="Natasha Wilson (2506841)" userId="b343e092-7e96-4374-a7a0-3489ccba9e58" providerId="ADAL" clId="{14A6A32A-C051-5401-8FC4-F94573AD7CF4}" dt="2025-11-30T10:04:18.573" v="2704" actId="1076"/>
          <ac:picMkLst>
            <pc:docMk/>
            <pc:sldMk cId="1864741917" sldId="267"/>
            <ac:picMk id="3" creationId="{122FB85F-F82A-7877-1963-93879D781161}"/>
          </ac:picMkLst>
        </pc:picChg>
        <pc:picChg chg="mod">
          <ac:chgData name="Natasha Wilson (2506841)" userId="b343e092-7e96-4374-a7a0-3489ccba9e58" providerId="ADAL" clId="{14A6A32A-C051-5401-8FC4-F94573AD7CF4}" dt="2025-11-30T10:04:53.259" v="2712" actId="14100"/>
          <ac:picMkLst>
            <pc:docMk/>
            <pc:sldMk cId="1864741917" sldId="267"/>
            <ac:picMk id="5" creationId="{C458E0CC-3903-C431-D7E2-F4768D1FCD92}"/>
          </ac:picMkLst>
        </pc:picChg>
        <pc:picChg chg="mod">
          <ac:chgData name="Natasha Wilson (2506841)" userId="b343e092-7e96-4374-a7a0-3489ccba9e58" providerId="ADAL" clId="{14A6A32A-C051-5401-8FC4-F94573AD7CF4}" dt="2025-11-30T10:04:36.542" v="2709" actId="14100"/>
          <ac:picMkLst>
            <pc:docMk/>
            <pc:sldMk cId="1864741917" sldId="267"/>
            <ac:picMk id="9" creationId="{4D416353-6836-ACF4-6337-566A77A6ABA8}"/>
          </ac:picMkLst>
        </pc:picChg>
      </pc:sldChg>
      <pc:sldChg chg="addSp delSp modSp add mod modTransition modAnim modNotesTx">
        <pc:chgData name="Natasha Wilson (2506841)" userId="b343e092-7e96-4374-a7a0-3489ccba9e58" providerId="ADAL" clId="{14A6A32A-C051-5401-8FC4-F94573AD7CF4}" dt="2025-12-01T00:47:52.034" v="6167" actId="1076"/>
        <pc:sldMkLst>
          <pc:docMk/>
          <pc:sldMk cId="2342725486" sldId="267"/>
        </pc:sldMkLst>
        <pc:spChg chg="add mod">
          <ac:chgData name="Natasha Wilson (2506841)" userId="b343e092-7e96-4374-a7a0-3489ccba9e58" providerId="ADAL" clId="{14A6A32A-C051-5401-8FC4-F94573AD7CF4}" dt="2025-11-30T23:34:50.699" v="5354" actId="1076"/>
          <ac:spMkLst>
            <pc:docMk/>
            <pc:sldMk cId="2342725486" sldId="267"/>
            <ac:spMk id="2" creationId="{14EC05FC-3FF3-F733-23F4-E4FB8F7DF0A4}"/>
          </ac:spMkLst>
        </pc:spChg>
        <pc:spChg chg="add mod">
          <ac:chgData name="Natasha Wilson (2506841)" userId="b343e092-7e96-4374-a7a0-3489ccba9e58" providerId="ADAL" clId="{14A6A32A-C051-5401-8FC4-F94573AD7CF4}" dt="2025-12-01T00:47:44.685" v="6166" actId="1076"/>
          <ac:spMkLst>
            <pc:docMk/>
            <pc:sldMk cId="2342725486" sldId="267"/>
            <ac:spMk id="4" creationId="{DBA19026-2B22-6F03-14FA-AB0C11E2FAE7}"/>
          </ac:spMkLst>
        </pc:spChg>
        <pc:spChg chg="add mod">
          <ac:chgData name="Natasha Wilson (2506841)" userId="b343e092-7e96-4374-a7a0-3489ccba9e58" providerId="ADAL" clId="{14A6A32A-C051-5401-8FC4-F94573AD7CF4}" dt="2025-11-30T23:36:13.135" v="5364" actId="1076"/>
          <ac:spMkLst>
            <pc:docMk/>
            <pc:sldMk cId="2342725486" sldId="267"/>
            <ac:spMk id="5" creationId="{AF4EAA94-9A03-3B5B-F688-94B80B5B257F}"/>
          </ac:spMkLst>
        </pc:spChg>
        <pc:spChg chg="add del mod">
          <ac:chgData name="Natasha Wilson (2506841)" userId="b343e092-7e96-4374-a7a0-3489ccba9e58" providerId="ADAL" clId="{14A6A32A-C051-5401-8FC4-F94573AD7CF4}" dt="2025-11-30T22:38:30.960" v="3365" actId="478"/>
          <ac:spMkLst>
            <pc:docMk/>
            <pc:sldMk cId="2342725486" sldId="267"/>
            <ac:spMk id="7" creationId="{4195F035-945A-BD07-6B0D-57A20F2B47C2}"/>
          </ac:spMkLst>
        </pc:spChg>
        <pc:spChg chg="add mod">
          <ac:chgData name="Natasha Wilson (2506841)" userId="b343e092-7e96-4374-a7a0-3489ccba9e58" providerId="ADAL" clId="{14A6A32A-C051-5401-8FC4-F94573AD7CF4}" dt="2025-11-30T23:36:22.618" v="5366" actId="1076"/>
          <ac:spMkLst>
            <pc:docMk/>
            <pc:sldMk cId="2342725486" sldId="267"/>
            <ac:spMk id="8" creationId="{AFE01488-2F16-9135-E585-88DECE3B5482}"/>
          </ac:spMkLst>
        </pc:spChg>
        <pc:spChg chg="add del mod">
          <ac:chgData name="Natasha Wilson (2506841)" userId="b343e092-7e96-4374-a7a0-3489ccba9e58" providerId="ADAL" clId="{14A6A32A-C051-5401-8FC4-F94573AD7CF4}" dt="2025-11-30T23:32:43.816" v="5301"/>
          <ac:spMkLst>
            <pc:docMk/>
            <pc:sldMk cId="2342725486" sldId="267"/>
            <ac:spMk id="9" creationId="{87A4C0D5-896E-06D5-1A90-77195C265D16}"/>
          </ac:spMkLst>
        </pc:spChg>
        <pc:spChg chg="add mod">
          <ac:chgData name="Natasha Wilson (2506841)" userId="b343e092-7e96-4374-a7a0-3489ccba9e58" providerId="ADAL" clId="{14A6A32A-C051-5401-8FC4-F94573AD7CF4}" dt="2025-12-01T00:47:52.034" v="6167" actId="1076"/>
          <ac:spMkLst>
            <pc:docMk/>
            <pc:sldMk cId="2342725486" sldId="267"/>
            <ac:spMk id="10" creationId="{8C421E72-688A-F446-C8E0-03EE0138C4D8}"/>
          </ac:spMkLst>
        </pc:spChg>
        <pc:spChg chg="add mod">
          <ac:chgData name="Natasha Wilson (2506841)" userId="b343e092-7e96-4374-a7a0-3489ccba9e58" providerId="ADAL" clId="{14A6A32A-C051-5401-8FC4-F94573AD7CF4}" dt="2025-11-30T23:34:38.720" v="5349" actId="1076"/>
          <ac:spMkLst>
            <pc:docMk/>
            <pc:sldMk cId="2342725486" sldId="267"/>
            <ac:spMk id="11" creationId="{DE154B33-258D-B906-E9C3-467C76FBD3F4}"/>
          </ac:spMkLst>
        </pc:spChg>
        <pc:picChg chg="del">
          <ac:chgData name="Natasha Wilson (2506841)" userId="b343e092-7e96-4374-a7a0-3489ccba9e58" providerId="ADAL" clId="{14A6A32A-C051-5401-8FC4-F94573AD7CF4}" dt="2025-11-30T22:15:04.075" v="3034" actId="478"/>
          <ac:picMkLst>
            <pc:docMk/>
            <pc:sldMk cId="2342725486" sldId="267"/>
            <ac:picMk id="3" creationId="{C9A1E0FD-4492-4AB2-84B1-5EE214BC921B}"/>
          </ac:picMkLst>
        </pc:picChg>
        <pc:picChg chg="del">
          <ac:chgData name="Natasha Wilson (2506841)" userId="b343e092-7e96-4374-a7a0-3489ccba9e58" providerId="ADAL" clId="{14A6A32A-C051-5401-8FC4-F94573AD7CF4}" dt="2025-11-30T22:15:08.122" v="3035" actId="478"/>
          <ac:picMkLst>
            <pc:docMk/>
            <pc:sldMk cId="2342725486" sldId="267"/>
            <ac:picMk id="6" creationId="{2A739203-43BB-FCF3-6307-C9D980BA2A88}"/>
          </ac:picMkLst>
        </pc:picChg>
      </pc:sldChg>
      <pc:sldChg chg="delSp add del mod">
        <pc:chgData name="Natasha Wilson (2506841)" userId="b343e092-7e96-4374-a7a0-3489ccba9e58" providerId="ADAL" clId="{14A6A32A-C051-5401-8FC4-F94573AD7CF4}" dt="2025-11-30T13:58:43.586" v="3018" actId="2696"/>
        <pc:sldMkLst>
          <pc:docMk/>
          <pc:sldMk cId="2619630675" sldId="267"/>
        </pc:sldMkLst>
        <pc:picChg chg="del">
          <ac:chgData name="Natasha Wilson (2506841)" userId="b343e092-7e96-4374-a7a0-3489ccba9e58" providerId="ADAL" clId="{14A6A32A-C051-5401-8FC4-F94573AD7CF4}" dt="2025-11-30T13:58:32.880" v="3017" actId="478"/>
          <ac:picMkLst>
            <pc:docMk/>
            <pc:sldMk cId="2619630675" sldId="267"/>
            <ac:picMk id="3" creationId="{4851843F-93B3-8553-EE63-61666250EEE2}"/>
          </ac:picMkLst>
        </pc:picChg>
      </pc:sldChg>
      <pc:sldChg chg="modSp add del mod modTransition">
        <pc:chgData name="Natasha Wilson (2506841)" userId="b343e092-7e96-4374-a7a0-3489ccba9e58" providerId="ADAL" clId="{14A6A32A-C051-5401-8FC4-F94573AD7CF4}" dt="2025-11-30T10:30:50.483" v="2805" actId="2696"/>
        <pc:sldMkLst>
          <pc:docMk/>
          <pc:sldMk cId="3804571093" sldId="267"/>
        </pc:sldMkLst>
        <pc:picChg chg="mod">
          <ac:chgData name="Natasha Wilson (2506841)" userId="b343e092-7e96-4374-a7a0-3489ccba9e58" providerId="ADAL" clId="{14A6A32A-C051-5401-8FC4-F94573AD7CF4}" dt="2025-11-30T10:18:04.905" v="2775" actId="14100"/>
          <ac:picMkLst>
            <pc:docMk/>
            <pc:sldMk cId="3804571093" sldId="267"/>
            <ac:picMk id="3" creationId="{46D74696-DDCA-F50D-B430-76300183D2E7}"/>
          </ac:picMkLst>
        </pc:picChg>
        <pc:picChg chg="mod">
          <ac:chgData name="Natasha Wilson (2506841)" userId="b343e092-7e96-4374-a7a0-3489ccba9e58" providerId="ADAL" clId="{14A6A32A-C051-5401-8FC4-F94573AD7CF4}" dt="2025-11-30T10:17:55.589" v="2773" actId="14100"/>
          <ac:picMkLst>
            <pc:docMk/>
            <pc:sldMk cId="3804571093" sldId="267"/>
            <ac:picMk id="5" creationId="{B5B95726-40B5-C694-2C64-3450DD63A531}"/>
          </ac:picMkLst>
        </pc:picChg>
        <pc:picChg chg="mod">
          <ac:chgData name="Natasha Wilson (2506841)" userId="b343e092-7e96-4374-a7a0-3489ccba9e58" providerId="ADAL" clId="{14A6A32A-C051-5401-8FC4-F94573AD7CF4}" dt="2025-11-30T10:17:39.022" v="2768" actId="1076"/>
          <ac:picMkLst>
            <pc:docMk/>
            <pc:sldMk cId="3804571093" sldId="267"/>
            <ac:picMk id="9" creationId="{96FAC83B-5A4A-4018-AD52-799A879624FF}"/>
          </ac:picMkLst>
        </pc:picChg>
      </pc:sldChg>
      <pc:sldChg chg="modSp add del mod modTransition">
        <pc:chgData name="Natasha Wilson (2506841)" userId="b343e092-7e96-4374-a7a0-3489ccba9e58" providerId="ADAL" clId="{14A6A32A-C051-5401-8FC4-F94573AD7CF4}" dt="2025-11-30T10:43:09.931" v="2876" actId="2696"/>
        <pc:sldMkLst>
          <pc:docMk/>
          <pc:sldMk cId="4143883466" sldId="267"/>
        </pc:sldMkLst>
        <pc:picChg chg="mod">
          <ac:chgData name="Natasha Wilson (2506841)" userId="b343e092-7e96-4374-a7a0-3489ccba9e58" providerId="ADAL" clId="{14A6A32A-C051-5401-8FC4-F94573AD7CF4}" dt="2025-11-30T10:39:19.330" v="2856" actId="14100"/>
          <ac:picMkLst>
            <pc:docMk/>
            <pc:sldMk cId="4143883466" sldId="267"/>
            <ac:picMk id="3" creationId="{56B5FF49-CB28-8A37-876D-4F0366431E2C}"/>
          </ac:picMkLst>
        </pc:picChg>
        <pc:picChg chg="mod">
          <ac:chgData name="Natasha Wilson (2506841)" userId="b343e092-7e96-4374-a7a0-3489ccba9e58" providerId="ADAL" clId="{14A6A32A-C051-5401-8FC4-F94573AD7CF4}" dt="2025-11-30T10:39:03.580" v="2853" actId="14100"/>
          <ac:picMkLst>
            <pc:docMk/>
            <pc:sldMk cId="4143883466" sldId="267"/>
            <ac:picMk id="5" creationId="{F24DF1B9-367F-9921-26FE-8599BB0F723D}"/>
          </ac:picMkLst>
        </pc:picChg>
        <pc:picChg chg="mod">
          <ac:chgData name="Natasha Wilson (2506841)" userId="b343e092-7e96-4374-a7a0-3489ccba9e58" providerId="ADAL" clId="{14A6A32A-C051-5401-8FC4-F94573AD7CF4}" dt="2025-11-30T10:38:46.762" v="2848" actId="1076"/>
          <ac:picMkLst>
            <pc:docMk/>
            <pc:sldMk cId="4143883466" sldId="267"/>
            <ac:picMk id="9" creationId="{3D4F5C5B-778C-F061-33A2-4C5EC05EE6A5}"/>
          </ac:picMkLst>
        </pc:picChg>
      </pc:sldChg>
      <pc:sldChg chg="delSp modSp add del mod modTransition">
        <pc:chgData name="Natasha Wilson (2506841)" userId="b343e092-7e96-4374-a7a0-3489ccba9e58" providerId="ADAL" clId="{14A6A32A-C051-5401-8FC4-F94573AD7CF4}" dt="2025-11-30T20:49:49.974" v="3030" actId="2696"/>
        <pc:sldMkLst>
          <pc:docMk/>
          <pc:sldMk cId="143723785" sldId="268"/>
        </pc:sldMkLst>
        <pc:picChg chg="del mod">
          <ac:chgData name="Natasha Wilson (2506841)" userId="b343e092-7e96-4374-a7a0-3489ccba9e58" providerId="ADAL" clId="{14A6A32A-C051-5401-8FC4-F94573AD7CF4}" dt="2025-11-30T13:58:48.132" v="3020" actId="478"/>
          <ac:picMkLst>
            <pc:docMk/>
            <pc:sldMk cId="143723785" sldId="268"/>
            <ac:picMk id="3" creationId="{D1D65982-73FD-00F7-4766-FADFFF6A2B9F}"/>
          </ac:picMkLst>
        </pc:picChg>
        <pc:picChg chg="del">
          <ac:chgData name="Natasha Wilson (2506841)" userId="b343e092-7e96-4374-a7a0-3489ccba9e58" providerId="ADAL" clId="{14A6A32A-C051-5401-8FC4-F94573AD7CF4}" dt="2025-11-30T13:58:50.840" v="3021" actId="478"/>
          <ac:picMkLst>
            <pc:docMk/>
            <pc:sldMk cId="143723785" sldId="268"/>
            <ac:picMk id="6" creationId="{6AE7A7CB-2F70-88BB-5C3D-112D1CE3EB4F}"/>
          </ac:picMkLst>
        </pc:picChg>
      </pc:sldChg>
      <pc:sldChg chg="modSp add del mod modTransition">
        <pc:chgData name="Natasha Wilson (2506841)" userId="b343e092-7e96-4374-a7a0-3489ccba9e58" providerId="ADAL" clId="{14A6A32A-C051-5401-8FC4-F94573AD7CF4}" dt="2025-11-30T13:34:45.234" v="2928" actId="2696"/>
        <pc:sldMkLst>
          <pc:docMk/>
          <pc:sldMk cId="612413498" sldId="268"/>
        </pc:sldMkLst>
        <pc:picChg chg="mod">
          <ac:chgData name="Natasha Wilson (2506841)" userId="b343e092-7e96-4374-a7a0-3489ccba9e58" providerId="ADAL" clId="{14A6A32A-C051-5401-8FC4-F94573AD7CF4}" dt="2025-11-30T13:31:58.171" v="2907" actId="14100"/>
          <ac:picMkLst>
            <pc:docMk/>
            <pc:sldMk cId="612413498" sldId="268"/>
            <ac:picMk id="3" creationId="{5BA5D6AF-3707-701F-5339-1EFFB3009BA6}"/>
          </ac:picMkLst>
        </pc:picChg>
        <pc:picChg chg="mod">
          <ac:chgData name="Natasha Wilson (2506841)" userId="b343e092-7e96-4374-a7a0-3489ccba9e58" providerId="ADAL" clId="{14A6A32A-C051-5401-8FC4-F94573AD7CF4}" dt="2025-11-30T13:32:07.056" v="2909" actId="1076"/>
          <ac:picMkLst>
            <pc:docMk/>
            <pc:sldMk cId="612413498" sldId="268"/>
            <ac:picMk id="5" creationId="{998A50BC-AFD3-3B29-0810-B83789ACA018}"/>
          </ac:picMkLst>
        </pc:picChg>
        <pc:picChg chg="mod">
          <ac:chgData name="Natasha Wilson (2506841)" userId="b343e092-7e96-4374-a7a0-3489ccba9e58" providerId="ADAL" clId="{14A6A32A-C051-5401-8FC4-F94573AD7CF4}" dt="2025-11-30T13:32:23.670" v="2913" actId="14100"/>
          <ac:picMkLst>
            <pc:docMk/>
            <pc:sldMk cId="612413498" sldId="268"/>
            <ac:picMk id="9" creationId="{0BD51A15-D59B-CC22-6DE5-9CAA7345A307}"/>
          </ac:picMkLst>
        </pc:picChg>
      </pc:sldChg>
      <pc:sldChg chg="delSp add del mod modTransition">
        <pc:chgData name="Natasha Wilson (2506841)" userId="b343e092-7e96-4374-a7a0-3489ccba9e58" providerId="ADAL" clId="{14A6A32A-C051-5401-8FC4-F94573AD7CF4}" dt="2025-11-30T22:46:11.805" v="3547" actId="2696"/>
        <pc:sldMkLst>
          <pc:docMk/>
          <pc:sldMk cId="2874534895" sldId="268"/>
        </pc:sldMkLst>
        <pc:picChg chg="del">
          <ac:chgData name="Natasha Wilson (2506841)" userId="b343e092-7e96-4374-a7a0-3489ccba9e58" providerId="ADAL" clId="{14A6A32A-C051-5401-8FC4-F94573AD7CF4}" dt="2025-11-30T22:15:11.382" v="3036" actId="478"/>
          <ac:picMkLst>
            <pc:docMk/>
            <pc:sldMk cId="2874534895" sldId="268"/>
            <ac:picMk id="3" creationId="{5E95BF33-43FF-9F4B-9BA0-F72A19CBC159}"/>
          </ac:picMkLst>
        </pc:picChg>
        <pc:picChg chg="del">
          <ac:chgData name="Natasha Wilson (2506841)" userId="b343e092-7e96-4374-a7a0-3489ccba9e58" providerId="ADAL" clId="{14A6A32A-C051-5401-8FC4-F94573AD7CF4}" dt="2025-11-30T22:15:14.574" v="3037" actId="478"/>
          <ac:picMkLst>
            <pc:docMk/>
            <pc:sldMk cId="2874534895" sldId="268"/>
            <ac:picMk id="6" creationId="{524EBA1C-06FD-5410-070F-F71882FBD4BC}"/>
          </ac:picMkLst>
        </pc:picChg>
      </pc:sldChg>
      <pc:sldChg chg="addSp delSp modSp add mod modTransition modAnim">
        <pc:chgData name="Natasha Wilson (2506841)" userId="b343e092-7e96-4374-a7a0-3489ccba9e58" providerId="ADAL" clId="{14A6A32A-C051-5401-8FC4-F94573AD7CF4}" dt="2025-11-30T23:49:59.596" v="5737"/>
        <pc:sldMkLst>
          <pc:docMk/>
          <pc:sldMk cId="2778962506" sldId="269"/>
        </pc:sldMkLst>
        <pc:spChg chg="add del mod">
          <ac:chgData name="Natasha Wilson (2506841)" userId="b343e092-7e96-4374-a7a0-3489ccba9e58" providerId="ADAL" clId="{14A6A32A-C051-5401-8FC4-F94573AD7CF4}" dt="2025-11-30T22:27:48.300" v="3266"/>
          <ac:spMkLst>
            <pc:docMk/>
            <pc:sldMk cId="2778962506" sldId="269"/>
            <ac:spMk id="2" creationId="{C2575FB9-120C-94CD-3530-9BFE6BA57812}"/>
          </ac:spMkLst>
        </pc:spChg>
        <pc:spChg chg="add del mod">
          <ac:chgData name="Natasha Wilson (2506841)" userId="b343e092-7e96-4374-a7a0-3489ccba9e58" providerId="ADAL" clId="{14A6A32A-C051-5401-8FC4-F94573AD7CF4}" dt="2025-11-30T22:24:36.177" v="3080"/>
          <ac:spMkLst>
            <pc:docMk/>
            <pc:sldMk cId="2778962506" sldId="269"/>
            <ac:spMk id="4" creationId="{AD65C484-5E7A-17A0-262A-264DF9A05D18}"/>
          </ac:spMkLst>
        </pc:spChg>
        <pc:spChg chg="add mod">
          <ac:chgData name="Natasha Wilson (2506841)" userId="b343e092-7e96-4374-a7a0-3489ccba9e58" providerId="ADAL" clId="{14A6A32A-C051-5401-8FC4-F94573AD7CF4}" dt="2025-11-30T22:24:42.626" v="3082" actId="1076"/>
          <ac:spMkLst>
            <pc:docMk/>
            <pc:sldMk cId="2778962506" sldId="269"/>
            <ac:spMk id="5" creationId="{623E7D79-642B-3F66-B1DC-4470D31F6360}"/>
          </ac:spMkLst>
        </pc:spChg>
        <pc:spChg chg="add del mod">
          <ac:chgData name="Natasha Wilson (2506841)" userId="b343e092-7e96-4374-a7a0-3489ccba9e58" providerId="ADAL" clId="{14A6A32A-C051-5401-8FC4-F94573AD7CF4}" dt="2025-11-30T22:24:57.396" v="3088"/>
          <ac:spMkLst>
            <pc:docMk/>
            <pc:sldMk cId="2778962506" sldId="269"/>
            <ac:spMk id="8" creationId="{726E016A-F5B4-091B-7667-67E1E59DC0FE}"/>
          </ac:spMkLst>
        </pc:spChg>
        <pc:spChg chg="add del mod">
          <ac:chgData name="Natasha Wilson (2506841)" userId="b343e092-7e96-4374-a7a0-3489ccba9e58" providerId="ADAL" clId="{14A6A32A-C051-5401-8FC4-F94573AD7CF4}" dt="2025-11-30T22:24:56.726" v="3086"/>
          <ac:spMkLst>
            <pc:docMk/>
            <pc:sldMk cId="2778962506" sldId="269"/>
            <ac:spMk id="9" creationId="{29B52382-F9EF-C40A-3DD6-90D21741546B}"/>
          </ac:spMkLst>
        </pc:spChg>
        <pc:spChg chg="add mod">
          <ac:chgData name="Natasha Wilson (2506841)" userId="b343e092-7e96-4374-a7a0-3489ccba9e58" providerId="ADAL" clId="{14A6A32A-C051-5401-8FC4-F94573AD7CF4}" dt="2025-11-30T23:45:25.616" v="5576" actId="1076"/>
          <ac:spMkLst>
            <pc:docMk/>
            <pc:sldMk cId="2778962506" sldId="269"/>
            <ac:spMk id="10" creationId="{8788E836-CA80-7FEB-5D73-9584E5844FAD}"/>
          </ac:spMkLst>
        </pc:spChg>
        <pc:spChg chg="add mod">
          <ac:chgData name="Natasha Wilson (2506841)" userId="b343e092-7e96-4374-a7a0-3489ccba9e58" providerId="ADAL" clId="{14A6A32A-C051-5401-8FC4-F94573AD7CF4}" dt="2025-11-30T23:49:30.713" v="5736" actId="404"/>
          <ac:spMkLst>
            <pc:docMk/>
            <pc:sldMk cId="2778962506" sldId="269"/>
            <ac:spMk id="11" creationId="{CB97A399-C7B9-7F34-E368-96538BE6547F}"/>
          </ac:spMkLst>
        </pc:spChg>
        <pc:graphicFrameChg chg="add mod">
          <ac:chgData name="Natasha Wilson (2506841)" userId="b343e092-7e96-4374-a7a0-3489ccba9e58" providerId="ADAL" clId="{14A6A32A-C051-5401-8FC4-F94573AD7CF4}" dt="2025-11-30T23:48:39.773" v="5727" actId="1076"/>
          <ac:graphicFrameMkLst>
            <pc:docMk/>
            <pc:sldMk cId="2778962506" sldId="269"/>
            <ac:graphicFrameMk id="7" creationId="{F49380F9-E7C2-3094-AA9C-E13977D7B4D4}"/>
          </ac:graphicFrameMkLst>
        </pc:graphicFrameChg>
        <pc:picChg chg="del">
          <ac:chgData name="Natasha Wilson (2506841)" userId="b343e092-7e96-4374-a7a0-3489ccba9e58" providerId="ADAL" clId="{14A6A32A-C051-5401-8FC4-F94573AD7CF4}" dt="2025-11-30T22:15:17.692" v="3038" actId="478"/>
          <ac:picMkLst>
            <pc:docMk/>
            <pc:sldMk cId="2778962506" sldId="269"/>
            <ac:picMk id="3" creationId="{9B0328D0-5EFA-8C34-69B6-545281AFD5E0}"/>
          </ac:picMkLst>
        </pc:picChg>
        <pc:picChg chg="del">
          <ac:chgData name="Natasha Wilson (2506841)" userId="b343e092-7e96-4374-a7a0-3489ccba9e58" providerId="ADAL" clId="{14A6A32A-C051-5401-8FC4-F94573AD7CF4}" dt="2025-11-30T22:15:20.243" v="3039" actId="478"/>
          <ac:picMkLst>
            <pc:docMk/>
            <pc:sldMk cId="2778962506" sldId="269"/>
            <ac:picMk id="6" creationId="{8D9C942B-5F35-4A71-3F1F-6F4816D33A75}"/>
          </ac:picMkLst>
        </pc:picChg>
      </pc:sldChg>
      <pc:sldChg chg="delSp add del mod modTransition">
        <pc:chgData name="Natasha Wilson (2506841)" userId="b343e092-7e96-4374-a7a0-3489ccba9e58" providerId="ADAL" clId="{14A6A32A-C051-5401-8FC4-F94573AD7CF4}" dt="2025-11-30T20:49:47.878" v="3029" actId="2696"/>
        <pc:sldMkLst>
          <pc:docMk/>
          <pc:sldMk cId="3031855215" sldId="269"/>
        </pc:sldMkLst>
        <pc:picChg chg="del">
          <ac:chgData name="Natasha Wilson (2506841)" userId="b343e092-7e96-4374-a7a0-3489ccba9e58" providerId="ADAL" clId="{14A6A32A-C051-5401-8FC4-F94573AD7CF4}" dt="2025-11-30T13:58:54.050" v="3022" actId="478"/>
          <ac:picMkLst>
            <pc:docMk/>
            <pc:sldMk cId="3031855215" sldId="269"/>
            <ac:picMk id="3" creationId="{A75D45F7-1B1B-6E30-FCC1-95621D817BD0}"/>
          </ac:picMkLst>
        </pc:picChg>
        <pc:picChg chg="del">
          <ac:chgData name="Natasha Wilson (2506841)" userId="b343e092-7e96-4374-a7a0-3489ccba9e58" providerId="ADAL" clId="{14A6A32A-C051-5401-8FC4-F94573AD7CF4}" dt="2025-11-30T13:58:57.844" v="3023" actId="478"/>
          <ac:picMkLst>
            <pc:docMk/>
            <pc:sldMk cId="3031855215" sldId="269"/>
            <ac:picMk id="6" creationId="{0ECF4873-4FE3-C0B6-4D9D-5A4B16EF40F6}"/>
          </ac:picMkLst>
        </pc:picChg>
      </pc:sldChg>
      <pc:sldChg chg="modSp add del mod modTransition">
        <pc:chgData name="Natasha Wilson (2506841)" userId="b343e092-7e96-4374-a7a0-3489ccba9e58" providerId="ADAL" clId="{14A6A32A-C051-5401-8FC4-F94573AD7CF4}" dt="2025-11-30T13:35:25.988" v="2930" actId="2696"/>
        <pc:sldMkLst>
          <pc:docMk/>
          <pc:sldMk cId="4011252070" sldId="269"/>
        </pc:sldMkLst>
        <pc:picChg chg="mod">
          <ac:chgData name="Natasha Wilson (2506841)" userId="b343e092-7e96-4374-a7a0-3489ccba9e58" providerId="ADAL" clId="{14A6A32A-C051-5401-8FC4-F94573AD7CF4}" dt="2025-11-30T13:33:33.952" v="2925" actId="14100"/>
          <ac:picMkLst>
            <pc:docMk/>
            <pc:sldMk cId="4011252070" sldId="269"/>
            <ac:picMk id="3" creationId="{AF7595CE-BD01-58F3-2480-FCB4D4E0F47A}"/>
          </ac:picMkLst>
        </pc:picChg>
        <pc:picChg chg="mod">
          <ac:chgData name="Natasha Wilson (2506841)" userId="b343e092-7e96-4374-a7a0-3489ccba9e58" providerId="ADAL" clId="{14A6A32A-C051-5401-8FC4-F94573AD7CF4}" dt="2025-11-30T13:33:10.574" v="2920" actId="14100"/>
          <ac:picMkLst>
            <pc:docMk/>
            <pc:sldMk cId="4011252070" sldId="269"/>
            <ac:picMk id="5" creationId="{5E3D54DA-794D-DDFB-1D87-EFFA693001B5}"/>
          </ac:picMkLst>
        </pc:picChg>
        <pc:picChg chg="mod">
          <ac:chgData name="Natasha Wilson (2506841)" userId="b343e092-7e96-4374-a7a0-3489ccba9e58" providerId="ADAL" clId="{14A6A32A-C051-5401-8FC4-F94573AD7CF4}" dt="2025-11-30T13:33:22.167" v="2922" actId="1076"/>
          <ac:picMkLst>
            <pc:docMk/>
            <pc:sldMk cId="4011252070" sldId="269"/>
            <ac:picMk id="9" creationId="{CAE3D71D-68A2-93F9-3C8F-55088C216D7D}"/>
          </ac:picMkLst>
        </pc:picChg>
      </pc:sldChg>
      <pc:sldChg chg="addSp delSp modSp add mod modTransition delAnim modAnim">
        <pc:chgData name="Natasha Wilson (2506841)" userId="b343e092-7e96-4374-a7a0-3489ccba9e58" providerId="ADAL" clId="{14A6A32A-C051-5401-8FC4-F94573AD7CF4}" dt="2025-11-30T23:58:57.987" v="5934"/>
        <pc:sldMkLst>
          <pc:docMk/>
          <pc:sldMk cId="874025362" sldId="270"/>
        </pc:sldMkLst>
        <pc:spChg chg="add mod">
          <ac:chgData name="Natasha Wilson (2506841)" userId="b343e092-7e96-4374-a7a0-3489ccba9e58" providerId="ADAL" clId="{14A6A32A-C051-5401-8FC4-F94573AD7CF4}" dt="2025-11-30T23:56:37.149" v="5874" actId="20577"/>
          <ac:spMkLst>
            <pc:docMk/>
            <pc:sldMk cId="874025362" sldId="270"/>
            <ac:spMk id="2" creationId="{B6885631-7F1B-DADD-5A9A-EC64E83137B3}"/>
          </ac:spMkLst>
        </pc:spChg>
        <pc:spChg chg="add del mod">
          <ac:chgData name="Natasha Wilson (2506841)" userId="b343e092-7e96-4374-a7a0-3489ccba9e58" providerId="ADAL" clId="{14A6A32A-C051-5401-8FC4-F94573AD7CF4}" dt="2025-11-30T23:57:34.551" v="5888" actId="478"/>
          <ac:spMkLst>
            <pc:docMk/>
            <pc:sldMk cId="874025362" sldId="270"/>
            <ac:spMk id="3" creationId="{7B57921B-1957-8219-7BA7-9F6C72A188CF}"/>
          </ac:spMkLst>
        </pc:spChg>
        <pc:spChg chg="del mod">
          <ac:chgData name="Natasha Wilson (2506841)" userId="b343e092-7e96-4374-a7a0-3489ccba9e58" providerId="ADAL" clId="{14A6A32A-C051-5401-8FC4-F94573AD7CF4}" dt="2025-11-30T23:50:44" v="5745" actId="478"/>
          <ac:spMkLst>
            <pc:docMk/>
            <pc:sldMk cId="874025362" sldId="270"/>
            <ac:spMk id="10" creationId="{20D63213-D564-6E9E-EA8C-B106DC82A00B}"/>
          </ac:spMkLst>
        </pc:spChg>
        <pc:spChg chg="del mod">
          <ac:chgData name="Natasha Wilson (2506841)" userId="b343e092-7e96-4374-a7a0-3489ccba9e58" providerId="ADAL" clId="{14A6A32A-C051-5401-8FC4-F94573AD7CF4}" dt="2025-11-30T23:50:52.372" v="5749"/>
          <ac:spMkLst>
            <pc:docMk/>
            <pc:sldMk cId="874025362" sldId="270"/>
            <ac:spMk id="11" creationId="{1C66C094-6362-43EA-0BAD-E69D5B821F42}"/>
          </ac:spMkLst>
        </pc:spChg>
        <pc:graphicFrameChg chg="del">
          <ac:chgData name="Natasha Wilson (2506841)" userId="b343e092-7e96-4374-a7a0-3489ccba9e58" providerId="ADAL" clId="{14A6A32A-C051-5401-8FC4-F94573AD7CF4}" dt="2025-11-30T23:50:50.409" v="5747" actId="478"/>
          <ac:graphicFrameMkLst>
            <pc:docMk/>
            <pc:sldMk cId="874025362" sldId="270"/>
            <ac:graphicFrameMk id="7" creationId="{A98DFB36-7D58-88FF-055D-6190A3B9CBDF}"/>
          </ac:graphicFrameMkLst>
        </pc:graphicFrameChg>
      </pc:sldChg>
      <pc:sldChg chg="add del modTransition">
        <pc:chgData name="Natasha Wilson (2506841)" userId="b343e092-7e96-4374-a7a0-3489ccba9e58" providerId="ADAL" clId="{14A6A32A-C051-5401-8FC4-F94573AD7CF4}" dt="2025-11-30T20:49:45.641" v="3028" actId="2696"/>
        <pc:sldMkLst>
          <pc:docMk/>
          <pc:sldMk cId="3553899014" sldId="270"/>
        </pc:sldMkLst>
      </pc:sldChg>
      <pc:sldChg chg="addSp delSp modSp add mod modTransition delAnim modAnim">
        <pc:chgData name="Natasha Wilson (2506841)" userId="b343e092-7e96-4374-a7a0-3489ccba9e58" providerId="ADAL" clId="{14A6A32A-C051-5401-8FC4-F94573AD7CF4}" dt="2025-11-30T23:58:40.262" v="5932"/>
        <pc:sldMkLst>
          <pc:docMk/>
          <pc:sldMk cId="2989608696" sldId="271"/>
        </pc:sldMkLst>
        <pc:spChg chg="add mod">
          <ac:chgData name="Natasha Wilson (2506841)" userId="b343e092-7e96-4374-a7a0-3489ccba9e58" providerId="ADAL" clId="{14A6A32A-C051-5401-8FC4-F94573AD7CF4}" dt="2025-11-30T23:58:28.898" v="5931" actId="255"/>
          <ac:spMkLst>
            <pc:docMk/>
            <pc:sldMk cId="2989608696" sldId="271"/>
            <ac:spMk id="2" creationId="{319504AB-6E75-F6B9-F618-075E90DF19B3}"/>
          </ac:spMkLst>
        </pc:spChg>
        <pc:spChg chg="del mod">
          <ac:chgData name="Natasha Wilson (2506841)" userId="b343e092-7e96-4374-a7a0-3489ccba9e58" providerId="ADAL" clId="{14A6A32A-C051-5401-8FC4-F94573AD7CF4}" dt="2025-11-30T23:51:20.519" v="5763"/>
          <ac:spMkLst>
            <pc:docMk/>
            <pc:sldMk cId="2989608696" sldId="271"/>
            <ac:spMk id="10" creationId="{3469C99E-C35E-FC63-D30C-5905F8B01C84}"/>
          </ac:spMkLst>
        </pc:spChg>
        <pc:spChg chg="del mod">
          <ac:chgData name="Natasha Wilson (2506841)" userId="b343e092-7e96-4374-a7a0-3489ccba9e58" providerId="ADAL" clId="{14A6A32A-C051-5401-8FC4-F94573AD7CF4}" dt="2025-11-30T23:50:58.012" v="5751" actId="478"/>
          <ac:spMkLst>
            <pc:docMk/>
            <pc:sldMk cId="2989608696" sldId="271"/>
            <ac:spMk id="11" creationId="{8C2E523B-E474-1915-E3B8-8147675D005D}"/>
          </ac:spMkLst>
        </pc:spChg>
        <pc:graphicFrameChg chg="del">
          <ac:chgData name="Natasha Wilson (2506841)" userId="b343e092-7e96-4374-a7a0-3489ccba9e58" providerId="ADAL" clId="{14A6A32A-C051-5401-8FC4-F94573AD7CF4}" dt="2025-11-30T23:51:14.453" v="5760" actId="478"/>
          <ac:graphicFrameMkLst>
            <pc:docMk/>
            <pc:sldMk cId="2989608696" sldId="271"/>
            <ac:graphicFrameMk id="7" creationId="{A42E6616-1ED2-ECAE-AC28-EE1E9B4D6B2E}"/>
          </ac:graphicFrameMkLst>
        </pc:graphicFrameChg>
      </pc:sldChg>
      <pc:sldChg chg="addSp delSp modSp add mod modAnim">
        <pc:chgData name="Natasha Wilson (2506841)" userId="b343e092-7e96-4374-a7a0-3489ccba9e58" providerId="ADAL" clId="{14A6A32A-C051-5401-8FC4-F94573AD7CF4}" dt="2025-12-01T00:36:38.161" v="6148"/>
        <pc:sldMkLst>
          <pc:docMk/>
          <pc:sldMk cId="960883680" sldId="272"/>
        </pc:sldMkLst>
        <pc:spChg chg="mod">
          <ac:chgData name="Natasha Wilson (2506841)" userId="b343e092-7e96-4374-a7a0-3489ccba9e58" providerId="ADAL" clId="{14A6A32A-C051-5401-8FC4-F94573AD7CF4}" dt="2025-11-30T23:59:30.587" v="5947" actId="1076"/>
          <ac:spMkLst>
            <pc:docMk/>
            <pc:sldMk cId="960883680" sldId="272"/>
            <ac:spMk id="2" creationId="{DDA759DF-B832-94E1-9E50-D2B7E637BBC6}"/>
          </ac:spMkLst>
        </pc:spChg>
        <pc:spChg chg="add mod">
          <ac:chgData name="Natasha Wilson (2506841)" userId="b343e092-7e96-4374-a7a0-3489ccba9e58" providerId="ADAL" clId="{14A6A32A-C051-5401-8FC4-F94573AD7CF4}" dt="2025-12-01T00:29:09.789" v="6088" actId="1076"/>
          <ac:spMkLst>
            <pc:docMk/>
            <pc:sldMk cId="960883680" sldId="272"/>
            <ac:spMk id="3" creationId="{C890D1B1-80B1-6EDF-4B35-4C7886E7A262}"/>
          </ac:spMkLst>
        </pc:spChg>
        <pc:spChg chg="add del mod">
          <ac:chgData name="Natasha Wilson (2506841)" userId="b343e092-7e96-4374-a7a0-3489ccba9e58" providerId="ADAL" clId="{14A6A32A-C051-5401-8FC4-F94573AD7CF4}" dt="2025-12-01T00:35:31.553" v="6138" actId="478"/>
          <ac:spMkLst>
            <pc:docMk/>
            <pc:sldMk cId="960883680" sldId="272"/>
            <ac:spMk id="4" creationId="{FBFB5B19-6788-E1E5-5324-04704ACD1AAD}"/>
          </ac:spMkLst>
        </pc:spChg>
        <pc:spChg chg="add mod">
          <ac:chgData name="Natasha Wilson (2506841)" userId="b343e092-7e96-4374-a7a0-3489ccba9e58" providerId="ADAL" clId="{14A6A32A-C051-5401-8FC4-F94573AD7CF4}" dt="2025-12-01T00:36:36.108" v="6146" actId="14100"/>
          <ac:spMkLst>
            <pc:docMk/>
            <pc:sldMk cId="960883680" sldId="272"/>
            <ac:spMk id="6" creationId="{E8C2A013-B8DA-BA7A-A5B9-12ABFCD0E3F2}"/>
          </ac:spMkLst>
        </pc:spChg>
        <pc:spChg chg="add del mod">
          <ac:chgData name="Natasha Wilson (2506841)" userId="b343e092-7e96-4374-a7a0-3489ccba9e58" providerId="ADAL" clId="{14A6A32A-C051-5401-8FC4-F94573AD7CF4}" dt="2025-12-01T00:36:38.161" v="6148"/>
          <ac:spMkLst>
            <pc:docMk/>
            <pc:sldMk cId="960883680" sldId="272"/>
            <ac:spMk id="7" creationId="{1C9FF8E5-FB4A-3F79-5CFD-2FB324C80C7C}"/>
          </ac:spMkLst>
        </pc:spChg>
      </pc:sldChg>
      <pc:sldMasterChg chg="modTransition modSldLayout">
        <pc:chgData name="Natasha Wilson (2506841)" userId="b343e092-7e96-4374-a7a0-3489ccba9e58" providerId="ADAL" clId="{14A6A32A-C051-5401-8FC4-F94573AD7CF4}" dt="2025-11-30T10:20:12.617" v="2788"/>
        <pc:sldMasterMkLst>
          <pc:docMk/>
          <pc:sldMasterMk cId="4246539354" sldId="2147484091"/>
        </pc:sldMasterMkLst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19128072" sldId="2147484092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2087280716" sldId="2147484093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786889144" sldId="2147484094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2037548248" sldId="2147484095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2954369110" sldId="2147484096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2567579342" sldId="2147484097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3123033988" sldId="2147484098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2523431384" sldId="2147484099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2694169790" sldId="2147484100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2167341713" sldId="2147484101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433388197" sldId="2147484102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794064320" sldId="2147484103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4140061815" sldId="2147484104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1018025705" sldId="2147484105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1585257082" sldId="2147484106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1530783190" sldId="2147484107"/>
          </pc:sldLayoutMkLst>
        </pc:sldLayoutChg>
        <pc:sldLayoutChg chg="modTransition">
          <pc:chgData name="Natasha Wilson (2506841)" userId="b343e092-7e96-4374-a7a0-3489ccba9e58" providerId="ADAL" clId="{14A6A32A-C051-5401-8FC4-F94573AD7CF4}" dt="2025-11-30T10:20:12.617" v="2788"/>
          <pc:sldLayoutMkLst>
            <pc:docMk/>
            <pc:sldMasterMk cId="4246539354" sldId="2147484091"/>
            <pc:sldLayoutMk cId="3918155578" sldId="2147484108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56CD96-3187-D047-A5F3-9F2FD2673679}" type="doc">
      <dgm:prSet loTypeId="urn:microsoft.com/office/officeart/2005/8/layout/process1" loCatId="" qsTypeId="urn:microsoft.com/office/officeart/2005/8/quickstyle/simple1" qsCatId="simple" csTypeId="urn:microsoft.com/office/officeart/2005/8/colors/colorful1" csCatId="colorful" phldr="1"/>
      <dgm:spPr/>
    </dgm:pt>
    <dgm:pt modelId="{930ABC93-4F11-2046-A546-A5D6DAC06BD6}">
      <dgm:prSet phldrT="[Text]" custT="1"/>
      <dgm:spPr/>
      <dgm:t>
        <a:bodyPr/>
        <a:lstStyle/>
        <a:p>
          <a:r>
            <a:rPr lang="en-GB" sz="2400" dirty="0"/>
            <a:t>I HAD VERY LITTLE KNOWLAGE WITH MICROSOFT 365</a:t>
          </a:r>
        </a:p>
      </dgm:t>
    </dgm:pt>
    <dgm:pt modelId="{FDE722E3-14ED-8043-8F63-A63B78502D21}" type="parTrans" cxnId="{D05245BA-2F7A-EB44-9F35-81362CB1F7E5}">
      <dgm:prSet/>
      <dgm:spPr/>
      <dgm:t>
        <a:bodyPr/>
        <a:lstStyle/>
        <a:p>
          <a:endParaRPr lang="en-GB"/>
        </a:p>
      </dgm:t>
    </dgm:pt>
    <dgm:pt modelId="{74805149-60BB-FA40-B1E4-D714EA9A303F}" type="sibTrans" cxnId="{D05245BA-2F7A-EB44-9F35-81362CB1F7E5}">
      <dgm:prSet custT="1"/>
      <dgm:spPr/>
      <dgm:t>
        <a:bodyPr/>
        <a:lstStyle/>
        <a:p>
          <a:endParaRPr lang="en-GB" sz="2400" dirty="0"/>
        </a:p>
      </dgm:t>
    </dgm:pt>
    <dgm:pt modelId="{2DCC8843-1CEB-7F48-976E-B036604D0EF7}">
      <dgm:prSet phldrT="[Text]" custT="1"/>
      <dgm:spPr/>
      <dgm:t>
        <a:bodyPr/>
        <a:lstStyle/>
        <a:p>
          <a:endParaRPr lang="en-GB" sz="2400" dirty="0"/>
        </a:p>
      </dgm:t>
    </dgm:pt>
    <dgm:pt modelId="{77F9DC08-13AA-D048-8E88-A6A33021A106}" type="parTrans" cxnId="{6B7EE289-4D15-F742-9A92-8CC88F9FC7F8}">
      <dgm:prSet/>
      <dgm:spPr/>
      <dgm:t>
        <a:bodyPr/>
        <a:lstStyle/>
        <a:p>
          <a:endParaRPr lang="en-GB"/>
        </a:p>
      </dgm:t>
    </dgm:pt>
    <dgm:pt modelId="{45577F55-DE37-3743-B7EB-B09609A5A1C2}" type="sibTrans" cxnId="{6B7EE289-4D15-F742-9A92-8CC88F9FC7F8}">
      <dgm:prSet custT="1"/>
      <dgm:spPr/>
      <dgm:t>
        <a:bodyPr/>
        <a:lstStyle/>
        <a:p>
          <a:endParaRPr lang="en-GB" sz="2400" dirty="0"/>
        </a:p>
      </dgm:t>
    </dgm:pt>
    <dgm:pt modelId="{5DB7AC3E-8587-164A-8B1A-5B95DF70E7DF}">
      <dgm:prSet phldrT="[Text]" custT="1"/>
      <dgm:spPr/>
      <dgm:t>
        <a:bodyPr/>
        <a:lstStyle/>
        <a:p>
          <a:r>
            <a:rPr lang="en-GB" sz="2400" b="0" dirty="0"/>
            <a:t>I HAVE HAD TO PRACTICE AND COMPLETE COURSES TO ADVANCE MY SKILLS</a:t>
          </a:r>
        </a:p>
      </dgm:t>
    </dgm:pt>
    <dgm:pt modelId="{54F9DD6E-2935-BD4D-829A-088221F1E405}" type="parTrans" cxnId="{4BAAA8AD-906A-3349-BB30-48831FA3470C}">
      <dgm:prSet/>
      <dgm:spPr/>
      <dgm:t>
        <a:bodyPr/>
        <a:lstStyle/>
        <a:p>
          <a:endParaRPr lang="en-GB"/>
        </a:p>
      </dgm:t>
    </dgm:pt>
    <dgm:pt modelId="{9207472D-A40F-BE44-B9E0-9DC65D8441E2}" type="sibTrans" cxnId="{4BAAA8AD-906A-3349-BB30-48831FA3470C}">
      <dgm:prSet/>
      <dgm:spPr/>
      <dgm:t>
        <a:bodyPr/>
        <a:lstStyle/>
        <a:p>
          <a:endParaRPr lang="en-GB"/>
        </a:p>
      </dgm:t>
    </dgm:pt>
    <dgm:pt modelId="{7F0DD9CE-747A-7547-8464-B38E4EBF5AAD}" type="pres">
      <dgm:prSet presAssocID="{9F56CD96-3187-D047-A5F3-9F2FD2673679}" presName="Name0" presStyleCnt="0">
        <dgm:presLayoutVars>
          <dgm:dir/>
          <dgm:resizeHandles val="exact"/>
        </dgm:presLayoutVars>
      </dgm:prSet>
      <dgm:spPr/>
    </dgm:pt>
    <dgm:pt modelId="{BD4EDF8B-08C8-B14D-A12B-2BF57ACD2D46}" type="pres">
      <dgm:prSet presAssocID="{930ABC93-4F11-2046-A546-A5D6DAC06BD6}" presName="node" presStyleLbl="node1" presStyleIdx="0" presStyleCnt="3" custLinFactNeighborX="-836" custLinFactNeighborY="55">
        <dgm:presLayoutVars>
          <dgm:bulletEnabled val="1"/>
        </dgm:presLayoutVars>
      </dgm:prSet>
      <dgm:spPr/>
    </dgm:pt>
    <dgm:pt modelId="{826AF9E6-B40A-8B44-B8F6-2661A734EA2B}" type="pres">
      <dgm:prSet presAssocID="{74805149-60BB-FA40-B1E4-D714EA9A303F}" presName="sibTrans" presStyleLbl="sibTrans2D1" presStyleIdx="0" presStyleCnt="2"/>
      <dgm:spPr/>
    </dgm:pt>
    <dgm:pt modelId="{7B71DF7E-105A-7243-915D-7FB08962CB67}" type="pres">
      <dgm:prSet presAssocID="{74805149-60BB-FA40-B1E4-D714EA9A303F}" presName="connectorText" presStyleLbl="sibTrans2D1" presStyleIdx="0" presStyleCnt="2"/>
      <dgm:spPr/>
    </dgm:pt>
    <dgm:pt modelId="{DD5F3C7F-89E1-7F47-B70A-B1F69727A7E4}" type="pres">
      <dgm:prSet presAssocID="{2DCC8843-1CEB-7F48-976E-B036604D0EF7}" presName="node" presStyleLbl="node1" presStyleIdx="1" presStyleCnt="3">
        <dgm:presLayoutVars>
          <dgm:bulletEnabled val="1"/>
        </dgm:presLayoutVars>
      </dgm:prSet>
      <dgm:spPr/>
    </dgm:pt>
    <dgm:pt modelId="{E480855C-77AA-8746-B28C-EB2A9A89F9E5}" type="pres">
      <dgm:prSet presAssocID="{45577F55-DE37-3743-B7EB-B09609A5A1C2}" presName="sibTrans" presStyleLbl="sibTrans2D1" presStyleIdx="1" presStyleCnt="2"/>
      <dgm:spPr/>
    </dgm:pt>
    <dgm:pt modelId="{36F6C310-B468-BB47-BFA3-CE69EB654D5F}" type="pres">
      <dgm:prSet presAssocID="{45577F55-DE37-3743-B7EB-B09609A5A1C2}" presName="connectorText" presStyleLbl="sibTrans2D1" presStyleIdx="1" presStyleCnt="2"/>
      <dgm:spPr/>
    </dgm:pt>
    <dgm:pt modelId="{56F400FF-D6BB-8D41-AA84-5BCD8B117370}" type="pres">
      <dgm:prSet presAssocID="{5DB7AC3E-8587-164A-8B1A-5B95DF70E7DF}" presName="node" presStyleLbl="node1" presStyleIdx="2" presStyleCnt="3">
        <dgm:presLayoutVars>
          <dgm:bulletEnabled val="1"/>
        </dgm:presLayoutVars>
      </dgm:prSet>
      <dgm:spPr/>
    </dgm:pt>
  </dgm:ptLst>
  <dgm:cxnLst>
    <dgm:cxn modelId="{8A45C402-6894-3145-A221-19E17955F125}" type="presOf" srcId="{74805149-60BB-FA40-B1E4-D714EA9A303F}" destId="{7B71DF7E-105A-7243-915D-7FB08962CB67}" srcOrd="1" destOrd="0" presId="urn:microsoft.com/office/officeart/2005/8/layout/process1"/>
    <dgm:cxn modelId="{B8C9DE14-0AE4-ED48-9CAA-A466CBA6536E}" type="presOf" srcId="{45577F55-DE37-3743-B7EB-B09609A5A1C2}" destId="{36F6C310-B468-BB47-BFA3-CE69EB654D5F}" srcOrd="1" destOrd="0" presId="urn:microsoft.com/office/officeart/2005/8/layout/process1"/>
    <dgm:cxn modelId="{EAF27318-C651-F64A-91B7-39F989AD1579}" type="presOf" srcId="{9F56CD96-3187-D047-A5F3-9F2FD2673679}" destId="{7F0DD9CE-747A-7547-8464-B38E4EBF5AAD}" srcOrd="0" destOrd="0" presId="urn:microsoft.com/office/officeart/2005/8/layout/process1"/>
    <dgm:cxn modelId="{6B7EE289-4D15-F742-9A92-8CC88F9FC7F8}" srcId="{9F56CD96-3187-D047-A5F3-9F2FD2673679}" destId="{2DCC8843-1CEB-7F48-976E-B036604D0EF7}" srcOrd="1" destOrd="0" parTransId="{77F9DC08-13AA-D048-8E88-A6A33021A106}" sibTransId="{45577F55-DE37-3743-B7EB-B09609A5A1C2}"/>
    <dgm:cxn modelId="{60C40996-18D3-7D40-84B9-E575CAAF3128}" type="presOf" srcId="{45577F55-DE37-3743-B7EB-B09609A5A1C2}" destId="{E480855C-77AA-8746-B28C-EB2A9A89F9E5}" srcOrd="0" destOrd="0" presId="urn:microsoft.com/office/officeart/2005/8/layout/process1"/>
    <dgm:cxn modelId="{9BC7EE99-4E28-FE4D-9FB9-DF694A61712E}" type="presOf" srcId="{930ABC93-4F11-2046-A546-A5D6DAC06BD6}" destId="{BD4EDF8B-08C8-B14D-A12B-2BF57ACD2D46}" srcOrd="0" destOrd="0" presId="urn:microsoft.com/office/officeart/2005/8/layout/process1"/>
    <dgm:cxn modelId="{4BAAA8AD-906A-3349-BB30-48831FA3470C}" srcId="{9F56CD96-3187-D047-A5F3-9F2FD2673679}" destId="{5DB7AC3E-8587-164A-8B1A-5B95DF70E7DF}" srcOrd="2" destOrd="0" parTransId="{54F9DD6E-2935-BD4D-829A-088221F1E405}" sibTransId="{9207472D-A40F-BE44-B9E0-9DC65D8441E2}"/>
    <dgm:cxn modelId="{C51826B8-C7FA-1B4B-934B-982B1183B896}" type="presOf" srcId="{5DB7AC3E-8587-164A-8B1A-5B95DF70E7DF}" destId="{56F400FF-D6BB-8D41-AA84-5BCD8B117370}" srcOrd="0" destOrd="0" presId="urn:microsoft.com/office/officeart/2005/8/layout/process1"/>
    <dgm:cxn modelId="{D05245BA-2F7A-EB44-9F35-81362CB1F7E5}" srcId="{9F56CD96-3187-D047-A5F3-9F2FD2673679}" destId="{930ABC93-4F11-2046-A546-A5D6DAC06BD6}" srcOrd="0" destOrd="0" parTransId="{FDE722E3-14ED-8043-8F63-A63B78502D21}" sibTransId="{74805149-60BB-FA40-B1E4-D714EA9A303F}"/>
    <dgm:cxn modelId="{845A43C7-8244-F741-B7CA-6C6C3E3CD987}" type="presOf" srcId="{2DCC8843-1CEB-7F48-976E-B036604D0EF7}" destId="{DD5F3C7F-89E1-7F47-B70A-B1F69727A7E4}" srcOrd="0" destOrd="0" presId="urn:microsoft.com/office/officeart/2005/8/layout/process1"/>
    <dgm:cxn modelId="{D0F929E8-4BEC-2B43-9C0A-1BFC410451B9}" type="presOf" srcId="{74805149-60BB-FA40-B1E4-D714EA9A303F}" destId="{826AF9E6-B40A-8B44-B8F6-2661A734EA2B}" srcOrd="0" destOrd="0" presId="urn:microsoft.com/office/officeart/2005/8/layout/process1"/>
    <dgm:cxn modelId="{0FB2BADD-14D6-1E49-93F0-B392E8EA4ABF}" type="presParOf" srcId="{7F0DD9CE-747A-7547-8464-B38E4EBF5AAD}" destId="{BD4EDF8B-08C8-B14D-A12B-2BF57ACD2D46}" srcOrd="0" destOrd="0" presId="urn:microsoft.com/office/officeart/2005/8/layout/process1"/>
    <dgm:cxn modelId="{0545A6B9-6E1F-FB40-87FC-FB2DF14A924E}" type="presParOf" srcId="{7F0DD9CE-747A-7547-8464-B38E4EBF5AAD}" destId="{826AF9E6-B40A-8B44-B8F6-2661A734EA2B}" srcOrd="1" destOrd="0" presId="urn:microsoft.com/office/officeart/2005/8/layout/process1"/>
    <dgm:cxn modelId="{95CB288F-A806-7E45-B603-42364BAF47EC}" type="presParOf" srcId="{826AF9E6-B40A-8B44-B8F6-2661A734EA2B}" destId="{7B71DF7E-105A-7243-915D-7FB08962CB67}" srcOrd="0" destOrd="0" presId="urn:microsoft.com/office/officeart/2005/8/layout/process1"/>
    <dgm:cxn modelId="{55CEE0F3-1FBD-BE49-8B9C-0AD31126EE75}" type="presParOf" srcId="{7F0DD9CE-747A-7547-8464-B38E4EBF5AAD}" destId="{DD5F3C7F-89E1-7F47-B70A-B1F69727A7E4}" srcOrd="2" destOrd="0" presId="urn:microsoft.com/office/officeart/2005/8/layout/process1"/>
    <dgm:cxn modelId="{CDFD8978-089F-E645-917C-FD0797B7C603}" type="presParOf" srcId="{7F0DD9CE-747A-7547-8464-B38E4EBF5AAD}" destId="{E480855C-77AA-8746-B28C-EB2A9A89F9E5}" srcOrd="3" destOrd="0" presId="urn:microsoft.com/office/officeart/2005/8/layout/process1"/>
    <dgm:cxn modelId="{9902CA85-E715-7E40-8B3E-EA2C627B94CA}" type="presParOf" srcId="{E480855C-77AA-8746-B28C-EB2A9A89F9E5}" destId="{36F6C310-B468-BB47-BFA3-CE69EB654D5F}" srcOrd="0" destOrd="0" presId="urn:microsoft.com/office/officeart/2005/8/layout/process1"/>
    <dgm:cxn modelId="{029EE7D9-A349-2D4B-8A84-3C87A67886F3}" type="presParOf" srcId="{7F0DD9CE-747A-7547-8464-B38E4EBF5AAD}" destId="{56F400FF-D6BB-8D41-AA84-5BCD8B117370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4EDF8B-08C8-B14D-A12B-2BF57ACD2D46}">
      <dsp:nvSpPr>
        <dsp:cNvPr id="0" name=""/>
        <dsp:cNvSpPr/>
      </dsp:nvSpPr>
      <dsp:spPr>
        <a:xfrm>
          <a:off x="4" y="840834"/>
          <a:ext cx="2842468" cy="23450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 HAD VERY LITTLE KNOWLAGE WITH MICROSOFT 365</a:t>
          </a:r>
        </a:p>
      </dsp:txBody>
      <dsp:txXfrm>
        <a:off x="68688" y="909518"/>
        <a:ext cx="2705100" cy="2207668"/>
      </dsp:txXfrm>
    </dsp:sp>
    <dsp:sp modelId="{826AF9E6-B40A-8B44-B8F6-2661A734EA2B}">
      <dsp:nvSpPr>
        <dsp:cNvPr id="0" name=""/>
        <dsp:cNvSpPr/>
      </dsp:nvSpPr>
      <dsp:spPr>
        <a:xfrm rot="21598888">
          <a:off x="3129096" y="1660235"/>
          <a:ext cx="607641" cy="7049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</dsp:txBody>
      <dsp:txXfrm>
        <a:off x="3129096" y="1801250"/>
        <a:ext cx="425349" cy="422960"/>
      </dsp:txXfrm>
    </dsp:sp>
    <dsp:sp modelId="{DD5F3C7F-89E1-7F47-B70A-B1F69727A7E4}">
      <dsp:nvSpPr>
        <dsp:cNvPr id="0" name=""/>
        <dsp:cNvSpPr/>
      </dsp:nvSpPr>
      <dsp:spPr>
        <a:xfrm>
          <a:off x="3988965" y="839544"/>
          <a:ext cx="2842468" cy="23450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</dsp:txBody>
      <dsp:txXfrm>
        <a:off x="4057649" y="908228"/>
        <a:ext cx="2705100" cy="2207668"/>
      </dsp:txXfrm>
    </dsp:sp>
    <dsp:sp modelId="{E480855C-77AA-8746-B28C-EB2A9A89F9E5}">
      <dsp:nvSpPr>
        <dsp:cNvPr id="0" name=""/>
        <dsp:cNvSpPr/>
      </dsp:nvSpPr>
      <dsp:spPr>
        <a:xfrm>
          <a:off x="7115681" y="1659596"/>
          <a:ext cx="602603" cy="7049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</dsp:txBody>
      <dsp:txXfrm>
        <a:off x="7115681" y="1800582"/>
        <a:ext cx="421822" cy="422960"/>
      </dsp:txXfrm>
    </dsp:sp>
    <dsp:sp modelId="{56F400FF-D6BB-8D41-AA84-5BCD8B117370}">
      <dsp:nvSpPr>
        <dsp:cNvPr id="0" name=""/>
        <dsp:cNvSpPr/>
      </dsp:nvSpPr>
      <dsp:spPr>
        <a:xfrm>
          <a:off x="7968421" y="839544"/>
          <a:ext cx="2842468" cy="23450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/>
            <a:t>I HAVE HAD TO PRACTICE AND COMPLETE COURSES TO ADVANCE MY SKILLS</a:t>
          </a:r>
        </a:p>
      </dsp:txBody>
      <dsp:txXfrm>
        <a:off x="8037105" y="908228"/>
        <a:ext cx="2705100" cy="22076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A3DF45-585F-9E45-A437-C2A9E2A5D775}" type="datetimeFigureOut">
              <a:rPr lang="en-US" smtClean="0"/>
              <a:t>11/30/25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B78CBD-DA2A-BB4A-AC32-35F54D1F50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728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ON STARTING THIS COURSE I REALISED HOW LITTLE DIGITAL KNOWLAGE I HAD.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EVERY LESSON I WAS GETTING MORE AND MORE CONFUSED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 HAD TO TAKE TIME OUT FROM WORK TO FOCAUS ON GETTING USED TO USING DIGITAL TOOLS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AND OF COURSE FINDING MY AWY AROUND MY LAPTOP.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 COMPLETED COURSES TO ADVANCE MY SKILLS FURTHER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78CBD-DA2A-BB4A-AC32-35F54D1F50E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170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HERE YOU CAN SEE HOW MY REPORT HIGHLIGHTS MY LACK OF KNOWLAGE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IT BECAME APARANT I HAD A LOT OF WORK TO DO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78CBD-DA2A-BB4A-AC32-35F54D1F50E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3601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AND WORK I DID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 COMPLETED A LOT OF THE BADGES EVEN WENT AS FAR AS GETTING ADVANCED BADGES IS SOME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DIGITAL COMMUNICATION, COLLABERATION AND PARTICIPATION IS ONE OF THE MOST IMPORTANT AS THIS IS ONE SKILL I NEED TO GAIN THE MOST CONFIDENCE IN TO FURTHER MY BUSINESS.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INFORMATION DATA AND MEDIA LITERECIES ALSO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78CBD-DA2A-BB4A-AC32-35F54D1F50E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2385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TO GAIN MORE KNOWLAGE IN POWER POINT I COMPLETED THE COUSE WITH LINKED IN LEARNING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JESS STRUTON WHO TAKES THE COURSE GIVES REALLY GOOS INFORMATION AND TIPS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THIS WAS ONE OF MY FAVORITE COURSES IVE DONE.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78CBD-DA2A-BB4A-AC32-35F54D1F50E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5146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 ALSO COMPLETED A COUSE IN EXCEL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 REALLY ENJOYED THIS COURSE TO I LEARNT LITTLE TRICKS ON HOW TO ADD COLUMS AND ROWS WITHOUT HAVING TO RE WRITE THEM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 LEARNT HOW TO LOCK PACIFIC CELLS SO KNOWONE CAN CHANGE THEM WHEN SHARING DATA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THIS COURSE WAS REALLY INFORMATIVE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78CBD-DA2A-BB4A-AC32-35F54D1F50E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11767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LASTLY, I COMPLETED WORD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IVE GOT BASIC KNOWLAGE WITH WORD SO THIS DIDN’T REALLY TEACH ME ANYMORE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HOWEVEVR I DID GET SOME TIPS ON QUICK EDITING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78CBD-DA2A-BB4A-AC32-35F54D1F50E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01140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IVE LEARNT HOW TO NAVIGATE WORD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HOW TO SET UP MEETINGS IN TEAMS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HOW TO STAY ORGANISED WITH TRELLO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HOW TO SEND PROFESSIONAL EMAILS IN OUTLOOK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HOW TO DO A PRESENTATION IN POWERPOINT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78CBD-DA2A-BB4A-AC32-35F54D1F50E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1377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78CBD-DA2A-BB4A-AC32-35F54D1F50E5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4577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7A201A-31A0-5137-845E-7DC47DAA10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747294-F0C5-1A19-4BB7-3CDA22C690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DEF327-3A14-EF04-845D-B81BBCA761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304829-509B-EDB9-DF11-F8B8372573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78CBD-DA2A-BB4A-AC32-35F54D1F50E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7295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8E3D39-5F82-79B8-7BBE-F6DB4195EA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B2DD2E-8F94-3799-79D7-DB30983870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A315B1-99D2-8DDB-BBDA-E4ADD3400F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5640DA-1790-6DFE-0ED3-A2036DE7CE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78CBD-DA2A-BB4A-AC32-35F54D1F50E5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4514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6A0691-D88E-4FCD-9696-FC1B39762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889ED7-50F2-87CE-6BFE-68B4B6426C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3C18BD-037D-9B35-F632-3524323AE8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882C13-AD53-53EC-1B81-8462ED7DE5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78CBD-DA2A-BB4A-AC32-35F54D1F50E5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36090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PLEASE SCAN QR CODE TO TAKE PART IN A SHORT SURVAY THANKYOU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78CBD-DA2A-BB4A-AC32-35F54D1F50E5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7257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4636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543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478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29793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1016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2959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44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94191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4806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4234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4740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69518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2111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98084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0282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07001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552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3995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46" r:id="rId1"/>
    <p:sldLayoutId id="2147484147" r:id="rId2"/>
    <p:sldLayoutId id="2147484148" r:id="rId3"/>
    <p:sldLayoutId id="2147484149" r:id="rId4"/>
    <p:sldLayoutId id="2147484150" r:id="rId5"/>
    <p:sldLayoutId id="2147484151" r:id="rId6"/>
    <p:sldLayoutId id="2147484152" r:id="rId7"/>
    <p:sldLayoutId id="2147484153" r:id="rId8"/>
    <p:sldLayoutId id="2147484154" r:id="rId9"/>
    <p:sldLayoutId id="2147484155" r:id="rId10"/>
    <p:sldLayoutId id="2147484156" r:id="rId11"/>
    <p:sldLayoutId id="2147484157" r:id="rId12"/>
    <p:sldLayoutId id="2147484158" r:id="rId13"/>
    <p:sldLayoutId id="2147484159" r:id="rId14"/>
    <p:sldLayoutId id="2147484160" r:id="rId15"/>
    <p:sldLayoutId id="2147484161" r:id="rId16"/>
    <p:sldLayoutId id="2147484162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semnas.unisa-bandung.ac.id/index.php/3rdub-inspire/information/librarians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17/06/relationships/model3d" Target="../media/model3d1.glb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microsoft.com/office/2007/relationships/hdphoto" Target="../media/hdphoto1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repository.jisc.ac.uk/8846/1/2022_Jisc_BDC_Individual_Framework.pdf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F5EA78F-A975-3800-7363-6274B08FE924}"/>
              </a:ext>
            </a:extLst>
          </p:cNvPr>
          <p:cNvSpPr/>
          <p:nvPr/>
        </p:nvSpPr>
        <p:spPr>
          <a:xfrm>
            <a:off x="6858505" y="1286928"/>
            <a:ext cx="4510994" cy="3898760"/>
          </a:xfrm>
          <a:prstGeom prst="rect">
            <a:avLst/>
          </a:prstGeo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cap="all" spc="0" dirty="0">
              <a:ln w="12700">
                <a:solidFill>
                  <a:schemeClr val="accent1"/>
                </a:solidFill>
                <a:prstDash val="solid"/>
              </a:ln>
              <a:effectLst>
                <a:outerShdw dist="38100" dir="2640000" algn="bl" rotWithShape="0">
                  <a:schemeClr val="accent1"/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person standing at a podium&#10;&#10;AI-generated content may be incorrect.">
            <a:extLst>
              <a:ext uri="{FF2B5EF4-FFF2-40B4-BE49-F238E27FC236}">
                <a16:creationId xmlns:a16="http://schemas.microsoft.com/office/drawing/2014/main" id="{4E0BD36F-DB12-882E-93D1-363630DFF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374" r="1374" b="-3"/>
          <a:stretch>
            <a:fillRect/>
          </a:stretch>
        </p:blipFill>
        <p:spPr>
          <a:xfrm>
            <a:off x="1293000" y="1286928"/>
            <a:ext cx="4166300" cy="428414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E540239-E54C-91BA-CB15-F76FE807281E}"/>
              </a:ext>
            </a:extLst>
          </p:cNvPr>
          <p:cNvSpPr/>
          <p:nvPr/>
        </p:nvSpPr>
        <p:spPr>
          <a:xfrm>
            <a:off x="6864389" y="982123"/>
            <a:ext cx="4034611" cy="458894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rPr>
              <a:t>REFLECTIVE PRESENTATION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rPr>
              <a:t>IN DIGITAL SKILLS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rPr>
              <a:t>BY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rPr>
              <a:t>NATASHA WILSON</a:t>
            </a:r>
            <a:endParaRPr lang="en-US" sz="4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92920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  <p:sndAc>
          <p:stSnd>
            <p:snd r:embed="rId2" name="hammer.wav"/>
          </p:stSnd>
        </p:sndAc>
      </p:transition>
    </mc:Choice>
    <mc:Fallback>
      <p:transition spd="slow">
        <p:fade/>
        <p:sndAc>
          <p:stSnd>
            <p:snd r:embed="rId2" name="hammer.wav"/>
          </p:stSnd>
        </p:sndAc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55B7547-5A7C-93FB-5ABA-D037475D82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0771779"/>
              </p:ext>
            </p:extLst>
          </p:nvPr>
        </p:nvGraphicFramePr>
        <p:xfrm>
          <a:off x="608150" y="3134252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1D9EC6C0-458C-A020-BAD5-A9318EAB8D8F}"/>
              </a:ext>
            </a:extLst>
          </p:cNvPr>
          <p:cNvSpPr/>
          <p:nvPr/>
        </p:nvSpPr>
        <p:spPr>
          <a:xfrm>
            <a:off x="685800" y="177650"/>
            <a:ext cx="106651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HOW I’VE DEVELOPED MY SKILLS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Links">
                <a:extLst>
                  <a:ext uri="{FF2B5EF4-FFF2-40B4-BE49-F238E27FC236}">
                    <a16:creationId xmlns:a16="http://schemas.microsoft.com/office/drawing/2014/main" id="{8E2C5A21-E32C-7ABE-6463-B2A830770B0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72607263"/>
                  </p:ext>
                </p:extLst>
              </p:nvPr>
            </p:nvGraphicFramePr>
            <p:xfrm>
              <a:off x="3861685" y="3294737"/>
              <a:ext cx="3572339" cy="2813706"/>
            </p:xfrm>
            <a:graphic>
              <a:graphicData uri="http://schemas.microsoft.com/office/drawing/2017/model3d">
                <am3d:model3d r:embed="rId8">
                  <am3d:spPr>
                    <a:xfrm>
                      <a:off x="0" y="0"/>
                      <a:ext cx="3572339" cy="2813706"/>
                    </a:xfrm>
                    <a:prstGeom prst="rect">
                      <a:avLst/>
                    </a:prstGeom>
                  </am3d:spPr>
                  <am3d:camera>
                    <am3d:pos x="0" y="0" z="7476970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27806" d="1000000"/>
                    <am3d:preTrans dx="5738248" dy="-11360748" dz="-750002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9"/>
                  </am3d:raster>
                  <am3d:extLst>
                    <a:ext uri="{9A65AA19-BECB-4387-8358-8AD5134E1D82}">
                      <a3danim:embedAnim xmlns:a3danim="http://schemas.microsoft.com/office/drawing/2018/animation/model3d" animId="0">
                        <a3danim:animPr length="7966" count="indefinite"/>
                      </a3danim:embedAnim>
                    </a:ext>
                    <a:ext uri="{E9DE012E-A134-456F-84FE-255F9AAD75C6}">
                      <a3danim:posterFrame xmlns:a3danim="http://schemas.microsoft.com/office/drawing/2018/animation/model3d" animId="0"/>
                    </a:ext>
                  </am3d:extLst>
                  <am3d:objViewport viewportSz="54186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Links">
                <a:extLst>
                  <a:ext uri="{FF2B5EF4-FFF2-40B4-BE49-F238E27FC236}">
                    <a16:creationId xmlns:a16="http://schemas.microsoft.com/office/drawing/2014/main" id="{8E2C5A21-E32C-7ABE-6463-B2A830770B0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861685" y="3294737"/>
                <a:ext cx="3572339" cy="2813706"/>
              </a:xfrm>
              <a:prstGeom prst="rect">
                <a:avLst/>
              </a:prstGeom>
            </p:spPr>
          </p:pic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0D62EB30-AD8C-C548-CD20-6B062E1890D2}"/>
              </a:ext>
            </a:extLst>
          </p:cNvPr>
          <p:cNvSpPr/>
          <p:nvPr/>
        </p:nvSpPr>
        <p:spPr>
          <a:xfrm>
            <a:off x="1114868" y="1261465"/>
            <a:ext cx="9528425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ON STARTING THIS COURSE, I REALISED HOW LITTLE DIGITAL KNOWLEDGE I HAD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endParaRPr lang="en-US" dirty="0">
              <a:solidFill>
                <a:srgbClr val="FFC000"/>
              </a:solidFill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EVERY LESSON I WAS GETTING MORE AND MORE CONFUSED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endParaRPr lang="en-US" dirty="0">
              <a:solidFill>
                <a:srgbClr val="FFC000"/>
              </a:solidFill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I HAD TO TAKE TIME OUT FROM WORK TO FOCAUS ON GETTING USED TO USING DIGITAL TOOLS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AND OF COURSE FINDING MY AWY AROUND MY LAPTOP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endParaRPr lang="en-US" dirty="0">
              <a:solidFill>
                <a:srgbClr val="FFC000"/>
              </a:solidFill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I COMPLETED COURSES TO ADVANCE MY SKILLS FURTHER</a:t>
            </a:r>
          </a:p>
        </p:txBody>
      </p:sp>
    </p:spTree>
    <p:extLst>
      <p:ext uri="{BB962C8B-B14F-4D97-AF65-F5344CB8AC3E}">
        <p14:creationId xmlns:p14="http://schemas.microsoft.com/office/powerpoint/2010/main" val="3076756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0" presetClass="emph" presetSubtype="1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7967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embedded1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114DDFB-97D0-4FEA-B859-8FA045456B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25" r="13417" b="26728"/>
          <a:stretch>
            <a:fillRect/>
          </a:stretch>
        </p:blipFill>
        <p:spPr bwMode="auto">
          <a:xfrm>
            <a:off x="1964724" y="1266796"/>
            <a:ext cx="8550875" cy="5257572"/>
          </a:xfrm>
          <a:prstGeom prst="rect">
            <a:avLst/>
          </a:prstGeom>
          <a:ln>
            <a:noFill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DBDC6BA-E285-4F3B-5997-D5D57510E229}"/>
              </a:ext>
            </a:extLst>
          </p:cNvPr>
          <p:cNvSpPr/>
          <p:nvPr/>
        </p:nvSpPr>
        <p:spPr>
          <a:xfrm>
            <a:off x="2152271" y="494137"/>
            <a:ext cx="927369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AS YOU CAN SEE FROM MY REPORT, I GOT A LOT TO WORK ON.</a:t>
            </a:r>
            <a:endParaRPr lang="en-GB" sz="2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29655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031D45A5-4038-3470-D720-615CC543A67D}"/>
              </a:ext>
            </a:extLst>
          </p:cNvPr>
          <p:cNvSpPr/>
          <p:nvPr/>
        </p:nvSpPr>
        <p:spPr>
          <a:xfrm>
            <a:off x="9625914" y="4709819"/>
            <a:ext cx="2167880" cy="188584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green shield with white text and a green ribbon&#10;&#10;AI-generated content may be incorrect.">
            <a:extLst>
              <a:ext uri="{FF2B5EF4-FFF2-40B4-BE49-F238E27FC236}">
                <a16:creationId xmlns:a16="http://schemas.microsoft.com/office/drawing/2014/main" id="{CEB45286-65D5-FBBD-23F6-004D3CE8B7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181" y="1905111"/>
            <a:ext cx="1812732" cy="1812732"/>
          </a:xfrm>
          <a:prstGeom prst="rect">
            <a:avLst/>
          </a:prstGeom>
        </p:spPr>
      </p:pic>
      <p:pic>
        <p:nvPicPr>
          <p:cNvPr id="5" name="Picture 4" descr="A silver shield with a black background&#10;&#10;AI-generated content may be incorrect.">
            <a:extLst>
              <a:ext uri="{FF2B5EF4-FFF2-40B4-BE49-F238E27FC236}">
                <a16:creationId xmlns:a16="http://schemas.microsoft.com/office/drawing/2014/main" id="{08728115-7152-C750-38AA-4380223DC1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06" y="4923148"/>
            <a:ext cx="1812733" cy="1812733"/>
          </a:xfrm>
          <a:prstGeom prst="rect">
            <a:avLst/>
          </a:prstGeom>
        </p:spPr>
      </p:pic>
      <p:pic>
        <p:nvPicPr>
          <p:cNvPr id="7" name="Picture 6" descr="A pink shield with white text&#10;&#10;AI-generated content may be incorrect.">
            <a:extLst>
              <a:ext uri="{FF2B5EF4-FFF2-40B4-BE49-F238E27FC236}">
                <a16:creationId xmlns:a16="http://schemas.microsoft.com/office/drawing/2014/main" id="{696ACB3D-5F86-6A18-D091-BA00A114D5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2542" y="2897086"/>
            <a:ext cx="1812733" cy="1812733"/>
          </a:xfrm>
          <a:prstGeom prst="rect">
            <a:avLst/>
          </a:prstGeom>
        </p:spPr>
      </p:pic>
      <p:pic>
        <p:nvPicPr>
          <p:cNvPr id="9" name="Picture 8" descr="A purple shield with white text and a pencil&#10;&#10;AI-generated content may be incorrect.">
            <a:extLst>
              <a:ext uri="{FF2B5EF4-FFF2-40B4-BE49-F238E27FC236}">
                <a16:creationId xmlns:a16="http://schemas.microsoft.com/office/drawing/2014/main" id="{336F3DAF-1A01-CB2F-D68B-693B8C56931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5992" y="3110415"/>
            <a:ext cx="1812733" cy="1812733"/>
          </a:xfrm>
          <a:prstGeom prst="rect">
            <a:avLst/>
          </a:prstGeom>
        </p:spPr>
      </p:pic>
      <p:pic>
        <p:nvPicPr>
          <p:cNvPr id="11" name="Picture 10" descr="A silver shield with a black background&#10;&#10;AI-generated content may be incorrect.">
            <a:extLst>
              <a:ext uri="{FF2B5EF4-FFF2-40B4-BE49-F238E27FC236}">
                <a16:creationId xmlns:a16="http://schemas.microsoft.com/office/drawing/2014/main" id="{57865F11-B696-38C3-979B-FC99868F5A3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4596" y="793323"/>
            <a:ext cx="1812731" cy="1812731"/>
          </a:xfrm>
          <a:prstGeom prst="rect">
            <a:avLst/>
          </a:prstGeom>
        </p:spPr>
      </p:pic>
      <p:pic>
        <p:nvPicPr>
          <p:cNvPr id="13" name="Picture 12" descr="A yellow shield with white text and a computer&#10;&#10;AI-generated content may be incorrect.">
            <a:extLst>
              <a:ext uri="{FF2B5EF4-FFF2-40B4-BE49-F238E27FC236}">
                <a16:creationId xmlns:a16="http://schemas.microsoft.com/office/drawing/2014/main" id="{C7273A4D-3052-1EAC-7A0D-BD71AB35B5B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4010" y="571963"/>
            <a:ext cx="1812732" cy="1812732"/>
          </a:xfrm>
          <a:prstGeom prst="rect">
            <a:avLst/>
          </a:prstGeom>
        </p:spPr>
      </p:pic>
      <p:pic>
        <p:nvPicPr>
          <p:cNvPr id="15" name="Picture 14" descr="A black and white logo&#10;&#10;AI-generated content may be incorrect.">
            <a:extLst>
              <a:ext uri="{FF2B5EF4-FFF2-40B4-BE49-F238E27FC236}">
                <a16:creationId xmlns:a16="http://schemas.microsoft.com/office/drawing/2014/main" id="{E749F02F-3383-4B0D-7159-9E567EA8EFF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0921" y="1699688"/>
            <a:ext cx="1812732" cy="1812732"/>
          </a:xfrm>
          <a:prstGeom prst="rect">
            <a:avLst/>
          </a:prstGeom>
        </p:spPr>
      </p:pic>
      <p:pic>
        <p:nvPicPr>
          <p:cNvPr id="17" name="Picture 16" descr="A blue shield with white text&#10;&#10;AI-generated content may be incorrect.">
            <a:extLst>
              <a:ext uri="{FF2B5EF4-FFF2-40B4-BE49-F238E27FC236}">
                <a16:creationId xmlns:a16="http://schemas.microsoft.com/office/drawing/2014/main" id="{FCCAFCA8-9D8F-7E15-B3B3-1219A463599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0380" y="4782929"/>
            <a:ext cx="1812733" cy="1812733"/>
          </a:xfrm>
          <a:prstGeom prst="rect">
            <a:avLst/>
          </a:prstGeom>
        </p:spPr>
      </p:pic>
      <p:pic>
        <p:nvPicPr>
          <p:cNvPr id="19" name="Picture 18" descr="A brown shield with white text&#10;&#10;AI-generated content may be incorrect.">
            <a:extLst>
              <a:ext uri="{FF2B5EF4-FFF2-40B4-BE49-F238E27FC236}">
                <a16:creationId xmlns:a16="http://schemas.microsoft.com/office/drawing/2014/main" id="{920BABB6-1A84-E9CB-2119-3DDAE5C3E327}"/>
              </a:ext>
            </a:extLst>
          </p:cNvPr>
          <p:cNvPicPr>
            <a:picLocks noChangeAspect="1"/>
          </p:cNvPicPr>
          <p:nvPr/>
        </p:nvPicPr>
        <p:blipFill>
          <a:blip r:embed="rId11">
            <a:alphaModFix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2586" y="4895847"/>
            <a:ext cx="1699815" cy="1699815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solidFill>
              <a:schemeClr val="bg1"/>
            </a:solidFill>
          </a:ln>
          <a:effectLst>
            <a:outerShdw blurRad="50800" dist="50800" dir="5400000" algn="ctr" rotWithShape="0">
              <a:schemeClr val="bg1"/>
            </a:outerShdw>
          </a:effectLst>
        </p:spPr>
      </p:pic>
    </p:spTree>
    <p:extLst>
      <p:ext uri="{BB962C8B-B14F-4D97-AF65-F5344CB8AC3E}">
        <p14:creationId xmlns:p14="http://schemas.microsoft.com/office/powerpoint/2010/main" val="425039910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CA04E-70C0-49CE-CED1-149DA98F31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B0F80FC-AA5B-D889-414B-E964C7B28D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9540" y="1573691"/>
            <a:ext cx="6586151" cy="4476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DC44ED-D298-B26B-7688-64720B84FE47}"/>
              </a:ext>
            </a:extLst>
          </p:cNvPr>
          <p:cNvSpPr txBox="1"/>
          <p:nvPr/>
        </p:nvSpPr>
        <p:spPr>
          <a:xfrm>
            <a:off x="525518" y="1973907"/>
            <a:ext cx="3468414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TO GAIN MORE KNOWLEDGE IN POWER POINT I COMPLETED THE COUSE WITH LINKED IN LEARNING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>
              <a:solidFill>
                <a:srgbClr val="FFC000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JESS STRUTON WHO TAKES THE COURSE GIVES REALLY GOOD INFORMATION AND TIPS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>
              <a:solidFill>
                <a:srgbClr val="FFC000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THIS WAS ONE OF MY FAVORITE COURSES IVE DONE.</a:t>
            </a:r>
          </a:p>
        </p:txBody>
      </p:sp>
    </p:spTree>
    <p:extLst>
      <p:ext uri="{BB962C8B-B14F-4D97-AF65-F5344CB8AC3E}">
        <p14:creationId xmlns:p14="http://schemas.microsoft.com/office/powerpoint/2010/main" val="276640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EFE337-C4EE-3F4D-A609-C4745424B6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C912CF1-CB06-A419-9D2E-47A01AFFA3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5104" y="1637910"/>
            <a:ext cx="6638632" cy="44366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D2D554D-665F-B8FA-2272-5A0BFA8A9AF5}"/>
              </a:ext>
            </a:extLst>
          </p:cNvPr>
          <p:cNvSpPr txBox="1"/>
          <p:nvPr/>
        </p:nvSpPr>
        <p:spPr>
          <a:xfrm>
            <a:off x="126124" y="1637910"/>
            <a:ext cx="4172607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I ALSO COMPLETED A COUSE IN EXCEL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>
              <a:solidFill>
                <a:srgbClr val="FFC000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I REALLY ENJOYED THIS COURSE TO I LEARNT LITTLE TRICKS ON HOW TO ADD COLUMS AND ROWS WITHOUT HAVING TO RE WRITE THEM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>
              <a:solidFill>
                <a:srgbClr val="FFC000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I LEARNT HOW TO LOCK PACIFIC CELLS SO KNOWONE CAN CHANGE THEM WHEN SHARING DATA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>
              <a:solidFill>
                <a:srgbClr val="FFC000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THIS COURSE WAS REALLY INFORMATIVE </a:t>
            </a:r>
          </a:p>
        </p:txBody>
      </p:sp>
    </p:spTree>
    <p:extLst>
      <p:ext uri="{BB962C8B-B14F-4D97-AF65-F5344CB8AC3E}">
        <p14:creationId xmlns:p14="http://schemas.microsoft.com/office/powerpoint/2010/main" val="3882147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66BE2B-EB9C-453B-732C-6164A000CF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D25A26-5AA1-14B7-C173-38C3B19CDD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1835" y="1606379"/>
            <a:ext cx="6638632" cy="44366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FDBD30-EE2F-17ED-E97D-26CDADAB050E}"/>
              </a:ext>
            </a:extLst>
          </p:cNvPr>
          <p:cNvSpPr txBox="1"/>
          <p:nvPr/>
        </p:nvSpPr>
        <p:spPr>
          <a:xfrm>
            <a:off x="252248" y="2142406"/>
            <a:ext cx="3457903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LASTLY, I COMPLETED WORD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>
              <a:solidFill>
                <a:srgbClr val="FFC000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IVE GOT BASIC KNOWLAGE WITH WORD SO THIS DIDN’T REALLY TEACH ME ANYMORE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>
              <a:solidFill>
                <a:srgbClr val="FFC000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HOWEVER, I DID GET SOME TIPS ON QUICK EDITING</a:t>
            </a:r>
          </a:p>
        </p:txBody>
      </p:sp>
    </p:spTree>
    <p:extLst>
      <p:ext uri="{BB962C8B-B14F-4D97-AF65-F5344CB8AC3E}">
        <p14:creationId xmlns:p14="http://schemas.microsoft.com/office/powerpoint/2010/main" val="87153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163A4C-1545-EC9F-A3D3-F61B645937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4EC05FC-3FF3-F733-23F4-E4FB8F7DF0A4}"/>
              </a:ext>
            </a:extLst>
          </p:cNvPr>
          <p:cNvSpPr/>
          <p:nvPr/>
        </p:nvSpPr>
        <p:spPr>
          <a:xfrm>
            <a:off x="190881" y="2353665"/>
            <a:ext cx="63770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MICROSOFT WORD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A19026-2B22-6F03-14FA-AB0C11E2FAE7}"/>
              </a:ext>
            </a:extLst>
          </p:cNvPr>
          <p:cNvSpPr/>
          <p:nvPr/>
        </p:nvSpPr>
        <p:spPr>
          <a:xfrm>
            <a:off x="8215571" y="3029943"/>
            <a:ext cx="2428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TRELLO</a:t>
            </a:r>
            <a:endParaRPr lang="en-GB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F4EAA94-9A03-3B5B-F688-94B80B5B257F}"/>
              </a:ext>
            </a:extLst>
          </p:cNvPr>
          <p:cNvSpPr/>
          <p:nvPr/>
        </p:nvSpPr>
        <p:spPr>
          <a:xfrm>
            <a:off x="3025664" y="3779004"/>
            <a:ext cx="23647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FF9300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TEAMS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FE01488-2F16-9135-E585-88DECE3B5482}"/>
              </a:ext>
            </a:extLst>
          </p:cNvPr>
          <p:cNvSpPr/>
          <p:nvPr/>
        </p:nvSpPr>
        <p:spPr>
          <a:xfrm>
            <a:off x="633310" y="5091215"/>
            <a:ext cx="33986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OUTLOOK</a:t>
            </a:r>
            <a:endParaRPr lang="en-GB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C421E72-688A-F446-C8E0-03EE0138C4D8}"/>
              </a:ext>
            </a:extLst>
          </p:cNvPr>
          <p:cNvSpPr/>
          <p:nvPr/>
        </p:nvSpPr>
        <p:spPr>
          <a:xfrm>
            <a:off x="6173449" y="4702334"/>
            <a:ext cx="46297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POWERPOINT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E154B33-258D-B906-E9C3-467C76FBD3F4}"/>
              </a:ext>
            </a:extLst>
          </p:cNvPr>
          <p:cNvSpPr/>
          <p:nvPr/>
        </p:nvSpPr>
        <p:spPr>
          <a:xfrm>
            <a:off x="2332654" y="928326"/>
            <a:ext cx="84705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WHAT IVE LEARNT SO FAR</a:t>
            </a:r>
          </a:p>
        </p:txBody>
      </p:sp>
    </p:spTree>
    <p:extLst>
      <p:ext uri="{BB962C8B-B14F-4D97-AF65-F5344CB8AC3E}">
        <p14:creationId xmlns:p14="http://schemas.microsoft.com/office/powerpoint/2010/main" val="2342725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D7803E-CE74-D225-768A-98C1C87C08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623E7D79-642B-3F66-B1DC-4470D31F63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30279" y="232808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F49380F9-E7C2-3094-AA9C-E13977D7B4D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35576649"/>
              </p:ext>
            </p:extLst>
          </p:nvPr>
        </p:nvGraphicFramePr>
        <p:xfrm>
          <a:off x="3384331" y="1883189"/>
          <a:ext cx="8198068" cy="4330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19545300" imgH="10210800" progId="Excel.Sheet.12">
                  <p:embed/>
                </p:oleObj>
              </mc:Choice>
              <mc:Fallback>
                <p:oleObj name="Worksheet" r:id="rId3" imgW="19545300" imgH="10210800" progId="Excel.Sheet.12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F49380F9-E7C2-3094-AA9C-E13977D7B4D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lum contrast="-3000"/>
                        <a:alphaModFix/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84331" y="1883189"/>
                        <a:ext cx="8198068" cy="433005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8788E836-CA80-7FEB-5D73-9584E5844FAD}"/>
              </a:ext>
            </a:extLst>
          </p:cNvPr>
          <p:cNvSpPr/>
          <p:nvPr/>
        </p:nvSpPr>
        <p:spPr>
          <a:xfrm>
            <a:off x="4212100" y="613018"/>
            <a:ext cx="63225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MICROSOFT EXCEL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97A399-C7B9-7F34-E368-96538BE6547F}"/>
              </a:ext>
            </a:extLst>
          </p:cNvPr>
          <p:cNvSpPr txBox="1"/>
          <p:nvPr/>
        </p:nvSpPr>
        <p:spPr>
          <a:xfrm>
            <a:off x="462455" y="1883189"/>
            <a:ext cx="268013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AND LASTLY EXCEL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IN THIS DIGITAL</a:t>
            </a:r>
          </a:p>
          <a:p>
            <a:r>
              <a:rPr lang="en-US" dirty="0">
                <a:solidFill>
                  <a:srgbClr val="FFC000"/>
                </a:solidFill>
              </a:rPr>
              <a:t> TOOL IVE LEARNT TO CREATE A SPREADSHEET</a:t>
            </a:r>
          </a:p>
          <a:p>
            <a:endParaRPr lang="en-US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DO SUMS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C000"/>
                </a:solidFill>
              </a:rPr>
              <a:t>AND GET A BETTER UNDERSTANING OF MY INCOME AND EXPENDITURE</a:t>
            </a:r>
          </a:p>
        </p:txBody>
      </p:sp>
    </p:spTree>
    <p:extLst>
      <p:ext uri="{BB962C8B-B14F-4D97-AF65-F5344CB8AC3E}">
        <p14:creationId xmlns:p14="http://schemas.microsoft.com/office/powerpoint/2010/main" val="2778962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3DF58F-7A1D-D090-3C1C-345924098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372BC3BC-C925-937D-4AF2-137F32233D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30279" y="232808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6885631-7F1B-DADD-5A9A-EC64E83137B3}"/>
              </a:ext>
            </a:extLst>
          </p:cNvPr>
          <p:cNvSpPr/>
          <p:nvPr/>
        </p:nvSpPr>
        <p:spPr>
          <a:xfrm>
            <a:off x="3141507" y="2967335"/>
            <a:ext cx="59089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ANY QUESTIONS?</a:t>
            </a:r>
            <a:endParaRPr lang="en-GB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74025362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7B76F8-7A74-6854-7644-9FE44E1BA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27268CB9-941A-600C-EB51-FFD7E7F882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30279" y="232808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19504AB-6E75-F6B9-F618-075E90DF19B3}"/>
              </a:ext>
            </a:extLst>
          </p:cNvPr>
          <p:cNvSpPr/>
          <p:nvPr/>
        </p:nvSpPr>
        <p:spPr>
          <a:xfrm>
            <a:off x="2998036" y="1944590"/>
            <a:ext cx="6195927" cy="378565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THANK YOU </a:t>
            </a:r>
          </a:p>
          <a:p>
            <a:pPr algn="ctr"/>
            <a:r>
              <a:rPr lang="en-GB" sz="8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FOR</a:t>
            </a:r>
          </a:p>
          <a:p>
            <a:pPr algn="ctr"/>
            <a:r>
              <a:rPr lang="en-GB" sz="8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LISTENING</a:t>
            </a:r>
            <a:endParaRPr lang="en-GB" sz="8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89608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4173FF-5E26-3840-B419-A317D3491D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5488E14C-9841-F35E-6434-2BFCB34D8F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30279" y="232808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DA759DF-B832-94E1-9E50-D2B7E637BBC6}"/>
              </a:ext>
            </a:extLst>
          </p:cNvPr>
          <p:cNvSpPr/>
          <p:nvPr/>
        </p:nvSpPr>
        <p:spPr>
          <a:xfrm>
            <a:off x="3164948" y="1004648"/>
            <a:ext cx="609333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90D1B1-80B1-6EDF-4B35-4C7886E7A262}"/>
              </a:ext>
            </a:extLst>
          </p:cNvPr>
          <p:cNvSpPr txBox="1"/>
          <p:nvPr/>
        </p:nvSpPr>
        <p:spPr>
          <a:xfrm>
            <a:off x="1955592" y="2598797"/>
            <a:ext cx="85120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Jisc</a:t>
            </a:r>
            <a:r>
              <a:rPr lang="en-US" dirty="0"/>
              <a:t> (2024) Building digital capabilities framework: </a:t>
            </a:r>
            <a:r>
              <a:rPr lang="en-US" i="1" dirty="0"/>
              <a:t>The six elements defined. </a:t>
            </a:r>
            <a:r>
              <a:rPr lang="en-US" dirty="0"/>
              <a:t>Available at: </a:t>
            </a:r>
            <a:r>
              <a:rPr lang="en-US" dirty="0">
                <a:hlinkClick r:id="rId3"/>
              </a:rPr>
              <a:t>https://repository.jisc.ac.uk/8846/1/2022_Jisc_BDC_Individual_Framework.pdf</a:t>
            </a:r>
            <a:r>
              <a:rPr lang="en-US" dirty="0"/>
              <a:t> (Accessed: 29 November 2025)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C2A013-B8DA-BA7A-A5B9-12ABFCD0E3F2}"/>
              </a:ext>
            </a:extLst>
          </p:cNvPr>
          <p:cNvSpPr txBox="1"/>
          <p:nvPr/>
        </p:nvSpPr>
        <p:spPr>
          <a:xfrm>
            <a:off x="1955592" y="4162096"/>
            <a:ext cx="85120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obo, S. and Whyte, J. (2017) ‘Aligning and Reconciling: Building project capabilities for digital delivery’, </a:t>
            </a:r>
            <a:r>
              <a:rPr lang="en-GB" i="1" dirty="0"/>
              <a:t>Research policy</a:t>
            </a:r>
            <a:r>
              <a:rPr lang="en-GB" dirty="0"/>
              <a:t>, 46(1), pp. 93–107. Available at: https://</a:t>
            </a:r>
            <a:r>
              <a:rPr lang="en-GB" dirty="0" err="1"/>
              <a:t>doi.org</a:t>
            </a:r>
            <a:r>
              <a:rPr lang="en-GB" dirty="0"/>
              <a:t>/10.1016/j.respol.2016.10.005.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0883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qr code.png">
            <a:extLst>
              <a:ext uri="{FF2B5EF4-FFF2-40B4-BE49-F238E27FC236}">
                <a16:creationId xmlns:a16="http://schemas.microsoft.com/office/drawing/2014/main" id="{D7C3E5DE-7304-B2FE-51FF-C41D29C1B1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200" y="457200"/>
            <a:ext cx="5943600" cy="5943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2EA5E9-8072-2497-316E-0FECA5CDC33C}"/>
              </a:ext>
            </a:extLst>
          </p:cNvPr>
          <p:cNvSpPr txBox="1"/>
          <p:nvPr/>
        </p:nvSpPr>
        <p:spPr>
          <a:xfrm>
            <a:off x="367861" y="2133601"/>
            <a:ext cx="248044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C000"/>
                </a:solidFill>
              </a:rPr>
              <a:t>PLEASE SCAN QR CODE TO TAKE PART IN A SHORT SURVAY THANKYOU</a:t>
            </a:r>
          </a:p>
        </p:txBody>
      </p:sp>
    </p:spTree>
    <p:extLst>
      <p:ext uri="{BB962C8B-B14F-4D97-AF65-F5344CB8AC3E}">
        <p14:creationId xmlns:p14="http://schemas.microsoft.com/office/powerpoint/2010/main" val="12836102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682</Words>
  <Application>Microsoft Macintosh PowerPoint</Application>
  <PresentationFormat>Widescreen</PresentationFormat>
  <Paragraphs>95</Paragraphs>
  <Slides>13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Century Gothic</vt:lpstr>
      <vt:lpstr>Vapor Trail</vt:lpstr>
      <vt:lpstr>Microsoft Excel Worksheet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Natasha Wilson (2506841)</cp:lastModifiedBy>
  <cp:revision>3</cp:revision>
  <dcterms:created xsi:type="dcterms:W3CDTF">2025-11-19T15:40:01Z</dcterms:created>
  <dcterms:modified xsi:type="dcterms:W3CDTF">2025-12-01T00:49:04Z</dcterms:modified>
</cp:coreProperties>
</file>