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5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3" r:id="rId6"/>
    <p:sldMasterId id="2147483655" r:id="rId7"/>
    <p:sldMasterId id="2147483658" r:id="rId8"/>
    <p:sldMasterId id="2147483661" r:id="rId9"/>
  </p:sldMasterIdLst>
  <p:notesMasterIdLst>
    <p:notesMasterId r:id="rId13"/>
  </p:notesMasterIdLst>
  <p:sldIdLst>
    <p:sldId id="719" r:id="rId10"/>
    <p:sldId id="810" r:id="rId11"/>
    <p:sldId id="83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delSld">
      <pc:chgData name="Jenifer Prince Devaraj" userId="c3fb109c-09d1-42a6-93f4-69472d709861" providerId="ADAL" clId="{09A26AFE-3578-4143-B1B0-81DF391638B0}" dt="2026-03-23T14:17:05.443" v="17" actId="47"/>
      <pc:docMkLst>
        <pc:docMk/>
      </pc:docMkLst>
      <pc:sldChg chg="del">
        <pc:chgData name="Jenifer Prince Devaraj" userId="c3fb109c-09d1-42a6-93f4-69472d709861" providerId="ADAL" clId="{09A26AFE-3578-4143-B1B0-81DF391638B0}" dt="2026-03-23T09:26:39.749" v="16" actId="47"/>
        <pc:sldMkLst>
          <pc:docMk/>
          <pc:sldMk cId="2537371817" sldId="732"/>
        </pc:sldMkLst>
      </pc:sldChg>
      <pc:sldChg chg="del">
        <pc:chgData name="Jenifer Prince Devaraj" userId="c3fb109c-09d1-42a6-93f4-69472d709861" providerId="ADAL" clId="{09A26AFE-3578-4143-B1B0-81DF391638B0}" dt="2026-03-23T14:17:05.443" v="17" actId="47"/>
        <pc:sldMkLst>
          <pc:docMk/>
          <pc:sldMk cId="2556302185" sldId="778"/>
        </pc:sldMkLst>
      </pc:sldChg>
      <pc:sldChg chg="del">
        <pc:chgData name="Jenifer Prince Devaraj" userId="c3fb109c-09d1-42a6-93f4-69472d709861" providerId="ADAL" clId="{09A26AFE-3578-4143-B1B0-81DF391638B0}" dt="2026-03-23T09:26:36.533" v="12" actId="47"/>
        <pc:sldMkLst>
          <pc:docMk/>
          <pc:sldMk cId="3707419835" sldId="811"/>
        </pc:sldMkLst>
      </pc:sldChg>
      <pc:sldChg chg="del">
        <pc:chgData name="Jenifer Prince Devaraj" userId="c3fb109c-09d1-42a6-93f4-69472d709861" providerId="ADAL" clId="{09A26AFE-3578-4143-B1B0-81DF391638B0}" dt="2026-03-23T09:26:30.799" v="6" actId="47"/>
        <pc:sldMkLst>
          <pc:docMk/>
          <pc:sldMk cId="3035260580" sldId="820"/>
        </pc:sldMkLst>
      </pc:sldChg>
      <pc:sldChg chg="del">
        <pc:chgData name="Jenifer Prince Devaraj" userId="c3fb109c-09d1-42a6-93f4-69472d709861" providerId="ADAL" clId="{09A26AFE-3578-4143-B1B0-81DF391638B0}" dt="2026-03-23T09:26:28.291" v="0" actId="47"/>
        <pc:sldMkLst>
          <pc:docMk/>
          <pc:sldMk cId="4167008722" sldId="821"/>
        </pc:sldMkLst>
      </pc:sldChg>
      <pc:sldChg chg="del">
        <pc:chgData name="Jenifer Prince Devaraj" userId="c3fb109c-09d1-42a6-93f4-69472d709861" providerId="ADAL" clId="{09A26AFE-3578-4143-B1B0-81DF391638B0}" dt="2026-03-23T09:26:28.787" v="1" actId="47"/>
        <pc:sldMkLst>
          <pc:docMk/>
          <pc:sldMk cId="3119383534" sldId="822"/>
        </pc:sldMkLst>
      </pc:sldChg>
      <pc:sldChg chg="del">
        <pc:chgData name="Jenifer Prince Devaraj" userId="c3fb109c-09d1-42a6-93f4-69472d709861" providerId="ADAL" clId="{09A26AFE-3578-4143-B1B0-81DF391638B0}" dt="2026-03-23T09:26:29.128" v="2" actId="47"/>
        <pc:sldMkLst>
          <pc:docMk/>
          <pc:sldMk cId="1071151621" sldId="823"/>
        </pc:sldMkLst>
      </pc:sldChg>
      <pc:sldChg chg="del">
        <pc:chgData name="Jenifer Prince Devaraj" userId="c3fb109c-09d1-42a6-93f4-69472d709861" providerId="ADAL" clId="{09A26AFE-3578-4143-B1B0-81DF391638B0}" dt="2026-03-23T09:26:29.554" v="3" actId="47"/>
        <pc:sldMkLst>
          <pc:docMk/>
          <pc:sldMk cId="1982728357" sldId="824"/>
        </pc:sldMkLst>
      </pc:sldChg>
      <pc:sldChg chg="del">
        <pc:chgData name="Jenifer Prince Devaraj" userId="c3fb109c-09d1-42a6-93f4-69472d709861" providerId="ADAL" clId="{09A26AFE-3578-4143-B1B0-81DF391638B0}" dt="2026-03-23T09:26:34.336" v="11" actId="47"/>
        <pc:sldMkLst>
          <pc:docMk/>
          <pc:sldMk cId="3757673764" sldId="825"/>
        </pc:sldMkLst>
      </pc:sldChg>
      <pc:sldChg chg="del">
        <pc:chgData name="Jenifer Prince Devaraj" userId="c3fb109c-09d1-42a6-93f4-69472d709861" providerId="ADAL" clId="{09A26AFE-3578-4143-B1B0-81DF391638B0}" dt="2026-03-23T09:26:29.902" v="4" actId="47"/>
        <pc:sldMkLst>
          <pc:docMk/>
          <pc:sldMk cId="438475729" sldId="826"/>
        </pc:sldMkLst>
      </pc:sldChg>
      <pc:sldChg chg="del">
        <pc:chgData name="Jenifer Prince Devaraj" userId="c3fb109c-09d1-42a6-93f4-69472d709861" providerId="ADAL" clId="{09A26AFE-3578-4143-B1B0-81DF391638B0}" dt="2026-03-23T09:26:30.224" v="5" actId="47"/>
        <pc:sldMkLst>
          <pc:docMk/>
          <pc:sldMk cId="3919533762" sldId="827"/>
        </pc:sldMkLst>
      </pc:sldChg>
      <pc:sldChg chg="del">
        <pc:chgData name="Jenifer Prince Devaraj" userId="c3fb109c-09d1-42a6-93f4-69472d709861" providerId="ADAL" clId="{09A26AFE-3578-4143-B1B0-81DF391638B0}" dt="2026-03-23T09:26:36.811" v="13" actId="47"/>
        <pc:sldMkLst>
          <pc:docMk/>
          <pc:sldMk cId="1459699923" sldId="828"/>
        </pc:sldMkLst>
      </pc:sldChg>
      <pc:sldChg chg="del">
        <pc:chgData name="Jenifer Prince Devaraj" userId="c3fb109c-09d1-42a6-93f4-69472d709861" providerId="ADAL" clId="{09A26AFE-3578-4143-B1B0-81DF391638B0}" dt="2026-03-23T09:26:37.232" v="15" actId="47"/>
        <pc:sldMkLst>
          <pc:docMk/>
          <pc:sldMk cId="2388089432" sldId="830"/>
        </pc:sldMkLst>
      </pc:sldChg>
      <pc:sldChg chg="del">
        <pc:chgData name="Jenifer Prince Devaraj" userId="c3fb109c-09d1-42a6-93f4-69472d709861" providerId="ADAL" clId="{09A26AFE-3578-4143-B1B0-81DF391638B0}" dt="2026-03-23T09:26:37.073" v="14" actId="47"/>
        <pc:sldMkLst>
          <pc:docMk/>
          <pc:sldMk cId="855592416" sldId="832"/>
        </pc:sldMkLst>
      </pc:sldChg>
      <pc:sldChg chg="del">
        <pc:chgData name="Jenifer Prince Devaraj" userId="c3fb109c-09d1-42a6-93f4-69472d709861" providerId="ADAL" clId="{09A26AFE-3578-4143-B1B0-81DF391638B0}" dt="2026-03-23T09:26:33.134" v="7" actId="47"/>
        <pc:sldMkLst>
          <pc:docMk/>
          <pc:sldMk cId="2487864853" sldId="834"/>
        </pc:sldMkLst>
      </pc:sldChg>
      <pc:sldChg chg="del">
        <pc:chgData name="Jenifer Prince Devaraj" userId="c3fb109c-09d1-42a6-93f4-69472d709861" providerId="ADAL" clId="{09A26AFE-3578-4143-B1B0-81DF391638B0}" dt="2026-03-23T09:26:33.518" v="8" actId="47"/>
        <pc:sldMkLst>
          <pc:docMk/>
          <pc:sldMk cId="841704446" sldId="835"/>
        </pc:sldMkLst>
      </pc:sldChg>
      <pc:sldChg chg="del">
        <pc:chgData name="Jenifer Prince Devaraj" userId="c3fb109c-09d1-42a6-93f4-69472d709861" providerId="ADAL" clId="{09A26AFE-3578-4143-B1B0-81DF391638B0}" dt="2026-03-23T09:26:33.797" v="9" actId="47"/>
        <pc:sldMkLst>
          <pc:docMk/>
          <pc:sldMk cId="1746061296" sldId="836"/>
        </pc:sldMkLst>
      </pc:sldChg>
      <pc:sldChg chg="del">
        <pc:chgData name="Jenifer Prince Devaraj" userId="c3fb109c-09d1-42a6-93f4-69472d709861" providerId="ADAL" clId="{09A26AFE-3578-4143-B1B0-81DF391638B0}" dt="2026-03-23T09:26:34.082" v="10" actId="47"/>
        <pc:sldMkLst>
          <pc:docMk/>
          <pc:sldMk cId="3616905428" sldId="83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png"/><Relationship Id="rId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0.png"/><Relationship Id="rId9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4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020" y="179253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387" y="4503319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061" y="4883586"/>
            <a:ext cx="3450834" cy="3610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17971F-083F-4AF9-BD75-BB67A71C61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061" y="5282167"/>
            <a:ext cx="2480582" cy="3837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387" y="5665873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020" y="598261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020" y="6354694"/>
            <a:ext cx="3293410" cy="2718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9AEE94F-B063-4750-B97D-1719A40F5FF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91240" y="3379969"/>
            <a:ext cx="3620005" cy="204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062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4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075" y="172286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339" y="4408785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020" y="4738165"/>
            <a:ext cx="3450834" cy="3610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713" y="5451287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339" y="576619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1713" y="6108669"/>
            <a:ext cx="3293410" cy="27187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36E8EDC-9218-4BB9-936E-1D68228C0576}"/>
              </a:ext>
            </a:extLst>
          </p:cNvPr>
          <p:cNvSpPr txBox="1"/>
          <p:nvPr/>
        </p:nvSpPr>
        <p:spPr>
          <a:xfrm>
            <a:off x="8570496" y="4796927"/>
            <a:ext cx="13999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latin typeface="Cambria" panose="02040503050406030204" pitchFamily="18" charset="0"/>
                <a:ea typeface="Cambria" panose="02040503050406030204" pitchFamily="18" charset="0"/>
              </a:rPr>
              <a:t>Figure: 1(b)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56033-8904-4681-AEEC-BEE71343E7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339" y="5082630"/>
            <a:ext cx="2696806" cy="3816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BCEEF6A-C72F-4FFE-A739-ADB9DBF341FD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8374" y="2840150"/>
            <a:ext cx="3124200" cy="18980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06969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50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</vt:i4>
      </vt:variant>
    </vt:vector>
  </HeadingPairs>
  <TitlesOfParts>
    <vt:vector size="14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200_Title Page 3</vt:lpstr>
      <vt:lpstr>UWTSD 200_Subtitle 2</vt:lpstr>
      <vt:lpstr>UWTSD 200_Text 1</vt:lpstr>
      <vt:lpstr>UWTSD 200_Text 4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2026-03-23T14:17:06Z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