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5" r:id="rId10"/>
    <p:sldId id="264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05B4F7-9EDA-9AF5-C076-95964A255378}" v="211" dt="2026-02-28T14:46:02.137"/>
    <p1510:client id="{E341DB8E-2EF9-88F7-886C-ADC4E346932A}" v="548" dt="2026-02-28T17:11:16.9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93" d="100"/>
          <a:sy n="93" d="100"/>
        </p:scale>
        <p:origin x="77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CAF0D4-1BFC-4787-AD70-9AB67C44E869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70E56206-8D49-41D2-91B6-76E3C85A1A94}">
      <dgm:prSet/>
      <dgm:spPr/>
      <dgm:t>
        <a:bodyPr/>
        <a:lstStyle/>
        <a:p>
          <a:r>
            <a:rPr lang="en-GB"/>
            <a:t>Empowerment among adults requires keen attention to social participation and emotional wellbeing and resilience higher.</a:t>
          </a:r>
          <a:endParaRPr lang="en-US"/>
        </a:p>
      </dgm:t>
    </dgm:pt>
    <dgm:pt modelId="{D6C265F2-7BB0-42CB-9C22-DFCE462528DE}" type="parTrans" cxnId="{E7CE428E-EAF7-4F54-B7D6-F3B15E2E6065}">
      <dgm:prSet/>
      <dgm:spPr/>
      <dgm:t>
        <a:bodyPr/>
        <a:lstStyle/>
        <a:p>
          <a:endParaRPr lang="en-US"/>
        </a:p>
      </dgm:t>
    </dgm:pt>
    <dgm:pt modelId="{F4C98007-3925-408F-9296-58408E5127B9}" type="sibTrans" cxnId="{E7CE428E-EAF7-4F54-B7D6-F3B15E2E6065}">
      <dgm:prSet/>
      <dgm:spPr/>
      <dgm:t>
        <a:bodyPr/>
        <a:lstStyle/>
        <a:p>
          <a:endParaRPr lang="en-US"/>
        </a:p>
      </dgm:t>
    </dgm:pt>
    <dgm:pt modelId="{ADBE5A06-EDFA-44EC-B186-DAD42F830960}">
      <dgm:prSet/>
      <dgm:spPr/>
      <dgm:t>
        <a:bodyPr/>
        <a:lstStyle/>
        <a:p>
          <a:r>
            <a:rPr lang="en-GB"/>
            <a:t>Older adults in community activities and social networks have life satisfaction (Park and Kang, 2023).</a:t>
          </a:r>
          <a:endParaRPr lang="en-US"/>
        </a:p>
      </dgm:t>
    </dgm:pt>
    <dgm:pt modelId="{72CD1F3B-6064-4309-8AF7-3FBC2FB00CF9}" type="parTrans" cxnId="{6C103A8A-4BCC-4F78-A007-9DDEDD6B90C5}">
      <dgm:prSet/>
      <dgm:spPr/>
      <dgm:t>
        <a:bodyPr/>
        <a:lstStyle/>
        <a:p>
          <a:endParaRPr lang="en-US"/>
        </a:p>
      </dgm:t>
    </dgm:pt>
    <dgm:pt modelId="{6C8ABE17-5DE4-42B0-8B51-4146B17908CC}" type="sibTrans" cxnId="{6C103A8A-4BCC-4F78-A007-9DDEDD6B90C5}">
      <dgm:prSet/>
      <dgm:spPr/>
      <dgm:t>
        <a:bodyPr/>
        <a:lstStyle/>
        <a:p>
          <a:endParaRPr lang="en-US"/>
        </a:p>
      </dgm:t>
    </dgm:pt>
    <dgm:pt modelId="{E9E75FD3-E7A1-45BD-B068-1FC0BD6B36BD}">
      <dgm:prSet/>
      <dgm:spPr/>
      <dgm:t>
        <a:bodyPr/>
        <a:lstStyle/>
        <a:p>
          <a:r>
            <a:rPr lang="en-GB"/>
            <a:t>Many older adults experience declining social networks due to retirement, bereavement and declining mobility still.</a:t>
          </a:r>
          <a:endParaRPr lang="en-US"/>
        </a:p>
      </dgm:t>
    </dgm:pt>
    <dgm:pt modelId="{6B4803F0-6FCE-40EB-A6E8-F0100ED3B99F}" type="parTrans" cxnId="{3C2C5C67-B0C4-423D-B37B-9885FBE2FB5C}">
      <dgm:prSet/>
      <dgm:spPr/>
      <dgm:t>
        <a:bodyPr/>
        <a:lstStyle/>
        <a:p>
          <a:endParaRPr lang="en-US"/>
        </a:p>
      </dgm:t>
    </dgm:pt>
    <dgm:pt modelId="{BA94D987-ADFD-4DEC-BB13-A20514AD2193}" type="sibTrans" cxnId="{3C2C5C67-B0C4-423D-B37B-9885FBE2FB5C}">
      <dgm:prSet/>
      <dgm:spPr/>
      <dgm:t>
        <a:bodyPr/>
        <a:lstStyle/>
        <a:p>
          <a:endParaRPr lang="en-US"/>
        </a:p>
      </dgm:t>
    </dgm:pt>
    <dgm:pt modelId="{677B51D7-6523-4B04-9CF2-E52802CCF718}">
      <dgm:prSet/>
      <dgm:spPr/>
      <dgm:t>
        <a:bodyPr/>
        <a:lstStyle/>
        <a:p>
          <a:r>
            <a:rPr lang="en-GB"/>
            <a:t>Structural barriers such as transport and inaccessible limit opportunities for participation (Walsh et al., 2017).</a:t>
          </a:r>
          <a:endParaRPr lang="en-US"/>
        </a:p>
      </dgm:t>
    </dgm:pt>
    <dgm:pt modelId="{64AC420D-0883-4287-8B7B-544A5328565C}" type="parTrans" cxnId="{8DD693A8-64EB-4BA9-987F-8F32FC683E94}">
      <dgm:prSet/>
      <dgm:spPr/>
      <dgm:t>
        <a:bodyPr/>
        <a:lstStyle/>
        <a:p>
          <a:endParaRPr lang="en-US"/>
        </a:p>
      </dgm:t>
    </dgm:pt>
    <dgm:pt modelId="{BCA7B1CE-5E40-4072-A3B9-47A05D704A58}" type="sibTrans" cxnId="{8DD693A8-64EB-4BA9-987F-8F32FC683E94}">
      <dgm:prSet/>
      <dgm:spPr/>
      <dgm:t>
        <a:bodyPr/>
        <a:lstStyle/>
        <a:p>
          <a:endParaRPr lang="en-US"/>
        </a:p>
      </dgm:t>
    </dgm:pt>
    <dgm:pt modelId="{08E15A5B-268E-41AA-A288-FF6A03C6FEC8}">
      <dgm:prSet/>
      <dgm:spPr/>
      <dgm:t>
        <a:bodyPr/>
        <a:lstStyle/>
        <a:p>
          <a:r>
            <a:rPr lang="en-GB"/>
            <a:t>Foster and Walker (2021) cautioned that Critical gerontology perspectives emphasising and independence can marginalise adults.</a:t>
          </a:r>
          <a:endParaRPr lang="en-US"/>
        </a:p>
      </dgm:t>
    </dgm:pt>
    <dgm:pt modelId="{4F3D2375-42AC-4076-A569-A6556CDF3181}" type="parTrans" cxnId="{EA7DDAD3-EEF0-4280-A79A-F546AF182F02}">
      <dgm:prSet/>
      <dgm:spPr/>
      <dgm:t>
        <a:bodyPr/>
        <a:lstStyle/>
        <a:p>
          <a:endParaRPr lang="en-US"/>
        </a:p>
      </dgm:t>
    </dgm:pt>
    <dgm:pt modelId="{1EDB2AA6-1E1B-4502-80DF-54260B589127}" type="sibTrans" cxnId="{EA7DDAD3-EEF0-4280-A79A-F546AF182F02}">
      <dgm:prSet/>
      <dgm:spPr/>
      <dgm:t>
        <a:bodyPr/>
        <a:lstStyle/>
        <a:p>
          <a:endParaRPr lang="en-US"/>
        </a:p>
      </dgm:t>
    </dgm:pt>
    <dgm:pt modelId="{468025B2-5E56-4464-8391-B8FD33D593E4}">
      <dgm:prSet/>
      <dgm:spPr/>
      <dgm:t>
        <a:bodyPr/>
        <a:lstStyle/>
        <a:p>
          <a:r>
            <a:rPr lang="en-GB"/>
            <a:t>Services must promote inclusive community engagement and relationship centred care improving wellbeing cumulative life-course inequalities.</a:t>
          </a:r>
          <a:endParaRPr lang="en-US"/>
        </a:p>
      </dgm:t>
    </dgm:pt>
    <dgm:pt modelId="{E18F30EC-87D7-4970-9E31-D35C478D4C3E}" type="parTrans" cxnId="{7CBE8010-1241-4E07-A5A6-5FC2E72051C0}">
      <dgm:prSet/>
      <dgm:spPr/>
      <dgm:t>
        <a:bodyPr/>
        <a:lstStyle/>
        <a:p>
          <a:endParaRPr lang="en-US"/>
        </a:p>
      </dgm:t>
    </dgm:pt>
    <dgm:pt modelId="{3E3DBE3B-E26F-4B00-9740-46D6CA274EC1}" type="sibTrans" cxnId="{7CBE8010-1241-4E07-A5A6-5FC2E72051C0}">
      <dgm:prSet/>
      <dgm:spPr/>
      <dgm:t>
        <a:bodyPr/>
        <a:lstStyle/>
        <a:p>
          <a:endParaRPr lang="en-US"/>
        </a:p>
      </dgm:t>
    </dgm:pt>
    <dgm:pt modelId="{969BD4D7-667E-493C-A03E-C3948C3BB345}" type="pres">
      <dgm:prSet presAssocID="{8ECAF0D4-1BFC-4787-AD70-9AB67C44E869}" presName="Name0" presStyleCnt="0">
        <dgm:presLayoutVars>
          <dgm:dir/>
          <dgm:resizeHandles val="exact"/>
        </dgm:presLayoutVars>
      </dgm:prSet>
      <dgm:spPr/>
    </dgm:pt>
    <dgm:pt modelId="{21E9CC9A-330C-454C-AEC1-229768169344}" type="pres">
      <dgm:prSet presAssocID="{70E56206-8D49-41D2-91B6-76E3C85A1A94}" presName="node" presStyleLbl="node1" presStyleIdx="0" presStyleCnt="6">
        <dgm:presLayoutVars>
          <dgm:bulletEnabled val="1"/>
        </dgm:presLayoutVars>
      </dgm:prSet>
      <dgm:spPr/>
    </dgm:pt>
    <dgm:pt modelId="{3DB20B8E-8D09-4A4B-8BBC-76CFECA42022}" type="pres">
      <dgm:prSet presAssocID="{F4C98007-3925-408F-9296-58408E5127B9}" presName="sibTrans" presStyleLbl="sibTrans1D1" presStyleIdx="0" presStyleCnt="5"/>
      <dgm:spPr/>
    </dgm:pt>
    <dgm:pt modelId="{23C20285-21C2-4F9E-9126-6C5C2A7EE972}" type="pres">
      <dgm:prSet presAssocID="{F4C98007-3925-408F-9296-58408E5127B9}" presName="connectorText" presStyleLbl="sibTrans1D1" presStyleIdx="0" presStyleCnt="5"/>
      <dgm:spPr/>
    </dgm:pt>
    <dgm:pt modelId="{07ECE459-7B50-4DCA-9D32-73443F7EF0AE}" type="pres">
      <dgm:prSet presAssocID="{ADBE5A06-EDFA-44EC-B186-DAD42F830960}" presName="node" presStyleLbl="node1" presStyleIdx="1" presStyleCnt="6">
        <dgm:presLayoutVars>
          <dgm:bulletEnabled val="1"/>
        </dgm:presLayoutVars>
      </dgm:prSet>
      <dgm:spPr/>
    </dgm:pt>
    <dgm:pt modelId="{6AAEE967-B08C-422F-B65B-02110D6C145F}" type="pres">
      <dgm:prSet presAssocID="{6C8ABE17-5DE4-42B0-8B51-4146B17908CC}" presName="sibTrans" presStyleLbl="sibTrans1D1" presStyleIdx="1" presStyleCnt="5"/>
      <dgm:spPr/>
    </dgm:pt>
    <dgm:pt modelId="{C04A7B99-7ABE-49A3-881D-ED74F043630A}" type="pres">
      <dgm:prSet presAssocID="{6C8ABE17-5DE4-42B0-8B51-4146B17908CC}" presName="connectorText" presStyleLbl="sibTrans1D1" presStyleIdx="1" presStyleCnt="5"/>
      <dgm:spPr/>
    </dgm:pt>
    <dgm:pt modelId="{9620A72C-933F-400F-A1BB-B9F80AC42CE4}" type="pres">
      <dgm:prSet presAssocID="{E9E75FD3-E7A1-45BD-B068-1FC0BD6B36BD}" presName="node" presStyleLbl="node1" presStyleIdx="2" presStyleCnt="6">
        <dgm:presLayoutVars>
          <dgm:bulletEnabled val="1"/>
        </dgm:presLayoutVars>
      </dgm:prSet>
      <dgm:spPr/>
    </dgm:pt>
    <dgm:pt modelId="{A3F83770-730F-4FB1-ACE8-1A3675690A4B}" type="pres">
      <dgm:prSet presAssocID="{BA94D987-ADFD-4DEC-BB13-A20514AD2193}" presName="sibTrans" presStyleLbl="sibTrans1D1" presStyleIdx="2" presStyleCnt="5"/>
      <dgm:spPr/>
    </dgm:pt>
    <dgm:pt modelId="{7B3F742E-2CEC-44B5-8824-F8A4CFD1F8F9}" type="pres">
      <dgm:prSet presAssocID="{BA94D987-ADFD-4DEC-BB13-A20514AD2193}" presName="connectorText" presStyleLbl="sibTrans1D1" presStyleIdx="2" presStyleCnt="5"/>
      <dgm:spPr/>
    </dgm:pt>
    <dgm:pt modelId="{F5503E6E-1CB3-42AE-A280-5A6B9AE458F3}" type="pres">
      <dgm:prSet presAssocID="{677B51D7-6523-4B04-9CF2-E52802CCF718}" presName="node" presStyleLbl="node1" presStyleIdx="3" presStyleCnt="6">
        <dgm:presLayoutVars>
          <dgm:bulletEnabled val="1"/>
        </dgm:presLayoutVars>
      </dgm:prSet>
      <dgm:spPr/>
    </dgm:pt>
    <dgm:pt modelId="{863AD5AF-80BF-43C4-B445-7C53B0376CDC}" type="pres">
      <dgm:prSet presAssocID="{BCA7B1CE-5E40-4072-A3B9-47A05D704A58}" presName="sibTrans" presStyleLbl="sibTrans1D1" presStyleIdx="3" presStyleCnt="5"/>
      <dgm:spPr/>
    </dgm:pt>
    <dgm:pt modelId="{9191BC36-33DF-489C-A28B-FF8B14FD29B7}" type="pres">
      <dgm:prSet presAssocID="{BCA7B1CE-5E40-4072-A3B9-47A05D704A58}" presName="connectorText" presStyleLbl="sibTrans1D1" presStyleIdx="3" presStyleCnt="5"/>
      <dgm:spPr/>
    </dgm:pt>
    <dgm:pt modelId="{0741FEAF-55CE-467F-9CA8-E1B2CE23E8AC}" type="pres">
      <dgm:prSet presAssocID="{08E15A5B-268E-41AA-A288-FF6A03C6FEC8}" presName="node" presStyleLbl="node1" presStyleIdx="4" presStyleCnt="6">
        <dgm:presLayoutVars>
          <dgm:bulletEnabled val="1"/>
        </dgm:presLayoutVars>
      </dgm:prSet>
      <dgm:spPr/>
    </dgm:pt>
    <dgm:pt modelId="{76F27874-8981-4458-B636-02DD75BBFE38}" type="pres">
      <dgm:prSet presAssocID="{1EDB2AA6-1E1B-4502-80DF-54260B589127}" presName="sibTrans" presStyleLbl="sibTrans1D1" presStyleIdx="4" presStyleCnt="5"/>
      <dgm:spPr/>
    </dgm:pt>
    <dgm:pt modelId="{227C40AB-398A-49FC-B15D-9C375BAA143D}" type="pres">
      <dgm:prSet presAssocID="{1EDB2AA6-1E1B-4502-80DF-54260B589127}" presName="connectorText" presStyleLbl="sibTrans1D1" presStyleIdx="4" presStyleCnt="5"/>
      <dgm:spPr/>
    </dgm:pt>
    <dgm:pt modelId="{F60A2507-E44D-4A06-A225-8A64CF0F94E6}" type="pres">
      <dgm:prSet presAssocID="{468025B2-5E56-4464-8391-B8FD33D593E4}" presName="node" presStyleLbl="node1" presStyleIdx="5" presStyleCnt="6">
        <dgm:presLayoutVars>
          <dgm:bulletEnabled val="1"/>
        </dgm:presLayoutVars>
      </dgm:prSet>
      <dgm:spPr/>
    </dgm:pt>
  </dgm:ptLst>
  <dgm:cxnLst>
    <dgm:cxn modelId="{B4241006-C13E-4FD0-9D96-843CBFABA791}" type="presOf" srcId="{08E15A5B-268E-41AA-A288-FF6A03C6FEC8}" destId="{0741FEAF-55CE-467F-9CA8-E1B2CE23E8AC}" srcOrd="0" destOrd="0" presId="urn:microsoft.com/office/officeart/2016/7/layout/RepeatingBendingProcessNew"/>
    <dgm:cxn modelId="{7CBE8010-1241-4E07-A5A6-5FC2E72051C0}" srcId="{8ECAF0D4-1BFC-4787-AD70-9AB67C44E869}" destId="{468025B2-5E56-4464-8391-B8FD33D593E4}" srcOrd="5" destOrd="0" parTransId="{E18F30EC-87D7-4970-9E31-D35C478D4C3E}" sibTransId="{3E3DBE3B-E26F-4B00-9740-46D6CA274EC1}"/>
    <dgm:cxn modelId="{EC4CB122-2ABB-4252-BF2A-08EDFF3091CC}" type="presOf" srcId="{BA94D987-ADFD-4DEC-BB13-A20514AD2193}" destId="{A3F83770-730F-4FB1-ACE8-1A3675690A4B}" srcOrd="0" destOrd="0" presId="urn:microsoft.com/office/officeart/2016/7/layout/RepeatingBendingProcessNew"/>
    <dgm:cxn modelId="{D5B45140-E18F-4FF7-9093-AC320E10670A}" type="presOf" srcId="{8ECAF0D4-1BFC-4787-AD70-9AB67C44E869}" destId="{969BD4D7-667E-493C-A03E-C3948C3BB345}" srcOrd="0" destOrd="0" presId="urn:microsoft.com/office/officeart/2016/7/layout/RepeatingBendingProcessNew"/>
    <dgm:cxn modelId="{60374F62-75C8-4722-AAC5-2BF8808114F7}" type="presOf" srcId="{E9E75FD3-E7A1-45BD-B068-1FC0BD6B36BD}" destId="{9620A72C-933F-400F-A1BB-B9F80AC42CE4}" srcOrd="0" destOrd="0" presId="urn:microsoft.com/office/officeart/2016/7/layout/RepeatingBendingProcessNew"/>
    <dgm:cxn modelId="{3C2C5C67-B0C4-423D-B37B-9885FBE2FB5C}" srcId="{8ECAF0D4-1BFC-4787-AD70-9AB67C44E869}" destId="{E9E75FD3-E7A1-45BD-B068-1FC0BD6B36BD}" srcOrd="2" destOrd="0" parTransId="{6B4803F0-6FCE-40EB-A6E8-F0100ED3B99F}" sibTransId="{BA94D987-ADFD-4DEC-BB13-A20514AD2193}"/>
    <dgm:cxn modelId="{9283864C-F9D2-4DAC-B900-FD330518E4F7}" type="presOf" srcId="{BCA7B1CE-5E40-4072-A3B9-47A05D704A58}" destId="{863AD5AF-80BF-43C4-B445-7C53B0376CDC}" srcOrd="0" destOrd="0" presId="urn:microsoft.com/office/officeart/2016/7/layout/RepeatingBendingProcessNew"/>
    <dgm:cxn modelId="{927B1C6E-3A7F-47A3-8464-52F7AD6FFDCF}" type="presOf" srcId="{ADBE5A06-EDFA-44EC-B186-DAD42F830960}" destId="{07ECE459-7B50-4DCA-9D32-73443F7EF0AE}" srcOrd="0" destOrd="0" presId="urn:microsoft.com/office/officeart/2016/7/layout/RepeatingBendingProcessNew"/>
    <dgm:cxn modelId="{88C2D271-5AA3-4663-819A-97D6CA7C0A85}" type="presOf" srcId="{F4C98007-3925-408F-9296-58408E5127B9}" destId="{23C20285-21C2-4F9E-9126-6C5C2A7EE972}" srcOrd="1" destOrd="0" presId="urn:microsoft.com/office/officeart/2016/7/layout/RepeatingBendingProcessNew"/>
    <dgm:cxn modelId="{DF00CF83-0E04-43D7-A477-BF35E0754B55}" type="presOf" srcId="{468025B2-5E56-4464-8391-B8FD33D593E4}" destId="{F60A2507-E44D-4A06-A225-8A64CF0F94E6}" srcOrd="0" destOrd="0" presId="urn:microsoft.com/office/officeart/2016/7/layout/RepeatingBendingProcessNew"/>
    <dgm:cxn modelId="{14B2118A-C185-4E3D-810E-76CD4FF7F815}" type="presOf" srcId="{BCA7B1CE-5E40-4072-A3B9-47A05D704A58}" destId="{9191BC36-33DF-489C-A28B-FF8B14FD29B7}" srcOrd="1" destOrd="0" presId="urn:microsoft.com/office/officeart/2016/7/layout/RepeatingBendingProcessNew"/>
    <dgm:cxn modelId="{8903348A-AEB9-4F9F-B24D-806F3C189FC5}" type="presOf" srcId="{BA94D987-ADFD-4DEC-BB13-A20514AD2193}" destId="{7B3F742E-2CEC-44B5-8824-F8A4CFD1F8F9}" srcOrd="1" destOrd="0" presId="urn:microsoft.com/office/officeart/2016/7/layout/RepeatingBendingProcessNew"/>
    <dgm:cxn modelId="{6C103A8A-4BCC-4F78-A007-9DDEDD6B90C5}" srcId="{8ECAF0D4-1BFC-4787-AD70-9AB67C44E869}" destId="{ADBE5A06-EDFA-44EC-B186-DAD42F830960}" srcOrd="1" destOrd="0" parTransId="{72CD1F3B-6064-4309-8AF7-3FBC2FB00CF9}" sibTransId="{6C8ABE17-5DE4-42B0-8B51-4146B17908CC}"/>
    <dgm:cxn modelId="{E7CE428E-EAF7-4F54-B7D6-F3B15E2E6065}" srcId="{8ECAF0D4-1BFC-4787-AD70-9AB67C44E869}" destId="{70E56206-8D49-41D2-91B6-76E3C85A1A94}" srcOrd="0" destOrd="0" parTransId="{D6C265F2-7BB0-42CB-9C22-DFCE462528DE}" sibTransId="{F4C98007-3925-408F-9296-58408E5127B9}"/>
    <dgm:cxn modelId="{3E6F1590-85E0-450E-B5D9-9179404E3FEF}" type="presOf" srcId="{6C8ABE17-5DE4-42B0-8B51-4146B17908CC}" destId="{6AAEE967-B08C-422F-B65B-02110D6C145F}" srcOrd="0" destOrd="0" presId="urn:microsoft.com/office/officeart/2016/7/layout/RepeatingBendingProcessNew"/>
    <dgm:cxn modelId="{468B5090-5CB3-462F-B664-F71FC8FAA400}" type="presOf" srcId="{70E56206-8D49-41D2-91B6-76E3C85A1A94}" destId="{21E9CC9A-330C-454C-AEC1-229768169344}" srcOrd="0" destOrd="0" presId="urn:microsoft.com/office/officeart/2016/7/layout/RepeatingBendingProcessNew"/>
    <dgm:cxn modelId="{2EB9B898-621F-480C-9891-F6FC3B92611E}" type="presOf" srcId="{6C8ABE17-5DE4-42B0-8B51-4146B17908CC}" destId="{C04A7B99-7ABE-49A3-881D-ED74F043630A}" srcOrd="1" destOrd="0" presId="urn:microsoft.com/office/officeart/2016/7/layout/RepeatingBendingProcessNew"/>
    <dgm:cxn modelId="{8DD693A8-64EB-4BA9-987F-8F32FC683E94}" srcId="{8ECAF0D4-1BFC-4787-AD70-9AB67C44E869}" destId="{677B51D7-6523-4B04-9CF2-E52802CCF718}" srcOrd="3" destOrd="0" parTransId="{64AC420D-0883-4287-8B7B-544A5328565C}" sibTransId="{BCA7B1CE-5E40-4072-A3B9-47A05D704A58}"/>
    <dgm:cxn modelId="{A00F6BBF-627F-4385-B15E-6D979FAFC6A4}" type="presOf" srcId="{F4C98007-3925-408F-9296-58408E5127B9}" destId="{3DB20B8E-8D09-4A4B-8BBC-76CFECA42022}" srcOrd="0" destOrd="0" presId="urn:microsoft.com/office/officeart/2016/7/layout/RepeatingBendingProcessNew"/>
    <dgm:cxn modelId="{C9ACB6CB-DFD1-4BD3-B741-E8645BE173D4}" type="presOf" srcId="{1EDB2AA6-1E1B-4502-80DF-54260B589127}" destId="{227C40AB-398A-49FC-B15D-9C375BAA143D}" srcOrd="1" destOrd="0" presId="urn:microsoft.com/office/officeart/2016/7/layout/RepeatingBendingProcessNew"/>
    <dgm:cxn modelId="{EA7DDAD3-EEF0-4280-A79A-F546AF182F02}" srcId="{8ECAF0D4-1BFC-4787-AD70-9AB67C44E869}" destId="{08E15A5B-268E-41AA-A288-FF6A03C6FEC8}" srcOrd="4" destOrd="0" parTransId="{4F3D2375-42AC-4076-A569-A6556CDF3181}" sibTransId="{1EDB2AA6-1E1B-4502-80DF-54260B589127}"/>
    <dgm:cxn modelId="{DCD6E6D5-49F6-4D93-9D01-932BB5C49C69}" type="presOf" srcId="{677B51D7-6523-4B04-9CF2-E52802CCF718}" destId="{F5503E6E-1CB3-42AE-A280-5A6B9AE458F3}" srcOrd="0" destOrd="0" presId="urn:microsoft.com/office/officeart/2016/7/layout/RepeatingBendingProcessNew"/>
    <dgm:cxn modelId="{BA538BE7-0674-4CCC-A2AC-985A757653BF}" type="presOf" srcId="{1EDB2AA6-1E1B-4502-80DF-54260B589127}" destId="{76F27874-8981-4458-B636-02DD75BBFE38}" srcOrd="0" destOrd="0" presId="urn:microsoft.com/office/officeart/2016/7/layout/RepeatingBendingProcessNew"/>
    <dgm:cxn modelId="{0CDDD96B-758D-456F-8AD1-68C4DF3C06ED}" type="presParOf" srcId="{969BD4D7-667E-493C-A03E-C3948C3BB345}" destId="{21E9CC9A-330C-454C-AEC1-229768169344}" srcOrd="0" destOrd="0" presId="urn:microsoft.com/office/officeart/2016/7/layout/RepeatingBendingProcessNew"/>
    <dgm:cxn modelId="{E005CADB-39DE-4C70-943E-E188341C6CEC}" type="presParOf" srcId="{969BD4D7-667E-493C-A03E-C3948C3BB345}" destId="{3DB20B8E-8D09-4A4B-8BBC-76CFECA42022}" srcOrd="1" destOrd="0" presId="urn:microsoft.com/office/officeart/2016/7/layout/RepeatingBendingProcessNew"/>
    <dgm:cxn modelId="{0CC85A2D-12FE-4D74-938A-552156756CFB}" type="presParOf" srcId="{3DB20B8E-8D09-4A4B-8BBC-76CFECA42022}" destId="{23C20285-21C2-4F9E-9126-6C5C2A7EE972}" srcOrd="0" destOrd="0" presId="urn:microsoft.com/office/officeart/2016/7/layout/RepeatingBendingProcessNew"/>
    <dgm:cxn modelId="{82A44016-C743-4999-BB71-4EC94C4C75BA}" type="presParOf" srcId="{969BD4D7-667E-493C-A03E-C3948C3BB345}" destId="{07ECE459-7B50-4DCA-9D32-73443F7EF0AE}" srcOrd="2" destOrd="0" presId="urn:microsoft.com/office/officeart/2016/7/layout/RepeatingBendingProcessNew"/>
    <dgm:cxn modelId="{B72D8200-90D1-4D6D-8471-95A9D4497F8B}" type="presParOf" srcId="{969BD4D7-667E-493C-A03E-C3948C3BB345}" destId="{6AAEE967-B08C-422F-B65B-02110D6C145F}" srcOrd="3" destOrd="0" presId="urn:microsoft.com/office/officeart/2016/7/layout/RepeatingBendingProcessNew"/>
    <dgm:cxn modelId="{D4D44BD0-B02B-49AA-8294-61BAAD0E42F1}" type="presParOf" srcId="{6AAEE967-B08C-422F-B65B-02110D6C145F}" destId="{C04A7B99-7ABE-49A3-881D-ED74F043630A}" srcOrd="0" destOrd="0" presId="urn:microsoft.com/office/officeart/2016/7/layout/RepeatingBendingProcessNew"/>
    <dgm:cxn modelId="{2E325DF7-64CA-4DD1-91DB-A56EA6BD9E26}" type="presParOf" srcId="{969BD4D7-667E-493C-A03E-C3948C3BB345}" destId="{9620A72C-933F-400F-A1BB-B9F80AC42CE4}" srcOrd="4" destOrd="0" presId="urn:microsoft.com/office/officeart/2016/7/layout/RepeatingBendingProcessNew"/>
    <dgm:cxn modelId="{16332C4E-9F8D-4B4E-8579-136C18070F77}" type="presParOf" srcId="{969BD4D7-667E-493C-A03E-C3948C3BB345}" destId="{A3F83770-730F-4FB1-ACE8-1A3675690A4B}" srcOrd="5" destOrd="0" presId="urn:microsoft.com/office/officeart/2016/7/layout/RepeatingBendingProcessNew"/>
    <dgm:cxn modelId="{9B79618B-DB5E-4B8C-A986-6FAF73C78C1C}" type="presParOf" srcId="{A3F83770-730F-4FB1-ACE8-1A3675690A4B}" destId="{7B3F742E-2CEC-44B5-8824-F8A4CFD1F8F9}" srcOrd="0" destOrd="0" presId="urn:microsoft.com/office/officeart/2016/7/layout/RepeatingBendingProcessNew"/>
    <dgm:cxn modelId="{524EFD94-823B-4547-9890-A488FE01CEFA}" type="presParOf" srcId="{969BD4D7-667E-493C-A03E-C3948C3BB345}" destId="{F5503E6E-1CB3-42AE-A280-5A6B9AE458F3}" srcOrd="6" destOrd="0" presId="urn:microsoft.com/office/officeart/2016/7/layout/RepeatingBendingProcessNew"/>
    <dgm:cxn modelId="{C3822D6F-92C0-498F-AF79-7CE628FFBA46}" type="presParOf" srcId="{969BD4D7-667E-493C-A03E-C3948C3BB345}" destId="{863AD5AF-80BF-43C4-B445-7C53B0376CDC}" srcOrd="7" destOrd="0" presId="urn:microsoft.com/office/officeart/2016/7/layout/RepeatingBendingProcessNew"/>
    <dgm:cxn modelId="{7A1611D1-C09E-4792-B146-0089876B4BE7}" type="presParOf" srcId="{863AD5AF-80BF-43C4-B445-7C53B0376CDC}" destId="{9191BC36-33DF-489C-A28B-FF8B14FD29B7}" srcOrd="0" destOrd="0" presId="urn:microsoft.com/office/officeart/2016/7/layout/RepeatingBendingProcessNew"/>
    <dgm:cxn modelId="{EA14F5FD-07FD-4C0F-81F0-9BD74A00FF2D}" type="presParOf" srcId="{969BD4D7-667E-493C-A03E-C3948C3BB345}" destId="{0741FEAF-55CE-467F-9CA8-E1B2CE23E8AC}" srcOrd="8" destOrd="0" presId="urn:microsoft.com/office/officeart/2016/7/layout/RepeatingBendingProcessNew"/>
    <dgm:cxn modelId="{A4AC610C-8E1B-4062-AE9D-AAE3040AC6B9}" type="presParOf" srcId="{969BD4D7-667E-493C-A03E-C3948C3BB345}" destId="{76F27874-8981-4458-B636-02DD75BBFE38}" srcOrd="9" destOrd="0" presId="urn:microsoft.com/office/officeart/2016/7/layout/RepeatingBendingProcessNew"/>
    <dgm:cxn modelId="{517DB428-A94C-41DE-B9C9-FA3ECE174B67}" type="presParOf" srcId="{76F27874-8981-4458-B636-02DD75BBFE38}" destId="{227C40AB-398A-49FC-B15D-9C375BAA143D}" srcOrd="0" destOrd="0" presId="urn:microsoft.com/office/officeart/2016/7/layout/RepeatingBendingProcessNew"/>
    <dgm:cxn modelId="{3625F3C8-DD0D-45B2-A8E0-5BBE0E7065EA}" type="presParOf" srcId="{969BD4D7-667E-493C-A03E-C3948C3BB345}" destId="{F60A2507-E44D-4A06-A225-8A64CF0F94E6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FA8B61-B988-4804-B713-ACCE7774AC6F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ECC02A3-11B0-4A82-A093-D5167FB7AC83}">
      <dgm:prSet/>
      <dgm:spPr/>
      <dgm:t>
        <a:bodyPr/>
        <a:lstStyle/>
        <a:p>
          <a:r>
            <a:rPr lang="en-GB"/>
            <a:t>Digital health technologies support chronic disease self-management and remote health monitoring (Kunonga et al., 2021).</a:t>
          </a:r>
          <a:endParaRPr lang="en-US"/>
        </a:p>
      </dgm:t>
    </dgm:pt>
    <dgm:pt modelId="{3A5C59A7-BD02-42A7-835D-A14E4C42C3BE}" type="parTrans" cxnId="{B13C7762-7E5C-49BC-9789-B9C8F4912FF3}">
      <dgm:prSet/>
      <dgm:spPr/>
      <dgm:t>
        <a:bodyPr/>
        <a:lstStyle/>
        <a:p>
          <a:endParaRPr lang="en-US"/>
        </a:p>
      </dgm:t>
    </dgm:pt>
    <dgm:pt modelId="{DF6E1B51-9789-46DA-B94B-9EB20C5FD42E}" type="sibTrans" cxnId="{B13C7762-7E5C-49BC-9789-B9C8F4912FF3}">
      <dgm:prSet/>
      <dgm:spPr/>
      <dgm:t>
        <a:bodyPr/>
        <a:lstStyle/>
        <a:p>
          <a:endParaRPr lang="en-US"/>
        </a:p>
      </dgm:t>
    </dgm:pt>
    <dgm:pt modelId="{BA87A29A-6036-4AC5-8704-4E95AE4DB9B1}">
      <dgm:prSet/>
      <dgm:spPr/>
      <dgm:t>
        <a:bodyPr/>
        <a:lstStyle/>
        <a:p>
          <a:r>
            <a:rPr lang="en-GB"/>
            <a:t>Telehealth services increase healthcare accessibility for mobility-restricted or rural older adults.</a:t>
          </a:r>
          <a:endParaRPr lang="en-US"/>
        </a:p>
      </dgm:t>
    </dgm:pt>
    <dgm:pt modelId="{526F67EE-4BDB-409A-85E4-1E65DD0F2969}" type="parTrans" cxnId="{AFBFA7AF-FE54-4AD4-A981-535A6B970F7B}">
      <dgm:prSet/>
      <dgm:spPr/>
      <dgm:t>
        <a:bodyPr/>
        <a:lstStyle/>
        <a:p>
          <a:endParaRPr lang="en-US"/>
        </a:p>
      </dgm:t>
    </dgm:pt>
    <dgm:pt modelId="{52A4BA1C-1E52-410D-A5EA-544723B72187}" type="sibTrans" cxnId="{AFBFA7AF-FE54-4AD4-A981-535A6B970F7B}">
      <dgm:prSet/>
      <dgm:spPr/>
      <dgm:t>
        <a:bodyPr/>
        <a:lstStyle/>
        <a:p>
          <a:endParaRPr lang="en-US"/>
        </a:p>
      </dgm:t>
    </dgm:pt>
    <dgm:pt modelId="{D0EEA8F3-6D00-460C-9FDC-00128C37232E}">
      <dgm:prSet/>
      <dgm:spPr/>
      <dgm:t>
        <a:bodyPr/>
        <a:lstStyle/>
        <a:p>
          <a:r>
            <a:rPr lang="en-GB"/>
            <a:t>However, 4.7 million older adults remain digitally excluded in the UK (Zhong &amp; Wang, 2025).</a:t>
          </a:r>
          <a:endParaRPr lang="en-US"/>
        </a:p>
      </dgm:t>
    </dgm:pt>
    <dgm:pt modelId="{541432E0-4D47-41DF-B9DE-958122EA825A}" type="parTrans" cxnId="{BC7AFF9E-F55B-4CCD-AB34-491CDD5A1C28}">
      <dgm:prSet/>
      <dgm:spPr/>
      <dgm:t>
        <a:bodyPr/>
        <a:lstStyle/>
        <a:p>
          <a:endParaRPr lang="en-US"/>
        </a:p>
      </dgm:t>
    </dgm:pt>
    <dgm:pt modelId="{4D7B5BA2-A394-4887-97C2-C1F8A9EB7BA0}" type="sibTrans" cxnId="{BC7AFF9E-F55B-4CCD-AB34-491CDD5A1C28}">
      <dgm:prSet/>
      <dgm:spPr/>
      <dgm:t>
        <a:bodyPr/>
        <a:lstStyle/>
        <a:p>
          <a:endParaRPr lang="en-US"/>
        </a:p>
      </dgm:t>
    </dgm:pt>
    <dgm:pt modelId="{16409CD1-61B7-439D-B506-527FD70634B0}">
      <dgm:prSet/>
      <dgm:spPr/>
      <dgm:t>
        <a:bodyPr/>
        <a:lstStyle/>
        <a:p>
          <a:r>
            <a:rPr lang="en-GB"/>
            <a:t>Digital exclusion reflects inequalities in income, education, and technological literacy.</a:t>
          </a:r>
          <a:endParaRPr lang="en-US"/>
        </a:p>
      </dgm:t>
    </dgm:pt>
    <dgm:pt modelId="{18A4760F-0F13-41CE-A00D-0AE8D0E26637}" type="parTrans" cxnId="{4A85C849-733D-40DF-BDB0-0654E2F5E5C3}">
      <dgm:prSet/>
      <dgm:spPr/>
      <dgm:t>
        <a:bodyPr/>
        <a:lstStyle/>
        <a:p>
          <a:endParaRPr lang="en-US"/>
        </a:p>
      </dgm:t>
    </dgm:pt>
    <dgm:pt modelId="{5C24B824-5C58-40CB-BAC2-8575E267352D}" type="sibTrans" cxnId="{4A85C849-733D-40DF-BDB0-0654E2F5E5C3}">
      <dgm:prSet/>
      <dgm:spPr/>
      <dgm:t>
        <a:bodyPr/>
        <a:lstStyle/>
        <a:p>
          <a:endParaRPr lang="en-US"/>
        </a:p>
      </dgm:t>
    </dgm:pt>
    <dgm:pt modelId="{C20C50F1-56E1-4F23-A2FA-4E6A2110484A}">
      <dgm:prSet/>
      <dgm:spPr/>
      <dgm:t>
        <a:bodyPr/>
        <a:lstStyle/>
        <a:p>
          <a:r>
            <a:rPr lang="en-GB"/>
            <a:t>Community-based initiatives strengthen social capital and emotional wellbeing (Brand et al., 2024).</a:t>
          </a:r>
          <a:endParaRPr lang="en-US"/>
        </a:p>
      </dgm:t>
    </dgm:pt>
    <dgm:pt modelId="{2C08EFF2-A291-4A8C-904E-2F1866AC86F2}" type="parTrans" cxnId="{5351B830-3089-4284-A2EC-459B154676CC}">
      <dgm:prSet/>
      <dgm:spPr/>
      <dgm:t>
        <a:bodyPr/>
        <a:lstStyle/>
        <a:p>
          <a:endParaRPr lang="en-US"/>
        </a:p>
      </dgm:t>
    </dgm:pt>
    <dgm:pt modelId="{0B6EC642-F231-49BC-8526-1D27C2894278}" type="sibTrans" cxnId="{5351B830-3089-4284-A2EC-459B154676CC}">
      <dgm:prSet/>
      <dgm:spPr/>
      <dgm:t>
        <a:bodyPr/>
        <a:lstStyle/>
        <a:p>
          <a:endParaRPr lang="en-US"/>
        </a:p>
      </dgm:t>
    </dgm:pt>
    <dgm:pt modelId="{F18A5F22-1B26-41B0-94C4-43B822C1B36A}">
      <dgm:prSet/>
      <dgm:spPr/>
      <dgm:t>
        <a:bodyPr/>
        <a:lstStyle/>
        <a:p>
          <a:r>
            <a:rPr lang="en-GB"/>
            <a:t>Short-term commissioning cycles undermine sustainability of voluntary and community sector programmes (Brand et al., 2024).</a:t>
          </a:r>
          <a:endParaRPr lang="en-US"/>
        </a:p>
      </dgm:t>
    </dgm:pt>
    <dgm:pt modelId="{8FE0383F-AFA8-497F-A17D-4107217168CB}" type="parTrans" cxnId="{94A0C638-192F-4A1D-99AC-9D3C583BC5E9}">
      <dgm:prSet/>
      <dgm:spPr/>
      <dgm:t>
        <a:bodyPr/>
        <a:lstStyle/>
        <a:p>
          <a:endParaRPr lang="en-US"/>
        </a:p>
      </dgm:t>
    </dgm:pt>
    <dgm:pt modelId="{8E6E0946-9002-445E-B961-7E29BB0FA3F1}" type="sibTrans" cxnId="{94A0C638-192F-4A1D-99AC-9D3C583BC5E9}">
      <dgm:prSet/>
      <dgm:spPr/>
      <dgm:t>
        <a:bodyPr/>
        <a:lstStyle/>
        <a:p>
          <a:endParaRPr lang="en-US"/>
        </a:p>
      </dgm:t>
    </dgm:pt>
    <dgm:pt modelId="{12273F39-A099-44EC-B1B5-D87C46D0D20E}" type="pres">
      <dgm:prSet presAssocID="{8DFA8B61-B988-4804-B713-ACCE7774AC6F}" presName="cycle" presStyleCnt="0">
        <dgm:presLayoutVars>
          <dgm:dir/>
          <dgm:resizeHandles val="exact"/>
        </dgm:presLayoutVars>
      </dgm:prSet>
      <dgm:spPr/>
    </dgm:pt>
    <dgm:pt modelId="{C6AC28EF-C3D8-4DF1-98D6-407F2F322B74}" type="pres">
      <dgm:prSet presAssocID="{FECC02A3-11B0-4A82-A093-D5167FB7AC83}" presName="dummy" presStyleCnt="0"/>
      <dgm:spPr/>
    </dgm:pt>
    <dgm:pt modelId="{117E1063-B7F4-48B3-95A9-2C60F7386878}" type="pres">
      <dgm:prSet presAssocID="{FECC02A3-11B0-4A82-A093-D5167FB7AC83}" presName="node" presStyleLbl="revTx" presStyleIdx="0" presStyleCnt="6">
        <dgm:presLayoutVars>
          <dgm:bulletEnabled val="1"/>
        </dgm:presLayoutVars>
      </dgm:prSet>
      <dgm:spPr/>
    </dgm:pt>
    <dgm:pt modelId="{205519D7-9247-4825-8E14-3F22B7B689C6}" type="pres">
      <dgm:prSet presAssocID="{DF6E1B51-9789-46DA-B94B-9EB20C5FD42E}" presName="sibTrans" presStyleLbl="node1" presStyleIdx="0" presStyleCnt="6"/>
      <dgm:spPr/>
    </dgm:pt>
    <dgm:pt modelId="{B5B81848-BA4B-4490-BDA2-4F81B67CFBAE}" type="pres">
      <dgm:prSet presAssocID="{BA87A29A-6036-4AC5-8704-4E95AE4DB9B1}" presName="dummy" presStyleCnt="0"/>
      <dgm:spPr/>
    </dgm:pt>
    <dgm:pt modelId="{1C1213F4-0FDA-4FBD-A843-F95843FC24FF}" type="pres">
      <dgm:prSet presAssocID="{BA87A29A-6036-4AC5-8704-4E95AE4DB9B1}" presName="node" presStyleLbl="revTx" presStyleIdx="1" presStyleCnt="6">
        <dgm:presLayoutVars>
          <dgm:bulletEnabled val="1"/>
        </dgm:presLayoutVars>
      </dgm:prSet>
      <dgm:spPr/>
    </dgm:pt>
    <dgm:pt modelId="{E18AA398-A9B1-48A5-A217-F12C5ECF99EB}" type="pres">
      <dgm:prSet presAssocID="{52A4BA1C-1E52-410D-A5EA-544723B72187}" presName="sibTrans" presStyleLbl="node1" presStyleIdx="1" presStyleCnt="6"/>
      <dgm:spPr/>
    </dgm:pt>
    <dgm:pt modelId="{7EB0290D-E47A-4DEB-9E0F-191FCE54C00E}" type="pres">
      <dgm:prSet presAssocID="{D0EEA8F3-6D00-460C-9FDC-00128C37232E}" presName="dummy" presStyleCnt="0"/>
      <dgm:spPr/>
    </dgm:pt>
    <dgm:pt modelId="{8CF2BD1A-0EF7-49D4-8B0B-549652D17570}" type="pres">
      <dgm:prSet presAssocID="{D0EEA8F3-6D00-460C-9FDC-00128C37232E}" presName="node" presStyleLbl="revTx" presStyleIdx="2" presStyleCnt="6">
        <dgm:presLayoutVars>
          <dgm:bulletEnabled val="1"/>
        </dgm:presLayoutVars>
      </dgm:prSet>
      <dgm:spPr/>
    </dgm:pt>
    <dgm:pt modelId="{6F9F727A-AD50-4FBD-972F-D83A80D116F7}" type="pres">
      <dgm:prSet presAssocID="{4D7B5BA2-A394-4887-97C2-C1F8A9EB7BA0}" presName="sibTrans" presStyleLbl="node1" presStyleIdx="2" presStyleCnt="6"/>
      <dgm:spPr/>
    </dgm:pt>
    <dgm:pt modelId="{94BEC58A-601B-4608-B98A-3CD0FC329D58}" type="pres">
      <dgm:prSet presAssocID="{16409CD1-61B7-439D-B506-527FD70634B0}" presName="dummy" presStyleCnt="0"/>
      <dgm:spPr/>
    </dgm:pt>
    <dgm:pt modelId="{6B6491AD-DC00-4A85-BBAD-764892752DCB}" type="pres">
      <dgm:prSet presAssocID="{16409CD1-61B7-439D-B506-527FD70634B0}" presName="node" presStyleLbl="revTx" presStyleIdx="3" presStyleCnt="6">
        <dgm:presLayoutVars>
          <dgm:bulletEnabled val="1"/>
        </dgm:presLayoutVars>
      </dgm:prSet>
      <dgm:spPr/>
    </dgm:pt>
    <dgm:pt modelId="{64606720-1D30-4B54-BFB8-97E900EF263C}" type="pres">
      <dgm:prSet presAssocID="{5C24B824-5C58-40CB-BAC2-8575E267352D}" presName="sibTrans" presStyleLbl="node1" presStyleIdx="3" presStyleCnt="6"/>
      <dgm:spPr/>
    </dgm:pt>
    <dgm:pt modelId="{D121547D-01DE-49D5-9F0F-C8CF89AAD31A}" type="pres">
      <dgm:prSet presAssocID="{C20C50F1-56E1-4F23-A2FA-4E6A2110484A}" presName="dummy" presStyleCnt="0"/>
      <dgm:spPr/>
    </dgm:pt>
    <dgm:pt modelId="{0A71ACD2-C445-4BD3-9EAE-CEECBE296BF7}" type="pres">
      <dgm:prSet presAssocID="{C20C50F1-56E1-4F23-A2FA-4E6A2110484A}" presName="node" presStyleLbl="revTx" presStyleIdx="4" presStyleCnt="6">
        <dgm:presLayoutVars>
          <dgm:bulletEnabled val="1"/>
        </dgm:presLayoutVars>
      </dgm:prSet>
      <dgm:spPr/>
    </dgm:pt>
    <dgm:pt modelId="{9910B88B-D037-42E8-AF71-DBCC911BA606}" type="pres">
      <dgm:prSet presAssocID="{0B6EC642-F231-49BC-8526-1D27C2894278}" presName="sibTrans" presStyleLbl="node1" presStyleIdx="4" presStyleCnt="6"/>
      <dgm:spPr/>
    </dgm:pt>
    <dgm:pt modelId="{29178906-9DF4-40E5-A297-7BE734E32B2D}" type="pres">
      <dgm:prSet presAssocID="{F18A5F22-1B26-41B0-94C4-43B822C1B36A}" presName="dummy" presStyleCnt="0"/>
      <dgm:spPr/>
    </dgm:pt>
    <dgm:pt modelId="{919E1E7D-DA0E-4F09-876F-EE992ADB089A}" type="pres">
      <dgm:prSet presAssocID="{F18A5F22-1B26-41B0-94C4-43B822C1B36A}" presName="node" presStyleLbl="revTx" presStyleIdx="5" presStyleCnt="6">
        <dgm:presLayoutVars>
          <dgm:bulletEnabled val="1"/>
        </dgm:presLayoutVars>
      </dgm:prSet>
      <dgm:spPr/>
    </dgm:pt>
    <dgm:pt modelId="{5D72FB73-B5E5-47B4-811E-80967EA671C5}" type="pres">
      <dgm:prSet presAssocID="{8E6E0946-9002-445E-B961-7E29BB0FA3F1}" presName="sibTrans" presStyleLbl="node1" presStyleIdx="5" presStyleCnt="6"/>
      <dgm:spPr/>
    </dgm:pt>
  </dgm:ptLst>
  <dgm:cxnLst>
    <dgm:cxn modelId="{B5CFBC01-17A8-4C1D-B845-5D119A0C651A}" type="presOf" srcId="{D0EEA8F3-6D00-460C-9FDC-00128C37232E}" destId="{8CF2BD1A-0EF7-49D4-8B0B-549652D17570}" srcOrd="0" destOrd="0" presId="urn:microsoft.com/office/officeart/2005/8/layout/cycle1"/>
    <dgm:cxn modelId="{1F4C3D23-6D98-4578-B2B8-2296C606D969}" type="presOf" srcId="{16409CD1-61B7-439D-B506-527FD70634B0}" destId="{6B6491AD-DC00-4A85-BBAD-764892752DCB}" srcOrd="0" destOrd="0" presId="urn:microsoft.com/office/officeart/2005/8/layout/cycle1"/>
    <dgm:cxn modelId="{5351B830-3089-4284-A2EC-459B154676CC}" srcId="{8DFA8B61-B988-4804-B713-ACCE7774AC6F}" destId="{C20C50F1-56E1-4F23-A2FA-4E6A2110484A}" srcOrd="4" destOrd="0" parTransId="{2C08EFF2-A291-4A8C-904E-2F1866AC86F2}" sibTransId="{0B6EC642-F231-49BC-8526-1D27C2894278}"/>
    <dgm:cxn modelId="{BF86AB32-79FA-42DE-8967-F62F8359E6BB}" type="presOf" srcId="{8E6E0946-9002-445E-B961-7E29BB0FA3F1}" destId="{5D72FB73-B5E5-47B4-811E-80967EA671C5}" srcOrd="0" destOrd="0" presId="urn:microsoft.com/office/officeart/2005/8/layout/cycle1"/>
    <dgm:cxn modelId="{699A1C34-5D62-4C26-A206-8CC68817A033}" type="presOf" srcId="{8DFA8B61-B988-4804-B713-ACCE7774AC6F}" destId="{12273F39-A099-44EC-B1B5-D87C46D0D20E}" srcOrd="0" destOrd="0" presId="urn:microsoft.com/office/officeart/2005/8/layout/cycle1"/>
    <dgm:cxn modelId="{94A0C638-192F-4A1D-99AC-9D3C583BC5E9}" srcId="{8DFA8B61-B988-4804-B713-ACCE7774AC6F}" destId="{F18A5F22-1B26-41B0-94C4-43B822C1B36A}" srcOrd="5" destOrd="0" parTransId="{8FE0383F-AFA8-497F-A17D-4107217168CB}" sibTransId="{8E6E0946-9002-445E-B961-7E29BB0FA3F1}"/>
    <dgm:cxn modelId="{3BF71239-2AA4-44AF-AB9B-8D3D8546A39D}" type="presOf" srcId="{4D7B5BA2-A394-4887-97C2-C1F8A9EB7BA0}" destId="{6F9F727A-AD50-4FBD-972F-D83A80D116F7}" srcOrd="0" destOrd="0" presId="urn:microsoft.com/office/officeart/2005/8/layout/cycle1"/>
    <dgm:cxn modelId="{B13C7762-7E5C-49BC-9789-B9C8F4912FF3}" srcId="{8DFA8B61-B988-4804-B713-ACCE7774AC6F}" destId="{FECC02A3-11B0-4A82-A093-D5167FB7AC83}" srcOrd="0" destOrd="0" parTransId="{3A5C59A7-BD02-42A7-835D-A14E4C42C3BE}" sibTransId="{DF6E1B51-9789-46DA-B94B-9EB20C5FD42E}"/>
    <dgm:cxn modelId="{1212AB68-8925-46B0-AC99-55FEEDF9B1AD}" type="presOf" srcId="{5C24B824-5C58-40CB-BAC2-8575E267352D}" destId="{64606720-1D30-4B54-BFB8-97E900EF263C}" srcOrd="0" destOrd="0" presId="urn:microsoft.com/office/officeart/2005/8/layout/cycle1"/>
    <dgm:cxn modelId="{88FD3A69-F183-41E5-B635-516385C579DA}" type="presOf" srcId="{FECC02A3-11B0-4A82-A093-D5167FB7AC83}" destId="{117E1063-B7F4-48B3-95A9-2C60F7386878}" srcOrd="0" destOrd="0" presId="urn:microsoft.com/office/officeart/2005/8/layout/cycle1"/>
    <dgm:cxn modelId="{4A85C849-733D-40DF-BDB0-0654E2F5E5C3}" srcId="{8DFA8B61-B988-4804-B713-ACCE7774AC6F}" destId="{16409CD1-61B7-439D-B506-527FD70634B0}" srcOrd="3" destOrd="0" parTransId="{18A4760F-0F13-41CE-A00D-0AE8D0E26637}" sibTransId="{5C24B824-5C58-40CB-BAC2-8575E267352D}"/>
    <dgm:cxn modelId="{A317D252-A03A-4118-9E28-74DCFDFF3892}" type="presOf" srcId="{0B6EC642-F231-49BC-8526-1D27C2894278}" destId="{9910B88B-D037-42E8-AF71-DBCC911BA606}" srcOrd="0" destOrd="0" presId="urn:microsoft.com/office/officeart/2005/8/layout/cycle1"/>
    <dgm:cxn modelId="{863D8058-50E0-4F70-B400-5A03F80D6A22}" type="presOf" srcId="{F18A5F22-1B26-41B0-94C4-43B822C1B36A}" destId="{919E1E7D-DA0E-4F09-876F-EE992ADB089A}" srcOrd="0" destOrd="0" presId="urn:microsoft.com/office/officeart/2005/8/layout/cycle1"/>
    <dgm:cxn modelId="{4056A17A-3FEC-4321-A804-6F32914A1819}" type="presOf" srcId="{52A4BA1C-1E52-410D-A5EA-544723B72187}" destId="{E18AA398-A9B1-48A5-A217-F12C5ECF99EB}" srcOrd="0" destOrd="0" presId="urn:microsoft.com/office/officeart/2005/8/layout/cycle1"/>
    <dgm:cxn modelId="{656C7696-7F7F-4E6F-8128-2FFFEB909363}" type="presOf" srcId="{C20C50F1-56E1-4F23-A2FA-4E6A2110484A}" destId="{0A71ACD2-C445-4BD3-9EAE-CEECBE296BF7}" srcOrd="0" destOrd="0" presId="urn:microsoft.com/office/officeart/2005/8/layout/cycle1"/>
    <dgm:cxn modelId="{BC7AFF9E-F55B-4CCD-AB34-491CDD5A1C28}" srcId="{8DFA8B61-B988-4804-B713-ACCE7774AC6F}" destId="{D0EEA8F3-6D00-460C-9FDC-00128C37232E}" srcOrd="2" destOrd="0" parTransId="{541432E0-4D47-41DF-B9DE-958122EA825A}" sibTransId="{4D7B5BA2-A394-4887-97C2-C1F8A9EB7BA0}"/>
    <dgm:cxn modelId="{BD867BAD-A3A2-4ED3-91FD-AC88502EE609}" type="presOf" srcId="{DF6E1B51-9789-46DA-B94B-9EB20C5FD42E}" destId="{205519D7-9247-4825-8E14-3F22B7B689C6}" srcOrd="0" destOrd="0" presId="urn:microsoft.com/office/officeart/2005/8/layout/cycle1"/>
    <dgm:cxn modelId="{AFBFA7AF-FE54-4AD4-A981-535A6B970F7B}" srcId="{8DFA8B61-B988-4804-B713-ACCE7774AC6F}" destId="{BA87A29A-6036-4AC5-8704-4E95AE4DB9B1}" srcOrd="1" destOrd="0" parTransId="{526F67EE-4BDB-409A-85E4-1E65DD0F2969}" sibTransId="{52A4BA1C-1E52-410D-A5EA-544723B72187}"/>
    <dgm:cxn modelId="{1D518ECD-A962-4F46-94EA-B93759441CA7}" type="presOf" srcId="{BA87A29A-6036-4AC5-8704-4E95AE4DB9B1}" destId="{1C1213F4-0FDA-4FBD-A843-F95843FC24FF}" srcOrd="0" destOrd="0" presId="urn:microsoft.com/office/officeart/2005/8/layout/cycle1"/>
    <dgm:cxn modelId="{942B4CAE-26FE-4EFB-A804-9F4F07F94AE1}" type="presParOf" srcId="{12273F39-A099-44EC-B1B5-D87C46D0D20E}" destId="{C6AC28EF-C3D8-4DF1-98D6-407F2F322B74}" srcOrd="0" destOrd="0" presId="urn:microsoft.com/office/officeart/2005/8/layout/cycle1"/>
    <dgm:cxn modelId="{76D6D72D-D4B3-425E-B819-8557F43DC559}" type="presParOf" srcId="{12273F39-A099-44EC-B1B5-D87C46D0D20E}" destId="{117E1063-B7F4-48B3-95A9-2C60F7386878}" srcOrd="1" destOrd="0" presId="urn:microsoft.com/office/officeart/2005/8/layout/cycle1"/>
    <dgm:cxn modelId="{21EAF721-1CE9-4103-8CA7-E3E056BD7361}" type="presParOf" srcId="{12273F39-A099-44EC-B1B5-D87C46D0D20E}" destId="{205519D7-9247-4825-8E14-3F22B7B689C6}" srcOrd="2" destOrd="0" presId="urn:microsoft.com/office/officeart/2005/8/layout/cycle1"/>
    <dgm:cxn modelId="{C969A7F3-409F-4BD8-97EF-AFF7FB27358E}" type="presParOf" srcId="{12273F39-A099-44EC-B1B5-D87C46D0D20E}" destId="{B5B81848-BA4B-4490-BDA2-4F81B67CFBAE}" srcOrd="3" destOrd="0" presId="urn:microsoft.com/office/officeart/2005/8/layout/cycle1"/>
    <dgm:cxn modelId="{1A034108-E184-4EC3-B107-F03B38022969}" type="presParOf" srcId="{12273F39-A099-44EC-B1B5-D87C46D0D20E}" destId="{1C1213F4-0FDA-4FBD-A843-F95843FC24FF}" srcOrd="4" destOrd="0" presId="urn:microsoft.com/office/officeart/2005/8/layout/cycle1"/>
    <dgm:cxn modelId="{254197F2-735A-4CD8-9028-EB03DFE545B2}" type="presParOf" srcId="{12273F39-A099-44EC-B1B5-D87C46D0D20E}" destId="{E18AA398-A9B1-48A5-A217-F12C5ECF99EB}" srcOrd="5" destOrd="0" presId="urn:microsoft.com/office/officeart/2005/8/layout/cycle1"/>
    <dgm:cxn modelId="{24E7C59A-32C7-4CBC-B248-BC2F87BBEB4F}" type="presParOf" srcId="{12273F39-A099-44EC-B1B5-D87C46D0D20E}" destId="{7EB0290D-E47A-4DEB-9E0F-191FCE54C00E}" srcOrd="6" destOrd="0" presId="urn:microsoft.com/office/officeart/2005/8/layout/cycle1"/>
    <dgm:cxn modelId="{F6ABBB75-B90C-43AA-B715-8036625CD33C}" type="presParOf" srcId="{12273F39-A099-44EC-B1B5-D87C46D0D20E}" destId="{8CF2BD1A-0EF7-49D4-8B0B-549652D17570}" srcOrd="7" destOrd="0" presId="urn:microsoft.com/office/officeart/2005/8/layout/cycle1"/>
    <dgm:cxn modelId="{2AF533DB-FFFC-4786-91C6-EA4A79EEA0F9}" type="presParOf" srcId="{12273F39-A099-44EC-B1B5-D87C46D0D20E}" destId="{6F9F727A-AD50-4FBD-972F-D83A80D116F7}" srcOrd="8" destOrd="0" presId="urn:microsoft.com/office/officeart/2005/8/layout/cycle1"/>
    <dgm:cxn modelId="{3D4A454C-48FF-4133-BE73-4AF963815E71}" type="presParOf" srcId="{12273F39-A099-44EC-B1B5-D87C46D0D20E}" destId="{94BEC58A-601B-4608-B98A-3CD0FC329D58}" srcOrd="9" destOrd="0" presId="urn:microsoft.com/office/officeart/2005/8/layout/cycle1"/>
    <dgm:cxn modelId="{DA9533A2-E835-44BA-9B98-B5C0922CF920}" type="presParOf" srcId="{12273F39-A099-44EC-B1B5-D87C46D0D20E}" destId="{6B6491AD-DC00-4A85-BBAD-764892752DCB}" srcOrd="10" destOrd="0" presId="urn:microsoft.com/office/officeart/2005/8/layout/cycle1"/>
    <dgm:cxn modelId="{21109876-85F0-4409-B6EB-245D0068D931}" type="presParOf" srcId="{12273F39-A099-44EC-B1B5-D87C46D0D20E}" destId="{64606720-1D30-4B54-BFB8-97E900EF263C}" srcOrd="11" destOrd="0" presId="urn:microsoft.com/office/officeart/2005/8/layout/cycle1"/>
    <dgm:cxn modelId="{827A1DA9-5D63-4505-84B1-400F4A1BCCDE}" type="presParOf" srcId="{12273F39-A099-44EC-B1B5-D87C46D0D20E}" destId="{D121547D-01DE-49D5-9F0F-C8CF89AAD31A}" srcOrd="12" destOrd="0" presId="urn:microsoft.com/office/officeart/2005/8/layout/cycle1"/>
    <dgm:cxn modelId="{03928B5A-07B5-44C6-8AB8-0BFC812994EE}" type="presParOf" srcId="{12273F39-A099-44EC-B1B5-D87C46D0D20E}" destId="{0A71ACD2-C445-4BD3-9EAE-CEECBE296BF7}" srcOrd="13" destOrd="0" presId="urn:microsoft.com/office/officeart/2005/8/layout/cycle1"/>
    <dgm:cxn modelId="{70DCB8AA-5F2D-4319-A92A-CBF1B40D8FC8}" type="presParOf" srcId="{12273F39-A099-44EC-B1B5-D87C46D0D20E}" destId="{9910B88B-D037-42E8-AF71-DBCC911BA606}" srcOrd="14" destOrd="0" presId="urn:microsoft.com/office/officeart/2005/8/layout/cycle1"/>
    <dgm:cxn modelId="{90360417-F432-4ABC-9355-658CE57A47A5}" type="presParOf" srcId="{12273F39-A099-44EC-B1B5-D87C46D0D20E}" destId="{29178906-9DF4-40E5-A297-7BE734E32B2D}" srcOrd="15" destOrd="0" presId="urn:microsoft.com/office/officeart/2005/8/layout/cycle1"/>
    <dgm:cxn modelId="{5532A904-9B76-4D0D-8EB1-CEAE25D51753}" type="presParOf" srcId="{12273F39-A099-44EC-B1B5-D87C46D0D20E}" destId="{919E1E7D-DA0E-4F09-876F-EE992ADB089A}" srcOrd="16" destOrd="0" presId="urn:microsoft.com/office/officeart/2005/8/layout/cycle1"/>
    <dgm:cxn modelId="{A55DB716-0DAF-4FB1-A5F9-1FD20F13B2C9}" type="presParOf" srcId="{12273F39-A099-44EC-B1B5-D87C46D0D20E}" destId="{5D72FB73-B5E5-47B4-811E-80967EA671C5}" srcOrd="17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20B8E-8D09-4A4B-8BBC-76CFECA42022}">
      <dsp:nvSpPr>
        <dsp:cNvPr id="0" name=""/>
        <dsp:cNvSpPr/>
      </dsp:nvSpPr>
      <dsp:spPr>
        <a:xfrm>
          <a:off x="2426210" y="583145"/>
          <a:ext cx="4475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7577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38045" y="626472"/>
        <a:ext cx="23908" cy="4786"/>
      </dsp:txXfrm>
    </dsp:sp>
    <dsp:sp modelId="{21E9CC9A-330C-454C-AEC1-229768169344}">
      <dsp:nvSpPr>
        <dsp:cNvPr id="0" name=""/>
        <dsp:cNvSpPr/>
      </dsp:nvSpPr>
      <dsp:spPr>
        <a:xfrm>
          <a:off x="348975" y="5155"/>
          <a:ext cx="2079034" cy="12474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874" tIns="106935" rIns="101874" bIns="10693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Empowerment among adults requires keen attention to social participation and emotional wellbeing and resilience higher.</a:t>
          </a:r>
          <a:endParaRPr lang="en-US" sz="1200" kern="1200"/>
        </a:p>
      </dsp:txBody>
      <dsp:txXfrm>
        <a:off x="348975" y="5155"/>
        <a:ext cx="2079034" cy="1247420"/>
      </dsp:txXfrm>
    </dsp:sp>
    <dsp:sp modelId="{6AAEE967-B08C-422F-B65B-02110D6C145F}">
      <dsp:nvSpPr>
        <dsp:cNvPr id="0" name=""/>
        <dsp:cNvSpPr/>
      </dsp:nvSpPr>
      <dsp:spPr>
        <a:xfrm>
          <a:off x="1388493" y="1250776"/>
          <a:ext cx="2557212" cy="447577"/>
        </a:xfrm>
        <a:custGeom>
          <a:avLst/>
          <a:gdLst/>
          <a:ahLst/>
          <a:cxnLst/>
          <a:rect l="0" t="0" r="0" b="0"/>
          <a:pathLst>
            <a:path>
              <a:moveTo>
                <a:pt x="2557212" y="0"/>
              </a:moveTo>
              <a:lnTo>
                <a:pt x="2557212" y="240888"/>
              </a:lnTo>
              <a:lnTo>
                <a:pt x="0" y="240888"/>
              </a:lnTo>
              <a:lnTo>
                <a:pt x="0" y="44757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02061" y="1472171"/>
        <a:ext cx="130076" cy="4786"/>
      </dsp:txXfrm>
    </dsp:sp>
    <dsp:sp modelId="{07ECE459-7B50-4DCA-9D32-73443F7EF0AE}">
      <dsp:nvSpPr>
        <dsp:cNvPr id="0" name=""/>
        <dsp:cNvSpPr/>
      </dsp:nvSpPr>
      <dsp:spPr>
        <a:xfrm>
          <a:off x="2906188" y="5155"/>
          <a:ext cx="2079034" cy="12474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874" tIns="106935" rIns="101874" bIns="10693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Older adults in community activities and social networks have life satisfaction (Park and Kang, 2023).</a:t>
          </a:r>
          <a:endParaRPr lang="en-US" sz="1200" kern="1200"/>
        </a:p>
      </dsp:txBody>
      <dsp:txXfrm>
        <a:off x="2906188" y="5155"/>
        <a:ext cx="2079034" cy="1247420"/>
      </dsp:txXfrm>
    </dsp:sp>
    <dsp:sp modelId="{A3F83770-730F-4FB1-ACE8-1A3675690A4B}">
      <dsp:nvSpPr>
        <dsp:cNvPr id="0" name=""/>
        <dsp:cNvSpPr/>
      </dsp:nvSpPr>
      <dsp:spPr>
        <a:xfrm>
          <a:off x="2426210" y="2308744"/>
          <a:ext cx="4475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7577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38045" y="2352071"/>
        <a:ext cx="23908" cy="4786"/>
      </dsp:txXfrm>
    </dsp:sp>
    <dsp:sp modelId="{9620A72C-933F-400F-A1BB-B9F80AC42CE4}">
      <dsp:nvSpPr>
        <dsp:cNvPr id="0" name=""/>
        <dsp:cNvSpPr/>
      </dsp:nvSpPr>
      <dsp:spPr>
        <a:xfrm>
          <a:off x="348975" y="1730754"/>
          <a:ext cx="2079034" cy="12474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874" tIns="106935" rIns="101874" bIns="10693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Many older adults experience declining social networks due to retirement, bereavement and declining mobility still.</a:t>
          </a:r>
          <a:endParaRPr lang="en-US" sz="1200" kern="1200"/>
        </a:p>
      </dsp:txBody>
      <dsp:txXfrm>
        <a:off x="348975" y="1730754"/>
        <a:ext cx="2079034" cy="1247420"/>
      </dsp:txXfrm>
    </dsp:sp>
    <dsp:sp modelId="{863AD5AF-80BF-43C4-B445-7C53B0376CDC}">
      <dsp:nvSpPr>
        <dsp:cNvPr id="0" name=""/>
        <dsp:cNvSpPr/>
      </dsp:nvSpPr>
      <dsp:spPr>
        <a:xfrm>
          <a:off x="1388493" y="2976374"/>
          <a:ext cx="2557212" cy="447577"/>
        </a:xfrm>
        <a:custGeom>
          <a:avLst/>
          <a:gdLst/>
          <a:ahLst/>
          <a:cxnLst/>
          <a:rect l="0" t="0" r="0" b="0"/>
          <a:pathLst>
            <a:path>
              <a:moveTo>
                <a:pt x="2557212" y="0"/>
              </a:moveTo>
              <a:lnTo>
                <a:pt x="2557212" y="240888"/>
              </a:lnTo>
              <a:lnTo>
                <a:pt x="0" y="240888"/>
              </a:lnTo>
              <a:lnTo>
                <a:pt x="0" y="44757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02061" y="3197770"/>
        <a:ext cx="130076" cy="4786"/>
      </dsp:txXfrm>
    </dsp:sp>
    <dsp:sp modelId="{F5503E6E-1CB3-42AE-A280-5A6B9AE458F3}">
      <dsp:nvSpPr>
        <dsp:cNvPr id="0" name=""/>
        <dsp:cNvSpPr/>
      </dsp:nvSpPr>
      <dsp:spPr>
        <a:xfrm>
          <a:off x="2906188" y="1730754"/>
          <a:ext cx="2079034" cy="12474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874" tIns="106935" rIns="101874" bIns="10693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Structural barriers such as transport and inaccessible limit opportunities for participation (Walsh et al., 2017).</a:t>
          </a:r>
          <a:endParaRPr lang="en-US" sz="1200" kern="1200"/>
        </a:p>
      </dsp:txBody>
      <dsp:txXfrm>
        <a:off x="2906188" y="1730754"/>
        <a:ext cx="2079034" cy="1247420"/>
      </dsp:txXfrm>
    </dsp:sp>
    <dsp:sp modelId="{76F27874-8981-4458-B636-02DD75BBFE38}">
      <dsp:nvSpPr>
        <dsp:cNvPr id="0" name=""/>
        <dsp:cNvSpPr/>
      </dsp:nvSpPr>
      <dsp:spPr>
        <a:xfrm>
          <a:off x="2426210" y="4034343"/>
          <a:ext cx="4475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7577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38045" y="4077669"/>
        <a:ext cx="23908" cy="4786"/>
      </dsp:txXfrm>
    </dsp:sp>
    <dsp:sp modelId="{0741FEAF-55CE-467F-9CA8-E1B2CE23E8AC}">
      <dsp:nvSpPr>
        <dsp:cNvPr id="0" name=""/>
        <dsp:cNvSpPr/>
      </dsp:nvSpPr>
      <dsp:spPr>
        <a:xfrm>
          <a:off x="348975" y="3456352"/>
          <a:ext cx="2079034" cy="12474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874" tIns="106935" rIns="101874" bIns="10693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Foster and Walker (2021) cautioned that Critical gerontology perspectives emphasising and independence can marginalise adults.</a:t>
          </a:r>
          <a:endParaRPr lang="en-US" sz="1200" kern="1200"/>
        </a:p>
      </dsp:txBody>
      <dsp:txXfrm>
        <a:off x="348975" y="3456352"/>
        <a:ext cx="2079034" cy="1247420"/>
      </dsp:txXfrm>
    </dsp:sp>
    <dsp:sp modelId="{F60A2507-E44D-4A06-A225-8A64CF0F94E6}">
      <dsp:nvSpPr>
        <dsp:cNvPr id="0" name=""/>
        <dsp:cNvSpPr/>
      </dsp:nvSpPr>
      <dsp:spPr>
        <a:xfrm>
          <a:off x="2906188" y="3456352"/>
          <a:ext cx="2079034" cy="12474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874" tIns="106935" rIns="101874" bIns="10693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Services must promote inclusive community engagement and relationship centred care improving wellbeing cumulative life-course inequalities.</a:t>
          </a:r>
          <a:endParaRPr lang="en-US" sz="1200" kern="1200"/>
        </a:p>
      </dsp:txBody>
      <dsp:txXfrm>
        <a:off x="2906188" y="3456352"/>
        <a:ext cx="2079034" cy="12474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7E1063-B7F4-48B3-95A9-2C60F7386878}">
      <dsp:nvSpPr>
        <dsp:cNvPr id="0" name=""/>
        <dsp:cNvSpPr/>
      </dsp:nvSpPr>
      <dsp:spPr>
        <a:xfrm>
          <a:off x="3101770" y="563471"/>
          <a:ext cx="925754" cy="925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Digital health technologies support chronic disease self-management and remote health monitoring (Kunonga et al., 2021).</a:t>
          </a:r>
          <a:endParaRPr lang="en-US" sz="700" kern="1200"/>
        </a:p>
      </dsp:txBody>
      <dsp:txXfrm>
        <a:off x="3101770" y="563471"/>
        <a:ext cx="925754" cy="925754"/>
      </dsp:txXfrm>
    </dsp:sp>
    <dsp:sp modelId="{205519D7-9247-4825-8E14-3F22B7B689C6}">
      <dsp:nvSpPr>
        <dsp:cNvPr id="0" name=""/>
        <dsp:cNvSpPr/>
      </dsp:nvSpPr>
      <dsp:spPr>
        <a:xfrm>
          <a:off x="269045" y="553898"/>
          <a:ext cx="4524513" cy="4524513"/>
        </a:xfrm>
        <a:prstGeom prst="circularArrow">
          <a:avLst>
            <a:gd name="adj1" fmla="val 3990"/>
            <a:gd name="adj2" fmla="val 250290"/>
            <a:gd name="adj3" fmla="val 20573170"/>
            <a:gd name="adj4" fmla="val 18982995"/>
            <a:gd name="adj5" fmla="val 46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1213F4-0FDA-4FBD-A843-F95843FC24FF}">
      <dsp:nvSpPr>
        <dsp:cNvPr id="0" name=""/>
        <dsp:cNvSpPr/>
      </dsp:nvSpPr>
      <dsp:spPr>
        <a:xfrm>
          <a:off x="4135116" y="2353278"/>
          <a:ext cx="925754" cy="925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Telehealth services increase healthcare accessibility for mobility-restricted or rural older adults.</a:t>
          </a:r>
          <a:endParaRPr lang="en-US" sz="700" kern="1200"/>
        </a:p>
      </dsp:txBody>
      <dsp:txXfrm>
        <a:off x="4135116" y="2353278"/>
        <a:ext cx="925754" cy="925754"/>
      </dsp:txXfrm>
    </dsp:sp>
    <dsp:sp modelId="{E18AA398-A9B1-48A5-A217-F12C5ECF99EB}">
      <dsp:nvSpPr>
        <dsp:cNvPr id="0" name=""/>
        <dsp:cNvSpPr/>
      </dsp:nvSpPr>
      <dsp:spPr>
        <a:xfrm>
          <a:off x="269045" y="553898"/>
          <a:ext cx="4524513" cy="4524513"/>
        </a:xfrm>
        <a:prstGeom prst="circularArrow">
          <a:avLst>
            <a:gd name="adj1" fmla="val 3990"/>
            <a:gd name="adj2" fmla="val 250290"/>
            <a:gd name="adj3" fmla="val 2366715"/>
            <a:gd name="adj4" fmla="val 776540"/>
            <a:gd name="adj5" fmla="val 46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F2BD1A-0EF7-49D4-8B0B-549652D17570}">
      <dsp:nvSpPr>
        <dsp:cNvPr id="0" name=""/>
        <dsp:cNvSpPr/>
      </dsp:nvSpPr>
      <dsp:spPr>
        <a:xfrm>
          <a:off x="3101770" y="4143085"/>
          <a:ext cx="925754" cy="925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However, 4.7 million older adults remain digitally excluded in the UK (Zhong &amp; Wang, 2025).</a:t>
          </a:r>
          <a:endParaRPr lang="en-US" sz="700" kern="1200"/>
        </a:p>
      </dsp:txBody>
      <dsp:txXfrm>
        <a:off x="3101770" y="4143085"/>
        <a:ext cx="925754" cy="925754"/>
      </dsp:txXfrm>
    </dsp:sp>
    <dsp:sp modelId="{6F9F727A-AD50-4FBD-972F-D83A80D116F7}">
      <dsp:nvSpPr>
        <dsp:cNvPr id="0" name=""/>
        <dsp:cNvSpPr/>
      </dsp:nvSpPr>
      <dsp:spPr>
        <a:xfrm>
          <a:off x="269045" y="553898"/>
          <a:ext cx="4524513" cy="4524513"/>
        </a:xfrm>
        <a:prstGeom prst="circularArrow">
          <a:avLst>
            <a:gd name="adj1" fmla="val 3990"/>
            <a:gd name="adj2" fmla="val 250290"/>
            <a:gd name="adj3" fmla="val 6111114"/>
            <a:gd name="adj4" fmla="val 4438596"/>
            <a:gd name="adj5" fmla="val 46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6491AD-DC00-4A85-BBAD-764892752DCB}">
      <dsp:nvSpPr>
        <dsp:cNvPr id="0" name=""/>
        <dsp:cNvSpPr/>
      </dsp:nvSpPr>
      <dsp:spPr>
        <a:xfrm>
          <a:off x="1035079" y="4143085"/>
          <a:ext cx="925754" cy="925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Digital exclusion reflects inequalities in income, education, and technological literacy.</a:t>
          </a:r>
          <a:endParaRPr lang="en-US" sz="700" kern="1200"/>
        </a:p>
      </dsp:txBody>
      <dsp:txXfrm>
        <a:off x="1035079" y="4143085"/>
        <a:ext cx="925754" cy="925754"/>
      </dsp:txXfrm>
    </dsp:sp>
    <dsp:sp modelId="{64606720-1D30-4B54-BFB8-97E900EF263C}">
      <dsp:nvSpPr>
        <dsp:cNvPr id="0" name=""/>
        <dsp:cNvSpPr/>
      </dsp:nvSpPr>
      <dsp:spPr>
        <a:xfrm>
          <a:off x="269045" y="553898"/>
          <a:ext cx="4524513" cy="4524513"/>
        </a:xfrm>
        <a:prstGeom prst="circularArrow">
          <a:avLst>
            <a:gd name="adj1" fmla="val 3990"/>
            <a:gd name="adj2" fmla="val 250290"/>
            <a:gd name="adj3" fmla="val 9773170"/>
            <a:gd name="adj4" fmla="val 8182995"/>
            <a:gd name="adj5" fmla="val 46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71ACD2-C445-4BD3-9EAE-CEECBE296BF7}">
      <dsp:nvSpPr>
        <dsp:cNvPr id="0" name=""/>
        <dsp:cNvSpPr/>
      </dsp:nvSpPr>
      <dsp:spPr>
        <a:xfrm>
          <a:off x="1733" y="2353278"/>
          <a:ext cx="925754" cy="925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Community-based initiatives strengthen social capital and emotional wellbeing (Brand et al., 2024).</a:t>
          </a:r>
          <a:endParaRPr lang="en-US" sz="700" kern="1200"/>
        </a:p>
      </dsp:txBody>
      <dsp:txXfrm>
        <a:off x="1733" y="2353278"/>
        <a:ext cx="925754" cy="925754"/>
      </dsp:txXfrm>
    </dsp:sp>
    <dsp:sp modelId="{9910B88B-D037-42E8-AF71-DBCC911BA606}">
      <dsp:nvSpPr>
        <dsp:cNvPr id="0" name=""/>
        <dsp:cNvSpPr/>
      </dsp:nvSpPr>
      <dsp:spPr>
        <a:xfrm>
          <a:off x="269045" y="553898"/>
          <a:ext cx="4524513" cy="4524513"/>
        </a:xfrm>
        <a:prstGeom prst="circularArrow">
          <a:avLst>
            <a:gd name="adj1" fmla="val 3990"/>
            <a:gd name="adj2" fmla="val 250290"/>
            <a:gd name="adj3" fmla="val 13166715"/>
            <a:gd name="adj4" fmla="val 11576540"/>
            <a:gd name="adj5" fmla="val 46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9E1E7D-DA0E-4F09-876F-EE992ADB089A}">
      <dsp:nvSpPr>
        <dsp:cNvPr id="0" name=""/>
        <dsp:cNvSpPr/>
      </dsp:nvSpPr>
      <dsp:spPr>
        <a:xfrm>
          <a:off x="1035079" y="563471"/>
          <a:ext cx="925754" cy="925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Short-term commissioning cycles undermine sustainability of voluntary and community sector programmes (Brand et al., 2024).</a:t>
          </a:r>
          <a:endParaRPr lang="en-US" sz="700" kern="1200"/>
        </a:p>
      </dsp:txBody>
      <dsp:txXfrm>
        <a:off x="1035079" y="563471"/>
        <a:ext cx="925754" cy="925754"/>
      </dsp:txXfrm>
    </dsp:sp>
    <dsp:sp modelId="{5D72FB73-B5E5-47B4-811E-80967EA671C5}">
      <dsp:nvSpPr>
        <dsp:cNvPr id="0" name=""/>
        <dsp:cNvSpPr/>
      </dsp:nvSpPr>
      <dsp:spPr>
        <a:xfrm>
          <a:off x="269045" y="553898"/>
          <a:ext cx="4524513" cy="4524513"/>
        </a:xfrm>
        <a:prstGeom prst="circularArrow">
          <a:avLst>
            <a:gd name="adj1" fmla="val 3990"/>
            <a:gd name="adj2" fmla="val 250290"/>
            <a:gd name="adj3" fmla="val 16911114"/>
            <a:gd name="adj4" fmla="val 15238596"/>
            <a:gd name="adj5" fmla="val 46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5.m4a"/><Relationship Id="rId7" Type="http://schemas.openxmlformats.org/officeDocument/2006/relationships/hyperlink" Target="https://christianunion.org/images/CU_Today_Images/CU-Autonomy-Not-Freedom-Today.jpg" TargetMode="Externa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5.m4a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hyperlink" Target="https://www.seniorhelpers.com/site/assets/files/583076/risk-management-to-prevent-senior-falls.480x0.webp" TargetMode="Externa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slideLayout" Target="../slideLayouts/slideLayout2.xml"/><Relationship Id="rId7" Type="http://schemas.openxmlformats.org/officeDocument/2006/relationships/diagramLayout" Target="../diagrams/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Data" Target="../diagrams/data2.xml"/><Relationship Id="rId11" Type="http://schemas.openxmlformats.org/officeDocument/2006/relationships/image" Target="../media/image2.png"/><Relationship Id="rId5" Type="http://schemas.openxmlformats.org/officeDocument/2006/relationships/hyperlink" Target="https://katiecouric.com/wp-content/uploads/2021/04/DigitalDivide-01.png" TargetMode="External"/><Relationship Id="rId10" Type="http://schemas.microsoft.com/office/2007/relationships/diagramDrawing" Target="../diagrams/drawing2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hyperlink" Target="https://www.vecteezy.com/vector-art/49324627-speaker-with-megaphone-loudspeaker-person-with-megaphone-in-hand-announcement-call-advertisement-information-illustration" TargetMode="Externa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hyperlink" Target="https://www.istockphoto.com/search/2/image-film?phrase=old+couple+hugging&amp;tracked_gsrp_landing=https%3A%2F%2Fwww.istockphoto.com%2Fphotos%2Fold-couple-hugging" TargetMode="Externa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lancet.com/journals/eclinm/article/PIIS2589-5370(23)00037-8/fulltext" TargetMode="External"/><Relationship Id="rId3" Type="http://schemas.openxmlformats.org/officeDocument/2006/relationships/hyperlink" Target="https://doi.org/10.1192/pb.bp.116.053660" TargetMode="External"/><Relationship Id="rId7" Type="http://schemas.openxmlformats.org/officeDocument/2006/relationships/hyperlink" Target="https://doi.org/10.1016/j.colegn.2022.05.012" TargetMode="External"/><Relationship Id="rId2" Type="http://schemas.openxmlformats.org/officeDocument/2006/relationships/hyperlink" Target="https://www.ageuk.org.uk/siteassets/documents/reports-and-publications/reports-and-briefings/money-matters/poverty-in-later-life-briefing-january-2022-.pdf?utm_source=chatgpt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11/jar.13168" TargetMode="External"/><Relationship Id="rId5" Type="http://schemas.openxmlformats.org/officeDocument/2006/relationships/hyperlink" Target="https://link.springer.com/article/10.1186/s12889-024-18036-5" TargetMode="External"/><Relationship Id="rId10" Type="http://schemas.openxmlformats.org/officeDocument/2006/relationships/hyperlink" Target="https://doi.org/10.1007/s11606-010-1292-2" TargetMode="External"/><Relationship Id="rId4" Type="http://schemas.openxmlformats.org/officeDocument/2006/relationships/hyperlink" Target="https://doi.org/10.1080/13561820.2024.2405550" TargetMode="External"/><Relationship Id="rId9" Type="http://schemas.openxmlformats.org/officeDocument/2006/relationships/hyperlink" Target="https://doi.org/10.5334/ijic.4722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36/bmj-2022-073720" TargetMode="External"/><Relationship Id="rId3" Type="http://schemas.openxmlformats.org/officeDocument/2006/relationships/hyperlink" Target="https://doi.org/10.1155/2021/6650414" TargetMode="External"/><Relationship Id="rId7" Type="http://schemas.openxmlformats.org/officeDocument/2006/relationships/hyperlink" Target="https://doi.org/10.1007/s40520-025-03021-8" TargetMode="External"/><Relationship Id="rId2" Type="http://schemas.openxmlformats.org/officeDocument/2006/relationships/hyperlink" Target="https://doi.org/10.3390/nursrep1404029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77/07334648231206321" TargetMode="External"/><Relationship Id="rId5" Type="http://schemas.openxmlformats.org/officeDocument/2006/relationships/hyperlink" Target="https://www.freepik.com/premium-ai-image/portrait-multiracial-group-senior-friends-posing-together_327356539.htm" TargetMode="External"/><Relationship Id="rId10" Type="http://schemas.openxmlformats.org/officeDocument/2006/relationships/hyperlink" Target="https://doi.org/10.3389/feduc.2020.00127" TargetMode="External"/><Relationship Id="rId4" Type="http://schemas.openxmlformats.org/officeDocument/2006/relationships/hyperlink" Target="https://doi.org/10.1016/S0749-3797(03)00179-X" TargetMode="External"/><Relationship Id="rId9" Type="http://schemas.openxmlformats.org/officeDocument/2006/relationships/hyperlink" Target="https://doi.org/10.3389/fdgth.2025.1508686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stockphoto.com/search/2/image-film?phrase=old+couple+hugging&amp;tracked_gsrp_landing=https%3A%2F%2Fwww.istockphoto.com%2Fphotos%2Fold-couple-hugging" TargetMode="External"/><Relationship Id="rId3" Type="http://schemas.openxmlformats.org/officeDocument/2006/relationships/hyperlink" Target="https://doi.org/10.1093/geroni/igae098.3829" TargetMode="External"/><Relationship Id="rId7" Type="http://schemas.openxmlformats.org/officeDocument/2006/relationships/hyperlink" Target="https://doi.org/10.1186/1472-6939-14-49" TargetMode="External"/><Relationship Id="rId2" Type="http://schemas.openxmlformats.org/officeDocument/2006/relationships/hyperlink" Target="https://doi.org/10.2196/2588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3390/healthcare11222951" TargetMode="External"/><Relationship Id="rId5" Type="http://schemas.openxmlformats.org/officeDocument/2006/relationships/hyperlink" Target="https://doi.org/10.1111/jocn.15914" TargetMode="External"/><Relationship Id="rId4" Type="http://schemas.openxmlformats.org/officeDocument/2006/relationships/hyperlink" Target="https://doi.org/10.1186/s12877-020-1482-7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016/j.curtheres.2024.100769" TargetMode="External"/><Relationship Id="rId3" Type="http://schemas.openxmlformats.org/officeDocument/2006/relationships/hyperlink" Target="https://www.vecteezy.com/vector-art/49324627-speaker-with-megaphone-loudspeaker-person-with-megaphone-in-hand-announcement-call-advertisement-information-illustration" TargetMode="External"/><Relationship Id="rId7" Type="http://schemas.openxmlformats.org/officeDocument/2006/relationships/hyperlink" Target="https://doi.org/10.1007/s10433-025-00882-w" TargetMode="External"/><Relationship Id="rId2" Type="http://schemas.openxmlformats.org/officeDocument/2006/relationships/hyperlink" Target="https://doi.org/10.1016/j.healthpol.2005.05.00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2196/72011" TargetMode="External"/><Relationship Id="rId5" Type="http://schemas.openxmlformats.org/officeDocument/2006/relationships/hyperlink" Target="https://doi.org/10.1177/0733464814537701" TargetMode="External"/><Relationship Id="rId4" Type="http://schemas.openxmlformats.org/officeDocument/2006/relationships/hyperlink" Target="https://doi.org/10.1007/s10433-016-0398-8" TargetMode="External"/><Relationship Id="rId9" Type="http://schemas.openxmlformats.org/officeDocument/2006/relationships/hyperlink" Target="https://doi.org/10.1186/s12877-025-06337-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FCA2118-59A2-4310-A4B2-F2CBA821E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940492"/>
            <a:ext cx="12192000" cy="1924333"/>
          </a:xfrm>
          <a:custGeom>
            <a:avLst/>
            <a:gdLst>
              <a:gd name="connsiteX0" fmla="*/ 6189199 w 12192000"/>
              <a:gd name="connsiteY0" fmla="*/ 588 h 1924333"/>
              <a:gd name="connsiteX1" fmla="*/ 6207079 w 12192000"/>
              <a:gd name="connsiteY1" fmla="*/ 2850 h 1924333"/>
              <a:gd name="connsiteX2" fmla="*/ 6285610 w 12192000"/>
              <a:gd name="connsiteY2" fmla="*/ 18131 h 1924333"/>
              <a:gd name="connsiteX3" fmla="*/ 6378008 w 12192000"/>
              <a:gd name="connsiteY3" fmla="*/ 24625 h 1924333"/>
              <a:gd name="connsiteX4" fmla="*/ 6466340 w 12192000"/>
              <a:gd name="connsiteY4" fmla="*/ 21366 h 1924333"/>
              <a:gd name="connsiteX5" fmla="*/ 6553334 w 12192000"/>
              <a:gd name="connsiteY5" fmla="*/ 35307 h 1924333"/>
              <a:gd name="connsiteX6" fmla="*/ 6626068 w 12192000"/>
              <a:gd name="connsiteY6" fmla="*/ 58045 h 1924333"/>
              <a:gd name="connsiteX7" fmla="*/ 6692303 w 12192000"/>
              <a:gd name="connsiteY7" fmla="*/ 91487 h 1924333"/>
              <a:gd name="connsiteX8" fmla="*/ 6733670 w 12192000"/>
              <a:gd name="connsiteY8" fmla="*/ 118130 h 1924333"/>
              <a:gd name="connsiteX9" fmla="*/ 6798016 w 12192000"/>
              <a:gd name="connsiteY9" fmla="*/ 112271 h 1924333"/>
              <a:gd name="connsiteX10" fmla="*/ 6801081 w 12192000"/>
              <a:gd name="connsiteY10" fmla="*/ 114963 h 1924333"/>
              <a:gd name="connsiteX11" fmla="*/ 6819351 w 12192000"/>
              <a:gd name="connsiteY11" fmla="*/ 128825 h 1924333"/>
              <a:gd name="connsiteX12" fmla="*/ 6852732 w 12192000"/>
              <a:gd name="connsiteY12" fmla="*/ 123321 h 1924333"/>
              <a:gd name="connsiteX13" fmla="*/ 6865247 w 12192000"/>
              <a:gd name="connsiteY13" fmla="*/ 128836 h 1924333"/>
              <a:gd name="connsiteX14" fmla="*/ 6905517 w 12192000"/>
              <a:gd name="connsiteY14" fmla="*/ 129265 h 1924333"/>
              <a:gd name="connsiteX15" fmla="*/ 6950286 w 12192000"/>
              <a:gd name="connsiteY15" fmla="*/ 150104 h 1924333"/>
              <a:gd name="connsiteX16" fmla="*/ 7003442 w 12192000"/>
              <a:gd name="connsiteY16" fmla="*/ 136136 h 1924333"/>
              <a:gd name="connsiteX17" fmla="*/ 7160047 w 12192000"/>
              <a:gd name="connsiteY17" fmla="*/ 166721 h 1924333"/>
              <a:gd name="connsiteX18" fmla="*/ 7325604 w 12192000"/>
              <a:gd name="connsiteY18" fmla="*/ 215867 h 1924333"/>
              <a:gd name="connsiteX19" fmla="*/ 7540522 w 12192000"/>
              <a:gd name="connsiteY19" fmla="*/ 239374 h 1924333"/>
              <a:gd name="connsiteX20" fmla="*/ 7612071 w 12192000"/>
              <a:gd name="connsiteY20" fmla="*/ 229553 h 1924333"/>
              <a:gd name="connsiteX21" fmla="*/ 7651995 w 12192000"/>
              <a:gd name="connsiteY21" fmla="*/ 244567 h 1924333"/>
              <a:gd name="connsiteX22" fmla="*/ 7725761 w 12192000"/>
              <a:gd name="connsiteY22" fmla="*/ 258638 h 1924333"/>
              <a:gd name="connsiteX23" fmla="*/ 7823038 w 12192000"/>
              <a:gd name="connsiteY23" fmla="*/ 287078 h 1924333"/>
              <a:gd name="connsiteX24" fmla="*/ 7866405 w 12192000"/>
              <a:gd name="connsiteY24" fmla="*/ 287288 h 1924333"/>
              <a:gd name="connsiteX25" fmla="*/ 7875021 w 12192000"/>
              <a:gd name="connsiteY25" fmla="*/ 288224 h 1924333"/>
              <a:gd name="connsiteX26" fmla="*/ 7875146 w 12192000"/>
              <a:gd name="connsiteY26" fmla="*/ 288614 h 1924333"/>
              <a:gd name="connsiteX27" fmla="*/ 7907443 w 12192000"/>
              <a:gd name="connsiteY27" fmla="*/ 291752 h 1924333"/>
              <a:gd name="connsiteX28" fmla="*/ 7912892 w 12192000"/>
              <a:gd name="connsiteY28" fmla="*/ 294833 h 1924333"/>
              <a:gd name="connsiteX29" fmla="*/ 7946345 w 12192000"/>
              <a:gd name="connsiteY29" fmla="*/ 319359 h 1924333"/>
              <a:gd name="connsiteX30" fmla="*/ 8021238 w 12192000"/>
              <a:gd name="connsiteY30" fmla="*/ 315159 h 1924333"/>
              <a:gd name="connsiteX31" fmla="*/ 8094697 w 12192000"/>
              <a:gd name="connsiteY31" fmla="*/ 351819 h 1924333"/>
              <a:gd name="connsiteX32" fmla="*/ 8155208 w 12192000"/>
              <a:gd name="connsiteY32" fmla="*/ 371168 h 1924333"/>
              <a:gd name="connsiteX33" fmla="*/ 8248472 w 12192000"/>
              <a:gd name="connsiteY33" fmla="*/ 400489 h 1924333"/>
              <a:gd name="connsiteX34" fmla="*/ 8300068 w 12192000"/>
              <a:gd name="connsiteY34" fmla="*/ 405531 h 1924333"/>
              <a:gd name="connsiteX35" fmla="*/ 8356293 w 12192000"/>
              <a:gd name="connsiteY35" fmla="*/ 403328 h 1924333"/>
              <a:gd name="connsiteX36" fmla="*/ 8475838 w 12192000"/>
              <a:gd name="connsiteY36" fmla="*/ 435524 h 1924333"/>
              <a:gd name="connsiteX37" fmla="*/ 8575216 w 12192000"/>
              <a:gd name="connsiteY37" fmla="*/ 450198 h 1924333"/>
              <a:gd name="connsiteX38" fmla="*/ 8588650 w 12192000"/>
              <a:gd name="connsiteY38" fmla="*/ 447070 h 1924333"/>
              <a:gd name="connsiteX39" fmla="*/ 8612184 w 12192000"/>
              <a:gd name="connsiteY39" fmla="*/ 439577 h 1924333"/>
              <a:gd name="connsiteX40" fmla="*/ 8630713 w 12192000"/>
              <a:gd name="connsiteY40" fmla="*/ 433015 h 1924333"/>
              <a:gd name="connsiteX41" fmla="*/ 8704240 w 12192000"/>
              <a:gd name="connsiteY41" fmla="*/ 422865 h 1924333"/>
              <a:gd name="connsiteX42" fmla="*/ 8829513 w 12192000"/>
              <a:gd name="connsiteY42" fmla="*/ 429389 h 1924333"/>
              <a:gd name="connsiteX43" fmla="*/ 9083651 w 12192000"/>
              <a:gd name="connsiteY43" fmla="*/ 390744 h 1924333"/>
              <a:gd name="connsiteX44" fmla="*/ 9371402 w 12192000"/>
              <a:gd name="connsiteY44" fmla="*/ 371809 h 1924333"/>
              <a:gd name="connsiteX45" fmla="*/ 9429586 w 12192000"/>
              <a:gd name="connsiteY45" fmla="*/ 369213 h 1924333"/>
              <a:gd name="connsiteX46" fmla="*/ 9489757 w 12192000"/>
              <a:gd name="connsiteY46" fmla="*/ 377814 h 1924333"/>
              <a:gd name="connsiteX47" fmla="*/ 9516954 w 12192000"/>
              <a:gd name="connsiteY47" fmla="*/ 376991 h 1924333"/>
              <a:gd name="connsiteX48" fmla="*/ 9645588 w 12192000"/>
              <a:gd name="connsiteY48" fmla="*/ 363590 h 1924333"/>
              <a:gd name="connsiteX49" fmla="*/ 9722896 w 12192000"/>
              <a:gd name="connsiteY49" fmla="*/ 360983 h 1924333"/>
              <a:gd name="connsiteX50" fmla="*/ 9752803 w 12192000"/>
              <a:gd name="connsiteY50" fmla="*/ 368492 h 1924333"/>
              <a:gd name="connsiteX51" fmla="*/ 9890305 w 12192000"/>
              <a:gd name="connsiteY51" fmla="*/ 380736 h 1924333"/>
              <a:gd name="connsiteX52" fmla="*/ 9939767 w 12192000"/>
              <a:gd name="connsiteY52" fmla="*/ 377776 h 1924333"/>
              <a:gd name="connsiteX53" fmla="*/ 9944355 w 12192000"/>
              <a:gd name="connsiteY53" fmla="*/ 377352 h 1924333"/>
              <a:gd name="connsiteX54" fmla="*/ 9953719 w 12192000"/>
              <a:gd name="connsiteY54" fmla="*/ 375642 h 1924333"/>
              <a:gd name="connsiteX55" fmla="*/ 9955809 w 12192000"/>
              <a:gd name="connsiteY55" fmla="*/ 376294 h 1924333"/>
              <a:gd name="connsiteX56" fmla="*/ 10032710 w 12192000"/>
              <a:gd name="connsiteY56" fmla="*/ 394940 h 1924333"/>
              <a:gd name="connsiteX57" fmla="*/ 10049925 w 12192000"/>
              <a:gd name="connsiteY57" fmla="*/ 404971 h 1924333"/>
              <a:gd name="connsiteX58" fmla="*/ 10112671 w 12192000"/>
              <a:gd name="connsiteY58" fmla="*/ 414549 h 1924333"/>
              <a:gd name="connsiteX59" fmla="*/ 10170853 w 12192000"/>
              <a:gd name="connsiteY59" fmla="*/ 435168 h 1924333"/>
              <a:gd name="connsiteX60" fmla="*/ 10290184 w 12192000"/>
              <a:gd name="connsiteY60" fmla="*/ 448123 h 1924333"/>
              <a:gd name="connsiteX61" fmla="*/ 10320158 w 12192000"/>
              <a:gd name="connsiteY61" fmla="*/ 458352 h 1924333"/>
              <a:gd name="connsiteX62" fmla="*/ 10321815 w 12192000"/>
              <a:gd name="connsiteY62" fmla="*/ 463087 h 1924333"/>
              <a:gd name="connsiteX63" fmla="*/ 10373742 w 12192000"/>
              <a:gd name="connsiteY63" fmla="*/ 464538 h 1924333"/>
              <a:gd name="connsiteX64" fmla="*/ 10428532 w 12192000"/>
              <a:gd name="connsiteY64" fmla="*/ 492504 h 1924333"/>
              <a:gd name="connsiteX65" fmla="*/ 10466490 w 12192000"/>
              <a:gd name="connsiteY65" fmla="*/ 517759 h 1924333"/>
              <a:gd name="connsiteX66" fmla="*/ 10466675 w 12192000"/>
              <a:gd name="connsiteY66" fmla="*/ 522076 h 1924333"/>
              <a:gd name="connsiteX67" fmla="*/ 10470309 w 12192000"/>
              <a:gd name="connsiteY67" fmla="*/ 522792 h 1924333"/>
              <a:gd name="connsiteX68" fmla="*/ 10474138 w 12192000"/>
              <a:gd name="connsiteY68" fmla="*/ 519761 h 1924333"/>
              <a:gd name="connsiteX69" fmla="*/ 10501100 w 12192000"/>
              <a:gd name="connsiteY69" fmla="*/ 528263 h 1924333"/>
              <a:gd name="connsiteX70" fmla="*/ 10502395 w 12192000"/>
              <a:gd name="connsiteY70" fmla="*/ 536393 h 1924333"/>
              <a:gd name="connsiteX71" fmla="*/ 10689496 w 12192000"/>
              <a:gd name="connsiteY71" fmla="*/ 560233 h 1924333"/>
              <a:gd name="connsiteX72" fmla="*/ 10788736 w 12192000"/>
              <a:gd name="connsiteY72" fmla="*/ 613188 h 1924333"/>
              <a:gd name="connsiteX73" fmla="*/ 10819747 w 12192000"/>
              <a:gd name="connsiteY73" fmla="*/ 621351 h 1924333"/>
              <a:gd name="connsiteX74" fmla="*/ 10864632 w 12192000"/>
              <a:gd name="connsiteY74" fmla="*/ 644858 h 1924333"/>
              <a:gd name="connsiteX75" fmla="*/ 10929407 w 12192000"/>
              <a:gd name="connsiteY75" fmla="*/ 652945 h 1924333"/>
              <a:gd name="connsiteX76" fmla="*/ 10979412 w 12192000"/>
              <a:gd name="connsiteY76" fmla="*/ 654217 h 1924333"/>
              <a:gd name="connsiteX77" fmla="*/ 11006959 w 12192000"/>
              <a:gd name="connsiteY77" fmla="*/ 657017 h 1924333"/>
              <a:gd name="connsiteX78" fmla="*/ 11077038 w 12192000"/>
              <a:gd name="connsiteY78" fmla="*/ 668487 h 1924333"/>
              <a:gd name="connsiteX79" fmla="*/ 11157850 w 12192000"/>
              <a:gd name="connsiteY79" fmla="*/ 693164 h 1924333"/>
              <a:gd name="connsiteX80" fmla="*/ 11175276 w 12192000"/>
              <a:gd name="connsiteY80" fmla="*/ 697243 h 1924333"/>
              <a:gd name="connsiteX81" fmla="*/ 11191131 w 12192000"/>
              <a:gd name="connsiteY81" fmla="*/ 696085 h 1924333"/>
              <a:gd name="connsiteX82" fmla="*/ 11195573 w 12192000"/>
              <a:gd name="connsiteY82" fmla="*/ 691751 h 1924333"/>
              <a:gd name="connsiteX83" fmla="*/ 11205299 w 12192000"/>
              <a:gd name="connsiteY83" fmla="*/ 693247 h 1924333"/>
              <a:gd name="connsiteX84" fmla="*/ 11223770 w 12192000"/>
              <a:gd name="connsiteY84" fmla="*/ 690335 h 1924333"/>
              <a:gd name="connsiteX85" fmla="*/ 11292119 w 12192000"/>
              <a:gd name="connsiteY85" fmla="*/ 713311 h 1924333"/>
              <a:gd name="connsiteX86" fmla="*/ 11435379 w 12192000"/>
              <a:gd name="connsiteY86" fmla="*/ 758519 h 1924333"/>
              <a:gd name="connsiteX87" fmla="*/ 11604406 w 12192000"/>
              <a:gd name="connsiteY87" fmla="*/ 810476 h 1924333"/>
              <a:gd name="connsiteX88" fmla="*/ 11652155 w 12192000"/>
              <a:gd name="connsiteY88" fmla="*/ 825109 h 1924333"/>
              <a:gd name="connsiteX89" fmla="*/ 11654192 w 12192000"/>
              <a:gd name="connsiteY89" fmla="*/ 827301 h 1924333"/>
              <a:gd name="connsiteX90" fmla="*/ 11676599 w 12192000"/>
              <a:gd name="connsiteY90" fmla="*/ 846628 h 1924333"/>
              <a:gd name="connsiteX91" fmla="*/ 11775168 w 12192000"/>
              <a:gd name="connsiteY91" fmla="*/ 890664 h 1924333"/>
              <a:gd name="connsiteX92" fmla="*/ 11826341 w 12192000"/>
              <a:gd name="connsiteY92" fmla="*/ 877558 h 1924333"/>
              <a:gd name="connsiteX93" fmla="*/ 11879068 w 12192000"/>
              <a:gd name="connsiteY93" fmla="*/ 874038 h 1924333"/>
              <a:gd name="connsiteX94" fmla="*/ 11889563 w 12192000"/>
              <a:gd name="connsiteY94" fmla="*/ 878619 h 1924333"/>
              <a:gd name="connsiteX95" fmla="*/ 12016613 w 12192000"/>
              <a:gd name="connsiteY95" fmla="*/ 886111 h 1924333"/>
              <a:gd name="connsiteX96" fmla="*/ 12108292 w 12192000"/>
              <a:gd name="connsiteY96" fmla="*/ 868500 h 1924333"/>
              <a:gd name="connsiteX97" fmla="*/ 12182910 w 12192000"/>
              <a:gd name="connsiteY97" fmla="*/ 882003 h 1924333"/>
              <a:gd name="connsiteX98" fmla="*/ 12192000 w 12192000"/>
              <a:gd name="connsiteY98" fmla="*/ 884778 h 1924333"/>
              <a:gd name="connsiteX99" fmla="*/ 12192000 w 12192000"/>
              <a:gd name="connsiteY99" fmla="*/ 1610315 h 1924333"/>
              <a:gd name="connsiteX100" fmla="*/ 12191998 w 12192000"/>
              <a:gd name="connsiteY100" fmla="*/ 1610315 h 1924333"/>
              <a:gd name="connsiteX101" fmla="*/ 12191998 w 12192000"/>
              <a:gd name="connsiteY101" fmla="*/ 1924333 h 1924333"/>
              <a:gd name="connsiteX102" fmla="*/ 0 w 12192000"/>
              <a:gd name="connsiteY102" fmla="*/ 1924333 h 1924333"/>
              <a:gd name="connsiteX103" fmla="*/ 0 w 12192000"/>
              <a:gd name="connsiteY103" fmla="*/ 505159 h 1924333"/>
              <a:gd name="connsiteX104" fmla="*/ 5722 w 12192000"/>
              <a:gd name="connsiteY104" fmla="*/ 508889 h 1924333"/>
              <a:gd name="connsiteX105" fmla="*/ 38476 w 12192000"/>
              <a:gd name="connsiteY105" fmla="*/ 524137 h 1924333"/>
              <a:gd name="connsiteX106" fmla="*/ 192883 w 12192000"/>
              <a:gd name="connsiteY106" fmla="*/ 545272 h 1924333"/>
              <a:gd name="connsiteX107" fmla="*/ 343710 w 12192000"/>
              <a:gd name="connsiteY107" fmla="*/ 565029 h 1924333"/>
              <a:gd name="connsiteX108" fmla="*/ 471066 w 12192000"/>
              <a:gd name="connsiteY108" fmla="*/ 549837 h 1924333"/>
              <a:gd name="connsiteX109" fmla="*/ 617333 w 12192000"/>
              <a:gd name="connsiteY109" fmla="*/ 526428 h 1924333"/>
              <a:gd name="connsiteX110" fmla="*/ 725203 w 12192000"/>
              <a:gd name="connsiteY110" fmla="*/ 523793 h 1924333"/>
              <a:gd name="connsiteX111" fmla="*/ 788494 w 12192000"/>
              <a:gd name="connsiteY111" fmla="*/ 505799 h 1924333"/>
              <a:gd name="connsiteX112" fmla="*/ 885977 w 12192000"/>
              <a:gd name="connsiteY112" fmla="*/ 526585 h 1924333"/>
              <a:gd name="connsiteX113" fmla="*/ 932142 w 12192000"/>
              <a:gd name="connsiteY113" fmla="*/ 528005 h 1924333"/>
              <a:gd name="connsiteX114" fmla="*/ 1090404 w 12192000"/>
              <a:gd name="connsiteY114" fmla="*/ 498299 h 1924333"/>
              <a:gd name="connsiteX115" fmla="*/ 1188628 w 12192000"/>
              <a:gd name="connsiteY115" fmla="*/ 483151 h 1924333"/>
              <a:gd name="connsiteX116" fmla="*/ 1316247 w 12192000"/>
              <a:gd name="connsiteY116" fmla="*/ 425979 h 1924333"/>
              <a:gd name="connsiteX117" fmla="*/ 1357712 w 12192000"/>
              <a:gd name="connsiteY117" fmla="*/ 416549 h 1924333"/>
              <a:gd name="connsiteX118" fmla="*/ 1425921 w 12192000"/>
              <a:gd name="connsiteY118" fmla="*/ 413953 h 1924333"/>
              <a:gd name="connsiteX119" fmla="*/ 1503817 w 12192000"/>
              <a:gd name="connsiteY119" fmla="*/ 380457 h 1924333"/>
              <a:gd name="connsiteX120" fmla="*/ 1639196 w 12192000"/>
              <a:gd name="connsiteY120" fmla="*/ 372785 h 1924333"/>
              <a:gd name="connsiteX121" fmla="*/ 1705606 w 12192000"/>
              <a:gd name="connsiteY121" fmla="*/ 359023 h 1924333"/>
              <a:gd name="connsiteX122" fmla="*/ 1813011 w 12192000"/>
              <a:gd name="connsiteY122" fmla="*/ 331023 h 1924333"/>
              <a:gd name="connsiteX123" fmla="*/ 1831380 w 12192000"/>
              <a:gd name="connsiteY123" fmla="*/ 341307 h 1924333"/>
              <a:gd name="connsiteX124" fmla="*/ 1858612 w 12192000"/>
              <a:gd name="connsiteY124" fmla="*/ 326777 h 1924333"/>
              <a:gd name="connsiteX125" fmla="*/ 1880661 w 12192000"/>
              <a:gd name="connsiteY125" fmla="*/ 335987 h 1924333"/>
              <a:gd name="connsiteX126" fmla="*/ 1941495 w 12192000"/>
              <a:gd name="connsiteY126" fmla="*/ 310792 h 1924333"/>
              <a:gd name="connsiteX127" fmla="*/ 1995402 w 12192000"/>
              <a:gd name="connsiteY127" fmla="*/ 305480 h 1924333"/>
              <a:gd name="connsiteX128" fmla="*/ 2223864 w 12192000"/>
              <a:gd name="connsiteY128" fmla="*/ 266118 h 1924333"/>
              <a:gd name="connsiteX129" fmla="*/ 2418043 w 12192000"/>
              <a:gd name="connsiteY129" fmla="*/ 215314 h 1924333"/>
              <a:gd name="connsiteX130" fmla="*/ 2558461 w 12192000"/>
              <a:gd name="connsiteY130" fmla="*/ 168193 h 1924333"/>
              <a:gd name="connsiteX131" fmla="*/ 2595535 w 12192000"/>
              <a:gd name="connsiteY131" fmla="*/ 158548 h 1924333"/>
              <a:gd name="connsiteX132" fmla="*/ 2626942 w 12192000"/>
              <a:gd name="connsiteY132" fmla="*/ 130400 h 1924333"/>
              <a:gd name="connsiteX133" fmla="*/ 2632225 w 12192000"/>
              <a:gd name="connsiteY133" fmla="*/ 130446 h 1924333"/>
              <a:gd name="connsiteX134" fmla="*/ 2696856 w 12192000"/>
              <a:gd name="connsiteY134" fmla="*/ 128498 h 1924333"/>
              <a:gd name="connsiteX135" fmla="*/ 2759767 w 12192000"/>
              <a:gd name="connsiteY135" fmla="*/ 127784 h 1924333"/>
              <a:gd name="connsiteX136" fmla="*/ 2792685 w 12192000"/>
              <a:gd name="connsiteY136" fmla="*/ 115710 h 1924333"/>
              <a:gd name="connsiteX137" fmla="*/ 2799767 w 12192000"/>
              <a:gd name="connsiteY137" fmla="*/ 113754 h 1924333"/>
              <a:gd name="connsiteX138" fmla="*/ 2829799 w 12192000"/>
              <a:gd name="connsiteY138" fmla="*/ 120042 h 1924333"/>
              <a:gd name="connsiteX139" fmla="*/ 2890704 w 12192000"/>
              <a:gd name="connsiteY139" fmla="*/ 121493 h 1924333"/>
              <a:gd name="connsiteX140" fmla="*/ 3042646 w 12192000"/>
              <a:gd name="connsiteY140" fmla="*/ 112273 h 1924333"/>
              <a:gd name="connsiteX141" fmla="*/ 3146630 w 12192000"/>
              <a:gd name="connsiteY141" fmla="*/ 100898 h 1924333"/>
              <a:gd name="connsiteX142" fmla="*/ 3233163 w 12192000"/>
              <a:gd name="connsiteY142" fmla="*/ 120200 h 1924333"/>
              <a:gd name="connsiteX143" fmla="*/ 3372699 w 12192000"/>
              <a:gd name="connsiteY143" fmla="*/ 129394 h 1924333"/>
              <a:gd name="connsiteX144" fmla="*/ 3394352 w 12192000"/>
              <a:gd name="connsiteY144" fmla="*/ 131671 h 1924333"/>
              <a:gd name="connsiteX145" fmla="*/ 3448218 w 12192000"/>
              <a:gd name="connsiteY145" fmla="*/ 118229 h 1924333"/>
              <a:gd name="connsiteX146" fmla="*/ 3505047 w 12192000"/>
              <a:gd name="connsiteY146" fmla="*/ 115412 h 1924333"/>
              <a:gd name="connsiteX147" fmla="*/ 3521767 w 12192000"/>
              <a:gd name="connsiteY147" fmla="*/ 111071 h 1924333"/>
              <a:gd name="connsiteX148" fmla="*/ 3585137 w 12192000"/>
              <a:gd name="connsiteY148" fmla="*/ 114371 h 1924333"/>
              <a:gd name="connsiteX149" fmla="*/ 3690293 w 12192000"/>
              <a:gd name="connsiteY149" fmla="*/ 98301 h 1924333"/>
              <a:gd name="connsiteX150" fmla="*/ 3867818 w 12192000"/>
              <a:gd name="connsiteY150" fmla="*/ 88985 h 1924333"/>
              <a:gd name="connsiteX151" fmla="*/ 4091337 w 12192000"/>
              <a:gd name="connsiteY151" fmla="*/ 70813 h 1924333"/>
              <a:gd name="connsiteX152" fmla="*/ 4246332 w 12192000"/>
              <a:gd name="connsiteY152" fmla="*/ 41697 h 1924333"/>
              <a:gd name="connsiteX153" fmla="*/ 4266975 w 12192000"/>
              <a:gd name="connsiteY153" fmla="*/ 46592 h 1924333"/>
              <a:gd name="connsiteX154" fmla="*/ 4270566 w 12192000"/>
              <a:gd name="connsiteY154" fmla="*/ 47620 h 1924333"/>
              <a:gd name="connsiteX155" fmla="*/ 4288964 w 12192000"/>
              <a:gd name="connsiteY155" fmla="*/ 52766 h 1924333"/>
              <a:gd name="connsiteX156" fmla="*/ 4365137 w 12192000"/>
              <a:gd name="connsiteY156" fmla="*/ 51783 h 1924333"/>
              <a:gd name="connsiteX157" fmla="*/ 4430546 w 12192000"/>
              <a:gd name="connsiteY157" fmla="*/ 44555 h 1924333"/>
              <a:gd name="connsiteX158" fmla="*/ 4444136 w 12192000"/>
              <a:gd name="connsiteY158" fmla="*/ 39567 h 1924333"/>
              <a:gd name="connsiteX159" fmla="*/ 4534039 w 12192000"/>
              <a:gd name="connsiteY159" fmla="*/ 31604 h 1924333"/>
              <a:gd name="connsiteX160" fmla="*/ 4560448 w 12192000"/>
              <a:gd name="connsiteY160" fmla="*/ 25231 h 1924333"/>
              <a:gd name="connsiteX161" fmla="*/ 4568006 w 12192000"/>
              <a:gd name="connsiteY161" fmla="*/ 25970 h 1924333"/>
              <a:gd name="connsiteX162" fmla="*/ 4595497 w 12192000"/>
              <a:gd name="connsiteY162" fmla="*/ 22958 h 1924333"/>
              <a:gd name="connsiteX163" fmla="*/ 4608623 w 12192000"/>
              <a:gd name="connsiteY163" fmla="*/ 18108 h 1924333"/>
              <a:gd name="connsiteX164" fmla="*/ 4623942 w 12192000"/>
              <a:gd name="connsiteY164" fmla="*/ 22251 h 1924333"/>
              <a:gd name="connsiteX165" fmla="*/ 4664336 w 12192000"/>
              <a:gd name="connsiteY165" fmla="*/ 23306 h 1924333"/>
              <a:gd name="connsiteX166" fmla="*/ 4677385 w 12192000"/>
              <a:gd name="connsiteY166" fmla="*/ 18246 h 1924333"/>
              <a:gd name="connsiteX167" fmla="*/ 4698143 w 12192000"/>
              <a:gd name="connsiteY167" fmla="*/ 18036 h 1924333"/>
              <a:gd name="connsiteX168" fmla="*/ 4750609 w 12192000"/>
              <a:gd name="connsiteY168" fmla="*/ 23611 h 1924333"/>
              <a:gd name="connsiteX169" fmla="*/ 4784658 w 12192000"/>
              <a:gd name="connsiteY169" fmla="*/ 25057 h 1924333"/>
              <a:gd name="connsiteX170" fmla="*/ 4847558 w 12192000"/>
              <a:gd name="connsiteY170" fmla="*/ 38726 h 1924333"/>
              <a:gd name="connsiteX171" fmla="*/ 4909134 w 12192000"/>
              <a:gd name="connsiteY171" fmla="*/ 50659 h 1924333"/>
              <a:gd name="connsiteX172" fmla="*/ 5099219 w 12192000"/>
              <a:gd name="connsiteY172" fmla="*/ 55050 h 1924333"/>
              <a:gd name="connsiteX173" fmla="*/ 5184992 w 12192000"/>
              <a:gd name="connsiteY173" fmla="*/ 67596 h 1924333"/>
              <a:gd name="connsiteX174" fmla="*/ 5229637 w 12192000"/>
              <a:gd name="connsiteY174" fmla="*/ 67789 h 1924333"/>
              <a:gd name="connsiteX175" fmla="*/ 5389346 w 12192000"/>
              <a:gd name="connsiteY175" fmla="*/ 80211 h 1924333"/>
              <a:gd name="connsiteX176" fmla="*/ 5494414 w 12192000"/>
              <a:gd name="connsiteY176" fmla="*/ 75926 h 1924333"/>
              <a:gd name="connsiteX177" fmla="*/ 5528443 w 12192000"/>
              <a:gd name="connsiteY177" fmla="*/ 77206 h 1924333"/>
              <a:gd name="connsiteX178" fmla="*/ 5684939 w 12192000"/>
              <a:gd name="connsiteY178" fmla="*/ 50269 h 1924333"/>
              <a:gd name="connsiteX179" fmla="*/ 5765146 w 12192000"/>
              <a:gd name="connsiteY179" fmla="*/ 50414 h 1924333"/>
              <a:gd name="connsiteX180" fmla="*/ 5848655 w 12192000"/>
              <a:gd name="connsiteY180" fmla="*/ 35257 h 1924333"/>
              <a:gd name="connsiteX181" fmla="*/ 5930656 w 12192000"/>
              <a:gd name="connsiteY181" fmla="*/ 30131 h 1924333"/>
              <a:gd name="connsiteX182" fmla="*/ 6124150 w 12192000"/>
              <a:gd name="connsiteY182" fmla="*/ 31679 h 1924333"/>
              <a:gd name="connsiteX183" fmla="*/ 6189199 w 12192000"/>
              <a:gd name="connsiteY183" fmla="*/ 588 h 1924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</a:cxnLst>
            <a:rect l="l" t="t" r="r" b="b"/>
            <a:pathLst>
              <a:path w="12192000" h="1924333">
                <a:moveTo>
                  <a:pt x="6189199" y="588"/>
                </a:moveTo>
                <a:cubicBezTo>
                  <a:pt x="6196356" y="-574"/>
                  <a:pt x="6202609" y="-108"/>
                  <a:pt x="6207079" y="2850"/>
                </a:cubicBezTo>
                <a:cubicBezTo>
                  <a:pt x="6222026" y="2749"/>
                  <a:pt x="6273489" y="3767"/>
                  <a:pt x="6285610" y="18131"/>
                </a:cubicBezTo>
                <a:cubicBezTo>
                  <a:pt x="6307255" y="18685"/>
                  <a:pt x="6357141" y="23793"/>
                  <a:pt x="6378008" y="24625"/>
                </a:cubicBezTo>
                <a:cubicBezTo>
                  <a:pt x="6409946" y="30645"/>
                  <a:pt x="6438307" y="10375"/>
                  <a:pt x="6466340" y="21366"/>
                </a:cubicBezTo>
                <a:cubicBezTo>
                  <a:pt x="6488276" y="31229"/>
                  <a:pt x="6529854" y="28110"/>
                  <a:pt x="6553334" y="35307"/>
                </a:cubicBezTo>
                <a:cubicBezTo>
                  <a:pt x="6561737" y="48059"/>
                  <a:pt x="6609188" y="62087"/>
                  <a:pt x="6626068" y="58045"/>
                </a:cubicBezTo>
                <a:cubicBezTo>
                  <a:pt x="6660952" y="66570"/>
                  <a:pt x="6666277" y="84716"/>
                  <a:pt x="6692303" y="91487"/>
                </a:cubicBezTo>
                <a:lnTo>
                  <a:pt x="6733670" y="118130"/>
                </a:lnTo>
                <a:lnTo>
                  <a:pt x="6798016" y="112271"/>
                </a:lnTo>
                <a:lnTo>
                  <a:pt x="6801081" y="114963"/>
                </a:lnTo>
                <a:cubicBezTo>
                  <a:pt x="6806919" y="120140"/>
                  <a:pt x="6812832" y="125016"/>
                  <a:pt x="6819351" y="128825"/>
                </a:cubicBezTo>
                <a:cubicBezTo>
                  <a:pt x="6825742" y="109997"/>
                  <a:pt x="6840132" y="116541"/>
                  <a:pt x="6852732" y="123321"/>
                </a:cubicBezTo>
                <a:lnTo>
                  <a:pt x="6865247" y="128836"/>
                </a:lnTo>
                <a:lnTo>
                  <a:pt x="6905517" y="129265"/>
                </a:lnTo>
                <a:cubicBezTo>
                  <a:pt x="6934052" y="140042"/>
                  <a:pt x="6939773" y="141556"/>
                  <a:pt x="6950286" y="150104"/>
                </a:cubicBezTo>
                <a:lnTo>
                  <a:pt x="7003442" y="136136"/>
                </a:lnTo>
                <a:lnTo>
                  <a:pt x="7160047" y="166721"/>
                </a:lnTo>
                <a:cubicBezTo>
                  <a:pt x="7207281" y="179911"/>
                  <a:pt x="7280644" y="210197"/>
                  <a:pt x="7325604" y="215867"/>
                </a:cubicBezTo>
                <a:cubicBezTo>
                  <a:pt x="7460113" y="233904"/>
                  <a:pt x="7393081" y="242880"/>
                  <a:pt x="7540522" y="239374"/>
                </a:cubicBezTo>
                <a:cubicBezTo>
                  <a:pt x="7545714" y="234872"/>
                  <a:pt x="7605972" y="231727"/>
                  <a:pt x="7612071" y="229553"/>
                </a:cubicBezTo>
                <a:lnTo>
                  <a:pt x="7651995" y="244567"/>
                </a:lnTo>
                <a:lnTo>
                  <a:pt x="7725761" y="258638"/>
                </a:lnTo>
                <a:lnTo>
                  <a:pt x="7823038" y="287078"/>
                </a:lnTo>
                <a:cubicBezTo>
                  <a:pt x="7837080" y="286482"/>
                  <a:pt x="7851647" y="286498"/>
                  <a:pt x="7866405" y="287288"/>
                </a:cubicBezTo>
                <a:lnTo>
                  <a:pt x="7875021" y="288224"/>
                </a:lnTo>
                <a:cubicBezTo>
                  <a:pt x="7875062" y="288354"/>
                  <a:pt x="7875105" y="288483"/>
                  <a:pt x="7875146" y="288614"/>
                </a:cubicBezTo>
                <a:cubicBezTo>
                  <a:pt x="7880550" y="289202"/>
                  <a:pt x="7901153" y="290716"/>
                  <a:pt x="7907443" y="291752"/>
                </a:cubicBezTo>
                <a:lnTo>
                  <a:pt x="7912892" y="294833"/>
                </a:lnTo>
                <a:lnTo>
                  <a:pt x="7946345" y="319359"/>
                </a:lnTo>
                <a:cubicBezTo>
                  <a:pt x="7958657" y="312776"/>
                  <a:pt x="7996513" y="309749"/>
                  <a:pt x="8021238" y="315159"/>
                </a:cubicBezTo>
                <a:cubicBezTo>
                  <a:pt x="8045964" y="320570"/>
                  <a:pt x="8058169" y="340462"/>
                  <a:pt x="8094697" y="351819"/>
                </a:cubicBezTo>
                <a:cubicBezTo>
                  <a:pt x="8129587" y="361154"/>
                  <a:pt x="8116181" y="360544"/>
                  <a:pt x="8155208" y="371168"/>
                </a:cubicBezTo>
                <a:cubicBezTo>
                  <a:pt x="8196217" y="383300"/>
                  <a:pt x="8205468" y="391801"/>
                  <a:pt x="8248472" y="400489"/>
                </a:cubicBezTo>
                <a:cubicBezTo>
                  <a:pt x="8283932" y="419791"/>
                  <a:pt x="8278617" y="392031"/>
                  <a:pt x="8300068" y="405531"/>
                </a:cubicBezTo>
                <a:lnTo>
                  <a:pt x="8356293" y="403328"/>
                </a:lnTo>
                <a:cubicBezTo>
                  <a:pt x="8377247" y="404463"/>
                  <a:pt x="8438442" y="433194"/>
                  <a:pt x="8475838" y="435524"/>
                </a:cubicBezTo>
                <a:cubicBezTo>
                  <a:pt x="8510241" y="438037"/>
                  <a:pt x="8545511" y="449840"/>
                  <a:pt x="8575216" y="450198"/>
                </a:cubicBezTo>
                <a:lnTo>
                  <a:pt x="8588650" y="447070"/>
                </a:lnTo>
                <a:lnTo>
                  <a:pt x="8612184" y="439577"/>
                </a:lnTo>
                <a:lnTo>
                  <a:pt x="8630713" y="433015"/>
                </a:lnTo>
                <a:cubicBezTo>
                  <a:pt x="8635870" y="429519"/>
                  <a:pt x="8700685" y="428411"/>
                  <a:pt x="8704240" y="422865"/>
                </a:cubicBezTo>
                <a:cubicBezTo>
                  <a:pt x="8761777" y="429549"/>
                  <a:pt x="8768302" y="427178"/>
                  <a:pt x="8829513" y="429389"/>
                </a:cubicBezTo>
                <a:cubicBezTo>
                  <a:pt x="8922895" y="444672"/>
                  <a:pt x="8924579" y="401507"/>
                  <a:pt x="9083651" y="390744"/>
                </a:cubicBezTo>
                <a:cubicBezTo>
                  <a:pt x="9138403" y="388032"/>
                  <a:pt x="9315003" y="378647"/>
                  <a:pt x="9371402" y="371809"/>
                </a:cubicBezTo>
                <a:cubicBezTo>
                  <a:pt x="9358632" y="337502"/>
                  <a:pt x="9402842" y="379364"/>
                  <a:pt x="9429586" y="369213"/>
                </a:cubicBezTo>
                <a:cubicBezTo>
                  <a:pt x="9449312" y="370213"/>
                  <a:pt x="9473938" y="373270"/>
                  <a:pt x="9489757" y="377814"/>
                </a:cubicBezTo>
                <a:cubicBezTo>
                  <a:pt x="9498164" y="379256"/>
                  <a:pt x="9507139" y="379272"/>
                  <a:pt x="9516954" y="376991"/>
                </a:cubicBezTo>
                <a:cubicBezTo>
                  <a:pt x="9548430" y="354766"/>
                  <a:pt x="9591874" y="370315"/>
                  <a:pt x="9645588" y="363590"/>
                </a:cubicBezTo>
                <a:cubicBezTo>
                  <a:pt x="9660487" y="368814"/>
                  <a:pt x="9710817" y="350550"/>
                  <a:pt x="9722896" y="360983"/>
                </a:cubicBezTo>
                <a:cubicBezTo>
                  <a:pt x="9733918" y="362239"/>
                  <a:pt x="9745201" y="356679"/>
                  <a:pt x="9752803" y="368492"/>
                </a:cubicBezTo>
                <a:cubicBezTo>
                  <a:pt x="9793268" y="374490"/>
                  <a:pt x="9843313" y="380978"/>
                  <a:pt x="9890305" y="380736"/>
                </a:cubicBezTo>
                <a:cubicBezTo>
                  <a:pt x="9912701" y="380083"/>
                  <a:pt x="9926523" y="379037"/>
                  <a:pt x="9939767" y="377776"/>
                </a:cubicBezTo>
                <a:lnTo>
                  <a:pt x="9944355" y="377352"/>
                </a:lnTo>
                <a:lnTo>
                  <a:pt x="9953719" y="375642"/>
                </a:lnTo>
                <a:lnTo>
                  <a:pt x="9955809" y="376294"/>
                </a:lnTo>
                <a:lnTo>
                  <a:pt x="10032710" y="394940"/>
                </a:lnTo>
                <a:lnTo>
                  <a:pt x="10049925" y="404971"/>
                </a:lnTo>
                <a:lnTo>
                  <a:pt x="10112671" y="414549"/>
                </a:lnTo>
                <a:cubicBezTo>
                  <a:pt x="10169643" y="412125"/>
                  <a:pt x="10132220" y="425358"/>
                  <a:pt x="10170853" y="435168"/>
                </a:cubicBezTo>
                <a:cubicBezTo>
                  <a:pt x="10206088" y="442020"/>
                  <a:pt x="10240809" y="454081"/>
                  <a:pt x="10290184" y="448123"/>
                </a:cubicBezTo>
                <a:cubicBezTo>
                  <a:pt x="10301813" y="444919"/>
                  <a:pt x="10315233" y="449499"/>
                  <a:pt x="10320158" y="458352"/>
                </a:cubicBezTo>
                <a:cubicBezTo>
                  <a:pt x="10321006" y="459876"/>
                  <a:pt x="10321565" y="461470"/>
                  <a:pt x="10321815" y="463087"/>
                </a:cubicBezTo>
                <a:cubicBezTo>
                  <a:pt x="10354058" y="457158"/>
                  <a:pt x="10355176" y="470634"/>
                  <a:pt x="10373742" y="464538"/>
                </a:cubicBezTo>
                <a:cubicBezTo>
                  <a:pt x="10403060" y="475292"/>
                  <a:pt x="10411841" y="497597"/>
                  <a:pt x="10428532" y="492504"/>
                </a:cubicBezTo>
                <a:cubicBezTo>
                  <a:pt x="10440561" y="500742"/>
                  <a:pt x="10446267" y="521930"/>
                  <a:pt x="10466490" y="517759"/>
                </a:cubicBezTo>
                <a:cubicBezTo>
                  <a:pt x="10464622" y="519986"/>
                  <a:pt x="10465013" y="521261"/>
                  <a:pt x="10466675" y="522076"/>
                </a:cubicBezTo>
                <a:lnTo>
                  <a:pt x="10470309" y="522792"/>
                </a:lnTo>
                <a:lnTo>
                  <a:pt x="10474138" y="519761"/>
                </a:lnTo>
                <a:cubicBezTo>
                  <a:pt x="10488888" y="509612"/>
                  <a:pt x="10484914" y="524734"/>
                  <a:pt x="10501100" y="528263"/>
                </a:cubicBezTo>
                <a:cubicBezTo>
                  <a:pt x="10508412" y="530705"/>
                  <a:pt x="10505426" y="533743"/>
                  <a:pt x="10502395" y="536393"/>
                </a:cubicBezTo>
                <a:lnTo>
                  <a:pt x="10689496" y="560233"/>
                </a:lnTo>
                <a:cubicBezTo>
                  <a:pt x="10721441" y="573640"/>
                  <a:pt x="10757547" y="582937"/>
                  <a:pt x="10788736" y="613188"/>
                </a:cubicBezTo>
                <a:cubicBezTo>
                  <a:pt x="10794510" y="621641"/>
                  <a:pt x="10807098" y="616073"/>
                  <a:pt x="10819747" y="621351"/>
                </a:cubicBezTo>
                <a:cubicBezTo>
                  <a:pt x="10832398" y="626630"/>
                  <a:pt x="10846356" y="639592"/>
                  <a:pt x="10864632" y="644858"/>
                </a:cubicBezTo>
                <a:cubicBezTo>
                  <a:pt x="10895617" y="652290"/>
                  <a:pt x="10921550" y="640451"/>
                  <a:pt x="10929407" y="652945"/>
                </a:cubicBezTo>
                <a:cubicBezTo>
                  <a:pt x="10945460" y="653176"/>
                  <a:pt x="10968148" y="640553"/>
                  <a:pt x="10979412" y="654217"/>
                </a:cubicBezTo>
                <a:cubicBezTo>
                  <a:pt x="10981679" y="643737"/>
                  <a:pt x="10997287" y="663414"/>
                  <a:pt x="11006959" y="657017"/>
                </a:cubicBezTo>
                <a:cubicBezTo>
                  <a:pt x="11023230" y="659396"/>
                  <a:pt x="11051890" y="662462"/>
                  <a:pt x="11077038" y="668487"/>
                </a:cubicBezTo>
                <a:cubicBezTo>
                  <a:pt x="11097000" y="690299"/>
                  <a:pt x="11141286" y="676399"/>
                  <a:pt x="11157850" y="693164"/>
                </a:cubicBezTo>
                <a:cubicBezTo>
                  <a:pt x="11163800" y="695757"/>
                  <a:pt x="11169599" y="696942"/>
                  <a:pt x="11175276" y="697243"/>
                </a:cubicBezTo>
                <a:lnTo>
                  <a:pt x="11191131" y="696085"/>
                </a:lnTo>
                <a:lnTo>
                  <a:pt x="11195573" y="691751"/>
                </a:lnTo>
                <a:lnTo>
                  <a:pt x="11205299" y="693247"/>
                </a:lnTo>
                <a:lnTo>
                  <a:pt x="11223770" y="690335"/>
                </a:lnTo>
                <a:cubicBezTo>
                  <a:pt x="11237778" y="693777"/>
                  <a:pt x="11256852" y="701947"/>
                  <a:pt x="11292119" y="713311"/>
                </a:cubicBezTo>
                <a:cubicBezTo>
                  <a:pt x="11334878" y="733451"/>
                  <a:pt x="11401662" y="729175"/>
                  <a:pt x="11435379" y="758519"/>
                </a:cubicBezTo>
                <a:lnTo>
                  <a:pt x="11604406" y="810476"/>
                </a:lnTo>
                <a:lnTo>
                  <a:pt x="11652155" y="825109"/>
                </a:lnTo>
                <a:lnTo>
                  <a:pt x="11654192" y="827301"/>
                </a:lnTo>
                <a:cubicBezTo>
                  <a:pt x="11661650" y="834729"/>
                  <a:pt x="11669215" y="841480"/>
                  <a:pt x="11676599" y="846628"/>
                </a:cubicBezTo>
                <a:cubicBezTo>
                  <a:pt x="11688258" y="861760"/>
                  <a:pt x="11752266" y="896888"/>
                  <a:pt x="11775168" y="890664"/>
                </a:cubicBezTo>
                <a:cubicBezTo>
                  <a:pt x="11790977" y="883819"/>
                  <a:pt x="11808364" y="879901"/>
                  <a:pt x="11826341" y="877558"/>
                </a:cubicBezTo>
                <a:lnTo>
                  <a:pt x="11879068" y="874038"/>
                </a:lnTo>
                <a:lnTo>
                  <a:pt x="11889563" y="878619"/>
                </a:lnTo>
                <a:lnTo>
                  <a:pt x="12016613" y="886111"/>
                </a:lnTo>
                <a:lnTo>
                  <a:pt x="12108292" y="868500"/>
                </a:lnTo>
                <a:cubicBezTo>
                  <a:pt x="12129725" y="867311"/>
                  <a:pt x="12157891" y="874537"/>
                  <a:pt x="12182910" y="882003"/>
                </a:cubicBezTo>
                <a:lnTo>
                  <a:pt x="12192000" y="884778"/>
                </a:lnTo>
                <a:lnTo>
                  <a:pt x="12192000" y="1610315"/>
                </a:lnTo>
                <a:lnTo>
                  <a:pt x="12191998" y="1610315"/>
                </a:lnTo>
                <a:lnTo>
                  <a:pt x="12191998" y="1924333"/>
                </a:lnTo>
                <a:lnTo>
                  <a:pt x="0" y="1924333"/>
                </a:lnTo>
                <a:lnTo>
                  <a:pt x="0" y="505159"/>
                </a:lnTo>
                <a:lnTo>
                  <a:pt x="5722" y="508889"/>
                </a:lnTo>
                <a:cubicBezTo>
                  <a:pt x="21614" y="518548"/>
                  <a:pt x="33814" y="524781"/>
                  <a:pt x="38476" y="524137"/>
                </a:cubicBezTo>
                <a:cubicBezTo>
                  <a:pt x="99229" y="544180"/>
                  <a:pt x="142010" y="538457"/>
                  <a:pt x="192883" y="545272"/>
                </a:cubicBezTo>
                <a:cubicBezTo>
                  <a:pt x="277629" y="525210"/>
                  <a:pt x="293434" y="558443"/>
                  <a:pt x="343710" y="565029"/>
                </a:cubicBezTo>
                <a:cubicBezTo>
                  <a:pt x="383094" y="555729"/>
                  <a:pt x="425462" y="556271"/>
                  <a:pt x="471066" y="549837"/>
                </a:cubicBezTo>
                <a:cubicBezTo>
                  <a:pt x="513583" y="544428"/>
                  <a:pt x="569194" y="531004"/>
                  <a:pt x="617333" y="526428"/>
                </a:cubicBezTo>
                <a:cubicBezTo>
                  <a:pt x="660031" y="520760"/>
                  <a:pt x="696675" y="523882"/>
                  <a:pt x="725203" y="523793"/>
                </a:cubicBezTo>
                <a:cubicBezTo>
                  <a:pt x="736650" y="521695"/>
                  <a:pt x="780513" y="502146"/>
                  <a:pt x="788494" y="505799"/>
                </a:cubicBezTo>
                <a:lnTo>
                  <a:pt x="885977" y="526585"/>
                </a:lnTo>
                <a:cubicBezTo>
                  <a:pt x="906140" y="522837"/>
                  <a:pt x="917203" y="532232"/>
                  <a:pt x="932142" y="528005"/>
                </a:cubicBezTo>
                <a:cubicBezTo>
                  <a:pt x="963701" y="524128"/>
                  <a:pt x="1061555" y="499582"/>
                  <a:pt x="1090404" y="498299"/>
                </a:cubicBezTo>
                <a:cubicBezTo>
                  <a:pt x="1132840" y="494057"/>
                  <a:pt x="1148476" y="496041"/>
                  <a:pt x="1188628" y="483151"/>
                </a:cubicBezTo>
                <a:cubicBezTo>
                  <a:pt x="1230397" y="468408"/>
                  <a:pt x="1278711" y="457638"/>
                  <a:pt x="1316247" y="425979"/>
                </a:cubicBezTo>
                <a:cubicBezTo>
                  <a:pt x="1322662" y="417251"/>
                  <a:pt x="1339433" y="418553"/>
                  <a:pt x="1357712" y="416549"/>
                </a:cubicBezTo>
                <a:cubicBezTo>
                  <a:pt x="1375991" y="414544"/>
                  <a:pt x="1423507" y="412949"/>
                  <a:pt x="1425921" y="413953"/>
                </a:cubicBezTo>
                <a:cubicBezTo>
                  <a:pt x="1450272" y="407937"/>
                  <a:pt x="1458223" y="388156"/>
                  <a:pt x="1503817" y="380457"/>
                </a:cubicBezTo>
                <a:cubicBezTo>
                  <a:pt x="1541095" y="377398"/>
                  <a:pt x="1605565" y="376357"/>
                  <a:pt x="1639196" y="372785"/>
                </a:cubicBezTo>
                <a:cubicBezTo>
                  <a:pt x="1653280" y="376736"/>
                  <a:pt x="1695289" y="365766"/>
                  <a:pt x="1705606" y="359023"/>
                </a:cubicBezTo>
                <a:cubicBezTo>
                  <a:pt x="1729169" y="336295"/>
                  <a:pt x="1793207" y="348537"/>
                  <a:pt x="1813011" y="331023"/>
                </a:cubicBezTo>
                <a:cubicBezTo>
                  <a:pt x="1820772" y="328179"/>
                  <a:pt x="1823566" y="341833"/>
                  <a:pt x="1831380" y="341307"/>
                </a:cubicBezTo>
                <a:lnTo>
                  <a:pt x="1858612" y="326777"/>
                </a:lnTo>
                <a:lnTo>
                  <a:pt x="1880661" y="335987"/>
                </a:lnTo>
                <a:lnTo>
                  <a:pt x="1941495" y="310792"/>
                </a:lnTo>
                <a:cubicBezTo>
                  <a:pt x="1978970" y="307223"/>
                  <a:pt x="1947391" y="291714"/>
                  <a:pt x="1995402" y="305480"/>
                </a:cubicBezTo>
                <a:cubicBezTo>
                  <a:pt x="2042464" y="298034"/>
                  <a:pt x="2153424" y="281146"/>
                  <a:pt x="2223864" y="266118"/>
                </a:cubicBezTo>
                <a:cubicBezTo>
                  <a:pt x="2261296" y="256300"/>
                  <a:pt x="2360518" y="238323"/>
                  <a:pt x="2418043" y="215314"/>
                </a:cubicBezTo>
                <a:cubicBezTo>
                  <a:pt x="2472088" y="206823"/>
                  <a:pt x="2499422" y="162612"/>
                  <a:pt x="2558461" y="168193"/>
                </a:cubicBezTo>
                <a:cubicBezTo>
                  <a:pt x="2559660" y="164506"/>
                  <a:pt x="2592244" y="161337"/>
                  <a:pt x="2595535" y="158548"/>
                </a:cubicBezTo>
                <a:lnTo>
                  <a:pt x="2626942" y="130400"/>
                </a:lnTo>
                <a:lnTo>
                  <a:pt x="2632225" y="130446"/>
                </a:lnTo>
                <a:lnTo>
                  <a:pt x="2696856" y="128498"/>
                </a:lnTo>
                <a:lnTo>
                  <a:pt x="2759767" y="127784"/>
                </a:lnTo>
                <a:cubicBezTo>
                  <a:pt x="2770024" y="123546"/>
                  <a:pt x="2781047" y="119463"/>
                  <a:pt x="2792685" y="115710"/>
                </a:cubicBezTo>
                <a:lnTo>
                  <a:pt x="2799767" y="113754"/>
                </a:lnTo>
                <a:lnTo>
                  <a:pt x="2829799" y="120042"/>
                </a:lnTo>
                <a:lnTo>
                  <a:pt x="2890704" y="121493"/>
                </a:lnTo>
                <a:cubicBezTo>
                  <a:pt x="2935390" y="121035"/>
                  <a:pt x="2990780" y="113193"/>
                  <a:pt x="3042646" y="112273"/>
                </a:cubicBezTo>
                <a:cubicBezTo>
                  <a:pt x="3077119" y="111474"/>
                  <a:pt x="3124089" y="100414"/>
                  <a:pt x="3146630" y="100898"/>
                </a:cubicBezTo>
                <a:cubicBezTo>
                  <a:pt x="3169381" y="117699"/>
                  <a:pt x="3224695" y="125864"/>
                  <a:pt x="3233163" y="120200"/>
                </a:cubicBezTo>
                <a:lnTo>
                  <a:pt x="3372699" y="129394"/>
                </a:lnTo>
                <a:cubicBezTo>
                  <a:pt x="3389020" y="126586"/>
                  <a:pt x="3397563" y="116804"/>
                  <a:pt x="3394352" y="131671"/>
                </a:cubicBezTo>
                <a:cubicBezTo>
                  <a:pt x="3406102" y="131485"/>
                  <a:pt x="3429770" y="120938"/>
                  <a:pt x="3448218" y="118229"/>
                </a:cubicBezTo>
                <a:lnTo>
                  <a:pt x="3505047" y="115412"/>
                </a:lnTo>
                <a:lnTo>
                  <a:pt x="3521767" y="111071"/>
                </a:lnTo>
                <a:cubicBezTo>
                  <a:pt x="3526335" y="108877"/>
                  <a:pt x="3582156" y="117732"/>
                  <a:pt x="3585137" y="114371"/>
                </a:cubicBezTo>
                <a:cubicBezTo>
                  <a:pt x="3638265" y="102098"/>
                  <a:pt x="3633789" y="98565"/>
                  <a:pt x="3690293" y="98301"/>
                </a:cubicBezTo>
                <a:cubicBezTo>
                  <a:pt x="3782197" y="112746"/>
                  <a:pt x="3826738" y="92943"/>
                  <a:pt x="3867818" y="88985"/>
                </a:cubicBezTo>
                <a:cubicBezTo>
                  <a:pt x="3943777" y="81477"/>
                  <a:pt x="3990501" y="75194"/>
                  <a:pt x="4091337" y="70813"/>
                </a:cubicBezTo>
                <a:cubicBezTo>
                  <a:pt x="4154422" y="62932"/>
                  <a:pt x="4217060" y="45734"/>
                  <a:pt x="4246332" y="41697"/>
                </a:cubicBezTo>
                <a:cubicBezTo>
                  <a:pt x="4253308" y="42804"/>
                  <a:pt x="4260125" y="44606"/>
                  <a:pt x="4266975" y="46592"/>
                </a:cubicBezTo>
                <a:lnTo>
                  <a:pt x="4270566" y="47620"/>
                </a:lnTo>
                <a:lnTo>
                  <a:pt x="4288964" y="52766"/>
                </a:lnTo>
                <a:lnTo>
                  <a:pt x="4365137" y="51783"/>
                </a:lnTo>
                <a:lnTo>
                  <a:pt x="4430546" y="44555"/>
                </a:lnTo>
                <a:lnTo>
                  <a:pt x="4444136" y="39567"/>
                </a:lnTo>
                <a:lnTo>
                  <a:pt x="4534039" y="31604"/>
                </a:lnTo>
                <a:lnTo>
                  <a:pt x="4560448" y="25231"/>
                </a:lnTo>
                <a:lnTo>
                  <a:pt x="4568006" y="25970"/>
                </a:lnTo>
                <a:cubicBezTo>
                  <a:pt x="4580278" y="23866"/>
                  <a:pt x="4594878" y="14904"/>
                  <a:pt x="4595497" y="22958"/>
                </a:cubicBezTo>
                <a:lnTo>
                  <a:pt x="4608623" y="18108"/>
                </a:lnTo>
                <a:lnTo>
                  <a:pt x="4623942" y="22251"/>
                </a:lnTo>
                <a:cubicBezTo>
                  <a:pt x="4633227" y="23117"/>
                  <a:pt x="4655429" y="23973"/>
                  <a:pt x="4664336" y="23306"/>
                </a:cubicBezTo>
                <a:lnTo>
                  <a:pt x="4677385" y="18246"/>
                </a:lnTo>
                <a:lnTo>
                  <a:pt x="4698143" y="18036"/>
                </a:lnTo>
                <a:cubicBezTo>
                  <a:pt x="4710347" y="18931"/>
                  <a:pt x="4736189" y="22441"/>
                  <a:pt x="4750609" y="23611"/>
                </a:cubicBezTo>
                <a:cubicBezTo>
                  <a:pt x="4764270" y="27424"/>
                  <a:pt x="4774858" y="29782"/>
                  <a:pt x="4784658" y="25057"/>
                </a:cubicBezTo>
                <a:cubicBezTo>
                  <a:pt x="4804708" y="29613"/>
                  <a:pt x="4822811" y="48263"/>
                  <a:pt x="4847558" y="38726"/>
                </a:cubicBezTo>
                <a:cubicBezTo>
                  <a:pt x="4868304" y="42993"/>
                  <a:pt x="4867190" y="47939"/>
                  <a:pt x="4909134" y="50659"/>
                </a:cubicBezTo>
                <a:cubicBezTo>
                  <a:pt x="4945026" y="52455"/>
                  <a:pt x="5063406" y="54096"/>
                  <a:pt x="5099219" y="55050"/>
                </a:cubicBezTo>
                <a:cubicBezTo>
                  <a:pt x="5145195" y="57873"/>
                  <a:pt x="5163254" y="65473"/>
                  <a:pt x="5184992" y="67596"/>
                </a:cubicBezTo>
                <a:cubicBezTo>
                  <a:pt x="5206728" y="69720"/>
                  <a:pt x="5195578" y="65687"/>
                  <a:pt x="5229637" y="67789"/>
                </a:cubicBezTo>
                <a:cubicBezTo>
                  <a:pt x="5263695" y="69892"/>
                  <a:pt x="5345217" y="78854"/>
                  <a:pt x="5389346" y="80211"/>
                </a:cubicBezTo>
                <a:cubicBezTo>
                  <a:pt x="5425889" y="83191"/>
                  <a:pt x="5461943" y="84751"/>
                  <a:pt x="5494414" y="75926"/>
                </a:cubicBezTo>
                <a:lnTo>
                  <a:pt x="5528443" y="77206"/>
                </a:lnTo>
                <a:cubicBezTo>
                  <a:pt x="5582723" y="71370"/>
                  <a:pt x="5638917" y="68385"/>
                  <a:pt x="5684939" y="50269"/>
                </a:cubicBezTo>
                <a:cubicBezTo>
                  <a:pt x="5724389" y="45804"/>
                  <a:pt x="5737860" y="52916"/>
                  <a:pt x="5765146" y="50414"/>
                </a:cubicBezTo>
                <a:cubicBezTo>
                  <a:pt x="5792695" y="43060"/>
                  <a:pt x="5827352" y="38097"/>
                  <a:pt x="5848655" y="35257"/>
                </a:cubicBezTo>
                <a:lnTo>
                  <a:pt x="5930656" y="30131"/>
                </a:lnTo>
                <a:lnTo>
                  <a:pt x="6124150" y="31679"/>
                </a:lnTo>
                <a:cubicBezTo>
                  <a:pt x="6138131" y="22216"/>
                  <a:pt x="6167730" y="4075"/>
                  <a:pt x="6189199" y="588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8BC4FF-A9C1-7CC6-F351-76B171A8C81A}"/>
              </a:ext>
            </a:extLst>
          </p:cNvPr>
          <p:cNvSpPr txBox="1"/>
          <p:nvPr/>
        </p:nvSpPr>
        <p:spPr>
          <a:xfrm>
            <a:off x="1168796" y="74907"/>
            <a:ext cx="9868788" cy="163127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 dirty="0">
                <a:solidFill>
                  <a:srgbClr val="00B050"/>
                </a:solidFill>
                <a:latin typeface="Arial"/>
                <a:ea typeface="+mj-ea"/>
                <a:cs typeface="Arial"/>
              </a:rPr>
              <a:t>Empowering Older People: A Critical Evaluation of Care, Support, and Independence in the UK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800" b="1" kern="1200" dirty="0">
              <a:solidFill>
                <a:srgbClr val="00B050"/>
              </a:solidFill>
              <a:latin typeface="Arial"/>
              <a:ea typeface="+mj-ea"/>
              <a:cs typeface="Arial"/>
            </a:endParaRPr>
          </a:p>
        </p:txBody>
      </p:sp>
      <p:pic>
        <p:nvPicPr>
          <p:cNvPr id="6" name="Picture 5" descr="Portrait of multiracial group of senior friends posing together | Premium  AI-generated image">
            <a:extLst>
              <a:ext uri="{FF2B5EF4-FFF2-40B4-BE49-F238E27FC236}">
                <a16:creationId xmlns:a16="http://schemas.microsoft.com/office/drawing/2014/main" id="{62858580-1A1B-589E-8151-30D7BC9E9C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0144" y="1844681"/>
            <a:ext cx="7491711" cy="4224493"/>
          </a:xfrm>
          <a:prstGeom prst="rect">
            <a:avLst/>
          </a:prstGeom>
        </p:spPr>
      </p:pic>
      <p:pic>
        <p:nvPicPr>
          <p:cNvPr id="2" name="Introduction">
            <a:hlinkClick r:id="" action="ppaction://media"/>
            <a:extLst>
              <a:ext uri="{FF2B5EF4-FFF2-40B4-BE49-F238E27FC236}">
                <a16:creationId xmlns:a16="http://schemas.microsoft.com/office/drawing/2014/main" id="{0AFADA37-1684-9AD1-4F27-2EBDAE5686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638768" y="19828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55FA67F-3E8E-90E0-49B4-989F49E61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 b="1">
                <a:solidFill>
                  <a:schemeClr val="tx2"/>
                </a:solidFill>
              </a:rPr>
              <a:t>Introduction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5B777-E7B1-46DC-D304-7EC43A645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0314" y="2199275"/>
            <a:ext cx="5293110" cy="383576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1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Global ageing is a major 21st-century demographic transformation (</a:t>
            </a:r>
            <a:r>
              <a:rPr lang="en-GB" sz="1100" dirty="0" err="1">
                <a:solidFill>
                  <a:schemeClr val="tx2"/>
                </a:solidFill>
                <a:latin typeface="Arial"/>
                <a:ea typeface="Calibri"/>
                <a:cs typeface="Arial"/>
              </a:rPr>
              <a:t>Gianfredi</a:t>
            </a:r>
            <a:r>
              <a:rPr lang="en-GB" sz="11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 et al., 2025).</a:t>
            </a:r>
            <a:endParaRPr lang="en-GB" sz="110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GB" sz="1100">
                <a:solidFill>
                  <a:schemeClr val="tx2"/>
                </a:solidFill>
                <a:latin typeface="Arial"/>
                <a:ea typeface="Calibri"/>
                <a:cs typeface="Arial"/>
              </a:rPr>
              <a:t>Increased longevity reflects public health and socioeconomic progress.</a:t>
            </a:r>
            <a:endParaRPr lang="en-GB" sz="110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GB" sz="1100">
                <a:solidFill>
                  <a:schemeClr val="tx2"/>
                </a:solidFill>
                <a:latin typeface="Arial"/>
                <a:ea typeface="Calibri"/>
                <a:cs typeface="Arial"/>
              </a:rPr>
              <a:t>12.7 million people aged 65+ in UK (ONS, 2022).</a:t>
            </a:r>
            <a:endParaRPr lang="en-GB" sz="110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GB" sz="11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Older adults represent 19% of the UK population (ONS, 2022).</a:t>
            </a:r>
            <a:endParaRPr lang="en-GB" sz="110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GB" sz="11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Wellbeing is framed around autonomy, independence and empowerment (Nilsen et al</a:t>
            </a:r>
            <a:endParaRPr lang="en-GB" sz="1100">
              <a:solidFill>
                <a:schemeClr val="tx2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GB" sz="1100" u="sng" dirty="0">
              <a:solidFill>
                <a:schemeClr val="tx2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100" u="sng">
                <a:solidFill>
                  <a:srgbClr val="00B050"/>
                </a:solidFill>
                <a:latin typeface="Arial"/>
                <a:ea typeface="Calibri"/>
                <a:cs typeface="Arial"/>
              </a:rPr>
              <a:t>Aim of the Presentation</a:t>
            </a:r>
          </a:p>
          <a:p>
            <a:pPr>
              <a:buFont typeface="Arial"/>
              <a:buChar char="•"/>
            </a:pPr>
            <a:r>
              <a:rPr lang="en-GB" sz="1100">
                <a:solidFill>
                  <a:schemeClr val="tx2"/>
                </a:solidFill>
                <a:latin typeface="Arial"/>
                <a:ea typeface="Calibri"/>
                <a:cs typeface="Arial"/>
              </a:rPr>
              <a:t>To critically evaluate the concepts of care, empowerment and support needs of older people while analysing the efficacy of the current approaches applied in the United States</a:t>
            </a:r>
            <a:endParaRPr lang="en-GB" sz="1100">
              <a:solidFill>
                <a:schemeClr val="tx2"/>
              </a:solidFill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endParaRPr lang="en-GB" sz="180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</a:endParaRPr>
          </a:p>
        </p:txBody>
      </p:sp>
      <p:pic>
        <p:nvPicPr>
          <p:cNvPr id="5" name="slide2">
            <a:hlinkClick r:id="" action="ppaction://media"/>
            <a:extLst>
              <a:ext uri="{FF2B5EF4-FFF2-40B4-BE49-F238E27FC236}">
                <a16:creationId xmlns:a16="http://schemas.microsoft.com/office/drawing/2014/main" id="{37D2C5DB-8B69-9B32-A486-A63D368440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036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9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04E23-93F7-1CD9-11D1-2034FF7D7A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7565F8-8107-4562-B0FB-A3927E381234}"/>
              </a:ext>
            </a:extLst>
          </p:cNvPr>
          <p:cNvSpPr txBox="1"/>
          <p:nvPr/>
        </p:nvSpPr>
        <p:spPr>
          <a:xfrm>
            <a:off x="652091" y="646780"/>
            <a:ext cx="10894089" cy="105827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kern="1200" dirty="0">
                <a:solidFill>
                  <a:srgbClr val="00B050"/>
                </a:solidFill>
                <a:latin typeface="Arial"/>
                <a:ea typeface="+mj-ea"/>
                <a:cs typeface="Arial"/>
              </a:rPr>
              <a:t>Critical Evaluation of Care Empowerment and Support Needs of Older People- Maintaining Functional Ability and Physical Independence.</a:t>
            </a:r>
            <a:r>
              <a:rPr lang="en-US" sz="2400" b="1" kern="1200" dirty="0">
                <a:latin typeface="+mj-lt"/>
                <a:ea typeface="+mj-ea"/>
                <a:cs typeface="+mj-cs"/>
              </a:rPr>
              <a:t> 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400" b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295B176-FA0E-4B6A-A190-5E2E82BEA5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93813" y="2337807"/>
            <a:ext cx="9604374" cy="3585866"/>
          </a:xfrm>
          <a:custGeom>
            <a:avLst/>
            <a:gdLst>
              <a:gd name="connsiteX0" fmla="*/ 0 w 9604374"/>
              <a:gd name="connsiteY0" fmla="*/ 0 h 3585866"/>
              <a:gd name="connsiteX1" fmla="*/ 9604374 w 9604374"/>
              <a:gd name="connsiteY1" fmla="*/ 0 h 3585866"/>
              <a:gd name="connsiteX2" fmla="*/ 9604374 w 9604374"/>
              <a:gd name="connsiteY2" fmla="*/ 3095088 h 3585866"/>
              <a:gd name="connsiteX3" fmla="*/ 9591455 w 9604374"/>
              <a:gd name="connsiteY3" fmla="*/ 3097044 h 3585866"/>
              <a:gd name="connsiteX4" fmla="*/ 9285147 w 9604374"/>
              <a:gd name="connsiteY4" fmla="*/ 3164182 h 3585866"/>
              <a:gd name="connsiteX5" fmla="*/ 9114078 w 9604374"/>
              <a:gd name="connsiteY5" fmla="*/ 3164299 h 3585866"/>
              <a:gd name="connsiteX6" fmla="*/ 8999665 w 9604374"/>
              <a:gd name="connsiteY6" fmla="*/ 3157864 h 3585866"/>
              <a:gd name="connsiteX7" fmla="*/ 8925240 w 9604374"/>
              <a:gd name="connsiteY7" fmla="*/ 3152135 h 3585866"/>
              <a:gd name="connsiteX8" fmla="*/ 8868257 w 9604374"/>
              <a:gd name="connsiteY8" fmla="*/ 3146819 h 3585866"/>
              <a:gd name="connsiteX9" fmla="*/ 8792363 w 9604374"/>
              <a:gd name="connsiteY9" fmla="*/ 3146856 h 3585866"/>
              <a:gd name="connsiteX10" fmla="*/ 8668399 w 9604374"/>
              <a:gd name="connsiteY10" fmla="*/ 3196893 h 3585866"/>
              <a:gd name="connsiteX11" fmla="*/ 8474043 w 9604374"/>
              <a:gd name="connsiteY11" fmla="*/ 3240734 h 3585866"/>
              <a:gd name="connsiteX12" fmla="*/ 8317555 w 9604374"/>
              <a:gd name="connsiteY12" fmla="*/ 3247156 h 3585866"/>
              <a:gd name="connsiteX13" fmla="*/ 8280111 w 9604374"/>
              <a:gd name="connsiteY13" fmla="*/ 3255812 h 3585866"/>
              <a:gd name="connsiteX14" fmla="*/ 8096088 w 9604374"/>
              <a:gd name="connsiteY14" fmla="*/ 3253903 h 3585866"/>
              <a:gd name="connsiteX15" fmla="*/ 7825642 w 9604374"/>
              <a:gd name="connsiteY15" fmla="*/ 3271628 h 3585866"/>
              <a:gd name="connsiteX16" fmla="*/ 7531820 w 9604374"/>
              <a:gd name="connsiteY16" fmla="*/ 3252671 h 3585866"/>
              <a:gd name="connsiteX17" fmla="*/ 7193751 w 9604374"/>
              <a:gd name="connsiteY17" fmla="*/ 3245192 h 3585866"/>
              <a:gd name="connsiteX18" fmla="*/ 6976768 w 9604374"/>
              <a:gd name="connsiteY18" fmla="*/ 3238559 h 3585866"/>
              <a:gd name="connsiteX19" fmla="*/ 6756462 w 9604374"/>
              <a:gd name="connsiteY19" fmla="*/ 3273268 h 3585866"/>
              <a:gd name="connsiteX20" fmla="*/ 6512214 w 9604374"/>
              <a:gd name="connsiteY20" fmla="*/ 3298845 h 3585866"/>
              <a:gd name="connsiteX21" fmla="*/ 6289569 w 9604374"/>
              <a:gd name="connsiteY21" fmla="*/ 3301118 h 3585866"/>
              <a:gd name="connsiteX22" fmla="*/ 6157816 w 9604374"/>
              <a:gd name="connsiteY22" fmla="*/ 3308643 h 3585866"/>
              <a:gd name="connsiteX23" fmla="*/ 6110062 w 9604374"/>
              <a:gd name="connsiteY23" fmla="*/ 3321185 h 3585866"/>
              <a:gd name="connsiteX24" fmla="*/ 6041832 w 9604374"/>
              <a:gd name="connsiteY24" fmla="*/ 3332190 h 3585866"/>
              <a:gd name="connsiteX25" fmla="*/ 5923195 w 9604374"/>
              <a:gd name="connsiteY25" fmla="*/ 3359104 h 3585866"/>
              <a:gd name="connsiteX26" fmla="*/ 5770972 w 9604374"/>
              <a:gd name="connsiteY26" fmla="*/ 3369893 h 3585866"/>
              <a:gd name="connsiteX27" fmla="*/ 5632583 w 9604374"/>
              <a:gd name="connsiteY27" fmla="*/ 3357730 h 3585866"/>
              <a:gd name="connsiteX28" fmla="*/ 5539996 w 9604374"/>
              <a:gd name="connsiteY28" fmla="*/ 3352890 h 3585866"/>
              <a:gd name="connsiteX29" fmla="*/ 5315460 w 9604374"/>
              <a:gd name="connsiteY29" fmla="*/ 3350411 h 3585866"/>
              <a:gd name="connsiteX30" fmla="*/ 5072455 w 9604374"/>
              <a:gd name="connsiteY30" fmla="*/ 3338147 h 3585866"/>
              <a:gd name="connsiteX31" fmla="*/ 5016364 w 9604374"/>
              <a:gd name="connsiteY31" fmla="*/ 3348937 h 3585866"/>
              <a:gd name="connsiteX32" fmla="*/ 4922276 w 9604374"/>
              <a:gd name="connsiteY32" fmla="*/ 3366515 h 3585866"/>
              <a:gd name="connsiteX33" fmla="*/ 4856444 w 9604374"/>
              <a:gd name="connsiteY33" fmla="*/ 3399463 h 3585866"/>
              <a:gd name="connsiteX34" fmla="*/ 4775993 w 9604374"/>
              <a:gd name="connsiteY34" fmla="*/ 3406312 h 3585866"/>
              <a:gd name="connsiteX35" fmla="*/ 4667320 w 9604374"/>
              <a:gd name="connsiteY35" fmla="*/ 3397926 h 3585866"/>
              <a:gd name="connsiteX36" fmla="*/ 4540268 w 9604374"/>
              <a:gd name="connsiteY36" fmla="*/ 3424464 h 3585866"/>
              <a:gd name="connsiteX37" fmla="*/ 4465491 w 9604374"/>
              <a:gd name="connsiteY37" fmla="*/ 3433154 h 3585866"/>
              <a:gd name="connsiteX38" fmla="*/ 4262864 w 9604374"/>
              <a:gd name="connsiteY38" fmla="*/ 3464075 h 3585866"/>
              <a:gd name="connsiteX39" fmla="*/ 4175005 w 9604374"/>
              <a:gd name="connsiteY39" fmla="*/ 3493545 h 3585866"/>
              <a:gd name="connsiteX40" fmla="*/ 4030100 w 9604374"/>
              <a:gd name="connsiteY40" fmla="*/ 3514212 h 3585866"/>
              <a:gd name="connsiteX41" fmla="*/ 3926631 w 9604374"/>
              <a:gd name="connsiteY41" fmla="*/ 3525304 h 3585866"/>
              <a:gd name="connsiteX42" fmla="*/ 3897306 w 9604374"/>
              <a:gd name="connsiteY42" fmla="*/ 3547095 h 3585866"/>
              <a:gd name="connsiteX43" fmla="*/ 3896886 w 9604374"/>
              <a:gd name="connsiteY43" fmla="*/ 3547500 h 3585866"/>
              <a:gd name="connsiteX44" fmla="*/ 3834004 w 9604374"/>
              <a:gd name="connsiteY44" fmla="*/ 3550510 h 3585866"/>
              <a:gd name="connsiteX45" fmla="*/ 3696227 w 9604374"/>
              <a:gd name="connsiteY45" fmla="*/ 3574175 h 3585866"/>
              <a:gd name="connsiteX46" fmla="*/ 3652821 w 9604374"/>
              <a:gd name="connsiteY46" fmla="*/ 3580368 h 3585866"/>
              <a:gd name="connsiteX47" fmla="*/ 3629691 w 9604374"/>
              <a:gd name="connsiteY47" fmla="*/ 3585866 h 3585866"/>
              <a:gd name="connsiteX48" fmla="*/ 3595018 w 9604374"/>
              <a:gd name="connsiteY48" fmla="*/ 3571623 h 3585866"/>
              <a:gd name="connsiteX49" fmla="*/ 3551656 w 9604374"/>
              <a:gd name="connsiteY49" fmla="*/ 3577800 h 3585866"/>
              <a:gd name="connsiteX50" fmla="*/ 3541558 w 9604374"/>
              <a:gd name="connsiteY50" fmla="*/ 3579797 h 3585866"/>
              <a:gd name="connsiteX51" fmla="*/ 3465708 w 9604374"/>
              <a:gd name="connsiteY51" fmla="*/ 3565931 h 3585866"/>
              <a:gd name="connsiteX52" fmla="*/ 3458313 w 9604374"/>
              <a:gd name="connsiteY52" fmla="*/ 3560366 h 3585866"/>
              <a:gd name="connsiteX53" fmla="*/ 3420278 w 9604374"/>
              <a:gd name="connsiteY53" fmla="*/ 3557947 h 3585866"/>
              <a:gd name="connsiteX54" fmla="*/ 3415952 w 9604374"/>
              <a:gd name="connsiteY54" fmla="*/ 3559424 h 3585866"/>
              <a:gd name="connsiteX55" fmla="*/ 3384432 w 9604374"/>
              <a:gd name="connsiteY55" fmla="*/ 3550905 h 3585866"/>
              <a:gd name="connsiteX56" fmla="*/ 3258039 w 9604374"/>
              <a:gd name="connsiteY56" fmla="*/ 3535884 h 3585866"/>
              <a:gd name="connsiteX57" fmla="*/ 3015008 w 9604374"/>
              <a:gd name="connsiteY57" fmla="*/ 3528000 h 3585866"/>
              <a:gd name="connsiteX58" fmla="*/ 2761910 w 9604374"/>
              <a:gd name="connsiteY58" fmla="*/ 3505496 h 3585866"/>
              <a:gd name="connsiteX59" fmla="*/ 2521923 w 9604374"/>
              <a:gd name="connsiteY59" fmla="*/ 3514208 h 3585866"/>
              <a:gd name="connsiteX60" fmla="*/ 2085894 w 9604374"/>
              <a:gd name="connsiteY60" fmla="*/ 3490122 h 3585866"/>
              <a:gd name="connsiteX61" fmla="*/ 1936305 w 9604374"/>
              <a:gd name="connsiteY61" fmla="*/ 3487966 h 3585866"/>
              <a:gd name="connsiteX62" fmla="*/ 1836080 w 9604374"/>
              <a:gd name="connsiteY62" fmla="*/ 3487150 h 3585866"/>
              <a:gd name="connsiteX63" fmla="*/ 1829133 w 9604374"/>
              <a:gd name="connsiteY63" fmla="*/ 3489437 h 3585866"/>
              <a:gd name="connsiteX64" fmla="*/ 1801140 w 9604374"/>
              <a:gd name="connsiteY64" fmla="*/ 3490787 h 3585866"/>
              <a:gd name="connsiteX65" fmla="*/ 1793476 w 9604374"/>
              <a:gd name="connsiteY65" fmla="*/ 3500921 h 3585866"/>
              <a:gd name="connsiteX66" fmla="*/ 1699923 w 9604374"/>
              <a:gd name="connsiteY66" fmla="*/ 3509706 h 3585866"/>
              <a:gd name="connsiteX67" fmla="*/ 1474760 w 9604374"/>
              <a:gd name="connsiteY67" fmla="*/ 3513685 h 3585866"/>
              <a:gd name="connsiteX68" fmla="*/ 1308130 w 9604374"/>
              <a:gd name="connsiteY68" fmla="*/ 3496703 h 3585866"/>
              <a:gd name="connsiteX69" fmla="*/ 1252381 w 9604374"/>
              <a:gd name="connsiteY69" fmla="*/ 3506093 h 3585866"/>
              <a:gd name="connsiteX70" fmla="*/ 1174550 w 9604374"/>
              <a:gd name="connsiteY70" fmla="*/ 3512642 h 3585866"/>
              <a:gd name="connsiteX71" fmla="*/ 924455 w 9604374"/>
              <a:gd name="connsiteY71" fmla="*/ 3507283 h 3585866"/>
              <a:gd name="connsiteX72" fmla="*/ 718373 w 9604374"/>
              <a:gd name="connsiteY72" fmla="*/ 3511753 h 3585866"/>
              <a:gd name="connsiteX73" fmla="*/ 600444 w 9604374"/>
              <a:gd name="connsiteY73" fmla="*/ 3520899 h 3585866"/>
              <a:gd name="connsiteX74" fmla="*/ 351173 w 9604374"/>
              <a:gd name="connsiteY74" fmla="*/ 3495843 h 3585866"/>
              <a:gd name="connsiteX75" fmla="*/ 108372 w 9604374"/>
              <a:gd name="connsiteY75" fmla="*/ 3484386 h 3585866"/>
              <a:gd name="connsiteX76" fmla="*/ 6467 w 9604374"/>
              <a:gd name="connsiteY76" fmla="*/ 3476532 h 3585866"/>
              <a:gd name="connsiteX77" fmla="*/ 0 w 9604374"/>
              <a:gd name="connsiteY77" fmla="*/ 3475412 h 3585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9604374" h="3585866">
                <a:moveTo>
                  <a:pt x="0" y="0"/>
                </a:moveTo>
                <a:lnTo>
                  <a:pt x="9604374" y="0"/>
                </a:lnTo>
                <a:lnTo>
                  <a:pt x="9604374" y="3095088"/>
                </a:lnTo>
                <a:lnTo>
                  <a:pt x="9591455" y="3097044"/>
                </a:lnTo>
                <a:cubicBezTo>
                  <a:pt x="9496183" y="3133516"/>
                  <a:pt x="9411472" y="3121301"/>
                  <a:pt x="9285147" y="3164182"/>
                </a:cubicBezTo>
                <a:cubicBezTo>
                  <a:pt x="9222914" y="3162781"/>
                  <a:pt x="9174371" y="3173454"/>
                  <a:pt x="9114078" y="3164299"/>
                </a:cubicBezTo>
                <a:cubicBezTo>
                  <a:pt x="9087411" y="3155904"/>
                  <a:pt x="9030947" y="3180906"/>
                  <a:pt x="8999665" y="3157864"/>
                </a:cubicBezTo>
                <a:cubicBezTo>
                  <a:pt x="8997339" y="3174606"/>
                  <a:pt x="8938300" y="3159909"/>
                  <a:pt x="8925240" y="3152135"/>
                </a:cubicBezTo>
                <a:cubicBezTo>
                  <a:pt x="8910091" y="3159441"/>
                  <a:pt x="8884639" y="3146109"/>
                  <a:pt x="8868257" y="3146819"/>
                </a:cubicBezTo>
                <a:cubicBezTo>
                  <a:pt x="8835852" y="3110204"/>
                  <a:pt x="8832251" y="3167659"/>
                  <a:pt x="8792363" y="3146856"/>
                </a:cubicBezTo>
                <a:cubicBezTo>
                  <a:pt x="8774838" y="3159285"/>
                  <a:pt x="8715420" y="3185652"/>
                  <a:pt x="8668399" y="3196893"/>
                </a:cubicBezTo>
                <a:cubicBezTo>
                  <a:pt x="8575902" y="3221445"/>
                  <a:pt x="8569506" y="3250654"/>
                  <a:pt x="8474043" y="3240734"/>
                </a:cubicBezTo>
                <a:cubicBezTo>
                  <a:pt x="8460613" y="3264436"/>
                  <a:pt x="8297088" y="3204738"/>
                  <a:pt x="8317555" y="3247156"/>
                </a:cubicBezTo>
                <a:cubicBezTo>
                  <a:pt x="8285696" y="3245083"/>
                  <a:pt x="8262352" y="3228203"/>
                  <a:pt x="8280111" y="3255812"/>
                </a:cubicBezTo>
                <a:lnTo>
                  <a:pt x="8096088" y="3253903"/>
                </a:lnTo>
                <a:cubicBezTo>
                  <a:pt x="7994084" y="3261603"/>
                  <a:pt x="7930388" y="3281921"/>
                  <a:pt x="7825642" y="3271628"/>
                </a:cubicBezTo>
                <a:cubicBezTo>
                  <a:pt x="7723046" y="3270395"/>
                  <a:pt x="7671282" y="3252297"/>
                  <a:pt x="7531820" y="3252671"/>
                </a:cubicBezTo>
                <a:cubicBezTo>
                  <a:pt x="7433606" y="3250277"/>
                  <a:pt x="7293100" y="3236234"/>
                  <a:pt x="7193751" y="3245192"/>
                </a:cubicBezTo>
                <a:cubicBezTo>
                  <a:pt x="7074822" y="3223769"/>
                  <a:pt x="7104250" y="3250265"/>
                  <a:pt x="6976768" y="3238559"/>
                </a:cubicBezTo>
                <a:cubicBezTo>
                  <a:pt x="6921032" y="3284865"/>
                  <a:pt x="6823818" y="3261794"/>
                  <a:pt x="6756462" y="3273268"/>
                </a:cubicBezTo>
                <a:cubicBezTo>
                  <a:pt x="6679037" y="3283316"/>
                  <a:pt x="6590030" y="3294204"/>
                  <a:pt x="6512214" y="3298845"/>
                </a:cubicBezTo>
                <a:cubicBezTo>
                  <a:pt x="6450581" y="3277980"/>
                  <a:pt x="6366042" y="3329199"/>
                  <a:pt x="6289569" y="3301118"/>
                </a:cubicBezTo>
                <a:cubicBezTo>
                  <a:pt x="6261432" y="3294355"/>
                  <a:pt x="6174310" y="3295209"/>
                  <a:pt x="6157816" y="3308643"/>
                </a:cubicBezTo>
                <a:cubicBezTo>
                  <a:pt x="6139648" y="3311557"/>
                  <a:pt x="6118459" y="3306799"/>
                  <a:pt x="6110062" y="3321185"/>
                </a:cubicBezTo>
                <a:cubicBezTo>
                  <a:pt x="6096189" y="3338498"/>
                  <a:pt x="6032810" y="3311765"/>
                  <a:pt x="6041832" y="3332190"/>
                </a:cubicBezTo>
                <a:cubicBezTo>
                  <a:pt x="5996830" y="3313871"/>
                  <a:pt x="5961033" y="3350141"/>
                  <a:pt x="5923195" y="3359104"/>
                </a:cubicBezTo>
                <a:cubicBezTo>
                  <a:pt x="5887750" y="3340930"/>
                  <a:pt x="5853570" y="3365323"/>
                  <a:pt x="5770972" y="3369893"/>
                </a:cubicBezTo>
                <a:cubicBezTo>
                  <a:pt x="5731993" y="3348876"/>
                  <a:pt x="5705091" y="3385599"/>
                  <a:pt x="5632583" y="3357730"/>
                </a:cubicBezTo>
                <a:cubicBezTo>
                  <a:pt x="5594087" y="3357562"/>
                  <a:pt x="5606154" y="3357443"/>
                  <a:pt x="5539996" y="3352890"/>
                </a:cubicBezTo>
                <a:cubicBezTo>
                  <a:pt x="5439049" y="3348000"/>
                  <a:pt x="5408459" y="3356166"/>
                  <a:pt x="5315460" y="3350411"/>
                </a:cubicBezTo>
                <a:cubicBezTo>
                  <a:pt x="5211119" y="3348356"/>
                  <a:pt x="5208881" y="3372469"/>
                  <a:pt x="5072455" y="3338147"/>
                </a:cubicBezTo>
                <a:cubicBezTo>
                  <a:pt x="5061717" y="3354508"/>
                  <a:pt x="5045493" y="3355753"/>
                  <a:pt x="5016364" y="3348937"/>
                </a:cubicBezTo>
                <a:cubicBezTo>
                  <a:pt x="4965900" y="3349130"/>
                  <a:pt x="4977835" y="3389131"/>
                  <a:pt x="4922276" y="3366515"/>
                </a:cubicBezTo>
                <a:cubicBezTo>
                  <a:pt x="4935702" y="3387794"/>
                  <a:pt x="4828733" y="3377760"/>
                  <a:pt x="4856444" y="3399463"/>
                </a:cubicBezTo>
                <a:cubicBezTo>
                  <a:pt x="4827698" y="3420094"/>
                  <a:pt x="4805019" y="3388256"/>
                  <a:pt x="4775993" y="3406312"/>
                </a:cubicBezTo>
                <a:cubicBezTo>
                  <a:pt x="4744470" y="3406056"/>
                  <a:pt x="4706605" y="3394901"/>
                  <a:pt x="4667320" y="3397926"/>
                </a:cubicBezTo>
                <a:cubicBezTo>
                  <a:pt x="4613435" y="3387476"/>
                  <a:pt x="4608100" y="3410487"/>
                  <a:pt x="4540268" y="3424464"/>
                </a:cubicBezTo>
                <a:cubicBezTo>
                  <a:pt x="4508279" y="3412969"/>
                  <a:pt x="4485989" y="3420063"/>
                  <a:pt x="4465491" y="3433154"/>
                </a:cubicBezTo>
                <a:cubicBezTo>
                  <a:pt x="4396498" y="3432601"/>
                  <a:pt x="4338078" y="3453569"/>
                  <a:pt x="4262864" y="3464075"/>
                </a:cubicBezTo>
                <a:cubicBezTo>
                  <a:pt x="4180249" y="3483394"/>
                  <a:pt x="4225769" y="3479019"/>
                  <a:pt x="4175005" y="3493545"/>
                </a:cubicBezTo>
                <a:lnTo>
                  <a:pt x="4030100" y="3514212"/>
                </a:lnTo>
                <a:lnTo>
                  <a:pt x="3926631" y="3525304"/>
                </a:lnTo>
                <a:lnTo>
                  <a:pt x="3897306" y="3547095"/>
                </a:lnTo>
                <a:lnTo>
                  <a:pt x="3896886" y="3547500"/>
                </a:lnTo>
                <a:lnTo>
                  <a:pt x="3834004" y="3550510"/>
                </a:lnTo>
                <a:cubicBezTo>
                  <a:pt x="3800562" y="3554957"/>
                  <a:pt x="3734185" y="3568533"/>
                  <a:pt x="3696227" y="3574175"/>
                </a:cubicBezTo>
                <a:cubicBezTo>
                  <a:pt x="3661780" y="3570074"/>
                  <a:pt x="3640587" y="3551815"/>
                  <a:pt x="3652821" y="3580368"/>
                </a:cubicBezTo>
                <a:cubicBezTo>
                  <a:pt x="3641506" y="3579831"/>
                  <a:pt x="3634593" y="3582151"/>
                  <a:pt x="3629691" y="3585866"/>
                </a:cubicBezTo>
                <a:lnTo>
                  <a:pt x="3595018" y="3571623"/>
                </a:lnTo>
                <a:lnTo>
                  <a:pt x="3551656" y="3577800"/>
                </a:lnTo>
                <a:lnTo>
                  <a:pt x="3541558" y="3579797"/>
                </a:lnTo>
                <a:lnTo>
                  <a:pt x="3465708" y="3565931"/>
                </a:lnTo>
                <a:lnTo>
                  <a:pt x="3458313" y="3560366"/>
                </a:lnTo>
                <a:cubicBezTo>
                  <a:pt x="3450380" y="3556940"/>
                  <a:pt x="3439090" y="3555355"/>
                  <a:pt x="3420278" y="3557947"/>
                </a:cubicBezTo>
                <a:lnTo>
                  <a:pt x="3415952" y="3559424"/>
                </a:lnTo>
                <a:lnTo>
                  <a:pt x="3384432" y="3550905"/>
                </a:lnTo>
                <a:cubicBezTo>
                  <a:pt x="3374259" y="3547029"/>
                  <a:pt x="3265415" y="3542149"/>
                  <a:pt x="3258039" y="3535884"/>
                </a:cubicBezTo>
                <a:cubicBezTo>
                  <a:pt x="3138852" y="3551394"/>
                  <a:pt x="3130647" y="3523871"/>
                  <a:pt x="3015008" y="3528000"/>
                </a:cubicBezTo>
                <a:cubicBezTo>
                  <a:pt x="2914857" y="3486061"/>
                  <a:pt x="2851687" y="3511605"/>
                  <a:pt x="2761910" y="3505496"/>
                </a:cubicBezTo>
                <a:cubicBezTo>
                  <a:pt x="2676401" y="3501198"/>
                  <a:pt x="2636809" y="3514769"/>
                  <a:pt x="2521923" y="3514208"/>
                </a:cubicBezTo>
                <a:cubicBezTo>
                  <a:pt x="2400197" y="3505062"/>
                  <a:pt x="2222818" y="3509922"/>
                  <a:pt x="2085894" y="3490122"/>
                </a:cubicBezTo>
                <a:cubicBezTo>
                  <a:pt x="1978312" y="3483748"/>
                  <a:pt x="1977940" y="3488460"/>
                  <a:pt x="1936305" y="3487966"/>
                </a:cubicBezTo>
                <a:cubicBezTo>
                  <a:pt x="1922459" y="3490683"/>
                  <a:pt x="1849334" y="3482739"/>
                  <a:pt x="1836080" y="3487150"/>
                </a:cubicBezTo>
                <a:lnTo>
                  <a:pt x="1829133" y="3489437"/>
                </a:lnTo>
                <a:lnTo>
                  <a:pt x="1801140" y="3490787"/>
                </a:lnTo>
                <a:lnTo>
                  <a:pt x="1793476" y="3500921"/>
                </a:lnTo>
                <a:lnTo>
                  <a:pt x="1699923" y="3509706"/>
                </a:lnTo>
                <a:cubicBezTo>
                  <a:pt x="1637728" y="3485036"/>
                  <a:pt x="1584624" y="3514467"/>
                  <a:pt x="1474760" y="3513685"/>
                </a:cubicBezTo>
                <a:cubicBezTo>
                  <a:pt x="1445646" y="3505164"/>
                  <a:pt x="1329781" y="3484421"/>
                  <a:pt x="1308130" y="3496703"/>
                </a:cubicBezTo>
                <a:cubicBezTo>
                  <a:pt x="1287409" y="3498430"/>
                  <a:pt x="1265391" y="3492347"/>
                  <a:pt x="1252381" y="3506093"/>
                </a:cubicBezTo>
                <a:cubicBezTo>
                  <a:pt x="1232588" y="3522393"/>
                  <a:pt x="1170020" y="3491785"/>
                  <a:pt x="1174550" y="3512642"/>
                </a:cubicBezTo>
                <a:cubicBezTo>
                  <a:pt x="1119896" y="3512841"/>
                  <a:pt x="1000484" y="3507431"/>
                  <a:pt x="924455" y="3507283"/>
                </a:cubicBezTo>
                <a:cubicBezTo>
                  <a:pt x="887180" y="3483915"/>
                  <a:pt x="777361" y="3516071"/>
                  <a:pt x="718373" y="3511753"/>
                </a:cubicBezTo>
                <a:cubicBezTo>
                  <a:pt x="666588" y="3513355"/>
                  <a:pt x="661645" y="3525551"/>
                  <a:pt x="600444" y="3520899"/>
                </a:cubicBezTo>
                <a:cubicBezTo>
                  <a:pt x="491334" y="3516943"/>
                  <a:pt x="451794" y="3507522"/>
                  <a:pt x="351173" y="3495843"/>
                </a:cubicBezTo>
                <a:cubicBezTo>
                  <a:pt x="237121" y="3487112"/>
                  <a:pt x="235857" y="3499212"/>
                  <a:pt x="108372" y="3484386"/>
                </a:cubicBezTo>
                <a:cubicBezTo>
                  <a:pt x="86318" y="3481054"/>
                  <a:pt x="40657" y="3480329"/>
                  <a:pt x="6467" y="3476532"/>
                </a:cubicBezTo>
                <a:lnTo>
                  <a:pt x="0" y="3475412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Rectangle 6">
            <a:extLst>
              <a:ext uri="{FF2B5EF4-FFF2-40B4-BE49-F238E27FC236}">
                <a16:creationId xmlns:a16="http://schemas.microsoft.com/office/drawing/2014/main" id="{48F779DE-4744-42D6-9C74-33EC94460C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2190741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1D8592-6300-AD3E-4B0B-F245ED97F966}"/>
              </a:ext>
            </a:extLst>
          </p:cNvPr>
          <p:cNvSpPr txBox="1"/>
          <p:nvPr/>
        </p:nvSpPr>
        <p:spPr>
          <a:xfrm>
            <a:off x="2731962" y="2608544"/>
            <a:ext cx="6742454" cy="274246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dirty="0">
                <a:latin typeface="Arial"/>
                <a:cs typeface="Arial"/>
              </a:rPr>
              <a:t>Healthy ageing as the maintenance of functional capacity that enables the individuals to meet basic needs, learn, move and maintain relationships (WHO, 2015).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br>
              <a:rPr lang="en-US" sz="1100" dirty="0">
                <a:latin typeface="Arial"/>
                <a:cs typeface="Arial"/>
              </a:rPr>
            </a:br>
            <a:r>
              <a:rPr lang="en-US" sz="1100" dirty="0">
                <a:latin typeface="Arial"/>
                <a:cs typeface="Arial"/>
              </a:rPr>
              <a:t>Declining mobility, balance and strength significantly reduce independence (Frank &amp; Patla, 2013).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br>
              <a:rPr lang="en-US" sz="1100" dirty="0">
                <a:latin typeface="Arial"/>
                <a:cs typeface="Arial"/>
              </a:rPr>
            </a:br>
            <a:r>
              <a:rPr lang="en-US" sz="1100">
                <a:latin typeface="Arial"/>
                <a:cs typeface="Arial"/>
              </a:rPr>
              <a:t>Chronic conditions increase complexity of physical and psychological support needs.</a:t>
            </a:r>
            <a:endParaRPr lang="en-US" sz="1100" dirty="0">
              <a:latin typeface="Arial"/>
              <a:cs typeface="Arial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br>
              <a:rPr lang="en-US" sz="1100" dirty="0">
                <a:latin typeface="Arial"/>
                <a:cs typeface="Arial"/>
              </a:rPr>
            </a:br>
            <a:r>
              <a:rPr lang="en-US" sz="1100" dirty="0">
                <a:latin typeface="Arial"/>
                <a:cs typeface="Arial"/>
              </a:rPr>
              <a:t>UK service delivery remains heavily influenced by biomedical assessment models (Frost et al., 2024).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br>
              <a:rPr lang="en-US" sz="1100" dirty="0">
                <a:latin typeface="Arial"/>
                <a:cs typeface="Arial"/>
              </a:rPr>
            </a:br>
            <a:r>
              <a:rPr lang="en-US" sz="1100">
                <a:latin typeface="Arial"/>
                <a:cs typeface="Arial"/>
              </a:rPr>
              <a:t>Frailty theory supports early identification of vulnerability and preventative intervention.</a:t>
            </a:r>
            <a:endParaRPr lang="en-US" sz="1100" dirty="0">
              <a:latin typeface="Arial"/>
              <a:cs typeface="Arial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br>
              <a:rPr lang="en-US" sz="1100" dirty="0">
                <a:latin typeface="Arial"/>
                <a:cs typeface="Arial"/>
              </a:rPr>
            </a:br>
            <a:r>
              <a:rPr lang="en-US" sz="1100">
                <a:latin typeface="Arial"/>
                <a:cs typeface="Arial"/>
              </a:rPr>
              <a:t>However, frailty labelling may reinforce deficit-focused identities (Pickard, 2018).</a:t>
            </a:r>
            <a:endParaRPr lang="en-US" sz="1100"/>
          </a:p>
        </p:txBody>
      </p:sp>
      <p:pic>
        <p:nvPicPr>
          <p:cNvPr id="2" name="slide3">
            <a:hlinkClick r:id="" action="ppaction://media"/>
            <a:extLst>
              <a:ext uri="{FF2B5EF4-FFF2-40B4-BE49-F238E27FC236}">
                <a16:creationId xmlns:a16="http://schemas.microsoft.com/office/drawing/2014/main" id="{FF890946-2D4A-971E-AA02-2579A5511B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63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7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EE6A6B-3600-5D46-4A45-F4F7DC97E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 sz="3200" b="1">
                <a:solidFill>
                  <a:srgbClr val="00B050"/>
                </a:solidFill>
                <a:latin typeface="Arial"/>
                <a:ea typeface="Calibri"/>
                <a:cs typeface="Arial"/>
              </a:rPr>
              <a:t>Autonomy and freedom of choice</a:t>
            </a:r>
            <a:r>
              <a:rPr lang="en-GB" b="1" dirty="0">
                <a:latin typeface="Calibri"/>
                <a:ea typeface="Calibri"/>
                <a:cs typeface="Calibri"/>
              </a:rPr>
              <a:t>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C0B1C-933D-0D2B-991B-7E6DC59814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100">
                <a:latin typeface="Arial"/>
                <a:cs typeface="Arial"/>
              </a:rPr>
              <a:t>Meaningful autonomy enhances self-esteem and active engagement in care (Entwistle et al., 2010).</a:t>
            </a:r>
            <a:endParaRPr lang="en-GB" sz="1100" dirty="0">
              <a:latin typeface="Arial"/>
              <a:cs typeface="Arial"/>
            </a:endParaRPr>
          </a:p>
          <a:p>
            <a:r>
              <a:rPr lang="en-GB" sz="1100">
                <a:latin typeface="Arial"/>
                <a:cs typeface="Arial"/>
              </a:rPr>
              <a:t>Greater control over daily routines improves mental wellbeing in later life.</a:t>
            </a:r>
            <a:endParaRPr lang="en-GB" sz="1100" dirty="0">
              <a:latin typeface="Arial"/>
              <a:cs typeface="Arial"/>
            </a:endParaRPr>
          </a:p>
          <a:p>
            <a:r>
              <a:rPr lang="en-GB" sz="1100">
                <a:latin typeface="Arial"/>
                <a:cs typeface="Arial"/>
              </a:rPr>
              <a:t>The Care Act embeds wellbeing and participation principles (Care Act, 2014).</a:t>
            </a:r>
            <a:endParaRPr lang="en-GB" sz="1100" dirty="0">
              <a:latin typeface="Arial"/>
              <a:cs typeface="Arial"/>
            </a:endParaRPr>
          </a:p>
          <a:p>
            <a:r>
              <a:rPr lang="en-GB" sz="1100">
                <a:latin typeface="Arial"/>
                <a:cs typeface="Arial"/>
              </a:rPr>
              <a:t>Cognitive impairment and literacy barriers limit meaningful decision-making (Jaiswal et al., 2020).</a:t>
            </a:r>
            <a:endParaRPr lang="en-GB" sz="1100" dirty="0">
              <a:latin typeface="Arial"/>
              <a:cs typeface="Arial"/>
            </a:endParaRPr>
          </a:p>
          <a:p>
            <a:r>
              <a:rPr lang="en-GB" sz="1100" dirty="0">
                <a:latin typeface="Arial"/>
                <a:cs typeface="Arial"/>
              </a:rPr>
              <a:t>Policy emphasis on “choice” may prioritise efficiency over empowerment (</a:t>
            </a:r>
            <a:r>
              <a:rPr lang="en-GB" sz="1100" dirty="0" err="1">
                <a:latin typeface="Arial"/>
                <a:cs typeface="Arial"/>
              </a:rPr>
              <a:t>Gobillot</a:t>
            </a:r>
            <a:r>
              <a:rPr lang="en-GB" sz="1100" dirty="0">
                <a:latin typeface="Arial"/>
                <a:cs typeface="Arial"/>
              </a:rPr>
              <a:t> et al., 2025).</a:t>
            </a:r>
          </a:p>
          <a:p>
            <a:r>
              <a:rPr lang="en-GB" sz="1100">
                <a:latin typeface="Arial"/>
                <a:cs typeface="Arial"/>
              </a:rPr>
              <a:t>Genuine autonomy requires relational, informational, and environmental support structures.</a:t>
            </a:r>
            <a:endParaRPr lang="en-GB" sz="1100"/>
          </a:p>
          <a:p>
            <a:pPr marL="0" indent="0">
              <a:buNone/>
            </a:pPr>
            <a:endParaRPr lang="en-GB" sz="1500"/>
          </a:p>
        </p:txBody>
      </p:sp>
      <p:pic>
        <p:nvPicPr>
          <p:cNvPr id="4" name="Picture 3" descr="Hands in handcuffs with a light shining on them&#10;&#10;AI-generated content may be incorrect.">
            <a:extLst>
              <a:ext uri="{FF2B5EF4-FFF2-40B4-BE49-F238E27FC236}">
                <a16:creationId xmlns:a16="http://schemas.microsoft.com/office/drawing/2014/main" id="{096289BC-4745-B093-AD0B-0D86BA77581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637" r="365" b="2"/>
          <a:stretch>
            <a:fillRect/>
          </a:stretch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F55FB3-27BC-00F4-FC72-2E0A75F2E46F}"/>
              </a:ext>
            </a:extLst>
          </p:cNvPr>
          <p:cNvSpPr txBox="1"/>
          <p:nvPr/>
        </p:nvSpPr>
        <p:spPr>
          <a:xfrm>
            <a:off x="7274944" y="6088811"/>
            <a:ext cx="3436189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0" i="0" u="sng" strike="noStrike" dirty="0">
                <a:solidFill>
                  <a:srgbClr val="000000"/>
                </a:solidFill>
                <a:latin typeface="Arial"/>
                <a:ea typeface="Calibri"/>
                <a:cs typeface="Arial"/>
                <a:hlinkClick r:id="rId7"/>
              </a:rPr>
              <a:t>https://christianunion.org/images/CU_Today_Images/CU-Autonomy-Not-Freedom-Today.jpg</a:t>
            </a:r>
            <a:r>
              <a:rPr lang="en-US" sz="1200" b="0" i="0" u="none" strike="noStrike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endParaRPr lang="en-US" sz="1200" dirty="0">
              <a:latin typeface="Arial"/>
              <a:cs typeface="Arial"/>
            </a:endParaRPr>
          </a:p>
          <a:p>
            <a:pPr algn="ctr"/>
            <a:endParaRPr lang="en-GB"/>
          </a:p>
        </p:txBody>
      </p:sp>
      <p:pic>
        <p:nvPicPr>
          <p:cNvPr id="6" name="slide4">
            <a:hlinkClick r:id="" action="ppaction://media"/>
            <a:extLst>
              <a:ext uri="{FF2B5EF4-FFF2-40B4-BE49-F238E27FC236}">
                <a16:creationId xmlns:a16="http://schemas.microsoft.com/office/drawing/2014/main" id="{6D80D7E9-A4A5-6581-1895-2247A191FD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7" name="slide4">
            <a:hlinkClick r:id="" action="ppaction://media"/>
            <a:extLst>
              <a:ext uri="{FF2B5EF4-FFF2-40B4-BE49-F238E27FC236}">
                <a16:creationId xmlns:a16="http://schemas.microsoft.com/office/drawing/2014/main" id="{276DFDAF-153B-94BD-13CF-14B6A831C02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19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92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20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9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CB0381-2050-8065-00B8-10BA016D3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250409"/>
            <a:ext cx="11040981" cy="1228299"/>
          </a:xfrm>
        </p:spPr>
        <p:txBody>
          <a:bodyPr>
            <a:normAutofit/>
          </a:bodyPr>
          <a:lstStyle/>
          <a:p>
            <a:r>
              <a:rPr lang="en-GB" sz="3200" b="1">
                <a:solidFill>
                  <a:srgbClr val="00B050"/>
                </a:solidFill>
                <a:latin typeface="Arial"/>
                <a:cs typeface="Arial"/>
              </a:rPr>
              <a:t>Social Participation and Emotional Wellbeing</a:t>
            </a:r>
            <a:endParaRPr lang="en-US" sz="3200" b="1">
              <a:solidFill>
                <a:srgbClr val="00B050"/>
              </a:solidFill>
            </a:endParaRPr>
          </a:p>
        </p:txBody>
      </p:sp>
      <p:graphicFrame>
        <p:nvGraphicFramePr>
          <p:cNvPr id="55" name="Content Placeholder 2">
            <a:extLst>
              <a:ext uri="{FF2B5EF4-FFF2-40B4-BE49-F238E27FC236}">
                <a16:creationId xmlns:a16="http://schemas.microsoft.com/office/drawing/2014/main" id="{94F38E8A-9280-0C56-D1F5-AF3A8A5EC5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85994"/>
              </p:ext>
            </p:extLst>
          </p:nvPr>
        </p:nvGraphicFramePr>
        <p:xfrm>
          <a:off x="3428801" y="1914702"/>
          <a:ext cx="5334199" cy="4708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slide 5">
            <a:hlinkClick r:id="" action="ppaction://media"/>
            <a:extLst>
              <a:ext uri="{FF2B5EF4-FFF2-40B4-BE49-F238E27FC236}">
                <a16:creationId xmlns:a16="http://schemas.microsoft.com/office/drawing/2014/main" id="{C986ACD9-FEED-8935-380D-459E458F83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902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1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helping an old person&#10;&#10;AI-generated content may be incorrect.">
            <a:extLst>
              <a:ext uri="{FF2B5EF4-FFF2-40B4-BE49-F238E27FC236}">
                <a16:creationId xmlns:a16="http://schemas.microsoft.com/office/drawing/2014/main" id="{FD4E1127-73EB-3B0E-67C8-6154A7B0898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5882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C8B7BB-F9C2-4B40-989F-E014F1761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3200" b="1">
                <a:solidFill>
                  <a:srgbClr val="00B050"/>
                </a:solidFill>
                <a:latin typeface="Arial"/>
                <a:ea typeface="Calibri"/>
                <a:cs typeface="Arial"/>
              </a:rPr>
              <a:t>Safety and Risk Management</a:t>
            </a:r>
            <a:endParaRPr lang="en-US" sz="320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2CD983-1FE0-9428-7FE6-0EA013073C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295200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100">
                <a:latin typeface="Arial"/>
                <a:cs typeface="Arial"/>
              </a:rPr>
              <a:t>Effective risk management reduces injury and hospital admissions (Lette et al., 2020).</a:t>
            </a:r>
            <a:endParaRPr lang="en-GB" sz="1100" dirty="0">
              <a:latin typeface="Arial"/>
              <a:cs typeface="Arial"/>
            </a:endParaRPr>
          </a:p>
          <a:p>
            <a:r>
              <a:rPr lang="en-GB" sz="1100">
                <a:latin typeface="Arial"/>
                <a:cs typeface="Arial"/>
              </a:rPr>
              <a:t>Falls prevention and medication management are central safety priorities.</a:t>
            </a:r>
            <a:endParaRPr lang="en-GB" sz="1100" dirty="0">
              <a:latin typeface="Arial"/>
              <a:cs typeface="Arial"/>
            </a:endParaRPr>
          </a:p>
          <a:p>
            <a:r>
              <a:rPr lang="en-GB" sz="1100">
                <a:latin typeface="Arial"/>
                <a:cs typeface="Arial"/>
              </a:rPr>
              <a:t>Risk stratification tools guide clinical decision-making processes.</a:t>
            </a:r>
            <a:endParaRPr lang="en-GB" sz="1100" dirty="0">
              <a:latin typeface="Arial"/>
              <a:cs typeface="Arial"/>
            </a:endParaRPr>
          </a:p>
          <a:p>
            <a:r>
              <a:rPr lang="en-GB" sz="1100">
                <a:latin typeface="Arial"/>
                <a:cs typeface="Arial"/>
              </a:rPr>
              <a:t>Excessive focus on safety may restrict autonomy (Pelto-Piri et al., 2013).</a:t>
            </a:r>
            <a:endParaRPr lang="en-GB" sz="1100" dirty="0">
              <a:latin typeface="Arial"/>
              <a:cs typeface="Arial"/>
            </a:endParaRPr>
          </a:p>
          <a:p>
            <a:r>
              <a:rPr lang="en-GB" sz="1100">
                <a:latin typeface="Arial"/>
                <a:cs typeface="Arial"/>
              </a:rPr>
              <a:t>Defensive practice can reinforce dependency and limit independence.</a:t>
            </a:r>
            <a:endParaRPr lang="en-GB" sz="1100" dirty="0">
              <a:latin typeface="Arial"/>
              <a:cs typeface="Arial"/>
            </a:endParaRPr>
          </a:p>
          <a:p>
            <a:r>
              <a:rPr lang="en-GB" sz="1100">
                <a:latin typeface="Arial"/>
                <a:cs typeface="Arial"/>
              </a:rPr>
              <a:t>Negotiated risk-taking balances empowerment with harm prevention.</a:t>
            </a:r>
            <a:endParaRPr lang="en-GB" sz="1100" dirty="0"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0515BB-15EB-ECC4-0D74-4B9D608B9D1C}"/>
              </a:ext>
            </a:extLst>
          </p:cNvPr>
          <p:cNvSpPr txBox="1"/>
          <p:nvPr/>
        </p:nvSpPr>
        <p:spPr>
          <a:xfrm>
            <a:off x="6096000" y="6189453"/>
            <a:ext cx="6096000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u="sng" strike="noStrike">
                <a:solidFill>
                  <a:srgbClr val="000000"/>
                </a:solidFill>
                <a:latin typeface="Calibri"/>
                <a:ea typeface="Calibri"/>
                <a:cs typeface="Calibri"/>
                <a:hlinkClick r:id="rId5"/>
              </a:rPr>
              <a:t>https://www.seniorhelpers.com/site/assets/files/583076/risk-management-to-prevent-senior-falls.480x0.webp</a:t>
            </a:r>
            <a:r>
              <a:rPr lang="en-US" sz="1200">
                <a:latin typeface="Calibri"/>
                <a:ea typeface="Calibri"/>
                <a:cs typeface="Calibri"/>
              </a:rPr>
              <a:t> </a:t>
            </a:r>
            <a:endParaRPr lang="en-US"/>
          </a:p>
          <a:p>
            <a:pPr algn="ctr"/>
            <a:endParaRPr lang="en-GB"/>
          </a:p>
        </p:txBody>
      </p:sp>
      <p:pic>
        <p:nvPicPr>
          <p:cNvPr id="6" name="slide 6">
            <a:hlinkClick r:id="" action="ppaction://media"/>
            <a:extLst>
              <a:ext uri="{FF2B5EF4-FFF2-40B4-BE49-F238E27FC236}">
                <a16:creationId xmlns:a16="http://schemas.microsoft.com/office/drawing/2014/main" id="{CE8F3827-E81B-386E-B00C-D18E235432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10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07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C799903-48D5-4A31-A1A2-541072D97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8EFFF109-FC58-4FD3-BE05-9775A1310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508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1B96AD6-92A9-4273-A62B-96A1C3E0B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8F60F1-A7FF-720D-F25F-719F90601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GB" sz="3200" b="1">
                <a:solidFill>
                  <a:srgbClr val="00B050"/>
                </a:solidFill>
                <a:latin typeface="Arial"/>
                <a:ea typeface="Calibri"/>
                <a:cs typeface="Arial"/>
              </a:rPr>
              <a:t>Critical of the Effectiveness and Benefits of Approaches and Interventions in Supporting Older People in the UK</a:t>
            </a:r>
            <a:endParaRPr lang="en-US" sz="320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102049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2B713-AB21-A123-9823-79F5C3C26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49" y="932688"/>
            <a:ext cx="5916603" cy="49926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100" b="1">
                <a:latin typeface="Arial"/>
                <a:cs typeface="Arial"/>
              </a:rPr>
              <a:t>Reablement Services</a:t>
            </a:r>
            <a:endParaRPr lang="en-GB" sz="1100">
              <a:latin typeface="Arial"/>
              <a:cs typeface="Arial"/>
            </a:endParaRPr>
          </a:p>
          <a:p>
            <a:r>
              <a:rPr lang="en-GB" sz="1100">
                <a:latin typeface="Arial"/>
                <a:cs typeface="Arial"/>
              </a:rPr>
              <a:t>Reablement services aim to restore functional ability following hospital discharge or health deterioration.</a:t>
            </a:r>
          </a:p>
          <a:p>
            <a:r>
              <a:rPr lang="en-GB" sz="1100">
                <a:latin typeface="Arial"/>
                <a:cs typeface="Arial"/>
              </a:rPr>
              <a:t>Evidence demonstrates reablement improves confidence, mobility, and performance in activities of daily living (Tessier et al., 2016).</a:t>
            </a:r>
          </a:p>
          <a:p>
            <a:r>
              <a:rPr lang="en-GB" sz="1100">
                <a:latin typeface="Arial"/>
                <a:cs typeface="Arial"/>
              </a:rPr>
              <a:t>These interventions reflect biomedical rehabilitation and Bandura’s self-efficacy theoretical principles.</a:t>
            </a:r>
          </a:p>
          <a:p>
            <a:r>
              <a:rPr lang="en-GB" sz="1100">
                <a:latin typeface="Arial"/>
                <a:cs typeface="Arial"/>
              </a:rPr>
              <a:t>However, outcomes vary depending on workforce training, staffing levels, and multidisciplinary collaboration.</a:t>
            </a:r>
          </a:p>
          <a:p>
            <a:r>
              <a:rPr lang="en-GB" sz="1100" dirty="0">
                <a:latin typeface="Arial"/>
                <a:cs typeface="Arial"/>
              </a:rPr>
              <a:t>Persistent funding pressures restrict equitable national access to effective community-based reablement services (Chen et al., 2022).</a:t>
            </a:r>
            <a:endParaRPr lang="en-GB" sz="1100" dirty="0"/>
          </a:p>
          <a:p>
            <a:pPr marL="0" indent="0">
              <a:buNone/>
            </a:pPr>
            <a:endParaRPr lang="en-GB" sz="1900"/>
          </a:p>
        </p:txBody>
      </p:sp>
      <p:pic>
        <p:nvPicPr>
          <p:cNvPr id="4" name="slide7">
            <a:hlinkClick r:id="" action="ppaction://media"/>
            <a:extLst>
              <a:ext uri="{FF2B5EF4-FFF2-40B4-BE49-F238E27FC236}">
                <a16:creationId xmlns:a16="http://schemas.microsoft.com/office/drawing/2014/main" id="{AD1B4854-BBC0-FAE3-5E01-EAAE06C46E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35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8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D1540-4CFA-CD8D-1C78-F3920EB5A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>
                <a:solidFill>
                  <a:srgbClr val="00B050"/>
                </a:solidFill>
                <a:latin typeface="Arial"/>
                <a:ea typeface="Calibri"/>
                <a:cs typeface="Arial"/>
              </a:rPr>
              <a:t>Integrated</a:t>
            </a:r>
            <a:r>
              <a:rPr lang="en-GB" sz="3200" b="1"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 Care Systems (ICS) and Personalisation</a:t>
            </a:r>
            <a:endParaRPr lang="en-US" sz="3200">
              <a:solidFill>
                <a:srgbClr val="00B05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76B90-285D-7BD1-6F3A-FD673FEE3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9131" y="2660693"/>
            <a:ext cx="5515628" cy="8336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100">
                <a:latin typeface="Arial"/>
                <a:cs typeface="Arial"/>
              </a:rPr>
              <a:t>Integration enhances continuity of care and patient experience outcomes.</a:t>
            </a:r>
          </a:p>
          <a:p>
            <a:endParaRPr lang="en-GB" sz="1600" dirty="0">
              <a:latin typeface="Arial"/>
              <a:cs typeface="Arial"/>
            </a:endParaRPr>
          </a:p>
          <a:p>
            <a:endParaRPr lang="en-GB" sz="1600"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6E2A32-4F5F-A7E3-EA8A-63CC7CB6629B}"/>
              </a:ext>
            </a:extLst>
          </p:cNvPr>
          <p:cNvSpPr txBox="1"/>
          <p:nvPr/>
        </p:nvSpPr>
        <p:spPr>
          <a:xfrm>
            <a:off x="2223370" y="2677439"/>
            <a:ext cx="939453" cy="5386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>
                <a:latin typeface="Arial"/>
                <a:ea typeface="Arial"/>
                <a:cs typeface="Arial"/>
              </a:rPr>
              <a:t>Benefits</a:t>
            </a:r>
            <a:endParaRPr lang="en-US" sz="1100" b="1">
              <a:latin typeface="Arial"/>
              <a:cs typeface="Arial"/>
            </a:endParaRPr>
          </a:p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29FB5C-C01F-090E-152D-64DFB47AB20F}"/>
              </a:ext>
            </a:extLst>
          </p:cNvPr>
          <p:cNvSpPr txBox="1"/>
          <p:nvPr/>
        </p:nvSpPr>
        <p:spPr>
          <a:xfrm>
            <a:off x="2004164" y="4765110"/>
            <a:ext cx="2327754" cy="5386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>
                <a:latin typeface="Arial"/>
                <a:ea typeface="Arial"/>
                <a:cs typeface="Arial"/>
              </a:rPr>
              <a:t>Challenges/disadvantages</a:t>
            </a:r>
            <a:endParaRPr lang="en-US" sz="1100" b="1"/>
          </a:p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5CCC08-B5FC-40F5-B38C-C5D374AF806B}"/>
              </a:ext>
            </a:extLst>
          </p:cNvPr>
          <p:cNvSpPr txBox="1"/>
          <p:nvPr/>
        </p:nvSpPr>
        <p:spPr>
          <a:xfrm>
            <a:off x="6096000" y="3909164"/>
            <a:ext cx="6096000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100">
                <a:latin typeface="Arial"/>
                <a:cs typeface="Arial"/>
              </a:rPr>
              <a:t>However, siloed funding structures continue limiting effective cross-sector collaboration (Barr et al., 2024).</a:t>
            </a:r>
            <a:endParaRPr lang="en-US" sz="11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100">
                <a:latin typeface="Arial"/>
                <a:cs typeface="Arial"/>
              </a:rPr>
              <a:t>Personal budgets aim to enhance autonomy by aligning care with individual preferences (Zhang &amp; Forder, 2025).</a:t>
            </a:r>
            <a:endParaRPr lang="en-GB" sz="11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latin typeface="Arial"/>
                <a:cs typeface="Arial"/>
              </a:rPr>
              <a:t>Nevertheless, choice without adequate support may reproduce inequalities in decision-making capacity (</a:t>
            </a:r>
            <a:r>
              <a:rPr lang="en-GB" sz="1100" dirty="0" err="1">
                <a:latin typeface="Arial"/>
                <a:cs typeface="Arial"/>
              </a:rPr>
              <a:t>Tritter</a:t>
            </a:r>
            <a:r>
              <a:rPr lang="en-GB" sz="1100" dirty="0">
                <a:latin typeface="Arial"/>
                <a:cs typeface="Arial"/>
              </a:rPr>
              <a:t> &amp; McCallum, 2006).</a:t>
            </a:r>
            <a:endParaRPr lang="en-GB" sz="1100" dirty="0"/>
          </a:p>
          <a:p>
            <a:pPr algn="ctr"/>
            <a:endParaRPr lang="en-GB"/>
          </a:p>
        </p:txBody>
      </p:sp>
      <p:sp>
        <p:nvSpPr>
          <p:cNvPr id="8" name="Left Brace 7">
            <a:extLst>
              <a:ext uri="{FF2B5EF4-FFF2-40B4-BE49-F238E27FC236}">
                <a16:creationId xmlns:a16="http://schemas.microsoft.com/office/drawing/2014/main" id="{23A2C1A6-078B-C36E-FBF3-CEE1F1970204}"/>
              </a:ext>
            </a:extLst>
          </p:cNvPr>
          <p:cNvSpPr/>
          <p:nvPr/>
        </p:nvSpPr>
        <p:spPr>
          <a:xfrm>
            <a:off x="4202003" y="2387252"/>
            <a:ext cx="1543749" cy="1112728"/>
          </a:xfrm>
          <a:prstGeom prst="leftBrace">
            <a:avLst/>
          </a:prstGeom>
          <a:noFill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eft Brace 9">
            <a:extLst>
              <a:ext uri="{FF2B5EF4-FFF2-40B4-BE49-F238E27FC236}">
                <a16:creationId xmlns:a16="http://schemas.microsoft.com/office/drawing/2014/main" id="{B9DF0353-8D5B-6403-5DF7-F36D7CD93F8E}"/>
              </a:ext>
            </a:extLst>
          </p:cNvPr>
          <p:cNvSpPr/>
          <p:nvPr/>
        </p:nvSpPr>
        <p:spPr>
          <a:xfrm>
            <a:off x="4202002" y="3911252"/>
            <a:ext cx="1543749" cy="18956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slide8">
            <a:hlinkClick r:id="" action="ppaction://media"/>
            <a:extLst>
              <a:ext uri="{FF2B5EF4-FFF2-40B4-BE49-F238E27FC236}">
                <a16:creationId xmlns:a16="http://schemas.microsoft.com/office/drawing/2014/main" id="{537D64F5-8777-C085-35C4-55B0B88F05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28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5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9E0F83-F70C-2DC9-692C-7D1F72F51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93">
            <a:extLst>
              <a:ext uri="{FF2B5EF4-FFF2-40B4-BE49-F238E27FC236}">
                <a16:creationId xmlns:a16="http://schemas.microsoft.com/office/drawing/2014/main" id="{A94DA0FB-7123-B724-6E31-97B96843C9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E4F92B-4325-602C-D48A-1B6DAD508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250409"/>
            <a:ext cx="11040981" cy="1228299"/>
          </a:xfrm>
        </p:spPr>
        <p:txBody>
          <a:bodyPr>
            <a:normAutofit/>
          </a:bodyPr>
          <a:lstStyle/>
          <a:p>
            <a:r>
              <a:rPr lang="en-GB" sz="3200" b="1">
                <a:solidFill>
                  <a:srgbClr val="00B050"/>
                </a:solidFill>
                <a:latin typeface="Arial"/>
                <a:cs typeface="Arial"/>
              </a:rPr>
              <a:t>Social Participation and Emotional Wellbeing</a:t>
            </a:r>
            <a:endParaRPr lang="en-US" sz="3200" b="1">
              <a:solidFill>
                <a:srgbClr val="00B050"/>
              </a:solidFill>
            </a:endParaRPr>
          </a:p>
        </p:txBody>
      </p:sp>
      <p:pic>
        <p:nvPicPr>
          <p:cNvPr id="29" name="Content Placeholder 28" descr="An old person standing next to a calendar and a phone&#10;&#10;AI-generated content may be incorrect.">
            <a:extLst>
              <a:ext uri="{FF2B5EF4-FFF2-40B4-BE49-F238E27FC236}">
                <a16:creationId xmlns:a16="http://schemas.microsoft.com/office/drawing/2014/main" id="{CE199CEC-4989-5AE0-AC60-DC9D2EA8A5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564230" y="1392031"/>
            <a:ext cx="5144935" cy="408074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6B3AA9B-0A7B-00A5-9978-9EB090925633}"/>
              </a:ext>
            </a:extLst>
          </p:cNvPr>
          <p:cNvSpPr txBox="1"/>
          <p:nvPr/>
        </p:nvSpPr>
        <p:spPr>
          <a:xfrm>
            <a:off x="5375754" y="5871576"/>
            <a:ext cx="60960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u="sng" strike="noStrike">
                <a:solidFill>
                  <a:srgbClr val="000000"/>
                </a:solidFill>
                <a:latin typeface="Calibri"/>
                <a:ea typeface="Calibri"/>
                <a:cs typeface="Calibri"/>
                <a:hlinkClick r:id="rId5"/>
              </a:rPr>
              <a:t>https://katiecouric.com/wp-content/uploads/2021/04/DigitalDivide-01.png</a:t>
            </a:r>
            <a:r>
              <a:rPr lang="en-US" sz="1400">
                <a:latin typeface="Calibri"/>
                <a:ea typeface="Calibri"/>
                <a:cs typeface="Calibri"/>
              </a:rPr>
              <a:t> </a:t>
            </a:r>
            <a:endParaRPr lang="en-US"/>
          </a:p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1699095-E9C7-FCDE-4407-DB56F6342259}"/>
              </a:ext>
            </a:extLst>
          </p:cNvPr>
          <p:cNvSpPr txBox="1"/>
          <p:nvPr/>
        </p:nvSpPr>
        <p:spPr>
          <a:xfrm>
            <a:off x="3048000" y="3429000"/>
            <a:ext cx="60960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/>
          </a:p>
          <a:p>
            <a:pPr algn="ctr"/>
            <a:endParaRPr lang="en-GB"/>
          </a:p>
        </p:txBody>
      </p:sp>
      <p:graphicFrame>
        <p:nvGraphicFramePr>
          <p:cNvPr id="96" name="TextBox 34">
            <a:extLst>
              <a:ext uri="{FF2B5EF4-FFF2-40B4-BE49-F238E27FC236}">
                <a16:creationId xmlns:a16="http://schemas.microsoft.com/office/drawing/2014/main" id="{B5E47980-9859-4991-1143-58D78254680D}"/>
              </a:ext>
            </a:extLst>
          </p:cNvPr>
          <p:cNvGraphicFramePr/>
          <p:nvPr/>
        </p:nvGraphicFramePr>
        <p:xfrm>
          <a:off x="313149" y="1226508"/>
          <a:ext cx="5062604" cy="5632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3" name="slide 9">
            <a:hlinkClick r:id="" action="ppaction://media"/>
            <a:extLst>
              <a:ext uri="{FF2B5EF4-FFF2-40B4-BE49-F238E27FC236}">
                <a16:creationId xmlns:a16="http://schemas.microsoft.com/office/drawing/2014/main" id="{355C2DB5-329A-83A4-1686-6F0DA43855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27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4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DC8DB5-73BE-CC0C-7E86-17DF8D099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FACBEDD2-3D35-4319-8968-3EC3B7702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A5106ED-0017-48D8-8BEE-8CE02272E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90427B-34D6-F626-D8B8-A3EB57984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7495" y="449850"/>
            <a:ext cx="6083146" cy="9902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b="1">
                <a:solidFill>
                  <a:srgbClr val="00B050"/>
                </a:solidFill>
                <a:latin typeface="Arial"/>
                <a:cs typeface="Arial"/>
              </a:rPr>
              <a:t>Policy and Theoretical links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12DD47-9DBE-A7D9-A6A0-1A620C063644}"/>
              </a:ext>
            </a:extLst>
          </p:cNvPr>
          <p:cNvSpPr txBox="1"/>
          <p:nvPr/>
        </p:nvSpPr>
        <p:spPr>
          <a:xfrm>
            <a:off x="3048918" y="4038686"/>
            <a:ext cx="7241803" cy="79577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1100" b="0" i="0" u="none" strike="noStrike">
                <a:latin typeface="Arial"/>
                <a:cs typeface="Arial"/>
              </a:rPr>
              <a:t>Activity theory links sustained engagement in meaningful roles to psychological wellbeing (Winstead et al., 2014).</a:t>
            </a:r>
            <a:endParaRPr lang="en-US" sz="1100">
              <a:latin typeface="Arial"/>
              <a:cs typeface="Arial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endParaRPr lang="en-US" sz="1900">
              <a:solidFill>
                <a:schemeClr val="tx2"/>
              </a:solidFill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22FA0FD-813C-451C-AE23-125FEE88D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832880" cy="2876136"/>
            <a:chOff x="-305" y="-1"/>
            <a:chExt cx="3832880" cy="2876136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DF15559-EF5F-416E-A50C-95FF9B635D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0410B3EC-094F-49A9-A2D2-63B1EDC663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0F0E3061-A38C-4474-80BA-6B9782395B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6D04B60-C0AA-40C2-A246-C29A1DD4E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76D1ED2B-0697-DD82-420B-E3EEEB8507AE}"/>
              </a:ext>
            </a:extLst>
          </p:cNvPr>
          <p:cNvSpPr txBox="1"/>
          <p:nvPr/>
        </p:nvSpPr>
        <p:spPr>
          <a:xfrm>
            <a:off x="3048000" y="4744233"/>
            <a:ext cx="7954027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1100" b="0" i="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Continuity theory highlights maintaining identity, lifestyle patterns, and social relationships in later life.</a:t>
            </a:r>
            <a:endParaRPr lang="en-US" sz="1100" dirty="0"/>
          </a:p>
          <a:p>
            <a:pPr algn="ctr">
              <a:spcAft>
                <a:spcPts val="600"/>
              </a:spcAft>
            </a:pP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9AA54C-56B8-17E9-B629-2E25E7D5F65D}"/>
              </a:ext>
            </a:extLst>
          </p:cNvPr>
          <p:cNvSpPr txBox="1"/>
          <p:nvPr/>
        </p:nvSpPr>
        <p:spPr>
          <a:xfrm>
            <a:off x="3048000" y="2876705"/>
            <a:ext cx="7631179" cy="62655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1100" b="0" i="0" u="none" strike="noStrike" dirty="0">
                <a:latin typeface="Arial"/>
                <a:cs typeface="Arial"/>
              </a:rPr>
              <a:t>The NHS Long Term Plan 2019 promotes integrated, anticipatory, and person-</a:t>
            </a:r>
            <a:r>
              <a:rPr lang="en-US" sz="1100" b="0" i="0" u="none" strike="noStrike" dirty="0" err="1">
                <a:latin typeface="Arial"/>
                <a:cs typeface="Arial"/>
              </a:rPr>
              <a:t>centred</a:t>
            </a:r>
            <a:r>
              <a:rPr lang="en-US" sz="1100" b="0" i="0" u="none" strike="noStrike" dirty="0">
                <a:latin typeface="Arial"/>
                <a:cs typeface="Arial"/>
              </a:rPr>
              <a:t> healthcare delivery.</a:t>
            </a:r>
            <a:endParaRPr lang="en-US" sz="1100" dirty="0">
              <a:latin typeface="Arial"/>
              <a:cs typeface="Arial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dirty="0">
              <a:latin typeface="Arial"/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865CC3-A4B5-4386-18A6-A8AB097814ED}"/>
              </a:ext>
            </a:extLst>
          </p:cNvPr>
          <p:cNvSpPr txBox="1"/>
          <p:nvPr/>
        </p:nvSpPr>
        <p:spPr>
          <a:xfrm>
            <a:off x="3048000" y="2343411"/>
            <a:ext cx="7620000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1100">
                <a:latin typeface="Arial"/>
                <a:ea typeface="Arial"/>
                <a:cs typeface="Arial"/>
              </a:rPr>
              <a:t>The Care Act 2014 codifies wellbeing, dignity, and participation within adult social care legislation.</a:t>
            </a:r>
            <a:endParaRPr lang="en-US" sz="1100"/>
          </a:p>
          <a:p>
            <a:pPr algn="ctr">
              <a:spcAft>
                <a:spcPts val="600"/>
              </a:spcAft>
            </a:pPr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B81E2D-3D15-112B-0A77-9D0B63C10360}"/>
              </a:ext>
            </a:extLst>
          </p:cNvPr>
          <p:cNvSpPr txBox="1"/>
          <p:nvPr/>
        </p:nvSpPr>
        <p:spPr>
          <a:xfrm>
            <a:off x="3048000" y="3502068"/>
            <a:ext cx="7463424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1100" b="0" i="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Frailty models </a:t>
            </a:r>
            <a:r>
              <a:rPr lang="en-US" sz="1100" b="0" i="0" u="none" strike="noStrike" dirty="0" err="1">
                <a:solidFill>
                  <a:srgbClr val="000000"/>
                </a:solidFill>
                <a:latin typeface="Arial"/>
                <a:ea typeface="Arial"/>
                <a:cs typeface="Arial"/>
              </a:rPr>
              <a:t>emphasise</a:t>
            </a:r>
            <a:r>
              <a:rPr lang="en-US" sz="1100" b="0" i="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 early identification and preventative intervention strategies.</a:t>
            </a:r>
            <a:endParaRPr lang="en-US" sz="1100" dirty="0"/>
          </a:p>
          <a:p>
            <a:pPr algn="ctr">
              <a:spcAft>
                <a:spcPts val="600"/>
              </a:spcAft>
            </a:pPr>
            <a:endParaRPr lang="en-GB"/>
          </a:p>
        </p:txBody>
      </p:sp>
      <p:pic>
        <p:nvPicPr>
          <p:cNvPr id="3" name="slide 10">
            <a:hlinkClick r:id="" action="ppaction://media"/>
            <a:extLst>
              <a:ext uri="{FF2B5EF4-FFF2-40B4-BE49-F238E27FC236}">
                <a16:creationId xmlns:a16="http://schemas.microsoft.com/office/drawing/2014/main" id="{00051245-6975-D6AE-A249-EA1D09AC3F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5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8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1026190-6B62-46DB-B5FF-9E0FF9BDCD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1">
            <a:extLst>
              <a:ext uri="{FF2B5EF4-FFF2-40B4-BE49-F238E27FC236}">
                <a16:creationId xmlns:a16="http://schemas.microsoft.com/office/drawing/2014/main" id="{66DA0389-D66E-4727-8EFB-E60E6C412F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4693" y="870265"/>
            <a:ext cx="9662615" cy="1603018"/>
          </a:xfrm>
          <a:custGeom>
            <a:avLst/>
            <a:gdLst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652930 w 9662615"/>
              <a:gd name="connsiteY68" fmla="*/ 1539961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4055448 w 9662615"/>
              <a:gd name="connsiteY72" fmla="*/ 1528913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652930 w 9662615"/>
              <a:gd name="connsiteY68" fmla="*/ 1539961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86537 w 9662615"/>
              <a:gd name="connsiteY72" fmla="*/ 1523612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652930 w 9662615"/>
              <a:gd name="connsiteY68" fmla="*/ 1539961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652930 w 9662615"/>
              <a:gd name="connsiteY68" fmla="*/ 1539961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652930 w 9662615"/>
              <a:gd name="connsiteY68" fmla="*/ 1539961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833906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833906 w 9662615"/>
              <a:gd name="connsiteY73" fmla="*/ 1516637 h 1583140"/>
              <a:gd name="connsiteX74" fmla="*/ 3696258 w 9662615"/>
              <a:gd name="connsiteY74" fmla="*/ 1537563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833906 w 9662615"/>
              <a:gd name="connsiteY73" fmla="*/ 1516637 h 1583140"/>
              <a:gd name="connsiteX74" fmla="*/ 3696258 w 9662615"/>
              <a:gd name="connsiteY74" fmla="*/ 1537563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30805 w 9662615"/>
              <a:gd name="connsiteY81" fmla="*/ 1542521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833906 w 9662615"/>
              <a:gd name="connsiteY73" fmla="*/ 1516637 h 1583140"/>
              <a:gd name="connsiteX74" fmla="*/ 3696258 w 9662615"/>
              <a:gd name="connsiteY74" fmla="*/ 1537563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30805 w 9662615"/>
              <a:gd name="connsiteY81" fmla="*/ 1542521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91676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833906 w 9662615"/>
              <a:gd name="connsiteY73" fmla="*/ 1516637 h 1583140"/>
              <a:gd name="connsiteX74" fmla="*/ 3696258 w 9662615"/>
              <a:gd name="connsiteY74" fmla="*/ 1537563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30805 w 9662615"/>
              <a:gd name="connsiteY81" fmla="*/ 1542521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91676 w 9662615"/>
              <a:gd name="connsiteY91" fmla="*/ 1500859 h 1583140"/>
              <a:gd name="connsiteX92" fmla="*/ 2378036 w 9662615"/>
              <a:gd name="connsiteY92" fmla="*/ 1520645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7534"/>
              <a:gd name="connsiteX1" fmla="*/ 9662615 w 9662615"/>
              <a:gd name="connsiteY1" fmla="*/ 0 h 1587534"/>
              <a:gd name="connsiteX2" fmla="*/ 9662615 w 9662615"/>
              <a:gd name="connsiteY2" fmla="*/ 1280346 h 1587534"/>
              <a:gd name="connsiteX3" fmla="*/ 9658420 w 9662615"/>
              <a:gd name="connsiteY3" fmla="*/ 1280106 h 1587534"/>
              <a:gd name="connsiteX4" fmla="*/ 9469546 w 9662615"/>
              <a:gd name="connsiteY4" fmla="*/ 1289837 h 1587534"/>
              <a:gd name="connsiteX5" fmla="*/ 9385895 w 9662615"/>
              <a:gd name="connsiteY5" fmla="*/ 1269203 h 1587534"/>
              <a:gd name="connsiteX6" fmla="*/ 9144767 w 9662615"/>
              <a:gd name="connsiteY6" fmla="*/ 1264120 h 1587534"/>
              <a:gd name="connsiteX7" fmla="*/ 8837252 w 9662615"/>
              <a:gd name="connsiteY7" fmla="*/ 1350515 h 1587534"/>
              <a:gd name="connsiteX8" fmla="*/ 8705466 w 9662615"/>
              <a:gd name="connsiteY8" fmla="*/ 1342419 h 1587534"/>
              <a:gd name="connsiteX9" fmla="*/ 8652221 w 9662615"/>
              <a:gd name="connsiteY9" fmla="*/ 1326906 h 1587534"/>
              <a:gd name="connsiteX10" fmla="*/ 8632312 w 9662615"/>
              <a:gd name="connsiteY10" fmla="*/ 1326025 h 1587534"/>
              <a:gd name="connsiteX11" fmla="*/ 8591582 w 9662615"/>
              <a:gd name="connsiteY11" fmla="*/ 1341666 h 1587534"/>
              <a:gd name="connsiteX12" fmla="*/ 8537336 w 9662615"/>
              <a:gd name="connsiteY12" fmla="*/ 1341684 h 1587534"/>
              <a:gd name="connsiteX13" fmla="*/ 8472508 w 9662615"/>
              <a:gd name="connsiteY13" fmla="*/ 1363109 h 1587534"/>
              <a:gd name="connsiteX14" fmla="*/ 8258477 w 9662615"/>
              <a:gd name="connsiteY14" fmla="*/ 1370666 h 1587534"/>
              <a:gd name="connsiteX15" fmla="*/ 8197961 w 9662615"/>
              <a:gd name="connsiteY15" fmla="*/ 1392804 h 1587534"/>
              <a:gd name="connsiteX16" fmla="*/ 8171196 w 9662615"/>
              <a:gd name="connsiteY16" fmla="*/ 1397216 h 1587534"/>
              <a:gd name="connsiteX17" fmla="*/ 8127667 w 9662615"/>
              <a:gd name="connsiteY17" fmla="*/ 1418254 h 1587534"/>
              <a:gd name="connsiteX18" fmla="*/ 7974579 w 9662615"/>
              <a:gd name="connsiteY18" fmla="*/ 1383439 h 1587534"/>
              <a:gd name="connsiteX19" fmla="*/ 7768351 w 9662615"/>
              <a:gd name="connsiteY19" fmla="*/ 1395051 h 1587534"/>
              <a:gd name="connsiteX20" fmla="*/ 7635985 w 9662615"/>
              <a:gd name="connsiteY20" fmla="*/ 1386363 h 1587534"/>
              <a:gd name="connsiteX21" fmla="*/ 7466069 w 9662615"/>
              <a:gd name="connsiteY21" fmla="*/ 1377654 h 1587534"/>
              <a:gd name="connsiteX22" fmla="*/ 7355642 w 9662615"/>
              <a:gd name="connsiteY22" fmla="*/ 1407761 h 1587534"/>
              <a:gd name="connsiteX23" fmla="*/ 7151610 w 9662615"/>
              <a:gd name="connsiteY23" fmla="*/ 1397856 h 1587534"/>
              <a:gd name="connsiteX24" fmla="*/ 7082147 w 9662615"/>
              <a:gd name="connsiteY24" fmla="*/ 1406113 h 1587534"/>
              <a:gd name="connsiteX25" fmla="*/ 7014958 w 9662615"/>
              <a:gd name="connsiteY25" fmla="*/ 1396883 h 1587534"/>
              <a:gd name="connsiteX26" fmla="*/ 6907567 w 9662615"/>
              <a:gd name="connsiteY26" fmla="*/ 1419149 h 1587534"/>
              <a:gd name="connsiteX27" fmla="*/ 6748428 w 9662615"/>
              <a:gd name="connsiteY27" fmla="*/ 1420308 h 1587534"/>
              <a:gd name="connsiteX28" fmla="*/ 6654257 w 9662615"/>
              <a:gd name="connsiteY28" fmla="*/ 1424143 h 1587534"/>
              <a:gd name="connsiteX29" fmla="*/ 6620123 w 9662615"/>
              <a:gd name="connsiteY29" fmla="*/ 1430535 h 1587534"/>
              <a:gd name="connsiteX30" fmla="*/ 6571355 w 9662615"/>
              <a:gd name="connsiteY30" fmla="*/ 1436144 h 1587534"/>
              <a:gd name="connsiteX31" fmla="*/ 6486557 w 9662615"/>
              <a:gd name="connsiteY31" fmla="*/ 1449861 h 1587534"/>
              <a:gd name="connsiteX32" fmla="*/ 6370419 w 9662615"/>
              <a:gd name="connsiteY32" fmla="*/ 1461649 h 1587534"/>
              <a:gd name="connsiteX33" fmla="*/ 6278839 w 9662615"/>
              <a:gd name="connsiteY33" fmla="*/ 1449160 h 1587534"/>
              <a:gd name="connsiteX34" fmla="*/ 6272455 w 9662615"/>
              <a:gd name="connsiteY34" fmla="*/ 1453191 h 1587534"/>
              <a:gd name="connsiteX35" fmla="*/ 6212659 w 9662615"/>
              <a:gd name="connsiteY35" fmla="*/ 1454850 h 1587534"/>
              <a:gd name="connsiteX36" fmla="*/ 6069317 w 9662615"/>
              <a:gd name="connsiteY36" fmla="*/ 1445838 h 1587534"/>
              <a:gd name="connsiteX37" fmla="*/ 5878477 w 9662615"/>
              <a:gd name="connsiteY37" fmla="*/ 1439180 h 1587534"/>
              <a:gd name="connsiteX38" fmla="*/ 5838387 w 9662615"/>
              <a:gd name="connsiteY38" fmla="*/ 1444679 h 1587534"/>
              <a:gd name="connsiteX39" fmla="*/ 5771136 w 9662615"/>
              <a:gd name="connsiteY39" fmla="*/ 1453639 h 1587534"/>
              <a:gd name="connsiteX40" fmla="*/ 5724081 w 9662615"/>
              <a:gd name="connsiteY40" fmla="*/ 1470431 h 1587534"/>
              <a:gd name="connsiteX41" fmla="*/ 5666577 w 9662615"/>
              <a:gd name="connsiteY41" fmla="*/ 1473921 h 1587534"/>
              <a:gd name="connsiteX42" fmla="*/ 5649068 w 9662615"/>
              <a:gd name="connsiteY42" fmla="*/ 1461676 h 1587534"/>
              <a:gd name="connsiteX43" fmla="*/ 5588902 w 9662615"/>
              <a:gd name="connsiteY43" fmla="*/ 1469647 h 1587534"/>
              <a:gd name="connsiteX44" fmla="*/ 5498090 w 9662615"/>
              <a:gd name="connsiteY44" fmla="*/ 1483173 h 1587534"/>
              <a:gd name="connsiteX45" fmla="*/ 5444641 w 9662615"/>
              <a:gd name="connsiteY45" fmla="*/ 1487602 h 1587534"/>
              <a:gd name="connsiteX46" fmla="*/ 5299812 w 9662615"/>
              <a:gd name="connsiteY46" fmla="*/ 1503362 h 1587534"/>
              <a:gd name="connsiteX47" fmla="*/ 5213947 w 9662615"/>
              <a:gd name="connsiteY47" fmla="*/ 1516637 h 1587534"/>
              <a:gd name="connsiteX48" fmla="*/ 5090342 w 9662615"/>
              <a:gd name="connsiteY48" fmla="*/ 1546680 h 1587534"/>
              <a:gd name="connsiteX49" fmla="*/ 5082104 w 9662615"/>
              <a:gd name="connsiteY49" fmla="*/ 1547781 h 1587534"/>
              <a:gd name="connsiteX50" fmla="*/ 5059484 w 9662615"/>
              <a:gd name="connsiteY50" fmla="*/ 1546802 h 1587534"/>
              <a:gd name="connsiteX51" fmla="*/ 5050958 w 9662615"/>
              <a:gd name="connsiteY51" fmla="*/ 1545776 h 1587534"/>
              <a:gd name="connsiteX52" fmla="*/ 5038524 w 9662615"/>
              <a:gd name="connsiteY52" fmla="*/ 1545675 h 1587534"/>
              <a:gd name="connsiteX53" fmla="*/ 5038223 w 9662615"/>
              <a:gd name="connsiteY53" fmla="*/ 1545881 h 1587534"/>
              <a:gd name="connsiteX54" fmla="*/ 5026564 w 9662615"/>
              <a:gd name="connsiteY54" fmla="*/ 1545376 h 1587534"/>
              <a:gd name="connsiteX55" fmla="*/ 4969433 w 9662615"/>
              <a:gd name="connsiteY55" fmla="*/ 1540263 h 1587534"/>
              <a:gd name="connsiteX56" fmla="*/ 4894799 w 9662615"/>
              <a:gd name="connsiteY56" fmla="*/ 1559476 h 1587534"/>
              <a:gd name="connsiteX57" fmla="*/ 4863775 w 9662615"/>
              <a:gd name="connsiteY57" fmla="*/ 1562633 h 1587534"/>
              <a:gd name="connsiteX58" fmla="*/ 4847242 w 9662615"/>
              <a:gd name="connsiteY58" fmla="*/ 1565435 h 1587534"/>
              <a:gd name="connsiteX59" fmla="*/ 4830335 w 9662615"/>
              <a:gd name="connsiteY59" fmla="*/ 1587534 h 1587534"/>
              <a:gd name="connsiteX60" fmla="*/ 4791466 w 9662615"/>
              <a:gd name="connsiteY60" fmla="*/ 1561324 h 1587534"/>
              <a:gd name="connsiteX61" fmla="*/ 4784247 w 9662615"/>
              <a:gd name="connsiteY61" fmla="*/ 1562342 h 1587534"/>
              <a:gd name="connsiteX62" fmla="*/ 4748477 w 9662615"/>
              <a:gd name="connsiteY62" fmla="*/ 1556925 h 1587534"/>
              <a:gd name="connsiteX63" fmla="*/ 4730033 w 9662615"/>
              <a:gd name="connsiteY63" fmla="*/ 1555274 h 1587534"/>
              <a:gd name="connsiteX64" fmla="*/ 4724747 w 9662615"/>
              <a:gd name="connsiteY64" fmla="*/ 1552439 h 1587534"/>
              <a:gd name="connsiteX65" fmla="*/ 4697562 w 9662615"/>
              <a:gd name="connsiteY65" fmla="*/ 1551206 h 1587534"/>
              <a:gd name="connsiteX66" fmla="*/ 4694469 w 9662615"/>
              <a:gd name="connsiteY66" fmla="*/ 1551958 h 1587534"/>
              <a:gd name="connsiteX67" fmla="*/ 4671940 w 9662615"/>
              <a:gd name="connsiteY67" fmla="*/ 1547617 h 1587534"/>
              <a:gd name="connsiteX68" fmla="*/ 4589320 w 9662615"/>
              <a:gd name="connsiteY68" fmla="*/ 1534660 h 1587534"/>
              <a:gd name="connsiteX69" fmla="*/ 4422155 w 9662615"/>
              <a:gd name="connsiteY69" fmla="*/ 1542059 h 1587534"/>
              <a:gd name="connsiteX70" fmla="*/ 4221826 w 9662615"/>
              <a:gd name="connsiteY70" fmla="*/ 1508923 h 1587534"/>
              <a:gd name="connsiteX71" fmla="*/ 4096601 w 9662615"/>
              <a:gd name="connsiteY71" fmla="*/ 1521563 h 1587534"/>
              <a:gd name="connsiteX72" fmla="*/ 3970635 w 9662615"/>
              <a:gd name="connsiteY72" fmla="*/ 1544815 h 1587534"/>
              <a:gd name="connsiteX73" fmla="*/ 3833906 w 9662615"/>
              <a:gd name="connsiteY73" fmla="*/ 1516637 h 1587534"/>
              <a:gd name="connsiteX74" fmla="*/ 3696258 w 9662615"/>
              <a:gd name="connsiteY74" fmla="*/ 1537563 h 1587534"/>
              <a:gd name="connsiteX75" fmla="*/ 3594070 w 9662615"/>
              <a:gd name="connsiteY75" fmla="*/ 1509422 h 1587534"/>
              <a:gd name="connsiteX76" fmla="*/ 3565233 w 9662615"/>
              <a:gd name="connsiteY76" fmla="*/ 1515122 h 1587534"/>
              <a:gd name="connsiteX77" fmla="*/ 3560267 w 9662615"/>
              <a:gd name="connsiteY77" fmla="*/ 1516288 h 1587534"/>
              <a:gd name="connsiteX78" fmla="*/ 3540258 w 9662615"/>
              <a:gd name="connsiteY78" fmla="*/ 1516976 h 1587534"/>
              <a:gd name="connsiteX79" fmla="*/ 3534780 w 9662615"/>
              <a:gd name="connsiteY79" fmla="*/ 1522141 h 1587534"/>
              <a:gd name="connsiteX80" fmla="*/ 3504783 w 9662615"/>
              <a:gd name="connsiteY80" fmla="*/ 1526739 h 1587534"/>
              <a:gd name="connsiteX81" fmla="*/ 3430805 w 9662615"/>
              <a:gd name="connsiteY81" fmla="*/ 1542521 h 1587534"/>
              <a:gd name="connsiteX82" fmla="*/ 3292707 w 9662615"/>
              <a:gd name="connsiteY82" fmla="*/ 1520490 h 1587534"/>
              <a:gd name="connsiteX83" fmla="*/ 3187872 w 9662615"/>
              <a:gd name="connsiteY83" fmla="*/ 1519991 h 1587534"/>
              <a:gd name="connsiteX84" fmla="*/ 3148026 w 9662615"/>
              <a:gd name="connsiteY84" fmla="*/ 1524777 h 1587534"/>
              <a:gd name="connsiteX85" fmla="*/ 3092394 w 9662615"/>
              <a:gd name="connsiteY85" fmla="*/ 1528115 h 1587534"/>
              <a:gd name="connsiteX86" fmla="*/ 2994200 w 9662615"/>
              <a:gd name="connsiteY86" fmla="*/ 1537857 h 1587534"/>
              <a:gd name="connsiteX87" fmla="*/ 2862301 w 9662615"/>
              <a:gd name="connsiteY87" fmla="*/ 1544250 h 1587534"/>
              <a:gd name="connsiteX88" fmla="*/ 2766335 w 9662615"/>
              <a:gd name="connsiteY88" fmla="*/ 1527662 h 1587534"/>
              <a:gd name="connsiteX89" fmla="*/ 2757836 w 9662615"/>
              <a:gd name="connsiteY89" fmla="*/ 1531371 h 1587534"/>
              <a:gd name="connsiteX90" fmla="*/ 2691555 w 9662615"/>
              <a:gd name="connsiteY90" fmla="*/ 1530283 h 1587534"/>
              <a:gd name="connsiteX91" fmla="*/ 2491676 w 9662615"/>
              <a:gd name="connsiteY91" fmla="*/ 1500859 h 1587534"/>
              <a:gd name="connsiteX92" fmla="*/ 2378036 w 9662615"/>
              <a:gd name="connsiteY92" fmla="*/ 1520645 h 1587534"/>
              <a:gd name="connsiteX93" fmla="*/ 2284269 w 9662615"/>
              <a:gd name="connsiteY93" fmla="*/ 1503068 h 1587534"/>
              <a:gd name="connsiteX94" fmla="*/ 2207104 w 9662615"/>
              <a:gd name="connsiteY94" fmla="*/ 1508888 h 1587534"/>
              <a:gd name="connsiteX95" fmla="*/ 2149226 w 9662615"/>
              <a:gd name="connsiteY95" fmla="*/ 1523409 h 1587534"/>
              <a:gd name="connsiteX96" fmla="*/ 2084783 w 9662615"/>
              <a:gd name="connsiteY96" fmla="*/ 1524245 h 1587534"/>
              <a:gd name="connsiteX97" fmla="*/ 2070075 w 9662615"/>
              <a:gd name="connsiteY97" fmla="*/ 1511285 h 1587534"/>
              <a:gd name="connsiteX98" fmla="*/ 2001057 w 9662615"/>
              <a:gd name="connsiteY98" fmla="*/ 1516449 h 1587534"/>
              <a:gd name="connsiteX99" fmla="*/ 1896330 w 9662615"/>
              <a:gd name="connsiteY99" fmla="*/ 1525725 h 1587534"/>
              <a:gd name="connsiteX100" fmla="*/ 1835994 w 9662615"/>
              <a:gd name="connsiteY100" fmla="*/ 1527678 h 1587534"/>
              <a:gd name="connsiteX101" fmla="*/ 1671119 w 9662615"/>
              <a:gd name="connsiteY101" fmla="*/ 1536701 h 1587534"/>
              <a:gd name="connsiteX102" fmla="*/ 1601337 w 9662615"/>
              <a:gd name="connsiteY102" fmla="*/ 1548552 h 1587534"/>
              <a:gd name="connsiteX103" fmla="*/ 1407755 w 9662615"/>
              <a:gd name="connsiteY103" fmla="*/ 1571444 h 1587534"/>
              <a:gd name="connsiteX104" fmla="*/ 1271994 w 9662615"/>
              <a:gd name="connsiteY104" fmla="*/ 1579471 h 1587534"/>
              <a:gd name="connsiteX105" fmla="*/ 1249226 w 9662615"/>
              <a:gd name="connsiteY105" fmla="*/ 1583140 h 1587534"/>
              <a:gd name="connsiteX106" fmla="*/ 1217719 w 9662615"/>
              <a:gd name="connsiteY106" fmla="*/ 1580863 h 1587534"/>
              <a:gd name="connsiteX107" fmla="*/ 1091432 w 9662615"/>
              <a:gd name="connsiteY107" fmla="*/ 1571003 h 1587534"/>
              <a:gd name="connsiteX108" fmla="*/ 992039 w 9662615"/>
              <a:gd name="connsiteY108" fmla="*/ 1556662 h 1587534"/>
              <a:gd name="connsiteX109" fmla="*/ 868264 w 9662615"/>
              <a:gd name="connsiteY109" fmla="*/ 1566392 h 1587534"/>
              <a:gd name="connsiteX110" fmla="*/ 792765 w 9662615"/>
              <a:gd name="connsiteY110" fmla="*/ 1563102 h 1587534"/>
              <a:gd name="connsiteX111" fmla="*/ 669055 w 9662615"/>
              <a:gd name="connsiteY111" fmla="*/ 1543638 h 1587534"/>
              <a:gd name="connsiteX112" fmla="*/ 506152 w 9662615"/>
              <a:gd name="connsiteY112" fmla="*/ 1549124 h 1587534"/>
              <a:gd name="connsiteX113" fmla="*/ 472797 w 9662615"/>
              <a:gd name="connsiteY113" fmla="*/ 1568904 h 1587534"/>
              <a:gd name="connsiteX114" fmla="*/ 427864 w 9662615"/>
              <a:gd name="connsiteY114" fmla="*/ 1580848 h 1587534"/>
              <a:gd name="connsiteX115" fmla="*/ 408381 w 9662615"/>
              <a:gd name="connsiteY115" fmla="*/ 1552940 h 1587534"/>
              <a:gd name="connsiteX116" fmla="*/ 267163 w 9662615"/>
              <a:gd name="connsiteY116" fmla="*/ 1531913 h 1587534"/>
              <a:gd name="connsiteX117" fmla="*/ 196644 w 9662615"/>
              <a:gd name="connsiteY117" fmla="*/ 1524565 h 1587534"/>
              <a:gd name="connsiteX118" fmla="*/ 86819 w 9662615"/>
              <a:gd name="connsiteY118" fmla="*/ 1519517 h 1587534"/>
              <a:gd name="connsiteX119" fmla="*/ 53369 w 9662615"/>
              <a:gd name="connsiteY119" fmla="*/ 1516853 h 1587534"/>
              <a:gd name="connsiteX120" fmla="*/ 2359 w 9662615"/>
              <a:gd name="connsiteY120" fmla="*/ 1515247 h 1587534"/>
              <a:gd name="connsiteX121" fmla="*/ 0 w 9662615"/>
              <a:gd name="connsiteY121" fmla="*/ 1514932 h 1587534"/>
              <a:gd name="connsiteX122" fmla="*/ 0 w 9662615"/>
              <a:gd name="connsiteY122" fmla="*/ 0 h 1587534"/>
              <a:gd name="connsiteX0" fmla="*/ 0 w 9662615"/>
              <a:gd name="connsiteY0" fmla="*/ 0 h 1587534"/>
              <a:gd name="connsiteX1" fmla="*/ 9662615 w 9662615"/>
              <a:gd name="connsiteY1" fmla="*/ 0 h 1587534"/>
              <a:gd name="connsiteX2" fmla="*/ 9662615 w 9662615"/>
              <a:gd name="connsiteY2" fmla="*/ 1280346 h 1587534"/>
              <a:gd name="connsiteX3" fmla="*/ 9658420 w 9662615"/>
              <a:gd name="connsiteY3" fmla="*/ 1280106 h 1587534"/>
              <a:gd name="connsiteX4" fmla="*/ 9469546 w 9662615"/>
              <a:gd name="connsiteY4" fmla="*/ 1289837 h 1587534"/>
              <a:gd name="connsiteX5" fmla="*/ 9385895 w 9662615"/>
              <a:gd name="connsiteY5" fmla="*/ 1269203 h 1587534"/>
              <a:gd name="connsiteX6" fmla="*/ 9144767 w 9662615"/>
              <a:gd name="connsiteY6" fmla="*/ 1264120 h 1587534"/>
              <a:gd name="connsiteX7" fmla="*/ 8837252 w 9662615"/>
              <a:gd name="connsiteY7" fmla="*/ 1350515 h 1587534"/>
              <a:gd name="connsiteX8" fmla="*/ 8705466 w 9662615"/>
              <a:gd name="connsiteY8" fmla="*/ 1342419 h 1587534"/>
              <a:gd name="connsiteX9" fmla="*/ 8652221 w 9662615"/>
              <a:gd name="connsiteY9" fmla="*/ 1326906 h 1587534"/>
              <a:gd name="connsiteX10" fmla="*/ 8632312 w 9662615"/>
              <a:gd name="connsiteY10" fmla="*/ 1326025 h 1587534"/>
              <a:gd name="connsiteX11" fmla="*/ 8591582 w 9662615"/>
              <a:gd name="connsiteY11" fmla="*/ 1341666 h 1587534"/>
              <a:gd name="connsiteX12" fmla="*/ 8537336 w 9662615"/>
              <a:gd name="connsiteY12" fmla="*/ 1341684 h 1587534"/>
              <a:gd name="connsiteX13" fmla="*/ 8472508 w 9662615"/>
              <a:gd name="connsiteY13" fmla="*/ 1363109 h 1587534"/>
              <a:gd name="connsiteX14" fmla="*/ 8258477 w 9662615"/>
              <a:gd name="connsiteY14" fmla="*/ 1370666 h 1587534"/>
              <a:gd name="connsiteX15" fmla="*/ 8197961 w 9662615"/>
              <a:gd name="connsiteY15" fmla="*/ 1392804 h 1587534"/>
              <a:gd name="connsiteX16" fmla="*/ 8171196 w 9662615"/>
              <a:gd name="connsiteY16" fmla="*/ 1397216 h 1587534"/>
              <a:gd name="connsiteX17" fmla="*/ 8127667 w 9662615"/>
              <a:gd name="connsiteY17" fmla="*/ 1418254 h 1587534"/>
              <a:gd name="connsiteX18" fmla="*/ 7974579 w 9662615"/>
              <a:gd name="connsiteY18" fmla="*/ 1383439 h 1587534"/>
              <a:gd name="connsiteX19" fmla="*/ 7768351 w 9662615"/>
              <a:gd name="connsiteY19" fmla="*/ 1395051 h 1587534"/>
              <a:gd name="connsiteX20" fmla="*/ 7635985 w 9662615"/>
              <a:gd name="connsiteY20" fmla="*/ 1386363 h 1587534"/>
              <a:gd name="connsiteX21" fmla="*/ 7466069 w 9662615"/>
              <a:gd name="connsiteY21" fmla="*/ 1377654 h 1587534"/>
              <a:gd name="connsiteX22" fmla="*/ 7355642 w 9662615"/>
              <a:gd name="connsiteY22" fmla="*/ 1407761 h 1587534"/>
              <a:gd name="connsiteX23" fmla="*/ 7151610 w 9662615"/>
              <a:gd name="connsiteY23" fmla="*/ 1397856 h 1587534"/>
              <a:gd name="connsiteX24" fmla="*/ 7082147 w 9662615"/>
              <a:gd name="connsiteY24" fmla="*/ 1406113 h 1587534"/>
              <a:gd name="connsiteX25" fmla="*/ 7014958 w 9662615"/>
              <a:gd name="connsiteY25" fmla="*/ 1396883 h 1587534"/>
              <a:gd name="connsiteX26" fmla="*/ 6907567 w 9662615"/>
              <a:gd name="connsiteY26" fmla="*/ 1419149 h 1587534"/>
              <a:gd name="connsiteX27" fmla="*/ 6748428 w 9662615"/>
              <a:gd name="connsiteY27" fmla="*/ 1420308 h 1587534"/>
              <a:gd name="connsiteX28" fmla="*/ 6654257 w 9662615"/>
              <a:gd name="connsiteY28" fmla="*/ 1424143 h 1587534"/>
              <a:gd name="connsiteX29" fmla="*/ 6620123 w 9662615"/>
              <a:gd name="connsiteY29" fmla="*/ 1430535 h 1587534"/>
              <a:gd name="connsiteX30" fmla="*/ 6571355 w 9662615"/>
              <a:gd name="connsiteY30" fmla="*/ 1436144 h 1587534"/>
              <a:gd name="connsiteX31" fmla="*/ 6486557 w 9662615"/>
              <a:gd name="connsiteY31" fmla="*/ 1449861 h 1587534"/>
              <a:gd name="connsiteX32" fmla="*/ 6370419 w 9662615"/>
              <a:gd name="connsiteY32" fmla="*/ 1461649 h 1587534"/>
              <a:gd name="connsiteX33" fmla="*/ 6278839 w 9662615"/>
              <a:gd name="connsiteY33" fmla="*/ 1449160 h 1587534"/>
              <a:gd name="connsiteX34" fmla="*/ 6272455 w 9662615"/>
              <a:gd name="connsiteY34" fmla="*/ 1453191 h 1587534"/>
              <a:gd name="connsiteX35" fmla="*/ 6212659 w 9662615"/>
              <a:gd name="connsiteY35" fmla="*/ 1454850 h 1587534"/>
              <a:gd name="connsiteX36" fmla="*/ 6069317 w 9662615"/>
              <a:gd name="connsiteY36" fmla="*/ 1445838 h 1587534"/>
              <a:gd name="connsiteX37" fmla="*/ 5878477 w 9662615"/>
              <a:gd name="connsiteY37" fmla="*/ 1439180 h 1587534"/>
              <a:gd name="connsiteX38" fmla="*/ 5838387 w 9662615"/>
              <a:gd name="connsiteY38" fmla="*/ 1444679 h 1587534"/>
              <a:gd name="connsiteX39" fmla="*/ 5771136 w 9662615"/>
              <a:gd name="connsiteY39" fmla="*/ 1453639 h 1587534"/>
              <a:gd name="connsiteX40" fmla="*/ 5724081 w 9662615"/>
              <a:gd name="connsiteY40" fmla="*/ 1470431 h 1587534"/>
              <a:gd name="connsiteX41" fmla="*/ 5666577 w 9662615"/>
              <a:gd name="connsiteY41" fmla="*/ 1473921 h 1587534"/>
              <a:gd name="connsiteX42" fmla="*/ 5649068 w 9662615"/>
              <a:gd name="connsiteY42" fmla="*/ 1461676 h 1587534"/>
              <a:gd name="connsiteX43" fmla="*/ 5588902 w 9662615"/>
              <a:gd name="connsiteY43" fmla="*/ 1469647 h 1587534"/>
              <a:gd name="connsiteX44" fmla="*/ 5498090 w 9662615"/>
              <a:gd name="connsiteY44" fmla="*/ 1483173 h 1587534"/>
              <a:gd name="connsiteX45" fmla="*/ 5444641 w 9662615"/>
              <a:gd name="connsiteY45" fmla="*/ 1487602 h 1587534"/>
              <a:gd name="connsiteX46" fmla="*/ 5299812 w 9662615"/>
              <a:gd name="connsiteY46" fmla="*/ 1503362 h 1587534"/>
              <a:gd name="connsiteX47" fmla="*/ 5213947 w 9662615"/>
              <a:gd name="connsiteY47" fmla="*/ 1516637 h 1587534"/>
              <a:gd name="connsiteX48" fmla="*/ 5090342 w 9662615"/>
              <a:gd name="connsiteY48" fmla="*/ 1546680 h 1587534"/>
              <a:gd name="connsiteX49" fmla="*/ 5082104 w 9662615"/>
              <a:gd name="connsiteY49" fmla="*/ 1547781 h 1587534"/>
              <a:gd name="connsiteX50" fmla="*/ 5059484 w 9662615"/>
              <a:gd name="connsiteY50" fmla="*/ 1546802 h 1587534"/>
              <a:gd name="connsiteX51" fmla="*/ 5050958 w 9662615"/>
              <a:gd name="connsiteY51" fmla="*/ 1545776 h 1587534"/>
              <a:gd name="connsiteX52" fmla="*/ 5038524 w 9662615"/>
              <a:gd name="connsiteY52" fmla="*/ 1545675 h 1587534"/>
              <a:gd name="connsiteX53" fmla="*/ 5038223 w 9662615"/>
              <a:gd name="connsiteY53" fmla="*/ 1545881 h 1587534"/>
              <a:gd name="connsiteX54" fmla="*/ 5026564 w 9662615"/>
              <a:gd name="connsiteY54" fmla="*/ 1545376 h 1587534"/>
              <a:gd name="connsiteX55" fmla="*/ 4969433 w 9662615"/>
              <a:gd name="connsiteY55" fmla="*/ 1540263 h 1587534"/>
              <a:gd name="connsiteX56" fmla="*/ 4894799 w 9662615"/>
              <a:gd name="connsiteY56" fmla="*/ 1559476 h 1587534"/>
              <a:gd name="connsiteX57" fmla="*/ 4863775 w 9662615"/>
              <a:gd name="connsiteY57" fmla="*/ 1562633 h 1587534"/>
              <a:gd name="connsiteX58" fmla="*/ 4847242 w 9662615"/>
              <a:gd name="connsiteY58" fmla="*/ 1565435 h 1587534"/>
              <a:gd name="connsiteX59" fmla="*/ 4830335 w 9662615"/>
              <a:gd name="connsiteY59" fmla="*/ 1587534 h 1587534"/>
              <a:gd name="connsiteX60" fmla="*/ 4791466 w 9662615"/>
              <a:gd name="connsiteY60" fmla="*/ 1561324 h 1587534"/>
              <a:gd name="connsiteX61" fmla="*/ 4784247 w 9662615"/>
              <a:gd name="connsiteY61" fmla="*/ 1562342 h 1587534"/>
              <a:gd name="connsiteX62" fmla="*/ 4748477 w 9662615"/>
              <a:gd name="connsiteY62" fmla="*/ 1556925 h 1587534"/>
              <a:gd name="connsiteX63" fmla="*/ 4730033 w 9662615"/>
              <a:gd name="connsiteY63" fmla="*/ 1555274 h 1587534"/>
              <a:gd name="connsiteX64" fmla="*/ 4724747 w 9662615"/>
              <a:gd name="connsiteY64" fmla="*/ 1552439 h 1587534"/>
              <a:gd name="connsiteX65" fmla="*/ 4697562 w 9662615"/>
              <a:gd name="connsiteY65" fmla="*/ 1551206 h 1587534"/>
              <a:gd name="connsiteX66" fmla="*/ 4694469 w 9662615"/>
              <a:gd name="connsiteY66" fmla="*/ 1551958 h 1587534"/>
              <a:gd name="connsiteX67" fmla="*/ 4671940 w 9662615"/>
              <a:gd name="connsiteY67" fmla="*/ 1547617 h 1587534"/>
              <a:gd name="connsiteX68" fmla="*/ 4541612 w 9662615"/>
              <a:gd name="connsiteY68" fmla="*/ 1545262 h 1587534"/>
              <a:gd name="connsiteX69" fmla="*/ 4422155 w 9662615"/>
              <a:gd name="connsiteY69" fmla="*/ 1542059 h 1587534"/>
              <a:gd name="connsiteX70" fmla="*/ 4221826 w 9662615"/>
              <a:gd name="connsiteY70" fmla="*/ 1508923 h 1587534"/>
              <a:gd name="connsiteX71" fmla="*/ 4096601 w 9662615"/>
              <a:gd name="connsiteY71" fmla="*/ 1521563 h 1587534"/>
              <a:gd name="connsiteX72" fmla="*/ 3970635 w 9662615"/>
              <a:gd name="connsiteY72" fmla="*/ 1544815 h 1587534"/>
              <a:gd name="connsiteX73" fmla="*/ 3833906 w 9662615"/>
              <a:gd name="connsiteY73" fmla="*/ 1516637 h 1587534"/>
              <a:gd name="connsiteX74" fmla="*/ 3696258 w 9662615"/>
              <a:gd name="connsiteY74" fmla="*/ 1537563 h 1587534"/>
              <a:gd name="connsiteX75" fmla="*/ 3594070 w 9662615"/>
              <a:gd name="connsiteY75" fmla="*/ 1509422 h 1587534"/>
              <a:gd name="connsiteX76" fmla="*/ 3565233 w 9662615"/>
              <a:gd name="connsiteY76" fmla="*/ 1515122 h 1587534"/>
              <a:gd name="connsiteX77" fmla="*/ 3560267 w 9662615"/>
              <a:gd name="connsiteY77" fmla="*/ 1516288 h 1587534"/>
              <a:gd name="connsiteX78" fmla="*/ 3540258 w 9662615"/>
              <a:gd name="connsiteY78" fmla="*/ 1516976 h 1587534"/>
              <a:gd name="connsiteX79" fmla="*/ 3534780 w 9662615"/>
              <a:gd name="connsiteY79" fmla="*/ 1522141 h 1587534"/>
              <a:gd name="connsiteX80" fmla="*/ 3504783 w 9662615"/>
              <a:gd name="connsiteY80" fmla="*/ 1526739 h 1587534"/>
              <a:gd name="connsiteX81" fmla="*/ 3430805 w 9662615"/>
              <a:gd name="connsiteY81" fmla="*/ 1542521 h 1587534"/>
              <a:gd name="connsiteX82" fmla="*/ 3292707 w 9662615"/>
              <a:gd name="connsiteY82" fmla="*/ 1520490 h 1587534"/>
              <a:gd name="connsiteX83" fmla="*/ 3187872 w 9662615"/>
              <a:gd name="connsiteY83" fmla="*/ 1519991 h 1587534"/>
              <a:gd name="connsiteX84" fmla="*/ 3148026 w 9662615"/>
              <a:gd name="connsiteY84" fmla="*/ 1524777 h 1587534"/>
              <a:gd name="connsiteX85" fmla="*/ 3092394 w 9662615"/>
              <a:gd name="connsiteY85" fmla="*/ 1528115 h 1587534"/>
              <a:gd name="connsiteX86" fmla="*/ 2994200 w 9662615"/>
              <a:gd name="connsiteY86" fmla="*/ 1537857 h 1587534"/>
              <a:gd name="connsiteX87" fmla="*/ 2862301 w 9662615"/>
              <a:gd name="connsiteY87" fmla="*/ 1544250 h 1587534"/>
              <a:gd name="connsiteX88" fmla="*/ 2766335 w 9662615"/>
              <a:gd name="connsiteY88" fmla="*/ 1527662 h 1587534"/>
              <a:gd name="connsiteX89" fmla="*/ 2757836 w 9662615"/>
              <a:gd name="connsiteY89" fmla="*/ 1531371 h 1587534"/>
              <a:gd name="connsiteX90" fmla="*/ 2691555 w 9662615"/>
              <a:gd name="connsiteY90" fmla="*/ 1530283 h 1587534"/>
              <a:gd name="connsiteX91" fmla="*/ 2491676 w 9662615"/>
              <a:gd name="connsiteY91" fmla="*/ 1500859 h 1587534"/>
              <a:gd name="connsiteX92" fmla="*/ 2378036 w 9662615"/>
              <a:gd name="connsiteY92" fmla="*/ 1520645 h 1587534"/>
              <a:gd name="connsiteX93" fmla="*/ 2284269 w 9662615"/>
              <a:gd name="connsiteY93" fmla="*/ 1503068 h 1587534"/>
              <a:gd name="connsiteX94" fmla="*/ 2207104 w 9662615"/>
              <a:gd name="connsiteY94" fmla="*/ 1508888 h 1587534"/>
              <a:gd name="connsiteX95" fmla="*/ 2149226 w 9662615"/>
              <a:gd name="connsiteY95" fmla="*/ 1523409 h 1587534"/>
              <a:gd name="connsiteX96" fmla="*/ 2084783 w 9662615"/>
              <a:gd name="connsiteY96" fmla="*/ 1524245 h 1587534"/>
              <a:gd name="connsiteX97" fmla="*/ 2070075 w 9662615"/>
              <a:gd name="connsiteY97" fmla="*/ 1511285 h 1587534"/>
              <a:gd name="connsiteX98" fmla="*/ 2001057 w 9662615"/>
              <a:gd name="connsiteY98" fmla="*/ 1516449 h 1587534"/>
              <a:gd name="connsiteX99" fmla="*/ 1896330 w 9662615"/>
              <a:gd name="connsiteY99" fmla="*/ 1525725 h 1587534"/>
              <a:gd name="connsiteX100" fmla="*/ 1835994 w 9662615"/>
              <a:gd name="connsiteY100" fmla="*/ 1527678 h 1587534"/>
              <a:gd name="connsiteX101" fmla="*/ 1671119 w 9662615"/>
              <a:gd name="connsiteY101" fmla="*/ 1536701 h 1587534"/>
              <a:gd name="connsiteX102" fmla="*/ 1601337 w 9662615"/>
              <a:gd name="connsiteY102" fmla="*/ 1548552 h 1587534"/>
              <a:gd name="connsiteX103" fmla="*/ 1407755 w 9662615"/>
              <a:gd name="connsiteY103" fmla="*/ 1571444 h 1587534"/>
              <a:gd name="connsiteX104" fmla="*/ 1271994 w 9662615"/>
              <a:gd name="connsiteY104" fmla="*/ 1579471 h 1587534"/>
              <a:gd name="connsiteX105" fmla="*/ 1249226 w 9662615"/>
              <a:gd name="connsiteY105" fmla="*/ 1583140 h 1587534"/>
              <a:gd name="connsiteX106" fmla="*/ 1217719 w 9662615"/>
              <a:gd name="connsiteY106" fmla="*/ 1580863 h 1587534"/>
              <a:gd name="connsiteX107" fmla="*/ 1091432 w 9662615"/>
              <a:gd name="connsiteY107" fmla="*/ 1571003 h 1587534"/>
              <a:gd name="connsiteX108" fmla="*/ 992039 w 9662615"/>
              <a:gd name="connsiteY108" fmla="*/ 1556662 h 1587534"/>
              <a:gd name="connsiteX109" fmla="*/ 868264 w 9662615"/>
              <a:gd name="connsiteY109" fmla="*/ 1566392 h 1587534"/>
              <a:gd name="connsiteX110" fmla="*/ 792765 w 9662615"/>
              <a:gd name="connsiteY110" fmla="*/ 1563102 h 1587534"/>
              <a:gd name="connsiteX111" fmla="*/ 669055 w 9662615"/>
              <a:gd name="connsiteY111" fmla="*/ 1543638 h 1587534"/>
              <a:gd name="connsiteX112" fmla="*/ 506152 w 9662615"/>
              <a:gd name="connsiteY112" fmla="*/ 1549124 h 1587534"/>
              <a:gd name="connsiteX113" fmla="*/ 472797 w 9662615"/>
              <a:gd name="connsiteY113" fmla="*/ 1568904 h 1587534"/>
              <a:gd name="connsiteX114" fmla="*/ 427864 w 9662615"/>
              <a:gd name="connsiteY114" fmla="*/ 1580848 h 1587534"/>
              <a:gd name="connsiteX115" fmla="*/ 408381 w 9662615"/>
              <a:gd name="connsiteY115" fmla="*/ 1552940 h 1587534"/>
              <a:gd name="connsiteX116" fmla="*/ 267163 w 9662615"/>
              <a:gd name="connsiteY116" fmla="*/ 1531913 h 1587534"/>
              <a:gd name="connsiteX117" fmla="*/ 196644 w 9662615"/>
              <a:gd name="connsiteY117" fmla="*/ 1524565 h 1587534"/>
              <a:gd name="connsiteX118" fmla="*/ 86819 w 9662615"/>
              <a:gd name="connsiteY118" fmla="*/ 1519517 h 1587534"/>
              <a:gd name="connsiteX119" fmla="*/ 53369 w 9662615"/>
              <a:gd name="connsiteY119" fmla="*/ 1516853 h 1587534"/>
              <a:gd name="connsiteX120" fmla="*/ 2359 w 9662615"/>
              <a:gd name="connsiteY120" fmla="*/ 1515247 h 1587534"/>
              <a:gd name="connsiteX121" fmla="*/ 0 w 9662615"/>
              <a:gd name="connsiteY121" fmla="*/ 1514932 h 1587534"/>
              <a:gd name="connsiteX122" fmla="*/ 0 w 9662615"/>
              <a:gd name="connsiteY122" fmla="*/ 0 h 1587534"/>
              <a:gd name="connsiteX0" fmla="*/ 0 w 9662615"/>
              <a:gd name="connsiteY0" fmla="*/ 0 h 1587534"/>
              <a:gd name="connsiteX1" fmla="*/ 9662615 w 9662615"/>
              <a:gd name="connsiteY1" fmla="*/ 0 h 1587534"/>
              <a:gd name="connsiteX2" fmla="*/ 9662615 w 9662615"/>
              <a:gd name="connsiteY2" fmla="*/ 1280346 h 1587534"/>
              <a:gd name="connsiteX3" fmla="*/ 9658420 w 9662615"/>
              <a:gd name="connsiteY3" fmla="*/ 1280106 h 1587534"/>
              <a:gd name="connsiteX4" fmla="*/ 9469546 w 9662615"/>
              <a:gd name="connsiteY4" fmla="*/ 1289837 h 1587534"/>
              <a:gd name="connsiteX5" fmla="*/ 9385895 w 9662615"/>
              <a:gd name="connsiteY5" fmla="*/ 1269203 h 1587534"/>
              <a:gd name="connsiteX6" fmla="*/ 9144767 w 9662615"/>
              <a:gd name="connsiteY6" fmla="*/ 1264120 h 1587534"/>
              <a:gd name="connsiteX7" fmla="*/ 8837252 w 9662615"/>
              <a:gd name="connsiteY7" fmla="*/ 1350515 h 1587534"/>
              <a:gd name="connsiteX8" fmla="*/ 8705466 w 9662615"/>
              <a:gd name="connsiteY8" fmla="*/ 1342419 h 1587534"/>
              <a:gd name="connsiteX9" fmla="*/ 8652221 w 9662615"/>
              <a:gd name="connsiteY9" fmla="*/ 1326906 h 1587534"/>
              <a:gd name="connsiteX10" fmla="*/ 8632312 w 9662615"/>
              <a:gd name="connsiteY10" fmla="*/ 1326025 h 1587534"/>
              <a:gd name="connsiteX11" fmla="*/ 8591582 w 9662615"/>
              <a:gd name="connsiteY11" fmla="*/ 1341666 h 1587534"/>
              <a:gd name="connsiteX12" fmla="*/ 8537336 w 9662615"/>
              <a:gd name="connsiteY12" fmla="*/ 1341684 h 1587534"/>
              <a:gd name="connsiteX13" fmla="*/ 8472508 w 9662615"/>
              <a:gd name="connsiteY13" fmla="*/ 1363109 h 1587534"/>
              <a:gd name="connsiteX14" fmla="*/ 8258477 w 9662615"/>
              <a:gd name="connsiteY14" fmla="*/ 1370666 h 1587534"/>
              <a:gd name="connsiteX15" fmla="*/ 8197961 w 9662615"/>
              <a:gd name="connsiteY15" fmla="*/ 1392804 h 1587534"/>
              <a:gd name="connsiteX16" fmla="*/ 8171196 w 9662615"/>
              <a:gd name="connsiteY16" fmla="*/ 1397216 h 1587534"/>
              <a:gd name="connsiteX17" fmla="*/ 8127667 w 9662615"/>
              <a:gd name="connsiteY17" fmla="*/ 1418254 h 1587534"/>
              <a:gd name="connsiteX18" fmla="*/ 7974579 w 9662615"/>
              <a:gd name="connsiteY18" fmla="*/ 1383439 h 1587534"/>
              <a:gd name="connsiteX19" fmla="*/ 7768351 w 9662615"/>
              <a:gd name="connsiteY19" fmla="*/ 1395051 h 1587534"/>
              <a:gd name="connsiteX20" fmla="*/ 7635985 w 9662615"/>
              <a:gd name="connsiteY20" fmla="*/ 1386363 h 1587534"/>
              <a:gd name="connsiteX21" fmla="*/ 7466069 w 9662615"/>
              <a:gd name="connsiteY21" fmla="*/ 1377654 h 1587534"/>
              <a:gd name="connsiteX22" fmla="*/ 7355642 w 9662615"/>
              <a:gd name="connsiteY22" fmla="*/ 1407761 h 1587534"/>
              <a:gd name="connsiteX23" fmla="*/ 7151610 w 9662615"/>
              <a:gd name="connsiteY23" fmla="*/ 1397856 h 1587534"/>
              <a:gd name="connsiteX24" fmla="*/ 7082147 w 9662615"/>
              <a:gd name="connsiteY24" fmla="*/ 1406113 h 1587534"/>
              <a:gd name="connsiteX25" fmla="*/ 7014958 w 9662615"/>
              <a:gd name="connsiteY25" fmla="*/ 1396883 h 1587534"/>
              <a:gd name="connsiteX26" fmla="*/ 6907567 w 9662615"/>
              <a:gd name="connsiteY26" fmla="*/ 1419149 h 1587534"/>
              <a:gd name="connsiteX27" fmla="*/ 6748428 w 9662615"/>
              <a:gd name="connsiteY27" fmla="*/ 1420308 h 1587534"/>
              <a:gd name="connsiteX28" fmla="*/ 6654257 w 9662615"/>
              <a:gd name="connsiteY28" fmla="*/ 1424143 h 1587534"/>
              <a:gd name="connsiteX29" fmla="*/ 6620123 w 9662615"/>
              <a:gd name="connsiteY29" fmla="*/ 1430535 h 1587534"/>
              <a:gd name="connsiteX30" fmla="*/ 6571355 w 9662615"/>
              <a:gd name="connsiteY30" fmla="*/ 1436144 h 1587534"/>
              <a:gd name="connsiteX31" fmla="*/ 6486557 w 9662615"/>
              <a:gd name="connsiteY31" fmla="*/ 1449861 h 1587534"/>
              <a:gd name="connsiteX32" fmla="*/ 6370419 w 9662615"/>
              <a:gd name="connsiteY32" fmla="*/ 1461649 h 1587534"/>
              <a:gd name="connsiteX33" fmla="*/ 6278839 w 9662615"/>
              <a:gd name="connsiteY33" fmla="*/ 1449160 h 1587534"/>
              <a:gd name="connsiteX34" fmla="*/ 6272455 w 9662615"/>
              <a:gd name="connsiteY34" fmla="*/ 1453191 h 1587534"/>
              <a:gd name="connsiteX35" fmla="*/ 6212659 w 9662615"/>
              <a:gd name="connsiteY35" fmla="*/ 1454850 h 1587534"/>
              <a:gd name="connsiteX36" fmla="*/ 6069317 w 9662615"/>
              <a:gd name="connsiteY36" fmla="*/ 1445838 h 1587534"/>
              <a:gd name="connsiteX37" fmla="*/ 5878477 w 9662615"/>
              <a:gd name="connsiteY37" fmla="*/ 1439180 h 1587534"/>
              <a:gd name="connsiteX38" fmla="*/ 5838387 w 9662615"/>
              <a:gd name="connsiteY38" fmla="*/ 1444679 h 1587534"/>
              <a:gd name="connsiteX39" fmla="*/ 5771136 w 9662615"/>
              <a:gd name="connsiteY39" fmla="*/ 1453639 h 1587534"/>
              <a:gd name="connsiteX40" fmla="*/ 5724081 w 9662615"/>
              <a:gd name="connsiteY40" fmla="*/ 1470431 h 1587534"/>
              <a:gd name="connsiteX41" fmla="*/ 5666577 w 9662615"/>
              <a:gd name="connsiteY41" fmla="*/ 1473921 h 1587534"/>
              <a:gd name="connsiteX42" fmla="*/ 5649068 w 9662615"/>
              <a:gd name="connsiteY42" fmla="*/ 1461676 h 1587534"/>
              <a:gd name="connsiteX43" fmla="*/ 5588902 w 9662615"/>
              <a:gd name="connsiteY43" fmla="*/ 1469647 h 1587534"/>
              <a:gd name="connsiteX44" fmla="*/ 5498090 w 9662615"/>
              <a:gd name="connsiteY44" fmla="*/ 1483173 h 1587534"/>
              <a:gd name="connsiteX45" fmla="*/ 5444641 w 9662615"/>
              <a:gd name="connsiteY45" fmla="*/ 1487602 h 1587534"/>
              <a:gd name="connsiteX46" fmla="*/ 5299812 w 9662615"/>
              <a:gd name="connsiteY46" fmla="*/ 1503362 h 1587534"/>
              <a:gd name="connsiteX47" fmla="*/ 5213947 w 9662615"/>
              <a:gd name="connsiteY47" fmla="*/ 1516637 h 1587534"/>
              <a:gd name="connsiteX48" fmla="*/ 5090342 w 9662615"/>
              <a:gd name="connsiteY48" fmla="*/ 1546680 h 1587534"/>
              <a:gd name="connsiteX49" fmla="*/ 5082104 w 9662615"/>
              <a:gd name="connsiteY49" fmla="*/ 1547781 h 1587534"/>
              <a:gd name="connsiteX50" fmla="*/ 5059484 w 9662615"/>
              <a:gd name="connsiteY50" fmla="*/ 1546802 h 1587534"/>
              <a:gd name="connsiteX51" fmla="*/ 5050958 w 9662615"/>
              <a:gd name="connsiteY51" fmla="*/ 1545776 h 1587534"/>
              <a:gd name="connsiteX52" fmla="*/ 5038524 w 9662615"/>
              <a:gd name="connsiteY52" fmla="*/ 1545675 h 1587534"/>
              <a:gd name="connsiteX53" fmla="*/ 5038223 w 9662615"/>
              <a:gd name="connsiteY53" fmla="*/ 1545881 h 1587534"/>
              <a:gd name="connsiteX54" fmla="*/ 5026564 w 9662615"/>
              <a:gd name="connsiteY54" fmla="*/ 1545376 h 1587534"/>
              <a:gd name="connsiteX55" fmla="*/ 4969433 w 9662615"/>
              <a:gd name="connsiteY55" fmla="*/ 1540263 h 1587534"/>
              <a:gd name="connsiteX56" fmla="*/ 4894799 w 9662615"/>
              <a:gd name="connsiteY56" fmla="*/ 1559476 h 1587534"/>
              <a:gd name="connsiteX57" fmla="*/ 4863775 w 9662615"/>
              <a:gd name="connsiteY57" fmla="*/ 1562633 h 1587534"/>
              <a:gd name="connsiteX58" fmla="*/ 4847242 w 9662615"/>
              <a:gd name="connsiteY58" fmla="*/ 1565435 h 1587534"/>
              <a:gd name="connsiteX59" fmla="*/ 4830335 w 9662615"/>
              <a:gd name="connsiteY59" fmla="*/ 1587534 h 1587534"/>
              <a:gd name="connsiteX60" fmla="*/ 4791466 w 9662615"/>
              <a:gd name="connsiteY60" fmla="*/ 1561324 h 1587534"/>
              <a:gd name="connsiteX61" fmla="*/ 4784247 w 9662615"/>
              <a:gd name="connsiteY61" fmla="*/ 1562342 h 1587534"/>
              <a:gd name="connsiteX62" fmla="*/ 4748477 w 9662615"/>
              <a:gd name="connsiteY62" fmla="*/ 1556925 h 1587534"/>
              <a:gd name="connsiteX63" fmla="*/ 4730033 w 9662615"/>
              <a:gd name="connsiteY63" fmla="*/ 1555274 h 1587534"/>
              <a:gd name="connsiteX64" fmla="*/ 4724747 w 9662615"/>
              <a:gd name="connsiteY64" fmla="*/ 1552439 h 1587534"/>
              <a:gd name="connsiteX65" fmla="*/ 4697562 w 9662615"/>
              <a:gd name="connsiteY65" fmla="*/ 1551206 h 1587534"/>
              <a:gd name="connsiteX66" fmla="*/ 4694469 w 9662615"/>
              <a:gd name="connsiteY66" fmla="*/ 1551958 h 1587534"/>
              <a:gd name="connsiteX67" fmla="*/ 4603028 w 9662615"/>
              <a:gd name="connsiteY67" fmla="*/ 1568821 h 1587534"/>
              <a:gd name="connsiteX68" fmla="*/ 4541612 w 9662615"/>
              <a:gd name="connsiteY68" fmla="*/ 1545262 h 1587534"/>
              <a:gd name="connsiteX69" fmla="*/ 4422155 w 9662615"/>
              <a:gd name="connsiteY69" fmla="*/ 1542059 h 1587534"/>
              <a:gd name="connsiteX70" fmla="*/ 4221826 w 9662615"/>
              <a:gd name="connsiteY70" fmla="*/ 1508923 h 1587534"/>
              <a:gd name="connsiteX71" fmla="*/ 4096601 w 9662615"/>
              <a:gd name="connsiteY71" fmla="*/ 1521563 h 1587534"/>
              <a:gd name="connsiteX72" fmla="*/ 3970635 w 9662615"/>
              <a:gd name="connsiteY72" fmla="*/ 1544815 h 1587534"/>
              <a:gd name="connsiteX73" fmla="*/ 3833906 w 9662615"/>
              <a:gd name="connsiteY73" fmla="*/ 1516637 h 1587534"/>
              <a:gd name="connsiteX74" fmla="*/ 3696258 w 9662615"/>
              <a:gd name="connsiteY74" fmla="*/ 1537563 h 1587534"/>
              <a:gd name="connsiteX75" fmla="*/ 3594070 w 9662615"/>
              <a:gd name="connsiteY75" fmla="*/ 1509422 h 1587534"/>
              <a:gd name="connsiteX76" fmla="*/ 3565233 w 9662615"/>
              <a:gd name="connsiteY76" fmla="*/ 1515122 h 1587534"/>
              <a:gd name="connsiteX77" fmla="*/ 3560267 w 9662615"/>
              <a:gd name="connsiteY77" fmla="*/ 1516288 h 1587534"/>
              <a:gd name="connsiteX78" fmla="*/ 3540258 w 9662615"/>
              <a:gd name="connsiteY78" fmla="*/ 1516976 h 1587534"/>
              <a:gd name="connsiteX79" fmla="*/ 3534780 w 9662615"/>
              <a:gd name="connsiteY79" fmla="*/ 1522141 h 1587534"/>
              <a:gd name="connsiteX80" fmla="*/ 3504783 w 9662615"/>
              <a:gd name="connsiteY80" fmla="*/ 1526739 h 1587534"/>
              <a:gd name="connsiteX81" fmla="*/ 3430805 w 9662615"/>
              <a:gd name="connsiteY81" fmla="*/ 1542521 h 1587534"/>
              <a:gd name="connsiteX82" fmla="*/ 3292707 w 9662615"/>
              <a:gd name="connsiteY82" fmla="*/ 1520490 h 1587534"/>
              <a:gd name="connsiteX83" fmla="*/ 3187872 w 9662615"/>
              <a:gd name="connsiteY83" fmla="*/ 1519991 h 1587534"/>
              <a:gd name="connsiteX84" fmla="*/ 3148026 w 9662615"/>
              <a:gd name="connsiteY84" fmla="*/ 1524777 h 1587534"/>
              <a:gd name="connsiteX85" fmla="*/ 3092394 w 9662615"/>
              <a:gd name="connsiteY85" fmla="*/ 1528115 h 1587534"/>
              <a:gd name="connsiteX86" fmla="*/ 2994200 w 9662615"/>
              <a:gd name="connsiteY86" fmla="*/ 1537857 h 1587534"/>
              <a:gd name="connsiteX87" fmla="*/ 2862301 w 9662615"/>
              <a:gd name="connsiteY87" fmla="*/ 1544250 h 1587534"/>
              <a:gd name="connsiteX88" fmla="*/ 2766335 w 9662615"/>
              <a:gd name="connsiteY88" fmla="*/ 1527662 h 1587534"/>
              <a:gd name="connsiteX89" fmla="*/ 2757836 w 9662615"/>
              <a:gd name="connsiteY89" fmla="*/ 1531371 h 1587534"/>
              <a:gd name="connsiteX90" fmla="*/ 2691555 w 9662615"/>
              <a:gd name="connsiteY90" fmla="*/ 1530283 h 1587534"/>
              <a:gd name="connsiteX91" fmla="*/ 2491676 w 9662615"/>
              <a:gd name="connsiteY91" fmla="*/ 1500859 h 1587534"/>
              <a:gd name="connsiteX92" fmla="*/ 2378036 w 9662615"/>
              <a:gd name="connsiteY92" fmla="*/ 1520645 h 1587534"/>
              <a:gd name="connsiteX93" fmla="*/ 2284269 w 9662615"/>
              <a:gd name="connsiteY93" fmla="*/ 1503068 h 1587534"/>
              <a:gd name="connsiteX94" fmla="*/ 2207104 w 9662615"/>
              <a:gd name="connsiteY94" fmla="*/ 1508888 h 1587534"/>
              <a:gd name="connsiteX95" fmla="*/ 2149226 w 9662615"/>
              <a:gd name="connsiteY95" fmla="*/ 1523409 h 1587534"/>
              <a:gd name="connsiteX96" fmla="*/ 2084783 w 9662615"/>
              <a:gd name="connsiteY96" fmla="*/ 1524245 h 1587534"/>
              <a:gd name="connsiteX97" fmla="*/ 2070075 w 9662615"/>
              <a:gd name="connsiteY97" fmla="*/ 1511285 h 1587534"/>
              <a:gd name="connsiteX98" fmla="*/ 2001057 w 9662615"/>
              <a:gd name="connsiteY98" fmla="*/ 1516449 h 1587534"/>
              <a:gd name="connsiteX99" fmla="*/ 1896330 w 9662615"/>
              <a:gd name="connsiteY99" fmla="*/ 1525725 h 1587534"/>
              <a:gd name="connsiteX100" fmla="*/ 1835994 w 9662615"/>
              <a:gd name="connsiteY100" fmla="*/ 1527678 h 1587534"/>
              <a:gd name="connsiteX101" fmla="*/ 1671119 w 9662615"/>
              <a:gd name="connsiteY101" fmla="*/ 1536701 h 1587534"/>
              <a:gd name="connsiteX102" fmla="*/ 1601337 w 9662615"/>
              <a:gd name="connsiteY102" fmla="*/ 1548552 h 1587534"/>
              <a:gd name="connsiteX103" fmla="*/ 1407755 w 9662615"/>
              <a:gd name="connsiteY103" fmla="*/ 1571444 h 1587534"/>
              <a:gd name="connsiteX104" fmla="*/ 1271994 w 9662615"/>
              <a:gd name="connsiteY104" fmla="*/ 1579471 h 1587534"/>
              <a:gd name="connsiteX105" fmla="*/ 1249226 w 9662615"/>
              <a:gd name="connsiteY105" fmla="*/ 1583140 h 1587534"/>
              <a:gd name="connsiteX106" fmla="*/ 1217719 w 9662615"/>
              <a:gd name="connsiteY106" fmla="*/ 1580863 h 1587534"/>
              <a:gd name="connsiteX107" fmla="*/ 1091432 w 9662615"/>
              <a:gd name="connsiteY107" fmla="*/ 1571003 h 1587534"/>
              <a:gd name="connsiteX108" fmla="*/ 992039 w 9662615"/>
              <a:gd name="connsiteY108" fmla="*/ 1556662 h 1587534"/>
              <a:gd name="connsiteX109" fmla="*/ 868264 w 9662615"/>
              <a:gd name="connsiteY109" fmla="*/ 1566392 h 1587534"/>
              <a:gd name="connsiteX110" fmla="*/ 792765 w 9662615"/>
              <a:gd name="connsiteY110" fmla="*/ 1563102 h 1587534"/>
              <a:gd name="connsiteX111" fmla="*/ 669055 w 9662615"/>
              <a:gd name="connsiteY111" fmla="*/ 1543638 h 1587534"/>
              <a:gd name="connsiteX112" fmla="*/ 506152 w 9662615"/>
              <a:gd name="connsiteY112" fmla="*/ 1549124 h 1587534"/>
              <a:gd name="connsiteX113" fmla="*/ 472797 w 9662615"/>
              <a:gd name="connsiteY113" fmla="*/ 1568904 h 1587534"/>
              <a:gd name="connsiteX114" fmla="*/ 427864 w 9662615"/>
              <a:gd name="connsiteY114" fmla="*/ 1580848 h 1587534"/>
              <a:gd name="connsiteX115" fmla="*/ 408381 w 9662615"/>
              <a:gd name="connsiteY115" fmla="*/ 1552940 h 1587534"/>
              <a:gd name="connsiteX116" fmla="*/ 267163 w 9662615"/>
              <a:gd name="connsiteY116" fmla="*/ 1531913 h 1587534"/>
              <a:gd name="connsiteX117" fmla="*/ 196644 w 9662615"/>
              <a:gd name="connsiteY117" fmla="*/ 1524565 h 1587534"/>
              <a:gd name="connsiteX118" fmla="*/ 86819 w 9662615"/>
              <a:gd name="connsiteY118" fmla="*/ 1519517 h 1587534"/>
              <a:gd name="connsiteX119" fmla="*/ 53369 w 9662615"/>
              <a:gd name="connsiteY119" fmla="*/ 1516853 h 1587534"/>
              <a:gd name="connsiteX120" fmla="*/ 2359 w 9662615"/>
              <a:gd name="connsiteY120" fmla="*/ 1515247 h 1587534"/>
              <a:gd name="connsiteX121" fmla="*/ 0 w 9662615"/>
              <a:gd name="connsiteY121" fmla="*/ 1514932 h 1587534"/>
              <a:gd name="connsiteX122" fmla="*/ 0 w 9662615"/>
              <a:gd name="connsiteY122" fmla="*/ 0 h 1587534"/>
              <a:gd name="connsiteX0" fmla="*/ 0 w 9662615"/>
              <a:gd name="connsiteY0" fmla="*/ 0 h 1587534"/>
              <a:gd name="connsiteX1" fmla="*/ 9662615 w 9662615"/>
              <a:gd name="connsiteY1" fmla="*/ 0 h 1587534"/>
              <a:gd name="connsiteX2" fmla="*/ 9662615 w 9662615"/>
              <a:gd name="connsiteY2" fmla="*/ 1280346 h 1587534"/>
              <a:gd name="connsiteX3" fmla="*/ 9658420 w 9662615"/>
              <a:gd name="connsiteY3" fmla="*/ 1280106 h 1587534"/>
              <a:gd name="connsiteX4" fmla="*/ 9469546 w 9662615"/>
              <a:gd name="connsiteY4" fmla="*/ 1289837 h 1587534"/>
              <a:gd name="connsiteX5" fmla="*/ 9385895 w 9662615"/>
              <a:gd name="connsiteY5" fmla="*/ 1269203 h 1587534"/>
              <a:gd name="connsiteX6" fmla="*/ 9144767 w 9662615"/>
              <a:gd name="connsiteY6" fmla="*/ 1264120 h 1587534"/>
              <a:gd name="connsiteX7" fmla="*/ 8837252 w 9662615"/>
              <a:gd name="connsiteY7" fmla="*/ 1350515 h 1587534"/>
              <a:gd name="connsiteX8" fmla="*/ 8705466 w 9662615"/>
              <a:gd name="connsiteY8" fmla="*/ 1342419 h 1587534"/>
              <a:gd name="connsiteX9" fmla="*/ 8652221 w 9662615"/>
              <a:gd name="connsiteY9" fmla="*/ 1326906 h 1587534"/>
              <a:gd name="connsiteX10" fmla="*/ 8632312 w 9662615"/>
              <a:gd name="connsiteY10" fmla="*/ 1326025 h 1587534"/>
              <a:gd name="connsiteX11" fmla="*/ 8591582 w 9662615"/>
              <a:gd name="connsiteY11" fmla="*/ 1341666 h 1587534"/>
              <a:gd name="connsiteX12" fmla="*/ 8537336 w 9662615"/>
              <a:gd name="connsiteY12" fmla="*/ 1341684 h 1587534"/>
              <a:gd name="connsiteX13" fmla="*/ 8472508 w 9662615"/>
              <a:gd name="connsiteY13" fmla="*/ 1363109 h 1587534"/>
              <a:gd name="connsiteX14" fmla="*/ 8258477 w 9662615"/>
              <a:gd name="connsiteY14" fmla="*/ 1370666 h 1587534"/>
              <a:gd name="connsiteX15" fmla="*/ 8197961 w 9662615"/>
              <a:gd name="connsiteY15" fmla="*/ 1392804 h 1587534"/>
              <a:gd name="connsiteX16" fmla="*/ 8171196 w 9662615"/>
              <a:gd name="connsiteY16" fmla="*/ 1397216 h 1587534"/>
              <a:gd name="connsiteX17" fmla="*/ 8127667 w 9662615"/>
              <a:gd name="connsiteY17" fmla="*/ 1418254 h 1587534"/>
              <a:gd name="connsiteX18" fmla="*/ 7974579 w 9662615"/>
              <a:gd name="connsiteY18" fmla="*/ 1383439 h 1587534"/>
              <a:gd name="connsiteX19" fmla="*/ 7768351 w 9662615"/>
              <a:gd name="connsiteY19" fmla="*/ 1395051 h 1587534"/>
              <a:gd name="connsiteX20" fmla="*/ 7635985 w 9662615"/>
              <a:gd name="connsiteY20" fmla="*/ 1386363 h 1587534"/>
              <a:gd name="connsiteX21" fmla="*/ 7466069 w 9662615"/>
              <a:gd name="connsiteY21" fmla="*/ 1377654 h 1587534"/>
              <a:gd name="connsiteX22" fmla="*/ 7355642 w 9662615"/>
              <a:gd name="connsiteY22" fmla="*/ 1407761 h 1587534"/>
              <a:gd name="connsiteX23" fmla="*/ 7151610 w 9662615"/>
              <a:gd name="connsiteY23" fmla="*/ 1397856 h 1587534"/>
              <a:gd name="connsiteX24" fmla="*/ 7082147 w 9662615"/>
              <a:gd name="connsiteY24" fmla="*/ 1406113 h 1587534"/>
              <a:gd name="connsiteX25" fmla="*/ 7014958 w 9662615"/>
              <a:gd name="connsiteY25" fmla="*/ 1396883 h 1587534"/>
              <a:gd name="connsiteX26" fmla="*/ 6907567 w 9662615"/>
              <a:gd name="connsiteY26" fmla="*/ 1419149 h 1587534"/>
              <a:gd name="connsiteX27" fmla="*/ 6748428 w 9662615"/>
              <a:gd name="connsiteY27" fmla="*/ 1420308 h 1587534"/>
              <a:gd name="connsiteX28" fmla="*/ 6654257 w 9662615"/>
              <a:gd name="connsiteY28" fmla="*/ 1424143 h 1587534"/>
              <a:gd name="connsiteX29" fmla="*/ 6620123 w 9662615"/>
              <a:gd name="connsiteY29" fmla="*/ 1430535 h 1587534"/>
              <a:gd name="connsiteX30" fmla="*/ 6571355 w 9662615"/>
              <a:gd name="connsiteY30" fmla="*/ 1436144 h 1587534"/>
              <a:gd name="connsiteX31" fmla="*/ 6486557 w 9662615"/>
              <a:gd name="connsiteY31" fmla="*/ 1449861 h 1587534"/>
              <a:gd name="connsiteX32" fmla="*/ 6370419 w 9662615"/>
              <a:gd name="connsiteY32" fmla="*/ 1461649 h 1587534"/>
              <a:gd name="connsiteX33" fmla="*/ 6278839 w 9662615"/>
              <a:gd name="connsiteY33" fmla="*/ 1449160 h 1587534"/>
              <a:gd name="connsiteX34" fmla="*/ 6272455 w 9662615"/>
              <a:gd name="connsiteY34" fmla="*/ 1453191 h 1587534"/>
              <a:gd name="connsiteX35" fmla="*/ 6212659 w 9662615"/>
              <a:gd name="connsiteY35" fmla="*/ 1454850 h 1587534"/>
              <a:gd name="connsiteX36" fmla="*/ 6069317 w 9662615"/>
              <a:gd name="connsiteY36" fmla="*/ 1445838 h 1587534"/>
              <a:gd name="connsiteX37" fmla="*/ 5878477 w 9662615"/>
              <a:gd name="connsiteY37" fmla="*/ 1439180 h 1587534"/>
              <a:gd name="connsiteX38" fmla="*/ 5838387 w 9662615"/>
              <a:gd name="connsiteY38" fmla="*/ 1444679 h 1587534"/>
              <a:gd name="connsiteX39" fmla="*/ 5771136 w 9662615"/>
              <a:gd name="connsiteY39" fmla="*/ 1453639 h 1587534"/>
              <a:gd name="connsiteX40" fmla="*/ 5724081 w 9662615"/>
              <a:gd name="connsiteY40" fmla="*/ 1470431 h 1587534"/>
              <a:gd name="connsiteX41" fmla="*/ 5666577 w 9662615"/>
              <a:gd name="connsiteY41" fmla="*/ 1473921 h 1587534"/>
              <a:gd name="connsiteX42" fmla="*/ 5649068 w 9662615"/>
              <a:gd name="connsiteY42" fmla="*/ 1461676 h 1587534"/>
              <a:gd name="connsiteX43" fmla="*/ 5588902 w 9662615"/>
              <a:gd name="connsiteY43" fmla="*/ 1469647 h 1587534"/>
              <a:gd name="connsiteX44" fmla="*/ 5498090 w 9662615"/>
              <a:gd name="connsiteY44" fmla="*/ 1483173 h 1587534"/>
              <a:gd name="connsiteX45" fmla="*/ 5444641 w 9662615"/>
              <a:gd name="connsiteY45" fmla="*/ 1487602 h 1587534"/>
              <a:gd name="connsiteX46" fmla="*/ 5299812 w 9662615"/>
              <a:gd name="connsiteY46" fmla="*/ 1503362 h 1587534"/>
              <a:gd name="connsiteX47" fmla="*/ 5213947 w 9662615"/>
              <a:gd name="connsiteY47" fmla="*/ 1516637 h 1587534"/>
              <a:gd name="connsiteX48" fmla="*/ 5090342 w 9662615"/>
              <a:gd name="connsiteY48" fmla="*/ 1546680 h 1587534"/>
              <a:gd name="connsiteX49" fmla="*/ 5082104 w 9662615"/>
              <a:gd name="connsiteY49" fmla="*/ 1547781 h 1587534"/>
              <a:gd name="connsiteX50" fmla="*/ 5059484 w 9662615"/>
              <a:gd name="connsiteY50" fmla="*/ 1546802 h 1587534"/>
              <a:gd name="connsiteX51" fmla="*/ 5050958 w 9662615"/>
              <a:gd name="connsiteY51" fmla="*/ 1545776 h 1587534"/>
              <a:gd name="connsiteX52" fmla="*/ 5038524 w 9662615"/>
              <a:gd name="connsiteY52" fmla="*/ 1545675 h 1587534"/>
              <a:gd name="connsiteX53" fmla="*/ 5038223 w 9662615"/>
              <a:gd name="connsiteY53" fmla="*/ 1545881 h 1587534"/>
              <a:gd name="connsiteX54" fmla="*/ 5026564 w 9662615"/>
              <a:gd name="connsiteY54" fmla="*/ 1545376 h 1587534"/>
              <a:gd name="connsiteX55" fmla="*/ 4969433 w 9662615"/>
              <a:gd name="connsiteY55" fmla="*/ 1540263 h 1587534"/>
              <a:gd name="connsiteX56" fmla="*/ 4894799 w 9662615"/>
              <a:gd name="connsiteY56" fmla="*/ 1559476 h 1587534"/>
              <a:gd name="connsiteX57" fmla="*/ 4863775 w 9662615"/>
              <a:gd name="connsiteY57" fmla="*/ 1562633 h 1587534"/>
              <a:gd name="connsiteX58" fmla="*/ 4847242 w 9662615"/>
              <a:gd name="connsiteY58" fmla="*/ 1565435 h 1587534"/>
              <a:gd name="connsiteX59" fmla="*/ 4830335 w 9662615"/>
              <a:gd name="connsiteY59" fmla="*/ 1587534 h 1587534"/>
              <a:gd name="connsiteX60" fmla="*/ 4791466 w 9662615"/>
              <a:gd name="connsiteY60" fmla="*/ 1561324 h 1587534"/>
              <a:gd name="connsiteX61" fmla="*/ 4784247 w 9662615"/>
              <a:gd name="connsiteY61" fmla="*/ 1562342 h 1587534"/>
              <a:gd name="connsiteX62" fmla="*/ 4748477 w 9662615"/>
              <a:gd name="connsiteY62" fmla="*/ 1556925 h 1587534"/>
              <a:gd name="connsiteX63" fmla="*/ 4730033 w 9662615"/>
              <a:gd name="connsiteY63" fmla="*/ 1555274 h 1587534"/>
              <a:gd name="connsiteX64" fmla="*/ 4724747 w 9662615"/>
              <a:gd name="connsiteY64" fmla="*/ 1552439 h 1587534"/>
              <a:gd name="connsiteX65" fmla="*/ 4697562 w 9662615"/>
              <a:gd name="connsiteY65" fmla="*/ 1551206 h 1587534"/>
              <a:gd name="connsiteX66" fmla="*/ 4662664 w 9662615"/>
              <a:gd name="connsiteY66" fmla="*/ 1573162 h 1587534"/>
              <a:gd name="connsiteX67" fmla="*/ 4603028 w 9662615"/>
              <a:gd name="connsiteY67" fmla="*/ 1568821 h 1587534"/>
              <a:gd name="connsiteX68" fmla="*/ 4541612 w 9662615"/>
              <a:gd name="connsiteY68" fmla="*/ 1545262 h 1587534"/>
              <a:gd name="connsiteX69" fmla="*/ 4422155 w 9662615"/>
              <a:gd name="connsiteY69" fmla="*/ 1542059 h 1587534"/>
              <a:gd name="connsiteX70" fmla="*/ 4221826 w 9662615"/>
              <a:gd name="connsiteY70" fmla="*/ 1508923 h 1587534"/>
              <a:gd name="connsiteX71" fmla="*/ 4096601 w 9662615"/>
              <a:gd name="connsiteY71" fmla="*/ 1521563 h 1587534"/>
              <a:gd name="connsiteX72" fmla="*/ 3970635 w 9662615"/>
              <a:gd name="connsiteY72" fmla="*/ 1544815 h 1587534"/>
              <a:gd name="connsiteX73" fmla="*/ 3833906 w 9662615"/>
              <a:gd name="connsiteY73" fmla="*/ 1516637 h 1587534"/>
              <a:gd name="connsiteX74" fmla="*/ 3696258 w 9662615"/>
              <a:gd name="connsiteY74" fmla="*/ 1537563 h 1587534"/>
              <a:gd name="connsiteX75" fmla="*/ 3594070 w 9662615"/>
              <a:gd name="connsiteY75" fmla="*/ 1509422 h 1587534"/>
              <a:gd name="connsiteX76" fmla="*/ 3565233 w 9662615"/>
              <a:gd name="connsiteY76" fmla="*/ 1515122 h 1587534"/>
              <a:gd name="connsiteX77" fmla="*/ 3560267 w 9662615"/>
              <a:gd name="connsiteY77" fmla="*/ 1516288 h 1587534"/>
              <a:gd name="connsiteX78" fmla="*/ 3540258 w 9662615"/>
              <a:gd name="connsiteY78" fmla="*/ 1516976 h 1587534"/>
              <a:gd name="connsiteX79" fmla="*/ 3534780 w 9662615"/>
              <a:gd name="connsiteY79" fmla="*/ 1522141 h 1587534"/>
              <a:gd name="connsiteX80" fmla="*/ 3504783 w 9662615"/>
              <a:gd name="connsiteY80" fmla="*/ 1526739 h 1587534"/>
              <a:gd name="connsiteX81" fmla="*/ 3430805 w 9662615"/>
              <a:gd name="connsiteY81" fmla="*/ 1542521 h 1587534"/>
              <a:gd name="connsiteX82" fmla="*/ 3292707 w 9662615"/>
              <a:gd name="connsiteY82" fmla="*/ 1520490 h 1587534"/>
              <a:gd name="connsiteX83" fmla="*/ 3187872 w 9662615"/>
              <a:gd name="connsiteY83" fmla="*/ 1519991 h 1587534"/>
              <a:gd name="connsiteX84" fmla="*/ 3148026 w 9662615"/>
              <a:gd name="connsiteY84" fmla="*/ 1524777 h 1587534"/>
              <a:gd name="connsiteX85" fmla="*/ 3092394 w 9662615"/>
              <a:gd name="connsiteY85" fmla="*/ 1528115 h 1587534"/>
              <a:gd name="connsiteX86" fmla="*/ 2994200 w 9662615"/>
              <a:gd name="connsiteY86" fmla="*/ 1537857 h 1587534"/>
              <a:gd name="connsiteX87" fmla="*/ 2862301 w 9662615"/>
              <a:gd name="connsiteY87" fmla="*/ 1544250 h 1587534"/>
              <a:gd name="connsiteX88" fmla="*/ 2766335 w 9662615"/>
              <a:gd name="connsiteY88" fmla="*/ 1527662 h 1587534"/>
              <a:gd name="connsiteX89" fmla="*/ 2757836 w 9662615"/>
              <a:gd name="connsiteY89" fmla="*/ 1531371 h 1587534"/>
              <a:gd name="connsiteX90" fmla="*/ 2691555 w 9662615"/>
              <a:gd name="connsiteY90" fmla="*/ 1530283 h 1587534"/>
              <a:gd name="connsiteX91" fmla="*/ 2491676 w 9662615"/>
              <a:gd name="connsiteY91" fmla="*/ 1500859 h 1587534"/>
              <a:gd name="connsiteX92" fmla="*/ 2378036 w 9662615"/>
              <a:gd name="connsiteY92" fmla="*/ 1520645 h 1587534"/>
              <a:gd name="connsiteX93" fmla="*/ 2284269 w 9662615"/>
              <a:gd name="connsiteY93" fmla="*/ 1503068 h 1587534"/>
              <a:gd name="connsiteX94" fmla="*/ 2207104 w 9662615"/>
              <a:gd name="connsiteY94" fmla="*/ 1508888 h 1587534"/>
              <a:gd name="connsiteX95" fmla="*/ 2149226 w 9662615"/>
              <a:gd name="connsiteY95" fmla="*/ 1523409 h 1587534"/>
              <a:gd name="connsiteX96" fmla="*/ 2084783 w 9662615"/>
              <a:gd name="connsiteY96" fmla="*/ 1524245 h 1587534"/>
              <a:gd name="connsiteX97" fmla="*/ 2070075 w 9662615"/>
              <a:gd name="connsiteY97" fmla="*/ 1511285 h 1587534"/>
              <a:gd name="connsiteX98" fmla="*/ 2001057 w 9662615"/>
              <a:gd name="connsiteY98" fmla="*/ 1516449 h 1587534"/>
              <a:gd name="connsiteX99" fmla="*/ 1896330 w 9662615"/>
              <a:gd name="connsiteY99" fmla="*/ 1525725 h 1587534"/>
              <a:gd name="connsiteX100" fmla="*/ 1835994 w 9662615"/>
              <a:gd name="connsiteY100" fmla="*/ 1527678 h 1587534"/>
              <a:gd name="connsiteX101" fmla="*/ 1671119 w 9662615"/>
              <a:gd name="connsiteY101" fmla="*/ 1536701 h 1587534"/>
              <a:gd name="connsiteX102" fmla="*/ 1601337 w 9662615"/>
              <a:gd name="connsiteY102" fmla="*/ 1548552 h 1587534"/>
              <a:gd name="connsiteX103" fmla="*/ 1407755 w 9662615"/>
              <a:gd name="connsiteY103" fmla="*/ 1571444 h 1587534"/>
              <a:gd name="connsiteX104" fmla="*/ 1271994 w 9662615"/>
              <a:gd name="connsiteY104" fmla="*/ 1579471 h 1587534"/>
              <a:gd name="connsiteX105" fmla="*/ 1249226 w 9662615"/>
              <a:gd name="connsiteY105" fmla="*/ 1583140 h 1587534"/>
              <a:gd name="connsiteX106" fmla="*/ 1217719 w 9662615"/>
              <a:gd name="connsiteY106" fmla="*/ 1580863 h 1587534"/>
              <a:gd name="connsiteX107" fmla="*/ 1091432 w 9662615"/>
              <a:gd name="connsiteY107" fmla="*/ 1571003 h 1587534"/>
              <a:gd name="connsiteX108" fmla="*/ 992039 w 9662615"/>
              <a:gd name="connsiteY108" fmla="*/ 1556662 h 1587534"/>
              <a:gd name="connsiteX109" fmla="*/ 868264 w 9662615"/>
              <a:gd name="connsiteY109" fmla="*/ 1566392 h 1587534"/>
              <a:gd name="connsiteX110" fmla="*/ 792765 w 9662615"/>
              <a:gd name="connsiteY110" fmla="*/ 1563102 h 1587534"/>
              <a:gd name="connsiteX111" fmla="*/ 669055 w 9662615"/>
              <a:gd name="connsiteY111" fmla="*/ 1543638 h 1587534"/>
              <a:gd name="connsiteX112" fmla="*/ 506152 w 9662615"/>
              <a:gd name="connsiteY112" fmla="*/ 1549124 h 1587534"/>
              <a:gd name="connsiteX113" fmla="*/ 472797 w 9662615"/>
              <a:gd name="connsiteY113" fmla="*/ 1568904 h 1587534"/>
              <a:gd name="connsiteX114" fmla="*/ 427864 w 9662615"/>
              <a:gd name="connsiteY114" fmla="*/ 1580848 h 1587534"/>
              <a:gd name="connsiteX115" fmla="*/ 408381 w 9662615"/>
              <a:gd name="connsiteY115" fmla="*/ 1552940 h 1587534"/>
              <a:gd name="connsiteX116" fmla="*/ 267163 w 9662615"/>
              <a:gd name="connsiteY116" fmla="*/ 1531913 h 1587534"/>
              <a:gd name="connsiteX117" fmla="*/ 196644 w 9662615"/>
              <a:gd name="connsiteY117" fmla="*/ 1524565 h 1587534"/>
              <a:gd name="connsiteX118" fmla="*/ 86819 w 9662615"/>
              <a:gd name="connsiteY118" fmla="*/ 1519517 h 1587534"/>
              <a:gd name="connsiteX119" fmla="*/ 53369 w 9662615"/>
              <a:gd name="connsiteY119" fmla="*/ 1516853 h 1587534"/>
              <a:gd name="connsiteX120" fmla="*/ 2359 w 9662615"/>
              <a:gd name="connsiteY120" fmla="*/ 1515247 h 1587534"/>
              <a:gd name="connsiteX121" fmla="*/ 0 w 9662615"/>
              <a:gd name="connsiteY121" fmla="*/ 1514932 h 1587534"/>
              <a:gd name="connsiteX122" fmla="*/ 0 w 9662615"/>
              <a:gd name="connsiteY122" fmla="*/ 0 h 1587534"/>
              <a:gd name="connsiteX0" fmla="*/ 0 w 9662615"/>
              <a:gd name="connsiteY0" fmla="*/ 0 h 1587534"/>
              <a:gd name="connsiteX1" fmla="*/ 9662615 w 9662615"/>
              <a:gd name="connsiteY1" fmla="*/ 0 h 1587534"/>
              <a:gd name="connsiteX2" fmla="*/ 9662615 w 9662615"/>
              <a:gd name="connsiteY2" fmla="*/ 1280346 h 1587534"/>
              <a:gd name="connsiteX3" fmla="*/ 9658420 w 9662615"/>
              <a:gd name="connsiteY3" fmla="*/ 1280106 h 1587534"/>
              <a:gd name="connsiteX4" fmla="*/ 9469546 w 9662615"/>
              <a:gd name="connsiteY4" fmla="*/ 1289837 h 1587534"/>
              <a:gd name="connsiteX5" fmla="*/ 9385895 w 9662615"/>
              <a:gd name="connsiteY5" fmla="*/ 1269203 h 1587534"/>
              <a:gd name="connsiteX6" fmla="*/ 9144767 w 9662615"/>
              <a:gd name="connsiteY6" fmla="*/ 1264120 h 1587534"/>
              <a:gd name="connsiteX7" fmla="*/ 8837252 w 9662615"/>
              <a:gd name="connsiteY7" fmla="*/ 1350515 h 1587534"/>
              <a:gd name="connsiteX8" fmla="*/ 8705466 w 9662615"/>
              <a:gd name="connsiteY8" fmla="*/ 1342419 h 1587534"/>
              <a:gd name="connsiteX9" fmla="*/ 8652221 w 9662615"/>
              <a:gd name="connsiteY9" fmla="*/ 1326906 h 1587534"/>
              <a:gd name="connsiteX10" fmla="*/ 8632312 w 9662615"/>
              <a:gd name="connsiteY10" fmla="*/ 1326025 h 1587534"/>
              <a:gd name="connsiteX11" fmla="*/ 8591582 w 9662615"/>
              <a:gd name="connsiteY11" fmla="*/ 1341666 h 1587534"/>
              <a:gd name="connsiteX12" fmla="*/ 8537336 w 9662615"/>
              <a:gd name="connsiteY12" fmla="*/ 1341684 h 1587534"/>
              <a:gd name="connsiteX13" fmla="*/ 8472508 w 9662615"/>
              <a:gd name="connsiteY13" fmla="*/ 1363109 h 1587534"/>
              <a:gd name="connsiteX14" fmla="*/ 8258477 w 9662615"/>
              <a:gd name="connsiteY14" fmla="*/ 1370666 h 1587534"/>
              <a:gd name="connsiteX15" fmla="*/ 8197961 w 9662615"/>
              <a:gd name="connsiteY15" fmla="*/ 1392804 h 1587534"/>
              <a:gd name="connsiteX16" fmla="*/ 8171196 w 9662615"/>
              <a:gd name="connsiteY16" fmla="*/ 1397216 h 1587534"/>
              <a:gd name="connsiteX17" fmla="*/ 8127667 w 9662615"/>
              <a:gd name="connsiteY17" fmla="*/ 1418254 h 1587534"/>
              <a:gd name="connsiteX18" fmla="*/ 7974579 w 9662615"/>
              <a:gd name="connsiteY18" fmla="*/ 1383439 h 1587534"/>
              <a:gd name="connsiteX19" fmla="*/ 7768351 w 9662615"/>
              <a:gd name="connsiteY19" fmla="*/ 1395051 h 1587534"/>
              <a:gd name="connsiteX20" fmla="*/ 7635985 w 9662615"/>
              <a:gd name="connsiteY20" fmla="*/ 1386363 h 1587534"/>
              <a:gd name="connsiteX21" fmla="*/ 7466069 w 9662615"/>
              <a:gd name="connsiteY21" fmla="*/ 1377654 h 1587534"/>
              <a:gd name="connsiteX22" fmla="*/ 7355642 w 9662615"/>
              <a:gd name="connsiteY22" fmla="*/ 1407761 h 1587534"/>
              <a:gd name="connsiteX23" fmla="*/ 7151610 w 9662615"/>
              <a:gd name="connsiteY23" fmla="*/ 1397856 h 1587534"/>
              <a:gd name="connsiteX24" fmla="*/ 7082147 w 9662615"/>
              <a:gd name="connsiteY24" fmla="*/ 1406113 h 1587534"/>
              <a:gd name="connsiteX25" fmla="*/ 7014958 w 9662615"/>
              <a:gd name="connsiteY25" fmla="*/ 1396883 h 1587534"/>
              <a:gd name="connsiteX26" fmla="*/ 6907567 w 9662615"/>
              <a:gd name="connsiteY26" fmla="*/ 1419149 h 1587534"/>
              <a:gd name="connsiteX27" fmla="*/ 6748428 w 9662615"/>
              <a:gd name="connsiteY27" fmla="*/ 1420308 h 1587534"/>
              <a:gd name="connsiteX28" fmla="*/ 6654257 w 9662615"/>
              <a:gd name="connsiteY28" fmla="*/ 1424143 h 1587534"/>
              <a:gd name="connsiteX29" fmla="*/ 6620123 w 9662615"/>
              <a:gd name="connsiteY29" fmla="*/ 1430535 h 1587534"/>
              <a:gd name="connsiteX30" fmla="*/ 6571355 w 9662615"/>
              <a:gd name="connsiteY30" fmla="*/ 1436144 h 1587534"/>
              <a:gd name="connsiteX31" fmla="*/ 6486557 w 9662615"/>
              <a:gd name="connsiteY31" fmla="*/ 1449861 h 1587534"/>
              <a:gd name="connsiteX32" fmla="*/ 6370419 w 9662615"/>
              <a:gd name="connsiteY32" fmla="*/ 1461649 h 1587534"/>
              <a:gd name="connsiteX33" fmla="*/ 6278839 w 9662615"/>
              <a:gd name="connsiteY33" fmla="*/ 1449160 h 1587534"/>
              <a:gd name="connsiteX34" fmla="*/ 6272455 w 9662615"/>
              <a:gd name="connsiteY34" fmla="*/ 1453191 h 1587534"/>
              <a:gd name="connsiteX35" fmla="*/ 6212659 w 9662615"/>
              <a:gd name="connsiteY35" fmla="*/ 1454850 h 1587534"/>
              <a:gd name="connsiteX36" fmla="*/ 6069317 w 9662615"/>
              <a:gd name="connsiteY36" fmla="*/ 1445838 h 1587534"/>
              <a:gd name="connsiteX37" fmla="*/ 5878477 w 9662615"/>
              <a:gd name="connsiteY37" fmla="*/ 1439180 h 1587534"/>
              <a:gd name="connsiteX38" fmla="*/ 5838387 w 9662615"/>
              <a:gd name="connsiteY38" fmla="*/ 1444679 h 1587534"/>
              <a:gd name="connsiteX39" fmla="*/ 5771136 w 9662615"/>
              <a:gd name="connsiteY39" fmla="*/ 1453639 h 1587534"/>
              <a:gd name="connsiteX40" fmla="*/ 5724081 w 9662615"/>
              <a:gd name="connsiteY40" fmla="*/ 1470431 h 1587534"/>
              <a:gd name="connsiteX41" fmla="*/ 5666577 w 9662615"/>
              <a:gd name="connsiteY41" fmla="*/ 1473921 h 1587534"/>
              <a:gd name="connsiteX42" fmla="*/ 5649068 w 9662615"/>
              <a:gd name="connsiteY42" fmla="*/ 1461676 h 1587534"/>
              <a:gd name="connsiteX43" fmla="*/ 5588902 w 9662615"/>
              <a:gd name="connsiteY43" fmla="*/ 1469647 h 1587534"/>
              <a:gd name="connsiteX44" fmla="*/ 5498090 w 9662615"/>
              <a:gd name="connsiteY44" fmla="*/ 1483173 h 1587534"/>
              <a:gd name="connsiteX45" fmla="*/ 5444641 w 9662615"/>
              <a:gd name="connsiteY45" fmla="*/ 1487602 h 1587534"/>
              <a:gd name="connsiteX46" fmla="*/ 5299812 w 9662615"/>
              <a:gd name="connsiteY46" fmla="*/ 1503362 h 1587534"/>
              <a:gd name="connsiteX47" fmla="*/ 5213947 w 9662615"/>
              <a:gd name="connsiteY47" fmla="*/ 1516637 h 1587534"/>
              <a:gd name="connsiteX48" fmla="*/ 5090342 w 9662615"/>
              <a:gd name="connsiteY48" fmla="*/ 1546680 h 1587534"/>
              <a:gd name="connsiteX49" fmla="*/ 5082104 w 9662615"/>
              <a:gd name="connsiteY49" fmla="*/ 1547781 h 1587534"/>
              <a:gd name="connsiteX50" fmla="*/ 5059484 w 9662615"/>
              <a:gd name="connsiteY50" fmla="*/ 1546802 h 1587534"/>
              <a:gd name="connsiteX51" fmla="*/ 5050958 w 9662615"/>
              <a:gd name="connsiteY51" fmla="*/ 1545776 h 1587534"/>
              <a:gd name="connsiteX52" fmla="*/ 5038524 w 9662615"/>
              <a:gd name="connsiteY52" fmla="*/ 1545675 h 1587534"/>
              <a:gd name="connsiteX53" fmla="*/ 5038223 w 9662615"/>
              <a:gd name="connsiteY53" fmla="*/ 1545881 h 1587534"/>
              <a:gd name="connsiteX54" fmla="*/ 5026564 w 9662615"/>
              <a:gd name="connsiteY54" fmla="*/ 1545376 h 1587534"/>
              <a:gd name="connsiteX55" fmla="*/ 4969433 w 9662615"/>
              <a:gd name="connsiteY55" fmla="*/ 1540263 h 1587534"/>
              <a:gd name="connsiteX56" fmla="*/ 4921303 w 9662615"/>
              <a:gd name="connsiteY56" fmla="*/ 1575379 h 1587534"/>
              <a:gd name="connsiteX57" fmla="*/ 4863775 w 9662615"/>
              <a:gd name="connsiteY57" fmla="*/ 1562633 h 1587534"/>
              <a:gd name="connsiteX58" fmla="*/ 4847242 w 9662615"/>
              <a:gd name="connsiteY58" fmla="*/ 1565435 h 1587534"/>
              <a:gd name="connsiteX59" fmla="*/ 4830335 w 9662615"/>
              <a:gd name="connsiteY59" fmla="*/ 1587534 h 1587534"/>
              <a:gd name="connsiteX60" fmla="*/ 4791466 w 9662615"/>
              <a:gd name="connsiteY60" fmla="*/ 1561324 h 1587534"/>
              <a:gd name="connsiteX61" fmla="*/ 4784247 w 9662615"/>
              <a:gd name="connsiteY61" fmla="*/ 1562342 h 1587534"/>
              <a:gd name="connsiteX62" fmla="*/ 4748477 w 9662615"/>
              <a:gd name="connsiteY62" fmla="*/ 1556925 h 1587534"/>
              <a:gd name="connsiteX63" fmla="*/ 4730033 w 9662615"/>
              <a:gd name="connsiteY63" fmla="*/ 1555274 h 1587534"/>
              <a:gd name="connsiteX64" fmla="*/ 4724747 w 9662615"/>
              <a:gd name="connsiteY64" fmla="*/ 1552439 h 1587534"/>
              <a:gd name="connsiteX65" fmla="*/ 4697562 w 9662615"/>
              <a:gd name="connsiteY65" fmla="*/ 1551206 h 1587534"/>
              <a:gd name="connsiteX66" fmla="*/ 4662664 w 9662615"/>
              <a:gd name="connsiteY66" fmla="*/ 1573162 h 1587534"/>
              <a:gd name="connsiteX67" fmla="*/ 4603028 w 9662615"/>
              <a:gd name="connsiteY67" fmla="*/ 1568821 h 1587534"/>
              <a:gd name="connsiteX68" fmla="*/ 4541612 w 9662615"/>
              <a:gd name="connsiteY68" fmla="*/ 1545262 h 1587534"/>
              <a:gd name="connsiteX69" fmla="*/ 4422155 w 9662615"/>
              <a:gd name="connsiteY69" fmla="*/ 1542059 h 1587534"/>
              <a:gd name="connsiteX70" fmla="*/ 4221826 w 9662615"/>
              <a:gd name="connsiteY70" fmla="*/ 1508923 h 1587534"/>
              <a:gd name="connsiteX71" fmla="*/ 4096601 w 9662615"/>
              <a:gd name="connsiteY71" fmla="*/ 1521563 h 1587534"/>
              <a:gd name="connsiteX72" fmla="*/ 3970635 w 9662615"/>
              <a:gd name="connsiteY72" fmla="*/ 1544815 h 1587534"/>
              <a:gd name="connsiteX73" fmla="*/ 3833906 w 9662615"/>
              <a:gd name="connsiteY73" fmla="*/ 1516637 h 1587534"/>
              <a:gd name="connsiteX74" fmla="*/ 3696258 w 9662615"/>
              <a:gd name="connsiteY74" fmla="*/ 1537563 h 1587534"/>
              <a:gd name="connsiteX75" fmla="*/ 3594070 w 9662615"/>
              <a:gd name="connsiteY75" fmla="*/ 1509422 h 1587534"/>
              <a:gd name="connsiteX76" fmla="*/ 3565233 w 9662615"/>
              <a:gd name="connsiteY76" fmla="*/ 1515122 h 1587534"/>
              <a:gd name="connsiteX77" fmla="*/ 3560267 w 9662615"/>
              <a:gd name="connsiteY77" fmla="*/ 1516288 h 1587534"/>
              <a:gd name="connsiteX78" fmla="*/ 3540258 w 9662615"/>
              <a:gd name="connsiteY78" fmla="*/ 1516976 h 1587534"/>
              <a:gd name="connsiteX79" fmla="*/ 3534780 w 9662615"/>
              <a:gd name="connsiteY79" fmla="*/ 1522141 h 1587534"/>
              <a:gd name="connsiteX80" fmla="*/ 3504783 w 9662615"/>
              <a:gd name="connsiteY80" fmla="*/ 1526739 h 1587534"/>
              <a:gd name="connsiteX81" fmla="*/ 3430805 w 9662615"/>
              <a:gd name="connsiteY81" fmla="*/ 1542521 h 1587534"/>
              <a:gd name="connsiteX82" fmla="*/ 3292707 w 9662615"/>
              <a:gd name="connsiteY82" fmla="*/ 1520490 h 1587534"/>
              <a:gd name="connsiteX83" fmla="*/ 3187872 w 9662615"/>
              <a:gd name="connsiteY83" fmla="*/ 1519991 h 1587534"/>
              <a:gd name="connsiteX84" fmla="*/ 3148026 w 9662615"/>
              <a:gd name="connsiteY84" fmla="*/ 1524777 h 1587534"/>
              <a:gd name="connsiteX85" fmla="*/ 3092394 w 9662615"/>
              <a:gd name="connsiteY85" fmla="*/ 1528115 h 1587534"/>
              <a:gd name="connsiteX86" fmla="*/ 2994200 w 9662615"/>
              <a:gd name="connsiteY86" fmla="*/ 1537857 h 1587534"/>
              <a:gd name="connsiteX87" fmla="*/ 2862301 w 9662615"/>
              <a:gd name="connsiteY87" fmla="*/ 1544250 h 1587534"/>
              <a:gd name="connsiteX88" fmla="*/ 2766335 w 9662615"/>
              <a:gd name="connsiteY88" fmla="*/ 1527662 h 1587534"/>
              <a:gd name="connsiteX89" fmla="*/ 2757836 w 9662615"/>
              <a:gd name="connsiteY89" fmla="*/ 1531371 h 1587534"/>
              <a:gd name="connsiteX90" fmla="*/ 2691555 w 9662615"/>
              <a:gd name="connsiteY90" fmla="*/ 1530283 h 1587534"/>
              <a:gd name="connsiteX91" fmla="*/ 2491676 w 9662615"/>
              <a:gd name="connsiteY91" fmla="*/ 1500859 h 1587534"/>
              <a:gd name="connsiteX92" fmla="*/ 2378036 w 9662615"/>
              <a:gd name="connsiteY92" fmla="*/ 1520645 h 1587534"/>
              <a:gd name="connsiteX93" fmla="*/ 2284269 w 9662615"/>
              <a:gd name="connsiteY93" fmla="*/ 1503068 h 1587534"/>
              <a:gd name="connsiteX94" fmla="*/ 2207104 w 9662615"/>
              <a:gd name="connsiteY94" fmla="*/ 1508888 h 1587534"/>
              <a:gd name="connsiteX95" fmla="*/ 2149226 w 9662615"/>
              <a:gd name="connsiteY95" fmla="*/ 1523409 h 1587534"/>
              <a:gd name="connsiteX96" fmla="*/ 2084783 w 9662615"/>
              <a:gd name="connsiteY96" fmla="*/ 1524245 h 1587534"/>
              <a:gd name="connsiteX97" fmla="*/ 2070075 w 9662615"/>
              <a:gd name="connsiteY97" fmla="*/ 1511285 h 1587534"/>
              <a:gd name="connsiteX98" fmla="*/ 2001057 w 9662615"/>
              <a:gd name="connsiteY98" fmla="*/ 1516449 h 1587534"/>
              <a:gd name="connsiteX99" fmla="*/ 1896330 w 9662615"/>
              <a:gd name="connsiteY99" fmla="*/ 1525725 h 1587534"/>
              <a:gd name="connsiteX100" fmla="*/ 1835994 w 9662615"/>
              <a:gd name="connsiteY100" fmla="*/ 1527678 h 1587534"/>
              <a:gd name="connsiteX101" fmla="*/ 1671119 w 9662615"/>
              <a:gd name="connsiteY101" fmla="*/ 1536701 h 1587534"/>
              <a:gd name="connsiteX102" fmla="*/ 1601337 w 9662615"/>
              <a:gd name="connsiteY102" fmla="*/ 1548552 h 1587534"/>
              <a:gd name="connsiteX103" fmla="*/ 1407755 w 9662615"/>
              <a:gd name="connsiteY103" fmla="*/ 1571444 h 1587534"/>
              <a:gd name="connsiteX104" fmla="*/ 1271994 w 9662615"/>
              <a:gd name="connsiteY104" fmla="*/ 1579471 h 1587534"/>
              <a:gd name="connsiteX105" fmla="*/ 1249226 w 9662615"/>
              <a:gd name="connsiteY105" fmla="*/ 1583140 h 1587534"/>
              <a:gd name="connsiteX106" fmla="*/ 1217719 w 9662615"/>
              <a:gd name="connsiteY106" fmla="*/ 1580863 h 1587534"/>
              <a:gd name="connsiteX107" fmla="*/ 1091432 w 9662615"/>
              <a:gd name="connsiteY107" fmla="*/ 1571003 h 1587534"/>
              <a:gd name="connsiteX108" fmla="*/ 992039 w 9662615"/>
              <a:gd name="connsiteY108" fmla="*/ 1556662 h 1587534"/>
              <a:gd name="connsiteX109" fmla="*/ 868264 w 9662615"/>
              <a:gd name="connsiteY109" fmla="*/ 1566392 h 1587534"/>
              <a:gd name="connsiteX110" fmla="*/ 792765 w 9662615"/>
              <a:gd name="connsiteY110" fmla="*/ 1563102 h 1587534"/>
              <a:gd name="connsiteX111" fmla="*/ 669055 w 9662615"/>
              <a:gd name="connsiteY111" fmla="*/ 1543638 h 1587534"/>
              <a:gd name="connsiteX112" fmla="*/ 506152 w 9662615"/>
              <a:gd name="connsiteY112" fmla="*/ 1549124 h 1587534"/>
              <a:gd name="connsiteX113" fmla="*/ 472797 w 9662615"/>
              <a:gd name="connsiteY113" fmla="*/ 1568904 h 1587534"/>
              <a:gd name="connsiteX114" fmla="*/ 427864 w 9662615"/>
              <a:gd name="connsiteY114" fmla="*/ 1580848 h 1587534"/>
              <a:gd name="connsiteX115" fmla="*/ 408381 w 9662615"/>
              <a:gd name="connsiteY115" fmla="*/ 1552940 h 1587534"/>
              <a:gd name="connsiteX116" fmla="*/ 267163 w 9662615"/>
              <a:gd name="connsiteY116" fmla="*/ 1531913 h 1587534"/>
              <a:gd name="connsiteX117" fmla="*/ 196644 w 9662615"/>
              <a:gd name="connsiteY117" fmla="*/ 1524565 h 1587534"/>
              <a:gd name="connsiteX118" fmla="*/ 86819 w 9662615"/>
              <a:gd name="connsiteY118" fmla="*/ 1519517 h 1587534"/>
              <a:gd name="connsiteX119" fmla="*/ 53369 w 9662615"/>
              <a:gd name="connsiteY119" fmla="*/ 1516853 h 1587534"/>
              <a:gd name="connsiteX120" fmla="*/ 2359 w 9662615"/>
              <a:gd name="connsiteY120" fmla="*/ 1515247 h 1587534"/>
              <a:gd name="connsiteX121" fmla="*/ 0 w 9662615"/>
              <a:gd name="connsiteY121" fmla="*/ 1514932 h 1587534"/>
              <a:gd name="connsiteX122" fmla="*/ 0 w 9662615"/>
              <a:gd name="connsiteY122" fmla="*/ 0 h 1587534"/>
              <a:gd name="connsiteX0" fmla="*/ 0 w 9662615"/>
              <a:gd name="connsiteY0" fmla="*/ 0 h 1598136"/>
              <a:gd name="connsiteX1" fmla="*/ 9662615 w 9662615"/>
              <a:gd name="connsiteY1" fmla="*/ 0 h 1598136"/>
              <a:gd name="connsiteX2" fmla="*/ 9662615 w 9662615"/>
              <a:gd name="connsiteY2" fmla="*/ 1280346 h 1598136"/>
              <a:gd name="connsiteX3" fmla="*/ 9658420 w 9662615"/>
              <a:gd name="connsiteY3" fmla="*/ 1280106 h 1598136"/>
              <a:gd name="connsiteX4" fmla="*/ 9469546 w 9662615"/>
              <a:gd name="connsiteY4" fmla="*/ 1289837 h 1598136"/>
              <a:gd name="connsiteX5" fmla="*/ 9385895 w 9662615"/>
              <a:gd name="connsiteY5" fmla="*/ 1269203 h 1598136"/>
              <a:gd name="connsiteX6" fmla="*/ 9144767 w 9662615"/>
              <a:gd name="connsiteY6" fmla="*/ 1264120 h 1598136"/>
              <a:gd name="connsiteX7" fmla="*/ 8837252 w 9662615"/>
              <a:gd name="connsiteY7" fmla="*/ 1350515 h 1598136"/>
              <a:gd name="connsiteX8" fmla="*/ 8705466 w 9662615"/>
              <a:gd name="connsiteY8" fmla="*/ 1342419 h 1598136"/>
              <a:gd name="connsiteX9" fmla="*/ 8652221 w 9662615"/>
              <a:gd name="connsiteY9" fmla="*/ 1326906 h 1598136"/>
              <a:gd name="connsiteX10" fmla="*/ 8632312 w 9662615"/>
              <a:gd name="connsiteY10" fmla="*/ 1326025 h 1598136"/>
              <a:gd name="connsiteX11" fmla="*/ 8591582 w 9662615"/>
              <a:gd name="connsiteY11" fmla="*/ 1341666 h 1598136"/>
              <a:gd name="connsiteX12" fmla="*/ 8537336 w 9662615"/>
              <a:gd name="connsiteY12" fmla="*/ 1341684 h 1598136"/>
              <a:gd name="connsiteX13" fmla="*/ 8472508 w 9662615"/>
              <a:gd name="connsiteY13" fmla="*/ 1363109 h 1598136"/>
              <a:gd name="connsiteX14" fmla="*/ 8258477 w 9662615"/>
              <a:gd name="connsiteY14" fmla="*/ 1370666 h 1598136"/>
              <a:gd name="connsiteX15" fmla="*/ 8197961 w 9662615"/>
              <a:gd name="connsiteY15" fmla="*/ 1392804 h 1598136"/>
              <a:gd name="connsiteX16" fmla="*/ 8171196 w 9662615"/>
              <a:gd name="connsiteY16" fmla="*/ 1397216 h 1598136"/>
              <a:gd name="connsiteX17" fmla="*/ 8127667 w 9662615"/>
              <a:gd name="connsiteY17" fmla="*/ 1418254 h 1598136"/>
              <a:gd name="connsiteX18" fmla="*/ 7974579 w 9662615"/>
              <a:gd name="connsiteY18" fmla="*/ 1383439 h 1598136"/>
              <a:gd name="connsiteX19" fmla="*/ 7768351 w 9662615"/>
              <a:gd name="connsiteY19" fmla="*/ 1395051 h 1598136"/>
              <a:gd name="connsiteX20" fmla="*/ 7635985 w 9662615"/>
              <a:gd name="connsiteY20" fmla="*/ 1386363 h 1598136"/>
              <a:gd name="connsiteX21" fmla="*/ 7466069 w 9662615"/>
              <a:gd name="connsiteY21" fmla="*/ 1377654 h 1598136"/>
              <a:gd name="connsiteX22" fmla="*/ 7355642 w 9662615"/>
              <a:gd name="connsiteY22" fmla="*/ 1407761 h 1598136"/>
              <a:gd name="connsiteX23" fmla="*/ 7151610 w 9662615"/>
              <a:gd name="connsiteY23" fmla="*/ 1397856 h 1598136"/>
              <a:gd name="connsiteX24" fmla="*/ 7082147 w 9662615"/>
              <a:gd name="connsiteY24" fmla="*/ 1406113 h 1598136"/>
              <a:gd name="connsiteX25" fmla="*/ 7014958 w 9662615"/>
              <a:gd name="connsiteY25" fmla="*/ 1396883 h 1598136"/>
              <a:gd name="connsiteX26" fmla="*/ 6907567 w 9662615"/>
              <a:gd name="connsiteY26" fmla="*/ 1419149 h 1598136"/>
              <a:gd name="connsiteX27" fmla="*/ 6748428 w 9662615"/>
              <a:gd name="connsiteY27" fmla="*/ 1420308 h 1598136"/>
              <a:gd name="connsiteX28" fmla="*/ 6654257 w 9662615"/>
              <a:gd name="connsiteY28" fmla="*/ 1424143 h 1598136"/>
              <a:gd name="connsiteX29" fmla="*/ 6620123 w 9662615"/>
              <a:gd name="connsiteY29" fmla="*/ 1430535 h 1598136"/>
              <a:gd name="connsiteX30" fmla="*/ 6571355 w 9662615"/>
              <a:gd name="connsiteY30" fmla="*/ 1436144 h 1598136"/>
              <a:gd name="connsiteX31" fmla="*/ 6486557 w 9662615"/>
              <a:gd name="connsiteY31" fmla="*/ 1449861 h 1598136"/>
              <a:gd name="connsiteX32" fmla="*/ 6370419 w 9662615"/>
              <a:gd name="connsiteY32" fmla="*/ 1461649 h 1598136"/>
              <a:gd name="connsiteX33" fmla="*/ 6278839 w 9662615"/>
              <a:gd name="connsiteY33" fmla="*/ 1449160 h 1598136"/>
              <a:gd name="connsiteX34" fmla="*/ 6272455 w 9662615"/>
              <a:gd name="connsiteY34" fmla="*/ 1453191 h 1598136"/>
              <a:gd name="connsiteX35" fmla="*/ 6212659 w 9662615"/>
              <a:gd name="connsiteY35" fmla="*/ 1454850 h 1598136"/>
              <a:gd name="connsiteX36" fmla="*/ 6069317 w 9662615"/>
              <a:gd name="connsiteY36" fmla="*/ 1445838 h 1598136"/>
              <a:gd name="connsiteX37" fmla="*/ 5878477 w 9662615"/>
              <a:gd name="connsiteY37" fmla="*/ 1439180 h 1598136"/>
              <a:gd name="connsiteX38" fmla="*/ 5838387 w 9662615"/>
              <a:gd name="connsiteY38" fmla="*/ 1444679 h 1598136"/>
              <a:gd name="connsiteX39" fmla="*/ 5771136 w 9662615"/>
              <a:gd name="connsiteY39" fmla="*/ 1453639 h 1598136"/>
              <a:gd name="connsiteX40" fmla="*/ 5724081 w 9662615"/>
              <a:gd name="connsiteY40" fmla="*/ 1470431 h 1598136"/>
              <a:gd name="connsiteX41" fmla="*/ 5666577 w 9662615"/>
              <a:gd name="connsiteY41" fmla="*/ 1473921 h 1598136"/>
              <a:gd name="connsiteX42" fmla="*/ 5649068 w 9662615"/>
              <a:gd name="connsiteY42" fmla="*/ 1461676 h 1598136"/>
              <a:gd name="connsiteX43" fmla="*/ 5588902 w 9662615"/>
              <a:gd name="connsiteY43" fmla="*/ 1469647 h 1598136"/>
              <a:gd name="connsiteX44" fmla="*/ 5498090 w 9662615"/>
              <a:gd name="connsiteY44" fmla="*/ 1483173 h 1598136"/>
              <a:gd name="connsiteX45" fmla="*/ 5444641 w 9662615"/>
              <a:gd name="connsiteY45" fmla="*/ 1487602 h 1598136"/>
              <a:gd name="connsiteX46" fmla="*/ 5299812 w 9662615"/>
              <a:gd name="connsiteY46" fmla="*/ 1503362 h 1598136"/>
              <a:gd name="connsiteX47" fmla="*/ 5213947 w 9662615"/>
              <a:gd name="connsiteY47" fmla="*/ 1516637 h 1598136"/>
              <a:gd name="connsiteX48" fmla="*/ 5090342 w 9662615"/>
              <a:gd name="connsiteY48" fmla="*/ 1546680 h 1598136"/>
              <a:gd name="connsiteX49" fmla="*/ 5082104 w 9662615"/>
              <a:gd name="connsiteY49" fmla="*/ 1547781 h 1598136"/>
              <a:gd name="connsiteX50" fmla="*/ 5059484 w 9662615"/>
              <a:gd name="connsiteY50" fmla="*/ 1546802 h 1598136"/>
              <a:gd name="connsiteX51" fmla="*/ 5050958 w 9662615"/>
              <a:gd name="connsiteY51" fmla="*/ 1545776 h 1598136"/>
              <a:gd name="connsiteX52" fmla="*/ 5038524 w 9662615"/>
              <a:gd name="connsiteY52" fmla="*/ 1545675 h 1598136"/>
              <a:gd name="connsiteX53" fmla="*/ 5038223 w 9662615"/>
              <a:gd name="connsiteY53" fmla="*/ 1545881 h 1598136"/>
              <a:gd name="connsiteX54" fmla="*/ 5026564 w 9662615"/>
              <a:gd name="connsiteY54" fmla="*/ 1545376 h 1598136"/>
              <a:gd name="connsiteX55" fmla="*/ 4969433 w 9662615"/>
              <a:gd name="connsiteY55" fmla="*/ 1540263 h 1598136"/>
              <a:gd name="connsiteX56" fmla="*/ 4921303 w 9662615"/>
              <a:gd name="connsiteY56" fmla="*/ 1575379 h 1598136"/>
              <a:gd name="connsiteX57" fmla="*/ 4863775 w 9662615"/>
              <a:gd name="connsiteY57" fmla="*/ 1562633 h 1598136"/>
              <a:gd name="connsiteX58" fmla="*/ 4847242 w 9662615"/>
              <a:gd name="connsiteY58" fmla="*/ 1565435 h 1598136"/>
              <a:gd name="connsiteX59" fmla="*/ 4856839 w 9662615"/>
              <a:gd name="connsiteY59" fmla="*/ 1598136 h 1598136"/>
              <a:gd name="connsiteX60" fmla="*/ 4791466 w 9662615"/>
              <a:gd name="connsiteY60" fmla="*/ 1561324 h 1598136"/>
              <a:gd name="connsiteX61" fmla="*/ 4784247 w 9662615"/>
              <a:gd name="connsiteY61" fmla="*/ 1562342 h 1598136"/>
              <a:gd name="connsiteX62" fmla="*/ 4748477 w 9662615"/>
              <a:gd name="connsiteY62" fmla="*/ 1556925 h 1598136"/>
              <a:gd name="connsiteX63" fmla="*/ 4730033 w 9662615"/>
              <a:gd name="connsiteY63" fmla="*/ 1555274 h 1598136"/>
              <a:gd name="connsiteX64" fmla="*/ 4724747 w 9662615"/>
              <a:gd name="connsiteY64" fmla="*/ 1552439 h 1598136"/>
              <a:gd name="connsiteX65" fmla="*/ 4697562 w 9662615"/>
              <a:gd name="connsiteY65" fmla="*/ 1551206 h 1598136"/>
              <a:gd name="connsiteX66" fmla="*/ 4662664 w 9662615"/>
              <a:gd name="connsiteY66" fmla="*/ 1573162 h 1598136"/>
              <a:gd name="connsiteX67" fmla="*/ 4603028 w 9662615"/>
              <a:gd name="connsiteY67" fmla="*/ 1568821 h 1598136"/>
              <a:gd name="connsiteX68" fmla="*/ 4541612 w 9662615"/>
              <a:gd name="connsiteY68" fmla="*/ 1545262 h 1598136"/>
              <a:gd name="connsiteX69" fmla="*/ 4422155 w 9662615"/>
              <a:gd name="connsiteY69" fmla="*/ 1542059 h 1598136"/>
              <a:gd name="connsiteX70" fmla="*/ 4221826 w 9662615"/>
              <a:gd name="connsiteY70" fmla="*/ 1508923 h 1598136"/>
              <a:gd name="connsiteX71" fmla="*/ 4096601 w 9662615"/>
              <a:gd name="connsiteY71" fmla="*/ 1521563 h 1598136"/>
              <a:gd name="connsiteX72" fmla="*/ 3970635 w 9662615"/>
              <a:gd name="connsiteY72" fmla="*/ 1544815 h 1598136"/>
              <a:gd name="connsiteX73" fmla="*/ 3833906 w 9662615"/>
              <a:gd name="connsiteY73" fmla="*/ 1516637 h 1598136"/>
              <a:gd name="connsiteX74" fmla="*/ 3696258 w 9662615"/>
              <a:gd name="connsiteY74" fmla="*/ 1537563 h 1598136"/>
              <a:gd name="connsiteX75" fmla="*/ 3594070 w 9662615"/>
              <a:gd name="connsiteY75" fmla="*/ 1509422 h 1598136"/>
              <a:gd name="connsiteX76" fmla="*/ 3565233 w 9662615"/>
              <a:gd name="connsiteY76" fmla="*/ 1515122 h 1598136"/>
              <a:gd name="connsiteX77" fmla="*/ 3560267 w 9662615"/>
              <a:gd name="connsiteY77" fmla="*/ 1516288 h 1598136"/>
              <a:gd name="connsiteX78" fmla="*/ 3540258 w 9662615"/>
              <a:gd name="connsiteY78" fmla="*/ 1516976 h 1598136"/>
              <a:gd name="connsiteX79" fmla="*/ 3534780 w 9662615"/>
              <a:gd name="connsiteY79" fmla="*/ 1522141 h 1598136"/>
              <a:gd name="connsiteX80" fmla="*/ 3504783 w 9662615"/>
              <a:gd name="connsiteY80" fmla="*/ 1526739 h 1598136"/>
              <a:gd name="connsiteX81" fmla="*/ 3430805 w 9662615"/>
              <a:gd name="connsiteY81" fmla="*/ 1542521 h 1598136"/>
              <a:gd name="connsiteX82" fmla="*/ 3292707 w 9662615"/>
              <a:gd name="connsiteY82" fmla="*/ 1520490 h 1598136"/>
              <a:gd name="connsiteX83" fmla="*/ 3187872 w 9662615"/>
              <a:gd name="connsiteY83" fmla="*/ 1519991 h 1598136"/>
              <a:gd name="connsiteX84" fmla="*/ 3148026 w 9662615"/>
              <a:gd name="connsiteY84" fmla="*/ 1524777 h 1598136"/>
              <a:gd name="connsiteX85" fmla="*/ 3092394 w 9662615"/>
              <a:gd name="connsiteY85" fmla="*/ 1528115 h 1598136"/>
              <a:gd name="connsiteX86" fmla="*/ 2994200 w 9662615"/>
              <a:gd name="connsiteY86" fmla="*/ 1537857 h 1598136"/>
              <a:gd name="connsiteX87" fmla="*/ 2862301 w 9662615"/>
              <a:gd name="connsiteY87" fmla="*/ 1544250 h 1598136"/>
              <a:gd name="connsiteX88" fmla="*/ 2766335 w 9662615"/>
              <a:gd name="connsiteY88" fmla="*/ 1527662 h 1598136"/>
              <a:gd name="connsiteX89" fmla="*/ 2757836 w 9662615"/>
              <a:gd name="connsiteY89" fmla="*/ 1531371 h 1598136"/>
              <a:gd name="connsiteX90" fmla="*/ 2691555 w 9662615"/>
              <a:gd name="connsiteY90" fmla="*/ 1530283 h 1598136"/>
              <a:gd name="connsiteX91" fmla="*/ 2491676 w 9662615"/>
              <a:gd name="connsiteY91" fmla="*/ 1500859 h 1598136"/>
              <a:gd name="connsiteX92" fmla="*/ 2378036 w 9662615"/>
              <a:gd name="connsiteY92" fmla="*/ 1520645 h 1598136"/>
              <a:gd name="connsiteX93" fmla="*/ 2284269 w 9662615"/>
              <a:gd name="connsiteY93" fmla="*/ 1503068 h 1598136"/>
              <a:gd name="connsiteX94" fmla="*/ 2207104 w 9662615"/>
              <a:gd name="connsiteY94" fmla="*/ 1508888 h 1598136"/>
              <a:gd name="connsiteX95" fmla="*/ 2149226 w 9662615"/>
              <a:gd name="connsiteY95" fmla="*/ 1523409 h 1598136"/>
              <a:gd name="connsiteX96" fmla="*/ 2084783 w 9662615"/>
              <a:gd name="connsiteY96" fmla="*/ 1524245 h 1598136"/>
              <a:gd name="connsiteX97" fmla="*/ 2070075 w 9662615"/>
              <a:gd name="connsiteY97" fmla="*/ 1511285 h 1598136"/>
              <a:gd name="connsiteX98" fmla="*/ 2001057 w 9662615"/>
              <a:gd name="connsiteY98" fmla="*/ 1516449 h 1598136"/>
              <a:gd name="connsiteX99" fmla="*/ 1896330 w 9662615"/>
              <a:gd name="connsiteY99" fmla="*/ 1525725 h 1598136"/>
              <a:gd name="connsiteX100" fmla="*/ 1835994 w 9662615"/>
              <a:gd name="connsiteY100" fmla="*/ 1527678 h 1598136"/>
              <a:gd name="connsiteX101" fmla="*/ 1671119 w 9662615"/>
              <a:gd name="connsiteY101" fmla="*/ 1536701 h 1598136"/>
              <a:gd name="connsiteX102" fmla="*/ 1601337 w 9662615"/>
              <a:gd name="connsiteY102" fmla="*/ 1548552 h 1598136"/>
              <a:gd name="connsiteX103" fmla="*/ 1407755 w 9662615"/>
              <a:gd name="connsiteY103" fmla="*/ 1571444 h 1598136"/>
              <a:gd name="connsiteX104" fmla="*/ 1271994 w 9662615"/>
              <a:gd name="connsiteY104" fmla="*/ 1579471 h 1598136"/>
              <a:gd name="connsiteX105" fmla="*/ 1249226 w 9662615"/>
              <a:gd name="connsiteY105" fmla="*/ 1583140 h 1598136"/>
              <a:gd name="connsiteX106" fmla="*/ 1217719 w 9662615"/>
              <a:gd name="connsiteY106" fmla="*/ 1580863 h 1598136"/>
              <a:gd name="connsiteX107" fmla="*/ 1091432 w 9662615"/>
              <a:gd name="connsiteY107" fmla="*/ 1571003 h 1598136"/>
              <a:gd name="connsiteX108" fmla="*/ 992039 w 9662615"/>
              <a:gd name="connsiteY108" fmla="*/ 1556662 h 1598136"/>
              <a:gd name="connsiteX109" fmla="*/ 868264 w 9662615"/>
              <a:gd name="connsiteY109" fmla="*/ 1566392 h 1598136"/>
              <a:gd name="connsiteX110" fmla="*/ 792765 w 9662615"/>
              <a:gd name="connsiteY110" fmla="*/ 1563102 h 1598136"/>
              <a:gd name="connsiteX111" fmla="*/ 669055 w 9662615"/>
              <a:gd name="connsiteY111" fmla="*/ 1543638 h 1598136"/>
              <a:gd name="connsiteX112" fmla="*/ 506152 w 9662615"/>
              <a:gd name="connsiteY112" fmla="*/ 1549124 h 1598136"/>
              <a:gd name="connsiteX113" fmla="*/ 472797 w 9662615"/>
              <a:gd name="connsiteY113" fmla="*/ 1568904 h 1598136"/>
              <a:gd name="connsiteX114" fmla="*/ 427864 w 9662615"/>
              <a:gd name="connsiteY114" fmla="*/ 1580848 h 1598136"/>
              <a:gd name="connsiteX115" fmla="*/ 408381 w 9662615"/>
              <a:gd name="connsiteY115" fmla="*/ 1552940 h 1598136"/>
              <a:gd name="connsiteX116" fmla="*/ 267163 w 9662615"/>
              <a:gd name="connsiteY116" fmla="*/ 1531913 h 1598136"/>
              <a:gd name="connsiteX117" fmla="*/ 196644 w 9662615"/>
              <a:gd name="connsiteY117" fmla="*/ 1524565 h 1598136"/>
              <a:gd name="connsiteX118" fmla="*/ 86819 w 9662615"/>
              <a:gd name="connsiteY118" fmla="*/ 1519517 h 1598136"/>
              <a:gd name="connsiteX119" fmla="*/ 53369 w 9662615"/>
              <a:gd name="connsiteY119" fmla="*/ 1516853 h 1598136"/>
              <a:gd name="connsiteX120" fmla="*/ 2359 w 9662615"/>
              <a:gd name="connsiteY120" fmla="*/ 1515247 h 1598136"/>
              <a:gd name="connsiteX121" fmla="*/ 0 w 9662615"/>
              <a:gd name="connsiteY121" fmla="*/ 1514932 h 1598136"/>
              <a:gd name="connsiteX122" fmla="*/ 0 w 9662615"/>
              <a:gd name="connsiteY122" fmla="*/ 0 h 1598136"/>
              <a:gd name="connsiteX0" fmla="*/ 0 w 9662615"/>
              <a:gd name="connsiteY0" fmla="*/ 0 h 1598136"/>
              <a:gd name="connsiteX1" fmla="*/ 9662615 w 9662615"/>
              <a:gd name="connsiteY1" fmla="*/ 0 h 1598136"/>
              <a:gd name="connsiteX2" fmla="*/ 9662615 w 9662615"/>
              <a:gd name="connsiteY2" fmla="*/ 1280346 h 1598136"/>
              <a:gd name="connsiteX3" fmla="*/ 9658420 w 9662615"/>
              <a:gd name="connsiteY3" fmla="*/ 1280106 h 1598136"/>
              <a:gd name="connsiteX4" fmla="*/ 9469546 w 9662615"/>
              <a:gd name="connsiteY4" fmla="*/ 1289837 h 1598136"/>
              <a:gd name="connsiteX5" fmla="*/ 9385895 w 9662615"/>
              <a:gd name="connsiteY5" fmla="*/ 1269203 h 1598136"/>
              <a:gd name="connsiteX6" fmla="*/ 9144767 w 9662615"/>
              <a:gd name="connsiteY6" fmla="*/ 1264120 h 1598136"/>
              <a:gd name="connsiteX7" fmla="*/ 8837252 w 9662615"/>
              <a:gd name="connsiteY7" fmla="*/ 1350515 h 1598136"/>
              <a:gd name="connsiteX8" fmla="*/ 8705466 w 9662615"/>
              <a:gd name="connsiteY8" fmla="*/ 1342419 h 1598136"/>
              <a:gd name="connsiteX9" fmla="*/ 8652221 w 9662615"/>
              <a:gd name="connsiteY9" fmla="*/ 1326906 h 1598136"/>
              <a:gd name="connsiteX10" fmla="*/ 8632312 w 9662615"/>
              <a:gd name="connsiteY10" fmla="*/ 1326025 h 1598136"/>
              <a:gd name="connsiteX11" fmla="*/ 8591582 w 9662615"/>
              <a:gd name="connsiteY11" fmla="*/ 1341666 h 1598136"/>
              <a:gd name="connsiteX12" fmla="*/ 8537336 w 9662615"/>
              <a:gd name="connsiteY12" fmla="*/ 1341684 h 1598136"/>
              <a:gd name="connsiteX13" fmla="*/ 8472508 w 9662615"/>
              <a:gd name="connsiteY13" fmla="*/ 1363109 h 1598136"/>
              <a:gd name="connsiteX14" fmla="*/ 8258477 w 9662615"/>
              <a:gd name="connsiteY14" fmla="*/ 1370666 h 1598136"/>
              <a:gd name="connsiteX15" fmla="*/ 8197961 w 9662615"/>
              <a:gd name="connsiteY15" fmla="*/ 1392804 h 1598136"/>
              <a:gd name="connsiteX16" fmla="*/ 8171196 w 9662615"/>
              <a:gd name="connsiteY16" fmla="*/ 1397216 h 1598136"/>
              <a:gd name="connsiteX17" fmla="*/ 8127667 w 9662615"/>
              <a:gd name="connsiteY17" fmla="*/ 1418254 h 1598136"/>
              <a:gd name="connsiteX18" fmla="*/ 7974579 w 9662615"/>
              <a:gd name="connsiteY18" fmla="*/ 1383439 h 1598136"/>
              <a:gd name="connsiteX19" fmla="*/ 7768351 w 9662615"/>
              <a:gd name="connsiteY19" fmla="*/ 1395051 h 1598136"/>
              <a:gd name="connsiteX20" fmla="*/ 7635985 w 9662615"/>
              <a:gd name="connsiteY20" fmla="*/ 1386363 h 1598136"/>
              <a:gd name="connsiteX21" fmla="*/ 7466069 w 9662615"/>
              <a:gd name="connsiteY21" fmla="*/ 1377654 h 1598136"/>
              <a:gd name="connsiteX22" fmla="*/ 7355642 w 9662615"/>
              <a:gd name="connsiteY22" fmla="*/ 1407761 h 1598136"/>
              <a:gd name="connsiteX23" fmla="*/ 7151610 w 9662615"/>
              <a:gd name="connsiteY23" fmla="*/ 1397856 h 1598136"/>
              <a:gd name="connsiteX24" fmla="*/ 7082147 w 9662615"/>
              <a:gd name="connsiteY24" fmla="*/ 1406113 h 1598136"/>
              <a:gd name="connsiteX25" fmla="*/ 7014958 w 9662615"/>
              <a:gd name="connsiteY25" fmla="*/ 1396883 h 1598136"/>
              <a:gd name="connsiteX26" fmla="*/ 6907567 w 9662615"/>
              <a:gd name="connsiteY26" fmla="*/ 1419149 h 1598136"/>
              <a:gd name="connsiteX27" fmla="*/ 6748428 w 9662615"/>
              <a:gd name="connsiteY27" fmla="*/ 1420308 h 1598136"/>
              <a:gd name="connsiteX28" fmla="*/ 6654257 w 9662615"/>
              <a:gd name="connsiteY28" fmla="*/ 1424143 h 1598136"/>
              <a:gd name="connsiteX29" fmla="*/ 6620123 w 9662615"/>
              <a:gd name="connsiteY29" fmla="*/ 1430535 h 1598136"/>
              <a:gd name="connsiteX30" fmla="*/ 6571355 w 9662615"/>
              <a:gd name="connsiteY30" fmla="*/ 1436144 h 1598136"/>
              <a:gd name="connsiteX31" fmla="*/ 6486557 w 9662615"/>
              <a:gd name="connsiteY31" fmla="*/ 1449861 h 1598136"/>
              <a:gd name="connsiteX32" fmla="*/ 6370419 w 9662615"/>
              <a:gd name="connsiteY32" fmla="*/ 1461649 h 1598136"/>
              <a:gd name="connsiteX33" fmla="*/ 6278839 w 9662615"/>
              <a:gd name="connsiteY33" fmla="*/ 1449160 h 1598136"/>
              <a:gd name="connsiteX34" fmla="*/ 6272455 w 9662615"/>
              <a:gd name="connsiteY34" fmla="*/ 1453191 h 1598136"/>
              <a:gd name="connsiteX35" fmla="*/ 6212659 w 9662615"/>
              <a:gd name="connsiteY35" fmla="*/ 1454850 h 1598136"/>
              <a:gd name="connsiteX36" fmla="*/ 6069317 w 9662615"/>
              <a:gd name="connsiteY36" fmla="*/ 1445838 h 1598136"/>
              <a:gd name="connsiteX37" fmla="*/ 5878477 w 9662615"/>
              <a:gd name="connsiteY37" fmla="*/ 1439180 h 1598136"/>
              <a:gd name="connsiteX38" fmla="*/ 5838387 w 9662615"/>
              <a:gd name="connsiteY38" fmla="*/ 1444679 h 1598136"/>
              <a:gd name="connsiteX39" fmla="*/ 5771136 w 9662615"/>
              <a:gd name="connsiteY39" fmla="*/ 1453639 h 1598136"/>
              <a:gd name="connsiteX40" fmla="*/ 5724081 w 9662615"/>
              <a:gd name="connsiteY40" fmla="*/ 1470431 h 1598136"/>
              <a:gd name="connsiteX41" fmla="*/ 5666577 w 9662615"/>
              <a:gd name="connsiteY41" fmla="*/ 1473921 h 1598136"/>
              <a:gd name="connsiteX42" fmla="*/ 5649068 w 9662615"/>
              <a:gd name="connsiteY42" fmla="*/ 1461676 h 1598136"/>
              <a:gd name="connsiteX43" fmla="*/ 5588902 w 9662615"/>
              <a:gd name="connsiteY43" fmla="*/ 1469647 h 1598136"/>
              <a:gd name="connsiteX44" fmla="*/ 5498090 w 9662615"/>
              <a:gd name="connsiteY44" fmla="*/ 1483173 h 1598136"/>
              <a:gd name="connsiteX45" fmla="*/ 5444641 w 9662615"/>
              <a:gd name="connsiteY45" fmla="*/ 1487602 h 1598136"/>
              <a:gd name="connsiteX46" fmla="*/ 5299812 w 9662615"/>
              <a:gd name="connsiteY46" fmla="*/ 1503362 h 1598136"/>
              <a:gd name="connsiteX47" fmla="*/ 5213947 w 9662615"/>
              <a:gd name="connsiteY47" fmla="*/ 1516637 h 1598136"/>
              <a:gd name="connsiteX48" fmla="*/ 5090342 w 9662615"/>
              <a:gd name="connsiteY48" fmla="*/ 1546680 h 1598136"/>
              <a:gd name="connsiteX49" fmla="*/ 5129812 w 9662615"/>
              <a:gd name="connsiteY49" fmla="*/ 1521277 h 1598136"/>
              <a:gd name="connsiteX50" fmla="*/ 5059484 w 9662615"/>
              <a:gd name="connsiteY50" fmla="*/ 1546802 h 1598136"/>
              <a:gd name="connsiteX51" fmla="*/ 5050958 w 9662615"/>
              <a:gd name="connsiteY51" fmla="*/ 1545776 h 1598136"/>
              <a:gd name="connsiteX52" fmla="*/ 5038524 w 9662615"/>
              <a:gd name="connsiteY52" fmla="*/ 1545675 h 1598136"/>
              <a:gd name="connsiteX53" fmla="*/ 5038223 w 9662615"/>
              <a:gd name="connsiteY53" fmla="*/ 1545881 h 1598136"/>
              <a:gd name="connsiteX54" fmla="*/ 5026564 w 9662615"/>
              <a:gd name="connsiteY54" fmla="*/ 1545376 h 1598136"/>
              <a:gd name="connsiteX55" fmla="*/ 4969433 w 9662615"/>
              <a:gd name="connsiteY55" fmla="*/ 1540263 h 1598136"/>
              <a:gd name="connsiteX56" fmla="*/ 4921303 w 9662615"/>
              <a:gd name="connsiteY56" fmla="*/ 1575379 h 1598136"/>
              <a:gd name="connsiteX57" fmla="*/ 4863775 w 9662615"/>
              <a:gd name="connsiteY57" fmla="*/ 1562633 h 1598136"/>
              <a:gd name="connsiteX58" fmla="*/ 4847242 w 9662615"/>
              <a:gd name="connsiteY58" fmla="*/ 1565435 h 1598136"/>
              <a:gd name="connsiteX59" fmla="*/ 4856839 w 9662615"/>
              <a:gd name="connsiteY59" fmla="*/ 1598136 h 1598136"/>
              <a:gd name="connsiteX60" fmla="*/ 4791466 w 9662615"/>
              <a:gd name="connsiteY60" fmla="*/ 1561324 h 1598136"/>
              <a:gd name="connsiteX61" fmla="*/ 4784247 w 9662615"/>
              <a:gd name="connsiteY61" fmla="*/ 1562342 h 1598136"/>
              <a:gd name="connsiteX62" fmla="*/ 4748477 w 9662615"/>
              <a:gd name="connsiteY62" fmla="*/ 1556925 h 1598136"/>
              <a:gd name="connsiteX63" fmla="*/ 4730033 w 9662615"/>
              <a:gd name="connsiteY63" fmla="*/ 1555274 h 1598136"/>
              <a:gd name="connsiteX64" fmla="*/ 4724747 w 9662615"/>
              <a:gd name="connsiteY64" fmla="*/ 1552439 h 1598136"/>
              <a:gd name="connsiteX65" fmla="*/ 4697562 w 9662615"/>
              <a:gd name="connsiteY65" fmla="*/ 1551206 h 1598136"/>
              <a:gd name="connsiteX66" fmla="*/ 4662664 w 9662615"/>
              <a:gd name="connsiteY66" fmla="*/ 1573162 h 1598136"/>
              <a:gd name="connsiteX67" fmla="*/ 4603028 w 9662615"/>
              <a:gd name="connsiteY67" fmla="*/ 1568821 h 1598136"/>
              <a:gd name="connsiteX68" fmla="*/ 4541612 w 9662615"/>
              <a:gd name="connsiteY68" fmla="*/ 1545262 h 1598136"/>
              <a:gd name="connsiteX69" fmla="*/ 4422155 w 9662615"/>
              <a:gd name="connsiteY69" fmla="*/ 1542059 h 1598136"/>
              <a:gd name="connsiteX70" fmla="*/ 4221826 w 9662615"/>
              <a:gd name="connsiteY70" fmla="*/ 1508923 h 1598136"/>
              <a:gd name="connsiteX71" fmla="*/ 4096601 w 9662615"/>
              <a:gd name="connsiteY71" fmla="*/ 1521563 h 1598136"/>
              <a:gd name="connsiteX72" fmla="*/ 3970635 w 9662615"/>
              <a:gd name="connsiteY72" fmla="*/ 1544815 h 1598136"/>
              <a:gd name="connsiteX73" fmla="*/ 3833906 w 9662615"/>
              <a:gd name="connsiteY73" fmla="*/ 1516637 h 1598136"/>
              <a:gd name="connsiteX74" fmla="*/ 3696258 w 9662615"/>
              <a:gd name="connsiteY74" fmla="*/ 1537563 h 1598136"/>
              <a:gd name="connsiteX75" fmla="*/ 3594070 w 9662615"/>
              <a:gd name="connsiteY75" fmla="*/ 1509422 h 1598136"/>
              <a:gd name="connsiteX76" fmla="*/ 3565233 w 9662615"/>
              <a:gd name="connsiteY76" fmla="*/ 1515122 h 1598136"/>
              <a:gd name="connsiteX77" fmla="*/ 3560267 w 9662615"/>
              <a:gd name="connsiteY77" fmla="*/ 1516288 h 1598136"/>
              <a:gd name="connsiteX78" fmla="*/ 3540258 w 9662615"/>
              <a:gd name="connsiteY78" fmla="*/ 1516976 h 1598136"/>
              <a:gd name="connsiteX79" fmla="*/ 3534780 w 9662615"/>
              <a:gd name="connsiteY79" fmla="*/ 1522141 h 1598136"/>
              <a:gd name="connsiteX80" fmla="*/ 3504783 w 9662615"/>
              <a:gd name="connsiteY80" fmla="*/ 1526739 h 1598136"/>
              <a:gd name="connsiteX81" fmla="*/ 3430805 w 9662615"/>
              <a:gd name="connsiteY81" fmla="*/ 1542521 h 1598136"/>
              <a:gd name="connsiteX82" fmla="*/ 3292707 w 9662615"/>
              <a:gd name="connsiteY82" fmla="*/ 1520490 h 1598136"/>
              <a:gd name="connsiteX83" fmla="*/ 3187872 w 9662615"/>
              <a:gd name="connsiteY83" fmla="*/ 1519991 h 1598136"/>
              <a:gd name="connsiteX84" fmla="*/ 3148026 w 9662615"/>
              <a:gd name="connsiteY84" fmla="*/ 1524777 h 1598136"/>
              <a:gd name="connsiteX85" fmla="*/ 3092394 w 9662615"/>
              <a:gd name="connsiteY85" fmla="*/ 1528115 h 1598136"/>
              <a:gd name="connsiteX86" fmla="*/ 2994200 w 9662615"/>
              <a:gd name="connsiteY86" fmla="*/ 1537857 h 1598136"/>
              <a:gd name="connsiteX87" fmla="*/ 2862301 w 9662615"/>
              <a:gd name="connsiteY87" fmla="*/ 1544250 h 1598136"/>
              <a:gd name="connsiteX88" fmla="*/ 2766335 w 9662615"/>
              <a:gd name="connsiteY88" fmla="*/ 1527662 h 1598136"/>
              <a:gd name="connsiteX89" fmla="*/ 2757836 w 9662615"/>
              <a:gd name="connsiteY89" fmla="*/ 1531371 h 1598136"/>
              <a:gd name="connsiteX90" fmla="*/ 2691555 w 9662615"/>
              <a:gd name="connsiteY90" fmla="*/ 1530283 h 1598136"/>
              <a:gd name="connsiteX91" fmla="*/ 2491676 w 9662615"/>
              <a:gd name="connsiteY91" fmla="*/ 1500859 h 1598136"/>
              <a:gd name="connsiteX92" fmla="*/ 2378036 w 9662615"/>
              <a:gd name="connsiteY92" fmla="*/ 1520645 h 1598136"/>
              <a:gd name="connsiteX93" fmla="*/ 2284269 w 9662615"/>
              <a:gd name="connsiteY93" fmla="*/ 1503068 h 1598136"/>
              <a:gd name="connsiteX94" fmla="*/ 2207104 w 9662615"/>
              <a:gd name="connsiteY94" fmla="*/ 1508888 h 1598136"/>
              <a:gd name="connsiteX95" fmla="*/ 2149226 w 9662615"/>
              <a:gd name="connsiteY95" fmla="*/ 1523409 h 1598136"/>
              <a:gd name="connsiteX96" fmla="*/ 2084783 w 9662615"/>
              <a:gd name="connsiteY96" fmla="*/ 1524245 h 1598136"/>
              <a:gd name="connsiteX97" fmla="*/ 2070075 w 9662615"/>
              <a:gd name="connsiteY97" fmla="*/ 1511285 h 1598136"/>
              <a:gd name="connsiteX98" fmla="*/ 2001057 w 9662615"/>
              <a:gd name="connsiteY98" fmla="*/ 1516449 h 1598136"/>
              <a:gd name="connsiteX99" fmla="*/ 1896330 w 9662615"/>
              <a:gd name="connsiteY99" fmla="*/ 1525725 h 1598136"/>
              <a:gd name="connsiteX100" fmla="*/ 1835994 w 9662615"/>
              <a:gd name="connsiteY100" fmla="*/ 1527678 h 1598136"/>
              <a:gd name="connsiteX101" fmla="*/ 1671119 w 9662615"/>
              <a:gd name="connsiteY101" fmla="*/ 1536701 h 1598136"/>
              <a:gd name="connsiteX102" fmla="*/ 1601337 w 9662615"/>
              <a:gd name="connsiteY102" fmla="*/ 1548552 h 1598136"/>
              <a:gd name="connsiteX103" fmla="*/ 1407755 w 9662615"/>
              <a:gd name="connsiteY103" fmla="*/ 1571444 h 1598136"/>
              <a:gd name="connsiteX104" fmla="*/ 1271994 w 9662615"/>
              <a:gd name="connsiteY104" fmla="*/ 1579471 h 1598136"/>
              <a:gd name="connsiteX105" fmla="*/ 1249226 w 9662615"/>
              <a:gd name="connsiteY105" fmla="*/ 1583140 h 1598136"/>
              <a:gd name="connsiteX106" fmla="*/ 1217719 w 9662615"/>
              <a:gd name="connsiteY106" fmla="*/ 1580863 h 1598136"/>
              <a:gd name="connsiteX107" fmla="*/ 1091432 w 9662615"/>
              <a:gd name="connsiteY107" fmla="*/ 1571003 h 1598136"/>
              <a:gd name="connsiteX108" fmla="*/ 992039 w 9662615"/>
              <a:gd name="connsiteY108" fmla="*/ 1556662 h 1598136"/>
              <a:gd name="connsiteX109" fmla="*/ 868264 w 9662615"/>
              <a:gd name="connsiteY109" fmla="*/ 1566392 h 1598136"/>
              <a:gd name="connsiteX110" fmla="*/ 792765 w 9662615"/>
              <a:gd name="connsiteY110" fmla="*/ 1563102 h 1598136"/>
              <a:gd name="connsiteX111" fmla="*/ 669055 w 9662615"/>
              <a:gd name="connsiteY111" fmla="*/ 1543638 h 1598136"/>
              <a:gd name="connsiteX112" fmla="*/ 506152 w 9662615"/>
              <a:gd name="connsiteY112" fmla="*/ 1549124 h 1598136"/>
              <a:gd name="connsiteX113" fmla="*/ 472797 w 9662615"/>
              <a:gd name="connsiteY113" fmla="*/ 1568904 h 1598136"/>
              <a:gd name="connsiteX114" fmla="*/ 427864 w 9662615"/>
              <a:gd name="connsiteY114" fmla="*/ 1580848 h 1598136"/>
              <a:gd name="connsiteX115" fmla="*/ 408381 w 9662615"/>
              <a:gd name="connsiteY115" fmla="*/ 1552940 h 1598136"/>
              <a:gd name="connsiteX116" fmla="*/ 267163 w 9662615"/>
              <a:gd name="connsiteY116" fmla="*/ 1531913 h 1598136"/>
              <a:gd name="connsiteX117" fmla="*/ 196644 w 9662615"/>
              <a:gd name="connsiteY117" fmla="*/ 1524565 h 1598136"/>
              <a:gd name="connsiteX118" fmla="*/ 86819 w 9662615"/>
              <a:gd name="connsiteY118" fmla="*/ 1519517 h 1598136"/>
              <a:gd name="connsiteX119" fmla="*/ 53369 w 9662615"/>
              <a:gd name="connsiteY119" fmla="*/ 1516853 h 1598136"/>
              <a:gd name="connsiteX120" fmla="*/ 2359 w 9662615"/>
              <a:gd name="connsiteY120" fmla="*/ 1515247 h 1598136"/>
              <a:gd name="connsiteX121" fmla="*/ 0 w 9662615"/>
              <a:gd name="connsiteY121" fmla="*/ 1514932 h 1598136"/>
              <a:gd name="connsiteX122" fmla="*/ 0 w 9662615"/>
              <a:gd name="connsiteY122" fmla="*/ 0 h 1598136"/>
              <a:gd name="connsiteX0" fmla="*/ 0 w 9662615"/>
              <a:gd name="connsiteY0" fmla="*/ 0 h 1598136"/>
              <a:gd name="connsiteX1" fmla="*/ 9662615 w 9662615"/>
              <a:gd name="connsiteY1" fmla="*/ 0 h 1598136"/>
              <a:gd name="connsiteX2" fmla="*/ 9662615 w 9662615"/>
              <a:gd name="connsiteY2" fmla="*/ 1280346 h 1598136"/>
              <a:gd name="connsiteX3" fmla="*/ 9658420 w 9662615"/>
              <a:gd name="connsiteY3" fmla="*/ 1280106 h 1598136"/>
              <a:gd name="connsiteX4" fmla="*/ 9469546 w 9662615"/>
              <a:gd name="connsiteY4" fmla="*/ 1289837 h 1598136"/>
              <a:gd name="connsiteX5" fmla="*/ 9385895 w 9662615"/>
              <a:gd name="connsiteY5" fmla="*/ 1269203 h 1598136"/>
              <a:gd name="connsiteX6" fmla="*/ 9144767 w 9662615"/>
              <a:gd name="connsiteY6" fmla="*/ 1264120 h 1598136"/>
              <a:gd name="connsiteX7" fmla="*/ 8837252 w 9662615"/>
              <a:gd name="connsiteY7" fmla="*/ 1350515 h 1598136"/>
              <a:gd name="connsiteX8" fmla="*/ 8705466 w 9662615"/>
              <a:gd name="connsiteY8" fmla="*/ 1342419 h 1598136"/>
              <a:gd name="connsiteX9" fmla="*/ 8652221 w 9662615"/>
              <a:gd name="connsiteY9" fmla="*/ 1326906 h 1598136"/>
              <a:gd name="connsiteX10" fmla="*/ 8632312 w 9662615"/>
              <a:gd name="connsiteY10" fmla="*/ 1326025 h 1598136"/>
              <a:gd name="connsiteX11" fmla="*/ 8591582 w 9662615"/>
              <a:gd name="connsiteY11" fmla="*/ 1341666 h 1598136"/>
              <a:gd name="connsiteX12" fmla="*/ 8537336 w 9662615"/>
              <a:gd name="connsiteY12" fmla="*/ 1341684 h 1598136"/>
              <a:gd name="connsiteX13" fmla="*/ 8472508 w 9662615"/>
              <a:gd name="connsiteY13" fmla="*/ 1363109 h 1598136"/>
              <a:gd name="connsiteX14" fmla="*/ 8258477 w 9662615"/>
              <a:gd name="connsiteY14" fmla="*/ 1370666 h 1598136"/>
              <a:gd name="connsiteX15" fmla="*/ 8197961 w 9662615"/>
              <a:gd name="connsiteY15" fmla="*/ 1392804 h 1598136"/>
              <a:gd name="connsiteX16" fmla="*/ 8171196 w 9662615"/>
              <a:gd name="connsiteY16" fmla="*/ 1397216 h 1598136"/>
              <a:gd name="connsiteX17" fmla="*/ 8127667 w 9662615"/>
              <a:gd name="connsiteY17" fmla="*/ 1418254 h 1598136"/>
              <a:gd name="connsiteX18" fmla="*/ 7974579 w 9662615"/>
              <a:gd name="connsiteY18" fmla="*/ 1383439 h 1598136"/>
              <a:gd name="connsiteX19" fmla="*/ 7768351 w 9662615"/>
              <a:gd name="connsiteY19" fmla="*/ 1395051 h 1598136"/>
              <a:gd name="connsiteX20" fmla="*/ 7635985 w 9662615"/>
              <a:gd name="connsiteY20" fmla="*/ 1386363 h 1598136"/>
              <a:gd name="connsiteX21" fmla="*/ 7466069 w 9662615"/>
              <a:gd name="connsiteY21" fmla="*/ 1377654 h 1598136"/>
              <a:gd name="connsiteX22" fmla="*/ 7355642 w 9662615"/>
              <a:gd name="connsiteY22" fmla="*/ 1407761 h 1598136"/>
              <a:gd name="connsiteX23" fmla="*/ 7151610 w 9662615"/>
              <a:gd name="connsiteY23" fmla="*/ 1397856 h 1598136"/>
              <a:gd name="connsiteX24" fmla="*/ 7082147 w 9662615"/>
              <a:gd name="connsiteY24" fmla="*/ 1406113 h 1598136"/>
              <a:gd name="connsiteX25" fmla="*/ 7014958 w 9662615"/>
              <a:gd name="connsiteY25" fmla="*/ 1396883 h 1598136"/>
              <a:gd name="connsiteX26" fmla="*/ 6907567 w 9662615"/>
              <a:gd name="connsiteY26" fmla="*/ 1419149 h 1598136"/>
              <a:gd name="connsiteX27" fmla="*/ 6748428 w 9662615"/>
              <a:gd name="connsiteY27" fmla="*/ 1420308 h 1598136"/>
              <a:gd name="connsiteX28" fmla="*/ 6654257 w 9662615"/>
              <a:gd name="connsiteY28" fmla="*/ 1424143 h 1598136"/>
              <a:gd name="connsiteX29" fmla="*/ 6620123 w 9662615"/>
              <a:gd name="connsiteY29" fmla="*/ 1430535 h 1598136"/>
              <a:gd name="connsiteX30" fmla="*/ 6571355 w 9662615"/>
              <a:gd name="connsiteY30" fmla="*/ 1436144 h 1598136"/>
              <a:gd name="connsiteX31" fmla="*/ 6486557 w 9662615"/>
              <a:gd name="connsiteY31" fmla="*/ 1449861 h 1598136"/>
              <a:gd name="connsiteX32" fmla="*/ 6370419 w 9662615"/>
              <a:gd name="connsiteY32" fmla="*/ 1461649 h 1598136"/>
              <a:gd name="connsiteX33" fmla="*/ 6278839 w 9662615"/>
              <a:gd name="connsiteY33" fmla="*/ 1449160 h 1598136"/>
              <a:gd name="connsiteX34" fmla="*/ 6272455 w 9662615"/>
              <a:gd name="connsiteY34" fmla="*/ 1453191 h 1598136"/>
              <a:gd name="connsiteX35" fmla="*/ 6212659 w 9662615"/>
              <a:gd name="connsiteY35" fmla="*/ 1454850 h 1598136"/>
              <a:gd name="connsiteX36" fmla="*/ 6069317 w 9662615"/>
              <a:gd name="connsiteY36" fmla="*/ 1445838 h 1598136"/>
              <a:gd name="connsiteX37" fmla="*/ 5878477 w 9662615"/>
              <a:gd name="connsiteY37" fmla="*/ 1439180 h 1598136"/>
              <a:gd name="connsiteX38" fmla="*/ 5838387 w 9662615"/>
              <a:gd name="connsiteY38" fmla="*/ 1444679 h 1598136"/>
              <a:gd name="connsiteX39" fmla="*/ 5771136 w 9662615"/>
              <a:gd name="connsiteY39" fmla="*/ 1453639 h 1598136"/>
              <a:gd name="connsiteX40" fmla="*/ 5724081 w 9662615"/>
              <a:gd name="connsiteY40" fmla="*/ 1470431 h 1598136"/>
              <a:gd name="connsiteX41" fmla="*/ 5666577 w 9662615"/>
              <a:gd name="connsiteY41" fmla="*/ 1473921 h 1598136"/>
              <a:gd name="connsiteX42" fmla="*/ 5649068 w 9662615"/>
              <a:gd name="connsiteY42" fmla="*/ 1461676 h 1598136"/>
              <a:gd name="connsiteX43" fmla="*/ 5588902 w 9662615"/>
              <a:gd name="connsiteY43" fmla="*/ 1469647 h 1598136"/>
              <a:gd name="connsiteX44" fmla="*/ 5498090 w 9662615"/>
              <a:gd name="connsiteY44" fmla="*/ 1483173 h 1598136"/>
              <a:gd name="connsiteX45" fmla="*/ 5444641 w 9662615"/>
              <a:gd name="connsiteY45" fmla="*/ 1487602 h 1598136"/>
              <a:gd name="connsiteX46" fmla="*/ 5299812 w 9662615"/>
              <a:gd name="connsiteY46" fmla="*/ 1503362 h 1598136"/>
              <a:gd name="connsiteX47" fmla="*/ 5213947 w 9662615"/>
              <a:gd name="connsiteY47" fmla="*/ 1516637 h 1598136"/>
              <a:gd name="connsiteX48" fmla="*/ 5090342 w 9662615"/>
              <a:gd name="connsiteY48" fmla="*/ 1546680 h 1598136"/>
              <a:gd name="connsiteX49" fmla="*/ 5129812 w 9662615"/>
              <a:gd name="connsiteY49" fmla="*/ 1521277 h 1598136"/>
              <a:gd name="connsiteX50" fmla="*/ 5059484 w 9662615"/>
              <a:gd name="connsiteY50" fmla="*/ 1546802 h 1598136"/>
              <a:gd name="connsiteX51" fmla="*/ 5050958 w 9662615"/>
              <a:gd name="connsiteY51" fmla="*/ 1545776 h 1598136"/>
              <a:gd name="connsiteX52" fmla="*/ 5038524 w 9662615"/>
              <a:gd name="connsiteY52" fmla="*/ 1545675 h 1598136"/>
              <a:gd name="connsiteX53" fmla="*/ 5026564 w 9662615"/>
              <a:gd name="connsiteY53" fmla="*/ 1545376 h 1598136"/>
              <a:gd name="connsiteX54" fmla="*/ 4969433 w 9662615"/>
              <a:gd name="connsiteY54" fmla="*/ 1540263 h 1598136"/>
              <a:gd name="connsiteX55" fmla="*/ 4921303 w 9662615"/>
              <a:gd name="connsiteY55" fmla="*/ 1575379 h 1598136"/>
              <a:gd name="connsiteX56" fmla="*/ 4863775 w 9662615"/>
              <a:gd name="connsiteY56" fmla="*/ 1562633 h 1598136"/>
              <a:gd name="connsiteX57" fmla="*/ 4847242 w 9662615"/>
              <a:gd name="connsiteY57" fmla="*/ 1565435 h 1598136"/>
              <a:gd name="connsiteX58" fmla="*/ 4856839 w 9662615"/>
              <a:gd name="connsiteY58" fmla="*/ 1598136 h 1598136"/>
              <a:gd name="connsiteX59" fmla="*/ 4791466 w 9662615"/>
              <a:gd name="connsiteY59" fmla="*/ 1561324 h 1598136"/>
              <a:gd name="connsiteX60" fmla="*/ 4784247 w 9662615"/>
              <a:gd name="connsiteY60" fmla="*/ 1562342 h 1598136"/>
              <a:gd name="connsiteX61" fmla="*/ 4748477 w 9662615"/>
              <a:gd name="connsiteY61" fmla="*/ 1556925 h 1598136"/>
              <a:gd name="connsiteX62" fmla="*/ 4730033 w 9662615"/>
              <a:gd name="connsiteY62" fmla="*/ 1555274 h 1598136"/>
              <a:gd name="connsiteX63" fmla="*/ 4724747 w 9662615"/>
              <a:gd name="connsiteY63" fmla="*/ 1552439 h 1598136"/>
              <a:gd name="connsiteX64" fmla="*/ 4697562 w 9662615"/>
              <a:gd name="connsiteY64" fmla="*/ 1551206 h 1598136"/>
              <a:gd name="connsiteX65" fmla="*/ 4662664 w 9662615"/>
              <a:gd name="connsiteY65" fmla="*/ 1573162 h 1598136"/>
              <a:gd name="connsiteX66" fmla="*/ 4603028 w 9662615"/>
              <a:gd name="connsiteY66" fmla="*/ 1568821 h 1598136"/>
              <a:gd name="connsiteX67" fmla="*/ 4541612 w 9662615"/>
              <a:gd name="connsiteY67" fmla="*/ 1545262 h 1598136"/>
              <a:gd name="connsiteX68" fmla="*/ 4422155 w 9662615"/>
              <a:gd name="connsiteY68" fmla="*/ 1542059 h 1598136"/>
              <a:gd name="connsiteX69" fmla="*/ 4221826 w 9662615"/>
              <a:gd name="connsiteY69" fmla="*/ 1508923 h 1598136"/>
              <a:gd name="connsiteX70" fmla="*/ 4096601 w 9662615"/>
              <a:gd name="connsiteY70" fmla="*/ 1521563 h 1598136"/>
              <a:gd name="connsiteX71" fmla="*/ 3970635 w 9662615"/>
              <a:gd name="connsiteY71" fmla="*/ 1544815 h 1598136"/>
              <a:gd name="connsiteX72" fmla="*/ 3833906 w 9662615"/>
              <a:gd name="connsiteY72" fmla="*/ 1516637 h 1598136"/>
              <a:gd name="connsiteX73" fmla="*/ 3696258 w 9662615"/>
              <a:gd name="connsiteY73" fmla="*/ 1537563 h 1598136"/>
              <a:gd name="connsiteX74" fmla="*/ 3594070 w 9662615"/>
              <a:gd name="connsiteY74" fmla="*/ 1509422 h 1598136"/>
              <a:gd name="connsiteX75" fmla="*/ 3565233 w 9662615"/>
              <a:gd name="connsiteY75" fmla="*/ 1515122 h 1598136"/>
              <a:gd name="connsiteX76" fmla="*/ 3560267 w 9662615"/>
              <a:gd name="connsiteY76" fmla="*/ 1516288 h 1598136"/>
              <a:gd name="connsiteX77" fmla="*/ 3540258 w 9662615"/>
              <a:gd name="connsiteY77" fmla="*/ 1516976 h 1598136"/>
              <a:gd name="connsiteX78" fmla="*/ 3534780 w 9662615"/>
              <a:gd name="connsiteY78" fmla="*/ 1522141 h 1598136"/>
              <a:gd name="connsiteX79" fmla="*/ 3504783 w 9662615"/>
              <a:gd name="connsiteY79" fmla="*/ 1526739 h 1598136"/>
              <a:gd name="connsiteX80" fmla="*/ 3430805 w 9662615"/>
              <a:gd name="connsiteY80" fmla="*/ 1542521 h 1598136"/>
              <a:gd name="connsiteX81" fmla="*/ 3292707 w 9662615"/>
              <a:gd name="connsiteY81" fmla="*/ 1520490 h 1598136"/>
              <a:gd name="connsiteX82" fmla="*/ 3187872 w 9662615"/>
              <a:gd name="connsiteY82" fmla="*/ 1519991 h 1598136"/>
              <a:gd name="connsiteX83" fmla="*/ 3148026 w 9662615"/>
              <a:gd name="connsiteY83" fmla="*/ 1524777 h 1598136"/>
              <a:gd name="connsiteX84" fmla="*/ 3092394 w 9662615"/>
              <a:gd name="connsiteY84" fmla="*/ 1528115 h 1598136"/>
              <a:gd name="connsiteX85" fmla="*/ 2994200 w 9662615"/>
              <a:gd name="connsiteY85" fmla="*/ 1537857 h 1598136"/>
              <a:gd name="connsiteX86" fmla="*/ 2862301 w 9662615"/>
              <a:gd name="connsiteY86" fmla="*/ 1544250 h 1598136"/>
              <a:gd name="connsiteX87" fmla="*/ 2766335 w 9662615"/>
              <a:gd name="connsiteY87" fmla="*/ 1527662 h 1598136"/>
              <a:gd name="connsiteX88" fmla="*/ 2757836 w 9662615"/>
              <a:gd name="connsiteY88" fmla="*/ 1531371 h 1598136"/>
              <a:gd name="connsiteX89" fmla="*/ 2691555 w 9662615"/>
              <a:gd name="connsiteY89" fmla="*/ 1530283 h 1598136"/>
              <a:gd name="connsiteX90" fmla="*/ 2491676 w 9662615"/>
              <a:gd name="connsiteY90" fmla="*/ 1500859 h 1598136"/>
              <a:gd name="connsiteX91" fmla="*/ 2378036 w 9662615"/>
              <a:gd name="connsiteY91" fmla="*/ 1520645 h 1598136"/>
              <a:gd name="connsiteX92" fmla="*/ 2284269 w 9662615"/>
              <a:gd name="connsiteY92" fmla="*/ 1503068 h 1598136"/>
              <a:gd name="connsiteX93" fmla="*/ 2207104 w 9662615"/>
              <a:gd name="connsiteY93" fmla="*/ 1508888 h 1598136"/>
              <a:gd name="connsiteX94" fmla="*/ 2149226 w 9662615"/>
              <a:gd name="connsiteY94" fmla="*/ 1523409 h 1598136"/>
              <a:gd name="connsiteX95" fmla="*/ 2084783 w 9662615"/>
              <a:gd name="connsiteY95" fmla="*/ 1524245 h 1598136"/>
              <a:gd name="connsiteX96" fmla="*/ 2070075 w 9662615"/>
              <a:gd name="connsiteY96" fmla="*/ 1511285 h 1598136"/>
              <a:gd name="connsiteX97" fmla="*/ 2001057 w 9662615"/>
              <a:gd name="connsiteY97" fmla="*/ 1516449 h 1598136"/>
              <a:gd name="connsiteX98" fmla="*/ 1896330 w 9662615"/>
              <a:gd name="connsiteY98" fmla="*/ 1525725 h 1598136"/>
              <a:gd name="connsiteX99" fmla="*/ 1835994 w 9662615"/>
              <a:gd name="connsiteY99" fmla="*/ 1527678 h 1598136"/>
              <a:gd name="connsiteX100" fmla="*/ 1671119 w 9662615"/>
              <a:gd name="connsiteY100" fmla="*/ 1536701 h 1598136"/>
              <a:gd name="connsiteX101" fmla="*/ 1601337 w 9662615"/>
              <a:gd name="connsiteY101" fmla="*/ 1548552 h 1598136"/>
              <a:gd name="connsiteX102" fmla="*/ 1407755 w 9662615"/>
              <a:gd name="connsiteY102" fmla="*/ 1571444 h 1598136"/>
              <a:gd name="connsiteX103" fmla="*/ 1271994 w 9662615"/>
              <a:gd name="connsiteY103" fmla="*/ 1579471 h 1598136"/>
              <a:gd name="connsiteX104" fmla="*/ 1249226 w 9662615"/>
              <a:gd name="connsiteY104" fmla="*/ 1583140 h 1598136"/>
              <a:gd name="connsiteX105" fmla="*/ 1217719 w 9662615"/>
              <a:gd name="connsiteY105" fmla="*/ 1580863 h 1598136"/>
              <a:gd name="connsiteX106" fmla="*/ 1091432 w 9662615"/>
              <a:gd name="connsiteY106" fmla="*/ 1571003 h 1598136"/>
              <a:gd name="connsiteX107" fmla="*/ 992039 w 9662615"/>
              <a:gd name="connsiteY107" fmla="*/ 1556662 h 1598136"/>
              <a:gd name="connsiteX108" fmla="*/ 868264 w 9662615"/>
              <a:gd name="connsiteY108" fmla="*/ 1566392 h 1598136"/>
              <a:gd name="connsiteX109" fmla="*/ 792765 w 9662615"/>
              <a:gd name="connsiteY109" fmla="*/ 1563102 h 1598136"/>
              <a:gd name="connsiteX110" fmla="*/ 669055 w 9662615"/>
              <a:gd name="connsiteY110" fmla="*/ 1543638 h 1598136"/>
              <a:gd name="connsiteX111" fmla="*/ 506152 w 9662615"/>
              <a:gd name="connsiteY111" fmla="*/ 1549124 h 1598136"/>
              <a:gd name="connsiteX112" fmla="*/ 472797 w 9662615"/>
              <a:gd name="connsiteY112" fmla="*/ 1568904 h 1598136"/>
              <a:gd name="connsiteX113" fmla="*/ 427864 w 9662615"/>
              <a:gd name="connsiteY113" fmla="*/ 1580848 h 1598136"/>
              <a:gd name="connsiteX114" fmla="*/ 408381 w 9662615"/>
              <a:gd name="connsiteY114" fmla="*/ 1552940 h 1598136"/>
              <a:gd name="connsiteX115" fmla="*/ 267163 w 9662615"/>
              <a:gd name="connsiteY115" fmla="*/ 1531913 h 1598136"/>
              <a:gd name="connsiteX116" fmla="*/ 196644 w 9662615"/>
              <a:gd name="connsiteY116" fmla="*/ 1524565 h 1598136"/>
              <a:gd name="connsiteX117" fmla="*/ 86819 w 9662615"/>
              <a:gd name="connsiteY117" fmla="*/ 1519517 h 1598136"/>
              <a:gd name="connsiteX118" fmla="*/ 53369 w 9662615"/>
              <a:gd name="connsiteY118" fmla="*/ 1516853 h 1598136"/>
              <a:gd name="connsiteX119" fmla="*/ 2359 w 9662615"/>
              <a:gd name="connsiteY119" fmla="*/ 1515247 h 1598136"/>
              <a:gd name="connsiteX120" fmla="*/ 0 w 9662615"/>
              <a:gd name="connsiteY120" fmla="*/ 1514932 h 1598136"/>
              <a:gd name="connsiteX121" fmla="*/ 0 w 9662615"/>
              <a:gd name="connsiteY121" fmla="*/ 0 h 1598136"/>
              <a:gd name="connsiteX0" fmla="*/ 0 w 9662615"/>
              <a:gd name="connsiteY0" fmla="*/ 0 h 1598136"/>
              <a:gd name="connsiteX1" fmla="*/ 9662615 w 9662615"/>
              <a:gd name="connsiteY1" fmla="*/ 0 h 1598136"/>
              <a:gd name="connsiteX2" fmla="*/ 9662615 w 9662615"/>
              <a:gd name="connsiteY2" fmla="*/ 1280346 h 1598136"/>
              <a:gd name="connsiteX3" fmla="*/ 9658420 w 9662615"/>
              <a:gd name="connsiteY3" fmla="*/ 1280106 h 1598136"/>
              <a:gd name="connsiteX4" fmla="*/ 9469546 w 9662615"/>
              <a:gd name="connsiteY4" fmla="*/ 1289837 h 1598136"/>
              <a:gd name="connsiteX5" fmla="*/ 9385895 w 9662615"/>
              <a:gd name="connsiteY5" fmla="*/ 1269203 h 1598136"/>
              <a:gd name="connsiteX6" fmla="*/ 9144767 w 9662615"/>
              <a:gd name="connsiteY6" fmla="*/ 1264120 h 1598136"/>
              <a:gd name="connsiteX7" fmla="*/ 8837252 w 9662615"/>
              <a:gd name="connsiteY7" fmla="*/ 1350515 h 1598136"/>
              <a:gd name="connsiteX8" fmla="*/ 8705466 w 9662615"/>
              <a:gd name="connsiteY8" fmla="*/ 1342419 h 1598136"/>
              <a:gd name="connsiteX9" fmla="*/ 8652221 w 9662615"/>
              <a:gd name="connsiteY9" fmla="*/ 1326906 h 1598136"/>
              <a:gd name="connsiteX10" fmla="*/ 8632312 w 9662615"/>
              <a:gd name="connsiteY10" fmla="*/ 1326025 h 1598136"/>
              <a:gd name="connsiteX11" fmla="*/ 8591582 w 9662615"/>
              <a:gd name="connsiteY11" fmla="*/ 1341666 h 1598136"/>
              <a:gd name="connsiteX12" fmla="*/ 8537336 w 9662615"/>
              <a:gd name="connsiteY12" fmla="*/ 1341684 h 1598136"/>
              <a:gd name="connsiteX13" fmla="*/ 8472508 w 9662615"/>
              <a:gd name="connsiteY13" fmla="*/ 1363109 h 1598136"/>
              <a:gd name="connsiteX14" fmla="*/ 8258477 w 9662615"/>
              <a:gd name="connsiteY14" fmla="*/ 1370666 h 1598136"/>
              <a:gd name="connsiteX15" fmla="*/ 8197961 w 9662615"/>
              <a:gd name="connsiteY15" fmla="*/ 1392804 h 1598136"/>
              <a:gd name="connsiteX16" fmla="*/ 8171196 w 9662615"/>
              <a:gd name="connsiteY16" fmla="*/ 1397216 h 1598136"/>
              <a:gd name="connsiteX17" fmla="*/ 8127667 w 9662615"/>
              <a:gd name="connsiteY17" fmla="*/ 1418254 h 1598136"/>
              <a:gd name="connsiteX18" fmla="*/ 7974579 w 9662615"/>
              <a:gd name="connsiteY18" fmla="*/ 1383439 h 1598136"/>
              <a:gd name="connsiteX19" fmla="*/ 7768351 w 9662615"/>
              <a:gd name="connsiteY19" fmla="*/ 1395051 h 1598136"/>
              <a:gd name="connsiteX20" fmla="*/ 7635985 w 9662615"/>
              <a:gd name="connsiteY20" fmla="*/ 1386363 h 1598136"/>
              <a:gd name="connsiteX21" fmla="*/ 7466069 w 9662615"/>
              <a:gd name="connsiteY21" fmla="*/ 1377654 h 1598136"/>
              <a:gd name="connsiteX22" fmla="*/ 7355642 w 9662615"/>
              <a:gd name="connsiteY22" fmla="*/ 1407761 h 1598136"/>
              <a:gd name="connsiteX23" fmla="*/ 7151610 w 9662615"/>
              <a:gd name="connsiteY23" fmla="*/ 1397856 h 1598136"/>
              <a:gd name="connsiteX24" fmla="*/ 7082147 w 9662615"/>
              <a:gd name="connsiteY24" fmla="*/ 1406113 h 1598136"/>
              <a:gd name="connsiteX25" fmla="*/ 7014958 w 9662615"/>
              <a:gd name="connsiteY25" fmla="*/ 1396883 h 1598136"/>
              <a:gd name="connsiteX26" fmla="*/ 6907567 w 9662615"/>
              <a:gd name="connsiteY26" fmla="*/ 1419149 h 1598136"/>
              <a:gd name="connsiteX27" fmla="*/ 6748428 w 9662615"/>
              <a:gd name="connsiteY27" fmla="*/ 1420308 h 1598136"/>
              <a:gd name="connsiteX28" fmla="*/ 6654257 w 9662615"/>
              <a:gd name="connsiteY28" fmla="*/ 1424143 h 1598136"/>
              <a:gd name="connsiteX29" fmla="*/ 6620123 w 9662615"/>
              <a:gd name="connsiteY29" fmla="*/ 1430535 h 1598136"/>
              <a:gd name="connsiteX30" fmla="*/ 6571355 w 9662615"/>
              <a:gd name="connsiteY30" fmla="*/ 1436144 h 1598136"/>
              <a:gd name="connsiteX31" fmla="*/ 6486557 w 9662615"/>
              <a:gd name="connsiteY31" fmla="*/ 1449861 h 1598136"/>
              <a:gd name="connsiteX32" fmla="*/ 6370419 w 9662615"/>
              <a:gd name="connsiteY32" fmla="*/ 1461649 h 1598136"/>
              <a:gd name="connsiteX33" fmla="*/ 6278839 w 9662615"/>
              <a:gd name="connsiteY33" fmla="*/ 1449160 h 1598136"/>
              <a:gd name="connsiteX34" fmla="*/ 6272455 w 9662615"/>
              <a:gd name="connsiteY34" fmla="*/ 1453191 h 1598136"/>
              <a:gd name="connsiteX35" fmla="*/ 6212659 w 9662615"/>
              <a:gd name="connsiteY35" fmla="*/ 1454850 h 1598136"/>
              <a:gd name="connsiteX36" fmla="*/ 6069317 w 9662615"/>
              <a:gd name="connsiteY36" fmla="*/ 1445838 h 1598136"/>
              <a:gd name="connsiteX37" fmla="*/ 5878477 w 9662615"/>
              <a:gd name="connsiteY37" fmla="*/ 1439180 h 1598136"/>
              <a:gd name="connsiteX38" fmla="*/ 5838387 w 9662615"/>
              <a:gd name="connsiteY38" fmla="*/ 1444679 h 1598136"/>
              <a:gd name="connsiteX39" fmla="*/ 5771136 w 9662615"/>
              <a:gd name="connsiteY39" fmla="*/ 1453639 h 1598136"/>
              <a:gd name="connsiteX40" fmla="*/ 5724081 w 9662615"/>
              <a:gd name="connsiteY40" fmla="*/ 1470431 h 1598136"/>
              <a:gd name="connsiteX41" fmla="*/ 5666577 w 9662615"/>
              <a:gd name="connsiteY41" fmla="*/ 1473921 h 1598136"/>
              <a:gd name="connsiteX42" fmla="*/ 5649068 w 9662615"/>
              <a:gd name="connsiteY42" fmla="*/ 1461676 h 1598136"/>
              <a:gd name="connsiteX43" fmla="*/ 5588902 w 9662615"/>
              <a:gd name="connsiteY43" fmla="*/ 1469647 h 1598136"/>
              <a:gd name="connsiteX44" fmla="*/ 5498090 w 9662615"/>
              <a:gd name="connsiteY44" fmla="*/ 1483173 h 1598136"/>
              <a:gd name="connsiteX45" fmla="*/ 5444641 w 9662615"/>
              <a:gd name="connsiteY45" fmla="*/ 1487602 h 1598136"/>
              <a:gd name="connsiteX46" fmla="*/ 5299812 w 9662615"/>
              <a:gd name="connsiteY46" fmla="*/ 1503362 h 1598136"/>
              <a:gd name="connsiteX47" fmla="*/ 5213947 w 9662615"/>
              <a:gd name="connsiteY47" fmla="*/ 1516637 h 1598136"/>
              <a:gd name="connsiteX48" fmla="*/ 5090342 w 9662615"/>
              <a:gd name="connsiteY48" fmla="*/ 1546680 h 1598136"/>
              <a:gd name="connsiteX49" fmla="*/ 5129812 w 9662615"/>
              <a:gd name="connsiteY49" fmla="*/ 1521277 h 1598136"/>
              <a:gd name="connsiteX50" fmla="*/ 5059484 w 9662615"/>
              <a:gd name="connsiteY50" fmla="*/ 1546802 h 1598136"/>
              <a:gd name="connsiteX51" fmla="*/ 5038524 w 9662615"/>
              <a:gd name="connsiteY51" fmla="*/ 1545675 h 1598136"/>
              <a:gd name="connsiteX52" fmla="*/ 5026564 w 9662615"/>
              <a:gd name="connsiteY52" fmla="*/ 1545376 h 1598136"/>
              <a:gd name="connsiteX53" fmla="*/ 4969433 w 9662615"/>
              <a:gd name="connsiteY53" fmla="*/ 1540263 h 1598136"/>
              <a:gd name="connsiteX54" fmla="*/ 4921303 w 9662615"/>
              <a:gd name="connsiteY54" fmla="*/ 1575379 h 1598136"/>
              <a:gd name="connsiteX55" fmla="*/ 4863775 w 9662615"/>
              <a:gd name="connsiteY55" fmla="*/ 1562633 h 1598136"/>
              <a:gd name="connsiteX56" fmla="*/ 4847242 w 9662615"/>
              <a:gd name="connsiteY56" fmla="*/ 1565435 h 1598136"/>
              <a:gd name="connsiteX57" fmla="*/ 4856839 w 9662615"/>
              <a:gd name="connsiteY57" fmla="*/ 1598136 h 1598136"/>
              <a:gd name="connsiteX58" fmla="*/ 4791466 w 9662615"/>
              <a:gd name="connsiteY58" fmla="*/ 1561324 h 1598136"/>
              <a:gd name="connsiteX59" fmla="*/ 4784247 w 9662615"/>
              <a:gd name="connsiteY59" fmla="*/ 1562342 h 1598136"/>
              <a:gd name="connsiteX60" fmla="*/ 4748477 w 9662615"/>
              <a:gd name="connsiteY60" fmla="*/ 1556925 h 1598136"/>
              <a:gd name="connsiteX61" fmla="*/ 4730033 w 9662615"/>
              <a:gd name="connsiteY61" fmla="*/ 1555274 h 1598136"/>
              <a:gd name="connsiteX62" fmla="*/ 4724747 w 9662615"/>
              <a:gd name="connsiteY62" fmla="*/ 1552439 h 1598136"/>
              <a:gd name="connsiteX63" fmla="*/ 4697562 w 9662615"/>
              <a:gd name="connsiteY63" fmla="*/ 1551206 h 1598136"/>
              <a:gd name="connsiteX64" fmla="*/ 4662664 w 9662615"/>
              <a:gd name="connsiteY64" fmla="*/ 1573162 h 1598136"/>
              <a:gd name="connsiteX65" fmla="*/ 4603028 w 9662615"/>
              <a:gd name="connsiteY65" fmla="*/ 1568821 h 1598136"/>
              <a:gd name="connsiteX66" fmla="*/ 4541612 w 9662615"/>
              <a:gd name="connsiteY66" fmla="*/ 1545262 h 1598136"/>
              <a:gd name="connsiteX67" fmla="*/ 4422155 w 9662615"/>
              <a:gd name="connsiteY67" fmla="*/ 1542059 h 1598136"/>
              <a:gd name="connsiteX68" fmla="*/ 4221826 w 9662615"/>
              <a:gd name="connsiteY68" fmla="*/ 1508923 h 1598136"/>
              <a:gd name="connsiteX69" fmla="*/ 4096601 w 9662615"/>
              <a:gd name="connsiteY69" fmla="*/ 1521563 h 1598136"/>
              <a:gd name="connsiteX70" fmla="*/ 3970635 w 9662615"/>
              <a:gd name="connsiteY70" fmla="*/ 1544815 h 1598136"/>
              <a:gd name="connsiteX71" fmla="*/ 3833906 w 9662615"/>
              <a:gd name="connsiteY71" fmla="*/ 1516637 h 1598136"/>
              <a:gd name="connsiteX72" fmla="*/ 3696258 w 9662615"/>
              <a:gd name="connsiteY72" fmla="*/ 1537563 h 1598136"/>
              <a:gd name="connsiteX73" fmla="*/ 3594070 w 9662615"/>
              <a:gd name="connsiteY73" fmla="*/ 1509422 h 1598136"/>
              <a:gd name="connsiteX74" fmla="*/ 3565233 w 9662615"/>
              <a:gd name="connsiteY74" fmla="*/ 1515122 h 1598136"/>
              <a:gd name="connsiteX75" fmla="*/ 3560267 w 9662615"/>
              <a:gd name="connsiteY75" fmla="*/ 1516288 h 1598136"/>
              <a:gd name="connsiteX76" fmla="*/ 3540258 w 9662615"/>
              <a:gd name="connsiteY76" fmla="*/ 1516976 h 1598136"/>
              <a:gd name="connsiteX77" fmla="*/ 3534780 w 9662615"/>
              <a:gd name="connsiteY77" fmla="*/ 1522141 h 1598136"/>
              <a:gd name="connsiteX78" fmla="*/ 3504783 w 9662615"/>
              <a:gd name="connsiteY78" fmla="*/ 1526739 h 1598136"/>
              <a:gd name="connsiteX79" fmla="*/ 3430805 w 9662615"/>
              <a:gd name="connsiteY79" fmla="*/ 1542521 h 1598136"/>
              <a:gd name="connsiteX80" fmla="*/ 3292707 w 9662615"/>
              <a:gd name="connsiteY80" fmla="*/ 1520490 h 1598136"/>
              <a:gd name="connsiteX81" fmla="*/ 3187872 w 9662615"/>
              <a:gd name="connsiteY81" fmla="*/ 1519991 h 1598136"/>
              <a:gd name="connsiteX82" fmla="*/ 3148026 w 9662615"/>
              <a:gd name="connsiteY82" fmla="*/ 1524777 h 1598136"/>
              <a:gd name="connsiteX83" fmla="*/ 3092394 w 9662615"/>
              <a:gd name="connsiteY83" fmla="*/ 1528115 h 1598136"/>
              <a:gd name="connsiteX84" fmla="*/ 2994200 w 9662615"/>
              <a:gd name="connsiteY84" fmla="*/ 1537857 h 1598136"/>
              <a:gd name="connsiteX85" fmla="*/ 2862301 w 9662615"/>
              <a:gd name="connsiteY85" fmla="*/ 1544250 h 1598136"/>
              <a:gd name="connsiteX86" fmla="*/ 2766335 w 9662615"/>
              <a:gd name="connsiteY86" fmla="*/ 1527662 h 1598136"/>
              <a:gd name="connsiteX87" fmla="*/ 2757836 w 9662615"/>
              <a:gd name="connsiteY87" fmla="*/ 1531371 h 1598136"/>
              <a:gd name="connsiteX88" fmla="*/ 2691555 w 9662615"/>
              <a:gd name="connsiteY88" fmla="*/ 1530283 h 1598136"/>
              <a:gd name="connsiteX89" fmla="*/ 2491676 w 9662615"/>
              <a:gd name="connsiteY89" fmla="*/ 1500859 h 1598136"/>
              <a:gd name="connsiteX90" fmla="*/ 2378036 w 9662615"/>
              <a:gd name="connsiteY90" fmla="*/ 1520645 h 1598136"/>
              <a:gd name="connsiteX91" fmla="*/ 2284269 w 9662615"/>
              <a:gd name="connsiteY91" fmla="*/ 1503068 h 1598136"/>
              <a:gd name="connsiteX92" fmla="*/ 2207104 w 9662615"/>
              <a:gd name="connsiteY92" fmla="*/ 1508888 h 1598136"/>
              <a:gd name="connsiteX93" fmla="*/ 2149226 w 9662615"/>
              <a:gd name="connsiteY93" fmla="*/ 1523409 h 1598136"/>
              <a:gd name="connsiteX94" fmla="*/ 2084783 w 9662615"/>
              <a:gd name="connsiteY94" fmla="*/ 1524245 h 1598136"/>
              <a:gd name="connsiteX95" fmla="*/ 2070075 w 9662615"/>
              <a:gd name="connsiteY95" fmla="*/ 1511285 h 1598136"/>
              <a:gd name="connsiteX96" fmla="*/ 2001057 w 9662615"/>
              <a:gd name="connsiteY96" fmla="*/ 1516449 h 1598136"/>
              <a:gd name="connsiteX97" fmla="*/ 1896330 w 9662615"/>
              <a:gd name="connsiteY97" fmla="*/ 1525725 h 1598136"/>
              <a:gd name="connsiteX98" fmla="*/ 1835994 w 9662615"/>
              <a:gd name="connsiteY98" fmla="*/ 1527678 h 1598136"/>
              <a:gd name="connsiteX99" fmla="*/ 1671119 w 9662615"/>
              <a:gd name="connsiteY99" fmla="*/ 1536701 h 1598136"/>
              <a:gd name="connsiteX100" fmla="*/ 1601337 w 9662615"/>
              <a:gd name="connsiteY100" fmla="*/ 1548552 h 1598136"/>
              <a:gd name="connsiteX101" fmla="*/ 1407755 w 9662615"/>
              <a:gd name="connsiteY101" fmla="*/ 1571444 h 1598136"/>
              <a:gd name="connsiteX102" fmla="*/ 1271994 w 9662615"/>
              <a:gd name="connsiteY102" fmla="*/ 1579471 h 1598136"/>
              <a:gd name="connsiteX103" fmla="*/ 1249226 w 9662615"/>
              <a:gd name="connsiteY103" fmla="*/ 1583140 h 1598136"/>
              <a:gd name="connsiteX104" fmla="*/ 1217719 w 9662615"/>
              <a:gd name="connsiteY104" fmla="*/ 1580863 h 1598136"/>
              <a:gd name="connsiteX105" fmla="*/ 1091432 w 9662615"/>
              <a:gd name="connsiteY105" fmla="*/ 1571003 h 1598136"/>
              <a:gd name="connsiteX106" fmla="*/ 992039 w 9662615"/>
              <a:gd name="connsiteY106" fmla="*/ 1556662 h 1598136"/>
              <a:gd name="connsiteX107" fmla="*/ 868264 w 9662615"/>
              <a:gd name="connsiteY107" fmla="*/ 1566392 h 1598136"/>
              <a:gd name="connsiteX108" fmla="*/ 792765 w 9662615"/>
              <a:gd name="connsiteY108" fmla="*/ 1563102 h 1598136"/>
              <a:gd name="connsiteX109" fmla="*/ 669055 w 9662615"/>
              <a:gd name="connsiteY109" fmla="*/ 1543638 h 1598136"/>
              <a:gd name="connsiteX110" fmla="*/ 506152 w 9662615"/>
              <a:gd name="connsiteY110" fmla="*/ 1549124 h 1598136"/>
              <a:gd name="connsiteX111" fmla="*/ 472797 w 9662615"/>
              <a:gd name="connsiteY111" fmla="*/ 1568904 h 1598136"/>
              <a:gd name="connsiteX112" fmla="*/ 427864 w 9662615"/>
              <a:gd name="connsiteY112" fmla="*/ 1580848 h 1598136"/>
              <a:gd name="connsiteX113" fmla="*/ 408381 w 9662615"/>
              <a:gd name="connsiteY113" fmla="*/ 1552940 h 1598136"/>
              <a:gd name="connsiteX114" fmla="*/ 267163 w 9662615"/>
              <a:gd name="connsiteY114" fmla="*/ 1531913 h 1598136"/>
              <a:gd name="connsiteX115" fmla="*/ 196644 w 9662615"/>
              <a:gd name="connsiteY115" fmla="*/ 1524565 h 1598136"/>
              <a:gd name="connsiteX116" fmla="*/ 86819 w 9662615"/>
              <a:gd name="connsiteY116" fmla="*/ 1519517 h 1598136"/>
              <a:gd name="connsiteX117" fmla="*/ 53369 w 9662615"/>
              <a:gd name="connsiteY117" fmla="*/ 1516853 h 1598136"/>
              <a:gd name="connsiteX118" fmla="*/ 2359 w 9662615"/>
              <a:gd name="connsiteY118" fmla="*/ 1515247 h 1598136"/>
              <a:gd name="connsiteX119" fmla="*/ 0 w 9662615"/>
              <a:gd name="connsiteY119" fmla="*/ 1514932 h 1598136"/>
              <a:gd name="connsiteX120" fmla="*/ 0 w 9662615"/>
              <a:gd name="connsiteY120" fmla="*/ 0 h 1598136"/>
              <a:gd name="connsiteX0" fmla="*/ 0 w 9662615"/>
              <a:gd name="connsiteY0" fmla="*/ 0 h 1598136"/>
              <a:gd name="connsiteX1" fmla="*/ 9662615 w 9662615"/>
              <a:gd name="connsiteY1" fmla="*/ 0 h 1598136"/>
              <a:gd name="connsiteX2" fmla="*/ 9662615 w 9662615"/>
              <a:gd name="connsiteY2" fmla="*/ 1280346 h 1598136"/>
              <a:gd name="connsiteX3" fmla="*/ 9658420 w 9662615"/>
              <a:gd name="connsiteY3" fmla="*/ 1280106 h 1598136"/>
              <a:gd name="connsiteX4" fmla="*/ 9469546 w 9662615"/>
              <a:gd name="connsiteY4" fmla="*/ 1289837 h 1598136"/>
              <a:gd name="connsiteX5" fmla="*/ 9385895 w 9662615"/>
              <a:gd name="connsiteY5" fmla="*/ 1269203 h 1598136"/>
              <a:gd name="connsiteX6" fmla="*/ 9144767 w 9662615"/>
              <a:gd name="connsiteY6" fmla="*/ 1264120 h 1598136"/>
              <a:gd name="connsiteX7" fmla="*/ 8837252 w 9662615"/>
              <a:gd name="connsiteY7" fmla="*/ 1350515 h 1598136"/>
              <a:gd name="connsiteX8" fmla="*/ 8705466 w 9662615"/>
              <a:gd name="connsiteY8" fmla="*/ 1342419 h 1598136"/>
              <a:gd name="connsiteX9" fmla="*/ 8652221 w 9662615"/>
              <a:gd name="connsiteY9" fmla="*/ 1326906 h 1598136"/>
              <a:gd name="connsiteX10" fmla="*/ 8632312 w 9662615"/>
              <a:gd name="connsiteY10" fmla="*/ 1326025 h 1598136"/>
              <a:gd name="connsiteX11" fmla="*/ 8591582 w 9662615"/>
              <a:gd name="connsiteY11" fmla="*/ 1341666 h 1598136"/>
              <a:gd name="connsiteX12" fmla="*/ 8537336 w 9662615"/>
              <a:gd name="connsiteY12" fmla="*/ 1341684 h 1598136"/>
              <a:gd name="connsiteX13" fmla="*/ 8472508 w 9662615"/>
              <a:gd name="connsiteY13" fmla="*/ 1363109 h 1598136"/>
              <a:gd name="connsiteX14" fmla="*/ 8258477 w 9662615"/>
              <a:gd name="connsiteY14" fmla="*/ 1370666 h 1598136"/>
              <a:gd name="connsiteX15" fmla="*/ 8197961 w 9662615"/>
              <a:gd name="connsiteY15" fmla="*/ 1392804 h 1598136"/>
              <a:gd name="connsiteX16" fmla="*/ 8171196 w 9662615"/>
              <a:gd name="connsiteY16" fmla="*/ 1397216 h 1598136"/>
              <a:gd name="connsiteX17" fmla="*/ 8127667 w 9662615"/>
              <a:gd name="connsiteY17" fmla="*/ 1418254 h 1598136"/>
              <a:gd name="connsiteX18" fmla="*/ 7974579 w 9662615"/>
              <a:gd name="connsiteY18" fmla="*/ 1383439 h 1598136"/>
              <a:gd name="connsiteX19" fmla="*/ 7768351 w 9662615"/>
              <a:gd name="connsiteY19" fmla="*/ 1395051 h 1598136"/>
              <a:gd name="connsiteX20" fmla="*/ 7635985 w 9662615"/>
              <a:gd name="connsiteY20" fmla="*/ 1386363 h 1598136"/>
              <a:gd name="connsiteX21" fmla="*/ 7466069 w 9662615"/>
              <a:gd name="connsiteY21" fmla="*/ 1377654 h 1598136"/>
              <a:gd name="connsiteX22" fmla="*/ 7355642 w 9662615"/>
              <a:gd name="connsiteY22" fmla="*/ 1407761 h 1598136"/>
              <a:gd name="connsiteX23" fmla="*/ 7151610 w 9662615"/>
              <a:gd name="connsiteY23" fmla="*/ 1397856 h 1598136"/>
              <a:gd name="connsiteX24" fmla="*/ 7082147 w 9662615"/>
              <a:gd name="connsiteY24" fmla="*/ 1406113 h 1598136"/>
              <a:gd name="connsiteX25" fmla="*/ 7014958 w 9662615"/>
              <a:gd name="connsiteY25" fmla="*/ 1396883 h 1598136"/>
              <a:gd name="connsiteX26" fmla="*/ 6907567 w 9662615"/>
              <a:gd name="connsiteY26" fmla="*/ 1419149 h 1598136"/>
              <a:gd name="connsiteX27" fmla="*/ 6748428 w 9662615"/>
              <a:gd name="connsiteY27" fmla="*/ 1420308 h 1598136"/>
              <a:gd name="connsiteX28" fmla="*/ 6654257 w 9662615"/>
              <a:gd name="connsiteY28" fmla="*/ 1424143 h 1598136"/>
              <a:gd name="connsiteX29" fmla="*/ 6620123 w 9662615"/>
              <a:gd name="connsiteY29" fmla="*/ 1430535 h 1598136"/>
              <a:gd name="connsiteX30" fmla="*/ 6571355 w 9662615"/>
              <a:gd name="connsiteY30" fmla="*/ 1436144 h 1598136"/>
              <a:gd name="connsiteX31" fmla="*/ 6486557 w 9662615"/>
              <a:gd name="connsiteY31" fmla="*/ 1449861 h 1598136"/>
              <a:gd name="connsiteX32" fmla="*/ 6370419 w 9662615"/>
              <a:gd name="connsiteY32" fmla="*/ 1461649 h 1598136"/>
              <a:gd name="connsiteX33" fmla="*/ 6278839 w 9662615"/>
              <a:gd name="connsiteY33" fmla="*/ 1449160 h 1598136"/>
              <a:gd name="connsiteX34" fmla="*/ 6272455 w 9662615"/>
              <a:gd name="connsiteY34" fmla="*/ 1453191 h 1598136"/>
              <a:gd name="connsiteX35" fmla="*/ 6212659 w 9662615"/>
              <a:gd name="connsiteY35" fmla="*/ 1454850 h 1598136"/>
              <a:gd name="connsiteX36" fmla="*/ 6069317 w 9662615"/>
              <a:gd name="connsiteY36" fmla="*/ 1445838 h 1598136"/>
              <a:gd name="connsiteX37" fmla="*/ 5878477 w 9662615"/>
              <a:gd name="connsiteY37" fmla="*/ 1439180 h 1598136"/>
              <a:gd name="connsiteX38" fmla="*/ 5838387 w 9662615"/>
              <a:gd name="connsiteY38" fmla="*/ 1444679 h 1598136"/>
              <a:gd name="connsiteX39" fmla="*/ 5771136 w 9662615"/>
              <a:gd name="connsiteY39" fmla="*/ 1453639 h 1598136"/>
              <a:gd name="connsiteX40" fmla="*/ 5724081 w 9662615"/>
              <a:gd name="connsiteY40" fmla="*/ 1470431 h 1598136"/>
              <a:gd name="connsiteX41" fmla="*/ 5666577 w 9662615"/>
              <a:gd name="connsiteY41" fmla="*/ 1473921 h 1598136"/>
              <a:gd name="connsiteX42" fmla="*/ 5649068 w 9662615"/>
              <a:gd name="connsiteY42" fmla="*/ 1461676 h 1598136"/>
              <a:gd name="connsiteX43" fmla="*/ 5588902 w 9662615"/>
              <a:gd name="connsiteY43" fmla="*/ 1469647 h 1598136"/>
              <a:gd name="connsiteX44" fmla="*/ 5498090 w 9662615"/>
              <a:gd name="connsiteY44" fmla="*/ 1483173 h 1598136"/>
              <a:gd name="connsiteX45" fmla="*/ 5444641 w 9662615"/>
              <a:gd name="connsiteY45" fmla="*/ 1487602 h 1598136"/>
              <a:gd name="connsiteX46" fmla="*/ 5299812 w 9662615"/>
              <a:gd name="connsiteY46" fmla="*/ 1503362 h 1598136"/>
              <a:gd name="connsiteX47" fmla="*/ 5213947 w 9662615"/>
              <a:gd name="connsiteY47" fmla="*/ 1516637 h 1598136"/>
              <a:gd name="connsiteX48" fmla="*/ 5090342 w 9662615"/>
              <a:gd name="connsiteY48" fmla="*/ 1546680 h 1598136"/>
              <a:gd name="connsiteX49" fmla="*/ 5129812 w 9662615"/>
              <a:gd name="connsiteY49" fmla="*/ 1521277 h 1598136"/>
              <a:gd name="connsiteX50" fmla="*/ 5059484 w 9662615"/>
              <a:gd name="connsiteY50" fmla="*/ 1546802 h 1598136"/>
              <a:gd name="connsiteX51" fmla="*/ 5038524 w 9662615"/>
              <a:gd name="connsiteY51" fmla="*/ 1545675 h 1598136"/>
              <a:gd name="connsiteX52" fmla="*/ 5026564 w 9662615"/>
              <a:gd name="connsiteY52" fmla="*/ 1545376 h 1598136"/>
              <a:gd name="connsiteX53" fmla="*/ 4969433 w 9662615"/>
              <a:gd name="connsiteY53" fmla="*/ 1550865 h 1598136"/>
              <a:gd name="connsiteX54" fmla="*/ 4921303 w 9662615"/>
              <a:gd name="connsiteY54" fmla="*/ 1575379 h 1598136"/>
              <a:gd name="connsiteX55" fmla="*/ 4863775 w 9662615"/>
              <a:gd name="connsiteY55" fmla="*/ 1562633 h 1598136"/>
              <a:gd name="connsiteX56" fmla="*/ 4847242 w 9662615"/>
              <a:gd name="connsiteY56" fmla="*/ 1565435 h 1598136"/>
              <a:gd name="connsiteX57" fmla="*/ 4856839 w 9662615"/>
              <a:gd name="connsiteY57" fmla="*/ 1598136 h 1598136"/>
              <a:gd name="connsiteX58" fmla="*/ 4791466 w 9662615"/>
              <a:gd name="connsiteY58" fmla="*/ 1561324 h 1598136"/>
              <a:gd name="connsiteX59" fmla="*/ 4784247 w 9662615"/>
              <a:gd name="connsiteY59" fmla="*/ 1562342 h 1598136"/>
              <a:gd name="connsiteX60" fmla="*/ 4748477 w 9662615"/>
              <a:gd name="connsiteY60" fmla="*/ 1556925 h 1598136"/>
              <a:gd name="connsiteX61" fmla="*/ 4730033 w 9662615"/>
              <a:gd name="connsiteY61" fmla="*/ 1555274 h 1598136"/>
              <a:gd name="connsiteX62" fmla="*/ 4724747 w 9662615"/>
              <a:gd name="connsiteY62" fmla="*/ 1552439 h 1598136"/>
              <a:gd name="connsiteX63" fmla="*/ 4697562 w 9662615"/>
              <a:gd name="connsiteY63" fmla="*/ 1551206 h 1598136"/>
              <a:gd name="connsiteX64" fmla="*/ 4662664 w 9662615"/>
              <a:gd name="connsiteY64" fmla="*/ 1573162 h 1598136"/>
              <a:gd name="connsiteX65" fmla="*/ 4603028 w 9662615"/>
              <a:gd name="connsiteY65" fmla="*/ 1568821 h 1598136"/>
              <a:gd name="connsiteX66" fmla="*/ 4541612 w 9662615"/>
              <a:gd name="connsiteY66" fmla="*/ 1545262 h 1598136"/>
              <a:gd name="connsiteX67" fmla="*/ 4422155 w 9662615"/>
              <a:gd name="connsiteY67" fmla="*/ 1542059 h 1598136"/>
              <a:gd name="connsiteX68" fmla="*/ 4221826 w 9662615"/>
              <a:gd name="connsiteY68" fmla="*/ 1508923 h 1598136"/>
              <a:gd name="connsiteX69" fmla="*/ 4096601 w 9662615"/>
              <a:gd name="connsiteY69" fmla="*/ 1521563 h 1598136"/>
              <a:gd name="connsiteX70" fmla="*/ 3970635 w 9662615"/>
              <a:gd name="connsiteY70" fmla="*/ 1544815 h 1598136"/>
              <a:gd name="connsiteX71" fmla="*/ 3833906 w 9662615"/>
              <a:gd name="connsiteY71" fmla="*/ 1516637 h 1598136"/>
              <a:gd name="connsiteX72" fmla="*/ 3696258 w 9662615"/>
              <a:gd name="connsiteY72" fmla="*/ 1537563 h 1598136"/>
              <a:gd name="connsiteX73" fmla="*/ 3594070 w 9662615"/>
              <a:gd name="connsiteY73" fmla="*/ 1509422 h 1598136"/>
              <a:gd name="connsiteX74" fmla="*/ 3565233 w 9662615"/>
              <a:gd name="connsiteY74" fmla="*/ 1515122 h 1598136"/>
              <a:gd name="connsiteX75" fmla="*/ 3560267 w 9662615"/>
              <a:gd name="connsiteY75" fmla="*/ 1516288 h 1598136"/>
              <a:gd name="connsiteX76" fmla="*/ 3540258 w 9662615"/>
              <a:gd name="connsiteY76" fmla="*/ 1516976 h 1598136"/>
              <a:gd name="connsiteX77" fmla="*/ 3534780 w 9662615"/>
              <a:gd name="connsiteY77" fmla="*/ 1522141 h 1598136"/>
              <a:gd name="connsiteX78" fmla="*/ 3504783 w 9662615"/>
              <a:gd name="connsiteY78" fmla="*/ 1526739 h 1598136"/>
              <a:gd name="connsiteX79" fmla="*/ 3430805 w 9662615"/>
              <a:gd name="connsiteY79" fmla="*/ 1542521 h 1598136"/>
              <a:gd name="connsiteX80" fmla="*/ 3292707 w 9662615"/>
              <a:gd name="connsiteY80" fmla="*/ 1520490 h 1598136"/>
              <a:gd name="connsiteX81" fmla="*/ 3187872 w 9662615"/>
              <a:gd name="connsiteY81" fmla="*/ 1519991 h 1598136"/>
              <a:gd name="connsiteX82" fmla="*/ 3148026 w 9662615"/>
              <a:gd name="connsiteY82" fmla="*/ 1524777 h 1598136"/>
              <a:gd name="connsiteX83" fmla="*/ 3092394 w 9662615"/>
              <a:gd name="connsiteY83" fmla="*/ 1528115 h 1598136"/>
              <a:gd name="connsiteX84" fmla="*/ 2994200 w 9662615"/>
              <a:gd name="connsiteY84" fmla="*/ 1537857 h 1598136"/>
              <a:gd name="connsiteX85" fmla="*/ 2862301 w 9662615"/>
              <a:gd name="connsiteY85" fmla="*/ 1544250 h 1598136"/>
              <a:gd name="connsiteX86" fmla="*/ 2766335 w 9662615"/>
              <a:gd name="connsiteY86" fmla="*/ 1527662 h 1598136"/>
              <a:gd name="connsiteX87" fmla="*/ 2757836 w 9662615"/>
              <a:gd name="connsiteY87" fmla="*/ 1531371 h 1598136"/>
              <a:gd name="connsiteX88" fmla="*/ 2691555 w 9662615"/>
              <a:gd name="connsiteY88" fmla="*/ 1530283 h 1598136"/>
              <a:gd name="connsiteX89" fmla="*/ 2491676 w 9662615"/>
              <a:gd name="connsiteY89" fmla="*/ 1500859 h 1598136"/>
              <a:gd name="connsiteX90" fmla="*/ 2378036 w 9662615"/>
              <a:gd name="connsiteY90" fmla="*/ 1520645 h 1598136"/>
              <a:gd name="connsiteX91" fmla="*/ 2284269 w 9662615"/>
              <a:gd name="connsiteY91" fmla="*/ 1503068 h 1598136"/>
              <a:gd name="connsiteX92" fmla="*/ 2207104 w 9662615"/>
              <a:gd name="connsiteY92" fmla="*/ 1508888 h 1598136"/>
              <a:gd name="connsiteX93" fmla="*/ 2149226 w 9662615"/>
              <a:gd name="connsiteY93" fmla="*/ 1523409 h 1598136"/>
              <a:gd name="connsiteX94" fmla="*/ 2084783 w 9662615"/>
              <a:gd name="connsiteY94" fmla="*/ 1524245 h 1598136"/>
              <a:gd name="connsiteX95" fmla="*/ 2070075 w 9662615"/>
              <a:gd name="connsiteY95" fmla="*/ 1511285 h 1598136"/>
              <a:gd name="connsiteX96" fmla="*/ 2001057 w 9662615"/>
              <a:gd name="connsiteY96" fmla="*/ 1516449 h 1598136"/>
              <a:gd name="connsiteX97" fmla="*/ 1896330 w 9662615"/>
              <a:gd name="connsiteY97" fmla="*/ 1525725 h 1598136"/>
              <a:gd name="connsiteX98" fmla="*/ 1835994 w 9662615"/>
              <a:gd name="connsiteY98" fmla="*/ 1527678 h 1598136"/>
              <a:gd name="connsiteX99" fmla="*/ 1671119 w 9662615"/>
              <a:gd name="connsiteY99" fmla="*/ 1536701 h 1598136"/>
              <a:gd name="connsiteX100" fmla="*/ 1601337 w 9662615"/>
              <a:gd name="connsiteY100" fmla="*/ 1548552 h 1598136"/>
              <a:gd name="connsiteX101" fmla="*/ 1407755 w 9662615"/>
              <a:gd name="connsiteY101" fmla="*/ 1571444 h 1598136"/>
              <a:gd name="connsiteX102" fmla="*/ 1271994 w 9662615"/>
              <a:gd name="connsiteY102" fmla="*/ 1579471 h 1598136"/>
              <a:gd name="connsiteX103" fmla="*/ 1249226 w 9662615"/>
              <a:gd name="connsiteY103" fmla="*/ 1583140 h 1598136"/>
              <a:gd name="connsiteX104" fmla="*/ 1217719 w 9662615"/>
              <a:gd name="connsiteY104" fmla="*/ 1580863 h 1598136"/>
              <a:gd name="connsiteX105" fmla="*/ 1091432 w 9662615"/>
              <a:gd name="connsiteY105" fmla="*/ 1571003 h 1598136"/>
              <a:gd name="connsiteX106" fmla="*/ 992039 w 9662615"/>
              <a:gd name="connsiteY106" fmla="*/ 1556662 h 1598136"/>
              <a:gd name="connsiteX107" fmla="*/ 868264 w 9662615"/>
              <a:gd name="connsiteY107" fmla="*/ 1566392 h 1598136"/>
              <a:gd name="connsiteX108" fmla="*/ 792765 w 9662615"/>
              <a:gd name="connsiteY108" fmla="*/ 1563102 h 1598136"/>
              <a:gd name="connsiteX109" fmla="*/ 669055 w 9662615"/>
              <a:gd name="connsiteY109" fmla="*/ 1543638 h 1598136"/>
              <a:gd name="connsiteX110" fmla="*/ 506152 w 9662615"/>
              <a:gd name="connsiteY110" fmla="*/ 1549124 h 1598136"/>
              <a:gd name="connsiteX111" fmla="*/ 472797 w 9662615"/>
              <a:gd name="connsiteY111" fmla="*/ 1568904 h 1598136"/>
              <a:gd name="connsiteX112" fmla="*/ 427864 w 9662615"/>
              <a:gd name="connsiteY112" fmla="*/ 1580848 h 1598136"/>
              <a:gd name="connsiteX113" fmla="*/ 408381 w 9662615"/>
              <a:gd name="connsiteY113" fmla="*/ 1552940 h 1598136"/>
              <a:gd name="connsiteX114" fmla="*/ 267163 w 9662615"/>
              <a:gd name="connsiteY114" fmla="*/ 1531913 h 1598136"/>
              <a:gd name="connsiteX115" fmla="*/ 196644 w 9662615"/>
              <a:gd name="connsiteY115" fmla="*/ 1524565 h 1598136"/>
              <a:gd name="connsiteX116" fmla="*/ 86819 w 9662615"/>
              <a:gd name="connsiteY116" fmla="*/ 1519517 h 1598136"/>
              <a:gd name="connsiteX117" fmla="*/ 53369 w 9662615"/>
              <a:gd name="connsiteY117" fmla="*/ 1516853 h 1598136"/>
              <a:gd name="connsiteX118" fmla="*/ 2359 w 9662615"/>
              <a:gd name="connsiteY118" fmla="*/ 1515247 h 1598136"/>
              <a:gd name="connsiteX119" fmla="*/ 0 w 9662615"/>
              <a:gd name="connsiteY119" fmla="*/ 1514932 h 1598136"/>
              <a:gd name="connsiteX120" fmla="*/ 0 w 9662615"/>
              <a:gd name="connsiteY120" fmla="*/ 0 h 1598136"/>
              <a:gd name="connsiteX0" fmla="*/ 0 w 9662615"/>
              <a:gd name="connsiteY0" fmla="*/ 0 h 1592835"/>
              <a:gd name="connsiteX1" fmla="*/ 9662615 w 9662615"/>
              <a:gd name="connsiteY1" fmla="*/ 0 h 1592835"/>
              <a:gd name="connsiteX2" fmla="*/ 9662615 w 9662615"/>
              <a:gd name="connsiteY2" fmla="*/ 1280346 h 1592835"/>
              <a:gd name="connsiteX3" fmla="*/ 9658420 w 9662615"/>
              <a:gd name="connsiteY3" fmla="*/ 1280106 h 1592835"/>
              <a:gd name="connsiteX4" fmla="*/ 9469546 w 9662615"/>
              <a:gd name="connsiteY4" fmla="*/ 1289837 h 1592835"/>
              <a:gd name="connsiteX5" fmla="*/ 9385895 w 9662615"/>
              <a:gd name="connsiteY5" fmla="*/ 1269203 h 1592835"/>
              <a:gd name="connsiteX6" fmla="*/ 9144767 w 9662615"/>
              <a:gd name="connsiteY6" fmla="*/ 1264120 h 1592835"/>
              <a:gd name="connsiteX7" fmla="*/ 8837252 w 9662615"/>
              <a:gd name="connsiteY7" fmla="*/ 1350515 h 1592835"/>
              <a:gd name="connsiteX8" fmla="*/ 8705466 w 9662615"/>
              <a:gd name="connsiteY8" fmla="*/ 1342419 h 1592835"/>
              <a:gd name="connsiteX9" fmla="*/ 8652221 w 9662615"/>
              <a:gd name="connsiteY9" fmla="*/ 1326906 h 1592835"/>
              <a:gd name="connsiteX10" fmla="*/ 8632312 w 9662615"/>
              <a:gd name="connsiteY10" fmla="*/ 1326025 h 1592835"/>
              <a:gd name="connsiteX11" fmla="*/ 8591582 w 9662615"/>
              <a:gd name="connsiteY11" fmla="*/ 1341666 h 1592835"/>
              <a:gd name="connsiteX12" fmla="*/ 8537336 w 9662615"/>
              <a:gd name="connsiteY12" fmla="*/ 1341684 h 1592835"/>
              <a:gd name="connsiteX13" fmla="*/ 8472508 w 9662615"/>
              <a:gd name="connsiteY13" fmla="*/ 1363109 h 1592835"/>
              <a:gd name="connsiteX14" fmla="*/ 8258477 w 9662615"/>
              <a:gd name="connsiteY14" fmla="*/ 1370666 h 1592835"/>
              <a:gd name="connsiteX15" fmla="*/ 8197961 w 9662615"/>
              <a:gd name="connsiteY15" fmla="*/ 1392804 h 1592835"/>
              <a:gd name="connsiteX16" fmla="*/ 8171196 w 9662615"/>
              <a:gd name="connsiteY16" fmla="*/ 1397216 h 1592835"/>
              <a:gd name="connsiteX17" fmla="*/ 8127667 w 9662615"/>
              <a:gd name="connsiteY17" fmla="*/ 1418254 h 1592835"/>
              <a:gd name="connsiteX18" fmla="*/ 7974579 w 9662615"/>
              <a:gd name="connsiteY18" fmla="*/ 1383439 h 1592835"/>
              <a:gd name="connsiteX19" fmla="*/ 7768351 w 9662615"/>
              <a:gd name="connsiteY19" fmla="*/ 1395051 h 1592835"/>
              <a:gd name="connsiteX20" fmla="*/ 7635985 w 9662615"/>
              <a:gd name="connsiteY20" fmla="*/ 1386363 h 1592835"/>
              <a:gd name="connsiteX21" fmla="*/ 7466069 w 9662615"/>
              <a:gd name="connsiteY21" fmla="*/ 1377654 h 1592835"/>
              <a:gd name="connsiteX22" fmla="*/ 7355642 w 9662615"/>
              <a:gd name="connsiteY22" fmla="*/ 1407761 h 1592835"/>
              <a:gd name="connsiteX23" fmla="*/ 7151610 w 9662615"/>
              <a:gd name="connsiteY23" fmla="*/ 1397856 h 1592835"/>
              <a:gd name="connsiteX24" fmla="*/ 7082147 w 9662615"/>
              <a:gd name="connsiteY24" fmla="*/ 1406113 h 1592835"/>
              <a:gd name="connsiteX25" fmla="*/ 7014958 w 9662615"/>
              <a:gd name="connsiteY25" fmla="*/ 1396883 h 1592835"/>
              <a:gd name="connsiteX26" fmla="*/ 6907567 w 9662615"/>
              <a:gd name="connsiteY26" fmla="*/ 1419149 h 1592835"/>
              <a:gd name="connsiteX27" fmla="*/ 6748428 w 9662615"/>
              <a:gd name="connsiteY27" fmla="*/ 1420308 h 1592835"/>
              <a:gd name="connsiteX28" fmla="*/ 6654257 w 9662615"/>
              <a:gd name="connsiteY28" fmla="*/ 1424143 h 1592835"/>
              <a:gd name="connsiteX29" fmla="*/ 6620123 w 9662615"/>
              <a:gd name="connsiteY29" fmla="*/ 1430535 h 1592835"/>
              <a:gd name="connsiteX30" fmla="*/ 6571355 w 9662615"/>
              <a:gd name="connsiteY30" fmla="*/ 1436144 h 1592835"/>
              <a:gd name="connsiteX31" fmla="*/ 6486557 w 9662615"/>
              <a:gd name="connsiteY31" fmla="*/ 1449861 h 1592835"/>
              <a:gd name="connsiteX32" fmla="*/ 6370419 w 9662615"/>
              <a:gd name="connsiteY32" fmla="*/ 1461649 h 1592835"/>
              <a:gd name="connsiteX33" fmla="*/ 6278839 w 9662615"/>
              <a:gd name="connsiteY33" fmla="*/ 1449160 h 1592835"/>
              <a:gd name="connsiteX34" fmla="*/ 6272455 w 9662615"/>
              <a:gd name="connsiteY34" fmla="*/ 1453191 h 1592835"/>
              <a:gd name="connsiteX35" fmla="*/ 6212659 w 9662615"/>
              <a:gd name="connsiteY35" fmla="*/ 1454850 h 1592835"/>
              <a:gd name="connsiteX36" fmla="*/ 6069317 w 9662615"/>
              <a:gd name="connsiteY36" fmla="*/ 1445838 h 1592835"/>
              <a:gd name="connsiteX37" fmla="*/ 5878477 w 9662615"/>
              <a:gd name="connsiteY37" fmla="*/ 1439180 h 1592835"/>
              <a:gd name="connsiteX38" fmla="*/ 5838387 w 9662615"/>
              <a:gd name="connsiteY38" fmla="*/ 1444679 h 1592835"/>
              <a:gd name="connsiteX39" fmla="*/ 5771136 w 9662615"/>
              <a:gd name="connsiteY39" fmla="*/ 1453639 h 1592835"/>
              <a:gd name="connsiteX40" fmla="*/ 5724081 w 9662615"/>
              <a:gd name="connsiteY40" fmla="*/ 1470431 h 1592835"/>
              <a:gd name="connsiteX41" fmla="*/ 5666577 w 9662615"/>
              <a:gd name="connsiteY41" fmla="*/ 1473921 h 1592835"/>
              <a:gd name="connsiteX42" fmla="*/ 5649068 w 9662615"/>
              <a:gd name="connsiteY42" fmla="*/ 1461676 h 1592835"/>
              <a:gd name="connsiteX43" fmla="*/ 5588902 w 9662615"/>
              <a:gd name="connsiteY43" fmla="*/ 1469647 h 1592835"/>
              <a:gd name="connsiteX44" fmla="*/ 5498090 w 9662615"/>
              <a:gd name="connsiteY44" fmla="*/ 1483173 h 1592835"/>
              <a:gd name="connsiteX45" fmla="*/ 5444641 w 9662615"/>
              <a:gd name="connsiteY45" fmla="*/ 1487602 h 1592835"/>
              <a:gd name="connsiteX46" fmla="*/ 5299812 w 9662615"/>
              <a:gd name="connsiteY46" fmla="*/ 1503362 h 1592835"/>
              <a:gd name="connsiteX47" fmla="*/ 5213947 w 9662615"/>
              <a:gd name="connsiteY47" fmla="*/ 1516637 h 1592835"/>
              <a:gd name="connsiteX48" fmla="*/ 5090342 w 9662615"/>
              <a:gd name="connsiteY48" fmla="*/ 1546680 h 1592835"/>
              <a:gd name="connsiteX49" fmla="*/ 5129812 w 9662615"/>
              <a:gd name="connsiteY49" fmla="*/ 1521277 h 1592835"/>
              <a:gd name="connsiteX50" fmla="*/ 5059484 w 9662615"/>
              <a:gd name="connsiteY50" fmla="*/ 1546802 h 1592835"/>
              <a:gd name="connsiteX51" fmla="*/ 5038524 w 9662615"/>
              <a:gd name="connsiteY51" fmla="*/ 1545675 h 1592835"/>
              <a:gd name="connsiteX52" fmla="*/ 5026564 w 9662615"/>
              <a:gd name="connsiteY52" fmla="*/ 1545376 h 1592835"/>
              <a:gd name="connsiteX53" fmla="*/ 4969433 w 9662615"/>
              <a:gd name="connsiteY53" fmla="*/ 1550865 h 1592835"/>
              <a:gd name="connsiteX54" fmla="*/ 4921303 w 9662615"/>
              <a:gd name="connsiteY54" fmla="*/ 1575379 h 1592835"/>
              <a:gd name="connsiteX55" fmla="*/ 4863775 w 9662615"/>
              <a:gd name="connsiteY55" fmla="*/ 1562633 h 1592835"/>
              <a:gd name="connsiteX56" fmla="*/ 4847242 w 9662615"/>
              <a:gd name="connsiteY56" fmla="*/ 1565435 h 1592835"/>
              <a:gd name="connsiteX57" fmla="*/ 4856839 w 9662615"/>
              <a:gd name="connsiteY57" fmla="*/ 1592835 h 1592835"/>
              <a:gd name="connsiteX58" fmla="*/ 4791466 w 9662615"/>
              <a:gd name="connsiteY58" fmla="*/ 1561324 h 1592835"/>
              <a:gd name="connsiteX59" fmla="*/ 4784247 w 9662615"/>
              <a:gd name="connsiteY59" fmla="*/ 1562342 h 1592835"/>
              <a:gd name="connsiteX60" fmla="*/ 4748477 w 9662615"/>
              <a:gd name="connsiteY60" fmla="*/ 1556925 h 1592835"/>
              <a:gd name="connsiteX61" fmla="*/ 4730033 w 9662615"/>
              <a:gd name="connsiteY61" fmla="*/ 1555274 h 1592835"/>
              <a:gd name="connsiteX62" fmla="*/ 4724747 w 9662615"/>
              <a:gd name="connsiteY62" fmla="*/ 1552439 h 1592835"/>
              <a:gd name="connsiteX63" fmla="*/ 4697562 w 9662615"/>
              <a:gd name="connsiteY63" fmla="*/ 1551206 h 1592835"/>
              <a:gd name="connsiteX64" fmla="*/ 4662664 w 9662615"/>
              <a:gd name="connsiteY64" fmla="*/ 1573162 h 1592835"/>
              <a:gd name="connsiteX65" fmla="*/ 4603028 w 9662615"/>
              <a:gd name="connsiteY65" fmla="*/ 1568821 h 1592835"/>
              <a:gd name="connsiteX66" fmla="*/ 4541612 w 9662615"/>
              <a:gd name="connsiteY66" fmla="*/ 1545262 h 1592835"/>
              <a:gd name="connsiteX67" fmla="*/ 4422155 w 9662615"/>
              <a:gd name="connsiteY67" fmla="*/ 1542059 h 1592835"/>
              <a:gd name="connsiteX68" fmla="*/ 4221826 w 9662615"/>
              <a:gd name="connsiteY68" fmla="*/ 1508923 h 1592835"/>
              <a:gd name="connsiteX69" fmla="*/ 4096601 w 9662615"/>
              <a:gd name="connsiteY69" fmla="*/ 1521563 h 1592835"/>
              <a:gd name="connsiteX70" fmla="*/ 3970635 w 9662615"/>
              <a:gd name="connsiteY70" fmla="*/ 1544815 h 1592835"/>
              <a:gd name="connsiteX71" fmla="*/ 3833906 w 9662615"/>
              <a:gd name="connsiteY71" fmla="*/ 1516637 h 1592835"/>
              <a:gd name="connsiteX72" fmla="*/ 3696258 w 9662615"/>
              <a:gd name="connsiteY72" fmla="*/ 1537563 h 1592835"/>
              <a:gd name="connsiteX73" fmla="*/ 3594070 w 9662615"/>
              <a:gd name="connsiteY73" fmla="*/ 1509422 h 1592835"/>
              <a:gd name="connsiteX74" fmla="*/ 3565233 w 9662615"/>
              <a:gd name="connsiteY74" fmla="*/ 1515122 h 1592835"/>
              <a:gd name="connsiteX75" fmla="*/ 3560267 w 9662615"/>
              <a:gd name="connsiteY75" fmla="*/ 1516288 h 1592835"/>
              <a:gd name="connsiteX76" fmla="*/ 3540258 w 9662615"/>
              <a:gd name="connsiteY76" fmla="*/ 1516976 h 1592835"/>
              <a:gd name="connsiteX77" fmla="*/ 3534780 w 9662615"/>
              <a:gd name="connsiteY77" fmla="*/ 1522141 h 1592835"/>
              <a:gd name="connsiteX78" fmla="*/ 3504783 w 9662615"/>
              <a:gd name="connsiteY78" fmla="*/ 1526739 h 1592835"/>
              <a:gd name="connsiteX79" fmla="*/ 3430805 w 9662615"/>
              <a:gd name="connsiteY79" fmla="*/ 1542521 h 1592835"/>
              <a:gd name="connsiteX80" fmla="*/ 3292707 w 9662615"/>
              <a:gd name="connsiteY80" fmla="*/ 1520490 h 1592835"/>
              <a:gd name="connsiteX81" fmla="*/ 3187872 w 9662615"/>
              <a:gd name="connsiteY81" fmla="*/ 1519991 h 1592835"/>
              <a:gd name="connsiteX82" fmla="*/ 3148026 w 9662615"/>
              <a:gd name="connsiteY82" fmla="*/ 1524777 h 1592835"/>
              <a:gd name="connsiteX83" fmla="*/ 3092394 w 9662615"/>
              <a:gd name="connsiteY83" fmla="*/ 1528115 h 1592835"/>
              <a:gd name="connsiteX84" fmla="*/ 2994200 w 9662615"/>
              <a:gd name="connsiteY84" fmla="*/ 1537857 h 1592835"/>
              <a:gd name="connsiteX85" fmla="*/ 2862301 w 9662615"/>
              <a:gd name="connsiteY85" fmla="*/ 1544250 h 1592835"/>
              <a:gd name="connsiteX86" fmla="*/ 2766335 w 9662615"/>
              <a:gd name="connsiteY86" fmla="*/ 1527662 h 1592835"/>
              <a:gd name="connsiteX87" fmla="*/ 2757836 w 9662615"/>
              <a:gd name="connsiteY87" fmla="*/ 1531371 h 1592835"/>
              <a:gd name="connsiteX88" fmla="*/ 2691555 w 9662615"/>
              <a:gd name="connsiteY88" fmla="*/ 1530283 h 1592835"/>
              <a:gd name="connsiteX89" fmla="*/ 2491676 w 9662615"/>
              <a:gd name="connsiteY89" fmla="*/ 1500859 h 1592835"/>
              <a:gd name="connsiteX90" fmla="*/ 2378036 w 9662615"/>
              <a:gd name="connsiteY90" fmla="*/ 1520645 h 1592835"/>
              <a:gd name="connsiteX91" fmla="*/ 2284269 w 9662615"/>
              <a:gd name="connsiteY91" fmla="*/ 1503068 h 1592835"/>
              <a:gd name="connsiteX92" fmla="*/ 2207104 w 9662615"/>
              <a:gd name="connsiteY92" fmla="*/ 1508888 h 1592835"/>
              <a:gd name="connsiteX93" fmla="*/ 2149226 w 9662615"/>
              <a:gd name="connsiteY93" fmla="*/ 1523409 h 1592835"/>
              <a:gd name="connsiteX94" fmla="*/ 2084783 w 9662615"/>
              <a:gd name="connsiteY94" fmla="*/ 1524245 h 1592835"/>
              <a:gd name="connsiteX95" fmla="*/ 2070075 w 9662615"/>
              <a:gd name="connsiteY95" fmla="*/ 1511285 h 1592835"/>
              <a:gd name="connsiteX96" fmla="*/ 2001057 w 9662615"/>
              <a:gd name="connsiteY96" fmla="*/ 1516449 h 1592835"/>
              <a:gd name="connsiteX97" fmla="*/ 1896330 w 9662615"/>
              <a:gd name="connsiteY97" fmla="*/ 1525725 h 1592835"/>
              <a:gd name="connsiteX98" fmla="*/ 1835994 w 9662615"/>
              <a:gd name="connsiteY98" fmla="*/ 1527678 h 1592835"/>
              <a:gd name="connsiteX99" fmla="*/ 1671119 w 9662615"/>
              <a:gd name="connsiteY99" fmla="*/ 1536701 h 1592835"/>
              <a:gd name="connsiteX100" fmla="*/ 1601337 w 9662615"/>
              <a:gd name="connsiteY100" fmla="*/ 1548552 h 1592835"/>
              <a:gd name="connsiteX101" fmla="*/ 1407755 w 9662615"/>
              <a:gd name="connsiteY101" fmla="*/ 1571444 h 1592835"/>
              <a:gd name="connsiteX102" fmla="*/ 1271994 w 9662615"/>
              <a:gd name="connsiteY102" fmla="*/ 1579471 h 1592835"/>
              <a:gd name="connsiteX103" fmla="*/ 1249226 w 9662615"/>
              <a:gd name="connsiteY103" fmla="*/ 1583140 h 1592835"/>
              <a:gd name="connsiteX104" fmla="*/ 1217719 w 9662615"/>
              <a:gd name="connsiteY104" fmla="*/ 1580863 h 1592835"/>
              <a:gd name="connsiteX105" fmla="*/ 1091432 w 9662615"/>
              <a:gd name="connsiteY105" fmla="*/ 1571003 h 1592835"/>
              <a:gd name="connsiteX106" fmla="*/ 992039 w 9662615"/>
              <a:gd name="connsiteY106" fmla="*/ 1556662 h 1592835"/>
              <a:gd name="connsiteX107" fmla="*/ 868264 w 9662615"/>
              <a:gd name="connsiteY107" fmla="*/ 1566392 h 1592835"/>
              <a:gd name="connsiteX108" fmla="*/ 792765 w 9662615"/>
              <a:gd name="connsiteY108" fmla="*/ 1563102 h 1592835"/>
              <a:gd name="connsiteX109" fmla="*/ 669055 w 9662615"/>
              <a:gd name="connsiteY109" fmla="*/ 1543638 h 1592835"/>
              <a:gd name="connsiteX110" fmla="*/ 506152 w 9662615"/>
              <a:gd name="connsiteY110" fmla="*/ 1549124 h 1592835"/>
              <a:gd name="connsiteX111" fmla="*/ 472797 w 9662615"/>
              <a:gd name="connsiteY111" fmla="*/ 1568904 h 1592835"/>
              <a:gd name="connsiteX112" fmla="*/ 427864 w 9662615"/>
              <a:gd name="connsiteY112" fmla="*/ 1580848 h 1592835"/>
              <a:gd name="connsiteX113" fmla="*/ 408381 w 9662615"/>
              <a:gd name="connsiteY113" fmla="*/ 1552940 h 1592835"/>
              <a:gd name="connsiteX114" fmla="*/ 267163 w 9662615"/>
              <a:gd name="connsiteY114" fmla="*/ 1531913 h 1592835"/>
              <a:gd name="connsiteX115" fmla="*/ 196644 w 9662615"/>
              <a:gd name="connsiteY115" fmla="*/ 1524565 h 1592835"/>
              <a:gd name="connsiteX116" fmla="*/ 86819 w 9662615"/>
              <a:gd name="connsiteY116" fmla="*/ 1519517 h 1592835"/>
              <a:gd name="connsiteX117" fmla="*/ 53369 w 9662615"/>
              <a:gd name="connsiteY117" fmla="*/ 1516853 h 1592835"/>
              <a:gd name="connsiteX118" fmla="*/ 2359 w 9662615"/>
              <a:gd name="connsiteY118" fmla="*/ 1515247 h 1592835"/>
              <a:gd name="connsiteX119" fmla="*/ 0 w 9662615"/>
              <a:gd name="connsiteY119" fmla="*/ 1514932 h 1592835"/>
              <a:gd name="connsiteX120" fmla="*/ 0 w 9662615"/>
              <a:gd name="connsiteY120" fmla="*/ 0 h 1592835"/>
              <a:gd name="connsiteX0" fmla="*/ 0 w 9662615"/>
              <a:gd name="connsiteY0" fmla="*/ 0 h 1592835"/>
              <a:gd name="connsiteX1" fmla="*/ 9662615 w 9662615"/>
              <a:gd name="connsiteY1" fmla="*/ 0 h 1592835"/>
              <a:gd name="connsiteX2" fmla="*/ 9662615 w 9662615"/>
              <a:gd name="connsiteY2" fmla="*/ 1280346 h 1592835"/>
              <a:gd name="connsiteX3" fmla="*/ 9658420 w 9662615"/>
              <a:gd name="connsiteY3" fmla="*/ 1280106 h 1592835"/>
              <a:gd name="connsiteX4" fmla="*/ 9469546 w 9662615"/>
              <a:gd name="connsiteY4" fmla="*/ 1289837 h 1592835"/>
              <a:gd name="connsiteX5" fmla="*/ 9385895 w 9662615"/>
              <a:gd name="connsiteY5" fmla="*/ 1269203 h 1592835"/>
              <a:gd name="connsiteX6" fmla="*/ 9144767 w 9662615"/>
              <a:gd name="connsiteY6" fmla="*/ 1264120 h 1592835"/>
              <a:gd name="connsiteX7" fmla="*/ 8837252 w 9662615"/>
              <a:gd name="connsiteY7" fmla="*/ 1350515 h 1592835"/>
              <a:gd name="connsiteX8" fmla="*/ 8705466 w 9662615"/>
              <a:gd name="connsiteY8" fmla="*/ 1342419 h 1592835"/>
              <a:gd name="connsiteX9" fmla="*/ 8652221 w 9662615"/>
              <a:gd name="connsiteY9" fmla="*/ 1326906 h 1592835"/>
              <a:gd name="connsiteX10" fmla="*/ 8632312 w 9662615"/>
              <a:gd name="connsiteY10" fmla="*/ 1326025 h 1592835"/>
              <a:gd name="connsiteX11" fmla="*/ 8591582 w 9662615"/>
              <a:gd name="connsiteY11" fmla="*/ 1341666 h 1592835"/>
              <a:gd name="connsiteX12" fmla="*/ 8537336 w 9662615"/>
              <a:gd name="connsiteY12" fmla="*/ 1341684 h 1592835"/>
              <a:gd name="connsiteX13" fmla="*/ 8472508 w 9662615"/>
              <a:gd name="connsiteY13" fmla="*/ 1363109 h 1592835"/>
              <a:gd name="connsiteX14" fmla="*/ 8258477 w 9662615"/>
              <a:gd name="connsiteY14" fmla="*/ 1370666 h 1592835"/>
              <a:gd name="connsiteX15" fmla="*/ 8197961 w 9662615"/>
              <a:gd name="connsiteY15" fmla="*/ 1392804 h 1592835"/>
              <a:gd name="connsiteX16" fmla="*/ 8171196 w 9662615"/>
              <a:gd name="connsiteY16" fmla="*/ 1397216 h 1592835"/>
              <a:gd name="connsiteX17" fmla="*/ 8127667 w 9662615"/>
              <a:gd name="connsiteY17" fmla="*/ 1418254 h 1592835"/>
              <a:gd name="connsiteX18" fmla="*/ 7974579 w 9662615"/>
              <a:gd name="connsiteY18" fmla="*/ 1383439 h 1592835"/>
              <a:gd name="connsiteX19" fmla="*/ 7768351 w 9662615"/>
              <a:gd name="connsiteY19" fmla="*/ 1395051 h 1592835"/>
              <a:gd name="connsiteX20" fmla="*/ 7635985 w 9662615"/>
              <a:gd name="connsiteY20" fmla="*/ 1386363 h 1592835"/>
              <a:gd name="connsiteX21" fmla="*/ 7466069 w 9662615"/>
              <a:gd name="connsiteY21" fmla="*/ 1377654 h 1592835"/>
              <a:gd name="connsiteX22" fmla="*/ 7355642 w 9662615"/>
              <a:gd name="connsiteY22" fmla="*/ 1407761 h 1592835"/>
              <a:gd name="connsiteX23" fmla="*/ 7151610 w 9662615"/>
              <a:gd name="connsiteY23" fmla="*/ 1397856 h 1592835"/>
              <a:gd name="connsiteX24" fmla="*/ 7082147 w 9662615"/>
              <a:gd name="connsiteY24" fmla="*/ 1406113 h 1592835"/>
              <a:gd name="connsiteX25" fmla="*/ 7014958 w 9662615"/>
              <a:gd name="connsiteY25" fmla="*/ 1396883 h 1592835"/>
              <a:gd name="connsiteX26" fmla="*/ 6907567 w 9662615"/>
              <a:gd name="connsiteY26" fmla="*/ 1419149 h 1592835"/>
              <a:gd name="connsiteX27" fmla="*/ 6748428 w 9662615"/>
              <a:gd name="connsiteY27" fmla="*/ 1420308 h 1592835"/>
              <a:gd name="connsiteX28" fmla="*/ 6654257 w 9662615"/>
              <a:gd name="connsiteY28" fmla="*/ 1424143 h 1592835"/>
              <a:gd name="connsiteX29" fmla="*/ 6620123 w 9662615"/>
              <a:gd name="connsiteY29" fmla="*/ 1430535 h 1592835"/>
              <a:gd name="connsiteX30" fmla="*/ 6571355 w 9662615"/>
              <a:gd name="connsiteY30" fmla="*/ 1436144 h 1592835"/>
              <a:gd name="connsiteX31" fmla="*/ 6486557 w 9662615"/>
              <a:gd name="connsiteY31" fmla="*/ 1449861 h 1592835"/>
              <a:gd name="connsiteX32" fmla="*/ 6370419 w 9662615"/>
              <a:gd name="connsiteY32" fmla="*/ 1461649 h 1592835"/>
              <a:gd name="connsiteX33" fmla="*/ 6278839 w 9662615"/>
              <a:gd name="connsiteY33" fmla="*/ 1449160 h 1592835"/>
              <a:gd name="connsiteX34" fmla="*/ 6272455 w 9662615"/>
              <a:gd name="connsiteY34" fmla="*/ 1453191 h 1592835"/>
              <a:gd name="connsiteX35" fmla="*/ 6212659 w 9662615"/>
              <a:gd name="connsiteY35" fmla="*/ 1454850 h 1592835"/>
              <a:gd name="connsiteX36" fmla="*/ 6069317 w 9662615"/>
              <a:gd name="connsiteY36" fmla="*/ 1445838 h 1592835"/>
              <a:gd name="connsiteX37" fmla="*/ 5878477 w 9662615"/>
              <a:gd name="connsiteY37" fmla="*/ 1439180 h 1592835"/>
              <a:gd name="connsiteX38" fmla="*/ 5838387 w 9662615"/>
              <a:gd name="connsiteY38" fmla="*/ 1444679 h 1592835"/>
              <a:gd name="connsiteX39" fmla="*/ 5771136 w 9662615"/>
              <a:gd name="connsiteY39" fmla="*/ 1453639 h 1592835"/>
              <a:gd name="connsiteX40" fmla="*/ 5724081 w 9662615"/>
              <a:gd name="connsiteY40" fmla="*/ 1470431 h 1592835"/>
              <a:gd name="connsiteX41" fmla="*/ 5666577 w 9662615"/>
              <a:gd name="connsiteY41" fmla="*/ 1473921 h 1592835"/>
              <a:gd name="connsiteX42" fmla="*/ 5649068 w 9662615"/>
              <a:gd name="connsiteY42" fmla="*/ 1461676 h 1592835"/>
              <a:gd name="connsiteX43" fmla="*/ 5588902 w 9662615"/>
              <a:gd name="connsiteY43" fmla="*/ 1469647 h 1592835"/>
              <a:gd name="connsiteX44" fmla="*/ 5498090 w 9662615"/>
              <a:gd name="connsiteY44" fmla="*/ 1483173 h 1592835"/>
              <a:gd name="connsiteX45" fmla="*/ 5444641 w 9662615"/>
              <a:gd name="connsiteY45" fmla="*/ 1487602 h 1592835"/>
              <a:gd name="connsiteX46" fmla="*/ 5299812 w 9662615"/>
              <a:gd name="connsiteY46" fmla="*/ 1503362 h 1592835"/>
              <a:gd name="connsiteX47" fmla="*/ 5213947 w 9662615"/>
              <a:gd name="connsiteY47" fmla="*/ 1516637 h 1592835"/>
              <a:gd name="connsiteX48" fmla="*/ 5090342 w 9662615"/>
              <a:gd name="connsiteY48" fmla="*/ 1546680 h 1592835"/>
              <a:gd name="connsiteX49" fmla="*/ 5129812 w 9662615"/>
              <a:gd name="connsiteY49" fmla="*/ 1521277 h 1592835"/>
              <a:gd name="connsiteX50" fmla="*/ 5059484 w 9662615"/>
              <a:gd name="connsiteY50" fmla="*/ 1546802 h 1592835"/>
              <a:gd name="connsiteX51" fmla="*/ 5038524 w 9662615"/>
              <a:gd name="connsiteY51" fmla="*/ 1545675 h 1592835"/>
              <a:gd name="connsiteX52" fmla="*/ 5026564 w 9662615"/>
              <a:gd name="connsiteY52" fmla="*/ 1545376 h 1592835"/>
              <a:gd name="connsiteX53" fmla="*/ 4969433 w 9662615"/>
              <a:gd name="connsiteY53" fmla="*/ 1550865 h 1592835"/>
              <a:gd name="connsiteX54" fmla="*/ 4921303 w 9662615"/>
              <a:gd name="connsiteY54" fmla="*/ 1575379 h 1592835"/>
              <a:gd name="connsiteX55" fmla="*/ 4863775 w 9662615"/>
              <a:gd name="connsiteY55" fmla="*/ 1562633 h 1592835"/>
              <a:gd name="connsiteX56" fmla="*/ 4847242 w 9662615"/>
              <a:gd name="connsiteY56" fmla="*/ 1565435 h 1592835"/>
              <a:gd name="connsiteX57" fmla="*/ 4856839 w 9662615"/>
              <a:gd name="connsiteY57" fmla="*/ 1592835 h 1592835"/>
              <a:gd name="connsiteX58" fmla="*/ 4791466 w 9662615"/>
              <a:gd name="connsiteY58" fmla="*/ 1561324 h 1592835"/>
              <a:gd name="connsiteX59" fmla="*/ 4784247 w 9662615"/>
              <a:gd name="connsiteY59" fmla="*/ 1562342 h 1592835"/>
              <a:gd name="connsiteX60" fmla="*/ 4748477 w 9662615"/>
              <a:gd name="connsiteY60" fmla="*/ 1556925 h 1592835"/>
              <a:gd name="connsiteX61" fmla="*/ 4730033 w 9662615"/>
              <a:gd name="connsiteY61" fmla="*/ 1555274 h 1592835"/>
              <a:gd name="connsiteX62" fmla="*/ 4697562 w 9662615"/>
              <a:gd name="connsiteY62" fmla="*/ 1551206 h 1592835"/>
              <a:gd name="connsiteX63" fmla="*/ 4662664 w 9662615"/>
              <a:gd name="connsiteY63" fmla="*/ 1573162 h 1592835"/>
              <a:gd name="connsiteX64" fmla="*/ 4603028 w 9662615"/>
              <a:gd name="connsiteY64" fmla="*/ 1568821 h 1592835"/>
              <a:gd name="connsiteX65" fmla="*/ 4541612 w 9662615"/>
              <a:gd name="connsiteY65" fmla="*/ 1545262 h 1592835"/>
              <a:gd name="connsiteX66" fmla="*/ 4422155 w 9662615"/>
              <a:gd name="connsiteY66" fmla="*/ 1542059 h 1592835"/>
              <a:gd name="connsiteX67" fmla="*/ 4221826 w 9662615"/>
              <a:gd name="connsiteY67" fmla="*/ 1508923 h 1592835"/>
              <a:gd name="connsiteX68" fmla="*/ 4096601 w 9662615"/>
              <a:gd name="connsiteY68" fmla="*/ 1521563 h 1592835"/>
              <a:gd name="connsiteX69" fmla="*/ 3970635 w 9662615"/>
              <a:gd name="connsiteY69" fmla="*/ 1544815 h 1592835"/>
              <a:gd name="connsiteX70" fmla="*/ 3833906 w 9662615"/>
              <a:gd name="connsiteY70" fmla="*/ 1516637 h 1592835"/>
              <a:gd name="connsiteX71" fmla="*/ 3696258 w 9662615"/>
              <a:gd name="connsiteY71" fmla="*/ 1537563 h 1592835"/>
              <a:gd name="connsiteX72" fmla="*/ 3594070 w 9662615"/>
              <a:gd name="connsiteY72" fmla="*/ 1509422 h 1592835"/>
              <a:gd name="connsiteX73" fmla="*/ 3565233 w 9662615"/>
              <a:gd name="connsiteY73" fmla="*/ 1515122 h 1592835"/>
              <a:gd name="connsiteX74" fmla="*/ 3560267 w 9662615"/>
              <a:gd name="connsiteY74" fmla="*/ 1516288 h 1592835"/>
              <a:gd name="connsiteX75" fmla="*/ 3540258 w 9662615"/>
              <a:gd name="connsiteY75" fmla="*/ 1516976 h 1592835"/>
              <a:gd name="connsiteX76" fmla="*/ 3534780 w 9662615"/>
              <a:gd name="connsiteY76" fmla="*/ 1522141 h 1592835"/>
              <a:gd name="connsiteX77" fmla="*/ 3504783 w 9662615"/>
              <a:gd name="connsiteY77" fmla="*/ 1526739 h 1592835"/>
              <a:gd name="connsiteX78" fmla="*/ 3430805 w 9662615"/>
              <a:gd name="connsiteY78" fmla="*/ 1542521 h 1592835"/>
              <a:gd name="connsiteX79" fmla="*/ 3292707 w 9662615"/>
              <a:gd name="connsiteY79" fmla="*/ 1520490 h 1592835"/>
              <a:gd name="connsiteX80" fmla="*/ 3187872 w 9662615"/>
              <a:gd name="connsiteY80" fmla="*/ 1519991 h 1592835"/>
              <a:gd name="connsiteX81" fmla="*/ 3148026 w 9662615"/>
              <a:gd name="connsiteY81" fmla="*/ 1524777 h 1592835"/>
              <a:gd name="connsiteX82" fmla="*/ 3092394 w 9662615"/>
              <a:gd name="connsiteY82" fmla="*/ 1528115 h 1592835"/>
              <a:gd name="connsiteX83" fmla="*/ 2994200 w 9662615"/>
              <a:gd name="connsiteY83" fmla="*/ 1537857 h 1592835"/>
              <a:gd name="connsiteX84" fmla="*/ 2862301 w 9662615"/>
              <a:gd name="connsiteY84" fmla="*/ 1544250 h 1592835"/>
              <a:gd name="connsiteX85" fmla="*/ 2766335 w 9662615"/>
              <a:gd name="connsiteY85" fmla="*/ 1527662 h 1592835"/>
              <a:gd name="connsiteX86" fmla="*/ 2757836 w 9662615"/>
              <a:gd name="connsiteY86" fmla="*/ 1531371 h 1592835"/>
              <a:gd name="connsiteX87" fmla="*/ 2691555 w 9662615"/>
              <a:gd name="connsiteY87" fmla="*/ 1530283 h 1592835"/>
              <a:gd name="connsiteX88" fmla="*/ 2491676 w 9662615"/>
              <a:gd name="connsiteY88" fmla="*/ 1500859 h 1592835"/>
              <a:gd name="connsiteX89" fmla="*/ 2378036 w 9662615"/>
              <a:gd name="connsiteY89" fmla="*/ 1520645 h 1592835"/>
              <a:gd name="connsiteX90" fmla="*/ 2284269 w 9662615"/>
              <a:gd name="connsiteY90" fmla="*/ 1503068 h 1592835"/>
              <a:gd name="connsiteX91" fmla="*/ 2207104 w 9662615"/>
              <a:gd name="connsiteY91" fmla="*/ 1508888 h 1592835"/>
              <a:gd name="connsiteX92" fmla="*/ 2149226 w 9662615"/>
              <a:gd name="connsiteY92" fmla="*/ 1523409 h 1592835"/>
              <a:gd name="connsiteX93" fmla="*/ 2084783 w 9662615"/>
              <a:gd name="connsiteY93" fmla="*/ 1524245 h 1592835"/>
              <a:gd name="connsiteX94" fmla="*/ 2070075 w 9662615"/>
              <a:gd name="connsiteY94" fmla="*/ 1511285 h 1592835"/>
              <a:gd name="connsiteX95" fmla="*/ 2001057 w 9662615"/>
              <a:gd name="connsiteY95" fmla="*/ 1516449 h 1592835"/>
              <a:gd name="connsiteX96" fmla="*/ 1896330 w 9662615"/>
              <a:gd name="connsiteY96" fmla="*/ 1525725 h 1592835"/>
              <a:gd name="connsiteX97" fmla="*/ 1835994 w 9662615"/>
              <a:gd name="connsiteY97" fmla="*/ 1527678 h 1592835"/>
              <a:gd name="connsiteX98" fmla="*/ 1671119 w 9662615"/>
              <a:gd name="connsiteY98" fmla="*/ 1536701 h 1592835"/>
              <a:gd name="connsiteX99" fmla="*/ 1601337 w 9662615"/>
              <a:gd name="connsiteY99" fmla="*/ 1548552 h 1592835"/>
              <a:gd name="connsiteX100" fmla="*/ 1407755 w 9662615"/>
              <a:gd name="connsiteY100" fmla="*/ 1571444 h 1592835"/>
              <a:gd name="connsiteX101" fmla="*/ 1271994 w 9662615"/>
              <a:gd name="connsiteY101" fmla="*/ 1579471 h 1592835"/>
              <a:gd name="connsiteX102" fmla="*/ 1249226 w 9662615"/>
              <a:gd name="connsiteY102" fmla="*/ 1583140 h 1592835"/>
              <a:gd name="connsiteX103" fmla="*/ 1217719 w 9662615"/>
              <a:gd name="connsiteY103" fmla="*/ 1580863 h 1592835"/>
              <a:gd name="connsiteX104" fmla="*/ 1091432 w 9662615"/>
              <a:gd name="connsiteY104" fmla="*/ 1571003 h 1592835"/>
              <a:gd name="connsiteX105" fmla="*/ 992039 w 9662615"/>
              <a:gd name="connsiteY105" fmla="*/ 1556662 h 1592835"/>
              <a:gd name="connsiteX106" fmla="*/ 868264 w 9662615"/>
              <a:gd name="connsiteY106" fmla="*/ 1566392 h 1592835"/>
              <a:gd name="connsiteX107" fmla="*/ 792765 w 9662615"/>
              <a:gd name="connsiteY107" fmla="*/ 1563102 h 1592835"/>
              <a:gd name="connsiteX108" fmla="*/ 669055 w 9662615"/>
              <a:gd name="connsiteY108" fmla="*/ 1543638 h 1592835"/>
              <a:gd name="connsiteX109" fmla="*/ 506152 w 9662615"/>
              <a:gd name="connsiteY109" fmla="*/ 1549124 h 1592835"/>
              <a:gd name="connsiteX110" fmla="*/ 472797 w 9662615"/>
              <a:gd name="connsiteY110" fmla="*/ 1568904 h 1592835"/>
              <a:gd name="connsiteX111" fmla="*/ 427864 w 9662615"/>
              <a:gd name="connsiteY111" fmla="*/ 1580848 h 1592835"/>
              <a:gd name="connsiteX112" fmla="*/ 408381 w 9662615"/>
              <a:gd name="connsiteY112" fmla="*/ 1552940 h 1592835"/>
              <a:gd name="connsiteX113" fmla="*/ 267163 w 9662615"/>
              <a:gd name="connsiteY113" fmla="*/ 1531913 h 1592835"/>
              <a:gd name="connsiteX114" fmla="*/ 196644 w 9662615"/>
              <a:gd name="connsiteY114" fmla="*/ 1524565 h 1592835"/>
              <a:gd name="connsiteX115" fmla="*/ 86819 w 9662615"/>
              <a:gd name="connsiteY115" fmla="*/ 1519517 h 1592835"/>
              <a:gd name="connsiteX116" fmla="*/ 53369 w 9662615"/>
              <a:gd name="connsiteY116" fmla="*/ 1516853 h 1592835"/>
              <a:gd name="connsiteX117" fmla="*/ 2359 w 9662615"/>
              <a:gd name="connsiteY117" fmla="*/ 1515247 h 1592835"/>
              <a:gd name="connsiteX118" fmla="*/ 0 w 9662615"/>
              <a:gd name="connsiteY118" fmla="*/ 1514932 h 1592835"/>
              <a:gd name="connsiteX119" fmla="*/ 0 w 9662615"/>
              <a:gd name="connsiteY119" fmla="*/ 0 h 1592835"/>
              <a:gd name="connsiteX0" fmla="*/ 0 w 9662615"/>
              <a:gd name="connsiteY0" fmla="*/ 0 h 1592835"/>
              <a:gd name="connsiteX1" fmla="*/ 9662615 w 9662615"/>
              <a:gd name="connsiteY1" fmla="*/ 0 h 1592835"/>
              <a:gd name="connsiteX2" fmla="*/ 9662615 w 9662615"/>
              <a:gd name="connsiteY2" fmla="*/ 1280346 h 1592835"/>
              <a:gd name="connsiteX3" fmla="*/ 9658420 w 9662615"/>
              <a:gd name="connsiteY3" fmla="*/ 1280106 h 1592835"/>
              <a:gd name="connsiteX4" fmla="*/ 9469546 w 9662615"/>
              <a:gd name="connsiteY4" fmla="*/ 1289837 h 1592835"/>
              <a:gd name="connsiteX5" fmla="*/ 9385895 w 9662615"/>
              <a:gd name="connsiteY5" fmla="*/ 1269203 h 1592835"/>
              <a:gd name="connsiteX6" fmla="*/ 9144767 w 9662615"/>
              <a:gd name="connsiteY6" fmla="*/ 1264120 h 1592835"/>
              <a:gd name="connsiteX7" fmla="*/ 8837252 w 9662615"/>
              <a:gd name="connsiteY7" fmla="*/ 1350515 h 1592835"/>
              <a:gd name="connsiteX8" fmla="*/ 8705466 w 9662615"/>
              <a:gd name="connsiteY8" fmla="*/ 1342419 h 1592835"/>
              <a:gd name="connsiteX9" fmla="*/ 8652221 w 9662615"/>
              <a:gd name="connsiteY9" fmla="*/ 1326906 h 1592835"/>
              <a:gd name="connsiteX10" fmla="*/ 8632312 w 9662615"/>
              <a:gd name="connsiteY10" fmla="*/ 1326025 h 1592835"/>
              <a:gd name="connsiteX11" fmla="*/ 8591582 w 9662615"/>
              <a:gd name="connsiteY11" fmla="*/ 1341666 h 1592835"/>
              <a:gd name="connsiteX12" fmla="*/ 8537336 w 9662615"/>
              <a:gd name="connsiteY12" fmla="*/ 1341684 h 1592835"/>
              <a:gd name="connsiteX13" fmla="*/ 8472508 w 9662615"/>
              <a:gd name="connsiteY13" fmla="*/ 1363109 h 1592835"/>
              <a:gd name="connsiteX14" fmla="*/ 8258477 w 9662615"/>
              <a:gd name="connsiteY14" fmla="*/ 1370666 h 1592835"/>
              <a:gd name="connsiteX15" fmla="*/ 8197961 w 9662615"/>
              <a:gd name="connsiteY15" fmla="*/ 1392804 h 1592835"/>
              <a:gd name="connsiteX16" fmla="*/ 8171196 w 9662615"/>
              <a:gd name="connsiteY16" fmla="*/ 1397216 h 1592835"/>
              <a:gd name="connsiteX17" fmla="*/ 8127667 w 9662615"/>
              <a:gd name="connsiteY17" fmla="*/ 1418254 h 1592835"/>
              <a:gd name="connsiteX18" fmla="*/ 7974579 w 9662615"/>
              <a:gd name="connsiteY18" fmla="*/ 1383439 h 1592835"/>
              <a:gd name="connsiteX19" fmla="*/ 7768351 w 9662615"/>
              <a:gd name="connsiteY19" fmla="*/ 1395051 h 1592835"/>
              <a:gd name="connsiteX20" fmla="*/ 7635985 w 9662615"/>
              <a:gd name="connsiteY20" fmla="*/ 1386363 h 1592835"/>
              <a:gd name="connsiteX21" fmla="*/ 7466069 w 9662615"/>
              <a:gd name="connsiteY21" fmla="*/ 1377654 h 1592835"/>
              <a:gd name="connsiteX22" fmla="*/ 7355642 w 9662615"/>
              <a:gd name="connsiteY22" fmla="*/ 1407761 h 1592835"/>
              <a:gd name="connsiteX23" fmla="*/ 7151610 w 9662615"/>
              <a:gd name="connsiteY23" fmla="*/ 1397856 h 1592835"/>
              <a:gd name="connsiteX24" fmla="*/ 7082147 w 9662615"/>
              <a:gd name="connsiteY24" fmla="*/ 1406113 h 1592835"/>
              <a:gd name="connsiteX25" fmla="*/ 7014958 w 9662615"/>
              <a:gd name="connsiteY25" fmla="*/ 1396883 h 1592835"/>
              <a:gd name="connsiteX26" fmla="*/ 6907567 w 9662615"/>
              <a:gd name="connsiteY26" fmla="*/ 1419149 h 1592835"/>
              <a:gd name="connsiteX27" fmla="*/ 6748428 w 9662615"/>
              <a:gd name="connsiteY27" fmla="*/ 1420308 h 1592835"/>
              <a:gd name="connsiteX28" fmla="*/ 6654257 w 9662615"/>
              <a:gd name="connsiteY28" fmla="*/ 1424143 h 1592835"/>
              <a:gd name="connsiteX29" fmla="*/ 6620123 w 9662615"/>
              <a:gd name="connsiteY29" fmla="*/ 1430535 h 1592835"/>
              <a:gd name="connsiteX30" fmla="*/ 6571355 w 9662615"/>
              <a:gd name="connsiteY30" fmla="*/ 1436144 h 1592835"/>
              <a:gd name="connsiteX31" fmla="*/ 6486557 w 9662615"/>
              <a:gd name="connsiteY31" fmla="*/ 1449861 h 1592835"/>
              <a:gd name="connsiteX32" fmla="*/ 6370419 w 9662615"/>
              <a:gd name="connsiteY32" fmla="*/ 1461649 h 1592835"/>
              <a:gd name="connsiteX33" fmla="*/ 6278839 w 9662615"/>
              <a:gd name="connsiteY33" fmla="*/ 1449160 h 1592835"/>
              <a:gd name="connsiteX34" fmla="*/ 6272455 w 9662615"/>
              <a:gd name="connsiteY34" fmla="*/ 1453191 h 1592835"/>
              <a:gd name="connsiteX35" fmla="*/ 6212659 w 9662615"/>
              <a:gd name="connsiteY35" fmla="*/ 1454850 h 1592835"/>
              <a:gd name="connsiteX36" fmla="*/ 6069317 w 9662615"/>
              <a:gd name="connsiteY36" fmla="*/ 1445838 h 1592835"/>
              <a:gd name="connsiteX37" fmla="*/ 5878477 w 9662615"/>
              <a:gd name="connsiteY37" fmla="*/ 1439180 h 1592835"/>
              <a:gd name="connsiteX38" fmla="*/ 5838387 w 9662615"/>
              <a:gd name="connsiteY38" fmla="*/ 1444679 h 1592835"/>
              <a:gd name="connsiteX39" fmla="*/ 5771136 w 9662615"/>
              <a:gd name="connsiteY39" fmla="*/ 1453639 h 1592835"/>
              <a:gd name="connsiteX40" fmla="*/ 5724081 w 9662615"/>
              <a:gd name="connsiteY40" fmla="*/ 1470431 h 1592835"/>
              <a:gd name="connsiteX41" fmla="*/ 5666577 w 9662615"/>
              <a:gd name="connsiteY41" fmla="*/ 1473921 h 1592835"/>
              <a:gd name="connsiteX42" fmla="*/ 5649068 w 9662615"/>
              <a:gd name="connsiteY42" fmla="*/ 1461676 h 1592835"/>
              <a:gd name="connsiteX43" fmla="*/ 5588902 w 9662615"/>
              <a:gd name="connsiteY43" fmla="*/ 1469647 h 1592835"/>
              <a:gd name="connsiteX44" fmla="*/ 5498090 w 9662615"/>
              <a:gd name="connsiteY44" fmla="*/ 1483173 h 1592835"/>
              <a:gd name="connsiteX45" fmla="*/ 5444641 w 9662615"/>
              <a:gd name="connsiteY45" fmla="*/ 1487602 h 1592835"/>
              <a:gd name="connsiteX46" fmla="*/ 5299812 w 9662615"/>
              <a:gd name="connsiteY46" fmla="*/ 1503362 h 1592835"/>
              <a:gd name="connsiteX47" fmla="*/ 5213947 w 9662615"/>
              <a:gd name="connsiteY47" fmla="*/ 1516637 h 1592835"/>
              <a:gd name="connsiteX48" fmla="*/ 5090342 w 9662615"/>
              <a:gd name="connsiteY48" fmla="*/ 1546680 h 1592835"/>
              <a:gd name="connsiteX49" fmla="*/ 5129812 w 9662615"/>
              <a:gd name="connsiteY49" fmla="*/ 1521277 h 1592835"/>
              <a:gd name="connsiteX50" fmla="*/ 5059484 w 9662615"/>
              <a:gd name="connsiteY50" fmla="*/ 1546802 h 1592835"/>
              <a:gd name="connsiteX51" fmla="*/ 5038524 w 9662615"/>
              <a:gd name="connsiteY51" fmla="*/ 1545675 h 1592835"/>
              <a:gd name="connsiteX52" fmla="*/ 5026564 w 9662615"/>
              <a:gd name="connsiteY52" fmla="*/ 1545376 h 1592835"/>
              <a:gd name="connsiteX53" fmla="*/ 4969433 w 9662615"/>
              <a:gd name="connsiteY53" fmla="*/ 1550865 h 1592835"/>
              <a:gd name="connsiteX54" fmla="*/ 4921303 w 9662615"/>
              <a:gd name="connsiteY54" fmla="*/ 1575379 h 1592835"/>
              <a:gd name="connsiteX55" fmla="*/ 4863775 w 9662615"/>
              <a:gd name="connsiteY55" fmla="*/ 1562633 h 1592835"/>
              <a:gd name="connsiteX56" fmla="*/ 4847242 w 9662615"/>
              <a:gd name="connsiteY56" fmla="*/ 1565435 h 1592835"/>
              <a:gd name="connsiteX57" fmla="*/ 4856839 w 9662615"/>
              <a:gd name="connsiteY57" fmla="*/ 1592835 h 1592835"/>
              <a:gd name="connsiteX58" fmla="*/ 4791466 w 9662615"/>
              <a:gd name="connsiteY58" fmla="*/ 1561324 h 1592835"/>
              <a:gd name="connsiteX59" fmla="*/ 4784247 w 9662615"/>
              <a:gd name="connsiteY59" fmla="*/ 1562342 h 1592835"/>
              <a:gd name="connsiteX60" fmla="*/ 4730033 w 9662615"/>
              <a:gd name="connsiteY60" fmla="*/ 1555274 h 1592835"/>
              <a:gd name="connsiteX61" fmla="*/ 4697562 w 9662615"/>
              <a:gd name="connsiteY61" fmla="*/ 1551206 h 1592835"/>
              <a:gd name="connsiteX62" fmla="*/ 4662664 w 9662615"/>
              <a:gd name="connsiteY62" fmla="*/ 1573162 h 1592835"/>
              <a:gd name="connsiteX63" fmla="*/ 4603028 w 9662615"/>
              <a:gd name="connsiteY63" fmla="*/ 1568821 h 1592835"/>
              <a:gd name="connsiteX64" fmla="*/ 4541612 w 9662615"/>
              <a:gd name="connsiteY64" fmla="*/ 1545262 h 1592835"/>
              <a:gd name="connsiteX65" fmla="*/ 4422155 w 9662615"/>
              <a:gd name="connsiteY65" fmla="*/ 1542059 h 1592835"/>
              <a:gd name="connsiteX66" fmla="*/ 4221826 w 9662615"/>
              <a:gd name="connsiteY66" fmla="*/ 1508923 h 1592835"/>
              <a:gd name="connsiteX67" fmla="*/ 4096601 w 9662615"/>
              <a:gd name="connsiteY67" fmla="*/ 1521563 h 1592835"/>
              <a:gd name="connsiteX68" fmla="*/ 3970635 w 9662615"/>
              <a:gd name="connsiteY68" fmla="*/ 1544815 h 1592835"/>
              <a:gd name="connsiteX69" fmla="*/ 3833906 w 9662615"/>
              <a:gd name="connsiteY69" fmla="*/ 1516637 h 1592835"/>
              <a:gd name="connsiteX70" fmla="*/ 3696258 w 9662615"/>
              <a:gd name="connsiteY70" fmla="*/ 1537563 h 1592835"/>
              <a:gd name="connsiteX71" fmla="*/ 3594070 w 9662615"/>
              <a:gd name="connsiteY71" fmla="*/ 1509422 h 1592835"/>
              <a:gd name="connsiteX72" fmla="*/ 3565233 w 9662615"/>
              <a:gd name="connsiteY72" fmla="*/ 1515122 h 1592835"/>
              <a:gd name="connsiteX73" fmla="*/ 3560267 w 9662615"/>
              <a:gd name="connsiteY73" fmla="*/ 1516288 h 1592835"/>
              <a:gd name="connsiteX74" fmla="*/ 3540258 w 9662615"/>
              <a:gd name="connsiteY74" fmla="*/ 1516976 h 1592835"/>
              <a:gd name="connsiteX75" fmla="*/ 3534780 w 9662615"/>
              <a:gd name="connsiteY75" fmla="*/ 1522141 h 1592835"/>
              <a:gd name="connsiteX76" fmla="*/ 3504783 w 9662615"/>
              <a:gd name="connsiteY76" fmla="*/ 1526739 h 1592835"/>
              <a:gd name="connsiteX77" fmla="*/ 3430805 w 9662615"/>
              <a:gd name="connsiteY77" fmla="*/ 1542521 h 1592835"/>
              <a:gd name="connsiteX78" fmla="*/ 3292707 w 9662615"/>
              <a:gd name="connsiteY78" fmla="*/ 1520490 h 1592835"/>
              <a:gd name="connsiteX79" fmla="*/ 3187872 w 9662615"/>
              <a:gd name="connsiteY79" fmla="*/ 1519991 h 1592835"/>
              <a:gd name="connsiteX80" fmla="*/ 3148026 w 9662615"/>
              <a:gd name="connsiteY80" fmla="*/ 1524777 h 1592835"/>
              <a:gd name="connsiteX81" fmla="*/ 3092394 w 9662615"/>
              <a:gd name="connsiteY81" fmla="*/ 1528115 h 1592835"/>
              <a:gd name="connsiteX82" fmla="*/ 2994200 w 9662615"/>
              <a:gd name="connsiteY82" fmla="*/ 1537857 h 1592835"/>
              <a:gd name="connsiteX83" fmla="*/ 2862301 w 9662615"/>
              <a:gd name="connsiteY83" fmla="*/ 1544250 h 1592835"/>
              <a:gd name="connsiteX84" fmla="*/ 2766335 w 9662615"/>
              <a:gd name="connsiteY84" fmla="*/ 1527662 h 1592835"/>
              <a:gd name="connsiteX85" fmla="*/ 2757836 w 9662615"/>
              <a:gd name="connsiteY85" fmla="*/ 1531371 h 1592835"/>
              <a:gd name="connsiteX86" fmla="*/ 2691555 w 9662615"/>
              <a:gd name="connsiteY86" fmla="*/ 1530283 h 1592835"/>
              <a:gd name="connsiteX87" fmla="*/ 2491676 w 9662615"/>
              <a:gd name="connsiteY87" fmla="*/ 1500859 h 1592835"/>
              <a:gd name="connsiteX88" fmla="*/ 2378036 w 9662615"/>
              <a:gd name="connsiteY88" fmla="*/ 1520645 h 1592835"/>
              <a:gd name="connsiteX89" fmla="*/ 2284269 w 9662615"/>
              <a:gd name="connsiteY89" fmla="*/ 1503068 h 1592835"/>
              <a:gd name="connsiteX90" fmla="*/ 2207104 w 9662615"/>
              <a:gd name="connsiteY90" fmla="*/ 1508888 h 1592835"/>
              <a:gd name="connsiteX91" fmla="*/ 2149226 w 9662615"/>
              <a:gd name="connsiteY91" fmla="*/ 1523409 h 1592835"/>
              <a:gd name="connsiteX92" fmla="*/ 2084783 w 9662615"/>
              <a:gd name="connsiteY92" fmla="*/ 1524245 h 1592835"/>
              <a:gd name="connsiteX93" fmla="*/ 2070075 w 9662615"/>
              <a:gd name="connsiteY93" fmla="*/ 1511285 h 1592835"/>
              <a:gd name="connsiteX94" fmla="*/ 2001057 w 9662615"/>
              <a:gd name="connsiteY94" fmla="*/ 1516449 h 1592835"/>
              <a:gd name="connsiteX95" fmla="*/ 1896330 w 9662615"/>
              <a:gd name="connsiteY95" fmla="*/ 1525725 h 1592835"/>
              <a:gd name="connsiteX96" fmla="*/ 1835994 w 9662615"/>
              <a:gd name="connsiteY96" fmla="*/ 1527678 h 1592835"/>
              <a:gd name="connsiteX97" fmla="*/ 1671119 w 9662615"/>
              <a:gd name="connsiteY97" fmla="*/ 1536701 h 1592835"/>
              <a:gd name="connsiteX98" fmla="*/ 1601337 w 9662615"/>
              <a:gd name="connsiteY98" fmla="*/ 1548552 h 1592835"/>
              <a:gd name="connsiteX99" fmla="*/ 1407755 w 9662615"/>
              <a:gd name="connsiteY99" fmla="*/ 1571444 h 1592835"/>
              <a:gd name="connsiteX100" fmla="*/ 1271994 w 9662615"/>
              <a:gd name="connsiteY100" fmla="*/ 1579471 h 1592835"/>
              <a:gd name="connsiteX101" fmla="*/ 1249226 w 9662615"/>
              <a:gd name="connsiteY101" fmla="*/ 1583140 h 1592835"/>
              <a:gd name="connsiteX102" fmla="*/ 1217719 w 9662615"/>
              <a:gd name="connsiteY102" fmla="*/ 1580863 h 1592835"/>
              <a:gd name="connsiteX103" fmla="*/ 1091432 w 9662615"/>
              <a:gd name="connsiteY103" fmla="*/ 1571003 h 1592835"/>
              <a:gd name="connsiteX104" fmla="*/ 992039 w 9662615"/>
              <a:gd name="connsiteY104" fmla="*/ 1556662 h 1592835"/>
              <a:gd name="connsiteX105" fmla="*/ 868264 w 9662615"/>
              <a:gd name="connsiteY105" fmla="*/ 1566392 h 1592835"/>
              <a:gd name="connsiteX106" fmla="*/ 792765 w 9662615"/>
              <a:gd name="connsiteY106" fmla="*/ 1563102 h 1592835"/>
              <a:gd name="connsiteX107" fmla="*/ 669055 w 9662615"/>
              <a:gd name="connsiteY107" fmla="*/ 1543638 h 1592835"/>
              <a:gd name="connsiteX108" fmla="*/ 506152 w 9662615"/>
              <a:gd name="connsiteY108" fmla="*/ 1549124 h 1592835"/>
              <a:gd name="connsiteX109" fmla="*/ 472797 w 9662615"/>
              <a:gd name="connsiteY109" fmla="*/ 1568904 h 1592835"/>
              <a:gd name="connsiteX110" fmla="*/ 427864 w 9662615"/>
              <a:gd name="connsiteY110" fmla="*/ 1580848 h 1592835"/>
              <a:gd name="connsiteX111" fmla="*/ 408381 w 9662615"/>
              <a:gd name="connsiteY111" fmla="*/ 1552940 h 1592835"/>
              <a:gd name="connsiteX112" fmla="*/ 267163 w 9662615"/>
              <a:gd name="connsiteY112" fmla="*/ 1531913 h 1592835"/>
              <a:gd name="connsiteX113" fmla="*/ 196644 w 9662615"/>
              <a:gd name="connsiteY113" fmla="*/ 1524565 h 1592835"/>
              <a:gd name="connsiteX114" fmla="*/ 86819 w 9662615"/>
              <a:gd name="connsiteY114" fmla="*/ 1519517 h 1592835"/>
              <a:gd name="connsiteX115" fmla="*/ 53369 w 9662615"/>
              <a:gd name="connsiteY115" fmla="*/ 1516853 h 1592835"/>
              <a:gd name="connsiteX116" fmla="*/ 2359 w 9662615"/>
              <a:gd name="connsiteY116" fmla="*/ 1515247 h 1592835"/>
              <a:gd name="connsiteX117" fmla="*/ 0 w 9662615"/>
              <a:gd name="connsiteY117" fmla="*/ 1514932 h 1592835"/>
              <a:gd name="connsiteX118" fmla="*/ 0 w 9662615"/>
              <a:gd name="connsiteY118" fmla="*/ 0 h 1592835"/>
              <a:gd name="connsiteX0" fmla="*/ 0 w 9662615"/>
              <a:gd name="connsiteY0" fmla="*/ 0 h 1592835"/>
              <a:gd name="connsiteX1" fmla="*/ 9662615 w 9662615"/>
              <a:gd name="connsiteY1" fmla="*/ 0 h 1592835"/>
              <a:gd name="connsiteX2" fmla="*/ 9662615 w 9662615"/>
              <a:gd name="connsiteY2" fmla="*/ 1280346 h 1592835"/>
              <a:gd name="connsiteX3" fmla="*/ 9658420 w 9662615"/>
              <a:gd name="connsiteY3" fmla="*/ 1280106 h 1592835"/>
              <a:gd name="connsiteX4" fmla="*/ 9469546 w 9662615"/>
              <a:gd name="connsiteY4" fmla="*/ 1289837 h 1592835"/>
              <a:gd name="connsiteX5" fmla="*/ 9385895 w 9662615"/>
              <a:gd name="connsiteY5" fmla="*/ 1269203 h 1592835"/>
              <a:gd name="connsiteX6" fmla="*/ 9144767 w 9662615"/>
              <a:gd name="connsiteY6" fmla="*/ 1264120 h 1592835"/>
              <a:gd name="connsiteX7" fmla="*/ 8837252 w 9662615"/>
              <a:gd name="connsiteY7" fmla="*/ 1350515 h 1592835"/>
              <a:gd name="connsiteX8" fmla="*/ 8705466 w 9662615"/>
              <a:gd name="connsiteY8" fmla="*/ 1342419 h 1592835"/>
              <a:gd name="connsiteX9" fmla="*/ 8652221 w 9662615"/>
              <a:gd name="connsiteY9" fmla="*/ 1326906 h 1592835"/>
              <a:gd name="connsiteX10" fmla="*/ 8632312 w 9662615"/>
              <a:gd name="connsiteY10" fmla="*/ 1326025 h 1592835"/>
              <a:gd name="connsiteX11" fmla="*/ 8591582 w 9662615"/>
              <a:gd name="connsiteY11" fmla="*/ 1341666 h 1592835"/>
              <a:gd name="connsiteX12" fmla="*/ 8537336 w 9662615"/>
              <a:gd name="connsiteY12" fmla="*/ 1341684 h 1592835"/>
              <a:gd name="connsiteX13" fmla="*/ 8472508 w 9662615"/>
              <a:gd name="connsiteY13" fmla="*/ 1363109 h 1592835"/>
              <a:gd name="connsiteX14" fmla="*/ 8258477 w 9662615"/>
              <a:gd name="connsiteY14" fmla="*/ 1370666 h 1592835"/>
              <a:gd name="connsiteX15" fmla="*/ 8197961 w 9662615"/>
              <a:gd name="connsiteY15" fmla="*/ 1392804 h 1592835"/>
              <a:gd name="connsiteX16" fmla="*/ 8171196 w 9662615"/>
              <a:gd name="connsiteY16" fmla="*/ 1397216 h 1592835"/>
              <a:gd name="connsiteX17" fmla="*/ 8127667 w 9662615"/>
              <a:gd name="connsiteY17" fmla="*/ 1418254 h 1592835"/>
              <a:gd name="connsiteX18" fmla="*/ 7974579 w 9662615"/>
              <a:gd name="connsiteY18" fmla="*/ 1383439 h 1592835"/>
              <a:gd name="connsiteX19" fmla="*/ 7768351 w 9662615"/>
              <a:gd name="connsiteY19" fmla="*/ 1395051 h 1592835"/>
              <a:gd name="connsiteX20" fmla="*/ 7635985 w 9662615"/>
              <a:gd name="connsiteY20" fmla="*/ 1386363 h 1592835"/>
              <a:gd name="connsiteX21" fmla="*/ 7466069 w 9662615"/>
              <a:gd name="connsiteY21" fmla="*/ 1377654 h 1592835"/>
              <a:gd name="connsiteX22" fmla="*/ 7355642 w 9662615"/>
              <a:gd name="connsiteY22" fmla="*/ 1407761 h 1592835"/>
              <a:gd name="connsiteX23" fmla="*/ 7151610 w 9662615"/>
              <a:gd name="connsiteY23" fmla="*/ 1397856 h 1592835"/>
              <a:gd name="connsiteX24" fmla="*/ 7082147 w 9662615"/>
              <a:gd name="connsiteY24" fmla="*/ 1406113 h 1592835"/>
              <a:gd name="connsiteX25" fmla="*/ 7014958 w 9662615"/>
              <a:gd name="connsiteY25" fmla="*/ 1396883 h 1592835"/>
              <a:gd name="connsiteX26" fmla="*/ 6907567 w 9662615"/>
              <a:gd name="connsiteY26" fmla="*/ 1419149 h 1592835"/>
              <a:gd name="connsiteX27" fmla="*/ 6748428 w 9662615"/>
              <a:gd name="connsiteY27" fmla="*/ 1420308 h 1592835"/>
              <a:gd name="connsiteX28" fmla="*/ 6654257 w 9662615"/>
              <a:gd name="connsiteY28" fmla="*/ 1424143 h 1592835"/>
              <a:gd name="connsiteX29" fmla="*/ 6620123 w 9662615"/>
              <a:gd name="connsiteY29" fmla="*/ 1430535 h 1592835"/>
              <a:gd name="connsiteX30" fmla="*/ 6571355 w 9662615"/>
              <a:gd name="connsiteY30" fmla="*/ 1436144 h 1592835"/>
              <a:gd name="connsiteX31" fmla="*/ 6486557 w 9662615"/>
              <a:gd name="connsiteY31" fmla="*/ 1449861 h 1592835"/>
              <a:gd name="connsiteX32" fmla="*/ 6370419 w 9662615"/>
              <a:gd name="connsiteY32" fmla="*/ 1461649 h 1592835"/>
              <a:gd name="connsiteX33" fmla="*/ 6278839 w 9662615"/>
              <a:gd name="connsiteY33" fmla="*/ 1449160 h 1592835"/>
              <a:gd name="connsiteX34" fmla="*/ 6272455 w 9662615"/>
              <a:gd name="connsiteY34" fmla="*/ 1453191 h 1592835"/>
              <a:gd name="connsiteX35" fmla="*/ 6212659 w 9662615"/>
              <a:gd name="connsiteY35" fmla="*/ 1454850 h 1592835"/>
              <a:gd name="connsiteX36" fmla="*/ 6069317 w 9662615"/>
              <a:gd name="connsiteY36" fmla="*/ 1445838 h 1592835"/>
              <a:gd name="connsiteX37" fmla="*/ 5878477 w 9662615"/>
              <a:gd name="connsiteY37" fmla="*/ 1439180 h 1592835"/>
              <a:gd name="connsiteX38" fmla="*/ 5838387 w 9662615"/>
              <a:gd name="connsiteY38" fmla="*/ 1444679 h 1592835"/>
              <a:gd name="connsiteX39" fmla="*/ 5771136 w 9662615"/>
              <a:gd name="connsiteY39" fmla="*/ 1453639 h 1592835"/>
              <a:gd name="connsiteX40" fmla="*/ 5724081 w 9662615"/>
              <a:gd name="connsiteY40" fmla="*/ 1470431 h 1592835"/>
              <a:gd name="connsiteX41" fmla="*/ 5666577 w 9662615"/>
              <a:gd name="connsiteY41" fmla="*/ 1473921 h 1592835"/>
              <a:gd name="connsiteX42" fmla="*/ 5649068 w 9662615"/>
              <a:gd name="connsiteY42" fmla="*/ 1461676 h 1592835"/>
              <a:gd name="connsiteX43" fmla="*/ 5588902 w 9662615"/>
              <a:gd name="connsiteY43" fmla="*/ 1469647 h 1592835"/>
              <a:gd name="connsiteX44" fmla="*/ 5498090 w 9662615"/>
              <a:gd name="connsiteY44" fmla="*/ 1483173 h 1592835"/>
              <a:gd name="connsiteX45" fmla="*/ 5444641 w 9662615"/>
              <a:gd name="connsiteY45" fmla="*/ 1487602 h 1592835"/>
              <a:gd name="connsiteX46" fmla="*/ 5299812 w 9662615"/>
              <a:gd name="connsiteY46" fmla="*/ 1503362 h 1592835"/>
              <a:gd name="connsiteX47" fmla="*/ 5213947 w 9662615"/>
              <a:gd name="connsiteY47" fmla="*/ 1516637 h 1592835"/>
              <a:gd name="connsiteX48" fmla="*/ 5090342 w 9662615"/>
              <a:gd name="connsiteY48" fmla="*/ 1546680 h 1592835"/>
              <a:gd name="connsiteX49" fmla="*/ 5129812 w 9662615"/>
              <a:gd name="connsiteY49" fmla="*/ 1521277 h 1592835"/>
              <a:gd name="connsiteX50" fmla="*/ 5059484 w 9662615"/>
              <a:gd name="connsiteY50" fmla="*/ 1546802 h 1592835"/>
              <a:gd name="connsiteX51" fmla="*/ 5038524 w 9662615"/>
              <a:gd name="connsiteY51" fmla="*/ 1545675 h 1592835"/>
              <a:gd name="connsiteX52" fmla="*/ 5026564 w 9662615"/>
              <a:gd name="connsiteY52" fmla="*/ 1545376 h 1592835"/>
              <a:gd name="connsiteX53" fmla="*/ 4969433 w 9662615"/>
              <a:gd name="connsiteY53" fmla="*/ 1550865 h 1592835"/>
              <a:gd name="connsiteX54" fmla="*/ 4921303 w 9662615"/>
              <a:gd name="connsiteY54" fmla="*/ 1575379 h 1592835"/>
              <a:gd name="connsiteX55" fmla="*/ 4863775 w 9662615"/>
              <a:gd name="connsiteY55" fmla="*/ 1562633 h 1592835"/>
              <a:gd name="connsiteX56" fmla="*/ 4847242 w 9662615"/>
              <a:gd name="connsiteY56" fmla="*/ 1565435 h 1592835"/>
              <a:gd name="connsiteX57" fmla="*/ 4856839 w 9662615"/>
              <a:gd name="connsiteY57" fmla="*/ 1592835 h 1592835"/>
              <a:gd name="connsiteX58" fmla="*/ 4791466 w 9662615"/>
              <a:gd name="connsiteY58" fmla="*/ 1561324 h 1592835"/>
              <a:gd name="connsiteX59" fmla="*/ 4784247 w 9662615"/>
              <a:gd name="connsiteY59" fmla="*/ 1562342 h 1592835"/>
              <a:gd name="connsiteX60" fmla="*/ 4735334 w 9662615"/>
              <a:gd name="connsiteY60" fmla="*/ 1581778 h 1592835"/>
              <a:gd name="connsiteX61" fmla="*/ 4697562 w 9662615"/>
              <a:gd name="connsiteY61" fmla="*/ 1551206 h 1592835"/>
              <a:gd name="connsiteX62" fmla="*/ 4662664 w 9662615"/>
              <a:gd name="connsiteY62" fmla="*/ 1573162 h 1592835"/>
              <a:gd name="connsiteX63" fmla="*/ 4603028 w 9662615"/>
              <a:gd name="connsiteY63" fmla="*/ 1568821 h 1592835"/>
              <a:gd name="connsiteX64" fmla="*/ 4541612 w 9662615"/>
              <a:gd name="connsiteY64" fmla="*/ 1545262 h 1592835"/>
              <a:gd name="connsiteX65" fmla="*/ 4422155 w 9662615"/>
              <a:gd name="connsiteY65" fmla="*/ 1542059 h 1592835"/>
              <a:gd name="connsiteX66" fmla="*/ 4221826 w 9662615"/>
              <a:gd name="connsiteY66" fmla="*/ 1508923 h 1592835"/>
              <a:gd name="connsiteX67" fmla="*/ 4096601 w 9662615"/>
              <a:gd name="connsiteY67" fmla="*/ 1521563 h 1592835"/>
              <a:gd name="connsiteX68" fmla="*/ 3970635 w 9662615"/>
              <a:gd name="connsiteY68" fmla="*/ 1544815 h 1592835"/>
              <a:gd name="connsiteX69" fmla="*/ 3833906 w 9662615"/>
              <a:gd name="connsiteY69" fmla="*/ 1516637 h 1592835"/>
              <a:gd name="connsiteX70" fmla="*/ 3696258 w 9662615"/>
              <a:gd name="connsiteY70" fmla="*/ 1537563 h 1592835"/>
              <a:gd name="connsiteX71" fmla="*/ 3594070 w 9662615"/>
              <a:gd name="connsiteY71" fmla="*/ 1509422 h 1592835"/>
              <a:gd name="connsiteX72" fmla="*/ 3565233 w 9662615"/>
              <a:gd name="connsiteY72" fmla="*/ 1515122 h 1592835"/>
              <a:gd name="connsiteX73" fmla="*/ 3560267 w 9662615"/>
              <a:gd name="connsiteY73" fmla="*/ 1516288 h 1592835"/>
              <a:gd name="connsiteX74" fmla="*/ 3540258 w 9662615"/>
              <a:gd name="connsiteY74" fmla="*/ 1516976 h 1592835"/>
              <a:gd name="connsiteX75" fmla="*/ 3534780 w 9662615"/>
              <a:gd name="connsiteY75" fmla="*/ 1522141 h 1592835"/>
              <a:gd name="connsiteX76" fmla="*/ 3504783 w 9662615"/>
              <a:gd name="connsiteY76" fmla="*/ 1526739 h 1592835"/>
              <a:gd name="connsiteX77" fmla="*/ 3430805 w 9662615"/>
              <a:gd name="connsiteY77" fmla="*/ 1542521 h 1592835"/>
              <a:gd name="connsiteX78" fmla="*/ 3292707 w 9662615"/>
              <a:gd name="connsiteY78" fmla="*/ 1520490 h 1592835"/>
              <a:gd name="connsiteX79" fmla="*/ 3187872 w 9662615"/>
              <a:gd name="connsiteY79" fmla="*/ 1519991 h 1592835"/>
              <a:gd name="connsiteX80" fmla="*/ 3148026 w 9662615"/>
              <a:gd name="connsiteY80" fmla="*/ 1524777 h 1592835"/>
              <a:gd name="connsiteX81" fmla="*/ 3092394 w 9662615"/>
              <a:gd name="connsiteY81" fmla="*/ 1528115 h 1592835"/>
              <a:gd name="connsiteX82" fmla="*/ 2994200 w 9662615"/>
              <a:gd name="connsiteY82" fmla="*/ 1537857 h 1592835"/>
              <a:gd name="connsiteX83" fmla="*/ 2862301 w 9662615"/>
              <a:gd name="connsiteY83" fmla="*/ 1544250 h 1592835"/>
              <a:gd name="connsiteX84" fmla="*/ 2766335 w 9662615"/>
              <a:gd name="connsiteY84" fmla="*/ 1527662 h 1592835"/>
              <a:gd name="connsiteX85" fmla="*/ 2757836 w 9662615"/>
              <a:gd name="connsiteY85" fmla="*/ 1531371 h 1592835"/>
              <a:gd name="connsiteX86" fmla="*/ 2691555 w 9662615"/>
              <a:gd name="connsiteY86" fmla="*/ 1530283 h 1592835"/>
              <a:gd name="connsiteX87" fmla="*/ 2491676 w 9662615"/>
              <a:gd name="connsiteY87" fmla="*/ 1500859 h 1592835"/>
              <a:gd name="connsiteX88" fmla="*/ 2378036 w 9662615"/>
              <a:gd name="connsiteY88" fmla="*/ 1520645 h 1592835"/>
              <a:gd name="connsiteX89" fmla="*/ 2284269 w 9662615"/>
              <a:gd name="connsiteY89" fmla="*/ 1503068 h 1592835"/>
              <a:gd name="connsiteX90" fmla="*/ 2207104 w 9662615"/>
              <a:gd name="connsiteY90" fmla="*/ 1508888 h 1592835"/>
              <a:gd name="connsiteX91" fmla="*/ 2149226 w 9662615"/>
              <a:gd name="connsiteY91" fmla="*/ 1523409 h 1592835"/>
              <a:gd name="connsiteX92" fmla="*/ 2084783 w 9662615"/>
              <a:gd name="connsiteY92" fmla="*/ 1524245 h 1592835"/>
              <a:gd name="connsiteX93" fmla="*/ 2070075 w 9662615"/>
              <a:gd name="connsiteY93" fmla="*/ 1511285 h 1592835"/>
              <a:gd name="connsiteX94" fmla="*/ 2001057 w 9662615"/>
              <a:gd name="connsiteY94" fmla="*/ 1516449 h 1592835"/>
              <a:gd name="connsiteX95" fmla="*/ 1896330 w 9662615"/>
              <a:gd name="connsiteY95" fmla="*/ 1525725 h 1592835"/>
              <a:gd name="connsiteX96" fmla="*/ 1835994 w 9662615"/>
              <a:gd name="connsiteY96" fmla="*/ 1527678 h 1592835"/>
              <a:gd name="connsiteX97" fmla="*/ 1671119 w 9662615"/>
              <a:gd name="connsiteY97" fmla="*/ 1536701 h 1592835"/>
              <a:gd name="connsiteX98" fmla="*/ 1601337 w 9662615"/>
              <a:gd name="connsiteY98" fmla="*/ 1548552 h 1592835"/>
              <a:gd name="connsiteX99" fmla="*/ 1407755 w 9662615"/>
              <a:gd name="connsiteY99" fmla="*/ 1571444 h 1592835"/>
              <a:gd name="connsiteX100" fmla="*/ 1271994 w 9662615"/>
              <a:gd name="connsiteY100" fmla="*/ 1579471 h 1592835"/>
              <a:gd name="connsiteX101" fmla="*/ 1249226 w 9662615"/>
              <a:gd name="connsiteY101" fmla="*/ 1583140 h 1592835"/>
              <a:gd name="connsiteX102" fmla="*/ 1217719 w 9662615"/>
              <a:gd name="connsiteY102" fmla="*/ 1580863 h 1592835"/>
              <a:gd name="connsiteX103" fmla="*/ 1091432 w 9662615"/>
              <a:gd name="connsiteY103" fmla="*/ 1571003 h 1592835"/>
              <a:gd name="connsiteX104" fmla="*/ 992039 w 9662615"/>
              <a:gd name="connsiteY104" fmla="*/ 1556662 h 1592835"/>
              <a:gd name="connsiteX105" fmla="*/ 868264 w 9662615"/>
              <a:gd name="connsiteY105" fmla="*/ 1566392 h 1592835"/>
              <a:gd name="connsiteX106" fmla="*/ 792765 w 9662615"/>
              <a:gd name="connsiteY106" fmla="*/ 1563102 h 1592835"/>
              <a:gd name="connsiteX107" fmla="*/ 669055 w 9662615"/>
              <a:gd name="connsiteY107" fmla="*/ 1543638 h 1592835"/>
              <a:gd name="connsiteX108" fmla="*/ 506152 w 9662615"/>
              <a:gd name="connsiteY108" fmla="*/ 1549124 h 1592835"/>
              <a:gd name="connsiteX109" fmla="*/ 472797 w 9662615"/>
              <a:gd name="connsiteY109" fmla="*/ 1568904 h 1592835"/>
              <a:gd name="connsiteX110" fmla="*/ 427864 w 9662615"/>
              <a:gd name="connsiteY110" fmla="*/ 1580848 h 1592835"/>
              <a:gd name="connsiteX111" fmla="*/ 408381 w 9662615"/>
              <a:gd name="connsiteY111" fmla="*/ 1552940 h 1592835"/>
              <a:gd name="connsiteX112" fmla="*/ 267163 w 9662615"/>
              <a:gd name="connsiteY112" fmla="*/ 1531913 h 1592835"/>
              <a:gd name="connsiteX113" fmla="*/ 196644 w 9662615"/>
              <a:gd name="connsiteY113" fmla="*/ 1524565 h 1592835"/>
              <a:gd name="connsiteX114" fmla="*/ 86819 w 9662615"/>
              <a:gd name="connsiteY114" fmla="*/ 1519517 h 1592835"/>
              <a:gd name="connsiteX115" fmla="*/ 53369 w 9662615"/>
              <a:gd name="connsiteY115" fmla="*/ 1516853 h 1592835"/>
              <a:gd name="connsiteX116" fmla="*/ 2359 w 9662615"/>
              <a:gd name="connsiteY116" fmla="*/ 1515247 h 1592835"/>
              <a:gd name="connsiteX117" fmla="*/ 0 w 9662615"/>
              <a:gd name="connsiteY117" fmla="*/ 1514932 h 1592835"/>
              <a:gd name="connsiteX118" fmla="*/ 0 w 9662615"/>
              <a:gd name="connsiteY118" fmla="*/ 0 h 1592835"/>
              <a:gd name="connsiteX0" fmla="*/ 0 w 9662615"/>
              <a:gd name="connsiteY0" fmla="*/ 0 h 1692226"/>
              <a:gd name="connsiteX1" fmla="*/ 9662615 w 9662615"/>
              <a:gd name="connsiteY1" fmla="*/ 0 h 1692226"/>
              <a:gd name="connsiteX2" fmla="*/ 9662615 w 9662615"/>
              <a:gd name="connsiteY2" fmla="*/ 1280346 h 1692226"/>
              <a:gd name="connsiteX3" fmla="*/ 9658420 w 9662615"/>
              <a:gd name="connsiteY3" fmla="*/ 1280106 h 1692226"/>
              <a:gd name="connsiteX4" fmla="*/ 9469546 w 9662615"/>
              <a:gd name="connsiteY4" fmla="*/ 1289837 h 1692226"/>
              <a:gd name="connsiteX5" fmla="*/ 9385895 w 9662615"/>
              <a:gd name="connsiteY5" fmla="*/ 1269203 h 1692226"/>
              <a:gd name="connsiteX6" fmla="*/ 9144767 w 9662615"/>
              <a:gd name="connsiteY6" fmla="*/ 1264120 h 1692226"/>
              <a:gd name="connsiteX7" fmla="*/ 8837252 w 9662615"/>
              <a:gd name="connsiteY7" fmla="*/ 1350515 h 1692226"/>
              <a:gd name="connsiteX8" fmla="*/ 8705466 w 9662615"/>
              <a:gd name="connsiteY8" fmla="*/ 1342419 h 1692226"/>
              <a:gd name="connsiteX9" fmla="*/ 8652221 w 9662615"/>
              <a:gd name="connsiteY9" fmla="*/ 1326906 h 1692226"/>
              <a:gd name="connsiteX10" fmla="*/ 8632312 w 9662615"/>
              <a:gd name="connsiteY10" fmla="*/ 1326025 h 1692226"/>
              <a:gd name="connsiteX11" fmla="*/ 8591582 w 9662615"/>
              <a:gd name="connsiteY11" fmla="*/ 1341666 h 1692226"/>
              <a:gd name="connsiteX12" fmla="*/ 8537336 w 9662615"/>
              <a:gd name="connsiteY12" fmla="*/ 1341684 h 1692226"/>
              <a:gd name="connsiteX13" fmla="*/ 8472508 w 9662615"/>
              <a:gd name="connsiteY13" fmla="*/ 1363109 h 1692226"/>
              <a:gd name="connsiteX14" fmla="*/ 8258477 w 9662615"/>
              <a:gd name="connsiteY14" fmla="*/ 1370666 h 1692226"/>
              <a:gd name="connsiteX15" fmla="*/ 8197961 w 9662615"/>
              <a:gd name="connsiteY15" fmla="*/ 1392804 h 1692226"/>
              <a:gd name="connsiteX16" fmla="*/ 8171196 w 9662615"/>
              <a:gd name="connsiteY16" fmla="*/ 1397216 h 1692226"/>
              <a:gd name="connsiteX17" fmla="*/ 8127667 w 9662615"/>
              <a:gd name="connsiteY17" fmla="*/ 1418254 h 1692226"/>
              <a:gd name="connsiteX18" fmla="*/ 7974579 w 9662615"/>
              <a:gd name="connsiteY18" fmla="*/ 1383439 h 1692226"/>
              <a:gd name="connsiteX19" fmla="*/ 7768351 w 9662615"/>
              <a:gd name="connsiteY19" fmla="*/ 1395051 h 1692226"/>
              <a:gd name="connsiteX20" fmla="*/ 7635985 w 9662615"/>
              <a:gd name="connsiteY20" fmla="*/ 1386363 h 1692226"/>
              <a:gd name="connsiteX21" fmla="*/ 7466069 w 9662615"/>
              <a:gd name="connsiteY21" fmla="*/ 1377654 h 1692226"/>
              <a:gd name="connsiteX22" fmla="*/ 7355642 w 9662615"/>
              <a:gd name="connsiteY22" fmla="*/ 1407761 h 1692226"/>
              <a:gd name="connsiteX23" fmla="*/ 7151610 w 9662615"/>
              <a:gd name="connsiteY23" fmla="*/ 1397856 h 1692226"/>
              <a:gd name="connsiteX24" fmla="*/ 7082147 w 9662615"/>
              <a:gd name="connsiteY24" fmla="*/ 1406113 h 1692226"/>
              <a:gd name="connsiteX25" fmla="*/ 7014958 w 9662615"/>
              <a:gd name="connsiteY25" fmla="*/ 1396883 h 1692226"/>
              <a:gd name="connsiteX26" fmla="*/ 6907567 w 9662615"/>
              <a:gd name="connsiteY26" fmla="*/ 1419149 h 1692226"/>
              <a:gd name="connsiteX27" fmla="*/ 6748428 w 9662615"/>
              <a:gd name="connsiteY27" fmla="*/ 1420308 h 1692226"/>
              <a:gd name="connsiteX28" fmla="*/ 6654257 w 9662615"/>
              <a:gd name="connsiteY28" fmla="*/ 1424143 h 1692226"/>
              <a:gd name="connsiteX29" fmla="*/ 6620123 w 9662615"/>
              <a:gd name="connsiteY29" fmla="*/ 1430535 h 1692226"/>
              <a:gd name="connsiteX30" fmla="*/ 6571355 w 9662615"/>
              <a:gd name="connsiteY30" fmla="*/ 1436144 h 1692226"/>
              <a:gd name="connsiteX31" fmla="*/ 6486557 w 9662615"/>
              <a:gd name="connsiteY31" fmla="*/ 1449861 h 1692226"/>
              <a:gd name="connsiteX32" fmla="*/ 6370419 w 9662615"/>
              <a:gd name="connsiteY32" fmla="*/ 1461649 h 1692226"/>
              <a:gd name="connsiteX33" fmla="*/ 6278839 w 9662615"/>
              <a:gd name="connsiteY33" fmla="*/ 1449160 h 1692226"/>
              <a:gd name="connsiteX34" fmla="*/ 6272455 w 9662615"/>
              <a:gd name="connsiteY34" fmla="*/ 1453191 h 1692226"/>
              <a:gd name="connsiteX35" fmla="*/ 6212659 w 9662615"/>
              <a:gd name="connsiteY35" fmla="*/ 1454850 h 1692226"/>
              <a:gd name="connsiteX36" fmla="*/ 6069317 w 9662615"/>
              <a:gd name="connsiteY36" fmla="*/ 1445838 h 1692226"/>
              <a:gd name="connsiteX37" fmla="*/ 5878477 w 9662615"/>
              <a:gd name="connsiteY37" fmla="*/ 1439180 h 1692226"/>
              <a:gd name="connsiteX38" fmla="*/ 5838387 w 9662615"/>
              <a:gd name="connsiteY38" fmla="*/ 1444679 h 1692226"/>
              <a:gd name="connsiteX39" fmla="*/ 5771136 w 9662615"/>
              <a:gd name="connsiteY39" fmla="*/ 1453639 h 1692226"/>
              <a:gd name="connsiteX40" fmla="*/ 5724081 w 9662615"/>
              <a:gd name="connsiteY40" fmla="*/ 1470431 h 1692226"/>
              <a:gd name="connsiteX41" fmla="*/ 5666577 w 9662615"/>
              <a:gd name="connsiteY41" fmla="*/ 1473921 h 1692226"/>
              <a:gd name="connsiteX42" fmla="*/ 5649068 w 9662615"/>
              <a:gd name="connsiteY42" fmla="*/ 1461676 h 1692226"/>
              <a:gd name="connsiteX43" fmla="*/ 5588902 w 9662615"/>
              <a:gd name="connsiteY43" fmla="*/ 1469647 h 1692226"/>
              <a:gd name="connsiteX44" fmla="*/ 5498090 w 9662615"/>
              <a:gd name="connsiteY44" fmla="*/ 1483173 h 1692226"/>
              <a:gd name="connsiteX45" fmla="*/ 5444641 w 9662615"/>
              <a:gd name="connsiteY45" fmla="*/ 1487602 h 1692226"/>
              <a:gd name="connsiteX46" fmla="*/ 5299812 w 9662615"/>
              <a:gd name="connsiteY46" fmla="*/ 1503362 h 1692226"/>
              <a:gd name="connsiteX47" fmla="*/ 5213947 w 9662615"/>
              <a:gd name="connsiteY47" fmla="*/ 1516637 h 1692226"/>
              <a:gd name="connsiteX48" fmla="*/ 5090342 w 9662615"/>
              <a:gd name="connsiteY48" fmla="*/ 1546680 h 1692226"/>
              <a:gd name="connsiteX49" fmla="*/ 5129812 w 9662615"/>
              <a:gd name="connsiteY49" fmla="*/ 1521277 h 1692226"/>
              <a:gd name="connsiteX50" fmla="*/ 5059484 w 9662615"/>
              <a:gd name="connsiteY50" fmla="*/ 1546802 h 1692226"/>
              <a:gd name="connsiteX51" fmla="*/ 5038524 w 9662615"/>
              <a:gd name="connsiteY51" fmla="*/ 1545675 h 1692226"/>
              <a:gd name="connsiteX52" fmla="*/ 5026564 w 9662615"/>
              <a:gd name="connsiteY52" fmla="*/ 1545376 h 1692226"/>
              <a:gd name="connsiteX53" fmla="*/ 4969433 w 9662615"/>
              <a:gd name="connsiteY53" fmla="*/ 1550865 h 1692226"/>
              <a:gd name="connsiteX54" fmla="*/ 4921303 w 9662615"/>
              <a:gd name="connsiteY54" fmla="*/ 1575379 h 1692226"/>
              <a:gd name="connsiteX55" fmla="*/ 4863775 w 9662615"/>
              <a:gd name="connsiteY55" fmla="*/ 1562633 h 1692226"/>
              <a:gd name="connsiteX56" fmla="*/ 4847242 w 9662615"/>
              <a:gd name="connsiteY56" fmla="*/ 1565435 h 1692226"/>
              <a:gd name="connsiteX57" fmla="*/ 4809131 w 9662615"/>
              <a:gd name="connsiteY57" fmla="*/ 1692226 h 1692226"/>
              <a:gd name="connsiteX58" fmla="*/ 4791466 w 9662615"/>
              <a:gd name="connsiteY58" fmla="*/ 1561324 h 1692226"/>
              <a:gd name="connsiteX59" fmla="*/ 4784247 w 9662615"/>
              <a:gd name="connsiteY59" fmla="*/ 1562342 h 1692226"/>
              <a:gd name="connsiteX60" fmla="*/ 4735334 w 9662615"/>
              <a:gd name="connsiteY60" fmla="*/ 1581778 h 1692226"/>
              <a:gd name="connsiteX61" fmla="*/ 4697562 w 9662615"/>
              <a:gd name="connsiteY61" fmla="*/ 1551206 h 1692226"/>
              <a:gd name="connsiteX62" fmla="*/ 4662664 w 9662615"/>
              <a:gd name="connsiteY62" fmla="*/ 1573162 h 1692226"/>
              <a:gd name="connsiteX63" fmla="*/ 4603028 w 9662615"/>
              <a:gd name="connsiteY63" fmla="*/ 1568821 h 1692226"/>
              <a:gd name="connsiteX64" fmla="*/ 4541612 w 9662615"/>
              <a:gd name="connsiteY64" fmla="*/ 1545262 h 1692226"/>
              <a:gd name="connsiteX65" fmla="*/ 4422155 w 9662615"/>
              <a:gd name="connsiteY65" fmla="*/ 1542059 h 1692226"/>
              <a:gd name="connsiteX66" fmla="*/ 4221826 w 9662615"/>
              <a:gd name="connsiteY66" fmla="*/ 1508923 h 1692226"/>
              <a:gd name="connsiteX67" fmla="*/ 4096601 w 9662615"/>
              <a:gd name="connsiteY67" fmla="*/ 1521563 h 1692226"/>
              <a:gd name="connsiteX68" fmla="*/ 3970635 w 9662615"/>
              <a:gd name="connsiteY68" fmla="*/ 1544815 h 1692226"/>
              <a:gd name="connsiteX69" fmla="*/ 3833906 w 9662615"/>
              <a:gd name="connsiteY69" fmla="*/ 1516637 h 1692226"/>
              <a:gd name="connsiteX70" fmla="*/ 3696258 w 9662615"/>
              <a:gd name="connsiteY70" fmla="*/ 1537563 h 1692226"/>
              <a:gd name="connsiteX71" fmla="*/ 3594070 w 9662615"/>
              <a:gd name="connsiteY71" fmla="*/ 1509422 h 1692226"/>
              <a:gd name="connsiteX72" fmla="*/ 3565233 w 9662615"/>
              <a:gd name="connsiteY72" fmla="*/ 1515122 h 1692226"/>
              <a:gd name="connsiteX73" fmla="*/ 3560267 w 9662615"/>
              <a:gd name="connsiteY73" fmla="*/ 1516288 h 1692226"/>
              <a:gd name="connsiteX74" fmla="*/ 3540258 w 9662615"/>
              <a:gd name="connsiteY74" fmla="*/ 1516976 h 1692226"/>
              <a:gd name="connsiteX75" fmla="*/ 3534780 w 9662615"/>
              <a:gd name="connsiteY75" fmla="*/ 1522141 h 1692226"/>
              <a:gd name="connsiteX76" fmla="*/ 3504783 w 9662615"/>
              <a:gd name="connsiteY76" fmla="*/ 1526739 h 1692226"/>
              <a:gd name="connsiteX77" fmla="*/ 3430805 w 9662615"/>
              <a:gd name="connsiteY77" fmla="*/ 1542521 h 1692226"/>
              <a:gd name="connsiteX78" fmla="*/ 3292707 w 9662615"/>
              <a:gd name="connsiteY78" fmla="*/ 1520490 h 1692226"/>
              <a:gd name="connsiteX79" fmla="*/ 3187872 w 9662615"/>
              <a:gd name="connsiteY79" fmla="*/ 1519991 h 1692226"/>
              <a:gd name="connsiteX80" fmla="*/ 3148026 w 9662615"/>
              <a:gd name="connsiteY80" fmla="*/ 1524777 h 1692226"/>
              <a:gd name="connsiteX81" fmla="*/ 3092394 w 9662615"/>
              <a:gd name="connsiteY81" fmla="*/ 1528115 h 1692226"/>
              <a:gd name="connsiteX82" fmla="*/ 2994200 w 9662615"/>
              <a:gd name="connsiteY82" fmla="*/ 1537857 h 1692226"/>
              <a:gd name="connsiteX83" fmla="*/ 2862301 w 9662615"/>
              <a:gd name="connsiteY83" fmla="*/ 1544250 h 1692226"/>
              <a:gd name="connsiteX84" fmla="*/ 2766335 w 9662615"/>
              <a:gd name="connsiteY84" fmla="*/ 1527662 h 1692226"/>
              <a:gd name="connsiteX85" fmla="*/ 2757836 w 9662615"/>
              <a:gd name="connsiteY85" fmla="*/ 1531371 h 1692226"/>
              <a:gd name="connsiteX86" fmla="*/ 2691555 w 9662615"/>
              <a:gd name="connsiteY86" fmla="*/ 1530283 h 1692226"/>
              <a:gd name="connsiteX87" fmla="*/ 2491676 w 9662615"/>
              <a:gd name="connsiteY87" fmla="*/ 1500859 h 1692226"/>
              <a:gd name="connsiteX88" fmla="*/ 2378036 w 9662615"/>
              <a:gd name="connsiteY88" fmla="*/ 1520645 h 1692226"/>
              <a:gd name="connsiteX89" fmla="*/ 2284269 w 9662615"/>
              <a:gd name="connsiteY89" fmla="*/ 1503068 h 1692226"/>
              <a:gd name="connsiteX90" fmla="*/ 2207104 w 9662615"/>
              <a:gd name="connsiteY90" fmla="*/ 1508888 h 1692226"/>
              <a:gd name="connsiteX91" fmla="*/ 2149226 w 9662615"/>
              <a:gd name="connsiteY91" fmla="*/ 1523409 h 1692226"/>
              <a:gd name="connsiteX92" fmla="*/ 2084783 w 9662615"/>
              <a:gd name="connsiteY92" fmla="*/ 1524245 h 1692226"/>
              <a:gd name="connsiteX93" fmla="*/ 2070075 w 9662615"/>
              <a:gd name="connsiteY93" fmla="*/ 1511285 h 1692226"/>
              <a:gd name="connsiteX94" fmla="*/ 2001057 w 9662615"/>
              <a:gd name="connsiteY94" fmla="*/ 1516449 h 1692226"/>
              <a:gd name="connsiteX95" fmla="*/ 1896330 w 9662615"/>
              <a:gd name="connsiteY95" fmla="*/ 1525725 h 1692226"/>
              <a:gd name="connsiteX96" fmla="*/ 1835994 w 9662615"/>
              <a:gd name="connsiteY96" fmla="*/ 1527678 h 1692226"/>
              <a:gd name="connsiteX97" fmla="*/ 1671119 w 9662615"/>
              <a:gd name="connsiteY97" fmla="*/ 1536701 h 1692226"/>
              <a:gd name="connsiteX98" fmla="*/ 1601337 w 9662615"/>
              <a:gd name="connsiteY98" fmla="*/ 1548552 h 1692226"/>
              <a:gd name="connsiteX99" fmla="*/ 1407755 w 9662615"/>
              <a:gd name="connsiteY99" fmla="*/ 1571444 h 1692226"/>
              <a:gd name="connsiteX100" fmla="*/ 1271994 w 9662615"/>
              <a:gd name="connsiteY100" fmla="*/ 1579471 h 1692226"/>
              <a:gd name="connsiteX101" fmla="*/ 1249226 w 9662615"/>
              <a:gd name="connsiteY101" fmla="*/ 1583140 h 1692226"/>
              <a:gd name="connsiteX102" fmla="*/ 1217719 w 9662615"/>
              <a:gd name="connsiteY102" fmla="*/ 1580863 h 1692226"/>
              <a:gd name="connsiteX103" fmla="*/ 1091432 w 9662615"/>
              <a:gd name="connsiteY103" fmla="*/ 1571003 h 1692226"/>
              <a:gd name="connsiteX104" fmla="*/ 992039 w 9662615"/>
              <a:gd name="connsiteY104" fmla="*/ 1556662 h 1692226"/>
              <a:gd name="connsiteX105" fmla="*/ 868264 w 9662615"/>
              <a:gd name="connsiteY105" fmla="*/ 1566392 h 1692226"/>
              <a:gd name="connsiteX106" fmla="*/ 792765 w 9662615"/>
              <a:gd name="connsiteY106" fmla="*/ 1563102 h 1692226"/>
              <a:gd name="connsiteX107" fmla="*/ 669055 w 9662615"/>
              <a:gd name="connsiteY107" fmla="*/ 1543638 h 1692226"/>
              <a:gd name="connsiteX108" fmla="*/ 506152 w 9662615"/>
              <a:gd name="connsiteY108" fmla="*/ 1549124 h 1692226"/>
              <a:gd name="connsiteX109" fmla="*/ 472797 w 9662615"/>
              <a:gd name="connsiteY109" fmla="*/ 1568904 h 1692226"/>
              <a:gd name="connsiteX110" fmla="*/ 427864 w 9662615"/>
              <a:gd name="connsiteY110" fmla="*/ 1580848 h 1692226"/>
              <a:gd name="connsiteX111" fmla="*/ 408381 w 9662615"/>
              <a:gd name="connsiteY111" fmla="*/ 1552940 h 1692226"/>
              <a:gd name="connsiteX112" fmla="*/ 267163 w 9662615"/>
              <a:gd name="connsiteY112" fmla="*/ 1531913 h 1692226"/>
              <a:gd name="connsiteX113" fmla="*/ 196644 w 9662615"/>
              <a:gd name="connsiteY113" fmla="*/ 1524565 h 1692226"/>
              <a:gd name="connsiteX114" fmla="*/ 86819 w 9662615"/>
              <a:gd name="connsiteY114" fmla="*/ 1519517 h 1692226"/>
              <a:gd name="connsiteX115" fmla="*/ 53369 w 9662615"/>
              <a:gd name="connsiteY115" fmla="*/ 1516853 h 1692226"/>
              <a:gd name="connsiteX116" fmla="*/ 2359 w 9662615"/>
              <a:gd name="connsiteY116" fmla="*/ 1515247 h 1692226"/>
              <a:gd name="connsiteX117" fmla="*/ 0 w 9662615"/>
              <a:gd name="connsiteY117" fmla="*/ 1514932 h 1692226"/>
              <a:gd name="connsiteX118" fmla="*/ 0 w 9662615"/>
              <a:gd name="connsiteY118" fmla="*/ 0 h 1692226"/>
              <a:gd name="connsiteX0" fmla="*/ 0 w 9662615"/>
              <a:gd name="connsiteY0" fmla="*/ 0 h 1692226"/>
              <a:gd name="connsiteX1" fmla="*/ 9662615 w 9662615"/>
              <a:gd name="connsiteY1" fmla="*/ 0 h 1692226"/>
              <a:gd name="connsiteX2" fmla="*/ 9662615 w 9662615"/>
              <a:gd name="connsiteY2" fmla="*/ 1280346 h 1692226"/>
              <a:gd name="connsiteX3" fmla="*/ 9658420 w 9662615"/>
              <a:gd name="connsiteY3" fmla="*/ 1280106 h 1692226"/>
              <a:gd name="connsiteX4" fmla="*/ 9469546 w 9662615"/>
              <a:gd name="connsiteY4" fmla="*/ 1289837 h 1692226"/>
              <a:gd name="connsiteX5" fmla="*/ 9385895 w 9662615"/>
              <a:gd name="connsiteY5" fmla="*/ 1269203 h 1692226"/>
              <a:gd name="connsiteX6" fmla="*/ 9144767 w 9662615"/>
              <a:gd name="connsiteY6" fmla="*/ 1264120 h 1692226"/>
              <a:gd name="connsiteX7" fmla="*/ 8837252 w 9662615"/>
              <a:gd name="connsiteY7" fmla="*/ 1350515 h 1692226"/>
              <a:gd name="connsiteX8" fmla="*/ 8705466 w 9662615"/>
              <a:gd name="connsiteY8" fmla="*/ 1342419 h 1692226"/>
              <a:gd name="connsiteX9" fmla="*/ 8652221 w 9662615"/>
              <a:gd name="connsiteY9" fmla="*/ 1326906 h 1692226"/>
              <a:gd name="connsiteX10" fmla="*/ 8632312 w 9662615"/>
              <a:gd name="connsiteY10" fmla="*/ 1326025 h 1692226"/>
              <a:gd name="connsiteX11" fmla="*/ 8591582 w 9662615"/>
              <a:gd name="connsiteY11" fmla="*/ 1341666 h 1692226"/>
              <a:gd name="connsiteX12" fmla="*/ 8537336 w 9662615"/>
              <a:gd name="connsiteY12" fmla="*/ 1341684 h 1692226"/>
              <a:gd name="connsiteX13" fmla="*/ 8472508 w 9662615"/>
              <a:gd name="connsiteY13" fmla="*/ 1363109 h 1692226"/>
              <a:gd name="connsiteX14" fmla="*/ 8258477 w 9662615"/>
              <a:gd name="connsiteY14" fmla="*/ 1370666 h 1692226"/>
              <a:gd name="connsiteX15" fmla="*/ 8197961 w 9662615"/>
              <a:gd name="connsiteY15" fmla="*/ 1392804 h 1692226"/>
              <a:gd name="connsiteX16" fmla="*/ 8171196 w 9662615"/>
              <a:gd name="connsiteY16" fmla="*/ 1397216 h 1692226"/>
              <a:gd name="connsiteX17" fmla="*/ 8127667 w 9662615"/>
              <a:gd name="connsiteY17" fmla="*/ 1418254 h 1692226"/>
              <a:gd name="connsiteX18" fmla="*/ 7974579 w 9662615"/>
              <a:gd name="connsiteY18" fmla="*/ 1383439 h 1692226"/>
              <a:gd name="connsiteX19" fmla="*/ 7768351 w 9662615"/>
              <a:gd name="connsiteY19" fmla="*/ 1395051 h 1692226"/>
              <a:gd name="connsiteX20" fmla="*/ 7635985 w 9662615"/>
              <a:gd name="connsiteY20" fmla="*/ 1386363 h 1692226"/>
              <a:gd name="connsiteX21" fmla="*/ 7466069 w 9662615"/>
              <a:gd name="connsiteY21" fmla="*/ 1377654 h 1692226"/>
              <a:gd name="connsiteX22" fmla="*/ 7355642 w 9662615"/>
              <a:gd name="connsiteY22" fmla="*/ 1407761 h 1692226"/>
              <a:gd name="connsiteX23" fmla="*/ 7151610 w 9662615"/>
              <a:gd name="connsiteY23" fmla="*/ 1397856 h 1692226"/>
              <a:gd name="connsiteX24" fmla="*/ 7082147 w 9662615"/>
              <a:gd name="connsiteY24" fmla="*/ 1406113 h 1692226"/>
              <a:gd name="connsiteX25" fmla="*/ 7014958 w 9662615"/>
              <a:gd name="connsiteY25" fmla="*/ 1396883 h 1692226"/>
              <a:gd name="connsiteX26" fmla="*/ 6907567 w 9662615"/>
              <a:gd name="connsiteY26" fmla="*/ 1419149 h 1692226"/>
              <a:gd name="connsiteX27" fmla="*/ 6748428 w 9662615"/>
              <a:gd name="connsiteY27" fmla="*/ 1420308 h 1692226"/>
              <a:gd name="connsiteX28" fmla="*/ 6654257 w 9662615"/>
              <a:gd name="connsiteY28" fmla="*/ 1424143 h 1692226"/>
              <a:gd name="connsiteX29" fmla="*/ 6620123 w 9662615"/>
              <a:gd name="connsiteY29" fmla="*/ 1430535 h 1692226"/>
              <a:gd name="connsiteX30" fmla="*/ 6571355 w 9662615"/>
              <a:gd name="connsiteY30" fmla="*/ 1436144 h 1692226"/>
              <a:gd name="connsiteX31" fmla="*/ 6486557 w 9662615"/>
              <a:gd name="connsiteY31" fmla="*/ 1449861 h 1692226"/>
              <a:gd name="connsiteX32" fmla="*/ 6370419 w 9662615"/>
              <a:gd name="connsiteY32" fmla="*/ 1461649 h 1692226"/>
              <a:gd name="connsiteX33" fmla="*/ 6278839 w 9662615"/>
              <a:gd name="connsiteY33" fmla="*/ 1449160 h 1692226"/>
              <a:gd name="connsiteX34" fmla="*/ 6272455 w 9662615"/>
              <a:gd name="connsiteY34" fmla="*/ 1453191 h 1692226"/>
              <a:gd name="connsiteX35" fmla="*/ 6212659 w 9662615"/>
              <a:gd name="connsiteY35" fmla="*/ 1454850 h 1692226"/>
              <a:gd name="connsiteX36" fmla="*/ 6069317 w 9662615"/>
              <a:gd name="connsiteY36" fmla="*/ 1445838 h 1692226"/>
              <a:gd name="connsiteX37" fmla="*/ 5878477 w 9662615"/>
              <a:gd name="connsiteY37" fmla="*/ 1439180 h 1692226"/>
              <a:gd name="connsiteX38" fmla="*/ 5838387 w 9662615"/>
              <a:gd name="connsiteY38" fmla="*/ 1444679 h 1692226"/>
              <a:gd name="connsiteX39" fmla="*/ 5771136 w 9662615"/>
              <a:gd name="connsiteY39" fmla="*/ 1453639 h 1692226"/>
              <a:gd name="connsiteX40" fmla="*/ 5724081 w 9662615"/>
              <a:gd name="connsiteY40" fmla="*/ 1470431 h 1692226"/>
              <a:gd name="connsiteX41" fmla="*/ 5666577 w 9662615"/>
              <a:gd name="connsiteY41" fmla="*/ 1473921 h 1692226"/>
              <a:gd name="connsiteX42" fmla="*/ 5649068 w 9662615"/>
              <a:gd name="connsiteY42" fmla="*/ 1461676 h 1692226"/>
              <a:gd name="connsiteX43" fmla="*/ 5588902 w 9662615"/>
              <a:gd name="connsiteY43" fmla="*/ 1469647 h 1692226"/>
              <a:gd name="connsiteX44" fmla="*/ 5498090 w 9662615"/>
              <a:gd name="connsiteY44" fmla="*/ 1483173 h 1692226"/>
              <a:gd name="connsiteX45" fmla="*/ 5444641 w 9662615"/>
              <a:gd name="connsiteY45" fmla="*/ 1487602 h 1692226"/>
              <a:gd name="connsiteX46" fmla="*/ 5299812 w 9662615"/>
              <a:gd name="connsiteY46" fmla="*/ 1503362 h 1692226"/>
              <a:gd name="connsiteX47" fmla="*/ 5213947 w 9662615"/>
              <a:gd name="connsiteY47" fmla="*/ 1516637 h 1692226"/>
              <a:gd name="connsiteX48" fmla="*/ 5090342 w 9662615"/>
              <a:gd name="connsiteY48" fmla="*/ 1546680 h 1692226"/>
              <a:gd name="connsiteX49" fmla="*/ 5129812 w 9662615"/>
              <a:gd name="connsiteY49" fmla="*/ 1521277 h 1692226"/>
              <a:gd name="connsiteX50" fmla="*/ 5059484 w 9662615"/>
              <a:gd name="connsiteY50" fmla="*/ 1546802 h 1692226"/>
              <a:gd name="connsiteX51" fmla="*/ 5038524 w 9662615"/>
              <a:gd name="connsiteY51" fmla="*/ 1545675 h 1692226"/>
              <a:gd name="connsiteX52" fmla="*/ 5026564 w 9662615"/>
              <a:gd name="connsiteY52" fmla="*/ 1545376 h 1692226"/>
              <a:gd name="connsiteX53" fmla="*/ 4969433 w 9662615"/>
              <a:gd name="connsiteY53" fmla="*/ 1550865 h 1692226"/>
              <a:gd name="connsiteX54" fmla="*/ 4921303 w 9662615"/>
              <a:gd name="connsiteY54" fmla="*/ 1575379 h 1692226"/>
              <a:gd name="connsiteX55" fmla="*/ 4863775 w 9662615"/>
              <a:gd name="connsiteY55" fmla="*/ 1562633 h 1692226"/>
              <a:gd name="connsiteX56" fmla="*/ 4847242 w 9662615"/>
              <a:gd name="connsiteY56" fmla="*/ 1664826 h 1692226"/>
              <a:gd name="connsiteX57" fmla="*/ 4809131 w 9662615"/>
              <a:gd name="connsiteY57" fmla="*/ 1692226 h 1692226"/>
              <a:gd name="connsiteX58" fmla="*/ 4791466 w 9662615"/>
              <a:gd name="connsiteY58" fmla="*/ 1561324 h 1692226"/>
              <a:gd name="connsiteX59" fmla="*/ 4784247 w 9662615"/>
              <a:gd name="connsiteY59" fmla="*/ 1562342 h 1692226"/>
              <a:gd name="connsiteX60" fmla="*/ 4735334 w 9662615"/>
              <a:gd name="connsiteY60" fmla="*/ 1581778 h 1692226"/>
              <a:gd name="connsiteX61" fmla="*/ 4697562 w 9662615"/>
              <a:gd name="connsiteY61" fmla="*/ 1551206 h 1692226"/>
              <a:gd name="connsiteX62" fmla="*/ 4662664 w 9662615"/>
              <a:gd name="connsiteY62" fmla="*/ 1573162 h 1692226"/>
              <a:gd name="connsiteX63" fmla="*/ 4603028 w 9662615"/>
              <a:gd name="connsiteY63" fmla="*/ 1568821 h 1692226"/>
              <a:gd name="connsiteX64" fmla="*/ 4541612 w 9662615"/>
              <a:gd name="connsiteY64" fmla="*/ 1545262 h 1692226"/>
              <a:gd name="connsiteX65" fmla="*/ 4422155 w 9662615"/>
              <a:gd name="connsiteY65" fmla="*/ 1542059 h 1692226"/>
              <a:gd name="connsiteX66" fmla="*/ 4221826 w 9662615"/>
              <a:gd name="connsiteY66" fmla="*/ 1508923 h 1692226"/>
              <a:gd name="connsiteX67" fmla="*/ 4096601 w 9662615"/>
              <a:gd name="connsiteY67" fmla="*/ 1521563 h 1692226"/>
              <a:gd name="connsiteX68" fmla="*/ 3970635 w 9662615"/>
              <a:gd name="connsiteY68" fmla="*/ 1544815 h 1692226"/>
              <a:gd name="connsiteX69" fmla="*/ 3833906 w 9662615"/>
              <a:gd name="connsiteY69" fmla="*/ 1516637 h 1692226"/>
              <a:gd name="connsiteX70" fmla="*/ 3696258 w 9662615"/>
              <a:gd name="connsiteY70" fmla="*/ 1537563 h 1692226"/>
              <a:gd name="connsiteX71" fmla="*/ 3594070 w 9662615"/>
              <a:gd name="connsiteY71" fmla="*/ 1509422 h 1692226"/>
              <a:gd name="connsiteX72" fmla="*/ 3565233 w 9662615"/>
              <a:gd name="connsiteY72" fmla="*/ 1515122 h 1692226"/>
              <a:gd name="connsiteX73" fmla="*/ 3560267 w 9662615"/>
              <a:gd name="connsiteY73" fmla="*/ 1516288 h 1692226"/>
              <a:gd name="connsiteX74" fmla="*/ 3540258 w 9662615"/>
              <a:gd name="connsiteY74" fmla="*/ 1516976 h 1692226"/>
              <a:gd name="connsiteX75" fmla="*/ 3534780 w 9662615"/>
              <a:gd name="connsiteY75" fmla="*/ 1522141 h 1692226"/>
              <a:gd name="connsiteX76" fmla="*/ 3504783 w 9662615"/>
              <a:gd name="connsiteY76" fmla="*/ 1526739 h 1692226"/>
              <a:gd name="connsiteX77" fmla="*/ 3430805 w 9662615"/>
              <a:gd name="connsiteY77" fmla="*/ 1542521 h 1692226"/>
              <a:gd name="connsiteX78" fmla="*/ 3292707 w 9662615"/>
              <a:gd name="connsiteY78" fmla="*/ 1520490 h 1692226"/>
              <a:gd name="connsiteX79" fmla="*/ 3187872 w 9662615"/>
              <a:gd name="connsiteY79" fmla="*/ 1519991 h 1692226"/>
              <a:gd name="connsiteX80" fmla="*/ 3148026 w 9662615"/>
              <a:gd name="connsiteY80" fmla="*/ 1524777 h 1692226"/>
              <a:gd name="connsiteX81" fmla="*/ 3092394 w 9662615"/>
              <a:gd name="connsiteY81" fmla="*/ 1528115 h 1692226"/>
              <a:gd name="connsiteX82" fmla="*/ 2994200 w 9662615"/>
              <a:gd name="connsiteY82" fmla="*/ 1537857 h 1692226"/>
              <a:gd name="connsiteX83" fmla="*/ 2862301 w 9662615"/>
              <a:gd name="connsiteY83" fmla="*/ 1544250 h 1692226"/>
              <a:gd name="connsiteX84" fmla="*/ 2766335 w 9662615"/>
              <a:gd name="connsiteY84" fmla="*/ 1527662 h 1692226"/>
              <a:gd name="connsiteX85" fmla="*/ 2757836 w 9662615"/>
              <a:gd name="connsiteY85" fmla="*/ 1531371 h 1692226"/>
              <a:gd name="connsiteX86" fmla="*/ 2691555 w 9662615"/>
              <a:gd name="connsiteY86" fmla="*/ 1530283 h 1692226"/>
              <a:gd name="connsiteX87" fmla="*/ 2491676 w 9662615"/>
              <a:gd name="connsiteY87" fmla="*/ 1500859 h 1692226"/>
              <a:gd name="connsiteX88" fmla="*/ 2378036 w 9662615"/>
              <a:gd name="connsiteY88" fmla="*/ 1520645 h 1692226"/>
              <a:gd name="connsiteX89" fmla="*/ 2284269 w 9662615"/>
              <a:gd name="connsiteY89" fmla="*/ 1503068 h 1692226"/>
              <a:gd name="connsiteX90" fmla="*/ 2207104 w 9662615"/>
              <a:gd name="connsiteY90" fmla="*/ 1508888 h 1692226"/>
              <a:gd name="connsiteX91" fmla="*/ 2149226 w 9662615"/>
              <a:gd name="connsiteY91" fmla="*/ 1523409 h 1692226"/>
              <a:gd name="connsiteX92" fmla="*/ 2084783 w 9662615"/>
              <a:gd name="connsiteY92" fmla="*/ 1524245 h 1692226"/>
              <a:gd name="connsiteX93" fmla="*/ 2070075 w 9662615"/>
              <a:gd name="connsiteY93" fmla="*/ 1511285 h 1692226"/>
              <a:gd name="connsiteX94" fmla="*/ 2001057 w 9662615"/>
              <a:gd name="connsiteY94" fmla="*/ 1516449 h 1692226"/>
              <a:gd name="connsiteX95" fmla="*/ 1896330 w 9662615"/>
              <a:gd name="connsiteY95" fmla="*/ 1525725 h 1692226"/>
              <a:gd name="connsiteX96" fmla="*/ 1835994 w 9662615"/>
              <a:gd name="connsiteY96" fmla="*/ 1527678 h 1692226"/>
              <a:gd name="connsiteX97" fmla="*/ 1671119 w 9662615"/>
              <a:gd name="connsiteY97" fmla="*/ 1536701 h 1692226"/>
              <a:gd name="connsiteX98" fmla="*/ 1601337 w 9662615"/>
              <a:gd name="connsiteY98" fmla="*/ 1548552 h 1692226"/>
              <a:gd name="connsiteX99" fmla="*/ 1407755 w 9662615"/>
              <a:gd name="connsiteY99" fmla="*/ 1571444 h 1692226"/>
              <a:gd name="connsiteX100" fmla="*/ 1271994 w 9662615"/>
              <a:gd name="connsiteY100" fmla="*/ 1579471 h 1692226"/>
              <a:gd name="connsiteX101" fmla="*/ 1249226 w 9662615"/>
              <a:gd name="connsiteY101" fmla="*/ 1583140 h 1692226"/>
              <a:gd name="connsiteX102" fmla="*/ 1217719 w 9662615"/>
              <a:gd name="connsiteY102" fmla="*/ 1580863 h 1692226"/>
              <a:gd name="connsiteX103" fmla="*/ 1091432 w 9662615"/>
              <a:gd name="connsiteY103" fmla="*/ 1571003 h 1692226"/>
              <a:gd name="connsiteX104" fmla="*/ 992039 w 9662615"/>
              <a:gd name="connsiteY104" fmla="*/ 1556662 h 1692226"/>
              <a:gd name="connsiteX105" fmla="*/ 868264 w 9662615"/>
              <a:gd name="connsiteY105" fmla="*/ 1566392 h 1692226"/>
              <a:gd name="connsiteX106" fmla="*/ 792765 w 9662615"/>
              <a:gd name="connsiteY106" fmla="*/ 1563102 h 1692226"/>
              <a:gd name="connsiteX107" fmla="*/ 669055 w 9662615"/>
              <a:gd name="connsiteY107" fmla="*/ 1543638 h 1692226"/>
              <a:gd name="connsiteX108" fmla="*/ 506152 w 9662615"/>
              <a:gd name="connsiteY108" fmla="*/ 1549124 h 1692226"/>
              <a:gd name="connsiteX109" fmla="*/ 472797 w 9662615"/>
              <a:gd name="connsiteY109" fmla="*/ 1568904 h 1692226"/>
              <a:gd name="connsiteX110" fmla="*/ 427864 w 9662615"/>
              <a:gd name="connsiteY110" fmla="*/ 1580848 h 1692226"/>
              <a:gd name="connsiteX111" fmla="*/ 408381 w 9662615"/>
              <a:gd name="connsiteY111" fmla="*/ 1552940 h 1692226"/>
              <a:gd name="connsiteX112" fmla="*/ 267163 w 9662615"/>
              <a:gd name="connsiteY112" fmla="*/ 1531913 h 1692226"/>
              <a:gd name="connsiteX113" fmla="*/ 196644 w 9662615"/>
              <a:gd name="connsiteY113" fmla="*/ 1524565 h 1692226"/>
              <a:gd name="connsiteX114" fmla="*/ 86819 w 9662615"/>
              <a:gd name="connsiteY114" fmla="*/ 1519517 h 1692226"/>
              <a:gd name="connsiteX115" fmla="*/ 53369 w 9662615"/>
              <a:gd name="connsiteY115" fmla="*/ 1516853 h 1692226"/>
              <a:gd name="connsiteX116" fmla="*/ 2359 w 9662615"/>
              <a:gd name="connsiteY116" fmla="*/ 1515247 h 1692226"/>
              <a:gd name="connsiteX117" fmla="*/ 0 w 9662615"/>
              <a:gd name="connsiteY117" fmla="*/ 1514932 h 1692226"/>
              <a:gd name="connsiteX118" fmla="*/ 0 w 9662615"/>
              <a:gd name="connsiteY118" fmla="*/ 0 h 1692226"/>
              <a:gd name="connsiteX0" fmla="*/ 0 w 9662615"/>
              <a:gd name="connsiteY0" fmla="*/ 0 h 1692226"/>
              <a:gd name="connsiteX1" fmla="*/ 9662615 w 9662615"/>
              <a:gd name="connsiteY1" fmla="*/ 0 h 1692226"/>
              <a:gd name="connsiteX2" fmla="*/ 9662615 w 9662615"/>
              <a:gd name="connsiteY2" fmla="*/ 1280346 h 1692226"/>
              <a:gd name="connsiteX3" fmla="*/ 9658420 w 9662615"/>
              <a:gd name="connsiteY3" fmla="*/ 1280106 h 1692226"/>
              <a:gd name="connsiteX4" fmla="*/ 9469546 w 9662615"/>
              <a:gd name="connsiteY4" fmla="*/ 1289837 h 1692226"/>
              <a:gd name="connsiteX5" fmla="*/ 9385895 w 9662615"/>
              <a:gd name="connsiteY5" fmla="*/ 1269203 h 1692226"/>
              <a:gd name="connsiteX6" fmla="*/ 9144767 w 9662615"/>
              <a:gd name="connsiteY6" fmla="*/ 1264120 h 1692226"/>
              <a:gd name="connsiteX7" fmla="*/ 8837252 w 9662615"/>
              <a:gd name="connsiteY7" fmla="*/ 1350515 h 1692226"/>
              <a:gd name="connsiteX8" fmla="*/ 8705466 w 9662615"/>
              <a:gd name="connsiteY8" fmla="*/ 1342419 h 1692226"/>
              <a:gd name="connsiteX9" fmla="*/ 8652221 w 9662615"/>
              <a:gd name="connsiteY9" fmla="*/ 1326906 h 1692226"/>
              <a:gd name="connsiteX10" fmla="*/ 8632312 w 9662615"/>
              <a:gd name="connsiteY10" fmla="*/ 1326025 h 1692226"/>
              <a:gd name="connsiteX11" fmla="*/ 8591582 w 9662615"/>
              <a:gd name="connsiteY11" fmla="*/ 1341666 h 1692226"/>
              <a:gd name="connsiteX12" fmla="*/ 8537336 w 9662615"/>
              <a:gd name="connsiteY12" fmla="*/ 1341684 h 1692226"/>
              <a:gd name="connsiteX13" fmla="*/ 8472508 w 9662615"/>
              <a:gd name="connsiteY13" fmla="*/ 1363109 h 1692226"/>
              <a:gd name="connsiteX14" fmla="*/ 8258477 w 9662615"/>
              <a:gd name="connsiteY14" fmla="*/ 1370666 h 1692226"/>
              <a:gd name="connsiteX15" fmla="*/ 8197961 w 9662615"/>
              <a:gd name="connsiteY15" fmla="*/ 1392804 h 1692226"/>
              <a:gd name="connsiteX16" fmla="*/ 8171196 w 9662615"/>
              <a:gd name="connsiteY16" fmla="*/ 1397216 h 1692226"/>
              <a:gd name="connsiteX17" fmla="*/ 8127667 w 9662615"/>
              <a:gd name="connsiteY17" fmla="*/ 1418254 h 1692226"/>
              <a:gd name="connsiteX18" fmla="*/ 7974579 w 9662615"/>
              <a:gd name="connsiteY18" fmla="*/ 1383439 h 1692226"/>
              <a:gd name="connsiteX19" fmla="*/ 7768351 w 9662615"/>
              <a:gd name="connsiteY19" fmla="*/ 1395051 h 1692226"/>
              <a:gd name="connsiteX20" fmla="*/ 7635985 w 9662615"/>
              <a:gd name="connsiteY20" fmla="*/ 1386363 h 1692226"/>
              <a:gd name="connsiteX21" fmla="*/ 7466069 w 9662615"/>
              <a:gd name="connsiteY21" fmla="*/ 1377654 h 1692226"/>
              <a:gd name="connsiteX22" fmla="*/ 7355642 w 9662615"/>
              <a:gd name="connsiteY22" fmla="*/ 1407761 h 1692226"/>
              <a:gd name="connsiteX23" fmla="*/ 7151610 w 9662615"/>
              <a:gd name="connsiteY23" fmla="*/ 1397856 h 1692226"/>
              <a:gd name="connsiteX24" fmla="*/ 7082147 w 9662615"/>
              <a:gd name="connsiteY24" fmla="*/ 1406113 h 1692226"/>
              <a:gd name="connsiteX25" fmla="*/ 7014958 w 9662615"/>
              <a:gd name="connsiteY25" fmla="*/ 1396883 h 1692226"/>
              <a:gd name="connsiteX26" fmla="*/ 6907567 w 9662615"/>
              <a:gd name="connsiteY26" fmla="*/ 1419149 h 1692226"/>
              <a:gd name="connsiteX27" fmla="*/ 6748428 w 9662615"/>
              <a:gd name="connsiteY27" fmla="*/ 1420308 h 1692226"/>
              <a:gd name="connsiteX28" fmla="*/ 6654257 w 9662615"/>
              <a:gd name="connsiteY28" fmla="*/ 1424143 h 1692226"/>
              <a:gd name="connsiteX29" fmla="*/ 6620123 w 9662615"/>
              <a:gd name="connsiteY29" fmla="*/ 1430535 h 1692226"/>
              <a:gd name="connsiteX30" fmla="*/ 6571355 w 9662615"/>
              <a:gd name="connsiteY30" fmla="*/ 1436144 h 1692226"/>
              <a:gd name="connsiteX31" fmla="*/ 6486557 w 9662615"/>
              <a:gd name="connsiteY31" fmla="*/ 1449861 h 1692226"/>
              <a:gd name="connsiteX32" fmla="*/ 6370419 w 9662615"/>
              <a:gd name="connsiteY32" fmla="*/ 1461649 h 1692226"/>
              <a:gd name="connsiteX33" fmla="*/ 6278839 w 9662615"/>
              <a:gd name="connsiteY33" fmla="*/ 1449160 h 1692226"/>
              <a:gd name="connsiteX34" fmla="*/ 6272455 w 9662615"/>
              <a:gd name="connsiteY34" fmla="*/ 1453191 h 1692226"/>
              <a:gd name="connsiteX35" fmla="*/ 6212659 w 9662615"/>
              <a:gd name="connsiteY35" fmla="*/ 1454850 h 1692226"/>
              <a:gd name="connsiteX36" fmla="*/ 6069317 w 9662615"/>
              <a:gd name="connsiteY36" fmla="*/ 1445838 h 1692226"/>
              <a:gd name="connsiteX37" fmla="*/ 5878477 w 9662615"/>
              <a:gd name="connsiteY37" fmla="*/ 1439180 h 1692226"/>
              <a:gd name="connsiteX38" fmla="*/ 5838387 w 9662615"/>
              <a:gd name="connsiteY38" fmla="*/ 1444679 h 1692226"/>
              <a:gd name="connsiteX39" fmla="*/ 5771136 w 9662615"/>
              <a:gd name="connsiteY39" fmla="*/ 1453639 h 1692226"/>
              <a:gd name="connsiteX40" fmla="*/ 5724081 w 9662615"/>
              <a:gd name="connsiteY40" fmla="*/ 1470431 h 1692226"/>
              <a:gd name="connsiteX41" fmla="*/ 5666577 w 9662615"/>
              <a:gd name="connsiteY41" fmla="*/ 1473921 h 1692226"/>
              <a:gd name="connsiteX42" fmla="*/ 5649068 w 9662615"/>
              <a:gd name="connsiteY42" fmla="*/ 1461676 h 1692226"/>
              <a:gd name="connsiteX43" fmla="*/ 5588902 w 9662615"/>
              <a:gd name="connsiteY43" fmla="*/ 1469647 h 1692226"/>
              <a:gd name="connsiteX44" fmla="*/ 5498090 w 9662615"/>
              <a:gd name="connsiteY44" fmla="*/ 1483173 h 1692226"/>
              <a:gd name="connsiteX45" fmla="*/ 5444641 w 9662615"/>
              <a:gd name="connsiteY45" fmla="*/ 1487602 h 1692226"/>
              <a:gd name="connsiteX46" fmla="*/ 5299812 w 9662615"/>
              <a:gd name="connsiteY46" fmla="*/ 1503362 h 1692226"/>
              <a:gd name="connsiteX47" fmla="*/ 5213947 w 9662615"/>
              <a:gd name="connsiteY47" fmla="*/ 1516637 h 1692226"/>
              <a:gd name="connsiteX48" fmla="*/ 5090342 w 9662615"/>
              <a:gd name="connsiteY48" fmla="*/ 1546680 h 1692226"/>
              <a:gd name="connsiteX49" fmla="*/ 5129812 w 9662615"/>
              <a:gd name="connsiteY49" fmla="*/ 1521277 h 1692226"/>
              <a:gd name="connsiteX50" fmla="*/ 5059484 w 9662615"/>
              <a:gd name="connsiteY50" fmla="*/ 1546802 h 1692226"/>
              <a:gd name="connsiteX51" fmla="*/ 5038524 w 9662615"/>
              <a:gd name="connsiteY51" fmla="*/ 1545675 h 1692226"/>
              <a:gd name="connsiteX52" fmla="*/ 5026564 w 9662615"/>
              <a:gd name="connsiteY52" fmla="*/ 1545376 h 1692226"/>
              <a:gd name="connsiteX53" fmla="*/ 4969433 w 9662615"/>
              <a:gd name="connsiteY53" fmla="*/ 1550865 h 1692226"/>
              <a:gd name="connsiteX54" fmla="*/ 4921303 w 9662615"/>
              <a:gd name="connsiteY54" fmla="*/ 1575379 h 1692226"/>
              <a:gd name="connsiteX55" fmla="*/ 4871726 w 9662615"/>
              <a:gd name="connsiteY55" fmla="*/ 1570584 h 1692226"/>
              <a:gd name="connsiteX56" fmla="*/ 4847242 w 9662615"/>
              <a:gd name="connsiteY56" fmla="*/ 1664826 h 1692226"/>
              <a:gd name="connsiteX57" fmla="*/ 4809131 w 9662615"/>
              <a:gd name="connsiteY57" fmla="*/ 1692226 h 1692226"/>
              <a:gd name="connsiteX58" fmla="*/ 4791466 w 9662615"/>
              <a:gd name="connsiteY58" fmla="*/ 1561324 h 1692226"/>
              <a:gd name="connsiteX59" fmla="*/ 4784247 w 9662615"/>
              <a:gd name="connsiteY59" fmla="*/ 1562342 h 1692226"/>
              <a:gd name="connsiteX60" fmla="*/ 4735334 w 9662615"/>
              <a:gd name="connsiteY60" fmla="*/ 1581778 h 1692226"/>
              <a:gd name="connsiteX61" fmla="*/ 4697562 w 9662615"/>
              <a:gd name="connsiteY61" fmla="*/ 1551206 h 1692226"/>
              <a:gd name="connsiteX62" fmla="*/ 4662664 w 9662615"/>
              <a:gd name="connsiteY62" fmla="*/ 1573162 h 1692226"/>
              <a:gd name="connsiteX63" fmla="*/ 4603028 w 9662615"/>
              <a:gd name="connsiteY63" fmla="*/ 1568821 h 1692226"/>
              <a:gd name="connsiteX64" fmla="*/ 4541612 w 9662615"/>
              <a:gd name="connsiteY64" fmla="*/ 1545262 h 1692226"/>
              <a:gd name="connsiteX65" fmla="*/ 4422155 w 9662615"/>
              <a:gd name="connsiteY65" fmla="*/ 1542059 h 1692226"/>
              <a:gd name="connsiteX66" fmla="*/ 4221826 w 9662615"/>
              <a:gd name="connsiteY66" fmla="*/ 1508923 h 1692226"/>
              <a:gd name="connsiteX67" fmla="*/ 4096601 w 9662615"/>
              <a:gd name="connsiteY67" fmla="*/ 1521563 h 1692226"/>
              <a:gd name="connsiteX68" fmla="*/ 3970635 w 9662615"/>
              <a:gd name="connsiteY68" fmla="*/ 1544815 h 1692226"/>
              <a:gd name="connsiteX69" fmla="*/ 3833906 w 9662615"/>
              <a:gd name="connsiteY69" fmla="*/ 1516637 h 1692226"/>
              <a:gd name="connsiteX70" fmla="*/ 3696258 w 9662615"/>
              <a:gd name="connsiteY70" fmla="*/ 1537563 h 1692226"/>
              <a:gd name="connsiteX71" fmla="*/ 3594070 w 9662615"/>
              <a:gd name="connsiteY71" fmla="*/ 1509422 h 1692226"/>
              <a:gd name="connsiteX72" fmla="*/ 3565233 w 9662615"/>
              <a:gd name="connsiteY72" fmla="*/ 1515122 h 1692226"/>
              <a:gd name="connsiteX73" fmla="*/ 3560267 w 9662615"/>
              <a:gd name="connsiteY73" fmla="*/ 1516288 h 1692226"/>
              <a:gd name="connsiteX74" fmla="*/ 3540258 w 9662615"/>
              <a:gd name="connsiteY74" fmla="*/ 1516976 h 1692226"/>
              <a:gd name="connsiteX75" fmla="*/ 3534780 w 9662615"/>
              <a:gd name="connsiteY75" fmla="*/ 1522141 h 1692226"/>
              <a:gd name="connsiteX76" fmla="*/ 3504783 w 9662615"/>
              <a:gd name="connsiteY76" fmla="*/ 1526739 h 1692226"/>
              <a:gd name="connsiteX77" fmla="*/ 3430805 w 9662615"/>
              <a:gd name="connsiteY77" fmla="*/ 1542521 h 1692226"/>
              <a:gd name="connsiteX78" fmla="*/ 3292707 w 9662615"/>
              <a:gd name="connsiteY78" fmla="*/ 1520490 h 1692226"/>
              <a:gd name="connsiteX79" fmla="*/ 3187872 w 9662615"/>
              <a:gd name="connsiteY79" fmla="*/ 1519991 h 1692226"/>
              <a:gd name="connsiteX80" fmla="*/ 3148026 w 9662615"/>
              <a:gd name="connsiteY80" fmla="*/ 1524777 h 1692226"/>
              <a:gd name="connsiteX81" fmla="*/ 3092394 w 9662615"/>
              <a:gd name="connsiteY81" fmla="*/ 1528115 h 1692226"/>
              <a:gd name="connsiteX82" fmla="*/ 2994200 w 9662615"/>
              <a:gd name="connsiteY82" fmla="*/ 1537857 h 1692226"/>
              <a:gd name="connsiteX83" fmla="*/ 2862301 w 9662615"/>
              <a:gd name="connsiteY83" fmla="*/ 1544250 h 1692226"/>
              <a:gd name="connsiteX84" fmla="*/ 2766335 w 9662615"/>
              <a:gd name="connsiteY84" fmla="*/ 1527662 h 1692226"/>
              <a:gd name="connsiteX85" fmla="*/ 2757836 w 9662615"/>
              <a:gd name="connsiteY85" fmla="*/ 1531371 h 1692226"/>
              <a:gd name="connsiteX86" fmla="*/ 2691555 w 9662615"/>
              <a:gd name="connsiteY86" fmla="*/ 1530283 h 1692226"/>
              <a:gd name="connsiteX87" fmla="*/ 2491676 w 9662615"/>
              <a:gd name="connsiteY87" fmla="*/ 1500859 h 1692226"/>
              <a:gd name="connsiteX88" fmla="*/ 2378036 w 9662615"/>
              <a:gd name="connsiteY88" fmla="*/ 1520645 h 1692226"/>
              <a:gd name="connsiteX89" fmla="*/ 2284269 w 9662615"/>
              <a:gd name="connsiteY89" fmla="*/ 1503068 h 1692226"/>
              <a:gd name="connsiteX90" fmla="*/ 2207104 w 9662615"/>
              <a:gd name="connsiteY90" fmla="*/ 1508888 h 1692226"/>
              <a:gd name="connsiteX91" fmla="*/ 2149226 w 9662615"/>
              <a:gd name="connsiteY91" fmla="*/ 1523409 h 1692226"/>
              <a:gd name="connsiteX92" fmla="*/ 2084783 w 9662615"/>
              <a:gd name="connsiteY92" fmla="*/ 1524245 h 1692226"/>
              <a:gd name="connsiteX93" fmla="*/ 2070075 w 9662615"/>
              <a:gd name="connsiteY93" fmla="*/ 1511285 h 1692226"/>
              <a:gd name="connsiteX94" fmla="*/ 2001057 w 9662615"/>
              <a:gd name="connsiteY94" fmla="*/ 1516449 h 1692226"/>
              <a:gd name="connsiteX95" fmla="*/ 1896330 w 9662615"/>
              <a:gd name="connsiteY95" fmla="*/ 1525725 h 1692226"/>
              <a:gd name="connsiteX96" fmla="*/ 1835994 w 9662615"/>
              <a:gd name="connsiteY96" fmla="*/ 1527678 h 1692226"/>
              <a:gd name="connsiteX97" fmla="*/ 1671119 w 9662615"/>
              <a:gd name="connsiteY97" fmla="*/ 1536701 h 1692226"/>
              <a:gd name="connsiteX98" fmla="*/ 1601337 w 9662615"/>
              <a:gd name="connsiteY98" fmla="*/ 1548552 h 1692226"/>
              <a:gd name="connsiteX99" fmla="*/ 1407755 w 9662615"/>
              <a:gd name="connsiteY99" fmla="*/ 1571444 h 1692226"/>
              <a:gd name="connsiteX100" fmla="*/ 1271994 w 9662615"/>
              <a:gd name="connsiteY100" fmla="*/ 1579471 h 1692226"/>
              <a:gd name="connsiteX101" fmla="*/ 1249226 w 9662615"/>
              <a:gd name="connsiteY101" fmla="*/ 1583140 h 1692226"/>
              <a:gd name="connsiteX102" fmla="*/ 1217719 w 9662615"/>
              <a:gd name="connsiteY102" fmla="*/ 1580863 h 1692226"/>
              <a:gd name="connsiteX103" fmla="*/ 1091432 w 9662615"/>
              <a:gd name="connsiteY103" fmla="*/ 1571003 h 1692226"/>
              <a:gd name="connsiteX104" fmla="*/ 992039 w 9662615"/>
              <a:gd name="connsiteY104" fmla="*/ 1556662 h 1692226"/>
              <a:gd name="connsiteX105" fmla="*/ 868264 w 9662615"/>
              <a:gd name="connsiteY105" fmla="*/ 1566392 h 1692226"/>
              <a:gd name="connsiteX106" fmla="*/ 792765 w 9662615"/>
              <a:gd name="connsiteY106" fmla="*/ 1563102 h 1692226"/>
              <a:gd name="connsiteX107" fmla="*/ 669055 w 9662615"/>
              <a:gd name="connsiteY107" fmla="*/ 1543638 h 1692226"/>
              <a:gd name="connsiteX108" fmla="*/ 506152 w 9662615"/>
              <a:gd name="connsiteY108" fmla="*/ 1549124 h 1692226"/>
              <a:gd name="connsiteX109" fmla="*/ 472797 w 9662615"/>
              <a:gd name="connsiteY109" fmla="*/ 1568904 h 1692226"/>
              <a:gd name="connsiteX110" fmla="*/ 427864 w 9662615"/>
              <a:gd name="connsiteY110" fmla="*/ 1580848 h 1692226"/>
              <a:gd name="connsiteX111" fmla="*/ 408381 w 9662615"/>
              <a:gd name="connsiteY111" fmla="*/ 1552940 h 1692226"/>
              <a:gd name="connsiteX112" fmla="*/ 267163 w 9662615"/>
              <a:gd name="connsiteY112" fmla="*/ 1531913 h 1692226"/>
              <a:gd name="connsiteX113" fmla="*/ 196644 w 9662615"/>
              <a:gd name="connsiteY113" fmla="*/ 1524565 h 1692226"/>
              <a:gd name="connsiteX114" fmla="*/ 86819 w 9662615"/>
              <a:gd name="connsiteY114" fmla="*/ 1519517 h 1692226"/>
              <a:gd name="connsiteX115" fmla="*/ 53369 w 9662615"/>
              <a:gd name="connsiteY115" fmla="*/ 1516853 h 1692226"/>
              <a:gd name="connsiteX116" fmla="*/ 2359 w 9662615"/>
              <a:gd name="connsiteY116" fmla="*/ 1515247 h 1692226"/>
              <a:gd name="connsiteX117" fmla="*/ 0 w 9662615"/>
              <a:gd name="connsiteY117" fmla="*/ 1514932 h 1692226"/>
              <a:gd name="connsiteX118" fmla="*/ 0 w 9662615"/>
              <a:gd name="connsiteY118" fmla="*/ 0 h 1692226"/>
              <a:gd name="connsiteX0" fmla="*/ 0 w 9662615"/>
              <a:gd name="connsiteY0" fmla="*/ 0 h 1692226"/>
              <a:gd name="connsiteX1" fmla="*/ 9662615 w 9662615"/>
              <a:gd name="connsiteY1" fmla="*/ 0 h 1692226"/>
              <a:gd name="connsiteX2" fmla="*/ 9662615 w 9662615"/>
              <a:gd name="connsiteY2" fmla="*/ 1280346 h 1692226"/>
              <a:gd name="connsiteX3" fmla="*/ 9658420 w 9662615"/>
              <a:gd name="connsiteY3" fmla="*/ 1280106 h 1692226"/>
              <a:gd name="connsiteX4" fmla="*/ 9469546 w 9662615"/>
              <a:gd name="connsiteY4" fmla="*/ 1289837 h 1692226"/>
              <a:gd name="connsiteX5" fmla="*/ 9385895 w 9662615"/>
              <a:gd name="connsiteY5" fmla="*/ 1269203 h 1692226"/>
              <a:gd name="connsiteX6" fmla="*/ 9144767 w 9662615"/>
              <a:gd name="connsiteY6" fmla="*/ 1264120 h 1692226"/>
              <a:gd name="connsiteX7" fmla="*/ 8837252 w 9662615"/>
              <a:gd name="connsiteY7" fmla="*/ 1350515 h 1692226"/>
              <a:gd name="connsiteX8" fmla="*/ 8705466 w 9662615"/>
              <a:gd name="connsiteY8" fmla="*/ 1342419 h 1692226"/>
              <a:gd name="connsiteX9" fmla="*/ 8652221 w 9662615"/>
              <a:gd name="connsiteY9" fmla="*/ 1326906 h 1692226"/>
              <a:gd name="connsiteX10" fmla="*/ 8632312 w 9662615"/>
              <a:gd name="connsiteY10" fmla="*/ 1326025 h 1692226"/>
              <a:gd name="connsiteX11" fmla="*/ 8591582 w 9662615"/>
              <a:gd name="connsiteY11" fmla="*/ 1341666 h 1692226"/>
              <a:gd name="connsiteX12" fmla="*/ 8537336 w 9662615"/>
              <a:gd name="connsiteY12" fmla="*/ 1341684 h 1692226"/>
              <a:gd name="connsiteX13" fmla="*/ 8472508 w 9662615"/>
              <a:gd name="connsiteY13" fmla="*/ 1363109 h 1692226"/>
              <a:gd name="connsiteX14" fmla="*/ 8258477 w 9662615"/>
              <a:gd name="connsiteY14" fmla="*/ 1370666 h 1692226"/>
              <a:gd name="connsiteX15" fmla="*/ 8197961 w 9662615"/>
              <a:gd name="connsiteY15" fmla="*/ 1392804 h 1692226"/>
              <a:gd name="connsiteX16" fmla="*/ 8171196 w 9662615"/>
              <a:gd name="connsiteY16" fmla="*/ 1397216 h 1692226"/>
              <a:gd name="connsiteX17" fmla="*/ 8127667 w 9662615"/>
              <a:gd name="connsiteY17" fmla="*/ 1418254 h 1692226"/>
              <a:gd name="connsiteX18" fmla="*/ 7974579 w 9662615"/>
              <a:gd name="connsiteY18" fmla="*/ 1383439 h 1692226"/>
              <a:gd name="connsiteX19" fmla="*/ 7768351 w 9662615"/>
              <a:gd name="connsiteY19" fmla="*/ 1395051 h 1692226"/>
              <a:gd name="connsiteX20" fmla="*/ 7635985 w 9662615"/>
              <a:gd name="connsiteY20" fmla="*/ 1386363 h 1692226"/>
              <a:gd name="connsiteX21" fmla="*/ 7466069 w 9662615"/>
              <a:gd name="connsiteY21" fmla="*/ 1377654 h 1692226"/>
              <a:gd name="connsiteX22" fmla="*/ 7355642 w 9662615"/>
              <a:gd name="connsiteY22" fmla="*/ 1407761 h 1692226"/>
              <a:gd name="connsiteX23" fmla="*/ 7151610 w 9662615"/>
              <a:gd name="connsiteY23" fmla="*/ 1397856 h 1692226"/>
              <a:gd name="connsiteX24" fmla="*/ 7082147 w 9662615"/>
              <a:gd name="connsiteY24" fmla="*/ 1406113 h 1692226"/>
              <a:gd name="connsiteX25" fmla="*/ 7014958 w 9662615"/>
              <a:gd name="connsiteY25" fmla="*/ 1396883 h 1692226"/>
              <a:gd name="connsiteX26" fmla="*/ 6907567 w 9662615"/>
              <a:gd name="connsiteY26" fmla="*/ 1419149 h 1692226"/>
              <a:gd name="connsiteX27" fmla="*/ 6748428 w 9662615"/>
              <a:gd name="connsiteY27" fmla="*/ 1420308 h 1692226"/>
              <a:gd name="connsiteX28" fmla="*/ 6654257 w 9662615"/>
              <a:gd name="connsiteY28" fmla="*/ 1424143 h 1692226"/>
              <a:gd name="connsiteX29" fmla="*/ 6620123 w 9662615"/>
              <a:gd name="connsiteY29" fmla="*/ 1430535 h 1692226"/>
              <a:gd name="connsiteX30" fmla="*/ 6571355 w 9662615"/>
              <a:gd name="connsiteY30" fmla="*/ 1436144 h 1692226"/>
              <a:gd name="connsiteX31" fmla="*/ 6486557 w 9662615"/>
              <a:gd name="connsiteY31" fmla="*/ 1449861 h 1692226"/>
              <a:gd name="connsiteX32" fmla="*/ 6370419 w 9662615"/>
              <a:gd name="connsiteY32" fmla="*/ 1461649 h 1692226"/>
              <a:gd name="connsiteX33" fmla="*/ 6278839 w 9662615"/>
              <a:gd name="connsiteY33" fmla="*/ 1449160 h 1692226"/>
              <a:gd name="connsiteX34" fmla="*/ 6272455 w 9662615"/>
              <a:gd name="connsiteY34" fmla="*/ 1453191 h 1692226"/>
              <a:gd name="connsiteX35" fmla="*/ 6212659 w 9662615"/>
              <a:gd name="connsiteY35" fmla="*/ 1454850 h 1692226"/>
              <a:gd name="connsiteX36" fmla="*/ 6069317 w 9662615"/>
              <a:gd name="connsiteY36" fmla="*/ 1445838 h 1692226"/>
              <a:gd name="connsiteX37" fmla="*/ 5878477 w 9662615"/>
              <a:gd name="connsiteY37" fmla="*/ 1439180 h 1692226"/>
              <a:gd name="connsiteX38" fmla="*/ 5838387 w 9662615"/>
              <a:gd name="connsiteY38" fmla="*/ 1444679 h 1692226"/>
              <a:gd name="connsiteX39" fmla="*/ 5771136 w 9662615"/>
              <a:gd name="connsiteY39" fmla="*/ 1453639 h 1692226"/>
              <a:gd name="connsiteX40" fmla="*/ 5724081 w 9662615"/>
              <a:gd name="connsiteY40" fmla="*/ 1470431 h 1692226"/>
              <a:gd name="connsiteX41" fmla="*/ 5666577 w 9662615"/>
              <a:gd name="connsiteY41" fmla="*/ 1473921 h 1692226"/>
              <a:gd name="connsiteX42" fmla="*/ 5649068 w 9662615"/>
              <a:gd name="connsiteY42" fmla="*/ 1461676 h 1692226"/>
              <a:gd name="connsiteX43" fmla="*/ 5588902 w 9662615"/>
              <a:gd name="connsiteY43" fmla="*/ 1469647 h 1692226"/>
              <a:gd name="connsiteX44" fmla="*/ 5498090 w 9662615"/>
              <a:gd name="connsiteY44" fmla="*/ 1483173 h 1692226"/>
              <a:gd name="connsiteX45" fmla="*/ 5444641 w 9662615"/>
              <a:gd name="connsiteY45" fmla="*/ 1487602 h 1692226"/>
              <a:gd name="connsiteX46" fmla="*/ 5299812 w 9662615"/>
              <a:gd name="connsiteY46" fmla="*/ 1503362 h 1692226"/>
              <a:gd name="connsiteX47" fmla="*/ 5213947 w 9662615"/>
              <a:gd name="connsiteY47" fmla="*/ 1516637 h 1692226"/>
              <a:gd name="connsiteX48" fmla="*/ 5090342 w 9662615"/>
              <a:gd name="connsiteY48" fmla="*/ 1546680 h 1692226"/>
              <a:gd name="connsiteX49" fmla="*/ 5129812 w 9662615"/>
              <a:gd name="connsiteY49" fmla="*/ 1521277 h 1692226"/>
              <a:gd name="connsiteX50" fmla="*/ 5059484 w 9662615"/>
              <a:gd name="connsiteY50" fmla="*/ 1546802 h 1692226"/>
              <a:gd name="connsiteX51" fmla="*/ 5038524 w 9662615"/>
              <a:gd name="connsiteY51" fmla="*/ 1545675 h 1692226"/>
              <a:gd name="connsiteX52" fmla="*/ 5026564 w 9662615"/>
              <a:gd name="connsiteY52" fmla="*/ 1545376 h 1692226"/>
              <a:gd name="connsiteX53" fmla="*/ 4969433 w 9662615"/>
              <a:gd name="connsiteY53" fmla="*/ 1550865 h 1692226"/>
              <a:gd name="connsiteX54" fmla="*/ 4921303 w 9662615"/>
              <a:gd name="connsiteY54" fmla="*/ 1575379 h 1692226"/>
              <a:gd name="connsiteX55" fmla="*/ 4871726 w 9662615"/>
              <a:gd name="connsiteY55" fmla="*/ 1570584 h 1692226"/>
              <a:gd name="connsiteX56" fmla="*/ 4847242 w 9662615"/>
              <a:gd name="connsiteY56" fmla="*/ 1621094 h 1692226"/>
              <a:gd name="connsiteX57" fmla="*/ 4809131 w 9662615"/>
              <a:gd name="connsiteY57" fmla="*/ 1692226 h 1692226"/>
              <a:gd name="connsiteX58" fmla="*/ 4791466 w 9662615"/>
              <a:gd name="connsiteY58" fmla="*/ 1561324 h 1692226"/>
              <a:gd name="connsiteX59" fmla="*/ 4784247 w 9662615"/>
              <a:gd name="connsiteY59" fmla="*/ 1562342 h 1692226"/>
              <a:gd name="connsiteX60" fmla="*/ 4735334 w 9662615"/>
              <a:gd name="connsiteY60" fmla="*/ 1581778 h 1692226"/>
              <a:gd name="connsiteX61" fmla="*/ 4697562 w 9662615"/>
              <a:gd name="connsiteY61" fmla="*/ 1551206 h 1692226"/>
              <a:gd name="connsiteX62" fmla="*/ 4662664 w 9662615"/>
              <a:gd name="connsiteY62" fmla="*/ 1573162 h 1692226"/>
              <a:gd name="connsiteX63" fmla="*/ 4603028 w 9662615"/>
              <a:gd name="connsiteY63" fmla="*/ 1568821 h 1692226"/>
              <a:gd name="connsiteX64" fmla="*/ 4541612 w 9662615"/>
              <a:gd name="connsiteY64" fmla="*/ 1545262 h 1692226"/>
              <a:gd name="connsiteX65" fmla="*/ 4422155 w 9662615"/>
              <a:gd name="connsiteY65" fmla="*/ 1542059 h 1692226"/>
              <a:gd name="connsiteX66" fmla="*/ 4221826 w 9662615"/>
              <a:gd name="connsiteY66" fmla="*/ 1508923 h 1692226"/>
              <a:gd name="connsiteX67" fmla="*/ 4096601 w 9662615"/>
              <a:gd name="connsiteY67" fmla="*/ 1521563 h 1692226"/>
              <a:gd name="connsiteX68" fmla="*/ 3970635 w 9662615"/>
              <a:gd name="connsiteY68" fmla="*/ 1544815 h 1692226"/>
              <a:gd name="connsiteX69" fmla="*/ 3833906 w 9662615"/>
              <a:gd name="connsiteY69" fmla="*/ 1516637 h 1692226"/>
              <a:gd name="connsiteX70" fmla="*/ 3696258 w 9662615"/>
              <a:gd name="connsiteY70" fmla="*/ 1537563 h 1692226"/>
              <a:gd name="connsiteX71" fmla="*/ 3594070 w 9662615"/>
              <a:gd name="connsiteY71" fmla="*/ 1509422 h 1692226"/>
              <a:gd name="connsiteX72" fmla="*/ 3565233 w 9662615"/>
              <a:gd name="connsiteY72" fmla="*/ 1515122 h 1692226"/>
              <a:gd name="connsiteX73" fmla="*/ 3560267 w 9662615"/>
              <a:gd name="connsiteY73" fmla="*/ 1516288 h 1692226"/>
              <a:gd name="connsiteX74" fmla="*/ 3540258 w 9662615"/>
              <a:gd name="connsiteY74" fmla="*/ 1516976 h 1692226"/>
              <a:gd name="connsiteX75" fmla="*/ 3534780 w 9662615"/>
              <a:gd name="connsiteY75" fmla="*/ 1522141 h 1692226"/>
              <a:gd name="connsiteX76" fmla="*/ 3504783 w 9662615"/>
              <a:gd name="connsiteY76" fmla="*/ 1526739 h 1692226"/>
              <a:gd name="connsiteX77" fmla="*/ 3430805 w 9662615"/>
              <a:gd name="connsiteY77" fmla="*/ 1542521 h 1692226"/>
              <a:gd name="connsiteX78" fmla="*/ 3292707 w 9662615"/>
              <a:gd name="connsiteY78" fmla="*/ 1520490 h 1692226"/>
              <a:gd name="connsiteX79" fmla="*/ 3187872 w 9662615"/>
              <a:gd name="connsiteY79" fmla="*/ 1519991 h 1692226"/>
              <a:gd name="connsiteX80" fmla="*/ 3148026 w 9662615"/>
              <a:gd name="connsiteY80" fmla="*/ 1524777 h 1692226"/>
              <a:gd name="connsiteX81" fmla="*/ 3092394 w 9662615"/>
              <a:gd name="connsiteY81" fmla="*/ 1528115 h 1692226"/>
              <a:gd name="connsiteX82" fmla="*/ 2994200 w 9662615"/>
              <a:gd name="connsiteY82" fmla="*/ 1537857 h 1692226"/>
              <a:gd name="connsiteX83" fmla="*/ 2862301 w 9662615"/>
              <a:gd name="connsiteY83" fmla="*/ 1544250 h 1692226"/>
              <a:gd name="connsiteX84" fmla="*/ 2766335 w 9662615"/>
              <a:gd name="connsiteY84" fmla="*/ 1527662 h 1692226"/>
              <a:gd name="connsiteX85" fmla="*/ 2757836 w 9662615"/>
              <a:gd name="connsiteY85" fmla="*/ 1531371 h 1692226"/>
              <a:gd name="connsiteX86" fmla="*/ 2691555 w 9662615"/>
              <a:gd name="connsiteY86" fmla="*/ 1530283 h 1692226"/>
              <a:gd name="connsiteX87" fmla="*/ 2491676 w 9662615"/>
              <a:gd name="connsiteY87" fmla="*/ 1500859 h 1692226"/>
              <a:gd name="connsiteX88" fmla="*/ 2378036 w 9662615"/>
              <a:gd name="connsiteY88" fmla="*/ 1520645 h 1692226"/>
              <a:gd name="connsiteX89" fmla="*/ 2284269 w 9662615"/>
              <a:gd name="connsiteY89" fmla="*/ 1503068 h 1692226"/>
              <a:gd name="connsiteX90" fmla="*/ 2207104 w 9662615"/>
              <a:gd name="connsiteY90" fmla="*/ 1508888 h 1692226"/>
              <a:gd name="connsiteX91" fmla="*/ 2149226 w 9662615"/>
              <a:gd name="connsiteY91" fmla="*/ 1523409 h 1692226"/>
              <a:gd name="connsiteX92" fmla="*/ 2084783 w 9662615"/>
              <a:gd name="connsiteY92" fmla="*/ 1524245 h 1692226"/>
              <a:gd name="connsiteX93" fmla="*/ 2070075 w 9662615"/>
              <a:gd name="connsiteY93" fmla="*/ 1511285 h 1692226"/>
              <a:gd name="connsiteX94" fmla="*/ 2001057 w 9662615"/>
              <a:gd name="connsiteY94" fmla="*/ 1516449 h 1692226"/>
              <a:gd name="connsiteX95" fmla="*/ 1896330 w 9662615"/>
              <a:gd name="connsiteY95" fmla="*/ 1525725 h 1692226"/>
              <a:gd name="connsiteX96" fmla="*/ 1835994 w 9662615"/>
              <a:gd name="connsiteY96" fmla="*/ 1527678 h 1692226"/>
              <a:gd name="connsiteX97" fmla="*/ 1671119 w 9662615"/>
              <a:gd name="connsiteY97" fmla="*/ 1536701 h 1692226"/>
              <a:gd name="connsiteX98" fmla="*/ 1601337 w 9662615"/>
              <a:gd name="connsiteY98" fmla="*/ 1548552 h 1692226"/>
              <a:gd name="connsiteX99" fmla="*/ 1407755 w 9662615"/>
              <a:gd name="connsiteY99" fmla="*/ 1571444 h 1692226"/>
              <a:gd name="connsiteX100" fmla="*/ 1271994 w 9662615"/>
              <a:gd name="connsiteY100" fmla="*/ 1579471 h 1692226"/>
              <a:gd name="connsiteX101" fmla="*/ 1249226 w 9662615"/>
              <a:gd name="connsiteY101" fmla="*/ 1583140 h 1692226"/>
              <a:gd name="connsiteX102" fmla="*/ 1217719 w 9662615"/>
              <a:gd name="connsiteY102" fmla="*/ 1580863 h 1692226"/>
              <a:gd name="connsiteX103" fmla="*/ 1091432 w 9662615"/>
              <a:gd name="connsiteY103" fmla="*/ 1571003 h 1692226"/>
              <a:gd name="connsiteX104" fmla="*/ 992039 w 9662615"/>
              <a:gd name="connsiteY104" fmla="*/ 1556662 h 1692226"/>
              <a:gd name="connsiteX105" fmla="*/ 868264 w 9662615"/>
              <a:gd name="connsiteY105" fmla="*/ 1566392 h 1692226"/>
              <a:gd name="connsiteX106" fmla="*/ 792765 w 9662615"/>
              <a:gd name="connsiteY106" fmla="*/ 1563102 h 1692226"/>
              <a:gd name="connsiteX107" fmla="*/ 669055 w 9662615"/>
              <a:gd name="connsiteY107" fmla="*/ 1543638 h 1692226"/>
              <a:gd name="connsiteX108" fmla="*/ 506152 w 9662615"/>
              <a:gd name="connsiteY108" fmla="*/ 1549124 h 1692226"/>
              <a:gd name="connsiteX109" fmla="*/ 472797 w 9662615"/>
              <a:gd name="connsiteY109" fmla="*/ 1568904 h 1692226"/>
              <a:gd name="connsiteX110" fmla="*/ 427864 w 9662615"/>
              <a:gd name="connsiteY110" fmla="*/ 1580848 h 1692226"/>
              <a:gd name="connsiteX111" fmla="*/ 408381 w 9662615"/>
              <a:gd name="connsiteY111" fmla="*/ 1552940 h 1692226"/>
              <a:gd name="connsiteX112" fmla="*/ 267163 w 9662615"/>
              <a:gd name="connsiteY112" fmla="*/ 1531913 h 1692226"/>
              <a:gd name="connsiteX113" fmla="*/ 196644 w 9662615"/>
              <a:gd name="connsiteY113" fmla="*/ 1524565 h 1692226"/>
              <a:gd name="connsiteX114" fmla="*/ 86819 w 9662615"/>
              <a:gd name="connsiteY114" fmla="*/ 1519517 h 1692226"/>
              <a:gd name="connsiteX115" fmla="*/ 53369 w 9662615"/>
              <a:gd name="connsiteY115" fmla="*/ 1516853 h 1692226"/>
              <a:gd name="connsiteX116" fmla="*/ 2359 w 9662615"/>
              <a:gd name="connsiteY116" fmla="*/ 1515247 h 1692226"/>
              <a:gd name="connsiteX117" fmla="*/ 0 w 9662615"/>
              <a:gd name="connsiteY117" fmla="*/ 1514932 h 1692226"/>
              <a:gd name="connsiteX118" fmla="*/ 0 w 9662615"/>
              <a:gd name="connsiteY118" fmla="*/ 0 h 1692226"/>
              <a:gd name="connsiteX0" fmla="*/ 0 w 9662615"/>
              <a:gd name="connsiteY0" fmla="*/ 0 h 1621094"/>
              <a:gd name="connsiteX1" fmla="*/ 9662615 w 9662615"/>
              <a:gd name="connsiteY1" fmla="*/ 0 h 1621094"/>
              <a:gd name="connsiteX2" fmla="*/ 9662615 w 9662615"/>
              <a:gd name="connsiteY2" fmla="*/ 1280346 h 1621094"/>
              <a:gd name="connsiteX3" fmla="*/ 9658420 w 9662615"/>
              <a:gd name="connsiteY3" fmla="*/ 1280106 h 1621094"/>
              <a:gd name="connsiteX4" fmla="*/ 9469546 w 9662615"/>
              <a:gd name="connsiteY4" fmla="*/ 1289837 h 1621094"/>
              <a:gd name="connsiteX5" fmla="*/ 9385895 w 9662615"/>
              <a:gd name="connsiteY5" fmla="*/ 1269203 h 1621094"/>
              <a:gd name="connsiteX6" fmla="*/ 9144767 w 9662615"/>
              <a:gd name="connsiteY6" fmla="*/ 1264120 h 1621094"/>
              <a:gd name="connsiteX7" fmla="*/ 8837252 w 9662615"/>
              <a:gd name="connsiteY7" fmla="*/ 1350515 h 1621094"/>
              <a:gd name="connsiteX8" fmla="*/ 8705466 w 9662615"/>
              <a:gd name="connsiteY8" fmla="*/ 1342419 h 1621094"/>
              <a:gd name="connsiteX9" fmla="*/ 8652221 w 9662615"/>
              <a:gd name="connsiteY9" fmla="*/ 1326906 h 1621094"/>
              <a:gd name="connsiteX10" fmla="*/ 8632312 w 9662615"/>
              <a:gd name="connsiteY10" fmla="*/ 1326025 h 1621094"/>
              <a:gd name="connsiteX11" fmla="*/ 8591582 w 9662615"/>
              <a:gd name="connsiteY11" fmla="*/ 1341666 h 1621094"/>
              <a:gd name="connsiteX12" fmla="*/ 8537336 w 9662615"/>
              <a:gd name="connsiteY12" fmla="*/ 1341684 h 1621094"/>
              <a:gd name="connsiteX13" fmla="*/ 8472508 w 9662615"/>
              <a:gd name="connsiteY13" fmla="*/ 1363109 h 1621094"/>
              <a:gd name="connsiteX14" fmla="*/ 8258477 w 9662615"/>
              <a:gd name="connsiteY14" fmla="*/ 1370666 h 1621094"/>
              <a:gd name="connsiteX15" fmla="*/ 8197961 w 9662615"/>
              <a:gd name="connsiteY15" fmla="*/ 1392804 h 1621094"/>
              <a:gd name="connsiteX16" fmla="*/ 8171196 w 9662615"/>
              <a:gd name="connsiteY16" fmla="*/ 1397216 h 1621094"/>
              <a:gd name="connsiteX17" fmla="*/ 8127667 w 9662615"/>
              <a:gd name="connsiteY17" fmla="*/ 1418254 h 1621094"/>
              <a:gd name="connsiteX18" fmla="*/ 7974579 w 9662615"/>
              <a:gd name="connsiteY18" fmla="*/ 1383439 h 1621094"/>
              <a:gd name="connsiteX19" fmla="*/ 7768351 w 9662615"/>
              <a:gd name="connsiteY19" fmla="*/ 1395051 h 1621094"/>
              <a:gd name="connsiteX20" fmla="*/ 7635985 w 9662615"/>
              <a:gd name="connsiteY20" fmla="*/ 1386363 h 1621094"/>
              <a:gd name="connsiteX21" fmla="*/ 7466069 w 9662615"/>
              <a:gd name="connsiteY21" fmla="*/ 1377654 h 1621094"/>
              <a:gd name="connsiteX22" fmla="*/ 7355642 w 9662615"/>
              <a:gd name="connsiteY22" fmla="*/ 1407761 h 1621094"/>
              <a:gd name="connsiteX23" fmla="*/ 7151610 w 9662615"/>
              <a:gd name="connsiteY23" fmla="*/ 1397856 h 1621094"/>
              <a:gd name="connsiteX24" fmla="*/ 7082147 w 9662615"/>
              <a:gd name="connsiteY24" fmla="*/ 1406113 h 1621094"/>
              <a:gd name="connsiteX25" fmla="*/ 7014958 w 9662615"/>
              <a:gd name="connsiteY25" fmla="*/ 1396883 h 1621094"/>
              <a:gd name="connsiteX26" fmla="*/ 6907567 w 9662615"/>
              <a:gd name="connsiteY26" fmla="*/ 1419149 h 1621094"/>
              <a:gd name="connsiteX27" fmla="*/ 6748428 w 9662615"/>
              <a:gd name="connsiteY27" fmla="*/ 1420308 h 1621094"/>
              <a:gd name="connsiteX28" fmla="*/ 6654257 w 9662615"/>
              <a:gd name="connsiteY28" fmla="*/ 1424143 h 1621094"/>
              <a:gd name="connsiteX29" fmla="*/ 6620123 w 9662615"/>
              <a:gd name="connsiteY29" fmla="*/ 1430535 h 1621094"/>
              <a:gd name="connsiteX30" fmla="*/ 6571355 w 9662615"/>
              <a:gd name="connsiteY30" fmla="*/ 1436144 h 1621094"/>
              <a:gd name="connsiteX31" fmla="*/ 6486557 w 9662615"/>
              <a:gd name="connsiteY31" fmla="*/ 1449861 h 1621094"/>
              <a:gd name="connsiteX32" fmla="*/ 6370419 w 9662615"/>
              <a:gd name="connsiteY32" fmla="*/ 1461649 h 1621094"/>
              <a:gd name="connsiteX33" fmla="*/ 6278839 w 9662615"/>
              <a:gd name="connsiteY33" fmla="*/ 1449160 h 1621094"/>
              <a:gd name="connsiteX34" fmla="*/ 6272455 w 9662615"/>
              <a:gd name="connsiteY34" fmla="*/ 1453191 h 1621094"/>
              <a:gd name="connsiteX35" fmla="*/ 6212659 w 9662615"/>
              <a:gd name="connsiteY35" fmla="*/ 1454850 h 1621094"/>
              <a:gd name="connsiteX36" fmla="*/ 6069317 w 9662615"/>
              <a:gd name="connsiteY36" fmla="*/ 1445838 h 1621094"/>
              <a:gd name="connsiteX37" fmla="*/ 5878477 w 9662615"/>
              <a:gd name="connsiteY37" fmla="*/ 1439180 h 1621094"/>
              <a:gd name="connsiteX38" fmla="*/ 5838387 w 9662615"/>
              <a:gd name="connsiteY38" fmla="*/ 1444679 h 1621094"/>
              <a:gd name="connsiteX39" fmla="*/ 5771136 w 9662615"/>
              <a:gd name="connsiteY39" fmla="*/ 1453639 h 1621094"/>
              <a:gd name="connsiteX40" fmla="*/ 5724081 w 9662615"/>
              <a:gd name="connsiteY40" fmla="*/ 1470431 h 1621094"/>
              <a:gd name="connsiteX41" fmla="*/ 5666577 w 9662615"/>
              <a:gd name="connsiteY41" fmla="*/ 1473921 h 1621094"/>
              <a:gd name="connsiteX42" fmla="*/ 5649068 w 9662615"/>
              <a:gd name="connsiteY42" fmla="*/ 1461676 h 1621094"/>
              <a:gd name="connsiteX43" fmla="*/ 5588902 w 9662615"/>
              <a:gd name="connsiteY43" fmla="*/ 1469647 h 1621094"/>
              <a:gd name="connsiteX44" fmla="*/ 5498090 w 9662615"/>
              <a:gd name="connsiteY44" fmla="*/ 1483173 h 1621094"/>
              <a:gd name="connsiteX45" fmla="*/ 5444641 w 9662615"/>
              <a:gd name="connsiteY45" fmla="*/ 1487602 h 1621094"/>
              <a:gd name="connsiteX46" fmla="*/ 5299812 w 9662615"/>
              <a:gd name="connsiteY46" fmla="*/ 1503362 h 1621094"/>
              <a:gd name="connsiteX47" fmla="*/ 5213947 w 9662615"/>
              <a:gd name="connsiteY47" fmla="*/ 1516637 h 1621094"/>
              <a:gd name="connsiteX48" fmla="*/ 5090342 w 9662615"/>
              <a:gd name="connsiteY48" fmla="*/ 1546680 h 1621094"/>
              <a:gd name="connsiteX49" fmla="*/ 5129812 w 9662615"/>
              <a:gd name="connsiteY49" fmla="*/ 1521277 h 1621094"/>
              <a:gd name="connsiteX50" fmla="*/ 5059484 w 9662615"/>
              <a:gd name="connsiteY50" fmla="*/ 1546802 h 1621094"/>
              <a:gd name="connsiteX51" fmla="*/ 5038524 w 9662615"/>
              <a:gd name="connsiteY51" fmla="*/ 1545675 h 1621094"/>
              <a:gd name="connsiteX52" fmla="*/ 5026564 w 9662615"/>
              <a:gd name="connsiteY52" fmla="*/ 1545376 h 1621094"/>
              <a:gd name="connsiteX53" fmla="*/ 4969433 w 9662615"/>
              <a:gd name="connsiteY53" fmla="*/ 1550865 h 1621094"/>
              <a:gd name="connsiteX54" fmla="*/ 4921303 w 9662615"/>
              <a:gd name="connsiteY54" fmla="*/ 1575379 h 1621094"/>
              <a:gd name="connsiteX55" fmla="*/ 4871726 w 9662615"/>
              <a:gd name="connsiteY55" fmla="*/ 1570584 h 1621094"/>
              <a:gd name="connsiteX56" fmla="*/ 4847242 w 9662615"/>
              <a:gd name="connsiteY56" fmla="*/ 1621094 h 1621094"/>
              <a:gd name="connsiteX57" fmla="*/ 4821058 w 9662615"/>
              <a:gd name="connsiteY57" fmla="*/ 1553078 h 1621094"/>
              <a:gd name="connsiteX58" fmla="*/ 4791466 w 9662615"/>
              <a:gd name="connsiteY58" fmla="*/ 1561324 h 1621094"/>
              <a:gd name="connsiteX59" fmla="*/ 4784247 w 9662615"/>
              <a:gd name="connsiteY59" fmla="*/ 1562342 h 1621094"/>
              <a:gd name="connsiteX60" fmla="*/ 4735334 w 9662615"/>
              <a:gd name="connsiteY60" fmla="*/ 1581778 h 1621094"/>
              <a:gd name="connsiteX61" fmla="*/ 4697562 w 9662615"/>
              <a:gd name="connsiteY61" fmla="*/ 1551206 h 1621094"/>
              <a:gd name="connsiteX62" fmla="*/ 4662664 w 9662615"/>
              <a:gd name="connsiteY62" fmla="*/ 1573162 h 1621094"/>
              <a:gd name="connsiteX63" fmla="*/ 4603028 w 9662615"/>
              <a:gd name="connsiteY63" fmla="*/ 1568821 h 1621094"/>
              <a:gd name="connsiteX64" fmla="*/ 4541612 w 9662615"/>
              <a:gd name="connsiteY64" fmla="*/ 1545262 h 1621094"/>
              <a:gd name="connsiteX65" fmla="*/ 4422155 w 9662615"/>
              <a:gd name="connsiteY65" fmla="*/ 1542059 h 1621094"/>
              <a:gd name="connsiteX66" fmla="*/ 4221826 w 9662615"/>
              <a:gd name="connsiteY66" fmla="*/ 1508923 h 1621094"/>
              <a:gd name="connsiteX67" fmla="*/ 4096601 w 9662615"/>
              <a:gd name="connsiteY67" fmla="*/ 1521563 h 1621094"/>
              <a:gd name="connsiteX68" fmla="*/ 3970635 w 9662615"/>
              <a:gd name="connsiteY68" fmla="*/ 1544815 h 1621094"/>
              <a:gd name="connsiteX69" fmla="*/ 3833906 w 9662615"/>
              <a:gd name="connsiteY69" fmla="*/ 1516637 h 1621094"/>
              <a:gd name="connsiteX70" fmla="*/ 3696258 w 9662615"/>
              <a:gd name="connsiteY70" fmla="*/ 1537563 h 1621094"/>
              <a:gd name="connsiteX71" fmla="*/ 3594070 w 9662615"/>
              <a:gd name="connsiteY71" fmla="*/ 1509422 h 1621094"/>
              <a:gd name="connsiteX72" fmla="*/ 3565233 w 9662615"/>
              <a:gd name="connsiteY72" fmla="*/ 1515122 h 1621094"/>
              <a:gd name="connsiteX73" fmla="*/ 3560267 w 9662615"/>
              <a:gd name="connsiteY73" fmla="*/ 1516288 h 1621094"/>
              <a:gd name="connsiteX74" fmla="*/ 3540258 w 9662615"/>
              <a:gd name="connsiteY74" fmla="*/ 1516976 h 1621094"/>
              <a:gd name="connsiteX75" fmla="*/ 3534780 w 9662615"/>
              <a:gd name="connsiteY75" fmla="*/ 1522141 h 1621094"/>
              <a:gd name="connsiteX76" fmla="*/ 3504783 w 9662615"/>
              <a:gd name="connsiteY76" fmla="*/ 1526739 h 1621094"/>
              <a:gd name="connsiteX77" fmla="*/ 3430805 w 9662615"/>
              <a:gd name="connsiteY77" fmla="*/ 1542521 h 1621094"/>
              <a:gd name="connsiteX78" fmla="*/ 3292707 w 9662615"/>
              <a:gd name="connsiteY78" fmla="*/ 1520490 h 1621094"/>
              <a:gd name="connsiteX79" fmla="*/ 3187872 w 9662615"/>
              <a:gd name="connsiteY79" fmla="*/ 1519991 h 1621094"/>
              <a:gd name="connsiteX80" fmla="*/ 3148026 w 9662615"/>
              <a:gd name="connsiteY80" fmla="*/ 1524777 h 1621094"/>
              <a:gd name="connsiteX81" fmla="*/ 3092394 w 9662615"/>
              <a:gd name="connsiteY81" fmla="*/ 1528115 h 1621094"/>
              <a:gd name="connsiteX82" fmla="*/ 2994200 w 9662615"/>
              <a:gd name="connsiteY82" fmla="*/ 1537857 h 1621094"/>
              <a:gd name="connsiteX83" fmla="*/ 2862301 w 9662615"/>
              <a:gd name="connsiteY83" fmla="*/ 1544250 h 1621094"/>
              <a:gd name="connsiteX84" fmla="*/ 2766335 w 9662615"/>
              <a:gd name="connsiteY84" fmla="*/ 1527662 h 1621094"/>
              <a:gd name="connsiteX85" fmla="*/ 2757836 w 9662615"/>
              <a:gd name="connsiteY85" fmla="*/ 1531371 h 1621094"/>
              <a:gd name="connsiteX86" fmla="*/ 2691555 w 9662615"/>
              <a:gd name="connsiteY86" fmla="*/ 1530283 h 1621094"/>
              <a:gd name="connsiteX87" fmla="*/ 2491676 w 9662615"/>
              <a:gd name="connsiteY87" fmla="*/ 1500859 h 1621094"/>
              <a:gd name="connsiteX88" fmla="*/ 2378036 w 9662615"/>
              <a:gd name="connsiteY88" fmla="*/ 1520645 h 1621094"/>
              <a:gd name="connsiteX89" fmla="*/ 2284269 w 9662615"/>
              <a:gd name="connsiteY89" fmla="*/ 1503068 h 1621094"/>
              <a:gd name="connsiteX90" fmla="*/ 2207104 w 9662615"/>
              <a:gd name="connsiteY90" fmla="*/ 1508888 h 1621094"/>
              <a:gd name="connsiteX91" fmla="*/ 2149226 w 9662615"/>
              <a:gd name="connsiteY91" fmla="*/ 1523409 h 1621094"/>
              <a:gd name="connsiteX92" fmla="*/ 2084783 w 9662615"/>
              <a:gd name="connsiteY92" fmla="*/ 1524245 h 1621094"/>
              <a:gd name="connsiteX93" fmla="*/ 2070075 w 9662615"/>
              <a:gd name="connsiteY93" fmla="*/ 1511285 h 1621094"/>
              <a:gd name="connsiteX94" fmla="*/ 2001057 w 9662615"/>
              <a:gd name="connsiteY94" fmla="*/ 1516449 h 1621094"/>
              <a:gd name="connsiteX95" fmla="*/ 1896330 w 9662615"/>
              <a:gd name="connsiteY95" fmla="*/ 1525725 h 1621094"/>
              <a:gd name="connsiteX96" fmla="*/ 1835994 w 9662615"/>
              <a:gd name="connsiteY96" fmla="*/ 1527678 h 1621094"/>
              <a:gd name="connsiteX97" fmla="*/ 1671119 w 9662615"/>
              <a:gd name="connsiteY97" fmla="*/ 1536701 h 1621094"/>
              <a:gd name="connsiteX98" fmla="*/ 1601337 w 9662615"/>
              <a:gd name="connsiteY98" fmla="*/ 1548552 h 1621094"/>
              <a:gd name="connsiteX99" fmla="*/ 1407755 w 9662615"/>
              <a:gd name="connsiteY99" fmla="*/ 1571444 h 1621094"/>
              <a:gd name="connsiteX100" fmla="*/ 1271994 w 9662615"/>
              <a:gd name="connsiteY100" fmla="*/ 1579471 h 1621094"/>
              <a:gd name="connsiteX101" fmla="*/ 1249226 w 9662615"/>
              <a:gd name="connsiteY101" fmla="*/ 1583140 h 1621094"/>
              <a:gd name="connsiteX102" fmla="*/ 1217719 w 9662615"/>
              <a:gd name="connsiteY102" fmla="*/ 1580863 h 1621094"/>
              <a:gd name="connsiteX103" fmla="*/ 1091432 w 9662615"/>
              <a:gd name="connsiteY103" fmla="*/ 1571003 h 1621094"/>
              <a:gd name="connsiteX104" fmla="*/ 992039 w 9662615"/>
              <a:gd name="connsiteY104" fmla="*/ 1556662 h 1621094"/>
              <a:gd name="connsiteX105" fmla="*/ 868264 w 9662615"/>
              <a:gd name="connsiteY105" fmla="*/ 1566392 h 1621094"/>
              <a:gd name="connsiteX106" fmla="*/ 792765 w 9662615"/>
              <a:gd name="connsiteY106" fmla="*/ 1563102 h 1621094"/>
              <a:gd name="connsiteX107" fmla="*/ 669055 w 9662615"/>
              <a:gd name="connsiteY107" fmla="*/ 1543638 h 1621094"/>
              <a:gd name="connsiteX108" fmla="*/ 506152 w 9662615"/>
              <a:gd name="connsiteY108" fmla="*/ 1549124 h 1621094"/>
              <a:gd name="connsiteX109" fmla="*/ 472797 w 9662615"/>
              <a:gd name="connsiteY109" fmla="*/ 1568904 h 1621094"/>
              <a:gd name="connsiteX110" fmla="*/ 427864 w 9662615"/>
              <a:gd name="connsiteY110" fmla="*/ 1580848 h 1621094"/>
              <a:gd name="connsiteX111" fmla="*/ 408381 w 9662615"/>
              <a:gd name="connsiteY111" fmla="*/ 1552940 h 1621094"/>
              <a:gd name="connsiteX112" fmla="*/ 267163 w 9662615"/>
              <a:gd name="connsiteY112" fmla="*/ 1531913 h 1621094"/>
              <a:gd name="connsiteX113" fmla="*/ 196644 w 9662615"/>
              <a:gd name="connsiteY113" fmla="*/ 1524565 h 1621094"/>
              <a:gd name="connsiteX114" fmla="*/ 86819 w 9662615"/>
              <a:gd name="connsiteY114" fmla="*/ 1519517 h 1621094"/>
              <a:gd name="connsiteX115" fmla="*/ 53369 w 9662615"/>
              <a:gd name="connsiteY115" fmla="*/ 1516853 h 1621094"/>
              <a:gd name="connsiteX116" fmla="*/ 2359 w 9662615"/>
              <a:gd name="connsiteY116" fmla="*/ 1515247 h 1621094"/>
              <a:gd name="connsiteX117" fmla="*/ 0 w 9662615"/>
              <a:gd name="connsiteY117" fmla="*/ 1514932 h 1621094"/>
              <a:gd name="connsiteX118" fmla="*/ 0 w 9662615"/>
              <a:gd name="connsiteY118" fmla="*/ 0 h 1621094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1303 w 9662615"/>
              <a:gd name="connsiteY54" fmla="*/ 1575379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5334 w 9662615"/>
              <a:gd name="connsiteY60" fmla="*/ 158177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41612 w 9662615"/>
              <a:gd name="connsiteY64" fmla="*/ 1545262 h 1583140"/>
              <a:gd name="connsiteX65" fmla="*/ 4422155 w 9662615"/>
              <a:gd name="connsiteY65" fmla="*/ 1542059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5334 w 9662615"/>
              <a:gd name="connsiteY60" fmla="*/ 158177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41612 w 9662615"/>
              <a:gd name="connsiteY64" fmla="*/ 1545262 h 1583140"/>
              <a:gd name="connsiteX65" fmla="*/ 4422155 w 9662615"/>
              <a:gd name="connsiteY65" fmla="*/ 1542059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97680"/>
              <a:gd name="connsiteX1" fmla="*/ 9662615 w 9662615"/>
              <a:gd name="connsiteY1" fmla="*/ 0 h 1597680"/>
              <a:gd name="connsiteX2" fmla="*/ 9662615 w 9662615"/>
              <a:gd name="connsiteY2" fmla="*/ 1280346 h 1597680"/>
              <a:gd name="connsiteX3" fmla="*/ 9658420 w 9662615"/>
              <a:gd name="connsiteY3" fmla="*/ 1280106 h 1597680"/>
              <a:gd name="connsiteX4" fmla="*/ 9469546 w 9662615"/>
              <a:gd name="connsiteY4" fmla="*/ 1289837 h 1597680"/>
              <a:gd name="connsiteX5" fmla="*/ 9385895 w 9662615"/>
              <a:gd name="connsiteY5" fmla="*/ 1269203 h 1597680"/>
              <a:gd name="connsiteX6" fmla="*/ 9144767 w 9662615"/>
              <a:gd name="connsiteY6" fmla="*/ 1264120 h 1597680"/>
              <a:gd name="connsiteX7" fmla="*/ 8837252 w 9662615"/>
              <a:gd name="connsiteY7" fmla="*/ 1350515 h 1597680"/>
              <a:gd name="connsiteX8" fmla="*/ 8705466 w 9662615"/>
              <a:gd name="connsiteY8" fmla="*/ 1342419 h 1597680"/>
              <a:gd name="connsiteX9" fmla="*/ 8652221 w 9662615"/>
              <a:gd name="connsiteY9" fmla="*/ 1326906 h 1597680"/>
              <a:gd name="connsiteX10" fmla="*/ 8632312 w 9662615"/>
              <a:gd name="connsiteY10" fmla="*/ 1326025 h 1597680"/>
              <a:gd name="connsiteX11" fmla="*/ 8591582 w 9662615"/>
              <a:gd name="connsiteY11" fmla="*/ 1341666 h 1597680"/>
              <a:gd name="connsiteX12" fmla="*/ 8537336 w 9662615"/>
              <a:gd name="connsiteY12" fmla="*/ 1341684 h 1597680"/>
              <a:gd name="connsiteX13" fmla="*/ 8472508 w 9662615"/>
              <a:gd name="connsiteY13" fmla="*/ 1363109 h 1597680"/>
              <a:gd name="connsiteX14" fmla="*/ 8258477 w 9662615"/>
              <a:gd name="connsiteY14" fmla="*/ 1370666 h 1597680"/>
              <a:gd name="connsiteX15" fmla="*/ 8197961 w 9662615"/>
              <a:gd name="connsiteY15" fmla="*/ 1392804 h 1597680"/>
              <a:gd name="connsiteX16" fmla="*/ 8171196 w 9662615"/>
              <a:gd name="connsiteY16" fmla="*/ 1397216 h 1597680"/>
              <a:gd name="connsiteX17" fmla="*/ 8127667 w 9662615"/>
              <a:gd name="connsiteY17" fmla="*/ 1418254 h 1597680"/>
              <a:gd name="connsiteX18" fmla="*/ 7974579 w 9662615"/>
              <a:gd name="connsiteY18" fmla="*/ 1383439 h 1597680"/>
              <a:gd name="connsiteX19" fmla="*/ 7768351 w 9662615"/>
              <a:gd name="connsiteY19" fmla="*/ 1395051 h 1597680"/>
              <a:gd name="connsiteX20" fmla="*/ 7635985 w 9662615"/>
              <a:gd name="connsiteY20" fmla="*/ 1386363 h 1597680"/>
              <a:gd name="connsiteX21" fmla="*/ 7466069 w 9662615"/>
              <a:gd name="connsiteY21" fmla="*/ 1377654 h 1597680"/>
              <a:gd name="connsiteX22" fmla="*/ 7355642 w 9662615"/>
              <a:gd name="connsiteY22" fmla="*/ 1407761 h 1597680"/>
              <a:gd name="connsiteX23" fmla="*/ 7151610 w 9662615"/>
              <a:gd name="connsiteY23" fmla="*/ 1397856 h 1597680"/>
              <a:gd name="connsiteX24" fmla="*/ 7082147 w 9662615"/>
              <a:gd name="connsiteY24" fmla="*/ 1406113 h 1597680"/>
              <a:gd name="connsiteX25" fmla="*/ 7014958 w 9662615"/>
              <a:gd name="connsiteY25" fmla="*/ 1396883 h 1597680"/>
              <a:gd name="connsiteX26" fmla="*/ 6907567 w 9662615"/>
              <a:gd name="connsiteY26" fmla="*/ 1419149 h 1597680"/>
              <a:gd name="connsiteX27" fmla="*/ 6748428 w 9662615"/>
              <a:gd name="connsiteY27" fmla="*/ 1420308 h 1597680"/>
              <a:gd name="connsiteX28" fmla="*/ 6654257 w 9662615"/>
              <a:gd name="connsiteY28" fmla="*/ 1424143 h 1597680"/>
              <a:gd name="connsiteX29" fmla="*/ 6620123 w 9662615"/>
              <a:gd name="connsiteY29" fmla="*/ 1430535 h 1597680"/>
              <a:gd name="connsiteX30" fmla="*/ 6571355 w 9662615"/>
              <a:gd name="connsiteY30" fmla="*/ 1436144 h 1597680"/>
              <a:gd name="connsiteX31" fmla="*/ 6486557 w 9662615"/>
              <a:gd name="connsiteY31" fmla="*/ 1449861 h 1597680"/>
              <a:gd name="connsiteX32" fmla="*/ 6370419 w 9662615"/>
              <a:gd name="connsiteY32" fmla="*/ 1461649 h 1597680"/>
              <a:gd name="connsiteX33" fmla="*/ 6278839 w 9662615"/>
              <a:gd name="connsiteY33" fmla="*/ 1449160 h 1597680"/>
              <a:gd name="connsiteX34" fmla="*/ 6272455 w 9662615"/>
              <a:gd name="connsiteY34" fmla="*/ 1453191 h 1597680"/>
              <a:gd name="connsiteX35" fmla="*/ 6212659 w 9662615"/>
              <a:gd name="connsiteY35" fmla="*/ 1454850 h 1597680"/>
              <a:gd name="connsiteX36" fmla="*/ 6069317 w 9662615"/>
              <a:gd name="connsiteY36" fmla="*/ 1445838 h 1597680"/>
              <a:gd name="connsiteX37" fmla="*/ 5878477 w 9662615"/>
              <a:gd name="connsiteY37" fmla="*/ 1439180 h 1597680"/>
              <a:gd name="connsiteX38" fmla="*/ 5838387 w 9662615"/>
              <a:gd name="connsiteY38" fmla="*/ 1444679 h 1597680"/>
              <a:gd name="connsiteX39" fmla="*/ 5771136 w 9662615"/>
              <a:gd name="connsiteY39" fmla="*/ 1453639 h 1597680"/>
              <a:gd name="connsiteX40" fmla="*/ 5724081 w 9662615"/>
              <a:gd name="connsiteY40" fmla="*/ 1470431 h 1597680"/>
              <a:gd name="connsiteX41" fmla="*/ 5666577 w 9662615"/>
              <a:gd name="connsiteY41" fmla="*/ 1473921 h 1597680"/>
              <a:gd name="connsiteX42" fmla="*/ 5649068 w 9662615"/>
              <a:gd name="connsiteY42" fmla="*/ 1461676 h 1597680"/>
              <a:gd name="connsiteX43" fmla="*/ 5588902 w 9662615"/>
              <a:gd name="connsiteY43" fmla="*/ 1469647 h 1597680"/>
              <a:gd name="connsiteX44" fmla="*/ 5498090 w 9662615"/>
              <a:gd name="connsiteY44" fmla="*/ 1483173 h 1597680"/>
              <a:gd name="connsiteX45" fmla="*/ 5444641 w 9662615"/>
              <a:gd name="connsiteY45" fmla="*/ 1487602 h 1597680"/>
              <a:gd name="connsiteX46" fmla="*/ 5299812 w 9662615"/>
              <a:gd name="connsiteY46" fmla="*/ 1503362 h 1597680"/>
              <a:gd name="connsiteX47" fmla="*/ 5213947 w 9662615"/>
              <a:gd name="connsiteY47" fmla="*/ 1516637 h 1597680"/>
              <a:gd name="connsiteX48" fmla="*/ 5090342 w 9662615"/>
              <a:gd name="connsiteY48" fmla="*/ 1546680 h 1597680"/>
              <a:gd name="connsiteX49" fmla="*/ 5129812 w 9662615"/>
              <a:gd name="connsiteY49" fmla="*/ 1521277 h 1597680"/>
              <a:gd name="connsiteX50" fmla="*/ 5059484 w 9662615"/>
              <a:gd name="connsiteY50" fmla="*/ 1546802 h 1597680"/>
              <a:gd name="connsiteX51" fmla="*/ 5038524 w 9662615"/>
              <a:gd name="connsiteY51" fmla="*/ 1545675 h 1597680"/>
              <a:gd name="connsiteX52" fmla="*/ 5026564 w 9662615"/>
              <a:gd name="connsiteY52" fmla="*/ 1545376 h 1597680"/>
              <a:gd name="connsiteX53" fmla="*/ 4969433 w 9662615"/>
              <a:gd name="connsiteY53" fmla="*/ 1550865 h 1597680"/>
              <a:gd name="connsiteX54" fmla="*/ 4929254 w 9662615"/>
              <a:gd name="connsiteY54" fmla="*/ 1563452 h 1597680"/>
              <a:gd name="connsiteX55" fmla="*/ 4871726 w 9662615"/>
              <a:gd name="connsiteY55" fmla="*/ 1570584 h 1597680"/>
              <a:gd name="connsiteX56" fmla="*/ 4843267 w 9662615"/>
              <a:gd name="connsiteY56" fmla="*/ 1561459 h 1597680"/>
              <a:gd name="connsiteX57" fmla="*/ 4821058 w 9662615"/>
              <a:gd name="connsiteY57" fmla="*/ 1553078 h 1597680"/>
              <a:gd name="connsiteX58" fmla="*/ 4791466 w 9662615"/>
              <a:gd name="connsiteY58" fmla="*/ 1561324 h 1597680"/>
              <a:gd name="connsiteX59" fmla="*/ 4784247 w 9662615"/>
              <a:gd name="connsiteY59" fmla="*/ 1562342 h 1597680"/>
              <a:gd name="connsiteX60" fmla="*/ 4743285 w 9662615"/>
              <a:gd name="connsiteY60" fmla="*/ 1597680 h 1597680"/>
              <a:gd name="connsiteX61" fmla="*/ 4697562 w 9662615"/>
              <a:gd name="connsiteY61" fmla="*/ 1551206 h 1597680"/>
              <a:gd name="connsiteX62" fmla="*/ 4662664 w 9662615"/>
              <a:gd name="connsiteY62" fmla="*/ 1573162 h 1597680"/>
              <a:gd name="connsiteX63" fmla="*/ 4603028 w 9662615"/>
              <a:gd name="connsiteY63" fmla="*/ 1568821 h 1597680"/>
              <a:gd name="connsiteX64" fmla="*/ 4541612 w 9662615"/>
              <a:gd name="connsiteY64" fmla="*/ 1545262 h 1597680"/>
              <a:gd name="connsiteX65" fmla="*/ 4422155 w 9662615"/>
              <a:gd name="connsiteY65" fmla="*/ 1542059 h 1597680"/>
              <a:gd name="connsiteX66" fmla="*/ 4221826 w 9662615"/>
              <a:gd name="connsiteY66" fmla="*/ 1508923 h 1597680"/>
              <a:gd name="connsiteX67" fmla="*/ 4096601 w 9662615"/>
              <a:gd name="connsiteY67" fmla="*/ 1521563 h 1597680"/>
              <a:gd name="connsiteX68" fmla="*/ 3970635 w 9662615"/>
              <a:gd name="connsiteY68" fmla="*/ 1544815 h 1597680"/>
              <a:gd name="connsiteX69" fmla="*/ 3833906 w 9662615"/>
              <a:gd name="connsiteY69" fmla="*/ 1516637 h 1597680"/>
              <a:gd name="connsiteX70" fmla="*/ 3696258 w 9662615"/>
              <a:gd name="connsiteY70" fmla="*/ 1537563 h 1597680"/>
              <a:gd name="connsiteX71" fmla="*/ 3594070 w 9662615"/>
              <a:gd name="connsiteY71" fmla="*/ 1509422 h 1597680"/>
              <a:gd name="connsiteX72" fmla="*/ 3565233 w 9662615"/>
              <a:gd name="connsiteY72" fmla="*/ 1515122 h 1597680"/>
              <a:gd name="connsiteX73" fmla="*/ 3560267 w 9662615"/>
              <a:gd name="connsiteY73" fmla="*/ 1516288 h 1597680"/>
              <a:gd name="connsiteX74" fmla="*/ 3540258 w 9662615"/>
              <a:gd name="connsiteY74" fmla="*/ 1516976 h 1597680"/>
              <a:gd name="connsiteX75" fmla="*/ 3534780 w 9662615"/>
              <a:gd name="connsiteY75" fmla="*/ 1522141 h 1597680"/>
              <a:gd name="connsiteX76" fmla="*/ 3504783 w 9662615"/>
              <a:gd name="connsiteY76" fmla="*/ 1526739 h 1597680"/>
              <a:gd name="connsiteX77" fmla="*/ 3430805 w 9662615"/>
              <a:gd name="connsiteY77" fmla="*/ 1542521 h 1597680"/>
              <a:gd name="connsiteX78" fmla="*/ 3292707 w 9662615"/>
              <a:gd name="connsiteY78" fmla="*/ 1520490 h 1597680"/>
              <a:gd name="connsiteX79" fmla="*/ 3187872 w 9662615"/>
              <a:gd name="connsiteY79" fmla="*/ 1519991 h 1597680"/>
              <a:gd name="connsiteX80" fmla="*/ 3148026 w 9662615"/>
              <a:gd name="connsiteY80" fmla="*/ 1524777 h 1597680"/>
              <a:gd name="connsiteX81" fmla="*/ 3092394 w 9662615"/>
              <a:gd name="connsiteY81" fmla="*/ 1528115 h 1597680"/>
              <a:gd name="connsiteX82" fmla="*/ 2994200 w 9662615"/>
              <a:gd name="connsiteY82" fmla="*/ 1537857 h 1597680"/>
              <a:gd name="connsiteX83" fmla="*/ 2862301 w 9662615"/>
              <a:gd name="connsiteY83" fmla="*/ 1544250 h 1597680"/>
              <a:gd name="connsiteX84" fmla="*/ 2766335 w 9662615"/>
              <a:gd name="connsiteY84" fmla="*/ 1527662 h 1597680"/>
              <a:gd name="connsiteX85" fmla="*/ 2757836 w 9662615"/>
              <a:gd name="connsiteY85" fmla="*/ 1531371 h 1597680"/>
              <a:gd name="connsiteX86" fmla="*/ 2691555 w 9662615"/>
              <a:gd name="connsiteY86" fmla="*/ 1530283 h 1597680"/>
              <a:gd name="connsiteX87" fmla="*/ 2491676 w 9662615"/>
              <a:gd name="connsiteY87" fmla="*/ 1500859 h 1597680"/>
              <a:gd name="connsiteX88" fmla="*/ 2378036 w 9662615"/>
              <a:gd name="connsiteY88" fmla="*/ 1520645 h 1597680"/>
              <a:gd name="connsiteX89" fmla="*/ 2284269 w 9662615"/>
              <a:gd name="connsiteY89" fmla="*/ 1503068 h 1597680"/>
              <a:gd name="connsiteX90" fmla="*/ 2207104 w 9662615"/>
              <a:gd name="connsiteY90" fmla="*/ 1508888 h 1597680"/>
              <a:gd name="connsiteX91" fmla="*/ 2149226 w 9662615"/>
              <a:gd name="connsiteY91" fmla="*/ 1523409 h 1597680"/>
              <a:gd name="connsiteX92" fmla="*/ 2084783 w 9662615"/>
              <a:gd name="connsiteY92" fmla="*/ 1524245 h 1597680"/>
              <a:gd name="connsiteX93" fmla="*/ 2070075 w 9662615"/>
              <a:gd name="connsiteY93" fmla="*/ 1511285 h 1597680"/>
              <a:gd name="connsiteX94" fmla="*/ 2001057 w 9662615"/>
              <a:gd name="connsiteY94" fmla="*/ 1516449 h 1597680"/>
              <a:gd name="connsiteX95" fmla="*/ 1896330 w 9662615"/>
              <a:gd name="connsiteY95" fmla="*/ 1525725 h 1597680"/>
              <a:gd name="connsiteX96" fmla="*/ 1835994 w 9662615"/>
              <a:gd name="connsiteY96" fmla="*/ 1527678 h 1597680"/>
              <a:gd name="connsiteX97" fmla="*/ 1671119 w 9662615"/>
              <a:gd name="connsiteY97" fmla="*/ 1536701 h 1597680"/>
              <a:gd name="connsiteX98" fmla="*/ 1601337 w 9662615"/>
              <a:gd name="connsiteY98" fmla="*/ 1548552 h 1597680"/>
              <a:gd name="connsiteX99" fmla="*/ 1407755 w 9662615"/>
              <a:gd name="connsiteY99" fmla="*/ 1571444 h 1597680"/>
              <a:gd name="connsiteX100" fmla="*/ 1271994 w 9662615"/>
              <a:gd name="connsiteY100" fmla="*/ 1579471 h 1597680"/>
              <a:gd name="connsiteX101" fmla="*/ 1249226 w 9662615"/>
              <a:gd name="connsiteY101" fmla="*/ 1583140 h 1597680"/>
              <a:gd name="connsiteX102" fmla="*/ 1217719 w 9662615"/>
              <a:gd name="connsiteY102" fmla="*/ 1580863 h 1597680"/>
              <a:gd name="connsiteX103" fmla="*/ 1091432 w 9662615"/>
              <a:gd name="connsiteY103" fmla="*/ 1571003 h 1597680"/>
              <a:gd name="connsiteX104" fmla="*/ 992039 w 9662615"/>
              <a:gd name="connsiteY104" fmla="*/ 1556662 h 1597680"/>
              <a:gd name="connsiteX105" fmla="*/ 868264 w 9662615"/>
              <a:gd name="connsiteY105" fmla="*/ 1566392 h 1597680"/>
              <a:gd name="connsiteX106" fmla="*/ 792765 w 9662615"/>
              <a:gd name="connsiteY106" fmla="*/ 1563102 h 1597680"/>
              <a:gd name="connsiteX107" fmla="*/ 669055 w 9662615"/>
              <a:gd name="connsiteY107" fmla="*/ 1543638 h 1597680"/>
              <a:gd name="connsiteX108" fmla="*/ 506152 w 9662615"/>
              <a:gd name="connsiteY108" fmla="*/ 1549124 h 1597680"/>
              <a:gd name="connsiteX109" fmla="*/ 472797 w 9662615"/>
              <a:gd name="connsiteY109" fmla="*/ 1568904 h 1597680"/>
              <a:gd name="connsiteX110" fmla="*/ 427864 w 9662615"/>
              <a:gd name="connsiteY110" fmla="*/ 1580848 h 1597680"/>
              <a:gd name="connsiteX111" fmla="*/ 408381 w 9662615"/>
              <a:gd name="connsiteY111" fmla="*/ 1552940 h 1597680"/>
              <a:gd name="connsiteX112" fmla="*/ 267163 w 9662615"/>
              <a:gd name="connsiteY112" fmla="*/ 1531913 h 1597680"/>
              <a:gd name="connsiteX113" fmla="*/ 196644 w 9662615"/>
              <a:gd name="connsiteY113" fmla="*/ 1524565 h 1597680"/>
              <a:gd name="connsiteX114" fmla="*/ 86819 w 9662615"/>
              <a:gd name="connsiteY114" fmla="*/ 1519517 h 1597680"/>
              <a:gd name="connsiteX115" fmla="*/ 53369 w 9662615"/>
              <a:gd name="connsiteY115" fmla="*/ 1516853 h 1597680"/>
              <a:gd name="connsiteX116" fmla="*/ 2359 w 9662615"/>
              <a:gd name="connsiteY116" fmla="*/ 1515247 h 1597680"/>
              <a:gd name="connsiteX117" fmla="*/ 0 w 9662615"/>
              <a:gd name="connsiteY117" fmla="*/ 1514932 h 1597680"/>
              <a:gd name="connsiteX118" fmla="*/ 0 w 9662615"/>
              <a:gd name="connsiteY118" fmla="*/ 0 h 1597680"/>
              <a:gd name="connsiteX0" fmla="*/ 0 w 9662615"/>
              <a:gd name="connsiteY0" fmla="*/ 0 h 1603753"/>
              <a:gd name="connsiteX1" fmla="*/ 9662615 w 9662615"/>
              <a:gd name="connsiteY1" fmla="*/ 0 h 1603753"/>
              <a:gd name="connsiteX2" fmla="*/ 9662615 w 9662615"/>
              <a:gd name="connsiteY2" fmla="*/ 1280346 h 1603753"/>
              <a:gd name="connsiteX3" fmla="*/ 9658420 w 9662615"/>
              <a:gd name="connsiteY3" fmla="*/ 1280106 h 1603753"/>
              <a:gd name="connsiteX4" fmla="*/ 9469546 w 9662615"/>
              <a:gd name="connsiteY4" fmla="*/ 1289837 h 1603753"/>
              <a:gd name="connsiteX5" fmla="*/ 9385895 w 9662615"/>
              <a:gd name="connsiteY5" fmla="*/ 1269203 h 1603753"/>
              <a:gd name="connsiteX6" fmla="*/ 9144767 w 9662615"/>
              <a:gd name="connsiteY6" fmla="*/ 1264120 h 1603753"/>
              <a:gd name="connsiteX7" fmla="*/ 8837252 w 9662615"/>
              <a:gd name="connsiteY7" fmla="*/ 1350515 h 1603753"/>
              <a:gd name="connsiteX8" fmla="*/ 8705466 w 9662615"/>
              <a:gd name="connsiteY8" fmla="*/ 1342419 h 1603753"/>
              <a:gd name="connsiteX9" fmla="*/ 8652221 w 9662615"/>
              <a:gd name="connsiteY9" fmla="*/ 1326906 h 1603753"/>
              <a:gd name="connsiteX10" fmla="*/ 8632312 w 9662615"/>
              <a:gd name="connsiteY10" fmla="*/ 1326025 h 1603753"/>
              <a:gd name="connsiteX11" fmla="*/ 8591582 w 9662615"/>
              <a:gd name="connsiteY11" fmla="*/ 1341666 h 1603753"/>
              <a:gd name="connsiteX12" fmla="*/ 8537336 w 9662615"/>
              <a:gd name="connsiteY12" fmla="*/ 1341684 h 1603753"/>
              <a:gd name="connsiteX13" fmla="*/ 8472508 w 9662615"/>
              <a:gd name="connsiteY13" fmla="*/ 1363109 h 1603753"/>
              <a:gd name="connsiteX14" fmla="*/ 8258477 w 9662615"/>
              <a:gd name="connsiteY14" fmla="*/ 1370666 h 1603753"/>
              <a:gd name="connsiteX15" fmla="*/ 8197961 w 9662615"/>
              <a:gd name="connsiteY15" fmla="*/ 1392804 h 1603753"/>
              <a:gd name="connsiteX16" fmla="*/ 8171196 w 9662615"/>
              <a:gd name="connsiteY16" fmla="*/ 1397216 h 1603753"/>
              <a:gd name="connsiteX17" fmla="*/ 8127667 w 9662615"/>
              <a:gd name="connsiteY17" fmla="*/ 1418254 h 1603753"/>
              <a:gd name="connsiteX18" fmla="*/ 7974579 w 9662615"/>
              <a:gd name="connsiteY18" fmla="*/ 1383439 h 1603753"/>
              <a:gd name="connsiteX19" fmla="*/ 7768351 w 9662615"/>
              <a:gd name="connsiteY19" fmla="*/ 1395051 h 1603753"/>
              <a:gd name="connsiteX20" fmla="*/ 7635985 w 9662615"/>
              <a:gd name="connsiteY20" fmla="*/ 1386363 h 1603753"/>
              <a:gd name="connsiteX21" fmla="*/ 7466069 w 9662615"/>
              <a:gd name="connsiteY21" fmla="*/ 1377654 h 1603753"/>
              <a:gd name="connsiteX22" fmla="*/ 7355642 w 9662615"/>
              <a:gd name="connsiteY22" fmla="*/ 1407761 h 1603753"/>
              <a:gd name="connsiteX23" fmla="*/ 7151610 w 9662615"/>
              <a:gd name="connsiteY23" fmla="*/ 1397856 h 1603753"/>
              <a:gd name="connsiteX24" fmla="*/ 7082147 w 9662615"/>
              <a:gd name="connsiteY24" fmla="*/ 1406113 h 1603753"/>
              <a:gd name="connsiteX25" fmla="*/ 7014958 w 9662615"/>
              <a:gd name="connsiteY25" fmla="*/ 1396883 h 1603753"/>
              <a:gd name="connsiteX26" fmla="*/ 6907567 w 9662615"/>
              <a:gd name="connsiteY26" fmla="*/ 1419149 h 1603753"/>
              <a:gd name="connsiteX27" fmla="*/ 6748428 w 9662615"/>
              <a:gd name="connsiteY27" fmla="*/ 1420308 h 1603753"/>
              <a:gd name="connsiteX28" fmla="*/ 6654257 w 9662615"/>
              <a:gd name="connsiteY28" fmla="*/ 1424143 h 1603753"/>
              <a:gd name="connsiteX29" fmla="*/ 6620123 w 9662615"/>
              <a:gd name="connsiteY29" fmla="*/ 1430535 h 1603753"/>
              <a:gd name="connsiteX30" fmla="*/ 6571355 w 9662615"/>
              <a:gd name="connsiteY30" fmla="*/ 1436144 h 1603753"/>
              <a:gd name="connsiteX31" fmla="*/ 6486557 w 9662615"/>
              <a:gd name="connsiteY31" fmla="*/ 1449861 h 1603753"/>
              <a:gd name="connsiteX32" fmla="*/ 6370419 w 9662615"/>
              <a:gd name="connsiteY32" fmla="*/ 1461649 h 1603753"/>
              <a:gd name="connsiteX33" fmla="*/ 6278839 w 9662615"/>
              <a:gd name="connsiteY33" fmla="*/ 1449160 h 1603753"/>
              <a:gd name="connsiteX34" fmla="*/ 6272455 w 9662615"/>
              <a:gd name="connsiteY34" fmla="*/ 1453191 h 1603753"/>
              <a:gd name="connsiteX35" fmla="*/ 6212659 w 9662615"/>
              <a:gd name="connsiteY35" fmla="*/ 1454850 h 1603753"/>
              <a:gd name="connsiteX36" fmla="*/ 6069317 w 9662615"/>
              <a:gd name="connsiteY36" fmla="*/ 1445838 h 1603753"/>
              <a:gd name="connsiteX37" fmla="*/ 5878477 w 9662615"/>
              <a:gd name="connsiteY37" fmla="*/ 1439180 h 1603753"/>
              <a:gd name="connsiteX38" fmla="*/ 5838387 w 9662615"/>
              <a:gd name="connsiteY38" fmla="*/ 1444679 h 1603753"/>
              <a:gd name="connsiteX39" fmla="*/ 5771136 w 9662615"/>
              <a:gd name="connsiteY39" fmla="*/ 1453639 h 1603753"/>
              <a:gd name="connsiteX40" fmla="*/ 5724081 w 9662615"/>
              <a:gd name="connsiteY40" fmla="*/ 1470431 h 1603753"/>
              <a:gd name="connsiteX41" fmla="*/ 5666577 w 9662615"/>
              <a:gd name="connsiteY41" fmla="*/ 1473921 h 1603753"/>
              <a:gd name="connsiteX42" fmla="*/ 5649068 w 9662615"/>
              <a:gd name="connsiteY42" fmla="*/ 1461676 h 1603753"/>
              <a:gd name="connsiteX43" fmla="*/ 5588902 w 9662615"/>
              <a:gd name="connsiteY43" fmla="*/ 1469647 h 1603753"/>
              <a:gd name="connsiteX44" fmla="*/ 5498090 w 9662615"/>
              <a:gd name="connsiteY44" fmla="*/ 1483173 h 1603753"/>
              <a:gd name="connsiteX45" fmla="*/ 5444641 w 9662615"/>
              <a:gd name="connsiteY45" fmla="*/ 1487602 h 1603753"/>
              <a:gd name="connsiteX46" fmla="*/ 5299812 w 9662615"/>
              <a:gd name="connsiteY46" fmla="*/ 1503362 h 1603753"/>
              <a:gd name="connsiteX47" fmla="*/ 5213947 w 9662615"/>
              <a:gd name="connsiteY47" fmla="*/ 1516637 h 1603753"/>
              <a:gd name="connsiteX48" fmla="*/ 5090342 w 9662615"/>
              <a:gd name="connsiteY48" fmla="*/ 1546680 h 1603753"/>
              <a:gd name="connsiteX49" fmla="*/ 5129812 w 9662615"/>
              <a:gd name="connsiteY49" fmla="*/ 1521277 h 1603753"/>
              <a:gd name="connsiteX50" fmla="*/ 5059484 w 9662615"/>
              <a:gd name="connsiteY50" fmla="*/ 1546802 h 1603753"/>
              <a:gd name="connsiteX51" fmla="*/ 5038524 w 9662615"/>
              <a:gd name="connsiteY51" fmla="*/ 1545675 h 1603753"/>
              <a:gd name="connsiteX52" fmla="*/ 5026564 w 9662615"/>
              <a:gd name="connsiteY52" fmla="*/ 1545376 h 1603753"/>
              <a:gd name="connsiteX53" fmla="*/ 4969433 w 9662615"/>
              <a:gd name="connsiteY53" fmla="*/ 1550865 h 1603753"/>
              <a:gd name="connsiteX54" fmla="*/ 4929254 w 9662615"/>
              <a:gd name="connsiteY54" fmla="*/ 1563452 h 1603753"/>
              <a:gd name="connsiteX55" fmla="*/ 4871726 w 9662615"/>
              <a:gd name="connsiteY55" fmla="*/ 1570584 h 1603753"/>
              <a:gd name="connsiteX56" fmla="*/ 4843267 w 9662615"/>
              <a:gd name="connsiteY56" fmla="*/ 1561459 h 1603753"/>
              <a:gd name="connsiteX57" fmla="*/ 4821058 w 9662615"/>
              <a:gd name="connsiteY57" fmla="*/ 1553078 h 1603753"/>
              <a:gd name="connsiteX58" fmla="*/ 4791466 w 9662615"/>
              <a:gd name="connsiteY58" fmla="*/ 1561324 h 1603753"/>
              <a:gd name="connsiteX59" fmla="*/ 4784247 w 9662615"/>
              <a:gd name="connsiteY59" fmla="*/ 1562342 h 1603753"/>
              <a:gd name="connsiteX60" fmla="*/ 4743285 w 9662615"/>
              <a:gd name="connsiteY60" fmla="*/ 1597680 h 1603753"/>
              <a:gd name="connsiteX61" fmla="*/ 4697562 w 9662615"/>
              <a:gd name="connsiteY61" fmla="*/ 1551206 h 1603753"/>
              <a:gd name="connsiteX62" fmla="*/ 4662664 w 9662615"/>
              <a:gd name="connsiteY62" fmla="*/ 1573162 h 1603753"/>
              <a:gd name="connsiteX63" fmla="*/ 4603028 w 9662615"/>
              <a:gd name="connsiteY63" fmla="*/ 1568821 h 1603753"/>
              <a:gd name="connsiteX64" fmla="*/ 4541612 w 9662615"/>
              <a:gd name="connsiteY64" fmla="*/ 1545262 h 1603753"/>
              <a:gd name="connsiteX65" fmla="*/ 4422155 w 9662615"/>
              <a:gd name="connsiteY65" fmla="*/ 1542059 h 1603753"/>
              <a:gd name="connsiteX66" fmla="*/ 4221826 w 9662615"/>
              <a:gd name="connsiteY66" fmla="*/ 1508923 h 1603753"/>
              <a:gd name="connsiteX67" fmla="*/ 4096601 w 9662615"/>
              <a:gd name="connsiteY67" fmla="*/ 1521563 h 1603753"/>
              <a:gd name="connsiteX68" fmla="*/ 3970635 w 9662615"/>
              <a:gd name="connsiteY68" fmla="*/ 1544815 h 1603753"/>
              <a:gd name="connsiteX69" fmla="*/ 3833906 w 9662615"/>
              <a:gd name="connsiteY69" fmla="*/ 1516637 h 1603753"/>
              <a:gd name="connsiteX70" fmla="*/ 3696258 w 9662615"/>
              <a:gd name="connsiteY70" fmla="*/ 1537563 h 1603753"/>
              <a:gd name="connsiteX71" fmla="*/ 3594070 w 9662615"/>
              <a:gd name="connsiteY71" fmla="*/ 1509422 h 1603753"/>
              <a:gd name="connsiteX72" fmla="*/ 3565233 w 9662615"/>
              <a:gd name="connsiteY72" fmla="*/ 1515122 h 1603753"/>
              <a:gd name="connsiteX73" fmla="*/ 3560267 w 9662615"/>
              <a:gd name="connsiteY73" fmla="*/ 1516288 h 1603753"/>
              <a:gd name="connsiteX74" fmla="*/ 3540258 w 9662615"/>
              <a:gd name="connsiteY74" fmla="*/ 1516976 h 1603753"/>
              <a:gd name="connsiteX75" fmla="*/ 3534780 w 9662615"/>
              <a:gd name="connsiteY75" fmla="*/ 1522141 h 1603753"/>
              <a:gd name="connsiteX76" fmla="*/ 3504783 w 9662615"/>
              <a:gd name="connsiteY76" fmla="*/ 1526739 h 1603753"/>
              <a:gd name="connsiteX77" fmla="*/ 3430805 w 9662615"/>
              <a:gd name="connsiteY77" fmla="*/ 1542521 h 1603753"/>
              <a:gd name="connsiteX78" fmla="*/ 3292707 w 9662615"/>
              <a:gd name="connsiteY78" fmla="*/ 1520490 h 1603753"/>
              <a:gd name="connsiteX79" fmla="*/ 3187872 w 9662615"/>
              <a:gd name="connsiteY79" fmla="*/ 1519991 h 1603753"/>
              <a:gd name="connsiteX80" fmla="*/ 3148026 w 9662615"/>
              <a:gd name="connsiteY80" fmla="*/ 1524777 h 1603753"/>
              <a:gd name="connsiteX81" fmla="*/ 3092394 w 9662615"/>
              <a:gd name="connsiteY81" fmla="*/ 1528115 h 1603753"/>
              <a:gd name="connsiteX82" fmla="*/ 2994200 w 9662615"/>
              <a:gd name="connsiteY82" fmla="*/ 1537857 h 1603753"/>
              <a:gd name="connsiteX83" fmla="*/ 2862301 w 9662615"/>
              <a:gd name="connsiteY83" fmla="*/ 1544250 h 1603753"/>
              <a:gd name="connsiteX84" fmla="*/ 2766335 w 9662615"/>
              <a:gd name="connsiteY84" fmla="*/ 1527662 h 1603753"/>
              <a:gd name="connsiteX85" fmla="*/ 2757836 w 9662615"/>
              <a:gd name="connsiteY85" fmla="*/ 1531371 h 1603753"/>
              <a:gd name="connsiteX86" fmla="*/ 2691555 w 9662615"/>
              <a:gd name="connsiteY86" fmla="*/ 1530283 h 1603753"/>
              <a:gd name="connsiteX87" fmla="*/ 2491676 w 9662615"/>
              <a:gd name="connsiteY87" fmla="*/ 1500859 h 1603753"/>
              <a:gd name="connsiteX88" fmla="*/ 2378036 w 9662615"/>
              <a:gd name="connsiteY88" fmla="*/ 1520645 h 1603753"/>
              <a:gd name="connsiteX89" fmla="*/ 2284269 w 9662615"/>
              <a:gd name="connsiteY89" fmla="*/ 1503068 h 1603753"/>
              <a:gd name="connsiteX90" fmla="*/ 2207104 w 9662615"/>
              <a:gd name="connsiteY90" fmla="*/ 1508888 h 1603753"/>
              <a:gd name="connsiteX91" fmla="*/ 2149226 w 9662615"/>
              <a:gd name="connsiteY91" fmla="*/ 1523409 h 1603753"/>
              <a:gd name="connsiteX92" fmla="*/ 2084783 w 9662615"/>
              <a:gd name="connsiteY92" fmla="*/ 1524245 h 1603753"/>
              <a:gd name="connsiteX93" fmla="*/ 2070075 w 9662615"/>
              <a:gd name="connsiteY93" fmla="*/ 1511285 h 1603753"/>
              <a:gd name="connsiteX94" fmla="*/ 2001057 w 9662615"/>
              <a:gd name="connsiteY94" fmla="*/ 1516449 h 1603753"/>
              <a:gd name="connsiteX95" fmla="*/ 1896330 w 9662615"/>
              <a:gd name="connsiteY95" fmla="*/ 1525725 h 1603753"/>
              <a:gd name="connsiteX96" fmla="*/ 1835994 w 9662615"/>
              <a:gd name="connsiteY96" fmla="*/ 1527678 h 1603753"/>
              <a:gd name="connsiteX97" fmla="*/ 1671119 w 9662615"/>
              <a:gd name="connsiteY97" fmla="*/ 1536701 h 1603753"/>
              <a:gd name="connsiteX98" fmla="*/ 1601337 w 9662615"/>
              <a:gd name="connsiteY98" fmla="*/ 1548552 h 1603753"/>
              <a:gd name="connsiteX99" fmla="*/ 1407755 w 9662615"/>
              <a:gd name="connsiteY99" fmla="*/ 1571444 h 1603753"/>
              <a:gd name="connsiteX100" fmla="*/ 1271994 w 9662615"/>
              <a:gd name="connsiteY100" fmla="*/ 1579471 h 1603753"/>
              <a:gd name="connsiteX101" fmla="*/ 1249226 w 9662615"/>
              <a:gd name="connsiteY101" fmla="*/ 1583140 h 1603753"/>
              <a:gd name="connsiteX102" fmla="*/ 1217719 w 9662615"/>
              <a:gd name="connsiteY102" fmla="*/ 1580863 h 1603753"/>
              <a:gd name="connsiteX103" fmla="*/ 1091432 w 9662615"/>
              <a:gd name="connsiteY103" fmla="*/ 1571003 h 1603753"/>
              <a:gd name="connsiteX104" fmla="*/ 992039 w 9662615"/>
              <a:gd name="connsiteY104" fmla="*/ 1556662 h 1603753"/>
              <a:gd name="connsiteX105" fmla="*/ 868264 w 9662615"/>
              <a:gd name="connsiteY105" fmla="*/ 1566392 h 1603753"/>
              <a:gd name="connsiteX106" fmla="*/ 792765 w 9662615"/>
              <a:gd name="connsiteY106" fmla="*/ 1563102 h 1603753"/>
              <a:gd name="connsiteX107" fmla="*/ 669055 w 9662615"/>
              <a:gd name="connsiteY107" fmla="*/ 1543638 h 1603753"/>
              <a:gd name="connsiteX108" fmla="*/ 506152 w 9662615"/>
              <a:gd name="connsiteY108" fmla="*/ 1549124 h 1603753"/>
              <a:gd name="connsiteX109" fmla="*/ 472797 w 9662615"/>
              <a:gd name="connsiteY109" fmla="*/ 1568904 h 1603753"/>
              <a:gd name="connsiteX110" fmla="*/ 427864 w 9662615"/>
              <a:gd name="connsiteY110" fmla="*/ 1580848 h 1603753"/>
              <a:gd name="connsiteX111" fmla="*/ 408381 w 9662615"/>
              <a:gd name="connsiteY111" fmla="*/ 1552940 h 1603753"/>
              <a:gd name="connsiteX112" fmla="*/ 267163 w 9662615"/>
              <a:gd name="connsiteY112" fmla="*/ 1531913 h 1603753"/>
              <a:gd name="connsiteX113" fmla="*/ 196644 w 9662615"/>
              <a:gd name="connsiteY113" fmla="*/ 1524565 h 1603753"/>
              <a:gd name="connsiteX114" fmla="*/ 86819 w 9662615"/>
              <a:gd name="connsiteY114" fmla="*/ 1519517 h 1603753"/>
              <a:gd name="connsiteX115" fmla="*/ 53369 w 9662615"/>
              <a:gd name="connsiteY115" fmla="*/ 1516853 h 1603753"/>
              <a:gd name="connsiteX116" fmla="*/ 2359 w 9662615"/>
              <a:gd name="connsiteY116" fmla="*/ 1515247 h 1603753"/>
              <a:gd name="connsiteX117" fmla="*/ 0 w 9662615"/>
              <a:gd name="connsiteY117" fmla="*/ 1514932 h 1603753"/>
              <a:gd name="connsiteX118" fmla="*/ 0 w 9662615"/>
              <a:gd name="connsiteY118" fmla="*/ 0 h 1603753"/>
              <a:gd name="connsiteX0" fmla="*/ 0 w 9662615"/>
              <a:gd name="connsiteY0" fmla="*/ 0 h 1603753"/>
              <a:gd name="connsiteX1" fmla="*/ 9662615 w 9662615"/>
              <a:gd name="connsiteY1" fmla="*/ 0 h 1603753"/>
              <a:gd name="connsiteX2" fmla="*/ 9662615 w 9662615"/>
              <a:gd name="connsiteY2" fmla="*/ 1280346 h 1603753"/>
              <a:gd name="connsiteX3" fmla="*/ 9658420 w 9662615"/>
              <a:gd name="connsiteY3" fmla="*/ 1280106 h 1603753"/>
              <a:gd name="connsiteX4" fmla="*/ 9469546 w 9662615"/>
              <a:gd name="connsiteY4" fmla="*/ 1289837 h 1603753"/>
              <a:gd name="connsiteX5" fmla="*/ 9385895 w 9662615"/>
              <a:gd name="connsiteY5" fmla="*/ 1269203 h 1603753"/>
              <a:gd name="connsiteX6" fmla="*/ 9144767 w 9662615"/>
              <a:gd name="connsiteY6" fmla="*/ 1264120 h 1603753"/>
              <a:gd name="connsiteX7" fmla="*/ 8837252 w 9662615"/>
              <a:gd name="connsiteY7" fmla="*/ 1350515 h 1603753"/>
              <a:gd name="connsiteX8" fmla="*/ 8705466 w 9662615"/>
              <a:gd name="connsiteY8" fmla="*/ 1342419 h 1603753"/>
              <a:gd name="connsiteX9" fmla="*/ 8652221 w 9662615"/>
              <a:gd name="connsiteY9" fmla="*/ 1326906 h 1603753"/>
              <a:gd name="connsiteX10" fmla="*/ 8632312 w 9662615"/>
              <a:gd name="connsiteY10" fmla="*/ 1326025 h 1603753"/>
              <a:gd name="connsiteX11" fmla="*/ 8591582 w 9662615"/>
              <a:gd name="connsiteY11" fmla="*/ 1341666 h 1603753"/>
              <a:gd name="connsiteX12" fmla="*/ 8537336 w 9662615"/>
              <a:gd name="connsiteY12" fmla="*/ 1341684 h 1603753"/>
              <a:gd name="connsiteX13" fmla="*/ 8472508 w 9662615"/>
              <a:gd name="connsiteY13" fmla="*/ 1363109 h 1603753"/>
              <a:gd name="connsiteX14" fmla="*/ 8258477 w 9662615"/>
              <a:gd name="connsiteY14" fmla="*/ 1370666 h 1603753"/>
              <a:gd name="connsiteX15" fmla="*/ 8197961 w 9662615"/>
              <a:gd name="connsiteY15" fmla="*/ 1392804 h 1603753"/>
              <a:gd name="connsiteX16" fmla="*/ 8171196 w 9662615"/>
              <a:gd name="connsiteY16" fmla="*/ 1397216 h 1603753"/>
              <a:gd name="connsiteX17" fmla="*/ 8127667 w 9662615"/>
              <a:gd name="connsiteY17" fmla="*/ 1418254 h 1603753"/>
              <a:gd name="connsiteX18" fmla="*/ 7974579 w 9662615"/>
              <a:gd name="connsiteY18" fmla="*/ 1383439 h 1603753"/>
              <a:gd name="connsiteX19" fmla="*/ 7768351 w 9662615"/>
              <a:gd name="connsiteY19" fmla="*/ 1395051 h 1603753"/>
              <a:gd name="connsiteX20" fmla="*/ 7635985 w 9662615"/>
              <a:gd name="connsiteY20" fmla="*/ 1386363 h 1603753"/>
              <a:gd name="connsiteX21" fmla="*/ 7466069 w 9662615"/>
              <a:gd name="connsiteY21" fmla="*/ 1377654 h 1603753"/>
              <a:gd name="connsiteX22" fmla="*/ 7355642 w 9662615"/>
              <a:gd name="connsiteY22" fmla="*/ 1407761 h 1603753"/>
              <a:gd name="connsiteX23" fmla="*/ 7151610 w 9662615"/>
              <a:gd name="connsiteY23" fmla="*/ 1397856 h 1603753"/>
              <a:gd name="connsiteX24" fmla="*/ 7082147 w 9662615"/>
              <a:gd name="connsiteY24" fmla="*/ 1406113 h 1603753"/>
              <a:gd name="connsiteX25" fmla="*/ 7014958 w 9662615"/>
              <a:gd name="connsiteY25" fmla="*/ 1396883 h 1603753"/>
              <a:gd name="connsiteX26" fmla="*/ 6907567 w 9662615"/>
              <a:gd name="connsiteY26" fmla="*/ 1419149 h 1603753"/>
              <a:gd name="connsiteX27" fmla="*/ 6748428 w 9662615"/>
              <a:gd name="connsiteY27" fmla="*/ 1420308 h 1603753"/>
              <a:gd name="connsiteX28" fmla="*/ 6654257 w 9662615"/>
              <a:gd name="connsiteY28" fmla="*/ 1424143 h 1603753"/>
              <a:gd name="connsiteX29" fmla="*/ 6620123 w 9662615"/>
              <a:gd name="connsiteY29" fmla="*/ 1430535 h 1603753"/>
              <a:gd name="connsiteX30" fmla="*/ 6571355 w 9662615"/>
              <a:gd name="connsiteY30" fmla="*/ 1436144 h 1603753"/>
              <a:gd name="connsiteX31" fmla="*/ 6486557 w 9662615"/>
              <a:gd name="connsiteY31" fmla="*/ 1449861 h 1603753"/>
              <a:gd name="connsiteX32" fmla="*/ 6370419 w 9662615"/>
              <a:gd name="connsiteY32" fmla="*/ 1461649 h 1603753"/>
              <a:gd name="connsiteX33" fmla="*/ 6278839 w 9662615"/>
              <a:gd name="connsiteY33" fmla="*/ 1449160 h 1603753"/>
              <a:gd name="connsiteX34" fmla="*/ 6272455 w 9662615"/>
              <a:gd name="connsiteY34" fmla="*/ 1453191 h 1603753"/>
              <a:gd name="connsiteX35" fmla="*/ 6212659 w 9662615"/>
              <a:gd name="connsiteY35" fmla="*/ 1454850 h 1603753"/>
              <a:gd name="connsiteX36" fmla="*/ 6069317 w 9662615"/>
              <a:gd name="connsiteY36" fmla="*/ 1445838 h 1603753"/>
              <a:gd name="connsiteX37" fmla="*/ 5878477 w 9662615"/>
              <a:gd name="connsiteY37" fmla="*/ 1439180 h 1603753"/>
              <a:gd name="connsiteX38" fmla="*/ 5838387 w 9662615"/>
              <a:gd name="connsiteY38" fmla="*/ 1444679 h 1603753"/>
              <a:gd name="connsiteX39" fmla="*/ 5771136 w 9662615"/>
              <a:gd name="connsiteY39" fmla="*/ 1453639 h 1603753"/>
              <a:gd name="connsiteX40" fmla="*/ 5724081 w 9662615"/>
              <a:gd name="connsiteY40" fmla="*/ 1470431 h 1603753"/>
              <a:gd name="connsiteX41" fmla="*/ 5666577 w 9662615"/>
              <a:gd name="connsiteY41" fmla="*/ 1473921 h 1603753"/>
              <a:gd name="connsiteX42" fmla="*/ 5649068 w 9662615"/>
              <a:gd name="connsiteY42" fmla="*/ 1461676 h 1603753"/>
              <a:gd name="connsiteX43" fmla="*/ 5588902 w 9662615"/>
              <a:gd name="connsiteY43" fmla="*/ 1469647 h 1603753"/>
              <a:gd name="connsiteX44" fmla="*/ 5498090 w 9662615"/>
              <a:gd name="connsiteY44" fmla="*/ 1483173 h 1603753"/>
              <a:gd name="connsiteX45" fmla="*/ 5444641 w 9662615"/>
              <a:gd name="connsiteY45" fmla="*/ 1487602 h 1603753"/>
              <a:gd name="connsiteX46" fmla="*/ 5299812 w 9662615"/>
              <a:gd name="connsiteY46" fmla="*/ 1503362 h 1603753"/>
              <a:gd name="connsiteX47" fmla="*/ 5213947 w 9662615"/>
              <a:gd name="connsiteY47" fmla="*/ 1516637 h 1603753"/>
              <a:gd name="connsiteX48" fmla="*/ 5090342 w 9662615"/>
              <a:gd name="connsiteY48" fmla="*/ 1546680 h 1603753"/>
              <a:gd name="connsiteX49" fmla="*/ 5129812 w 9662615"/>
              <a:gd name="connsiteY49" fmla="*/ 1521277 h 1603753"/>
              <a:gd name="connsiteX50" fmla="*/ 5059484 w 9662615"/>
              <a:gd name="connsiteY50" fmla="*/ 1546802 h 1603753"/>
              <a:gd name="connsiteX51" fmla="*/ 5038524 w 9662615"/>
              <a:gd name="connsiteY51" fmla="*/ 1545675 h 1603753"/>
              <a:gd name="connsiteX52" fmla="*/ 5026564 w 9662615"/>
              <a:gd name="connsiteY52" fmla="*/ 1545376 h 1603753"/>
              <a:gd name="connsiteX53" fmla="*/ 4969433 w 9662615"/>
              <a:gd name="connsiteY53" fmla="*/ 1550865 h 1603753"/>
              <a:gd name="connsiteX54" fmla="*/ 4929254 w 9662615"/>
              <a:gd name="connsiteY54" fmla="*/ 1563452 h 1603753"/>
              <a:gd name="connsiteX55" fmla="*/ 4871726 w 9662615"/>
              <a:gd name="connsiteY55" fmla="*/ 1570584 h 1603753"/>
              <a:gd name="connsiteX56" fmla="*/ 4843267 w 9662615"/>
              <a:gd name="connsiteY56" fmla="*/ 1561459 h 1603753"/>
              <a:gd name="connsiteX57" fmla="*/ 4821058 w 9662615"/>
              <a:gd name="connsiteY57" fmla="*/ 1553078 h 1603753"/>
              <a:gd name="connsiteX58" fmla="*/ 4791466 w 9662615"/>
              <a:gd name="connsiteY58" fmla="*/ 1561324 h 1603753"/>
              <a:gd name="connsiteX59" fmla="*/ 4784247 w 9662615"/>
              <a:gd name="connsiteY59" fmla="*/ 1562342 h 1603753"/>
              <a:gd name="connsiteX60" fmla="*/ 4743285 w 9662615"/>
              <a:gd name="connsiteY60" fmla="*/ 1597680 h 1603753"/>
              <a:gd name="connsiteX61" fmla="*/ 4697562 w 9662615"/>
              <a:gd name="connsiteY61" fmla="*/ 1551206 h 1603753"/>
              <a:gd name="connsiteX62" fmla="*/ 4662664 w 9662615"/>
              <a:gd name="connsiteY62" fmla="*/ 1573162 h 1603753"/>
              <a:gd name="connsiteX63" fmla="*/ 4603028 w 9662615"/>
              <a:gd name="connsiteY63" fmla="*/ 1568821 h 1603753"/>
              <a:gd name="connsiteX64" fmla="*/ 4541612 w 9662615"/>
              <a:gd name="connsiteY64" fmla="*/ 1545262 h 1603753"/>
              <a:gd name="connsiteX65" fmla="*/ 4422155 w 9662615"/>
              <a:gd name="connsiteY65" fmla="*/ 1542059 h 1603753"/>
              <a:gd name="connsiteX66" fmla="*/ 4221826 w 9662615"/>
              <a:gd name="connsiteY66" fmla="*/ 1508923 h 1603753"/>
              <a:gd name="connsiteX67" fmla="*/ 4096601 w 9662615"/>
              <a:gd name="connsiteY67" fmla="*/ 1521563 h 1603753"/>
              <a:gd name="connsiteX68" fmla="*/ 3970635 w 9662615"/>
              <a:gd name="connsiteY68" fmla="*/ 1544815 h 1603753"/>
              <a:gd name="connsiteX69" fmla="*/ 3833906 w 9662615"/>
              <a:gd name="connsiteY69" fmla="*/ 1516637 h 1603753"/>
              <a:gd name="connsiteX70" fmla="*/ 3696258 w 9662615"/>
              <a:gd name="connsiteY70" fmla="*/ 1537563 h 1603753"/>
              <a:gd name="connsiteX71" fmla="*/ 3594070 w 9662615"/>
              <a:gd name="connsiteY71" fmla="*/ 1509422 h 1603753"/>
              <a:gd name="connsiteX72" fmla="*/ 3565233 w 9662615"/>
              <a:gd name="connsiteY72" fmla="*/ 1515122 h 1603753"/>
              <a:gd name="connsiteX73" fmla="*/ 3560267 w 9662615"/>
              <a:gd name="connsiteY73" fmla="*/ 1516288 h 1603753"/>
              <a:gd name="connsiteX74" fmla="*/ 3540258 w 9662615"/>
              <a:gd name="connsiteY74" fmla="*/ 1516976 h 1603753"/>
              <a:gd name="connsiteX75" fmla="*/ 3534780 w 9662615"/>
              <a:gd name="connsiteY75" fmla="*/ 1522141 h 1603753"/>
              <a:gd name="connsiteX76" fmla="*/ 3504783 w 9662615"/>
              <a:gd name="connsiteY76" fmla="*/ 1526739 h 1603753"/>
              <a:gd name="connsiteX77" fmla="*/ 3430805 w 9662615"/>
              <a:gd name="connsiteY77" fmla="*/ 1542521 h 1603753"/>
              <a:gd name="connsiteX78" fmla="*/ 3292707 w 9662615"/>
              <a:gd name="connsiteY78" fmla="*/ 1520490 h 1603753"/>
              <a:gd name="connsiteX79" fmla="*/ 3187872 w 9662615"/>
              <a:gd name="connsiteY79" fmla="*/ 1519991 h 1603753"/>
              <a:gd name="connsiteX80" fmla="*/ 3148026 w 9662615"/>
              <a:gd name="connsiteY80" fmla="*/ 1524777 h 1603753"/>
              <a:gd name="connsiteX81" fmla="*/ 3092394 w 9662615"/>
              <a:gd name="connsiteY81" fmla="*/ 1528115 h 1603753"/>
              <a:gd name="connsiteX82" fmla="*/ 2994200 w 9662615"/>
              <a:gd name="connsiteY82" fmla="*/ 1537857 h 1603753"/>
              <a:gd name="connsiteX83" fmla="*/ 2862301 w 9662615"/>
              <a:gd name="connsiteY83" fmla="*/ 1544250 h 1603753"/>
              <a:gd name="connsiteX84" fmla="*/ 2766335 w 9662615"/>
              <a:gd name="connsiteY84" fmla="*/ 1527662 h 1603753"/>
              <a:gd name="connsiteX85" fmla="*/ 2757836 w 9662615"/>
              <a:gd name="connsiteY85" fmla="*/ 1531371 h 1603753"/>
              <a:gd name="connsiteX86" fmla="*/ 2691555 w 9662615"/>
              <a:gd name="connsiteY86" fmla="*/ 1530283 h 1603753"/>
              <a:gd name="connsiteX87" fmla="*/ 2491676 w 9662615"/>
              <a:gd name="connsiteY87" fmla="*/ 1500859 h 1603753"/>
              <a:gd name="connsiteX88" fmla="*/ 2378036 w 9662615"/>
              <a:gd name="connsiteY88" fmla="*/ 1520645 h 1603753"/>
              <a:gd name="connsiteX89" fmla="*/ 2284269 w 9662615"/>
              <a:gd name="connsiteY89" fmla="*/ 1503068 h 1603753"/>
              <a:gd name="connsiteX90" fmla="*/ 2207104 w 9662615"/>
              <a:gd name="connsiteY90" fmla="*/ 1508888 h 1603753"/>
              <a:gd name="connsiteX91" fmla="*/ 2149226 w 9662615"/>
              <a:gd name="connsiteY91" fmla="*/ 1523409 h 1603753"/>
              <a:gd name="connsiteX92" fmla="*/ 2084783 w 9662615"/>
              <a:gd name="connsiteY92" fmla="*/ 1524245 h 1603753"/>
              <a:gd name="connsiteX93" fmla="*/ 2070075 w 9662615"/>
              <a:gd name="connsiteY93" fmla="*/ 1511285 h 1603753"/>
              <a:gd name="connsiteX94" fmla="*/ 2001057 w 9662615"/>
              <a:gd name="connsiteY94" fmla="*/ 1516449 h 1603753"/>
              <a:gd name="connsiteX95" fmla="*/ 1896330 w 9662615"/>
              <a:gd name="connsiteY95" fmla="*/ 1525725 h 1603753"/>
              <a:gd name="connsiteX96" fmla="*/ 1835994 w 9662615"/>
              <a:gd name="connsiteY96" fmla="*/ 1527678 h 1603753"/>
              <a:gd name="connsiteX97" fmla="*/ 1671119 w 9662615"/>
              <a:gd name="connsiteY97" fmla="*/ 1536701 h 1603753"/>
              <a:gd name="connsiteX98" fmla="*/ 1601337 w 9662615"/>
              <a:gd name="connsiteY98" fmla="*/ 1548552 h 1603753"/>
              <a:gd name="connsiteX99" fmla="*/ 1407755 w 9662615"/>
              <a:gd name="connsiteY99" fmla="*/ 1571444 h 1603753"/>
              <a:gd name="connsiteX100" fmla="*/ 1271994 w 9662615"/>
              <a:gd name="connsiteY100" fmla="*/ 1579471 h 1603753"/>
              <a:gd name="connsiteX101" fmla="*/ 1249226 w 9662615"/>
              <a:gd name="connsiteY101" fmla="*/ 1583140 h 1603753"/>
              <a:gd name="connsiteX102" fmla="*/ 1217719 w 9662615"/>
              <a:gd name="connsiteY102" fmla="*/ 1580863 h 1603753"/>
              <a:gd name="connsiteX103" fmla="*/ 1091432 w 9662615"/>
              <a:gd name="connsiteY103" fmla="*/ 1571003 h 1603753"/>
              <a:gd name="connsiteX104" fmla="*/ 992039 w 9662615"/>
              <a:gd name="connsiteY104" fmla="*/ 1556662 h 1603753"/>
              <a:gd name="connsiteX105" fmla="*/ 868264 w 9662615"/>
              <a:gd name="connsiteY105" fmla="*/ 1566392 h 1603753"/>
              <a:gd name="connsiteX106" fmla="*/ 792765 w 9662615"/>
              <a:gd name="connsiteY106" fmla="*/ 1563102 h 1603753"/>
              <a:gd name="connsiteX107" fmla="*/ 669055 w 9662615"/>
              <a:gd name="connsiteY107" fmla="*/ 1543638 h 1603753"/>
              <a:gd name="connsiteX108" fmla="*/ 506152 w 9662615"/>
              <a:gd name="connsiteY108" fmla="*/ 1549124 h 1603753"/>
              <a:gd name="connsiteX109" fmla="*/ 472797 w 9662615"/>
              <a:gd name="connsiteY109" fmla="*/ 1568904 h 1603753"/>
              <a:gd name="connsiteX110" fmla="*/ 427864 w 9662615"/>
              <a:gd name="connsiteY110" fmla="*/ 1580848 h 1603753"/>
              <a:gd name="connsiteX111" fmla="*/ 408381 w 9662615"/>
              <a:gd name="connsiteY111" fmla="*/ 1552940 h 1603753"/>
              <a:gd name="connsiteX112" fmla="*/ 267163 w 9662615"/>
              <a:gd name="connsiteY112" fmla="*/ 1531913 h 1603753"/>
              <a:gd name="connsiteX113" fmla="*/ 196644 w 9662615"/>
              <a:gd name="connsiteY113" fmla="*/ 1524565 h 1603753"/>
              <a:gd name="connsiteX114" fmla="*/ 86819 w 9662615"/>
              <a:gd name="connsiteY114" fmla="*/ 1519517 h 1603753"/>
              <a:gd name="connsiteX115" fmla="*/ 53369 w 9662615"/>
              <a:gd name="connsiteY115" fmla="*/ 1516853 h 1603753"/>
              <a:gd name="connsiteX116" fmla="*/ 2359 w 9662615"/>
              <a:gd name="connsiteY116" fmla="*/ 1515247 h 1603753"/>
              <a:gd name="connsiteX117" fmla="*/ 0 w 9662615"/>
              <a:gd name="connsiteY117" fmla="*/ 1514932 h 1603753"/>
              <a:gd name="connsiteX118" fmla="*/ 0 w 9662615"/>
              <a:gd name="connsiteY118" fmla="*/ 0 h 1603753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41612 w 9662615"/>
              <a:gd name="connsiteY64" fmla="*/ 1545262 h 1583140"/>
              <a:gd name="connsiteX65" fmla="*/ 4422155 w 9662615"/>
              <a:gd name="connsiteY65" fmla="*/ 1542059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41612 w 9662615"/>
              <a:gd name="connsiteY64" fmla="*/ 1545262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595077 w 9662615"/>
              <a:gd name="connsiteY63" fmla="*/ 1552918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595077 w 9662615"/>
              <a:gd name="connsiteY63" fmla="*/ 1552918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3966659 w 9662615"/>
              <a:gd name="connsiteY68" fmla="*/ 1528913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96499"/>
              <a:gd name="connsiteX1" fmla="*/ 9662615 w 9662615"/>
              <a:gd name="connsiteY1" fmla="*/ 0 h 1596499"/>
              <a:gd name="connsiteX2" fmla="*/ 9662615 w 9662615"/>
              <a:gd name="connsiteY2" fmla="*/ 1280346 h 1596499"/>
              <a:gd name="connsiteX3" fmla="*/ 9658420 w 9662615"/>
              <a:gd name="connsiteY3" fmla="*/ 1280106 h 1596499"/>
              <a:gd name="connsiteX4" fmla="*/ 9469546 w 9662615"/>
              <a:gd name="connsiteY4" fmla="*/ 1289837 h 1596499"/>
              <a:gd name="connsiteX5" fmla="*/ 9385895 w 9662615"/>
              <a:gd name="connsiteY5" fmla="*/ 1269203 h 1596499"/>
              <a:gd name="connsiteX6" fmla="*/ 9144767 w 9662615"/>
              <a:gd name="connsiteY6" fmla="*/ 1264120 h 1596499"/>
              <a:gd name="connsiteX7" fmla="*/ 8837252 w 9662615"/>
              <a:gd name="connsiteY7" fmla="*/ 1350515 h 1596499"/>
              <a:gd name="connsiteX8" fmla="*/ 8705466 w 9662615"/>
              <a:gd name="connsiteY8" fmla="*/ 1342419 h 1596499"/>
              <a:gd name="connsiteX9" fmla="*/ 8652221 w 9662615"/>
              <a:gd name="connsiteY9" fmla="*/ 1326906 h 1596499"/>
              <a:gd name="connsiteX10" fmla="*/ 8632312 w 9662615"/>
              <a:gd name="connsiteY10" fmla="*/ 1326025 h 1596499"/>
              <a:gd name="connsiteX11" fmla="*/ 8591582 w 9662615"/>
              <a:gd name="connsiteY11" fmla="*/ 1341666 h 1596499"/>
              <a:gd name="connsiteX12" fmla="*/ 8537336 w 9662615"/>
              <a:gd name="connsiteY12" fmla="*/ 1341684 h 1596499"/>
              <a:gd name="connsiteX13" fmla="*/ 8472508 w 9662615"/>
              <a:gd name="connsiteY13" fmla="*/ 1363109 h 1596499"/>
              <a:gd name="connsiteX14" fmla="*/ 8258477 w 9662615"/>
              <a:gd name="connsiteY14" fmla="*/ 1370666 h 1596499"/>
              <a:gd name="connsiteX15" fmla="*/ 8197961 w 9662615"/>
              <a:gd name="connsiteY15" fmla="*/ 1392804 h 1596499"/>
              <a:gd name="connsiteX16" fmla="*/ 8171196 w 9662615"/>
              <a:gd name="connsiteY16" fmla="*/ 1397216 h 1596499"/>
              <a:gd name="connsiteX17" fmla="*/ 8127667 w 9662615"/>
              <a:gd name="connsiteY17" fmla="*/ 1418254 h 1596499"/>
              <a:gd name="connsiteX18" fmla="*/ 7974579 w 9662615"/>
              <a:gd name="connsiteY18" fmla="*/ 1383439 h 1596499"/>
              <a:gd name="connsiteX19" fmla="*/ 7768351 w 9662615"/>
              <a:gd name="connsiteY19" fmla="*/ 1395051 h 1596499"/>
              <a:gd name="connsiteX20" fmla="*/ 7635985 w 9662615"/>
              <a:gd name="connsiteY20" fmla="*/ 1386363 h 1596499"/>
              <a:gd name="connsiteX21" fmla="*/ 7466069 w 9662615"/>
              <a:gd name="connsiteY21" fmla="*/ 1377654 h 1596499"/>
              <a:gd name="connsiteX22" fmla="*/ 7355642 w 9662615"/>
              <a:gd name="connsiteY22" fmla="*/ 1407761 h 1596499"/>
              <a:gd name="connsiteX23" fmla="*/ 7151610 w 9662615"/>
              <a:gd name="connsiteY23" fmla="*/ 1397856 h 1596499"/>
              <a:gd name="connsiteX24" fmla="*/ 7082147 w 9662615"/>
              <a:gd name="connsiteY24" fmla="*/ 1406113 h 1596499"/>
              <a:gd name="connsiteX25" fmla="*/ 7014958 w 9662615"/>
              <a:gd name="connsiteY25" fmla="*/ 1396883 h 1596499"/>
              <a:gd name="connsiteX26" fmla="*/ 6907567 w 9662615"/>
              <a:gd name="connsiteY26" fmla="*/ 1419149 h 1596499"/>
              <a:gd name="connsiteX27" fmla="*/ 6748428 w 9662615"/>
              <a:gd name="connsiteY27" fmla="*/ 1420308 h 1596499"/>
              <a:gd name="connsiteX28" fmla="*/ 6654257 w 9662615"/>
              <a:gd name="connsiteY28" fmla="*/ 1424143 h 1596499"/>
              <a:gd name="connsiteX29" fmla="*/ 6620123 w 9662615"/>
              <a:gd name="connsiteY29" fmla="*/ 1430535 h 1596499"/>
              <a:gd name="connsiteX30" fmla="*/ 6571355 w 9662615"/>
              <a:gd name="connsiteY30" fmla="*/ 1436144 h 1596499"/>
              <a:gd name="connsiteX31" fmla="*/ 6486557 w 9662615"/>
              <a:gd name="connsiteY31" fmla="*/ 1449861 h 1596499"/>
              <a:gd name="connsiteX32" fmla="*/ 6370419 w 9662615"/>
              <a:gd name="connsiteY32" fmla="*/ 1461649 h 1596499"/>
              <a:gd name="connsiteX33" fmla="*/ 6278839 w 9662615"/>
              <a:gd name="connsiteY33" fmla="*/ 1449160 h 1596499"/>
              <a:gd name="connsiteX34" fmla="*/ 6272455 w 9662615"/>
              <a:gd name="connsiteY34" fmla="*/ 1453191 h 1596499"/>
              <a:gd name="connsiteX35" fmla="*/ 6212659 w 9662615"/>
              <a:gd name="connsiteY35" fmla="*/ 1454850 h 1596499"/>
              <a:gd name="connsiteX36" fmla="*/ 6069317 w 9662615"/>
              <a:gd name="connsiteY36" fmla="*/ 1445838 h 1596499"/>
              <a:gd name="connsiteX37" fmla="*/ 5878477 w 9662615"/>
              <a:gd name="connsiteY37" fmla="*/ 1439180 h 1596499"/>
              <a:gd name="connsiteX38" fmla="*/ 5838387 w 9662615"/>
              <a:gd name="connsiteY38" fmla="*/ 1444679 h 1596499"/>
              <a:gd name="connsiteX39" fmla="*/ 5771136 w 9662615"/>
              <a:gd name="connsiteY39" fmla="*/ 1453639 h 1596499"/>
              <a:gd name="connsiteX40" fmla="*/ 5724081 w 9662615"/>
              <a:gd name="connsiteY40" fmla="*/ 1470431 h 1596499"/>
              <a:gd name="connsiteX41" fmla="*/ 5666577 w 9662615"/>
              <a:gd name="connsiteY41" fmla="*/ 1473921 h 1596499"/>
              <a:gd name="connsiteX42" fmla="*/ 5649068 w 9662615"/>
              <a:gd name="connsiteY42" fmla="*/ 1461676 h 1596499"/>
              <a:gd name="connsiteX43" fmla="*/ 5588902 w 9662615"/>
              <a:gd name="connsiteY43" fmla="*/ 1469647 h 1596499"/>
              <a:gd name="connsiteX44" fmla="*/ 5498090 w 9662615"/>
              <a:gd name="connsiteY44" fmla="*/ 1483173 h 1596499"/>
              <a:gd name="connsiteX45" fmla="*/ 5444641 w 9662615"/>
              <a:gd name="connsiteY45" fmla="*/ 1487602 h 1596499"/>
              <a:gd name="connsiteX46" fmla="*/ 5299812 w 9662615"/>
              <a:gd name="connsiteY46" fmla="*/ 1503362 h 1596499"/>
              <a:gd name="connsiteX47" fmla="*/ 5213947 w 9662615"/>
              <a:gd name="connsiteY47" fmla="*/ 1516637 h 1596499"/>
              <a:gd name="connsiteX48" fmla="*/ 5090342 w 9662615"/>
              <a:gd name="connsiteY48" fmla="*/ 1546680 h 1596499"/>
              <a:gd name="connsiteX49" fmla="*/ 5129812 w 9662615"/>
              <a:gd name="connsiteY49" fmla="*/ 1521277 h 1596499"/>
              <a:gd name="connsiteX50" fmla="*/ 5059484 w 9662615"/>
              <a:gd name="connsiteY50" fmla="*/ 1546802 h 1596499"/>
              <a:gd name="connsiteX51" fmla="*/ 5038524 w 9662615"/>
              <a:gd name="connsiteY51" fmla="*/ 1545675 h 1596499"/>
              <a:gd name="connsiteX52" fmla="*/ 5026564 w 9662615"/>
              <a:gd name="connsiteY52" fmla="*/ 1545376 h 1596499"/>
              <a:gd name="connsiteX53" fmla="*/ 4969433 w 9662615"/>
              <a:gd name="connsiteY53" fmla="*/ 1550865 h 1596499"/>
              <a:gd name="connsiteX54" fmla="*/ 4929254 w 9662615"/>
              <a:gd name="connsiteY54" fmla="*/ 1563452 h 1596499"/>
              <a:gd name="connsiteX55" fmla="*/ 4871726 w 9662615"/>
              <a:gd name="connsiteY55" fmla="*/ 1570584 h 1596499"/>
              <a:gd name="connsiteX56" fmla="*/ 4843267 w 9662615"/>
              <a:gd name="connsiteY56" fmla="*/ 1561459 h 1596499"/>
              <a:gd name="connsiteX57" fmla="*/ 4821058 w 9662615"/>
              <a:gd name="connsiteY57" fmla="*/ 1553078 h 1596499"/>
              <a:gd name="connsiteX58" fmla="*/ 4791466 w 9662615"/>
              <a:gd name="connsiteY58" fmla="*/ 1561324 h 1596499"/>
              <a:gd name="connsiteX59" fmla="*/ 4784247 w 9662615"/>
              <a:gd name="connsiteY59" fmla="*/ 1562342 h 1596499"/>
              <a:gd name="connsiteX60" fmla="*/ 4739309 w 9662615"/>
              <a:gd name="connsiteY60" fmla="*/ 1553948 h 1596499"/>
              <a:gd name="connsiteX61" fmla="*/ 4697562 w 9662615"/>
              <a:gd name="connsiteY61" fmla="*/ 1551206 h 1596499"/>
              <a:gd name="connsiteX62" fmla="*/ 4650737 w 9662615"/>
              <a:gd name="connsiteY62" fmla="*/ 1537381 h 1596499"/>
              <a:gd name="connsiteX63" fmla="*/ 4583150 w 9662615"/>
              <a:gd name="connsiteY63" fmla="*/ 1529064 h 1596499"/>
              <a:gd name="connsiteX64" fmla="*/ 4521734 w 9662615"/>
              <a:gd name="connsiteY64" fmla="*/ 1529359 h 1596499"/>
              <a:gd name="connsiteX65" fmla="*/ 4382398 w 9662615"/>
              <a:gd name="connsiteY65" fmla="*/ 1534108 h 1596499"/>
              <a:gd name="connsiteX66" fmla="*/ 4221826 w 9662615"/>
              <a:gd name="connsiteY66" fmla="*/ 1500972 h 1596499"/>
              <a:gd name="connsiteX67" fmla="*/ 4096601 w 9662615"/>
              <a:gd name="connsiteY67" fmla="*/ 1521563 h 1596499"/>
              <a:gd name="connsiteX68" fmla="*/ 3978586 w 9662615"/>
              <a:gd name="connsiteY68" fmla="*/ 1596499 h 1596499"/>
              <a:gd name="connsiteX69" fmla="*/ 3833906 w 9662615"/>
              <a:gd name="connsiteY69" fmla="*/ 1516637 h 1596499"/>
              <a:gd name="connsiteX70" fmla="*/ 3696258 w 9662615"/>
              <a:gd name="connsiteY70" fmla="*/ 1537563 h 1596499"/>
              <a:gd name="connsiteX71" fmla="*/ 3594070 w 9662615"/>
              <a:gd name="connsiteY71" fmla="*/ 1509422 h 1596499"/>
              <a:gd name="connsiteX72" fmla="*/ 3565233 w 9662615"/>
              <a:gd name="connsiteY72" fmla="*/ 1515122 h 1596499"/>
              <a:gd name="connsiteX73" fmla="*/ 3560267 w 9662615"/>
              <a:gd name="connsiteY73" fmla="*/ 1516288 h 1596499"/>
              <a:gd name="connsiteX74" fmla="*/ 3540258 w 9662615"/>
              <a:gd name="connsiteY74" fmla="*/ 1516976 h 1596499"/>
              <a:gd name="connsiteX75" fmla="*/ 3534780 w 9662615"/>
              <a:gd name="connsiteY75" fmla="*/ 1522141 h 1596499"/>
              <a:gd name="connsiteX76" fmla="*/ 3504783 w 9662615"/>
              <a:gd name="connsiteY76" fmla="*/ 1526739 h 1596499"/>
              <a:gd name="connsiteX77" fmla="*/ 3430805 w 9662615"/>
              <a:gd name="connsiteY77" fmla="*/ 1542521 h 1596499"/>
              <a:gd name="connsiteX78" fmla="*/ 3292707 w 9662615"/>
              <a:gd name="connsiteY78" fmla="*/ 1520490 h 1596499"/>
              <a:gd name="connsiteX79" fmla="*/ 3187872 w 9662615"/>
              <a:gd name="connsiteY79" fmla="*/ 1519991 h 1596499"/>
              <a:gd name="connsiteX80" fmla="*/ 3148026 w 9662615"/>
              <a:gd name="connsiteY80" fmla="*/ 1524777 h 1596499"/>
              <a:gd name="connsiteX81" fmla="*/ 3092394 w 9662615"/>
              <a:gd name="connsiteY81" fmla="*/ 1528115 h 1596499"/>
              <a:gd name="connsiteX82" fmla="*/ 2994200 w 9662615"/>
              <a:gd name="connsiteY82" fmla="*/ 1537857 h 1596499"/>
              <a:gd name="connsiteX83" fmla="*/ 2862301 w 9662615"/>
              <a:gd name="connsiteY83" fmla="*/ 1544250 h 1596499"/>
              <a:gd name="connsiteX84" fmla="*/ 2766335 w 9662615"/>
              <a:gd name="connsiteY84" fmla="*/ 1527662 h 1596499"/>
              <a:gd name="connsiteX85" fmla="*/ 2757836 w 9662615"/>
              <a:gd name="connsiteY85" fmla="*/ 1531371 h 1596499"/>
              <a:gd name="connsiteX86" fmla="*/ 2691555 w 9662615"/>
              <a:gd name="connsiteY86" fmla="*/ 1530283 h 1596499"/>
              <a:gd name="connsiteX87" fmla="*/ 2491676 w 9662615"/>
              <a:gd name="connsiteY87" fmla="*/ 1500859 h 1596499"/>
              <a:gd name="connsiteX88" fmla="*/ 2378036 w 9662615"/>
              <a:gd name="connsiteY88" fmla="*/ 1520645 h 1596499"/>
              <a:gd name="connsiteX89" fmla="*/ 2284269 w 9662615"/>
              <a:gd name="connsiteY89" fmla="*/ 1503068 h 1596499"/>
              <a:gd name="connsiteX90" fmla="*/ 2207104 w 9662615"/>
              <a:gd name="connsiteY90" fmla="*/ 1508888 h 1596499"/>
              <a:gd name="connsiteX91" fmla="*/ 2149226 w 9662615"/>
              <a:gd name="connsiteY91" fmla="*/ 1523409 h 1596499"/>
              <a:gd name="connsiteX92" fmla="*/ 2084783 w 9662615"/>
              <a:gd name="connsiteY92" fmla="*/ 1524245 h 1596499"/>
              <a:gd name="connsiteX93" fmla="*/ 2070075 w 9662615"/>
              <a:gd name="connsiteY93" fmla="*/ 1511285 h 1596499"/>
              <a:gd name="connsiteX94" fmla="*/ 2001057 w 9662615"/>
              <a:gd name="connsiteY94" fmla="*/ 1516449 h 1596499"/>
              <a:gd name="connsiteX95" fmla="*/ 1896330 w 9662615"/>
              <a:gd name="connsiteY95" fmla="*/ 1525725 h 1596499"/>
              <a:gd name="connsiteX96" fmla="*/ 1835994 w 9662615"/>
              <a:gd name="connsiteY96" fmla="*/ 1527678 h 1596499"/>
              <a:gd name="connsiteX97" fmla="*/ 1671119 w 9662615"/>
              <a:gd name="connsiteY97" fmla="*/ 1536701 h 1596499"/>
              <a:gd name="connsiteX98" fmla="*/ 1601337 w 9662615"/>
              <a:gd name="connsiteY98" fmla="*/ 1548552 h 1596499"/>
              <a:gd name="connsiteX99" fmla="*/ 1407755 w 9662615"/>
              <a:gd name="connsiteY99" fmla="*/ 1571444 h 1596499"/>
              <a:gd name="connsiteX100" fmla="*/ 1271994 w 9662615"/>
              <a:gd name="connsiteY100" fmla="*/ 1579471 h 1596499"/>
              <a:gd name="connsiteX101" fmla="*/ 1249226 w 9662615"/>
              <a:gd name="connsiteY101" fmla="*/ 1583140 h 1596499"/>
              <a:gd name="connsiteX102" fmla="*/ 1217719 w 9662615"/>
              <a:gd name="connsiteY102" fmla="*/ 1580863 h 1596499"/>
              <a:gd name="connsiteX103" fmla="*/ 1091432 w 9662615"/>
              <a:gd name="connsiteY103" fmla="*/ 1571003 h 1596499"/>
              <a:gd name="connsiteX104" fmla="*/ 992039 w 9662615"/>
              <a:gd name="connsiteY104" fmla="*/ 1556662 h 1596499"/>
              <a:gd name="connsiteX105" fmla="*/ 868264 w 9662615"/>
              <a:gd name="connsiteY105" fmla="*/ 1566392 h 1596499"/>
              <a:gd name="connsiteX106" fmla="*/ 792765 w 9662615"/>
              <a:gd name="connsiteY106" fmla="*/ 1563102 h 1596499"/>
              <a:gd name="connsiteX107" fmla="*/ 669055 w 9662615"/>
              <a:gd name="connsiteY107" fmla="*/ 1543638 h 1596499"/>
              <a:gd name="connsiteX108" fmla="*/ 506152 w 9662615"/>
              <a:gd name="connsiteY108" fmla="*/ 1549124 h 1596499"/>
              <a:gd name="connsiteX109" fmla="*/ 472797 w 9662615"/>
              <a:gd name="connsiteY109" fmla="*/ 1568904 h 1596499"/>
              <a:gd name="connsiteX110" fmla="*/ 427864 w 9662615"/>
              <a:gd name="connsiteY110" fmla="*/ 1580848 h 1596499"/>
              <a:gd name="connsiteX111" fmla="*/ 408381 w 9662615"/>
              <a:gd name="connsiteY111" fmla="*/ 1552940 h 1596499"/>
              <a:gd name="connsiteX112" fmla="*/ 267163 w 9662615"/>
              <a:gd name="connsiteY112" fmla="*/ 1531913 h 1596499"/>
              <a:gd name="connsiteX113" fmla="*/ 196644 w 9662615"/>
              <a:gd name="connsiteY113" fmla="*/ 1524565 h 1596499"/>
              <a:gd name="connsiteX114" fmla="*/ 86819 w 9662615"/>
              <a:gd name="connsiteY114" fmla="*/ 1519517 h 1596499"/>
              <a:gd name="connsiteX115" fmla="*/ 53369 w 9662615"/>
              <a:gd name="connsiteY115" fmla="*/ 1516853 h 1596499"/>
              <a:gd name="connsiteX116" fmla="*/ 2359 w 9662615"/>
              <a:gd name="connsiteY116" fmla="*/ 1515247 h 1596499"/>
              <a:gd name="connsiteX117" fmla="*/ 0 w 9662615"/>
              <a:gd name="connsiteY117" fmla="*/ 1514932 h 1596499"/>
              <a:gd name="connsiteX118" fmla="*/ 0 w 9662615"/>
              <a:gd name="connsiteY118" fmla="*/ 0 h 1596499"/>
              <a:gd name="connsiteX0" fmla="*/ 0 w 9662615"/>
              <a:gd name="connsiteY0" fmla="*/ 0 h 1600474"/>
              <a:gd name="connsiteX1" fmla="*/ 9662615 w 9662615"/>
              <a:gd name="connsiteY1" fmla="*/ 0 h 1600474"/>
              <a:gd name="connsiteX2" fmla="*/ 9662615 w 9662615"/>
              <a:gd name="connsiteY2" fmla="*/ 1280346 h 1600474"/>
              <a:gd name="connsiteX3" fmla="*/ 9658420 w 9662615"/>
              <a:gd name="connsiteY3" fmla="*/ 1280106 h 1600474"/>
              <a:gd name="connsiteX4" fmla="*/ 9469546 w 9662615"/>
              <a:gd name="connsiteY4" fmla="*/ 1289837 h 1600474"/>
              <a:gd name="connsiteX5" fmla="*/ 9385895 w 9662615"/>
              <a:gd name="connsiteY5" fmla="*/ 1269203 h 1600474"/>
              <a:gd name="connsiteX6" fmla="*/ 9144767 w 9662615"/>
              <a:gd name="connsiteY6" fmla="*/ 1264120 h 1600474"/>
              <a:gd name="connsiteX7" fmla="*/ 8837252 w 9662615"/>
              <a:gd name="connsiteY7" fmla="*/ 1350515 h 1600474"/>
              <a:gd name="connsiteX8" fmla="*/ 8705466 w 9662615"/>
              <a:gd name="connsiteY8" fmla="*/ 1342419 h 1600474"/>
              <a:gd name="connsiteX9" fmla="*/ 8652221 w 9662615"/>
              <a:gd name="connsiteY9" fmla="*/ 1326906 h 1600474"/>
              <a:gd name="connsiteX10" fmla="*/ 8632312 w 9662615"/>
              <a:gd name="connsiteY10" fmla="*/ 1326025 h 1600474"/>
              <a:gd name="connsiteX11" fmla="*/ 8591582 w 9662615"/>
              <a:gd name="connsiteY11" fmla="*/ 1341666 h 1600474"/>
              <a:gd name="connsiteX12" fmla="*/ 8537336 w 9662615"/>
              <a:gd name="connsiteY12" fmla="*/ 1341684 h 1600474"/>
              <a:gd name="connsiteX13" fmla="*/ 8472508 w 9662615"/>
              <a:gd name="connsiteY13" fmla="*/ 1363109 h 1600474"/>
              <a:gd name="connsiteX14" fmla="*/ 8258477 w 9662615"/>
              <a:gd name="connsiteY14" fmla="*/ 1370666 h 1600474"/>
              <a:gd name="connsiteX15" fmla="*/ 8197961 w 9662615"/>
              <a:gd name="connsiteY15" fmla="*/ 1392804 h 1600474"/>
              <a:gd name="connsiteX16" fmla="*/ 8171196 w 9662615"/>
              <a:gd name="connsiteY16" fmla="*/ 1397216 h 1600474"/>
              <a:gd name="connsiteX17" fmla="*/ 8127667 w 9662615"/>
              <a:gd name="connsiteY17" fmla="*/ 1418254 h 1600474"/>
              <a:gd name="connsiteX18" fmla="*/ 7974579 w 9662615"/>
              <a:gd name="connsiteY18" fmla="*/ 1383439 h 1600474"/>
              <a:gd name="connsiteX19" fmla="*/ 7768351 w 9662615"/>
              <a:gd name="connsiteY19" fmla="*/ 1395051 h 1600474"/>
              <a:gd name="connsiteX20" fmla="*/ 7635985 w 9662615"/>
              <a:gd name="connsiteY20" fmla="*/ 1386363 h 1600474"/>
              <a:gd name="connsiteX21" fmla="*/ 7466069 w 9662615"/>
              <a:gd name="connsiteY21" fmla="*/ 1377654 h 1600474"/>
              <a:gd name="connsiteX22" fmla="*/ 7355642 w 9662615"/>
              <a:gd name="connsiteY22" fmla="*/ 1407761 h 1600474"/>
              <a:gd name="connsiteX23" fmla="*/ 7151610 w 9662615"/>
              <a:gd name="connsiteY23" fmla="*/ 1397856 h 1600474"/>
              <a:gd name="connsiteX24" fmla="*/ 7082147 w 9662615"/>
              <a:gd name="connsiteY24" fmla="*/ 1406113 h 1600474"/>
              <a:gd name="connsiteX25" fmla="*/ 7014958 w 9662615"/>
              <a:gd name="connsiteY25" fmla="*/ 1396883 h 1600474"/>
              <a:gd name="connsiteX26" fmla="*/ 6907567 w 9662615"/>
              <a:gd name="connsiteY26" fmla="*/ 1419149 h 1600474"/>
              <a:gd name="connsiteX27" fmla="*/ 6748428 w 9662615"/>
              <a:gd name="connsiteY27" fmla="*/ 1420308 h 1600474"/>
              <a:gd name="connsiteX28" fmla="*/ 6654257 w 9662615"/>
              <a:gd name="connsiteY28" fmla="*/ 1424143 h 1600474"/>
              <a:gd name="connsiteX29" fmla="*/ 6620123 w 9662615"/>
              <a:gd name="connsiteY29" fmla="*/ 1430535 h 1600474"/>
              <a:gd name="connsiteX30" fmla="*/ 6571355 w 9662615"/>
              <a:gd name="connsiteY30" fmla="*/ 1436144 h 1600474"/>
              <a:gd name="connsiteX31" fmla="*/ 6486557 w 9662615"/>
              <a:gd name="connsiteY31" fmla="*/ 1449861 h 1600474"/>
              <a:gd name="connsiteX32" fmla="*/ 6370419 w 9662615"/>
              <a:gd name="connsiteY32" fmla="*/ 1461649 h 1600474"/>
              <a:gd name="connsiteX33" fmla="*/ 6278839 w 9662615"/>
              <a:gd name="connsiteY33" fmla="*/ 1449160 h 1600474"/>
              <a:gd name="connsiteX34" fmla="*/ 6272455 w 9662615"/>
              <a:gd name="connsiteY34" fmla="*/ 1453191 h 1600474"/>
              <a:gd name="connsiteX35" fmla="*/ 6212659 w 9662615"/>
              <a:gd name="connsiteY35" fmla="*/ 1454850 h 1600474"/>
              <a:gd name="connsiteX36" fmla="*/ 6069317 w 9662615"/>
              <a:gd name="connsiteY36" fmla="*/ 1445838 h 1600474"/>
              <a:gd name="connsiteX37" fmla="*/ 5878477 w 9662615"/>
              <a:gd name="connsiteY37" fmla="*/ 1439180 h 1600474"/>
              <a:gd name="connsiteX38" fmla="*/ 5838387 w 9662615"/>
              <a:gd name="connsiteY38" fmla="*/ 1444679 h 1600474"/>
              <a:gd name="connsiteX39" fmla="*/ 5771136 w 9662615"/>
              <a:gd name="connsiteY39" fmla="*/ 1453639 h 1600474"/>
              <a:gd name="connsiteX40" fmla="*/ 5724081 w 9662615"/>
              <a:gd name="connsiteY40" fmla="*/ 1470431 h 1600474"/>
              <a:gd name="connsiteX41" fmla="*/ 5666577 w 9662615"/>
              <a:gd name="connsiteY41" fmla="*/ 1473921 h 1600474"/>
              <a:gd name="connsiteX42" fmla="*/ 5649068 w 9662615"/>
              <a:gd name="connsiteY42" fmla="*/ 1461676 h 1600474"/>
              <a:gd name="connsiteX43" fmla="*/ 5588902 w 9662615"/>
              <a:gd name="connsiteY43" fmla="*/ 1469647 h 1600474"/>
              <a:gd name="connsiteX44" fmla="*/ 5498090 w 9662615"/>
              <a:gd name="connsiteY44" fmla="*/ 1483173 h 1600474"/>
              <a:gd name="connsiteX45" fmla="*/ 5444641 w 9662615"/>
              <a:gd name="connsiteY45" fmla="*/ 1487602 h 1600474"/>
              <a:gd name="connsiteX46" fmla="*/ 5299812 w 9662615"/>
              <a:gd name="connsiteY46" fmla="*/ 1503362 h 1600474"/>
              <a:gd name="connsiteX47" fmla="*/ 5213947 w 9662615"/>
              <a:gd name="connsiteY47" fmla="*/ 1516637 h 1600474"/>
              <a:gd name="connsiteX48" fmla="*/ 5090342 w 9662615"/>
              <a:gd name="connsiteY48" fmla="*/ 1546680 h 1600474"/>
              <a:gd name="connsiteX49" fmla="*/ 5129812 w 9662615"/>
              <a:gd name="connsiteY49" fmla="*/ 1521277 h 1600474"/>
              <a:gd name="connsiteX50" fmla="*/ 5059484 w 9662615"/>
              <a:gd name="connsiteY50" fmla="*/ 1546802 h 1600474"/>
              <a:gd name="connsiteX51" fmla="*/ 5038524 w 9662615"/>
              <a:gd name="connsiteY51" fmla="*/ 1545675 h 1600474"/>
              <a:gd name="connsiteX52" fmla="*/ 5026564 w 9662615"/>
              <a:gd name="connsiteY52" fmla="*/ 1545376 h 1600474"/>
              <a:gd name="connsiteX53" fmla="*/ 4969433 w 9662615"/>
              <a:gd name="connsiteY53" fmla="*/ 1550865 h 1600474"/>
              <a:gd name="connsiteX54" fmla="*/ 4929254 w 9662615"/>
              <a:gd name="connsiteY54" fmla="*/ 1563452 h 1600474"/>
              <a:gd name="connsiteX55" fmla="*/ 4871726 w 9662615"/>
              <a:gd name="connsiteY55" fmla="*/ 1570584 h 1600474"/>
              <a:gd name="connsiteX56" fmla="*/ 4843267 w 9662615"/>
              <a:gd name="connsiteY56" fmla="*/ 1561459 h 1600474"/>
              <a:gd name="connsiteX57" fmla="*/ 4821058 w 9662615"/>
              <a:gd name="connsiteY57" fmla="*/ 1553078 h 1600474"/>
              <a:gd name="connsiteX58" fmla="*/ 4791466 w 9662615"/>
              <a:gd name="connsiteY58" fmla="*/ 1561324 h 1600474"/>
              <a:gd name="connsiteX59" fmla="*/ 4784247 w 9662615"/>
              <a:gd name="connsiteY59" fmla="*/ 1562342 h 1600474"/>
              <a:gd name="connsiteX60" fmla="*/ 4739309 w 9662615"/>
              <a:gd name="connsiteY60" fmla="*/ 1553948 h 1600474"/>
              <a:gd name="connsiteX61" fmla="*/ 4697562 w 9662615"/>
              <a:gd name="connsiteY61" fmla="*/ 1551206 h 1600474"/>
              <a:gd name="connsiteX62" fmla="*/ 4650737 w 9662615"/>
              <a:gd name="connsiteY62" fmla="*/ 1537381 h 1600474"/>
              <a:gd name="connsiteX63" fmla="*/ 4583150 w 9662615"/>
              <a:gd name="connsiteY63" fmla="*/ 1529064 h 1600474"/>
              <a:gd name="connsiteX64" fmla="*/ 4521734 w 9662615"/>
              <a:gd name="connsiteY64" fmla="*/ 1529359 h 1600474"/>
              <a:gd name="connsiteX65" fmla="*/ 4382398 w 9662615"/>
              <a:gd name="connsiteY65" fmla="*/ 1534108 h 1600474"/>
              <a:gd name="connsiteX66" fmla="*/ 4221826 w 9662615"/>
              <a:gd name="connsiteY66" fmla="*/ 1500972 h 1600474"/>
              <a:gd name="connsiteX67" fmla="*/ 4096601 w 9662615"/>
              <a:gd name="connsiteY67" fmla="*/ 1521563 h 1600474"/>
              <a:gd name="connsiteX68" fmla="*/ 4046172 w 9662615"/>
              <a:gd name="connsiteY68" fmla="*/ 1600474 h 1600474"/>
              <a:gd name="connsiteX69" fmla="*/ 3833906 w 9662615"/>
              <a:gd name="connsiteY69" fmla="*/ 1516637 h 1600474"/>
              <a:gd name="connsiteX70" fmla="*/ 3696258 w 9662615"/>
              <a:gd name="connsiteY70" fmla="*/ 1537563 h 1600474"/>
              <a:gd name="connsiteX71" fmla="*/ 3594070 w 9662615"/>
              <a:gd name="connsiteY71" fmla="*/ 1509422 h 1600474"/>
              <a:gd name="connsiteX72" fmla="*/ 3565233 w 9662615"/>
              <a:gd name="connsiteY72" fmla="*/ 1515122 h 1600474"/>
              <a:gd name="connsiteX73" fmla="*/ 3560267 w 9662615"/>
              <a:gd name="connsiteY73" fmla="*/ 1516288 h 1600474"/>
              <a:gd name="connsiteX74" fmla="*/ 3540258 w 9662615"/>
              <a:gd name="connsiteY74" fmla="*/ 1516976 h 1600474"/>
              <a:gd name="connsiteX75" fmla="*/ 3534780 w 9662615"/>
              <a:gd name="connsiteY75" fmla="*/ 1522141 h 1600474"/>
              <a:gd name="connsiteX76" fmla="*/ 3504783 w 9662615"/>
              <a:gd name="connsiteY76" fmla="*/ 1526739 h 1600474"/>
              <a:gd name="connsiteX77" fmla="*/ 3430805 w 9662615"/>
              <a:gd name="connsiteY77" fmla="*/ 1542521 h 1600474"/>
              <a:gd name="connsiteX78" fmla="*/ 3292707 w 9662615"/>
              <a:gd name="connsiteY78" fmla="*/ 1520490 h 1600474"/>
              <a:gd name="connsiteX79" fmla="*/ 3187872 w 9662615"/>
              <a:gd name="connsiteY79" fmla="*/ 1519991 h 1600474"/>
              <a:gd name="connsiteX80" fmla="*/ 3148026 w 9662615"/>
              <a:gd name="connsiteY80" fmla="*/ 1524777 h 1600474"/>
              <a:gd name="connsiteX81" fmla="*/ 3092394 w 9662615"/>
              <a:gd name="connsiteY81" fmla="*/ 1528115 h 1600474"/>
              <a:gd name="connsiteX82" fmla="*/ 2994200 w 9662615"/>
              <a:gd name="connsiteY82" fmla="*/ 1537857 h 1600474"/>
              <a:gd name="connsiteX83" fmla="*/ 2862301 w 9662615"/>
              <a:gd name="connsiteY83" fmla="*/ 1544250 h 1600474"/>
              <a:gd name="connsiteX84" fmla="*/ 2766335 w 9662615"/>
              <a:gd name="connsiteY84" fmla="*/ 1527662 h 1600474"/>
              <a:gd name="connsiteX85" fmla="*/ 2757836 w 9662615"/>
              <a:gd name="connsiteY85" fmla="*/ 1531371 h 1600474"/>
              <a:gd name="connsiteX86" fmla="*/ 2691555 w 9662615"/>
              <a:gd name="connsiteY86" fmla="*/ 1530283 h 1600474"/>
              <a:gd name="connsiteX87" fmla="*/ 2491676 w 9662615"/>
              <a:gd name="connsiteY87" fmla="*/ 1500859 h 1600474"/>
              <a:gd name="connsiteX88" fmla="*/ 2378036 w 9662615"/>
              <a:gd name="connsiteY88" fmla="*/ 1520645 h 1600474"/>
              <a:gd name="connsiteX89" fmla="*/ 2284269 w 9662615"/>
              <a:gd name="connsiteY89" fmla="*/ 1503068 h 1600474"/>
              <a:gd name="connsiteX90" fmla="*/ 2207104 w 9662615"/>
              <a:gd name="connsiteY90" fmla="*/ 1508888 h 1600474"/>
              <a:gd name="connsiteX91" fmla="*/ 2149226 w 9662615"/>
              <a:gd name="connsiteY91" fmla="*/ 1523409 h 1600474"/>
              <a:gd name="connsiteX92" fmla="*/ 2084783 w 9662615"/>
              <a:gd name="connsiteY92" fmla="*/ 1524245 h 1600474"/>
              <a:gd name="connsiteX93" fmla="*/ 2070075 w 9662615"/>
              <a:gd name="connsiteY93" fmla="*/ 1511285 h 1600474"/>
              <a:gd name="connsiteX94" fmla="*/ 2001057 w 9662615"/>
              <a:gd name="connsiteY94" fmla="*/ 1516449 h 1600474"/>
              <a:gd name="connsiteX95" fmla="*/ 1896330 w 9662615"/>
              <a:gd name="connsiteY95" fmla="*/ 1525725 h 1600474"/>
              <a:gd name="connsiteX96" fmla="*/ 1835994 w 9662615"/>
              <a:gd name="connsiteY96" fmla="*/ 1527678 h 1600474"/>
              <a:gd name="connsiteX97" fmla="*/ 1671119 w 9662615"/>
              <a:gd name="connsiteY97" fmla="*/ 1536701 h 1600474"/>
              <a:gd name="connsiteX98" fmla="*/ 1601337 w 9662615"/>
              <a:gd name="connsiteY98" fmla="*/ 1548552 h 1600474"/>
              <a:gd name="connsiteX99" fmla="*/ 1407755 w 9662615"/>
              <a:gd name="connsiteY99" fmla="*/ 1571444 h 1600474"/>
              <a:gd name="connsiteX100" fmla="*/ 1271994 w 9662615"/>
              <a:gd name="connsiteY100" fmla="*/ 1579471 h 1600474"/>
              <a:gd name="connsiteX101" fmla="*/ 1249226 w 9662615"/>
              <a:gd name="connsiteY101" fmla="*/ 1583140 h 1600474"/>
              <a:gd name="connsiteX102" fmla="*/ 1217719 w 9662615"/>
              <a:gd name="connsiteY102" fmla="*/ 1580863 h 1600474"/>
              <a:gd name="connsiteX103" fmla="*/ 1091432 w 9662615"/>
              <a:gd name="connsiteY103" fmla="*/ 1571003 h 1600474"/>
              <a:gd name="connsiteX104" fmla="*/ 992039 w 9662615"/>
              <a:gd name="connsiteY104" fmla="*/ 1556662 h 1600474"/>
              <a:gd name="connsiteX105" fmla="*/ 868264 w 9662615"/>
              <a:gd name="connsiteY105" fmla="*/ 1566392 h 1600474"/>
              <a:gd name="connsiteX106" fmla="*/ 792765 w 9662615"/>
              <a:gd name="connsiteY106" fmla="*/ 1563102 h 1600474"/>
              <a:gd name="connsiteX107" fmla="*/ 669055 w 9662615"/>
              <a:gd name="connsiteY107" fmla="*/ 1543638 h 1600474"/>
              <a:gd name="connsiteX108" fmla="*/ 506152 w 9662615"/>
              <a:gd name="connsiteY108" fmla="*/ 1549124 h 1600474"/>
              <a:gd name="connsiteX109" fmla="*/ 472797 w 9662615"/>
              <a:gd name="connsiteY109" fmla="*/ 1568904 h 1600474"/>
              <a:gd name="connsiteX110" fmla="*/ 427864 w 9662615"/>
              <a:gd name="connsiteY110" fmla="*/ 1580848 h 1600474"/>
              <a:gd name="connsiteX111" fmla="*/ 408381 w 9662615"/>
              <a:gd name="connsiteY111" fmla="*/ 1552940 h 1600474"/>
              <a:gd name="connsiteX112" fmla="*/ 267163 w 9662615"/>
              <a:gd name="connsiteY112" fmla="*/ 1531913 h 1600474"/>
              <a:gd name="connsiteX113" fmla="*/ 196644 w 9662615"/>
              <a:gd name="connsiteY113" fmla="*/ 1524565 h 1600474"/>
              <a:gd name="connsiteX114" fmla="*/ 86819 w 9662615"/>
              <a:gd name="connsiteY114" fmla="*/ 1519517 h 1600474"/>
              <a:gd name="connsiteX115" fmla="*/ 53369 w 9662615"/>
              <a:gd name="connsiteY115" fmla="*/ 1516853 h 1600474"/>
              <a:gd name="connsiteX116" fmla="*/ 2359 w 9662615"/>
              <a:gd name="connsiteY116" fmla="*/ 1515247 h 1600474"/>
              <a:gd name="connsiteX117" fmla="*/ 0 w 9662615"/>
              <a:gd name="connsiteY117" fmla="*/ 1514932 h 1600474"/>
              <a:gd name="connsiteX118" fmla="*/ 0 w 9662615"/>
              <a:gd name="connsiteY118" fmla="*/ 0 h 1600474"/>
              <a:gd name="connsiteX0" fmla="*/ 0 w 9662615"/>
              <a:gd name="connsiteY0" fmla="*/ 0 h 1679987"/>
              <a:gd name="connsiteX1" fmla="*/ 9662615 w 9662615"/>
              <a:gd name="connsiteY1" fmla="*/ 0 h 1679987"/>
              <a:gd name="connsiteX2" fmla="*/ 9662615 w 9662615"/>
              <a:gd name="connsiteY2" fmla="*/ 1280346 h 1679987"/>
              <a:gd name="connsiteX3" fmla="*/ 9658420 w 9662615"/>
              <a:gd name="connsiteY3" fmla="*/ 1280106 h 1679987"/>
              <a:gd name="connsiteX4" fmla="*/ 9469546 w 9662615"/>
              <a:gd name="connsiteY4" fmla="*/ 1289837 h 1679987"/>
              <a:gd name="connsiteX5" fmla="*/ 9385895 w 9662615"/>
              <a:gd name="connsiteY5" fmla="*/ 1269203 h 1679987"/>
              <a:gd name="connsiteX6" fmla="*/ 9144767 w 9662615"/>
              <a:gd name="connsiteY6" fmla="*/ 1264120 h 1679987"/>
              <a:gd name="connsiteX7" fmla="*/ 8837252 w 9662615"/>
              <a:gd name="connsiteY7" fmla="*/ 1350515 h 1679987"/>
              <a:gd name="connsiteX8" fmla="*/ 8705466 w 9662615"/>
              <a:gd name="connsiteY8" fmla="*/ 1342419 h 1679987"/>
              <a:gd name="connsiteX9" fmla="*/ 8652221 w 9662615"/>
              <a:gd name="connsiteY9" fmla="*/ 1326906 h 1679987"/>
              <a:gd name="connsiteX10" fmla="*/ 8632312 w 9662615"/>
              <a:gd name="connsiteY10" fmla="*/ 1326025 h 1679987"/>
              <a:gd name="connsiteX11" fmla="*/ 8591582 w 9662615"/>
              <a:gd name="connsiteY11" fmla="*/ 1341666 h 1679987"/>
              <a:gd name="connsiteX12" fmla="*/ 8537336 w 9662615"/>
              <a:gd name="connsiteY12" fmla="*/ 1341684 h 1679987"/>
              <a:gd name="connsiteX13" fmla="*/ 8472508 w 9662615"/>
              <a:gd name="connsiteY13" fmla="*/ 1363109 h 1679987"/>
              <a:gd name="connsiteX14" fmla="*/ 8258477 w 9662615"/>
              <a:gd name="connsiteY14" fmla="*/ 1370666 h 1679987"/>
              <a:gd name="connsiteX15" fmla="*/ 8197961 w 9662615"/>
              <a:gd name="connsiteY15" fmla="*/ 1392804 h 1679987"/>
              <a:gd name="connsiteX16" fmla="*/ 8171196 w 9662615"/>
              <a:gd name="connsiteY16" fmla="*/ 1397216 h 1679987"/>
              <a:gd name="connsiteX17" fmla="*/ 8127667 w 9662615"/>
              <a:gd name="connsiteY17" fmla="*/ 1418254 h 1679987"/>
              <a:gd name="connsiteX18" fmla="*/ 7974579 w 9662615"/>
              <a:gd name="connsiteY18" fmla="*/ 1383439 h 1679987"/>
              <a:gd name="connsiteX19" fmla="*/ 7768351 w 9662615"/>
              <a:gd name="connsiteY19" fmla="*/ 1395051 h 1679987"/>
              <a:gd name="connsiteX20" fmla="*/ 7635985 w 9662615"/>
              <a:gd name="connsiteY20" fmla="*/ 1386363 h 1679987"/>
              <a:gd name="connsiteX21" fmla="*/ 7466069 w 9662615"/>
              <a:gd name="connsiteY21" fmla="*/ 1377654 h 1679987"/>
              <a:gd name="connsiteX22" fmla="*/ 7355642 w 9662615"/>
              <a:gd name="connsiteY22" fmla="*/ 1407761 h 1679987"/>
              <a:gd name="connsiteX23" fmla="*/ 7151610 w 9662615"/>
              <a:gd name="connsiteY23" fmla="*/ 1397856 h 1679987"/>
              <a:gd name="connsiteX24" fmla="*/ 7082147 w 9662615"/>
              <a:gd name="connsiteY24" fmla="*/ 1406113 h 1679987"/>
              <a:gd name="connsiteX25" fmla="*/ 7014958 w 9662615"/>
              <a:gd name="connsiteY25" fmla="*/ 1396883 h 1679987"/>
              <a:gd name="connsiteX26" fmla="*/ 6907567 w 9662615"/>
              <a:gd name="connsiteY26" fmla="*/ 1419149 h 1679987"/>
              <a:gd name="connsiteX27" fmla="*/ 6748428 w 9662615"/>
              <a:gd name="connsiteY27" fmla="*/ 1420308 h 1679987"/>
              <a:gd name="connsiteX28" fmla="*/ 6654257 w 9662615"/>
              <a:gd name="connsiteY28" fmla="*/ 1424143 h 1679987"/>
              <a:gd name="connsiteX29" fmla="*/ 6620123 w 9662615"/>
              <a:gd name="connsiteY29" fmla="*/ 1430535 h 1679987"/>
              <a:gd name="connsiteX30" fmla="*/ 6571355 w 9662615"/>
              <a:gd name="connsiteY30" fmla="*/ 1436144 h 1679987"/>
              <a:gd name="connsiteX31" fmla="*/ 6486557 w 9662615"/>
              <a:gd name="connsiteY31" fmla="*/ 1449861 h 1679987"/>
              <a:gd name="connsiteX32" fmla="*/ 6370419 w 9662615"/>
              <a:gd name="connsiteY32" fmla="*/ 1461649 h 1679987"/>
              <a:gd name="connsiteX33" fmla="*/ 6278839 w 9662615"/>
              <a:gd name="connsiteY33" fmla="*/ 1449160 h 1679987"/>
              <a:gd name="connsiteX34" fmla="*/ 6272455 w 9662615"/>
              <a:gd name="connsiteY34" fmla="*/ 1453191 h 1679987"/>
              <a:gd name="connsiteX35" fmla="*/ 6212659 w 9662615"/>
              <a:gd name="connsiteY35" fmla="*/ 1454850 h 1679987"/>
              <a:gd name="connsiteX36" fmla="*/ 6069317 w 9662615"/>
              <a:gd name="connsiteY36" fmla="*/ 1445838 h 1679987"/>
              <a:gd name="connsiteX37" fmla="*/ 5878477 w 9662615"/>
              <a:gd name="connsiteY37" fmla="*/ 1439180 h 1679987"/>
              <a:gd name="connsiteX38" fmla="*/ 5838387 w 9662615"/>
              <a:gd name="connsiteY38" fmla="*/ 1444679 h 1679987"/>
              <a:gd name="connsiteX39" fmla="*/ 5771136 w 9662615"/>
              <a:gd name="connsiteY39" fmla="*/ 1453639 h 1679987"/>
              <a:gd name="connsiteX40" fmla="*/ 5724081 w 9662615"/>
              <a:gd name="connsiteY40" fmla="*/ 1470431 h 1679987"/>
              <a:gd name="connsiteX41" fmla="*/ 5666577 w 9662615"/>
              <a:gd name="connsiteY41" fmla="*/ 1473921 h 1679987"/>
              <a:gd name="connsiteX42" fmla="*/ 5649068 w 9662615"/>
              <a:gd name="connsiteY42" fmla="*/ 1461676 h 1679987"/>
              <a:gd name="connsiteX43" fmla="*/ 5588902 w 9662615"/>
              <a:gd name="connsiteY43" fmla="*/ 1469647 h 1679987"/>
              <a:gd name="connsiteX44" fmla="*/ 5498090 w 9662615"/>
              <a:gd name="connsiteY44" fmla="*/ 1483173 h 1679987"/>
              <a:gd name="connsiteX45" fmla="*/ 5444641 w 9662615"/>
              <a:gd name="connsiteY45" fmla="*/ 1487602 h 1679987"/>
              <a:gd name="connsiteX46" fmla="*/ 5299812 w 9662615"/>
              <a:gd name="connsiteY46" fmla="*/ 1503362 h 1679987"/>
              <a:gd name="connsiteX47" fmla="*/ 5213947 w 9662615"/>
              <a:gd name="connsiteY47" fmla="*/ 1516637 h 1679987"/>
              <a:gd name="connsiteX48" fmla="*/ 5090342 w 9662615"/>
              <a:gd name="connsiteY48" fmla="*/ 1546680 h 1679987"/>
              <a:gd name="connsiteX49" fmla="*/ 5129812 w 9662615"/>
              <a:gd name="connsiteY49" fmla="*/ 1521277 h 1679987"/>
              <a:gd name="connsiteX50" fmla="*/ 5059484 w 9662615"/>
              <a:gd name="connsiteY50" fmla="*/ 1546802 h 1679987"/>
              <a:gd name="connsiteX51" fmla="*/ 5038524 w 9662615"/>
              <a:gd name="connsiteY51" fmla="*/ 1545675 h 1679987"/>
              <a:gd name="connsiteX52" fmla="*/ 5026564 w 9662615"/>
              <a:gd name="connsiteY52" fmla="*/ 1545376 h 1679987"/>
              <a:gd name="connsiteX53" fmla="*/ 4969433 w 9662615"/>
              <a:gd name="connsiteY53" fmla="*/ 1550865 h 1679987"/>
              <a:gd name="connsiteX54" fmla="*/ 4929254 w 9662615"/>
              <a:gd name="connsiteY54" fmla="*/ 1563452 h 1679987"/>
              <a:gd name="connsiteX55" fmla="*/ 4871726 w 9662615"/>
              <a:gd name="connsiteY55" fmla="*/ 1570584 h 1679987"/>
              <a:gd name="connsiteX56" fmla="*/ 4843267 w 9662615"/>
              <a:gd name="connsiteY56" fmla="*/ 1561459 h 1679987"/>
              <a:gd name="connsiteX57" fmla="*/ 4821058 w 9662615"/>
              <a:gd name="connsiteY57" fmla="*/ 1553078 h 1679987"/>
              <a:gd name="connsiteX58" fmla="*/ 4791466 w 9662615"/>
              <a:gd name="connsiteY58" fmla="*/ 1561324 h 1679987"/>
              <a:gd name="connsiteX59" fmla="*/ 4784247 w 9662615"/>
              <a:gd name="connsiteY59" fmla="*/ 1562342 h 1679987"/>
              <a:gd name="connsiteX60" fmla="*/ 4739309 w 9662615"/>
              <a:gd name="connsiteY60" fmla="*/ 1553948 h 1679987"/>
              <a:gd name="connsiteX61" fmla="*/ 4697562 w 9662615"/>
              <a:gd name="connsiteY61" fmla="*/ 1551206 h 1679987"/>
              <a:gd name="connsiteX62" fmla="*/ 4650737 w 9662615"/>
              <a:gd name="connsiteY62" fmla="*/ 1537381 h 1679987"/>
              <a:gd name="connsiteX63" fmla="*/ 4583150 w 9662615"/>
              <a:gd name="connsiteY63" fmla="*/ 1529064 h 1679987"/>
              <a:gd name="connsiteX64" fmla="*/ 4521734 w 9662615"/>
              <a:gd name="connsiteY64" fmla="*/ 1529359 h 1679987"/>
              <a:gd name="connsiteX65" fmla="*/ 4382398 w 9662615"/>
              <a:gd name="connsiteY65" fmla="*/ 1534108 h 1679987"/>
              <a:gd name="connsiteX66" fmla="*/ 4221826 w 9662615"/>
              <a:gd name="connsiteY66" fmla="*/ 1500972 h 1679987"/>
              <a:gd name="connsiteX67" fmla="*/ 4096601 w 9662615"/>
              <a:gd name="connsiteY67" fmla="*/ 1521563 h 1679987"/>
              <a:gd name="connsiteX68" fmla="*/ 3879195 w 9662615"/>
              <a:gd name="connsiteY68" fmla="*/ 1679987 h 1679987"/>
              <a:gd name="connsiteX69" fmla="*/ 3833906 w 9662615"/>
              <a:gd name="connsiteY69" fmla="*/ 1516637 h 1679987"/>
              <a:gd name="connsiteX70" fmla="*/ 3696258 w 9662615"/>
              <a:gd name="connsiteY70" fmla="*/ 1537563 h 1679987"/>
              <a:gd name="connsiteX71" fmla="*/ 3594070 w 9662615"/>
              <a:gd name="connsiteY71" fmla="*/ 1509422 h 1679987"/>
              <a:gd name="connsiteX72" fmla="*/ 3565233 w 9662615"/>
              <a:gd name="connsiteY72" fmla="*/ 1515122 h 1679987"/>
              <a:gd name="connsiteX73" fmla="*/ 3560267 w 9662615"/>
              <a:gd name="connsiteY73" fmla="*/ 1516288 h 1679987"/>
              <a:gd name="connsiteX74" fmla="*/ 3540258 w 9662615"/>
              <a:gd name="connsiteY74" fmla="*/ 1516976 h 1679987"/>
              <a:gd name="connsiteX75" fmla="*/ 3534780 w 9662615"/>
              <a:gd name="connsiteY75" fmla="*/ 1522141 h 1679987"/>
              <a:gd name="connsiteX76" fmla="*/ 3504783 w 9662615"/>
              <a:gd name="connsiteY76" fmla="*/ 1526739 h 1679987"/>
              <a:gd name="connsiteX77" fmla="*/ 3430805 w 9662615"/>
              <a:gd name="connsiteY77" fmla="*/ 1542521 h 1679987"/>
              <a:gd name="connsiteX78" fmla="*/ 3292707 w 9662615"/>
              <a:gd name="connsiteY78" fmla="*/ 1520490 h 1679987"/>
              <a:gd name="connsiteX79" fmla="*/ 3187872 w 9662615"/>
              <a:gd name="connsiteY79" fmla="*/ 1519991 h 1679987"/>
              <a:gd name="connsiteX80" fmla="*/ 3148026 w 9662615"/>
              <a:gd name="connsiteY80" fmla="*/ 1524777 h 1679987"/>
              <a:gd name="connsiteX81" fmla="*/ 3092394 w 9662615"/>
              <a:gd name="connsiteY81" fmla="*/ 1528115 h 1679987"/>
              <a:gd name="connsiteX82" fmla="*/ 2994200 w 9662615"/>
              <a:gd name="connsiteY82" fmla="*/ 1537857 h 1679987"/>
              <a:gd name="connsiteX83" fmla="*/ 2862301 w 9662615"/>
              <a:gd name="connsiteY83" fmla="*/ 1544250 h 1679987"/>
              <a:gd name="connsiteX84" fmla="*/ 2766335 w 9662615"/>
              <a:gd name="connsiteY84" fmla="*/ 1527662 h 1679987"/>
              <a:gd name="connsiteX85" fmla="*/ 2757836 w 9662615"/>
              <a:gd name="connsiteY85" fmla="*/ 1531371 h 1679987"/>
              <a:gd name="connsiteX86" fmla="*/ 2691555 w 9662615"/>
              <a:gd name="connsiteY86" fmla="*/ 1530283 h 1679987"/>
              <a:gd name="connsiteX87" fmla="*/ 2491676 w 9662615"/>
              <a:gd name="connsiteY87" fmla="*/ 1500859 h 1679987"/>
              <a:gd name="connsiteX88" fmla="*/ 2378036 w 9662615"/>
              <a:gd name="connsiteY88" fmla="*/ 1520645 h 1679987"/>
              <a:gd name="connsiteX89" fmla="*/ 2284269 w 9662615"/>
              <a:gd name="connsiteY89" fmla="*/ 1503068 h 1679987"/>
              <a:gd name="connsiteX90" fmla="*/ 2207104 w 9662615"/>
              <a:gd name="connsiteY90" fmla="*/ 1508888 h 1679987"/>
              <a:gd name="connsiteX91" fmla="*/ 2149226 w 9662615"/>
              <a:gd name="connsiteY91" fmla="*/ 1523409 h 1679987"/>
              <a:gd name="connsiteX92" fmla="*/ 2084783 w 9662615"/>
              <a:gd name="connsiteY92" fmla="*/ 1524245 h 1679987"/>
              <a:gd name="connsiteX93" fmla="*/ 2070075 w 9662615"/>
              <a:gd name="connsiteY93" fmla="*/ 1511285 h 1679987"/>
              <a:gd name="connsiteX94" fmla="*/ 2001057 w 9662615"/>
              <a:gd name="connsiteY94" fmla="*/ 1516449 h 1679987"/>
              <a:gd name="connsiteX95" fmla="*/ 1896330 w 9662615"/>
              <a:gd name="connsiteY95" fmla="*/ 1525725 h 1679987"/>
              <a:gd name="connsiteX96" fmla="*/ 1835994 w 9662615"/>
              <a:gd name="connsiteY96" fmla="*/ 1527678 h 1679987"/>
              <a:gd name="connsiteX97" fmla="*/ 1671119 w 9662615"/>
              <a:gd name="connsiteY97" fmla="*/ 1536701 h 1679987"/>
              <a:gd name="connsiteX98" fmla="*/ 1601337 w 9662615"/>
              <a:gd name="connsiteY98" fmla="*/ 1548552 h 1679987"/>
              <a:gd name="connsiteX99" fmla="*/ 1407755 w 9662615"/>
              <a:gd name="connsiteY99" fmla="*/ 1571444 h 1679987"/>
              <a:gd name="connsiteX100" fmla="*/ 1271994 w 9662615"/>
              <a:gd name="connsiteY100" fmla="*/ 1579471 h 1679987"/>
              <a:gd name="connsiteX101" fmla="*/ 1249226 w 9662615"/>
              <a:gd name="connsiteY101" fmla="*/ 1583140 h 1679987"/>
              <a:gd name="connsiteX102" fmla="*/ 1217719 w 9662615"/>
              <a:gd name="connsiteY102" fmla="*/ 1580863 h 1679987"/>
              <a:gd name="connsiteX103" fmla="*/ 1091432 w 9662615"/>
              <a:gd name="connsiteY103" fmla="*/ 1571003 h 1679987"/>
              <a:gd name="connsiteX104" fmla="*/ 992039 w 9662615"/>
              <a:gd name="connsiteY104" fmla="*/ 1556662 h 1679987"/>
              <a:gd name="connsiteX105" fmla="*/ 868264 w 9662615"/>
              <a:gd name="connsiteY105" fmla="*/ 1566392 h 1679987"/>
              <a:gd name="connsiteX106" fmla="*/ 792765 w 9662615"/>
              <a:gd name="connsiteY106" fmla="*/ 1563102 h 1679987"/>
              <a:gd name="connsiteX107" fmla="*/ 669055 w 9662615"/>
              <a:gd name="connsiteY107" fmla="*/ 1543638 h 1679987"/>
              <a:gd name="connsiteX108" fmla="*/ 506152 w 9662615"/>
              <a:gd name="connsiteY108" fmla="*/ 1549124 h 1679987"/>
              <a:gd name="connsiteX109" fmla="*/ 472797 w 9662615"/>
              <a:gd name="connsiteY109" fmla="*/ 1568904 h 1679987"/>
              <a:gd name="connsiteX110" fmla="*/ 427864 w 9662615"/>
              <a:gd name="connsiteY110" fmla="*/ 1580848 h 1679987"/>
              <a:gd name="connsiteX111" fmla="*/ 408381 w 9662615"/>
              <a:gd name="connsiteY111" fmla="*/ 1552940 h 1679987"/>
              <a:gd name="connsiteX112" fmla="*/ 267163 w 9662615"/>
              <a:gd name="connsiteY112" fmla="*/ 1531913 h 1679987"/>
              <a:gd name="connsiteX113" fmla="*/ 196644 w 9662615"/>
              <a:gd name="connsiteY113" fmla="*/ 1524565 h 1679987"/>
              <a:gd name="connsiteX114" fmla="*/ 86819 w 9662615"/>
              <a:gd name="connsiteY114" fmla="*/ 1519517 h 1679987"/>
              <a:gd name="connsiteX115" fmla="*/ 53369 w 9662615"/>
              <a:gd name="connsiteY115" fmla="*/ 1516853 h 1679987"/>
              <a:gd name="connsiteX116" fmla="*/ 2359 w 9662615"/>
              <a:gd name="connsiteY116" fmla="*/ 1515247 h 1679987"/>
              <a:gd name="connsiteX117" fmla="*/ 0 w 9662615"/>
              <a:gd name="connsiteY117" fmla="*/ 1514932 h 1679987"/>
              <a:gd name="connsiteX118" fmla="*/ 0 w 9662615"/>
              <a:gd name="connsiteY118" fmla="*/ 0 h 1679987"/>
              <a:gd name="connsiteX0" fmla="*/ 0 w 9662615"/>
              <a:gd name="connsiteY0" fmla="*/ 0 h 1648182"/>
              <a:gd name="connsiteX1" fmla="*/ 9662615 w 9662615"/>
              <a:gd name="connsiteY1" fmla="*/ 0 h 1648182"/>
              <a:gd name="connsiteX2" fmla="*/ 9662615 w 9662615"/>
              <a:gd name="connsiteY2" fmla="*/ 1280346 h 1648182"/>
              <a:gd name="connsiteX3" fmla="*/ 9658420 w 9662615"/>
              <a:gd name="connsiteY3" fmla="*/ 1280106 h 1648182"/>
              <a:gd name="connsiteX4" fmla="*/ 9469546 w 9662615"/>
              <a:gd name="connsiteY4" fmla="*/ 1289837 h 1648182"/>
              <a:gd name="connsiteX5" fmla="*/ 9385895 w 9662615"/>
              <a:gd name="connsiteY5" fmla="*/ 1269203 h 1648182"/>
              <a:gd name="connsiteX6" fmla="*/ 9144767 w 9662615"/>
              <a:gd name="connsiteY6" fmla="*/ 1264120 h 1648182"/>
              <a:gd name="connsiteX7" fmla="*/ 8837252 w 9662615"/>
              <a:gd name="connsiteY7" fmla="*/ 1350515 h 1648182"/>
              <a:gd name="connsiteX8" fmla="*/ 8705466 w 9662615"/>
              <a:gd name="connsiteY8" fmla="*/ 1342419 h 1648182"/>
              <a:gd name="connsiteX9" fmla="*/ 8652221 w 9662615"/>
              <a:gd name="connsiteY9" fmla="*/ 1326906 h 1648182"/>
              <a:gd name="connsiteX10" fmla="*/ 8632312 w 9662615"/>
              <a:gd name="connsiteY10" fmla="*/ 1326025 h 1648182"/>
              <a:gd name="connsiteX11" fmla="*/ 8591582 w 9662615"/>
              <a:gd name="connsiteY11" fmla="*/ 1341666 h 1648182"/>
              <a:gd name="connsiteX12" fmla="*/ 8537336 w 9662615"/>
              <a:gd name="connsiteY12" fmla="*/ 1341684 h 1648182"/>
              <a:gd name="connsiteX13" fmla="*/ 8472508 w 9662615"/>
              <a:gd name="connsiteY13" fmla="*/ 1363109 h 1648182"/>
              <a:gd name="connsiteX14" fmla="*/ 8258477 w 9662615"/>
              <a:gd name="connsiteY14" fmla="*/ 1370666 h 1648182"/>
              <a:gd name="connsiteX15" fmla="*/ 8197961 w 9662615"/>
              <a:gd name="connsiteY15" fmla="*/ 1392804 h 1648182"/>
              <a:gd name="connsiteX16" fmla="*/ 8171196 w 9662615"/>
              <a:gd name="connsiteY16" fmla="*/ 1397216 h 1648182"/>
              <a:gd name="connsiteX17" fmla="*/ 8127667 w 9662615"/>
              <a:gd name="connsiteY17" fmla="*/ 1418254 h 1648182"/>
              <a:gd name="connsiteX18" fmla="*/ 7974579 w 9662615"/>
              <a:gd name="connsiteY18" fmla="*/ 1383439 h 1648182"/>
              <a:gd name="connsiteX19" fmla="*/ 7768351 w 9662615"/>
              <a:gd name="connsiteY19" fmla="*/ 1395051 h 1648182"/>
              <a:gd name="connsiteX20" fmla="*/ 7635985 w 9662615"/>
              <a:gd name="connsiteY20" fmla="*/ 1386363 h 1648182"/>
              <a:gd name="connsiteX21" fmla="*/ 7466069 w 9662615"/>
              <a:gd name="connsiteY21" fmla="*/ 1377654 h 1648182"/>
              <a:gd name="connsiteX22" fmla="*/ 7355642 w 9662615"/>
              <a:gd name="connsiteY22" fmla="*/ 1407761 h 1648182"/>
              <a:gd name="connsiteX23" fmla="*/ 7151610 w 9662615"/>
              <a:gd name="connsiteY23" fmla="*/ 1397856 h 1648182"/>
              <a:gd name="connsiteX24" fmla="*/ 7082147 w 9662615"/>
              <a:gd name="connsiteY24" fmla="*/ 1406113 h 1648182"/>
              <a:gd name="connsiteX25" fmla="*/ 7014958 w 9662615"/>
              <a:gd name="connsiteY25" fmla="*/ 1396883 h 1648182"/>
              <a:gd name="connsiteX26" fmla="*/ 6907567 w 9662615"/>
              <a:gd name="connsiteY26" fmla="*/ 1419149 h 1648182"/>
              <a:gd name="connsiteX27" fmla="*/ 6748428 w 9662615"/>
              <a:gd name="connsiteY27" fmla="*/ 1420308 h 1648182"/>
              <a:gd name="connsiteX28" fmla="*/ 6654257 w 9662615"/>
              <a:gd name="connsiteY28" fmla="*/ 1424143 h 1648182"/>
              <a:gd name="connsiteX29" fmla="*/ 6620123 w 9662615"/>
              <a:gd name="connsiteY29" fmla="*/ 1430535 h 1648182"/>
              <a:gd name="connsiteX30" fmla="*/ 6571355 w 9662615"/>
              <a:gd name="connsiteY30" fmla="*/ 1436144 h 1648182"/>
              <a:gd name="connsiteX31" fmla="*/ 6486557 w 9662615"/>
              <a:gd name="connsiteY31" fmla="*/ 1449861 h 1648182"/>
              <a:gd name="connsiteX32" fmla="*/ 6370419 w 9662615"/>
              <a:gd name="connsiteY32" fmla="*/ 1461649 h 1648182"/>
              <a:gd name="connsiteX33" fmla="*/ 6278839 w 9662615"/>
              <a:gd name="connsiteY33" fmla="*/ 1449160 h 1648182"/>
              <a:gd name="connsiteX34" fmla="*/ 6272455 w 9662615"/>
              <a:gd name="connsiteY34" fmla="*/ 1453191 h 1648182"/>
              <a:gd name="connsiteX35" fmla="*/ 6212659 w 9662615"/>
              <a:gd name="connsiteY35" fmla="*/ 1454850 h 1648182"/>
              <a:gd name="connsiteX36" fmla="*/ 6069317 w 9662615"/>
              <a:gd name="connsiteY36" fmla="*/ 1445838 h 1648182"/>
              <a:gd name="connsiteX37" fmla="*/ 5878477 w 9662615"/>
              <a:gd name="connsiteY37" fmla="*/ 1439180 h 1648182"/>
              <a:gd name="connsiteX38" fmla="*/ 5838387 w 9662615"/>
              <a:gd name="connsiteY38" fmla="*/ 1444679 h 1648182"/>
              <a:gd name="connsiteX39" fmla="*/ 5771136 w 9662615"/>
              <a:gd name="connsiteY39" fmla="*/ 1453639 h 1648182"/>
              <a:gd name="connsiteX40" fmla="*/ 5724081 w 9662615"/>
              <a:gd name="connsiteY40" fmla="*/ 1470431 h 1648182"/>
              <a:gd name="connsiteX41" fmla="*/ 5666577 w 9662615"/>
              <a:gd name="connsiteY41" fmla="*/ 1473921 h 1648182"/>
              <a:gd name="connsiteX42" fmla="*/ 5649068 w 9662615"/>
              <a:gd name="connsiteY42" fmla="*/ 1461676 h 1648182"/>
              <a:gd name="connsiteX43" fmla="*/ 5588902 w 9662615"/>
              <a:gd name="connsiteY43" fmla="*/ 1469647 h 1648182"/>
              <a:gd name="connsiteX44" fmla="*/ 5498090 w 9662615"/>
              <a:gd name="connsiteY44" fmla="*/ 1483173 h 1648182"/>
              <a:gd name="connsiteX45" fmla="*/ 5444641 w 9662615"/>
              <a:gd name="connsiteY45" fmla="*/ 1487602 h 1648182"/>
              <a:gd name="connsiteX46" fmla="*/ 5299812 w 9662615"/>
              <a:gd name="connsiteY46" fmla="*/ 1503362 h 1648182"/>
              <a:gd name="connsiteX47" fmla="*/ 5213947 w 9662615"/>
              <a:gd name="connsiteY47" fmla="*/ 1516637 h 1648182"/>
              <a:gd name="connsiteX48" fmla="*/ 5090342 w 9662615"/>
              <a:gd name="connsiteY48" fmla="*/ 1546680 h 1648182"/>
              <a:gd name="connsiteX49" fmla="*/ 5129812 w 9662615"/>
              <a:gd name="connsiteY49" fmla="*/ 1521277 h 1648182"/>
              <a:gd name="connsiteX50" fmla="*/ 5059484 w 9662615"/>
              <a:gd name="connsiteY50" fmla="*/ 1546802 h 1648182"/>
              <a:gd name="connsiteX51" fmla="*/ 5038524 w 9662615"/>
              <a:gd name="connsiteY51" fmla="*/ 1545675 h 1648182"/>
              <a:gd name="connsiteX52" fmla="*/ 5026564 w 9662615"/>
              <a:gd name="connsiteY52" fmla="*/ 1545376 h 1648182"/>
              <a:gd name="connsiteX53" fmla="*/ 4969433 w 9662615"/>
              <a:gd name="connsiteY53" fmla="*/ 1550865 h 1648182"/>
              <a:gd name="connsiteX54" fmla="*/ 4929254 w 9662615"/>
              <a:gd name="connsiteY54" fmla="*/ 1563452 h 1648182"/>
              <a:gd name="connsiteX55" fmla="*/ 4871726 w 9662615"/>
              <a:gd name="connsiteY55" fmla="*/ 1570584 h 1648182"/>
              <a:gd name="connsiteX56" fmla="*/ 4843267 w 9662615"/>
              <a:gd name="connsiteY56" fmla="*/ 1561459 h 1648182"/>
              <a:gd name="connsiteX57" fmla="*/ 4821058 w 9662615"/>
              <a:gd name="connsiteY57" fmla="*/ 1553078 h 1648182"/>
              <a:gd name="connsiteX58" fmla="*/ 4791466 w 9662615"/>
              <a:gd name="connsiteY58" fmla="*/ 1561324 h 1648182"/>
              <a:gd name="connsiteX59" fmla="*/ 4784247 w 9662615"/>
              <a:gd name="connsiteY59" fmla="*/ 1562342 h 1648182"/>
              <a:gd name="connsiteX60" fmla="*/ 4739309 w 9662615"/>
              <a:gd name="connsiteY60" fmla="*/ 1553948 h 1648182"/>
              <a:gd name="connsiteX61" fmla="*/ 4697562 w 9662615"/>
              <a:gd name="connsiteY61" fmla="*/ 1551206 h 1648182"/>
              <a:gd name="connsiteX62" fmla="*/ 4650737 w 9662615"/>
              <a:gd name="connsiteY62" fmla="*/ 1537381 h 1648182"/>
              <a:gd name="connsiteX63" fmla="*/ 4583150 w 9662615"/>
              <a:gd name="connsiteY63" fmla="*/ 1529064 h 1648182"/>
              <a:gd name="connsiteX64" fmla="*/ 4521734 w 9662615"/>
              <a:gd name="connsiteY64" fmla="*/ 1529359 h 1648182"/>
              <a:gd name="connsiteX65" fmla="*/ 4382398 w 9662615"/>
              <a:gd name="connsiteY65" fmla="*/ 1534108 h 1648182"/>
              <a:gd name="connsiteX66" fmla="*/ 4221826 w 9662615"/>
              <a:gd name="connsiteY66" fmla="*/ 1500972 h 1648182"/>
              <a:gd name="connsiteX67" fmla="*/ 4096601 w 9662615"/>
              <a:gd name="connsiteY67" fmla="*/ 1521563 h 1648182"/>
              <a:gd name="connsiteX68" fmla="*/ 4058099 w 9662615"/>
              <a:gd name="connsiteY68" fmla="*/ 1648182 h 1648182"/>
              <a:gd name="connsiteX69" fmla="*/ 3833906 w 9662615"/>
              <a:gd name="connsiteY69" fmla="*/ 1516637 h 1648182"/>
              <a:gd name="connsiteX70" fmla="*/ 3696258 w 9662615"/>
              <a:gd name="connsiteY70" fmla="*/ 1537563 h 1648182"/>
              <a:gd name="connsiteX71" fmla="*/ 3594070 w 9662615"/>
              <a:gd name="connsiteY71" fmla="*/ 1509422 h 1648182"/>
              <a:gd name="connsiteX72" fmla="*/ 3565233 w 9662615"/>
              <a:gd name="connsiteY72" fmla="*/ 1515122 h 1648182"/>
              <a:gd name="connsiteX73" fmla="*/ 3560267 w 9662615"/>
              <a:gd name="connsiteY73" fmla="*/ 1516288 h 1648182"/>
              <a:gd name="connsiteX74" fmla="*/ 3540258 w 9662615"/>
              <a:gd name="connsiteY74" fmla="*/ 1516976 h 1648182"/>
              <a:gd name="connsiteX75" fmla="*/ 3534780 w 9662615"/>
              <a:gd name="connsiteY75" fmla="*/ 1522141 h 1648182"/>
              <a:gd name="connsiteX76" fmla="*/ 3504783 w 9662615"/>
              <a:gd name="connsiteY76" fmla="*/ 1526739 h 1648182"/>
              <a:gd name="connsiteX77" fmla="*/ 3430805 w 9662615"/>
              <a:gd name="connsiteY77" fmla="*/ 1542521 h 1648182"/>
              <a:gd name="connsiteX78" fmla="*/ 3292707 w 9662615"/>
              <a:gd name="connsiteY78" fmla="*/ 1520490 h 1648182"/>
              <a:gd name="connsiteX79" fmla="*/ 3187872 w 9662615"/>
              <a:gd name="connsiteY79" fmla="*/ 1519991 h 1648182"/>
              <a:gd name="connsiteX80" fmla="*/ 3148026 w 9662615"/>
              <a:gd name="connsiteY80" fmla="*/ 1524777 h 1648182"/>
              <a:gd name="connsiteX81" fmla="*/ 3092394 w 9662615"/>
              <a:gd name="connsiteY81" fmla="*/ 1528115 h 1648182"/>
              <a:gd name="connsiteX82" fmla="*/ 2994200 w 9662615"/>
              <a:gd name="connsiteY82" fmla="*/ 1537857 h 1648182"/>
              <a:gd name="connsiteX83" fmla="*/ 2862301 w 9662615"/>
              <a:gd name="connsiteY83" fmla="*/ 1544250 h 1648182"/>
              <a:gd name="connsiteX84" fmla="*/ 2766335 w 9662615"/>
              <a:gd name="connsiteY84" fmla="*/ 1527662 h 1648182"/>
              <a:gd name="connsiteX85" fmla="*/ 2757836 w 9662615"/>
              <a:gd name="connsiteY85" fmla="*/ 1531371 h 1648182"/>
              <a:gd name="connsiteX86" fmla="*/ 2691555 w 9662615"/>
              <a:gd name="connsiteY86" fmla="*/ 1530283 h 1648182"/>
              <a:gd name="connsiteX87" fmla="*/ 2491676 w 9662615"/>
              <a:gd name="connsiteY87" fmla="*/ 1500859 h 1648182"/>
              <a:gd name="connsiteX88" fmla="*/ 2378036 w 9662615"/>
              <a:gd name="connsiteY88" fmla="*/ 1520645 h 1648182"/>
              <a:gd name="connsiteX89" fmla="*/ 2284269 w 9662615"/>
              <a:gd name="connsiteY89" fmla="*/ 1503068 h 1648182"/>
              <a:gd name="connsiteX90" fmla="*/ 2207104 w 9662615"/>
              <a:gd name="connsiteY90" fmla="*/ 1508888 h 1648182"/>
              <a:gd name="connsiteX91" fmla="*/ 2149226 w 9662615"/>
              <a:gd name="connsiteY91" fmla="*/ 1523409 h 1648182"/>
              <a:gd name="connsiteX92" fmla="*/ 2084783 w 9662615"/>
              <a:gd name="connsiteY92" fmla="*/ 1524245 h 1648182"/>
              <a:gd name="connsiteX93" fmla="*/ 2070075 w 9662615"/>
              <a:gd name="connsiteY93" fmla="*/ 1511285 h 1648182"/>
              <a:gd name="connsiteX94" fmla="*/ 2001057 w 9662615"/>
              <a:gd name="connsiteY94" fmla="*/ 1516449 h 1648182"/>
              <a:gd name="connsiteX95" fmla="*/ 1896330 w 9662615"/>
              <a:gd name="connsiteY95" fmla="*/ 1525725 h 1648182"/>
              <a:gd name="connsiteX96" fmla="*/ 1835994 w 9662615"/>
              <a:gd name="connsiteY96" fmla="*/ 1527678 h 1648182"/>
              <a:gd name="connsiteX97" fmla="*/ 1671119 w 9662615"/>
              <a:gd name="connsiteY97" fmla="*/ 1536701 h 1648182"/>
              <a:gd name="connsiteX98" fmla="*/ 1601337 w 9662615"/>
              <a:gd name="connsiteY98" fmla="*/ 1548552 h 1648182"/>
              <a:gd name="connsiteX99" fmla="*/ 1407755 w 9662615"/>
              <a:gd name="connsiteY99" fmla="*/ 1571444 h 1648182"/>
              <a:gd name="connsiteX100" fmla="*/ 1271994 w 9662615"/>
              <a:gd name="connsiteY100" fmla="*/ 1579471 h 1648182"/>
              <a:gd name="connsiteX101" fmla="*/ 1249226 w 9662615"/>
              <a:gd name="connsiteY101" fmla="*/ 1583140 h 1648182"/>
              <a:gd name="connsiteX102" fmla="*/ 1217719 w 9662615"/>
              <a:gd name="connsiteY102" fmla="*/ 1580863 h 1648182"/>
              <a:gd name="connsiteX103" fmla="*/ 1091432 w 9662615"/>
              <a:gd name="connsiteY103" fmla="*/ 1571003 h 1648182"/>
              <a:gd name="connsiteX104" fmla="*/ 992039 w 9662615"/>
              <a:gd name="connsiteY104" fmla="*/ 1556662 h 1648182"/>
              <a:gd name="connsiteX105" fmla="*/ 868264 w 9662615"/>
              <a:gd name="connsiteY105" fmla="*/ 1566392 h 1648182"/>
              <a:gd name="connsiteX106" fmla="*/ 792765 w 9662615"/>
              <a:gd name="connsiteY106" fmla="*/ 1563102 h 1648182"/>
              <a:gd name="connsiteX107" fmla="*/ 669055 w 9662615"/>
              <a:gd name="connsiteY107" fmla="*/ 1543638 h 1648182"/>
              <a:gd name="connsiteX108" fmla="*/ 506152 w 9662615"/>
              <a:gd name="connsiteY108" fmla="*/ 1549124 h 1648182"/>
              <a:gd name="connsiteX109" fmla="*/ 472797 w 9662615"/>
              <a:gd name="connsiteY109" fmla="*/ 1568904 h 1648182"/>
              <a:gd name="connsiteX110" fmla="*/ 427864 w 9662615"/>
              <a:gd name="connsiteY110" fmla="*/ 1580848 h 1648182"/>
              <a:gd name="connsiteX111" fmla="*/ 408381 w 9662615"/>
              <a:gd name="connsiteY111" fmla="*/ 1552940 h 1648182"/>
              <a:gd name="connsiteX112" fmla="*/ 267163 w 9662615"/>
              <a:gd name="connsiteY112" fmla="*/ 1531913 h 1648182"/>
              <a:gd name="connsiteX113" fmla="*/ 196644 w 9662615"/>
              <a:gd name="connsiteY113" fmla="*/ 1524565 h 1648182"/>
              <a:gd name="connsiteX114" fmla="*/ 86819 w 9662615"/>
              <a:gd name="connsiteY114" fmla="*/ 1519517 h 1648182"/>
              <a:gd name="connsiteX115" fmla="*/ 53369 w 9662615"/>
              <a:gd name="connsiteY115" fmla="*/ 1516853 h 1648182"/>
              <a:gd name="connsiteX116" fmla="*/ 2359 w 9662615"/>
              <a:gd name="connsiteY116" fmla="*/ 1515247 h 1648182"/>
              <a:gd name="connsiteX117" fmla="*/ 0 w 9662615"/>
              <a:gd name="connsiteY117" fmla="*/ 1514932 h 1648182"/>
              <a:gd name="connsiteX118" fmla="*/ 0 w 9662615"/>
              <a:gd name="connsiteY118" fmla="*/ 0 h 1648182"/>
              <a:gd name="connsiteX0" fmla="*/ 0 w 9662615"/>
              <a:gd name="connsiteY0" fmla="*/ 0 h 1648182"/>
              <a:gd name="connsiteX1" fmla="*/ 9662615 w 9662615"/>
              <a:gd name="connsiteY1" fmla="*/ 0 h 1648182"/>
              <a:gd name="connsiteX2" fmla="*/ 9662615 w 9662615"/>
              <a:gd name="connsiteY2" fmla="*/ 1280346 h 1648182"/>
              <a:gd name="connsiteX3" fmla="*/ 9658420 w 9662615"/>
              <a:gd name="connsiteY3" fmla="*/ 1280106 h 1648182"/>
              <a:gd name="connsiteX4" fmla="*/ 9469546 w 9662615"/>
              <a:gd name="connsiteY4" fmla="*/ 1289837 h 1648182"/>
              <a:gd name="connsiteX5" fmla="*/ 9385895 w 9662615"/>
              <a:gd name="connsiteY5" fmla="*/ 1269203 h 1648182"/>
              <a:gd name="connsiteX6" fmla="*/ 9144767 w 9662615"/>
              <a:gd name="connsiteY6" fmla="*/ 1264120 h 1648182"/>
              <a:gd name="connsiteX7" fmla="*/ 8837252 w 9662615"/>
              <a:gd name="connsiteY7" fmla="*/ 1350515 h 1648182"/>
              <a:gd name="connsiteX8" fmla="*/ 8705466 w 9662615"/>
              <a:gd name="connsiteY8" fmla="*/ 1342419 h 1648182"/>
              <a:gd name="connsiteX9" fmla="*/ 8652221 w 9662615"/>
              <a:gd name="connsiteY9" fmla="*/ 1326906 h 1648182"/>
              <a:gd name="connsiteX10" fmla="*/ 8632312 w 9662615"/>
              <a:gd name="connsiteY10" fmla="*/ 1326025 h 1648182"/>
              <a:gd name="connsiteX11" fmla="*/ 8591582 w 9662615"/>
              <a:gd name="connsiteY11" fmla="*/ 1341666 h 1648182"/>
              <a:gd name="connsiteX12" fmla="*/ 8537336 w 9662615"/>
              <a:gd name="connsiteY12" fmla="*/ 1341684 h 1648182"/>
              <a:gd name="connsiteX13" fmla="*/ 8472508 w 9662615"/>
              <a:gd name="connsiteY13" fmla="*/ 1363109 h 1648182"/>
              <a:gd name="connsiteX14" fmla="*/ 8258477 w 9662615"/>
              <a:gd name="connsiteY14" fmla="*/ 1370666 h 1648182"/>
              <a:gd name="connsiteX15" fmla="*/ 8197961 w 9662615"/>
              <a:gd name="connsiteY15" fmla="*/ 1392804 h 1648182"/>
              <a:gd name="connsiteX16" fmla="*/ 8171196 w 9662615"/>
              <a:gd name="connsiteY16" fmla="*/ 1397216 h 1648182"/>
              <a:gd name="connsiteX17" fmla="*/ 8127667 w 9662615"/>
              <a:gd name="connsiteY17" fmla="*/ 1418254 h 1648182"/>
              <a:gd name="connsiteX18" fmla="*/ 7974579 w 9662615"/>
              <a:gd name="connsiteY18" fmla="*/ 1383439 h 1648182"/>
              <a:gd name="connsiteX19" fmla="*/ 7768351 w 9662615"/>
              <a:gd name="connsiteY19" fmla="*/ 1395051 h 1648182"/>
              <a:gd name="connsiteX20" fmla="*/ 7635985 w 9662615"/>
              <a:gd name="connsiteY20" fmla="*/ 1386363 h 1648182"/>
              <a:gd name="connsiteX21" fmla="*/ 7466069 w 9662615"/>
              <a:gd name="connsiteY21" fmla="*/ 1377654 h 1648182"/>
              <a:gd name="connsiteX22" fmla="*/ 7355642 w 9662615"/>
              <a:gd name="connsiteY22" fmla="*/ 1407761 h 1648182"/>
              <a:gd name="connsiteX23" fmla="*/ 7151610 w 9662615"/>
              <a:gd name="connsiteY23" fmla="*/ 1397856 h 1648182"/>
              <a:gd name="connsiteX24" fmla="*/ 7082147 w 9662615"/>
              <a:gd name="connsiteY24" fmla="*/ 1406113 h 1648182"/>
              <a:gd name="connsiteX25" fmla="*/ 7014958 w 9662615"/>
              <a:gd name="connsiteY25" fmla="*/ 1396883 h 1648182"/>
              <a:gd name="connsiteX26" fmla="*/ 6907567 w 9662615"/>
              <a:gd name="connsiteY26" fmla="*/ 1419149 h 1648182"/>
              <a:gd name="connsiteX27" fmla="*/ 6748428 w 9662615"/>
              <a:gd name="connsiteY27" fmla="*/ 1420308 h 1648182"/>
              <a:gd name="connsiteX28" fmla="*/ 6654257 w 9662615"/>
              <a:gd name="connsiteY28" fmla="*/ 1424143 h 1648182"/>
              <a:gd name="connsiteX29" fmla="*/ 6620123 w 9662615"/>
              <a:gd name="connsiteY29" fmla="*/ 1430535 h 1648182"/>
              <a:gd name="connsiteX30" fmla="*/ 6571355 w 9662615"/>
              <a:gd name="connsiteY30" fmla="*/ 1436144 h 1648182"/>
              <a:gd name="connsiteX31" fmla="*/ 6486557 w 9662615"/>
              <a:gd name="connsiteY31" fmla="*/ 1449861 h 1648182"/>
              <a:gd name="connsiteX32" fmla="*/ 6370419 w 9662615"/>
              <a:gd name="connsiteY32" fmla="*/ 1461649 h 1648182"/>
              <a:gd name="connsiteX33" fmla="*/ 6278839 w 9662615"/>
              <a:gd name="connsiteY33" fmla="*/ 1449160 h 1648182"/>
              <a:gd name="connsiteX34" fmla="*/ 6272455 w 9662615"/>
              <a:gd name="connsiteY34" fmla="*/ 1453191 h 1648182"/>
              <a:gd name="connsiteX35" fmla="*/ 6212659 w 9662615"/>
              <a:gd name="connsiteY35" fmla="*/ 1454850 h 1648182"/>
              <a:gd name="connsiteX36" fmla="*/ 6069317 w 9662615"/>
              <a:gd name="connsiteY36" fmla="*/ 1445838 h 1648182"/>
              <a:gd name="connsiteX37" fmla="*/ 5878477 w 9662615"/>
              <a:gd name="connsiteY37" fmla="*/ 1439180 h 1648182"/>
              <a:gd name="connsiteX38" fmla="*/ 5838387 w 9662615"/>
              <a:gd name="connsiteY38" fmla="*/ 1444679 h 1648182"/>
              <a:gd name="connsiteX39" fmla="*/ 5771136 w 9662615"/>
              <a:gd name="connsiteY39" fmla="*/ 1453639 h 1648182"/>
              <a:gd name="connsiteX40" fmla="*/ 5724081 w 9662615"/>
              <a:gd name="connsiteY40" fmla="*/ 1470431 h 1648182"/>
              <a:gd name="connsiteX41" fmla="*/ 5666577 w 9662615"/>
              <a:gd name="connsiteY41" fmla="*/ 1473921 h 1648182"/>
              <a:gd name="connsiteX42" fmla="*/ 5649068 w 9662615"/>
              <a:gd name="connsiteY42" fmla="*/ 1461676 h 1648182"/>
              <a:gd name="connsiteX43" fmla="*/ 5588902 w 9662615"/>
              <a:gd name="connsiteY43" fmla="*/ 1469647 h 1648182"/>
              <a:gd name="connsiteX44" fmla="*/ 5498090 w 9662615"/>
              <a:gd name="connsiteY44" fmla="*/ 1483173 h 1648182"/>
              <a:gd name="connsiteX45" fmla="*/ 5444641 w 9662615"/>
              <a:gd name="connsiteY45" fmla="*/ 1487602 h 1648182"/>
              <a:gd name="connsiteX46" fmla="*/ 5299812 w 9662615"/>
              <a:gd name="connsiteY46" fmla="*/ 1503362 h 1648182"/>
              <a:gd name="connsiteX47" fmla="*/ 5213947 w 9662615"/>
              <a:gd name="connsiteY47" fmla="*/ 1516637 h 1648182"/>
              <a:gd name="connsiteX48" fmla="*/ 5090342 w 9662615"/>
              <a:gd name="connsiteY48" fmla="*/ 1546680 h 1648182"/>
              <a:gd name="connsiteX49" fmla="*/ 5129812 w 9662615"/>
              <a:gd name="connsiteY49" fmla="*/ 1521277 h 1648182"/>
              <a:gd name="connsiteX50" fmla="*/ 5059484 w 9662615"/>
              <a:gd name="connsiteY50" fmla="*/ 1546802 h 1648182"/>
              <a:gd name="connsiteX51" fmla="*/ 5038524 w 9662615"/>
              <a:gd name="connsiteY51" fmla="*/ 1545675 h 1648182"/>
              <a:gd name="connsiteX52" fmla="*/ 5026564 w 9662615"/>
              <a:gd name="connsiteY52" fmla="*/ 1545376 h 1648182"/>
              <a:gd name="connsiteX53" fmla="*/ 4969433 w 9662615"/>
              <a:gd name="connsiteY53" fmla="*/ 1550865 h 1648182"/>
              <a:gd name="connsiteX54" fmla="*/ 4929254 w 9662615"/>
              <a:gd name="connsiteY54" fmla="*/ 1563452 h 1648182"/>
              <a:gd name="connsiteX55" fmla="*/ 4871726 w 9662615"/>
              <a:gd name="connsiteY55" fmla="*/ 1570584 h 1648182"/>
              <a:gd name="connsiteX56" fmla="*/ 4843267 w 9662615"/>
              <a:gd name="connsiteY56" fmla="*/ 1561459 h 1648182"/>
              <a:gd name="connsiteX57" fmla="*/ 4821058 w 9662615"/>
              <a:gd name="connsiteY57" fmla="*/ 1553078 h 1648182"/>
              <a:gd name="connsiteX58" fmla="*/ 4791466 w 9662615"/>
              <a:gd name="connsiteY58" fmla="*/ 1561324 h 1648182"/>
              <a:gd name="connsiteX59" fmla="*/ 4784247 w 9662615"/>
              <a:gd name="connsiteY59" fmla="*/ 1562342 h 1648182"/>
              <a:gd name="connsiteX60" fmla="*/ 4739309 w 9662615"/>
              <a:gd name="connsiteY60" fmla="*/ 1553948 h 1648182"/>
              <a:gd name="connsiteX61" fmla="*/ 4697562 w 9662615"/>
              <a:gd name="connsiteY61" fmla="*/ 1551206 h 1648182"/>
              <a:gd name="connsiteX62" fmla="*/ 4650737 w 9662615"/>
              <a:gd name="connsiteY62" fmla="*/ 1537381 h 1648182"/>
              <a:gd name="connsiteX63" fmla="*/ 4583150 w 9662615"/>
              <a:gd name="connsiteY63" fmla="*/ 1529064 h 1648182"/>
              <a:gd name="connsiteX64" fmla="*/ 4521734 w 9662615"/>
              <a:gd name="connsiteY64" fmla="*/ 1529359 h 1648182"/>
              <a:gd name="connsiteX65" fmla="*/ 4382398 w 9662615"/>
              <a:gd name="connsiteY65" fmla="*/ 1534108 h 1648182"/>
              <a:gd name="connsiteX66" fmla="*/ 4221826 w 9662615"/>
              <a:gd name="connsiteY66" fmla="*/ 1500972 h 1648182"/>
              <a:gd name="connsiteX67" fmla="*/ 4096601 w 9662615"/>
              <a:gd name="connsiteY67" fmla="*/ 1521563 h 1648182"/>
              <a:gd name="connsiteX68" fmla="*/ 4058099 w 9662615"/>
              <a:gd name="connsiteY68" fmla="*/ 1648182 h 1648182"/>
              <a:gd name="connsiteX69" fmla="*/ 3833906 w 9662615"/>
              <a:gd name="connsiteY69" fmla="*/ 1516637 h 1648182"/>
              <a:gd name="connsiteX70" fmla="*/ 3696258 w 9662615"/>
              <a:gd name="connsiteY70" fmla="*/ 1537563 h 1648182"/>
              <a:gd name="connsiteX71" fmla="*/ 3594070 w 9662615"/>
              <a:gd name="connsiteY71" fmla="*/ 1509422 h 1648182"/>
              <a:gd name="connsiteX72" fmla="*/ 3565233 w 9662615"/>
              <a:gd name="connsiteY72" fmla="*/ 1515122 h 1648182"/>
              <a:gd name="connsiteX73" fmla="*/ 3560267 w 9662615"/>
              <a:gd name="connsiteY73" fmla="*/ 1516288 h 1648182"/>
              <a:gd name="connsiteX74" fmla="*/ 3540258 w 9662615"/>
              <a:gd name="connsiteY74" fmla="*/ 1516976 h 1648182"/>
              <a:gd name="connsiteX75" fmla="*/ 3534780 w 9662615"/>
              <a:gd name="connsiteY75" fmla="*/ 1522141 h 1648182"/>
              <a:gd name="connsiteX76" fmla="*/ 3504783 w 9662615"/>
              <a:gd name="connsiteY76" fmla="*/ 1526739 h 1648182"/>
              <a:gd name="connsiteX77" fmla="*/ 3430805 w 9662615"/>
              <a:gd name="connsiteY77" fmla="*/ 1542521 h 1648182"/>
              <a:gd name="connsiteX78" fmla="*/ 3292707 w 9662615"/>
              <a:gd name="connsiteY78" fmla="*/ 1520490 h 1648182"/>
              <a:gd name="connsiteX79" fmla="*/ 3187872 w 9662615"/>
              <a:gd name="connsiteY79" fmla="*/ 1519991 h 1648182"/>
              <a:gd name="connsiteX80" fmla="*/ 3148026 w 9662615"/>
              <a:gd name="connsiteY80" fmla="*/ 1524777 h 1648182"/>
              <a:gd name="connsiteX81" fmla="*/ 3092394 w 9662615"/>
              <a:gd name="connsiteY81" fmla="*/ 1528115 h 1648182"/>
              <a:gd name="connsiteX82" fmla="*/ 2994200 w 9662615"/>
              <a:gd name="connsiteY82" fmla="*/ 1537857 h 1648182"/>
              <a:gd name="connsiteX83" fmla="*/ 2862301 w 9662615"/>
              <a:gd name="connsiteY83" fmla="*/ 1544250 h 1648182"/>
              <a:gd name="connsiteX84" fmla="*/ 2766335 w 9662615"/>
              <a:gd name="connsiteY84" fmla="*/ 1527662 h 1648182"/>
              <a:gd name="connsiteX85" fmla="*/ 2757836 w 9662615"/>
              <a:gd name="connsiteY85" fmla="*/ 1531371 h 1648182"/>
              <a:gd name="connsiteX86" fmla="*/ 2691555 w 9662615"/>
              <a:gd name="connsiteY86" fmla="*/ 1530283 h 1648182"/>
              <a:gd name="connsiteX87" fmla="*/ 2491676 w 9662615"/>
              <a:gd name="connsiteY87" fmla="*/ 1500859 h 1648182"/>
              <a:gd name="connsiteX88" fmla="*/ 2378036 w 9662615"/>
              <a:gd name="connsiteY88" fmla="*/ 1520645 h 1648182"/>
              <a:gd name="connsiteX89" fmla="*/ 2284269 w 9662615"/>
              <a:gd name="connsiteY89" fmla="*/ 1503068 h 1648182"/>
              <a:gd name="connsiteX90" fmla="*/ 2207104 w 9662615"/>
              <a:gd name="connsiteY90" fmla="*/ 1508888 h 1648182"/>
              <a:gd name="connsiteX91" fmla="*/ 2149226 w 9662615"/>
              <a:gd name="connsiteY91" fmla="*/ 1523409 h 1648182"/>
              <a:gd name="connsiteX92" fmla="*/ 2084783 w 9662615"/>
              <a:gd name="connsiteY92" fmla="*/ 1524245 h 1648182"/>
              <a:gd name="connsiteX93" fmla="*/ 2070075 w 9662615"/>
              <a:gd name="connsiteY93" fmla="*/ 1511285 h 1648182"/>
              <a:gd name="connsiteX94" fmla="*/ 2001057 w 9662615"/>
              <a:gd name="connsiteY94" fmla="*/ 1516449 h 1648182"/>
              <a:gd name="connsiteX95" fmla="*/ 1896330 w 9662615"/>
              <a:gd name="connsiteY95" fmla="*/ 1525725 h 1648182"/>
              <a:gd name="connsiteX96" fmla="*/ 1835994 w 9662615"/>
              <a:gd name="connsiteY96" fmla="*/ 1527678 h 1648182"/>
              <a:gd name="connsiteX97" fmla="*/ 1671119 w 9662615"/>
              <a:gd name="connsiteY97" fmla="*/ 1536701 h 1648182"/>
              <a:gd name="connsiteX98" fmla="*/ 1601337 w 9662615"/>
              <a:gd name="connsiteY98" fmla="*/ 1548552 h 1648182"/>
              <a:gd name="connsiteX99" fmla="*/ 1407755 w 9662615"/>
              <a:gd name="connsiteY99" fmla="*/ 1571444 h 1648182"/>
              <a:gd name="connsiteX100" fmla="*/ 1271994 w 9662615"/>
              <a:gd name="connsiteY100" fmla="*/ 1579471 h 1648182"/>
              <a:gd name="connsiteX101" fmla="*/ 1249226 w 9662615"/>
              <a:gd name="connsiteY101" fmla="*/ 1583140 h 1648182"/>
              <a:gd name="connsiteX102" fmla="*/ 1217719 w 9662615"/>
              <a:gd name="connsiteY102" fmla="*/ 1580863 h 1648182"/>
              <a:gd name="connsiteX103" fmla="*/ 1091432 w 9662615"/>
              <a:gd name="connsiteY103" fmla="*/ 1571003 h 1648182"/>
              <a:gd name="connsiteX104" fmla="*/ 992039 w 9662615"/>
              <a:gd name="connsiteY104" fmla="*/ 1556662 h 1648182"/>
              <a:gd name="connsiteX105" fmla="*/ 868264 w 9662615"/>
              <a:gd name="connsiteY105" fmla="*/ 1566392 h 1648182"/>
              <a:gd name="connsiteX106" fmla="*/ 792765 w 9662615"/>
              <a:gd name="connsiteY106" fmla="*/ 1563102 h 1648182"/>
              <a:gd name="connsiteX107" fmla="*/ 669055 w 9662615"/>
              <a:gd name="connsiteY107" fmla="*/ 1543638 h 1648182"/>
              <a:gd name="connsiteX108" fmla="*/ 506152 w 9662615"/>
              <a:gd name="connsiteY108" fmla="*/ 1549124 h 1648182"/>
              <a:gd name="connsiteX109" fmla="*/ 472797 w 9662615"/>
              <a:gd name="connsiteY109" fmla="*/ 1568904 h 1648182"/>
              <a:gd name="connsiteX110" fmla="*/ 427864 w 9662615"/>
              <a:gd name="connsiteY110" fmla="*/ 1580848 h 1648182"/>
              <a:gd name="connsiteX111" fmla="*/ 408381 w 9662615"/>
              <a:gd name="connsiteY111" fmla="*/ 1552940 h 1648182"/>
              <a:gd name="connsiteX112" fmla="*/ 267163 w 9662615"/>
              <a:gd name="connsiteY112" fmla="*/ 1531913 h 1648182"/>
              <a:gd name="connsiteX113" fmla="*/ 196644 w 9662615"/>
              <a:gd name="connsiteY113" fmla="*/ 1524565 h 1648182"/>
              <a:gd name="connsiteX114" fmla="*/ 86819 w 9662615"/>
              <a:gd name="connsiteY114" fmla="*/ 1519517 h 1648182"/>
              <a:gd name="connsiteX115" fmla="*/ 53369 w 9662615"/>
              <a:gd name="connsiteY115" fmla="*/ 1516853 h 1648182"/>
              <a:gd name="connsiteX116" fmla="*/ 2359 w 9662615"/>
              <a:gd name="connsiteY116" fmla="*/ 1515247 h 1648182"/>
              <a:gd name="connsiteX117" fmla="*/ 0 w 9662615"/>
              <a:gd name="connsiteY117" fmla="*/ 1514932 h 1648182"/>
              <a:gd name="connsiteX118" fmla="*/ 0 w 9662615"/>
              <a:gd name="connsiteY118" fmla="*/ 0 h 1648182"/>
              <a:gd name="connsiteX0" fmla="*/ 0 w 9662615"/>
              <a:gd name="connsiteY0" fmla="*/ 0 h 1723719"/>
              <a:gd name="connsiteX1" fmla="*/ 9662615 w 9662615"/>
              <a:gd name="connsiteY1" fmla="*/ 0 h 1723719"/>
              <a:gd name="connsiteX2" fmla="*/ 9662615 w 9662615"/>
              <a:gd name="connsiteY2" fmla="*/ 1280346 h 1723719"/>
              <a:gd name="connsiteX3" fmla="*/ 9658420 w 9662615"/>
              <a:gd name="connsiteY3" fmla="*/ 1280106 h 1723719"/>
              <a:gd name="connsiteX4" fmla="*/ 9469546 w 9662615"/>
              <a:gd name="connsiteY4" fmla="*/ 1289837 h 1723719"/>
              <a:gd name="connsiteX5" fmla="*/ 9385895 w 9662615"/>
              <a:gd name="connsiteY5" fmla="*/ 1269203 h 1723719"/>
              <a:gd name="connsiteX6" fmla="*/ 9144767 w 9662615"/>
              <a:gd name="connsiteY6" fmla="*/ 1264120 h 1723719"/>
              <a:gd name="connsiteX7" fmla="*/ 8837252 w 9662615"/>
              <a:gd name="connsiteY7" fmla="*/ 1350515 h 1723719"/>
              <a:gd name="connsiteX8" fmla="*/ 8705466 w 9662615"/>
              <a:gd name="connsiteY8" fmla="*/ 1342419 h 1723719"/>
              <a:gd name="connsiteX9" fmla="*/ 8652221 w 9662615"/>
              <a:gd name="connsiteY9" fmla="*/ 1326906 h 1723719"/>
              <a:gd name="connsiteX10" fmla="*/ 8632312 w 9662615"/>
              <a:gd name="connsiteY10" fmla="*/ 1326025 h 1723719"/>
              <a:gd name="connsiteX11" fmla="*/ 8591582 w 9662615"/>
              <a:gd name="connsiteY11" fmla="*/ 1341666 h 1723719"/>
              <a:gd name="connsiteX12" fmla="*/ 8537336 w 9662615"/>
              <a:gd name="connsiteY12" fmla="*/ 1341684 h 1723719"/>
              <a:gd name="connsiteX13" fmla="*/ 8472508 w 9662615"/>
              <a:gd name="connsiteY13" fmla="*/ 1363109 h 1723719"/>
              <a:gd name="connsiteX14" fmla="*/ 8258477 w 9662615"/>
              <a:gd name="connsiteY14" fmla="*/ 1370666 h 1723719"/>
              <a:gd name="connsiteX15" fmla="*/ 8197961 w 9662615"/>
              <a:gd name="connsiteY15" fmla="*/ 1392804 h 1723719"/>
              <a:gd name="connsiteX16" fmla="*/ 8171196 w 9662615"/>
              <a:gd name="connsiteY16" fmla="*/ 1397216 h 1723719"/>
              <a:gd name="connsiteX17" fmla="*/ 8127667 w 9662615"/>
              <a:gd name="connsiteY17" fmla="*/ 1418254 h 1723719"/>
              <a:gd name="connsiteX18" fmla="*/ 7974579 w 9662615"/>
              <a:gd name="connsiteY18" fmla="*/ 1383439 h 1723719"/>
              <a:gd name="connsiteX19" fmla="*/ 7768351 w 9662615"/>
              <a:gd name="connsiteY19" fmla="*/ 1395051 h 1723719"/>
              <a:gd name="connsiteX20" fmla="*/ 7635985 w 9662615"/>
              <a:gd name="connsiteY20" fmla="*/ 1386363 h 1723719"/>
              <a:gd name="connsiteX21" fmla="*/ 7466069 w 9662615"/>
              <a:gd name="connsiteY21" fmla="*/ 1377654 h 1723719"/>
              <a:gd name="connsiteX22" fmla="*/ 7355642 w 9662615"/>
              <a:gd name="connsiteY22" fmla="*/ 1407761 h 1723719"/>
              <a:gd name="connsiteX23" fmla="*/ 7151610 w 9662615"/>
              <a:gd name="connsiteY23" fmla="*/ 1397856 h 1723719"/>
              <a:gd name="connsiteX24" fmla="*/ 7082147 w 9662615"/>
              <a:gd name="connsiteY24" fmla="*/ 1406113 h 1723719"/>
              <a:gd name="connsiteX25" fmla="*/ 7014958 w 9662615"/>
              <a:gd name="connsiteY25" fmla="*/ 1396883 h 1723719"/>
              <a:gd name="connsiteX26" fmla="*/ 6907567 w 9662615"/>
              <a:gd name="connsiteY26" fmla="*/ 1419149 h 1723719"/>
              <a:gd name="connsiteX27" fmla="*/ 6748428 w 9662615"/>
              <a:gd name="connsiteY27" fmla="*/ 1420308 h 1723719"/>
              <a:gd name="connsiteX28" fmla="*/ 6654257 w 9662615"/>
              <a:gd name="connsiteY28" fmla="*/ 1424143 h 1723719"/>
              <a:gd name="connsiteX29" fmla="*/ 6620123 w 9662615"/>
              <a:gd name="connsiteY29" fmla="*/ 1430535 h 1723719"/>
              <a:gd name="connsiteX30" fmla="*/ 6571355 w 9662615"/>
              <a:gd name="connsiteY30" fmla="*/ 1436144 h 1723719"/>
              <a:gd name="connsiteX31" fmla="*/ 6486557 w 9662615"/>
              <a:gd name="connsiteY31" fmla="*/ 1449861 h 1723719"/>
              <a:gd name="connsiteX32" fmla="*/ 6370419 w 9662615"/>
              <a:gd name="connsiteY32" fmla="*/ 1461649 h 1723719"/>
              <a:gd name="connsiteX33" fmla="*/ 6278839 w 9662615"/>
              <a:gd name="connsiteY33" fmla="*/ 1449160 h 1723719"/>
              <a:gd name="connsiteX34" fmla="*/ 6272455 w 9662615"/>
              <a:gd name="connsiteY34" fmla="*/ 1453191 h 1723719"/>
              <a:gd name="connsiteX35" fmla="*/ 6212659 w 9662615"/>
              <a:gd name="connsiteY35" fmla="*/ 1454850 h 1723719"/>
              <a:gd name="connsiteX36" fmla="*/ 6069317 w 9662615"/>
              <a:gd name="connsiteY36" fmla="*/ 1445838 h 1723719"/>
              <a:gd name="connsiteX37" fmla="*/ 5878477 w 9662615"/>
              <a:gd name="connsiteY37" fmla="*/ 1439180 h 1723719"/>
              <a:gd name="connsiteX38" fmla="*/ 5838387 w 9662615"/>
              <a:gd name="connsiteY38" fmla="*/ 1444679 h 1723719"/>
              <a:gd name="connsiteX39" fmla="*/ 5771136 w 9662615"/>
              <a:gd name="connsiteY39" fmla="*/ 1453639 h 1723719"/>
              <a:gd name="connsiteX40" fmla="*/ 5724081 w 9662615"/>
              <a:gd name="connsiteY40" fmla="*/ 1470431 h 1723719"/>
              <a:gd name="connsiteX41" fmla="*/ 5666577 w 9662615"/>
              <a:gd name="connsiteY41" fmla="*/ 1473921 h 1723719"/>
              <a:gd name="connsiteX42" fmla="*/ 5649068 w 9662615"/>
              <a:gd name="connsiteY42" fmla="*/ 1461676 h 1723719"/>
              <a:gd name="connsiteX43" fmla="*/ 5588902 w 9662615"/>
              <a:gd name="connsiteY43" fmla="*/ 1469647 h 1723719"/>
              <a:gd name="connsiteX44" fmla="*/ 5498090 w 9662615"/>
              <a:gd name="connsiteY44" fmla="*/ 1483173 h 1723719"/>
              <a:gd name="connsiteX45" fmla="*/ 5444641 w 9662615"/>
              <a:gd name="connsiteY45" fmla="*/ 1487602 h 1723719"/>
              <a:gd name="connsiteX46" fmla="*/ 5299812 w 9662615"/>
              <a:gd name="connsiteY46" fmla="*/ 1503362 h 1723719"/>
              <a:gd name="connsiteX47" fmla="*/ 5213947 w 9662615"/>
              <a:gd name="connsiteY47" fmla="*/ 1516637 h 1723719"/>
              <a:gd name="connsiteX48" fmla="*/ 5090342 w 9662615"/>
              <a:gd name="connsiteY48" fmla="*/ 1546680 h 1723719"/>
              <a:gd name="connsiteX49" fmla="*/ 5129812 w 9662615"/>
              <a:gd name="connsiteY49" fmla="*/ 1521277 h 1723719"/>
              <a:gd name="connsiteX50" fmla="*/ 5059484 w 9662615"/>
              <a:gd name="connsiteY50" fmla="*/ 1546802 h 1723719"/>
              <a:gd name="connsiteX51" fmla="*/ 5038524 w 9662615"/>
              <a:gd name="connsiteY51" fmla="*/ 1545675 h 1723719"/>
              <a:gd name="connsiteX52" fmla="*/ 5026564 w 9662615"/>
              <a:gd name="connsiteY52" fmla="*/ 1545376 h 1723719"/>
              <a:gd name="connsiteX53" fmla="*/ 4969433 w 9662615"/>
              <a:gd name="connsiteY53" fmla="*/ 1550865 h 1723719"/>
              <a:gd name="connsiteX54" fmla="*/ 4929254 w 9662615"/>
              <a:gd name="connsiteY54" fmla="*/ 1563452 h 1723719"/>
              <a:gd name="connsiteX55" fmla="*/ 4871726 w 9662615"/>
              <a:gd name="connsiteY55" fmla="*/ 1570584 h 1723719"/>
              <a:gd name="connsiteX56" fmla="*/ 4843267 w 9662615"/>
              <a:gd name="connsiteY56" fmla="*/ 1561459 h 1723719"/>
              <a:gd name="connsiteX57" fmla="*/ 4821058 w 9662615"/>
              <a:gd name="connsiteY57" fmla="*/ 1553078 h 1723719"/>
              <a:gd name="connsiteX58" fmla="*/ 4791466 w 9662615"/>
              <a:gd name="connsiteY58" fmla="*/ 1561324 h 1723719"/>
              <a:gd name="connsiteX59" fmla="*/ 4784247 w 9662615"/>
              <a:gd name="connsiteY59" fmla="*/ 1562342 h 1723719"/>
              <a:gd name="connsiteX60" fmla="*/ 4739309 w 9662615"/>
              <a:gd name="connsiteY60" fmla="*/ 1553948 h 1723719"/>
              <a:gd name="connsiteX61" fmla="*/ 4697562 w 9662615"/>
              <a:gd name="connsiteY61" fmla="*/ 1551206 h 1723719"/>
              <a:gd name="connsiteX62" fmla="*/ 4650737 w 9662615"/>
              <a:gd name="connsiteY62" fmla="*/ 1537381 h 1723719"/>
              <a:gd name="connsiteX63" fmla="*/ 4583150 w 9662615"/>
              <a:gd name="connsiteY63" fmla="*/ 1529064 h 1723719"/>
              <a:gd name="connsiteX64" fmla="*/ 4521734 w 9662615"/>
              <a:gd name="connsiteY64" fmla="*/ 1529359 h 1723719"/>
              <a:gd name="connsiteX65" fmla="*/ 4382398 w 9662615"/>
              <a:gd name="connsiteY65" fmla="*/ 1534108 h 1723719"/>
              <a:gd name="connsiteX66" fmla="*/ 4221826 w 9662615"/>
              <a:gd name="connsiteY66" fmla="*/ 1500972 h 1723719"/>
              <a:gd name="connsiteX67" fmla="*/ 4096601 w 9662615"/>
              <a:gd name="connsiteY67" fmla="*/ 1521563 h 1723719"/>
              <a:gd name="connsiteX68" fmla="*/ 3970635 w 9662615"/>
              <a:gd name="connsiteY68" fmla="*/ 1723719 h 1723719"/>
              <a:gd name="connsiteX69" fmla="*/ 3833906 w 9662615"/>
              <a:gd name="connsiteY69" fmla="*/ 1516637 h 1723719"/>
              <a:gd name="connsiteX70" fmla="*/ 3696258 w 9662615"/>
              <a:gd name="connsiteY70" fmla="*/ 1537563 h 1723719"/>
              <a:gd name="connsiteX71" fmla="*/ 3594070 w 9662615"/>
              <a:gd name="connsiteY71" fmla="*/ 1509422 h 1723719"/>
              <a:gd name="connsiteX72" fmla="*/ 3565233 w 9662615"/>
              <a:gd name="connsiteY72" fmla="*/ 1515122 h 1723719"/>
              <a:gd name="connsiteX73" fmla="*/ 3560267 w 9662615"/>
              <a:gd name="connsiteY73" fmla="*/ 1516288 h 1723719"/>
              <a:gd name="connsiteX74" fmla="*/ 3540258 w 9662615"/>
              <a:gd name="connsiteY74" fmla="*/ 1516976 h 1723719"/>
              <a:gd name="connsiteX75" fmla="*/ 3534780 w 9662615"/>
              <a:gd name="connsiteY75" fmla="*/ 1522141 h 1723719"/>
              <a:gd name="connsiteX76" fmla="*/ 3504783 w 9662615"/>
              <a:gd name="connsiteY76" fmla="*/ 1526739 h 1723719"/>
              <a:gd name="connsiteX77" fmla="*/ 3430805 w 9662615"/>
              <a:gd name="connsiteY77" fmla="*/ 1542521 h 1723719"/>
              <a:gd name="connsiteX78" fmla="*/ 3292707 w 9662615"/>
              <a:gd name="connsiteY78" fmla="*/ 1520490 h 1723719"/>
              <a:gd name="connsiteX79" fmla="*/ 3187872 w 9662615"/>
              <a:gd name="connsiteY79" fmla="*/ 1519991 h 1723719"/>
              <a:gd name="connsiteX80" fmla="*/ 3148026 w 9662615"/>
              <a:gd name="connsiteY80" fmla="*/ 1524777 h 1723719"/>
              <a:gd name="connsiteX81" fmla="*/ 3092394 w 9662615"/>
              <a:gd name="connsiteY81" fmla="*/ 1528115 h 1723719"/>
              <a:gd name="connsiteX82" fmla="*/ 2994200 w 9662615"/>
              <a:gd name="connsiteY82" fmla="*/ 1537857 h 1723719"/>
              <a:gd name="connsiteX83" fmla="*/ 2862301 w 9662615"/>
              <a:gd name="connsiteY83" fmla="*/ 1544250 h 1723719"/>
              <a:gd name="connsiteX84" fmla="*/ 2766335 w 9662615"/>
              <a:gd name="connsiteY84" fmla="*/ 1527662 h 1723719"/>
              <a:gd name="connsiteX85" fmla="*/ 2757836 w 9662615"/>
              <a:gd name="connsiteY85" fmla="*/ 1531371 h 1723719"/>
              <a:gd name="connsiteX86" fmla="*/ 2691555 w 9662615"/>
              <a:gd name="connsiteY86" fmla="*/ 1530283 h 1723719"/>
              <a:gd name="connsiteX87" fmla="*/ 2491676 w 9662615"/>
              <a:gd name="connsiteY87" fmla="*/ 1500859 h 1723719"/>
              <a:gd name="connsiteX88" fmla="*/ 2378036 w 9662615"/>
              <a:gd name="connsiteY88" fmla="*/ 1520645 h 1723719"/>
              <a:gd name="connsiteX89" fmla="*/ 2284269 w 9662615"/>
              <a:gd name="connsiteY89" fmla="*/ 1503068 h 1723719"/>
              <a:gd name="connsiteX90" fmla="*/ 2207104 w 9662615"/>
              <a:gd name="connsiteY90" fmla="*/ 1508888 h 1723719"/>
              <a:gd name="connsiteX91" fmla="*/ 2149226 w 9662615"/>
              <a:gd name="connsiteY91" fmla="*/ 1523409 h 1723719"/>
              <a:gd name="connsiteX92" fmla="*/ 2084783 w 9662615"/>
              <a:gd name="connsiteY92" fmla="*/ 1524245 h 1723719"/>
              <a:gd name="connsiteX93" fmla="*/ 2070075 w 9662615"/>
              <a:gd name="connsiteY93" fmla="*/ 1511285 h 1723719"/>
              <a:gd name="connsiteX94" fmla="*/ 2001057 w 9662615"/>
              <a:gd name="connsiteY94" fmla="*/ 1516449 h 1723719"/>
              <a:gd name="connsiteX95" fmla="*/ 1896330 w 9662615"/>
              <a:gd name="connsiteY95" fmla="*/ 1525725 h 1723719"/>
              <a:gd name="connsiteX96" fmla="*/ 1835994 w 9662615"/>
              <a:gd name="connsiteY96" fmla="*/ 1527678 h 1723719"/>
              <a:gd name="connsiteX97" fmla="*/ 1671119 w 9662615"/>
              <a:gd name="connsiteY97" fmla="*/ 1536701 h 1723719"/>
              <a:gd name="connsiteX98" fmla="*/ 1601337 w 9662615"/>
              <a:gd name="connsiteY98" fmla="*/ 1548552 h 1723719"/>
              <a:gd name="connsiteX99" fmla="*/ 1407755 w 9662615"/>
              <a:gd name="connsiteY99" fmla="*/ 1571444 h 1723719"/>
              <a:gd name="connsiteX100" fmla="*/ 1271994 w 9662615"/>
              <a:gd name="connsiteY100" fmla="*/ 1579471 h 1723719"/>
              <a:gd name="connsiteX101" fmla="*/ 1249226 w 9662615"/>
              <a:gd name="connsiteY101" fmla="*/ 1583140 h 1723719"/>
              <a:gd name="connsiteX102" fmla="*/ 1217719 w 9662615"/>
              <a:gd name="connsiteY102" fmla="*/ 1580863 h 1723719"/>
              <a:gd name="connsiteX103" fmla="*/ 1091432 w 9662615"/>
              <a:gd name="connsiteY103" fmla="*/ 1571003 h 1723719"/>
              <a:gd name="connsiteX104" fmla="*/ 992039 w 9662615"/>
              <a:gd name="connsiteY104" fmla="*/ 1556662 h 1723719"/>
              <a:gd name="connsiteX105" fmla="*/ 868264 w 9662615"/>
              <a:gd name="connsiteY105" fmla="*/ 1566392 h 1723719"/>
              <a:gd name="connsiteX106" fmla="*/ 792765 w 9662615"/>
              <a:gd name="connsiteY106" fmla="*/ 1563102 h 1723719"/>
              <a:gd name="connsiteX107" fmla="*/ 669055 w 9662615"/>
              <a:gd name="connsiteY107" fmla="*/ 1543638 h 1723719"/>
              <a:gd name="connsiteX108" fmla="*/ 506152 w 9662615"/>
              <a:gd name="connsiteY108" fmla="*/ 1549124 h 1723719"/>
              <a:gd name="connsiteX109" fmla="*/ 472797 w 9662615"/>
              <a:gd name="connsiteY109" fmla="*/ 1568904 h 1723719"/>
              <a:gd name="connsiteX110" fmla="*/ 427864 w 9662615"/>
              <a:gd name="connsiteY110" fmla="*/ 1580848 h 1723719"/>
              <a:gd name="connsiteX111" fmla="*/ 408381 w 9662615"/>
              <a:gd name="connsiteY111" fmla="*/ 1552940 h 1723719"/>
              <a:gd name="connsiteX112" fmla="*/ 267163 w 9662615"/>
              <a:gd name="connsiteY112" fmla="*/ 1531913 h 1723719"/>
              <a:gd name="connsiteX113" fmla="*/ 196644 w 9662615"/>
              <a:gd name="connsiteY113" fmla="*/ 1524565 h 1723719"/>
              <a:gd name="connsiteX114" fmla="*/ 86819 w 9662615"/>
              <a:gd name="connsiteY114" fmla="*/ 1519517 h 1723719"/>
              <a:gd name="connsiteX115" fmla="*/ 53369 w 9662615"/>
              <a:gd name="connsiteY115" fmla="*/ 1516853 h 1723719"/>
              <a:gd name="connsiteX116" fmla="*/ 2359 w 9662615"/>
              <a:gd name="connsiteY116" fmla="*/ 1515247 h 1723719"/>
              <a:gd name="connsiteX117" fmla="*/ 0 w 9662615"/>
              <a:gd name="connsiteY117" fmla="*/ 1514932 h 1723719"/>
              <a:gd name="connsiteX118" fmla="*/ 0 w 9662615"/>
              <a:gd name="connsiteY118" fmla="*/ 0 h 1723719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37764 w 9662615"/>
              <a:gd name="connsiteY49" fmla="*/ 1481521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177807 w 9662615"/>
              <a:gd name="connsiteY48" fmla="*/ 1526802 h 1583140"/>
              <a:gd name="connsiteX49" fmla="*/ 5137764 w 9662615"/>
              <a:gd name="connsiteY49" fmla="*/ 1481521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95953 w 9662615"/>
              <a:gd name="connsiteY9" fmla="*/ 1346784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18664 w 9662615"/>
              <a:gd name="connsiteY3" fmla="*/ 1331789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92039 w 9662615"/>
              <a:gd name="connsiteY103" fmla="*/ 1556662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69055 w 9662615"/>
              <a:gd name="connsiteY106" fmla="*/ 1543638 h 1583140"/>
              <a:gd name="connsiteX107" fmla="*/ 506152 w 9662615"/>
              <a:gd name="connsiteY107" fmla="*/ 1549124 h 1583140"/>
              <a:gd name="connsiteX108" fmla="*/ 472797 w 9662615"/>
              <a:gd name="connsiteY108" fmla="*/ 1568904 h 1583140"/>
              <a:gd name="connsiteX109" fmla="*/ 427864 w 9662615"/>
              <a:gd name="connsiteY109" fmla="*/ 1580848 h 1583140"/>
              <a:gd name="connsiteX110" fmla="*/ 408381 w 9662615"/>
              <a:gd name="connsiteY110" fmla="*/ 1552940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92039 w 9662615"/>
              <a:gd name="connsiteY103" fmla="*/ 1556662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69055 w 9662615"/>
              <a:gd name="connsiteY106" fmla="*/ 1543638 h 1583140"/>
              <a:gd name="connsiteX107" fmla="*/ 506152 w 9662615"/>
              <a:gd name="connsiteY107" fmla="*/ 1549124 h 1583140"/>
              <a:gd name="connsiteX108" fmla="*/ 472797 w 9662615"/>
              <a:gd name="connsiteY108" fmla="*/ 1568904 h 1583140"/>
              <a:gd name="connsiteX109" fmla="*/ 427864 w 9662615"/>
              <a:gd name="connsiteY109" fmla="*/ 1580848 h 1583140"/>
              <a:gd name="connsiteX110" fmla="*/ 336819 w 9662615"/>
              <a:gd name="connsiteY110" fmla="*/ 1560892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92039 w 9662615"/>
              <a:gd name="connsiteY103" fmla="*/ 1556662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69055 w 9662615"/>
              <a:gd name="connsiteY106" fmla="*/ 1543638 h 1583140"/>
              <a:gd name="connsiteX107" fmla="*/ 506152 w 9662615"/>
              <a:gd name="connsiteY107" fmla="*/ 1549124 h 1583140"/>
              <a:gd name="connsiteX108" fmla="*/ 472797 w 9662615"/>
              <a:gd name="connsiteY108" fmla="*/ 1568904 h 1583140"/>
              <a:gd name="connsiteX109" fmla="*/ 396059 w 9662615"/>
              <a:gd name="connsiteY109" fmla="*/ 1560970 h 1583140"/>
              <a:gd name="connsiteX110" fmla="*/ 336819 w 9662615"/>
              <a:gd name="connsiteY110" fmla="*/ 1560892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92039 w 9662615"/>
              <a:gd name="connsiteY103" fmla="*/ 1556662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69055 w 9662615"/>
              <a:gd name="connsiteY106" fmla="*/ 1543638 h 1583140"/>
              <a:gd name="connsiteX107" fmla="*/ 541933 w 9662615"/>
              <a:gd name="connsiteY107" fmla="*/ 1561051 h 1583140"/>
              <a:gd name="connsiteX108" fmla="*/ 472797 w 9662615"/>
              <a:gd name="connsiteY108" fmla="*/ 1568904 h 1583140"/>
              <a:gd name="connsiteX109" fmla="*/ 396059 w 9662615"/>
              <a:gd name="connsiteY109" fmla="*/ 1560970 h 1583140"/>
              <a:gd name="connsiteX110" fmla="*/ 336819 w 9662615"/>
              <a:gd name="connsiteY110" fmla="*/ 1560892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92039 w 9662615"/>
              <a:gd name="connsiteY103" fmla="*/ 1556662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53153 w 9662615"/>
              <a:gd name="connsiteY106" fmla="*/ 1563516 h 1583140"/>
              <a:gd name="connsiteX107" fmla="*/ 541933 w 9662615"/>
              <a:gd name="connsiteY107" fmla="*/ 1561051 h 1583140"/>
              <a:gd name="connsiteX108" fmla="*/ 472797 w 9662615"/>
              <a:gd name="connsiteY108" fmla="*/ 1568904 h 1583140"/>
              <a:gd name="connsiteX109" fmla="*/ 396059 w 9662615"/>
              <a:gd name="connsiteY109" fmla="*/ 1560970 h 1583140"/>
              <a:gd name="connsiteX110" fmla="*/ 336819 w 9662615"/>
              <a:gd name="connsiteY110" fmla="*/ 1560892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40355 w 9662615"/>
              <a:gd name="connsiteY103" fmla="*/ 1560638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53153 w 9662615"/>
              <a:gd name="connsiteY106" fmla="*/ 1563516 h 1583140"/>
              <a:gd name="connsiteX107" fmla="*/ 541933 w 9662615"/>
              <a:gd name="connsiteY107" fmla="*/ 1561051 h 1583140"/>
              <a:gd name="connsiteX108" fmla="*/ 472797 w 9662615"/>
              <a:gd name="connsiteY108" fmla="*/ 1568904 h 1583140"/>
              <a:gd name="connsiteX109" fmla="*/ 396059 w 9662615"/>
              <a:gd name="connsiteY109" fmla="*/ 1560970 h 1583140"/>
              <a:gd name="connsiteX110" fmla="*/ 336819 w 9662615"/>
              <a:gd name="connsiteY110" fmla="*/ 1560892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92811"/>
              <a:gd name="connsiteX1" fmla="*/ 9662615 w 9662615"/>
              <a:gd name="connsiteY1" fmla="*/ 0 h 1592811"/>
              <a:gd name="connsiteX2" fmla="*/ 9662615 w 9662615"/>
              <a:gd name="connsiteY2" fmla="*/ 1280346 h 1592811"/>
              <a:gd name="connsiteX3" fmla="*/ 9551077 w 9662615"/>
              <a:gd name="connsiteY3" fmla="*/ 1292033 h 1592811"/>
              <a:gd name="connsiteX4" fmla="*/ 9469546 w 9662615"/>
              <a:gd name="connsiteY4" fmla="*/ 1289837 h 1592811"/>
              <a:gd name="connsiteX5" fmla="*/ 9326260 w 9662615"/>
              <a:gd name="connsiteY5" fmla="*/ 1277155 h 1592811"/>
              <a:gd name="connsiteX6" fmla="*/ 9144767 w 9662615"/>
              <a:gd name="connsiteY6" fmla="*/ 1264120 h 1592811"/>
              <a:gd name="connsiteX7" fmla="*/ 8976400 w 9662615"/>
              <a:gd name="connsiteY7" fmla="*/ 1326661 h 1592811"/>
              <a:gd name="connsiteX8" fmla="*/ 8828711 w 9662615"/>
              <a:gd name="connsiteY8" fmla="*/ 1346394 h 1592811"/>
              <a:gd name="connsiteX9" fmla="*/ 8695953 w 9662615"/>
              <a:gd name="connsiteY9" fmla="*/ 1346784 h 1592811"/>
              <a:gd name="connsiteX10" fmla="*/ 8652191 w 9662615"/>
              <a:gd name="connsiteY10" fmla="*/ 1345903 h 1592811"/>
              <a:gd name="connsiteX11" fmla="*/ 8591582 w 9662615"/>
              <a:gd name="connsiteY11" fmla="*/ 1341666 h 1592811"/>
              <a:gd name="connsiteX12" fmla="*/ 8537336 w 9662615"/>
              <a:gd name="connsiteY12" fmla="*/ 1341684 h 1592811"/>
              <a:gd name="connsiteX13" fmla="*/ 8416849 w 9662615"/>
              <a:gd name="connsiteY13" fmla="*/ 1367085 h 1592811"/>
              <a:gd name="connsiteX14" fmla="*/ 8278355 w 9662615"/>
              <a:gd name="connsiteY14" fmla="*/ 1386569 h 1592811"/>
              <a:gd name="connsiteX15" fmla="*/ 8197961 w 9662615"/>
              <a:gd name="connsiteY15" fmla="*/ 1392804 h 1592811"/>
              <a:gd name="connsiteX16" fmla="*/ 8171196 w 9662615"/>
              <a:gd name="connsiteY16" fmla="*/ 1397216 h 1592811"/>
              <a:gd name="connsiteX17" fmla="*/ 8087910 w 9662615"/>
              <a:gd name="connsiteY17" fmla="*/ 1386449 h 1592811"/>
              <a:gd name="connsiteX18" fmla="*/ 7974579 w 9662615"/>
              <a:gd name="connsiteY18" fmla="*/ 1383439 h 1592811"/>
              <a:gd name="connsiteX19" fmla="*/ 7768351 w 9662615"/>
              <a:gd name="connsiteY19" fmla="*/ 1395051 h 1592811"/>
              <a:gd name="connsiteX20" fmla="*/ 7635985 w 9662615"/>
              <a:gd name="connsiteY20" fmla="*/ 1386363 h 1592811"/>
              <a:gd name="connsiteX21" fmla="*/ 7466069 w 9662615"/>
              <a:gd name="connsiteY21" fmla="*/ 1377654 h 1592811"/>
              <a:gd name="connsiteX22" fmla="*/ 7355642 w 9662615"/>
              <a:gd name="connsiteY22" fmla="*/ 1407761 h 1592811"/>
              <a:gd name="connsiteX23" fmla="*/ 7215220 w 9662615"/>
              <a:gd name="connsiteY23" fmla="*/ 1397856 h 1592811"/>
              <a:gd name="connsiteX24" fmla="*/ 7082147 w 9662615"/>
              <a:gd name="connsiteY24" fmla="*/ 1406113 h 1592811"/>
              <a:gd name="connsiteX25" fmla="*/ 6987129 w 9662615"/>
              <a:gd name="connsiteY25" fmla="*/ 1404834 h 1592811"/>
              <a:gd name="connsiteX26" fmla="*/ 6907567 w 9662615"/>
              <a:gd name="connsiteY26" fmla="*/ 1419149 h 1592811"/>
              <a:gd name="connsiteX27" fmla="*/ 6748428 w 9662615"/>
              <a:gd name="connsiteY27" fmla="*/ 1420308 h 1592811"/>
              <a:gd name="connsiteX28" fmla="*/ 6654257 w 9662615"/>
              <a:gd name="connsiteY28" fmla="*/ 1424143 h 1592811"/>
              <a:gd name="connsiteX29" fmla="*/ 6620123 w 9662615"/>
              <a:gd name="connsiteY29" fmla="*/ 1430535 h 1592811"/>
              <a:gd name="connsiteX30" fmla="*/ 6571355 w 9662615"/>
              <a:gd name="connsiteY30" fmla="*/ 1436144 h 1592811"/>
              <a:gd name="connsiteX31" fmla="*/ 6486557 w 9662615"/>
              <a:gd name="connsiteY31" fmla="*/ 1449861 h 1592811"/>
              <a:gd name="connsiteX32" fmla="*/ 6370419 w 9662615"/>
              <a:gd name="connsiteY32" fmla="*/ 1461649 h 1592811"/>
              <a:gd name="connsiteX33" fmla="*/ 6278839 w 9662615"/>
              <a:gd name="connsiteY33" fmla="*/ 1449160 h 1592811"/>
              <a:gd name="connsiteX34" fmla="*/ 6272455 w 9662615"/>
              <a:gd name="connsiteY34" fmla="*/ 1453191 h 1592811"/>
              <a:gd name="connsiteX35" fmla="*/ 6212659 w 9662615"/>
              <a:gd name="connsiteY35" fmla="*/ 1454850 h 1592811"/>
              <a:gd name="connsiteX36" fmla="*/ 6069317 w 9662615"/>
              <a:gd name="connsiteY36" fmla="*/ 1445838 h 1592811"/>
              <a:gd name="connsiteX37" fmla="*/ 5878477 w 9662615"/>
              <a:gd name="connsiteY37" fmla="*/ 1439180 h 1592811"/>
              <a:gd name="connsiteX38" fmla="*/ 5838387 w 9662615"/>
              <a:gd name="connsiteY38" fmla="*/ 1444679 h 1592811"/>
              <a:gd name="connsiteX39" fmla="*/ 5771136 w 9662615"/>
              <a:gd name="connsiteY39" fmla="*/ 1453639 h 1592811"/>
              <a:gd name="connsiteX40" fmla="*/ 5724081 w 9662615"/>
              <a:gd name="connsiteY40" fmla="*/ 1470431 h 1592811"/>
              <a:gd name="connsiteX41" fmla="*/ 5666577 w 9662615"/>
              <a:gd name="connsiteY41" fmla="*/ 1473921 h 1592811"/>
              <a:gd name="connsiteX42" fmla="*/ 5649068 w 9662615"/>
              <a:gd name="connsiteY42" fmla="*/ 1461676 h 1592811"/>
              <a:gd name="connsiteX43" fmla="*/ 5588902 w 9662615"/>
              <a:gd name="connsiteY43" fmla="*/ 1469647 h 1592811"/>
              <a:gd name="connsiteX44" fmla="*/ 5498090 w 9662615"/>
              <a:gd name="connsiteY44" fmla="*/ 1483173 h 1592811"/>
              <a:gd name="connsiteX45" fmla="*/ 5444641 w 9662615"/>
              <a:gd name="connsiteY45" fmla="*/ 1487602 h 1592811"/>
              <a:gd name="connsiteX46" fmla="*/ 5299812 w 9662615"/>
              <a:gd name="connsiteY46" fmla="*/ 1503362 h 1592811"/>
              <a:gd name="connsiteX47" fmla="*/ 5245752 w 9662615"/>
              <a:gd name="connsiteY47" fmla="*/ 1520612 h 1592811"/>
              <a:gd name="connsiteX48" fmla="*/ 5177807 w 9662615"/>
              <a:gd name="connsiteY48" fmla="*/ 1526802 h 1592811"/>
              <a:gd name="connsiteX49" fmla="*/ 5113910 w 9662615"/>
              <a:gd name="connsiteY49" fmla="*/ 1533205 h 1592811"/>
              <a:gd name="connsiteX50" fmla="*/ 5059484 w 9662615"/>
              <a:gd name="connsiteY50" fmla="*/ 1546802 h 1592811"/>
              <a:gd name="connsiteX51" fmla="*/ 5038524 w 9662615"/>
              <a:gd name="connsiteY51" fmla="*/ 1545675 h 1592811"/>
              <a:gd name="connsiteX52" fmla="*/ 5026564 w 9662615"/>
              <a:gd name="connsiteY52" fmla="*/ 1545376 h 1592811"/>
              <a:gd name="connsiteX53" fmla="*/ 4969433 w 9662615"/>
              <a:gd name="connsiteY53" fmla="*/ 1550865 h 1592811"/>
              <a:gd name="connsiteX54" fmla="*/ 4871726 w 9662615"/>
              <a:gd name="connsiteY54" fmla="*/ 1570584 h 1592811"/>
              <a:gd name="connsiteX55" fmla="*/ 4843267 w 9662615"/>
              <a:gd name="connsiteY55" fmla="*/ 1561459 h 1592811"/>
              <a:gd name="connsiteX56" fmla="*/ 4821058 w 9662615"/>
              <a:gd name="connsiteY56" fmla="*/ 1553078 h 1592811"/>
              <a:gd name="connsiteX57" fmla="*/ 4791466 w 9662615"/>
              <a:gd name="connsiteY57" fmla="*/ 1561324 h 1592811"/>
              <a:gd name="connsiteX58" fmla="*/ 4784247 w 9662615"/>
              <a:gd name="connsiteY58" fmla="*/ 1562342 h 1592811"/>
              <a:gd name="connsiteX59" fmla="*/ 4739309 w 9662615"/>
              <a:gd name="connsiteY59" fmla="*/ 1553948 h 1592811"/>
              <a:gd name="connsiteX60" fmla="*/ 4697562 w 9662615"/>
              <a:gd name="connsiteY60" fmla="*/ 1551206 h 1592811"/>
              <a:gd name="connsiteX61" fmla="*/ 4650737 w 9662615"/>
              <a:gd name="connsiteY61" fmla="*/ 1537381 h 1592811"/>
              <a:gd name="connsiteX62" fmla="*/ 4583150 w 9662615"/>
              <a:gd name="connsiteY62" fmla="*/ 1529064 h 1592811"/>
              <a:gd name="connsiteX63" fmla="*/ 4521734 w 9662615"/>
              <a:gd name="connsiteY63" fmla="*/ 1529359 h 1592811"/>
              <a:gd name="connsiteX64" fmla="*/ 4382398 w 9662615"/>
              <a:gd name="connsiteY64" fmla="*/ 1534108 h 1592811"/>
              <a:gd name="connsiteX65" fmla="*/ 4221826 w 9662615"/>
              <a:gd name="connsiteY65" fmla="*/ 1500972 h 1592811"/>
              <a:gd name="connsiteX66" fmla="*/ 4096601 w 9662615"/>
              <a:gd name="connsiteY66" fmla="*/ 1521563 h 1592811"/>
              <a:gd name="connsiteX67" fmla="*/ 4002441 w 9662615"/>
              <a:gd name="connsiteY67" fmla="*/ 1528912 h 1592811"/>
              <a:gd name="connsiteX68" fmla="*/ 3833906 w 9662615"/>
              <a:gd name="connsiteY68" fmla="*/ 1516637 h 1592811"/>
              <a:gd name="connsiteX69" fmla="*/ 3763845 w 9662615"/>
              <a:gd name="connsiteY69" fmla="*/ 1501782 h 1592811"/>
              <a:gd name="connsiteX70" fmla="*/ 3641778 w 9662615"/>
              <a:gd name="connsiteY70" fmla="*/ 1505446 h 1592811"/>
              <a:gd name="connsiteX71" fmla="*/ 3565233 w 9662615"/>
              <a:gd name="connsiteY71" fmla="*/ 1515122 h 1592811"/>
              <a:gd name="connsiteX72" fmla="*/ 3560267 w 9662615"/>
              <a:gd name="connsiteY72" fmla="*/ 1516288 h 1592811"/>
              <a:gd name="connsiteX73" fmla="*/ 3540258 w 9662615"/>
              <a:gd name="connsiteY73" fmla="*/ 1516976 h 1592811"/>
              <a:gd name="connsiteX74" fmla="*/ 3534780 w 9662615"/>
              <a:gd name="connsiteY74" fmla="*/ 1522141 h 1592811"/>
              <a:gd name="connsiteX75" fmla="*/ 3504783 w 9662615"/>
              <a:gd name="connsiteY75" fmla="*/ 1526739 h 1592811"/>
              <a:gd name="connsiteX76" fmla="*/ 3430805 w 9662615"/>
              <a:gd name="connsiteY76" fmla="*/ 1542521 h 1592811"/>
              <a:gd name="connsiteX77" fmla="*/ 3292707 w 9662615"/>
              <a:gd name="connsiteY77" fmla="*/ 1520490 h 1592811"/>
              <a:gd name="connsiteX78" fmla="*/ 3187872 w 9662615"/>
              <a:gd name="connsiteY78" fmla="*/ 1519991 h 1592811"/>
              <a:gd name="connsiteX79" fmla="*/ 3148026 w 9662615"/>
              <a:gd name="connsiteY79" fmla="*/ 1524777 h 1592811"/>
              <a:gd name="connsiteX80" fmla="*/ 3092394 w 9662615"/>
              <a:gd name="connsiteY80" fmla="*/ 1528115 h 1592811"/>
              <a:gd name="connsiteX81" fmla="*/ 2994200 w 9662615"/>
              <a:gd name="connsiteY81" fmla="*/ 1537857 h 1592811"/>
              <a:gd name="connsiteX82" fmla="*/ 2862301 w 9662615"/>
              <a:gd name="connsiteY82" fmla="*/ 1544250 h 1592811"/>
              <a:gd name="connsiteX83" fmla="*/ 2766335 w 9662615"/>
              <a:gd name="connsiteY83" fmla="*/ 1527662 h 1592811"/>
              <a:gd name="connsiteX84" fmla="*/ 2757836 w 9662615"/>
              <a:gd name="connsiteY84" fmla="*/ 1531371 h 1592811"/>
              <a:gd name="connsiteX85" fmla="*/ 2691555 w 9662615"/>
              <a:gd name="connsiteY85" fmla="*/ 1530283 h 1592811"/>
              <a:gd name="connsiteX86" fmla="*/ 2491676 w 9662615"/>
              <a:gd name="connsiteY86" fmla="*/ 1500859 h 1592811"/>
              <a:gd name="connsiteX87" fmla="*/ 2378036 w 9662615"/>
              <a:gd name="connsiteY87" fmla="*/ 1520645 h 1592811"/>
              <a:gd name="connsiteX88" fmla="*/ 2284269 w 9662615"/>
              <a:gd name="connsiteY88" fmla="*/ 1503068 h 1592811"/>
              <a:gd name="connsiteX89" fmla="*/ 2207104 w 9662615"/>
              <a:gd name="connsiteY89" fmla="*/ 1508888 h 1592811"/>
              <a:gd name="connsiteX90" fmla="*/ 2149226 w 9662615"/>
              <a:gd name="connsiteY90" fmla="*/ 1523409 h 1592811"/>
              <a:gd name="connsiteX91" fmla="*/ 2084783 w 9662615"/>
              <a:gd name="connsiteY91" fmla="*/ 1524245 h 1592811"/>
              <a:gd name="connsiteX92" fmla="*/ 2070075 w 9662615"/>
              <a:gd name="connsiteY92" fmla="*/ 1511285 h 1592811"/>
              <a:gd name="connsiteX93" fmla="*/ 2001057 w 9662615"/>
              <a:gd name="connsiteY93" fmla="*/ 1516449 h 1592811"/>
              <a:gd name="connsiteX94" fmla="*/ 1896330 w 9662615"/>
              <a:gd name="connsiteY94" fmla="*/ 1525725 h 1592811"/>
              <a:gd name="connsiteX95" fmla="*/ 1835994 w 9662615"/>
              <a:gd name="connsiteY95" fmla="*/ 1527678 h 1592811"/>
              <a:gd name="connsiteX96" fmla="*/ 1671119 w 9662615"/>
              <a:gd name="connsiteY96" fmla="*/ 1536701 h 1592811"/>
              <a:gd name="connsiteX97" fmla="*/ 1601337 w 9662615"/>
              <a:gd name="connsiteY97" fmla="*/ 1548552 h 1592811"/>
              <a:gd name="connsiteX98" fmla="*/ 1407755 w 9662615"/>
              <a:gd name="connsiteY98" fmla="*/ 1571444 h 1592811"/>
              <a:gd name="connsiteX99" fmla="*/ 1271994 w 9662615"/>
              <a:gd name="connsiteY99" fmla="*/ 1579471 h 1592811"/>
              <a:gd name="connsiteX100" fmla="*/ 1249226 w 9662615"/>
              <a:gd name="connsiteY100" fmla="*/ 1583140 h 1592811"/>
              <a:gd name="connsiteX101" fmla="*/ 1181938 w 9662615"/>
              <a:gd name="connsiteY101" fmla="*/ 1592789 h 1592811"/>
              <a:gd name="connsiteX102" fmla="*/ 1091432 w 9662615"/>
              <a:gd name="connsiteY102" fmla="*/ 1571003 h 1592811"/>
              <a:gd name="connsiteX103" fmla="*/ 940355 w 9662615"/>
              <a:gd name="connsiteY103" fmla="*/ 1560638 h 1592811"/>
              <a:gd name="connsiteX104" fmla="*/ 868264 w 9662615"/>
              <a:gd name="connsiteY104" fmla="*/ 1566392 h 1592811"/>
              <a:gd name="connsiteX105" fmla="*/ 792765 w 9662615"/>
              <a:gd name="connsiteY105" fmla="*/ 1563102 h 1592811"/>
              <a:gd name="connsiteX106" fmla="*/ 653153 w 9662615"/>
              <a:gd name="connsiteY106" fmla="*/ 1563516 h 1592811"/>
              <a:gd name="connsiteX107" fmla="*/ 541933 w 9662615"/>
              <a:gd name="connsiteY107" fmla="*/ 1561051 h 1592811"/>
              <a:gd name="connsiteX108" fmla="*/ 472797 w 9662615"/>
              <a:gd name="connsiteY108" fmla="*/ 1568904 h 1592811"/>
              <a:gd name="connsiteX109" fmla="*/ 396059 w 9662615"/>
              <a:gd name="connsiteY109" fmla="*/ 1560970 h 1592811"/>
              <a:gd name="connsiteX110" fmla="*/ 336819 w 9662615"/>
              <a:gd name="connsiteY110" fmla="*/ 1560892 h 1592811"/>
              <a:gd name="connsiteX111" fmla="*/ 267163 w 9662615"/>
              <a:gd name="connsiteY111" fmla="*/ 1531913 h 1592811"/>
              <a:gd name="connsiteX112" fmla="*/ 196644 w 9662615"/>
              <a:gd name="connsiteY112" fmla="*/ 1524565 h 1592811"/>
              <a:gd name="connsiteX113" fmla="*/ 86819 w 9662615"/>
              <a:gd name="connsiteY113" fmla="*/ 1519517 h 1592811"/>
              <a:gd name="connsiteX114" fmla="*/ 53369 w 9662615"/>
              <a:gd name="connsiteY114" fmla="*/ 1516853 h 1592811"/>
              <a:gd name="connsiteX115" fmla="*/ 2359 w 9662615"/>
              <a:gd name="connsiteY115" fmla="*/ 1515247 h 1592811"/>
              <a:gd name="connsiteX116" fmla="*/ 0 w 9662615"/>
              <a:gd name="connsiteY116" fmla="*/ 1514932 h 1592811"/>
              <a:gd name="connsiteX117" fmla="*/ 0 w 9662615"/>
              <a:gd name="connsiteY117" fmla="*/ 0 h 1592811"/>
              <a:gd name="connsiteX0" fmla="*/ 0 w 9662615"/>
              <a:gd name="connsiteY0" fmla="*/ 0 h 1592811"/>
              <a:gd name="connsiteX1" fmla="*/ 9662615 w 9662615"/>
              <a:gd name="connsiteY1" fmla="*/ 0 h 1592811"/>
              <a:gd name="connsiteX2" fmla="*/ 9662615 w 9662615"/>
              <a:gd name="connsiteY2" fmla="*/ 1280346 h 1592811"/>
              <a:gd name="connsiteX3" fmla="*/ 9551077 w 9662615"/>
              <a:gd name="connsiteY3" fmla="*/ 1292033 h 1592811"/>
              <a:gd name="connsiteX4" fmla="*/ 9469546 w 9662615"/>
              <a:gd name="connsiteY4" fmla="*/ 1289837 h 1592811"/>
              <a:gd name="connsiteX5" fmla="*/ 9326260 w 9662615"/>
              <a:gd name="connsiteY5" fmla="*/ 1277155 h 1592811"/>
              <a:gd name="connsiteX6" fmla="*/ 9144767 w 9662615"/>
              <a:gd name="connsiteY6" fmla="*/ 1264120 h 1592811"/>
              <a:gd name="connsiteX7" fmla="*/ 8976400 w 9662615"/>
              <a:gd name="connsiteY7" fmla="*/ 1326661 h 1592811"/>
              <a:gd name="connsiteX8" fmla="*/ 8828711 w 9662615"/>
              <a:gd name="connsiteY8" fmla="*/ 1346394 h 1592811"/>
              <a:gd name="connsiteX9" fmla="*/ 8695953 w 9662615"/>
              <a:gd name="connsiteY9" fmla="*/ 1346784 h 1592811"/>
              <a:gd name="connsiteX10" fmla="*/ 8652191 w 9662615"/>
              <a:gd name="connsiteY10" fmla="*/ 1345903 h 1592811"/>
              <a:gd name="connsiteX11" fmla="*/ 8591582 w 9662615"/>
              <a:gd name="connsiteY11" fmla="*/ 1341666 h 1592811"/>
              <a:gd name="connsiteX12" fmla="*/ 8537336 w 9662615"/>
              <a:gd name="connsiteY12" fmla="*/ 1341684 h 1592811"/>
              <a:gd name="connsiteX13" fmla="*/ 8416849 w 9662615"/>
              <a:gd name="connsiteY13" fmla="*/ 1367085 h 1592811"/>
              <a:gd name="connsiteX14" fmla="*/ 8278355 w 9662615"/>
              <a:gd name="connsiteY14" fmla="*/ 1386569 h 1592811"/>
              <a:gd name="connsiteX15" fmla="*/ 8197961 w 9662615"/>
              <a:gd name="connsiteY15" fmla="*/ 1392804 h 1592811"/>
              <a:gd name="connsiteX16" fmla="*/ 8171196 w 9662615"/>
              <a:gd name="connsiteY16" fmla="*/ 1397216 h 1592811"/>
              <a:gd name="connsiteX17" fmla="*/ 8087910 w 9662615"/>
              <a:gd name="connsiteY17" fmla="*/ 1386449 h 1592811"/>
              <a:gd name="connsiteX18" fmla="*/ 7974579 w 9662615"/>
              <a:gd name="connsiteY18" fmla="*/ 1383439 h 1592811"/>
              <a:gd name="connsiteX19" fmla="*/ 7768351 w 9662615"/>
              <a:gd name="connsiteY19" fmla="*/ 1395051 h 1592811"/>
              <a:gd name="connsiteX20" fmla="*/ 7635985 w 9662615"/>
              <a:gd name="connsiteY20" fmla="*/ 1386363 h 1592811"/>
              <a:gd name="connsiteX21" fmla="*/ 7466069 w 9662615"/>
              <a:gd name="connsiteY21" fmla="*/ 1377654 h 1592811"/>
              <a:gd name="connsiteX22" fmla="*/ 7355642 w 9662615"/>
              <a:gd name="connsiteY22" fmla="*/ 1407761 h 1592811"/>
              <a:gd name="connsiteX23" fmla="*/ 7215220 w 9662615"/>
              <a:gd name="connsiteY23" fmla="*/ 1397856 h 1592811"/>
              <a:gd name="connsiteX24" fmla="*/ 7082147 w 9662615"/>
              <a:gd name="connsiteY24" fmla="*/ 1406113 h 1592811"/>
              <a:gd name="connsiteX25" fmla="*/ 6987129 w 9662615"/>
              <a:gd name="connsiteY25" fmla="*/ 1404834 h 1592811"/>
              <a:gd name="connsiteX26" fmla="*/ 6907567 w 9662615"/>
              <a:gd name="connsiteY26" fmla="*/ 1419149 h 1592811"/>
              <a:gd name="connsiteX27" fmla="*/ 6748428 w 9662615"/>
              <a:gd name="connsiteY27" fmla="*/ 1420308 h 1592811"/>
              <a:gd name="connsiteX28" fmla="*/ 6654257 w 9662615"/>
              <a:gd name="connsiteY28" fmla="*/ 1424143 h 1592811"/>
              <a:gd name="connsiteX29" fmla="*/ 6620123 w 9662615"/>
              <a:gd name="connsiteY29" fmla="*/ 1430535 h 1592811"/>
              <a:gd name="connsiteX30" fmla="*/ 6571355 w 9662615"/>
              <a:gd name="connsiteY30" fmla="*/ 1436144 h 1592811"/>
              <a:gd name="connsiteX31" fmla="*/ 6486557 w 9662615"/>
              <a:gd name="connsiteY31" fmla="*/ 1449861 h 1592811"/>
              <a:gd name="connsiteX32" fmla="*/ 6370419 w 9662615"/>
              <a:gd name="connsiteY32" fmla="*/ 1461649 h 1592811"/>
              <a:gd name="connsiteX33" fmla="*/ 6278839 w 9662615"/>
              <a:gd name="connsiteY33" fmla="*/ 1449160 h 1592811"/>
              <a:gd name="connsiteX34" fmla="*/ 6272455 w 9662615"/>
              <a:gd name="connsiteY34" fmla="*/ 1453191 h 1592811"/>
              <a:gd name="connsiteX35" fmla="*/ 6212659 w 9662615"/>
              <a:gd name="connsiteY35" fmla="*/ 1454850 h 1592811"/>
              <a:gd name="connsiteX36" fmla="*/ 6069317 w 9662615"/>
              <a:gd name="connsiteY36" fmla="*/ 1445838 h 1592811"/>
              <a:gd name="connsiteX37" fmla="*/ 5878477 w 9662615"/>
              <a:gd name="connsiteY37" fmla="*/ 1439180 h 1592811"/>
              <a:gd name="connsiteX38" fmla="*/ 5838387 w 9662615"/>
              <a:gd name="connsiteY38" fmla="*/ 1444679 h 1592811"/>
              <a:gd name="connsiteX39" fmla="*/ 5771136 w 9662615"/>
              <a:gd name="connsiteY39" fmla="*/ 1453639 h 1592811"/>
              <a:gd name="connsiteX40" fmla="*/ 5724081 w 9662615"/>
              <a:gd name="connsiteY40" fmla="*/ 1470431 h 1592811"/>
              <a:gd name="connsiteX41" fmla="*/ 5666577 w 9662615"/>
              <a:gd name="connsiteY41" fmla="*/ 1473921 h 1592811"/>
              <a:gd name="connsiteX42" fmla="*/ 5649068 w 9662615"/>
              <a:gd name="connsiteY42" fmla="*/ 1461676 h 1592811"/>
              <a:gd name="connsiteX43" fmla="*/ 5588902 w 9662615"/>
              <a:gd name="connsiteY43" fmla="*/ 1469647 h 1592811"/>
              <a:gd name="connsiteX44" fmla="*/ 5498090 w 9662615"/>
              <a:gd name="connsiteY44" fmla="*/ 1483173 h 1592811"/>
              <a:gd name="connsiteX45" fmla="*/ 5444641 w 9662615"/>
              <a:gd name="connsiteY45" fmla="*/ 1487602 h 1592811"/>
              <a:gd name="connsiteX46" fmla="*/ 5299812 w 9662615"/>
              <a:gd name="connsiteY46" fmla="*/ 1503362 h 1592811"/>
              <a:gd name="connsiteX47" fmla="*/ 5245752 w 9662615"/>
              <a:gd name="connsiteY47" fmla="*/ 1520612 h 1592811"/>
              <a:gd name="connsiteX48" fmla="*/ 5177807 w 9662615"/>
              <a:gd name="connsiteY48" fmla="*/ 1526802 h 1592811"/>
              <a:gd name="connsiteX49" fmla="*/ 5113910 w 9662615"/>
              <a:gd name="connsiteY49" fmla="*/ 1533205 h 1592811"/>
              <a:gd name="connsiteX50" fmla="*/ 5059484 w 9662615"/>
              <a:gd name="connsiteY50" fmla="*/ 1546802 h 1592811"/>
              <a:gd name="connsiteX51" fmla="*/ 5038524 w 9662615"/>
              <a:gd name="connsiteY51" fmla="*/ 1545675 h 1592811"/>
              <a:gd name="connsiteX52" fmla="*/ 5026564 w 9662615"/>
              <a:gd name="connsiteY52" fmla="*/ 1545376 h 1592811"/>
              <a:gd name="connsiteX53" fmla="*/ 4969433 w 9662615"/>
              <a:gd name="connsiteY53" fmla="*/ 1550865 h 1592811"/>
              <a:gd name="connsiteX54" fmla="*/ 4871726 w 9662615"/>
              <a:gd name="connsiteY54" fmla="*/ 1570584 h 1592811"/>
              <a:gd name="connsiteX55" fmla="*/ 4843267 w 9662615"/>
              <a:gd name="connsiteY55" fmla="*/ 1561459 h 1592811"/>
              <a:gd name="connsiteX56" fmla="*/ 4821058 w 9662615"/>
              <a:gd name="connsiteY56" fmla="*/ 1553078 h 1592811"/>
              <a:gd name="connsiteX57" fmla="*/ 4791466 w 9662615"/>
              <a:gd name="connsiteY57" fmla="*/ 1561324 h 1592811"/>
              <a:gd name="connsiteX58" fmla="*/ 4784247 w 9662615"/>
              <a:gd name="connsiteY58" fmla="*/ 1562342 h 1592811"/>
              <a:gd name="connsiteX59" fmla="*/ 4739309 w 9662615"/>
              <a:gd name="connsiteY59" fmla="*/ 1553948 h 1592811"/>
              <a:gd name="connsiteX60" fmla="*/ 4697562 w 9662615"/>
              <a:gd name="connsiteY60" fmla="*/ 1551206 h 1592811"/>
              <a:gd name="connsiteX61" fmla="*/ 4650737 w 9662615"/>
              <a:gd name="connsiteY61" fmla="*/ 1537381 h 1592811"/>
              <a:gd name="connsiteX62" fmla="*/ 4583150 w 9662615"/>
              <a:gd name="connsiteY62" fmla="*/ 1529064 h 1592811"/>
              <a:gd name="connsiteX63" fmla="*/ 4521734 w 9662615"/>
              <a:gd name="connsiteY63" fmla="*/ 1529359 h 1592811"/>
              <a:gd name="connsiteX64" fmla="*/ 4382398 w 9662615"/>
              <a:gd name="connsiteY64" fmla="*/ 1534108 h 1592811"/>
              <a:gd name="connsiteX65" fmla="*/ 4221826 w 9662615"/>
              <a:gd name="connsiteY65" fmla="*/ 1500972 h 1592811"/>
              <a:gd name="connsiteX66" fmla="*/ 4096601 w 9662615"/>
              <a:gd name="connsiteY66" fmla="*/ 1521563 h 1592811"/>
              <a:gd name="connsiteX67" fmla="*/ 4002441 w 9662615"/>
              <a:gd name="connsiteY67" fmla="*/ 1528912 h 1592811"/>
              <a:gd name="connsiteX68" fmla="*/ 3833906 w 9662615"/>
              <a:gd name="connsiteY68" fmla="*/ 1516637 h 1592811"/>
              <a:gd name="connsiteX69" fmla="*/ 3763845 w 9662615"/>
              <a:gd name="connsiteY69" fmla="*/ 1501782 h 1592811"/>
              <a:gd name="connsiteX70" fmla="*/ 3641778 w 9662615"/>
              <a:gd name="connsiteY70" fmla="*/ 1505446 h 1592811"/>
              <a:gd name="connsiteX71" fmla="*/ 3565233 w 9662615"/>
              <a:gd name="connsiteY71" fmla="*/ 1515122 h 1592811"/>
              <a:gd name="connsiteX72" fmla="*/ 3560267 w 9662615"/>
              <a:gd name="connsiteY72" fmla="*/ 1516288 h 1592811"/>
              <a:gd name="connsiteX73" fmla="*/ 3540258 w 9662615"/>
              <a:gd name="connsiteY73" fmla="*/ 1516976 h 1592811"/>
              <a:gd name="connsiteX74" fmla="*/ 3534780 w 9662615"/>
              <a:gd name="connsiteY74" fmla="*/ 1522141 h 1592811"/>
              <a:gd name="connsiteX75" fmla="*/ 3504783 w 9662615"/>
              <a:gd name="connsiteY75" fmla="*/ 1526739 h 1592811"/>
              <a:gd name="connsiteX76" fmla="*/ 3430805 w 9662615"/>
              <a:gd name="connsiteY76" fmla="*/ 1542521 h 1592811"/>
              <a:gd name="connsiteX77" fmla="*/ 3292707 w 9662615"/>
              <a:gd name="connsiteY77" fmla="*/ 1520490 h 1592811"/>
              <a:gd name="connsiteX78" fmla="*/ 3187872 w 9662615"/>
              <a:gd name="connsiteY78" fmla="*/ 1519991 h 1592811"/>
              <a:gd name="connsiteX79" fmla="*/ 3148026 w 9662615"/>
              <a:gd name="connsiteY79" fmla="*/ 1524777 h 1592811"/>
              <a:gd name="connsiteX80" fmla="*/ 3092394 w 9662615"/>
              <a:gd name="connsiteY80" fmla="*/ 1528115 h 1592811"/>
              <a:gd name="connsiteX81" fmla="*/ 2994200 w 9662615"/>
              <a:gd name="connsiteY81" fmla="*/ 1537857 h 1592811"/>
              <a:gd name="connsiteX82" fmla="*/ 2862301 w 9662615"/>
              <a:gd name="connsiteY82" fmla="*/ 1544250 h 1592811"/>
              <a:gd name="connsiteX83" fmla="*/ 2766335 w 9662615"/>
              <a:gd name="connsiteY83" fmla="*/ 1527662 h 1592811"/>
              <a:gd name="connsiteX84" fmla="*/ 2757836 w 9662615"/>
              <a:gd name="connsiteY84" fmla="*/ 1531371 h 1592811"/>
              <a:gd name="connsiteX85" fmla="*/ 2691555 w 9662615"/>
              <a:gd name="connsiteY85" fmla="*/ 1530283 h 1592811"/>
              <a:gd name="connsiteX86" fmla="*/ 2491676 w 9662615"/>
              <a:gd name="connsiteY86" fmla="*/ 1500859 h 1592811"/>
              <a:gd name="connsiteX87" fmla="*/ 2378036 w 9662615"/>
              <a:gd name="connsiteY87" fmla="*/ 1520645 h 1592811"/>
              <a:gd name="connsiteX88" fmla="*/ 2284269 w 9662615"/>
              <a:gd name="connsiteY88" fmla="*/ 1503068 h 1592811"/>
              <a:gd name="connsiteX89" fmla="*/ 2207104 w 9662615"/>
              <a:gd name="connsiteY89" fmla="*/ 1508888 h 1592811"/>
              <a:gd name="connsiteX90" fmla="*/ 2149226 w 9662615"/>
              <a:gd name="connsiteY90" fmla="*/ 1523409 h 1592811"/>
              <a:gd name="connsiteX91" fmla="*/ 2084783 w 9662615"/>
              <a:gd name="connsiteY91" fmla="*/ 1524245 h 1592811"/>
              <a:gd name="connsiteX92" fmla="*/ 2070075 w 9662615"/>
              <a:gd name="connsiteY92" fmla="*/ 1511285 h 1592811"/>
              <a:gd name="connsiteX93" fmla="*/ 2001057 w 9662615"/>
              <a:gd name="connsiteY93" fmla="*/ 1516449 h 1592811"/>
              <a:gd name="connsiteX94" fmla="*/ 1896330 w 9662615"/>
              <a:gd name="connsiteY94" fmla="*/ 1525725 h 1592811"/>
              <a:gd name="connsiteX95" fmla="*/ 1835994 w 9662615"/>
              <a:gd name="connsiteY95" fmla="*/ 1527678 h 1592811"/>
              <a:gd name="connsiteX96" fmla="*/ 1671119 w 9662615"/>
              <a:gd name="connsiteY96" fmla="*/ 1536701 h 1592811"/>
              <a:gd name="connsiteX97" fmla="*/ 1601337 w 9662615"/>
              <a:gd name="connsiteY97" fmla="*/ 1548552 h 1592811"/>
              <a:gd name="connsiteX98" fmla="*/ 1407755 w 9662615"/>
              <a:gd name="connsiteY98" fmla="*/ 1571444 h 1592811"/>
              <a:gd name="connsiteX99" fmla="*/ 1291872 w 9662615"/>
              <a:gd name="connsiteY99" fmla="*/ 1579471 h 1592811"/>
              <a:gd name="connsiteX100" fmla="*/ 1249226 w 9662615"/>
              <a:gd name="connsiteY100" fmla="*/ 1583140 h 1592811"/>
              <a:gd name="connsiteX101" fmla="*/ 1181938 w 9662615"/>
              <a:gd name="connsiteY101" fmla="*/ 1592789 h 1592811"/>
              <a:gd name="connsiteX102" fmla="*/ 1091432 w 9662615"/>
              <a:gd name="connsiteY102" fmla="*/ 1571003 h 1592811"/>
              <a:gd name="connsiteX103" fmla="*/ 940355 w 9662615"/>
              <a:gd name="connsiteY103" fmla="*/ 1560638 h 1592811"/>
              <a:gd name="connsiteX104" fmla="*/ 868264 w 9662615"/>
              <a:gd name="connsiteY104" fmla="*/ 1566392 h 1592811"/>
              <a:gd name="connsiteX105" fmla="*/ 792765 w 9662615"/>
              <a:gd name="connsiteY105" fmla="*/ 1563102 h 1592811"/>
              <a:gd name="connsiteX106" fmla="*/ 653153 w 9662615"/>
              <a:gd name="connsiteY106" fmla="*/ 1563516 h 1592811"/>
              <a:gd name="connsiteX107" fmla="*/ 541933 w 9662615"/>
              <a:gd name="connsiteY107" fmla="*/ 1561051 h 1592811"/>
              <a:gd name="connsiteX108" fmla="*/ 472797 w 9662615"/>
              <a:gd name="connsiteY108" fmla="*/ 1568904 h 1592811"/>
              <a:gd name="connsiteX109" fmla="*/ 396059 w 9662615"/>
              <a:gd name="connsiteY109" fmla="*/ 1560970 h 1592811"/>
              <a:gd name="connsiteX110" fmla="*/ 336819 w 9662615"/>
              <a:gd name="connsiteY110" fmla="*/ 1560892 h 1592811"/>
              <a:gd name="connsiteX111" fmla="*/ 267163 w 9662615"/>
              <a:gd name="connsiteY111" fmla="*/ 1531913 h 1592811"/>
              <a:gd name="connsiteX112" fmla="*/ 196644 w 9662615"/>
              <a:gd name="connsiteY112" fmla="*/ 1524565 h 1592811"/>
              <a:gd name="connsiteX113" fmla="*/ 86819 w 9662615"/>
              <a:gd name="connsiteY113" fmla="*/ 1519517 h 1592811"/>
              <a:gd name="connsiteX114" fmla="*/ 53369 w 9662615"/>
              <a:gd name="connsiteY114" fmla="*/ 1516853 h 1592811"/>
              <a:gd name="connsiteX115" fmla="*/ 2359 w 9662615"/>
              <a:gd name="connsiteY115" fmla="*/ 1515247 h 1592811"/>
              <a:gd name="connsiteX116" fmla="*/ 0 w 9662615"/>
              <a:gd name="connsiteY116" fmla="*/ 1514932 h 1592811"/>
              <a:gd name="connsiteX117" fmla="*/ 0 w 9662615"/>
              <a:gd name="connsiteY117" fmla="*/ 0 h 1592811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565233 w 9662615"/>
              <a:gd name="connsiteY71" fmla="*/ 1515122 h 1603018"/>
              <a:gd name="connsiteX72" fmla="*/ 3560267 w 9662615"/>
              <a:gd name="connsiteY72" fmla="*/ 1516288 h 1603018"/>
              <a:gd name="connsiteX73" fmla="*/ 3540258 w 9662615"/>
              <a:gd name="connsiteY73" fmla="*/ 1516976 h 1603018"/>
              <a:gd name="connsiteX74" fmla="*/ 3534780 w 9662615"/>
              <a:gd name="connsiteY74" fmla="*/ 1522141 h 1603018"/>
              <a:gd name="connsiteX75" fmla="*/ 3504783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601337 w 9662615"/>
              <a:gd name="connsiteY97" fmla="*/ 1548552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565233 w 9662615"/>
              <a:gd name="connsiteY71" fmla="*/ 1515122 h 1603018"/>
              <a:gd name="connsiteX72" fmla="*/ 3560267 w 9662615"/>
              <a:gd name="connsiteY72" fmla="*/ 1516288 h 1603018"/>
              <a:gd name="connsiteX73" fmla="*/ 3540258 w 9662615"/>
              <a:gd name="connsiteY73" fmla="*/ 1516976 h 1603018"/>
              <a:gd name="connsiteX74" fmla="*/ 3534780 w 9662615"/>
              <a:gd name="connsiteY74" fmla="*/ 1522141 h 1603018"/>
              <a:gd name="connsiteX75" fmla="*/ 3504783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565233 w 9662615"/>
              <a:gd name="connsiteY71" fmla="*/ 1515122 h 1603018"/>
              <a:gd name="connsiteX72" fmla="*/ 3560267 w 9662615"/>
              <a:gd name="connsiteY72" fmla="*/ 1516288 h 1603018"/>
              <a:gd name="connsiteX73" fmla="*/ 3540258 w 9662615"/>
              <a:gd name="connsiteY73" fmla="*/ 1516976 h 1603018"/>
              <a:gd name="connsiteX74" fmla="*/ 3534780 w 9662615"/>
              <a:gd name="connsiteY74" fmla="*/ 1522141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565233 w 9662615"/>
              <a:gd name="connsiteY71" fmla="*/ 1515122 h 1603018"/>
              <a:gd name="connsiteX72" fmla="*/ 3560267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612941 w 9662615"/>
              <a:gd name="connsiteY71" fmla="*/ 1411755 h 1603018"/>
              <a:gd name="connsiteX72" fmla="*/ 3560267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612941 w 9662615"/>
              <a:gd name="connsiteY71" fmla="*/ 141175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12941 w 9662615"/>
              <a:gd name="connsiteY71" fmla="*/ 141175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38909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38909 w 9662615"/>
              <a:gd name="connsiteY89" fmla="*/ 1508888 h 1603018"/>
              <a:gd name="connsiteX90" fmla="*/ 2181031 w 9662615"/>
              <a:gd name="connsiteY90" fmla="*/ 1531361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38909 w 9662615"/>
              <a:gd name="connsiteY89" fmla="*/ 1508888 h 1603018"/>
              <a:gd name="connsiteX90" fmla="*/ 2181031 w 9662615"/>
              <a:gd name="connsiteY90" fmla="*/ 1531361 h 1603018"/>
              <a:gd name="connsiteX91" fmla="*/ 211261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38909 w 9662615"/>
              <a:gd name="connsiteY89" fmla="*/ 1508888 h 1603018"/>
              <a:gd name="connsiteX90" fmla="*/ 2181031 w 9662615"/>
              <a:gd name="connsiteY90" fmla="*/ 1531361 h 1603018"/>
              <a:gd name="connsiteX91" fmla="*/ 2112613 w 9662615"/>
              <a:gd name="connsiteY91" fmla="*/ 1524245 h 1603018"/>
              <a:gd name="connsiteX92" fmla="*/ 2046221 w 9662615"/>
              <a:gd name="connsiteY92" fmla="*/ 1523212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38909 w 9662615"/>
              <a:gd name="connsiteY89" fmla="*/ 1508888 h 1603018"/>
              <a:gd name="connsiteX90" fmla="*/ 2181031 w 9662615"/>
              <a:gd name="connsiteY90" fmla="*/ 1531361 h 1603018"/>
              <a:gd name="connsiteX91" fmla="*/ 2112613 w 9662615"/>
              <a:gd name="connsiteY91" fmla="*/ 1524245 h 1603018"/>
              <a:gd name="connsiteX92" fmla="*/ 2046221 w 9662615"/>
              <a:gd name="connsiteY92" fmla="*/ 1523212 h 1603018"/>
              <a:gd name="connsiteX93" fmla="*/ 2001057 w 9662615"/>
              <a:gd name="connsiteY93" fmla="*/ 1516449 h 1603018"/>
              <a:gd name="connsiteX94" fmla="*/ 1920184 w 9662615"/>
              <a:gd name="connsiteY94" fmla="*/ 1533676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9662615" h="1603018">
                <a:moveTo>
                  <a:pt x="0" y="0"/>
                </a:moveTo>
                <a:lnTo>
                  <a:pt x="9662615" y="0"/>
                </a:lnTo>
                <a:lnTo>
                  <a:pt x="9662615" y="1280346"/>
                </a:lnTo>
                <a:lnTo>
                  <a:pt x="9551077" y="1292033"/>
                </a:lnTo>
                <a:cubicBezTo>
                  <a:pt x="9489925" y="1291588"/>
                  <a:pt x="9543615" y="1296257"/>
                  <a:pt x="9469546" y="1289837"/>
                </a:cubicBezTo>
                <a:cubicBezTo>
                  <a:pt x="9413040" y="1331485"/>
                  <a:pt x="9340031" y="1268376"/>
                  <a:pt x="9326260" y="1277155"/>
                </a:cubicBezTo>
                <a:cubicBezTo>
                  <a:pt x="9234251" y="1284900"/>
                  <a:pt x="9225377" y="1258935"/>
                  <a:pt x="9144767" y="1264120"/>
                </a:cubicBezTo>
                <a:cubicBezTo>
                  <a:pt x="9159115" y="1310075"/>
                  <a:pt x="9066692" y="1304806"/>
                  <a:pt x="8976400" y="1326661"/>
                </a:cubicBezTo>
                <a:cubicBezTo>
                  <a:pt x="8931920" y="1325947"/>
                  <a:pt x="8871807" y="1351060"/>
                  <a:pt x="8828711" y="1346394"/>
                </a:cubicBezTo>
                <a:cubicBezTo>
                  <a:pt x="8809650" y="1326213"/>
                  <a:pt x="8718313" y="1358527"/>
                  <a:pt x="8695953" y="1346784"/>
                </a:cubicBezTo>
                <a:cubicBezTo>
                  <a:pt x="8694290" y="1355317"/>
                  <a:pt x="8661526" y="1349865"/>
                  <a:pt x="8652191" y="1345903"/>
                </a:cubicBezTo>
                <a:cubicBezTo>
                  <a:pt x="8641363" y="1349626"/>
                  <a:pt x="8603292" y="1341304"/>
                  <a:pt x="8591582" y="1341666"/>
                </a:cubicBezTo>
                <a:cubicBezTo>
                  <a:pt x="8568421" y="1323004"/>
                  <a:pt x="8565847" y="1352287"/>
                  <a:pt x="8537336" y="1341684"/>
                </a:cubicBezTo>
                <a:cubicBezTo>
                  <a:pt x="8524809" y="1348019"/>
                  <a:pt x="8445703" y="1377667"/>
                  <a:pt x="8416849" y="1367085"/>
                </a:cubicBezTo>
                <a:cubicBezTo>
                  <a:pt x="8350736" y="1379599"/>
                  <a:pt x="8346589" y="1391624"/>
                  <a:pt x="8278355" y="1386569"/>
                </a:cubicBezTo>
                <a:cubicBezTo>
                  <a:pt x="8268756" y="1398649"/>
                  <a:pt x="8183331" y="1371185"/>
                  <a:pt x="8197961" y="1392804"/>
                </a:cubicBezTo>
                <a:cubicBezTo>
                  <a:pt x="8175189" y="1391748"/>
                  <a:pt x="8158503" y="1383145"/>
                  <a:pt x="8171196" y="1397216"/>
                </a:cubicBezTo>
                <a:cubicBezTo>
                  <a:pt x="8141821" y="1397466"/>
                  <a:pt x="8125626" y="1386947"/>
                  <a:pt x="8087910" y="1386449"/>
                </a:cubicBezTo>
                <a:cubicBezTo>
                  <a:pt x="8029319" y="1362701"/>
                  <a:pt x="8020916" y="1407035"/>
                  <a:pt x="7974579" y="1383439"/>
                </a:cubicBezTo>
                <a:cubicBezTo>
                  <a:pt x="7912074" y="1402493"/>
                  <a:pt x="7841761" y="1389550"/>
                  <a:pt x="7768351" y="1395051"/>
                </a:cubicBezTo>
                <a:cubicBezTo>
                  <a:pt x="7741665" y="1390266"/>
                  <a:pt x="7663663" y="1410813"/>
                  <a:pt x="7635985" y="1386363"/>
                </a:cubicBezTo>
                <a:cubicBezTo>
                  <a:pt x="7646173" y="1415707"/>
                  <a:pt x="7542198" y="1378410"/>
                  <a:pt x="7466069" y="1377654"/>
                </a:cubicBezTo>
                <a:cubicBezTo>
                  <a:pt x="7427626" y="1403818"/>
                  <a:pt x="7337822" y="1398948"/>
                  <a:pt x="7355642" y="1407761"/>
                </a:cubicBezTo>
                <a:cubicBezTo>
                  <a:pt x="7270634" y="1390553"/>
                  <a:pt x="7306340" y="1403822"/>
                  <a:pt x="7215220" y="1397856"/>
                </a:cubicBezTo>
                <a:cubicBezTo>
                  <a:pt x="7175381" y="1421457"/>
                  <a:pt x="7122339" y="1428094"/>
                  <a:pt x="7082147" y="1406113"/>
                </a:cubicBezTo>
                <a:cubicBezTo>
                  <a:pt x="7040624" y="1425217"/>
                  <a:pt x="7029993" y="1391726"/>
                  <a:pt x="6987129" y="1404834"/>
                </a:cubicBezTo>
                <a:cubicBezTo>
                  <a:pt x="6953477" y="1411964"/>
                  <a:pt x="6957479" y="1421694"/>
                  <a:pt x="6907567" y="1419149"/>
                </a:cubicBezTo>
                <a:cubicBezTo>
                  <a:pt x="6863513" y="1408514"/>
                  <a:pt x="6803088" y="1434619"/>
                  <a:pt x="6748428" y="1420308"/>
                </a:cubicBezTo>
                <a:cubicBezTo>
                  <a:pt x="6728317" y="1416860"/>
                  <a:pt x="6666046" y="1417296"/>
                  <a:pt x="6654257" y="1424143"/>
                </a:cubicBezTo>
                <a:cubicBezTo>
                  <a:pt x="6641271" y="1425628"/>
                  <a:pt x="6626125" y="1423202"/>
                  <a:pt x="6620123" y="1430535"/>
                </a:cubicBezTo>
                <a:cubicBezTo>
                  <a:pt x="6610208" y="1439359"/>
                  <a:pt x="6564906" y="1425734"/>
                  <a:pt x="6571355" y="1436144"/>
                </a:cubicBezTo>
                <a:cubicBezTo>
                  <a:pt x="6539188" y="1426808"/>
                  <a:pt x="6513602" y="1445293"/>
                  <a:pt x="6486557" y="1449861"/>
                </a:cubicBezTo>
                <a:cubicBezTo>
                  <a:pt x="6461221" y="1440598"/>
                  <a:pt x="6429457" y="1459319"/>
                  <a:pt x="6370419" y="1461649"/>
                </a:cubicBezTo>
                <a:cubicBezTo>
                  <a:pt x="6342558" y="1450937"/>
                  <a:pt x="6330664" y="1463365"/>
                  <a:pt x="6278839" y="1449160"/>
                </a:cubicBezTo>
                <a:cubicBezTo>
                  <a:pt x="6277206" y="1450621"/>
                  <a:pt x="6275057" y="1451978"/>
                  <a:pt x="6272455" y="1453191"/>
                </a:cubicBezTo>
                <a:cubicBezTo>
                  <a:pt x="6257338" y="1460236"/>
                  <a:pt x="6230567" y="1460979"/>
                  <a:pt x="6212659" y="1454850"/>
                </a:cubicBezTo>
                <a:cubicBezTo>
                  <a:pt x="6130994" y="1436046"/>
                  <a:pt x="6135790" y="1448771"/>
                  <a:pt x="6069317" y="1445838"/>
                </a:cubicBezTo>
                <a:cubicBezTo>
                  <a:pt x="5994738" y="1444791"/>
                  <a:pt x="5975991" y="1456673"/>
                  <a:pt x="5878477" y="1439180"/>
                </a:cubicBezTo>
                <a:cubicBezTo>
                  <a:pt x="5870803" y="1447519"/>
                  <a:pt x="5859206" y="1448153"/>
                  <a:pt x="5838387" y="1444679"/>
                </a:cubicBezTo>
                <a:cubicBezTo>
                  <a:pt x="5802317" y="1444778"/>
                  <a:pt x="5810848" y="1465165"/>
                  <a:pt x="5771136" y="1453639"/>
                </a:cubicBezTo>
                <a:cubicBezTo>
                  <a:pt x="5780732" y="1464484"/>
                  <a:pt x="5704275" y="1459369"/>
                  <a:pt x="5724081" y="1470431"/>
                </a:cubicBezTo>
                <a:cubicBezTo>
                  <a:pt x="5703536" y="1480946"/>
                  <a:pt x="5687323" y="1464719"/>
                  <a:pt x="5666577" y="1473921"/>
                </a:cubicBezTo>
                <a:cubicBezTo>
                  <a:pt x="5640974" y="1476520"/>
                  <a:pt x="5678275" y="1461854"/>
                  <a:pt x="5649068" y="1461676"/>
                </a:cubicBezTo>
                <a:cubicBezTo>
                  <a:pt x="5614218" y="1463443"/>
                  <a:pt x="5608578" y="1443299"/>
                  <a:pt x="5588902" y="1469647"/>
                </a:cubicBezTo>
                <a:cubicBezTo>
                  <a:pt x="5550386" y="1464321"/>
                  <a:pt x="5546573" y="1476049"/>
                  <a:pt x="5498090" y="1483173"/>
                </a:cubicBezTo>
                <a:cubicBezTo>
                  <a:pt x="5475226" y="1477314"/>
                  <a:pt x="5459293" y="1480930"/>
                  <a:pt x="5444641" y="1487602"/>
                </a:cubicBezTo>
                <a:cubicBezTo>
                  <a:pt x="5395328" y="1487320"/>
                  <a:pt x="5353572" y="1498007"/>
                  <a:pt x="5299812" y="1503362"/>
                </a:cubicBezTo>
                <a:cubicBezTo>
                  <a:pt x="5238326" y="1497756"/>
                  <a:pt x="5303225" y="1514963"/>
                  <a:pt x="5245752" y="1520612"/>
                </a:cubicBezTo>
                <a:cubicBezTo>
                  <a:pt x="5190753" y="1507732"/>
                  <a:pt x="5205712" y="1518627"/>
                  <a:pt x="5177807" y="1526802"/>
                </a:cubicBezTo>
                <a:lnTo>
                  <a:pt x="5113910" y="1533205"/>
                </a:lnTo>
                <a:lnTo>
                  <a:pt x="5059484" y="1546802"/>
                </a:lnTo>
                <a:lnTo>
                  <a:pt x="5038524" y="1545675"/>
                </a:lnTo>
                <a:lnTo>
                  <a:pt x="5026564" y="1545376"/>
                </a:lnTo>
                <a:cubicBezTo>
                  <a:pt x="5006873" y="1544046"/>
                  <a:pt x="4987701" y="1552900"/>
                  <a:pt x="4969433" y="1550865"/>
                </a:cubicBezTo>
                <a:cubicBezTo>
                  <a:pt x="4943627" y="1555066"/>
                  <a:pt x="4892754" y="1568818"/>
                  <a:pt x="4871726" y="1570584"/>
                </a:cubicBezTo>
                <a:cubicBezTo>
                  <a:pt x="4863638" y="1570310"/>
                  <a:pt x="4846771" y="1559566"/>
                  <a:pt x="4843267" y="1561459"/>
                </a:cubicBezTo>
                <a:lnTo>
                  <a:pt x="4821058" y="1553078"/>
                </a:lnTo>
                <a:lnTo>
                  <a:pt x="4791466" y="1561324"/>
                </a:lnTo>
                <a:lnTo>
                  <a:pt x="4784247" y="1562342"/>
                </a:lnTo>
                <a:cubicBezTo>
                  <a:pt x="4770593" y="1574121"/>
                  <a:pt x="4776816" y="1558072"/>
                  <a:pt x="4739309" y="1553948"/>
                </a:cubicBezTo>
                <a:cubicBezTo>
                  <a:pt x="4684311" y="1578213"/>
                  <a:pt x="4712803" y="1566697"/>
                  <a:pt x="4697562" y="1551206"/>
                </a:cubicBezTo>
                <a:lnTo>
                  <a:pt x="4650737" y="1537381"/>
                </a:lnTo>
                <a:cubicBezTo>
                  <a:pt x="4628208" y="1530633"/>
                  <a:pt x="4609654" y="1567617"/>
                  <a:pt x="4583150" y="1529064"/>
                </a:cubicBezTo>
                <a:cubicBezTo>
                  <a:pt x="4575879" y="1527088"/>
                  <a:pt x="4527005" y="1532552"/>
                  <a:pt x="4521734" y="1529359"/>
                </a:cubicBezTo>
                <a:cubicBezTo>
                  <a:pt x="4457980" y="1517590"/>
                  <a:pt x="4465052" y="1532003"/>
                  <a:pt x="4382398" y="1534108"/>
                </a:cubicBezTo>
                <a:cubicBezTo>
                  <a:pt x="4347480" y="1506889"/>
                  <a:pt x="4310783" y="1494709"/>
                  <a:pt x="4221826" y="1500972"/>
                </a:cubicBezTo>
                <a:cubicBezTo>
                  <a:pt x="4174471" y="1526598"/>
                  <a:pt x="4136675" y="1542031"/>
                  <a:pt x="4096601" y="1521563"/>
                </a:cubicBezTo>
                <a:cubicBezTo>
                  <a:pt x="4015086" y="1550501"/>
                  <a:pt x="3986123" y="1519347"/>
                  <a:pt x="4002441" y="1528912"/>
                </a:cubicBezTo>
                <a:cubicBezTo>
                  <a:pt x="3967120" y="1539744"/>
                  <a:pt x="3931774" y="1526729"/>
                  <a:pt x="3833906" y="1516637"/>
                </a:cubicBezTo>
                <a:cubicBezTo>
                  <a:pt x="3781438" y="1538249"/>
                  <a:pt x="3822855" y="1526006"/>
                  <a:pt x="3763845" y="1501782"/>
                </a:cubicBezTo>
                <a:cubicBezTo>
                  <a:pt x="3734533" y="1525292"/>
                  <a:pt x="3677359" y="1524487"/>
                  <a:pt x="3673583" y="1501471"/>
                </a:cubicBezTo>
                <a:cubicBezTo>
                  <a:pt x="3663687" y="1502855"/>
                  <a:pt x="3650245" y="1528777"/>
                  <a:pt x="3640771" y="1531025"/>
                </a:cubicBezTo>
                <a:lnTo>
                  <a:pt x="3576170" y="1516288"/>
                </a:lnTo>
                <a:lnTo>
                  <a:pt x="3540258" y="1516976"/>
                </a:lnTo>
                <a:lnTo>
                  <a:pt x="3522853" y="1538044"/>
                </a:lnTo>
                <a:lnTo>
                  <a:pt x="3480929" y="1526739"/>
                </a:lnTo>
                <a:cubicBezTo>
                  <a:pt x="3469671" y="1527693"/>
                  <a:pt x="3444273" y="1543724"/>
                  <a:pt x="3430805" y="1542521"/>
                </a:cubicBezTo>
                <a:cubicBezTo>
                  <a:pt x="3386352" y="1529947"/>
                  <a:pt x="3347457" y="1537200"/>
                  <a:pt x="3292707" y="1520490"/>
                </a:cubicBezTo>
                <a:cubicBezTo>
                  <a:pt x="3271897" y="1516147"/>
                  <a:pt x="3203347" y="1513732"/>
                  <a:pt x="3187872" y="1519991"/>
                </a:cubicBezTo>
                <a:cubicBezTo>
                  <a:pt x="3173062" y="1520872"/>
                  <a:pt x="3157325" y="1517771"/>
                  <a:pt x="3148026" y="1524777"/>
                </a:cubicBezTo>
                <a:cubicBezTo>
                  <a:pt x="3133878" y="1533085"/>
                  <a:pt x="3089156" y="1517485"/>
                  <a:pt x="3092394" y="1528115"/>
                </a:cubicBezTo>
                <a:cubicBezTo>
                  <a:pt x="3060512" y="1517374"/>
                  <a:pt x="3025593" y="1534558"/>
                  <a:pt x="2994200" y="1537857"/>
                </a:cubicBezTo>
                <a:cubicBezTo>
                  <a:pt x="2969798" y="1527501"/>
                  <a:pt x="2927999" y="1544636"/>
                  <a:pt x="2862301" y="1544250"/>
                </a:cubicBezTo>
                <a:cubicBezTo>
                  <a:pt x="2835658" y="1532340"/>
                  <a:pt x="2818008" y="1544135"/>
                  <a:pt x="2766335" y="1527662"/>
                </a:cubicBezTo>
                <a:cubicBezTo>
                  <a:pt x="2764004" y="1529036"/>
                  <a:pt x="2761142" y="1530285"/>
                  <a:pt x="2757836" y="1531371"/>
                </a:cubicBezTo>
                <a:cubicBezTo>
                  <a:pt x="2738633" y="1537675"/>
                  <a:pt x="2708957" y="1537188"/>
                  <a:pt x="2691555" y="1530283"/>
                </a:cubicBezTo>
                <a:cubicBezTo>
                  <a:pt x="2608810" y="1507878"/>
                  <a:pt x="2611304" y="1510787"/>
                  <a:pt x="2539383" y="1504835"/>
                </a:cubicBezTo>
                <a:cubicBezTo>
                  <a:pt x="2457862" y="1500384"/>
                  <a:pt x="2478670" y="1542474"/>
                  <a:pt x="2378036" y="1520645"/>
                </a:cubicBezTo>
                <a:cubicBezTo>
                  <a:pt x="2366529" y="1528574"/>
                  <a:pt x="2341629" y="1515421"/>
                  <a:pt x="2320049" y="1511019"/>
                </a:cubicBezTo>
                <a:cubicBezTo>
                  <a:pt x="2280399" y="1509467"/>
                  <a:pt x="2278267" y="1522148"/>
                  <a:pt x="2238909" y="1508888"/>
                </a:cubicBezTo>
                <a:cubicBezTo>
                  <a:pt x="2245444" y="1520095"/>
                  <a:pt x="2163364" y="1519472"/>
                  <a:pt x="2181031" y="1531361"/>
                </a:cubicBezTo>
                <a:cubicBezTo>
                  <a:pt x="2154585" y="1540861"/>
                  <a:pt x="2138796" y="1516056"/>
                  <a:pt x="2112613" y="1524245"/>
                </a:cubicBezTo>
                <a:cubicBezTo>
                  <a:pt x="2083537" y="1525655"/>
                  <a:pt x="2078233" y="1524725"/>
                  <a:pt x="2046221" y="1523212"/>
                </a:cubicBezTo>
                <a:cubicBezTo>
                  <a:pt x="2007296" y="1523373"/>
                  <a:pt x="2032394" y="1491187"/>
                  <a:pt x="2001057" y="1516449"/>
                </a:cubicBezTo>
                <a:cubicBezTo>
                  <a:pt x="1960724" y="1509398"/>
                  <a:pt x="1976058" y="1528820"/>
                  <a:pt x="1920184" y="1533676"/>
                </a:cubicBezTo>
                <a:cubicBezTo>
                  <a:pt x="1897238" y="1526813"/>
                  <a:pt x="1877505" y="1527174"/>
                  <a:pt x="1835994" y="1527678"/>
                </a:cubicBezTo>
                <a:cubicBezTo>
                  <a:pt x="1794483" y="1528182"/>
                  <a:pt x="1726077" y="1533693"/>
                  <a:pt x="1671119" y="1536701"/>
                </a:cubicBezTo>
                <a:cubicBezTo>
                  <a:pt x="1605663" y="1528324"/>
                  <a:pt x="1630763" y="1553523"/>
                  <a:pt x="1565556" y="1556503"/>
                </a:cubicBezTo>
                <a:cubicBezTo>
                  <a:pt x="1501959" y="1539013"/>
                  <a:pt x="1462468" y="1572800"/>
                  <a:pt x="1407755" y="1571444"/>
                </a:cubicBezTo>
                <a:cubicBezTo>
                  <a:pt x="1319286" y="1555448"/>
                  <a:pt x="1429251" y="1585263"/>
                  <a:pt x="1291872" y="1579471"/>
                </a:cubicBezTo>
                <a:cubicBezTo>
                  <a:pt x="1284192" y="1576816"/>
                  <a:pt x="1243590" y="1599390"/>
                  <a:pt x="1245251" y="1603018"/>
                </a:cubicBezTo>
                <a:cubicBezTo>
                  <a:pt x="1236562" y="1601891"/>
                  <a:pt x="1184091" y="1586977"/>
                  <a:pt x="1181938" y="1592789"/>
                </a:cubicBezTo>
                <a:cubicBezTo>
                  <a:pt x="1138153" y="1593474"/>
                  <a:pt x="1130439" y="1578153"/>
                  <a:pt x="1091432" y="1571003"/>
                </a:cubicBezTo>
                <a:cubicBezTo>
                  <a:pt x="1007000" y="1580980"/>
                  <a:pt x="1001377" y="1557850"/>
                  <a:pt x="940355" y="1560638"/>
                </a:cubicBezTo>
                <a:cubicBezTo>
                  <a:pt x="891367" y="1572083"/>
                  <a:pt x="924846" y="1558773"/>
                  <a:pt x="868264" y="1566392"/>
                </a:cubicBezTo>
                <a:cubicBezTo>
                  <a:pt x="848640" y="1547574"/>
                  <a:pt x="814997" y="1568391"/>
                  <a:pt x="792765" y="1563102"/>
                </a:cubicBezTo>
                <a:cubicBezTo>
                  <a:pt x="758082" y="1585102"/>
                  <a:pt x="689950" y="1563038"/>
                  <a:pt x="653153" y="1563516"/>
                </a:cubicBezTo>
                <a:cubicBezTo>
                  <a:pt x="591300" y="1567692"/>
                  <a:pt x="576686" y="1582565"/>
                  <a:pt x="541933" y="1561051"/>
                </a:cubicBezTo>
                <a:cubicBezTo>
                  <a:pt x="537775" y="1570056"/>
                  <a:pt x="508236" y="1570304"/>
                  <a:pt x="472797" y="1568904"/>
                </a:cubicBezTo>
                <a:cubicBezTo>
                  <a:pt x="458898" y="1573560"/>
                  <a:pt x="425270" y="1567476"/>
                  <a:pt x="396059" y="1560970"/>
                </a:cubicBezTo>
                <a:cubicBezTo>
                  <a:pt x="431016" y="1548467"/>
                  <a:pt x="332180" y="1575204"/>
                  <a:pt x="336819" y="1560892"/>
                </a:cubicBezTo>
                <a:cubicBezTo>
                  <a:pt x="292157" y="1552383"/>
                  <a:pt x="263346" y="1557575"/>
                  <a:pt x="267163" y="1531913"/>
                </a:cubicBezTo>
                <a:cubicBezTo>
                  <a:pt x="253228" y="1516946"/>
                  <a:pt x="198100" y="1540864"/>
                  <a:pt x="196644" y="1524565"/>
                </a:cubicBezTo>
                <a:cubicBezTo>
                  <a:pt x="172602" y="1535342"/>
                  <a:pt x="127394" y="1518578"/>
                  <a:pt x="86819" y="1519517"/>
                </a:cubicBezTo>
                <a:cubicBezTo>
                  <a:pt x="78537" y="1512257"/>
                  <a:pt x="69224" y="1512723"/>
                  <a:pt x="53369" y="1516853"/>
                </a:cubicBezTo>
                <a:cubicBezTo>
                  <a:pt x="37131" y="1517503"/>
                  <a:pt x="19976" y="1516838"/>
                  <a:pt x="2359" y="1515247"/>
                </a:cubicBezTo>
                <a:lnTo>
                  <a:pt x="0" y="151493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505496-6A2E-75FB-8BBF-0CCFADD2A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751" y="1118473"/>
            <a:ext cx="8924392" cy="1037867"/>
          </a:xfrm>
        </p:spPr>
        <p:txBody>
          <a:bodyPr>
            <a:normAutofit/>
          </a:bodyPr>
          <a:lstStyle/>
          <a:p>
            <a:pPr algn="ctr"/>
            <a:r>
              <a:rPr lang="en-GB" sz="3200" b="1"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Challenges Encountered by Older People in Maintaining Independence and Functional Ability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B24A3A03-2C4E-45B5-B388-FAD638CDF0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6548" y="662268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283A5A-BA2F-979C-FDA6-068A0B14BD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9310" y="2924174"/>
            <a:ext cx="8273380" cy="28289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100" b="1" u="sng">
                <a:latin typeface="Arial"/>
                <a:cs typeface="Arial"/>
              </a:rPr>
              <a:t>High prevalence of chronic illness, frailty, and multimorbidity</a:t>
            </a:r>
          </a:p>
          <a:p>
            <a:pPr>
              <a:buFont typeface="Arial"/>
              <a:buChar char="•"/>
            </a:pPr>
            <a:r>
              <a:rPr lang="en-GB" sz="1100">
                <a:latin typeface="Arial"/>
                <a:cs typeface="Arial"/>
              </a:rPr>
              <a:t>Over half of adults aged 65+ live with multimorbidity in England (Chowdhury et al., 2025).</a:t>
            </a:r>
          </a:p>
          <a:p>
            <a:pPr>
              <a:buFont typeface="Arial"/>
              <a:buChar char="•"/>
            </a:pPr>
            <a:r>
              <a:rPr lang="en-GB" sz="1100">
                <a:latin typeface="Arial"/>
                <a:cs typeface="Arial"/>
              </a:rPr>
              <a:t>Chronic illness reduces functional capacity and increases reliance on health and social care.</a:t>
            </a:r>
          </a:p>
          <a:p>
            <a:pPr>
              <a:buFont typeface="Arial"/>
              <a:buChar char="•"/>
            </a:pPr>
            <a:r>
              <a:rPr lang="en-GB" sz="1100">
                <a:latin typeface="Arial"/>
                <a:cs typeface="Arial"/>
              </a:rPr>
              <a:t>Biomedical deficit-focused approaches may overlook strengths and rehabilitation potential (Xiao et al., 2025).</a:t>
            </a:r>
          </a:p>
          <a:p>
            <a:pPr marL="0" indent="0">
              <a:buNone/>
            </a:pPr>
            <a:endParaRPr lang="en-GB" sz="11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100" b="1" u="sng">
                <a:latin typeface="Arial"/>
                <a:cs typeface="Arial"/>
              </a:rPr>
              <a:t>Socioeconomic Inequalities</a:t>
            </a:r>
          </a:p>
          <a:p>
            <a:pPr>
              <a:buFont typeface="Arial"/>
              <a:buChar char="•"/>
            </a:pPr>
            <a:r>
              <a:rPr lang="en-GB" sz="1100">
                <a:latin typeface="Arial"/>
                <a:cs typeface="Arial"/>
              </a:rPr>
              <a:t>Later-life poverty is strongly associated with poor housing and inadequate nutrition (Age UK, 2022).</a:t>
            </a:r>
          </a:p>
          <a:p>
            <a:pPr>
              <a:buFont typeface="Arial"/>
              <a:buChar char="•"/>
            </a:pPr>
            <a:r>
              <a:rPr lang="en-GB" sz="1100">
                <a:latin typeface="Arial"/>
                <a:cs typeface="Arial"/>
              </a:rPr>
              <a:t>Cumulative disadvantage across the life course shapes unequal ageing trajectories (Kuh et al., 2003).</a:t>
            </a:r>
          </a:p>
          <a:p>
            <a:pPr>
              <a:buFont typeface="Arial"/>
              <a:buChar char="•"/>
            </a:pPr>
            <a:r>
              <a:rPr lang="en-GB" sz="1100" dirty="0">
                <a:latin typeface="Arial"/>
                <a:cs typeface="Arial"/>
              </a:rPr>
              <a:t>Austerity-driven underinvestment exacerbates regional disparities in access to community services.</a:t>
            </a:r>
            <a:endParaRPr lang="en-GB" sz="1100" dirty="0"/>
          </a:p>
        </p:txBody>
      </p:sp>
      <p:pic>
        <p:nvPicPr>
          <p:cNvPr id="4" name="slide 11">
            <a:hlinkClick r:id="" action="ppaction://media"/>
            <a:extLst>
              <a:ext uri="{FF2B5EF4-FFF2-40B4-BE49-F238E27FC236}">
                <a16:creationId xmlns:a16="http://schemas.microsoft.com/office/drawing/2014/main" id="{7738B156-7A9A-73B2-C048-795770502F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26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6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6DBE5A-88B5-8CF6-7C3E-4F4A4CD74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3200" b="1">
                <a:solidFill>
                  <a:srgbClr val="00B050"/>
                </a:solidFill>
                <a:latin typeface="Arial"/>
                <a:ea typeface="Calibri"/>
                <a:cs typeface="Arial"/>
              </a:rPr>
              <a:t>Challenges Encountered by Older People in Maintaining Independence and Functional Ability</a:t>
            </a:r>
            <a:endParaRPr lang="en-US" sz="320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82CB7-BF12-49A5-70E4-6416AB8FD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000">
                <a:latin typeface="Arial"/>
                <a:cs typeface="Arial"/>
              </a:rPr>
              <a:t>Ageism - </a:t>
            </a:r>
            <a:endParaRPr lang="en-US" sz="1000">
              <a:latin typeface="Arial"/>
              <a:cs typeface="Arial"/>
            </a:endParaRPr>
          </a:p>
          <a:p>
            <a:pPr marL="285750" indent="-285750"/>
            <a:r>
              <a:rPr lang="en-GB" sz="1000">
                <a:latin typeface="Arial"/>
                <a:cs typeface="Arial"/>
              </a:rPr>
              <a:t>Ageism contributes to undertreatment and marginalisation within health and social care systems (Fernández-Puerta et al., 2024).</a:t>
            </a:r>
            <a:endParaRPr lang="en-US" sz="1000">
              <a:latin typeface="Arial"/>
              <a:cs typeface="Arial"/>
            </a:endParaRPr>
          </a:p>
          <a:p>
            <a:pPr marL="0" indent="0">
              <a:buNone/>
            </a:pPr>
            <a:endParaRPr lang="en-GB" sz="1000">
              <a:latin typeface="Arial"/>
              <a:cs typeface="Arial"/>
            </a:endParaRPr>
          </a:p>
          <a:p>
            <a:pPr marL="0" indent="0">
              <a:buNone/>
            </a:pPr>
            <a:endParaRPr lang="en-GB" sz="10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000">
                <a:latin typeface="Arial"/>
                <a:cs typeface="Arial"/>
              </a:rPr>
              <a:t>Environmental Challenges -  </a:t>
            </a:r>
          </a:p>
          <a:p>
            <a:pPr marL="285750" indent="-285750"/>
            <a:r>
              <a:rPr lang="en-GB" sz="1000">
                <a:latin typeface="Arial"/>
                <a:cs typeface="Arial"/>
              </a:rPr>
              <a:t>Inaccessible housing environments increase risks of falls, illness, and social withdrawal. </a:t>
            </a:r>
          </a:p>
          <a:p>
            <a:pPr marL="285750" indent="-285750"/>
            <a:r>
              <a:rPr lang="en-GB" sz="1000">
                <a:latin typeface="Arial"/>
                <a:cs typeface="Arial"/>
              </a:rPr>
              <a:t>Limited public transport restricts healthcare access and community participation opportunities. </a:t>
            </a:r>
          </a:p>
          <a:p>
            <a:pPr marL="285750" indent="-285750"/>
            <a:r>
              <a:rPr lang="en-GB" sz="1000">
                <a:latin typeface="Arial"/>
                <a:cs typeface="Arial"/>
              </a:rPr>
              <a:t>“Trapped independence” describes constrained autonomy caused by environmental barriers (Wiles et al., 2012).</a:t>
            </a:r>
          </a:p>
          <a:p>
            <a:pPr marL="0" indent="0">
              <a:buNone/>
            </a:pPr>
            <a:endParaRPr lang="en-GB" sz="1000">
              <a:latin typeface="Arial"/>
              <a:cs typeface="Arial"/>
            </a:endParaRPr>
          </a:p>
          <a:p>
            <a:pPr marL="0" indent="0">
              <a:buNone/>
            </a:pPr>
            <a:endParaRPr lang="en-GB" sz="1000">
              <a:latin typeface="Arial"/>
              <a:cs typeface="Arial"/>
            </a:endParaRPr>
          </a:p>
          <a:p>
            <a:pPr>
              <a:buNone/>
            </a:pPr>
            <a:r>
              <a:rPr lang="en-US" sz="1000">
                <a:latin typeface="Arial"/>
                <a:cs typeface="Arial"/>
              </a:rPr>
              <a:t>Service Fragmentation- </a:t>
            </a:r>
          </a:p>
          <a:p>
            <a:pPr marL="285750" indent="-285750"/>
            <a:r>
              <a:rPr lang="en-US" sz="1000">
                <a:latin typeface="Arial"/>
                <a:cs typeface="Arial"/>
              </a:rPr>
              <a:t>Organisational silos reduce continuity and create duplication across services (Glasby et al., 2023).</a:t>
            </a:r>
          </a:p>
          <a:p>
            <a:pPr>
              <a:buNone/>
            </a:pPr>
            <a:endParaRPr lang="en-US" sz="1000">
              <a:latin typeface="Arial"/>
              <a:cs typeface="Arial"/>
            </a:endParaRPr>
          </a:p>
          <a:p>
            <a:pPr>
              <a:buNone/>
            </a:pPr>
            <a:endParaRPr lang="en-US" sz="1000">
              <a:latin typeface="Arial"/>
              <a:cs typeface="Arial"/>
            </a:endParaRPr>
          </a:p>
          <a:p>
            <a:pPr>
              <a:buNone/>
            </a:pPr>
            <a:r>
              <a:rPr lang="en-US" sz="1000">
                <a:latin typeface="Arial"/>
                <a:cs typeface="Arial"/>
              </a:rPr>
              <a:t>Digital Exclusion - </a:t>
            </a:r>
          </a:p>
          <a:p>
            <a:pPr marL="285750" indent="-285750"/>
            <a:r>
              <a:rPr lang="en-US" sz="1000">
                <a:latin typeface="Arial"/>
                <a:cs typeface="Arial"/>
              </a:rPr>
              <a:t>Digital exclusion further marginalises older adults from essential health and welfare services (Bertolazzi et al., 2024).</a:t>
            </a:r>
          </a:p>
          <a:p>
            <a:pPr>
              <a:buNone/>
            </a:pPr>
            <a:br>
              <a:rPr lang="en-US" sz="1000"/>
            </a:br>
            <a:endParaRPr lang="en-US" sz="1000"/>
          </a:p>
        </p:txBody>
      </p:sp>
      <p:pic>
        <p:nvPicPr>
          <p:cNvPr id="4" name="slide12">
            <a:hlinkClick r:id="" action="ppaction://media"/>
            <a:extLst>
              <a:ext uri="{FF2B5EF4-FFF2-40B4-BE49-F238E27FC236}">
                <a16:creationId xmlns:a16="http://schemas.microsoft.com/office/drawing/2014/main" id="{995A7381-2BDD-3028-09DF-A5C602A349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32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6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peaker with megaphone, loudspeaker. Person with megaphone in hand,  announcement, call, advertisement, information. Illustration 49324627  Vector Art at Vecteezy">
            <a:extLst>
              <a:ext uri="{FF2B5EF4-FFF2-40B4-BE49-F238E27FC236}">
                <a16:creationId xmlns:a16="http://schemas.microsoft.com/office/drawing/2014/main" id="{9381914E-75D8-83F8-4458-9FF495C7632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779" r="1434"/>
          <a:stretch>
            <a:fillRect/>
          </a:stretch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F52164-C8DC-BBF5-E9C7-589B31D94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GB" sz="3200" b="1">
                <a:solidFill>
                  <a:srgbClr val="00B050"/>
                </a:solidFill>
                <a:latin typeface="Arial"/>
                <a:ea typeface="Calibri"/>
                <a:cs typeface="Arial"/>
              </a:rPr>
              <a:t>Recommendations for Improving Services to Empower older People</a:t>
            </a:r>
            <a:endParaRPr lang="en-US" sz="320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D27F3-9D07-9B52-945B-55C95EAC04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1" y="2884929"/>
            <a:ext cx="4659756" cy="33741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100">
                <a:latin typeface="Arial"/>
                <a:cs typeface="Arial"/>
              </a:rPr>
              <a:t>Greater investment in preventative, community-based interventions can delay functional decline (Zhang &amp; Zhong, 2025).</a:t>
            </a:r>
          </a:p>
          <a:p>
            <a:r>
              <a:rPr lang="en-GB" sz="1100">
                <a:latin typeface="Arial"/>
                <a:cs typeface="Arial"/>
              </a:rPr>
              <a:t>Targeted funding should prioritise deprived communities experiencing disproportionate health inequalities.</a:t>
            </a:r>
          </a:p>
          <a:p>
            <a:r>
              <a:rPr lang="en-GB" sz="1100">
                <a:latin typeface="Arial"/>
                <a:cs typeface="Arial"/>
              </a:rPr>
              <a:t>Addressing social determinants of health reduces structural barriers to independence (Marmot, 2020).</a:t>
            </a:r>
          </a:p>
          <a:p>
            <a:r>
              <a:rPr lang="en-GB" sz="1100">
                <a:latin typeface="Arial"/>
                <a:cs typeface="Arial"/>
              </a:rPr>
              <a:t>Strengthened collaboration across health, housing, and voluntary sectors is essential.</a:t>
            </a:r>
          </a:p>
          <a:p>
            <a:r>
              <a:rPr lang="en-GB" sz="1100">
                <a:latin typeface="Arial"/>
                <a:cs typeface="Arial"/>
              </a:rPr>
              <a:t>Advocacy services must support cognitively impaired adults in decision-making processes (Banes et al., 2017).</a:t>
            </a:r>
          </a:p>
          <a:p>
            <a:r>
              <a:rPr lang="en-GB" sz="1100">
                <a:latin typeface="Arial"/>
                <a:cs typeface="Arial"/>
              </a:rPr>
              <a:t>Professionals should adopt relational, anti-ageist approaches promoting dignity and respect (Lester, 2014).</a:t>
            </a:r>
            <a:endParaRPr lang="en-GB" sz="1100"/>
          </a:p>
          <a:p>
            <a:endParaRPr lang="en-GB" sz="13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33FBBC-925B-4966-5234-2F245D1937C8}"/>
              </a:ext>
            </a:extLst>
          </p:cNvPr>
          <p:cNvSpPr txBox="1"/>
          <p:nvPr/>
        </p:nvSpPr>
        <p:spPr>
          <a:xfrm>
            <a:off x="6297083" y="6307667"/>
            <a:ext cx="1640417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Times New Roman"/>
                <a:ea typeface="Times New Roman"/>
                <a:cs typeface="Times New Roman"/>
                <a:hlinkClick r:id="rId5"/>
              </a:rPr>
              <a:t>(Vizir, 2026)</a:t>
            </a:r>
            <a:endParaRPr lang="en-US"/>
          </a:p>
          <a:p>
            <a:pPr algn="ctr"/>
            <a:endParaRPr lang="en-GB"/>
          </a:p>
        </p:txBody>
      </p:sp>
      <p:pic>
        <p:nvPicPr>
          <p:cNvPr id="4" name="slide 13">
            <a:hlinkClick r:id="" action="ppaction://media"/>
            <a:extLst>
              <a:ext uri="{FF2B5EF4-FFF2-40B4-BE49-F238E27FC236}">
                <a16:creationId xmlns:a16="http://schemas.microsoft.com/office/drawing/2014/main" id="{476A5621-6EE4-EF21-9CA7-E23B994433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91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4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467D8C-E71A-60EC-88D6-F8F92B236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4600" b="1">
                <a:latin typeface="Arial"/>
                <a:ea typeface="Calibri"/>
                <a:cs typeface="Arial"/>
              </a:rPr>
              <a:t>Recommendations for Improving Services to Empower older People</a:t>
            </a:r>
            <a:endParaRPr lang="en-US" sz="4600">
              <a:latin typeface="Arial"/>
              <a:cs typeface="Arial"/>
            </a:endParaRP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A0B79-AFE4-0CA1-D7F7-6275CD4DC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3044982"/>
            <a:ext cx="6713552" cy="26692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100">
                <a:latin typeface="Arial"/>
                <a:cs typeface="Arial"/>
              </a:rPr>
              <a:t>Workforce shortages undermine continuity, safety, and relationship-based models of care.</a:t>
            </a:r>
          </a:p>
          <a:p>
            <a:r>
              <a:rPr lang="en-GB" sz="1100">
                <a:latin typeface="Arial"/>
                <a:cs typeface="Arial"/>
              </a:rPr>
              <a:t>Improved pay, training, and career progression can enhance staff recruitment and retention.</a:t>
            </a:r>
          </a:p>
          <a:p>
            <a:r>
              <a:rPr lang="en-GB" sz="1100">
                <a:latin typeface="Arial"/>
                <a:cs typeface="Arial"/>
              </a:rPr>
              <a:t>Dementia awareness and cultural competence training should be mandatory across services.</a:t>
            </a:r>
          </a:p>
          <a:p>
            <a:r>
              <a:rPr lang="en-GB" sz="1100">
                <a:latin typeface="Arial"/>
                <a:cs typeface="Arial"/>
              </a:rPr>
              <a:t>Shared interoperable digital records strengthen coordination within Integrated Care Systems (Curreri, 2019).</a:t>
            </a:r>
          </a:p>
          <a:p>
            <a:r>
              <a:rPr lang="en-GB" sz="1100">
                <a:latin typeface="Arial"/>
                <a:cs typeface="Arial"/>
              </a:rPr>
              <a:t>Investment in digital literacy programmes can reduce technology-related exclusion (Hollimon et al., 2025).</a:t>
            </a:r>
          </a:p>
          <a:p>
            <a:r>
              <a:rPr lang="en-GB" sz="1100" dirty="0">
                <a:latin typeface="Arial"/>
                <a:cs typeface="Arial"/>
              </a:rPr>
              <a:t>Non-digital alternatives must remain available to ensure equitable service accessibility.</a:t>
            </a:r>
            <a:endParaRPr lang="en-GB" sz="1100" dirty="0"/>
          </a:p>
          <a:p>
            <a:endParaRPr lang="en-GB" sz="1900"/>
          </a:p>
        </p:txBody>
      </p:sp>
      <p:pic>
        <p:nvPicPr>
          <p:cNvPr id="4" name="Picture 3" descr="Mexican senior couple laughing on bridge A mexican senior couple laughing together on bridge. old couple hugging stock pictures, royalty-free photos &amp; images">
            <a:extLst>
              <a:ext uri="{FF2B5EF4-FFF2-40B4-BE49-F238E27FC236}">
                <a16:creationId xmlns:a16="http://schemas.microsoft.com/office/drawing/2014/main" id="{E3BE722F-6CC7-4142-BD10-19E9A0DCED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483" r="30301" b="2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36D5D2-8D40-FFFB-0AE7-AC94A2493F8D}"/>
              </a:ext>
            </a:extLst>
          </p:cNvPr>
          <p:cNvSpPr txBox="1"/>
          <p:nvPr/>
        </p:nvSpPr>
        <p:spPr>
          <a:xfrm>
            <a:off x="7577667" y="6307667"/>
            <a:ext cx="1576916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Times New Roman"/>
                <a:ea typeface="Times New Roman"/>
                <a:cs typeface="Times New Roman"/>
                <a:hlinkClick r:id="rId5"/>
              </a:rPr>
              <a:t>(SeizaVisuals, 2025)</a:t>
            </a:r>
            <a:endParaRPr lang="en-US"/>
          </a:p>
          <a:p>
            <a:pPr algn="ctr"/>
            <a:endParaRPr lang="en-GB"/>
          </a:p>
        </p:txBody>
      </p:sp>
      <p:pic>
        <p:nvPicPr>
          <p:cNvPr id="6" name="slide14">
            <a:hlinkClick r:id="" action="ppaction://media"/>
            <a:extLst>
              <a:ext uri="{FF2B5EF4-FFF2-40B4-BE49-F238E27FC236}">
                <a16:creationId xmlns:a16="http://schemas.microsoft.com/office/drawing/2014/main" id="{1D660970-9A3C-6606-0C19-D2CCCD8CE8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14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4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89C5E17-24D0-4696-A3C5-A2261FB45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29B58F-2358-44CC-ACE5-EF1BD3C6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2DAA77-E0C4-301C-473D-604EAC0B2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Conclusion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9DA5303-A1AF-4830-806C-51FCD9618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97348" y="5285"/>
            <a:ext cx="7294653" cy="6858000"/>
            <a:chOff x="4897348" y="-5799"/>
            <a:chExt cx="7294653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FAAA8C8-4EB7-45F1-BF24-3EF0F4DC4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97348" y="-5798"/>
              <a:ext cx="7294652" cy="6857999"/>
            </a:xfrm>
            <a:custGeom>
              <a:avLst/>
              <a:gdLst>
                <a:gd name="connsiteX0" fmla="*/ 7294652 w 7294652"/>
                <a:gd name="connsiteY0" fmla="*/ 6063030 h 6857999"/>
                <a:gd name="connsiteX1" fmla="*/ 7294652 w 7294652"/>
                <a:gd name="connsiteY1" fmla="*/ 6857999 h 6857999"/>
                <a:gd name="connsiteX2" fmla="*/ 6248575 w 7294652"/>
                <a:gd name="connsiteY2" fmla="*/ 6857999 h 6857999"/>
                <a:gd name="connsiteX3" fmla="*/ 6477898 w 7294652"/>
                <a:gd name="connsiteY3" fmla="*/ 6700973 h 6857999"/>
                <a:gd name="connsiteX4" fmla="*/ 6647884 w 7294652"/>
                <a:gd name="connsiteY4" fmla="*/ 6572752 h 6857999"/>
                <a:gd name="connsiteX5" fmla="*/ 6817698 w 7294652"/>
                <a:gd name="connsiteY5" fmla="*/ 6440235 h 6857999"/>
                <a:gd name="connsiteX6" fmla="*/ 7161451 w 7294652"/>
                <a:gd name="connsiteY6" fmla="*/ 6165232 h 6857999"/>
                <a:gd name="connsiteX7" fmla="*/ 1673436 w 7294652"/>
                <a:gd name="connsiteY7" fmla="*/ 0 h 6857999"/>
                <a:gd name="connsiteX8" fmla="*/ 2394951 w 7294652"/>
                <a:gd name="connsiteY8" fmla="*/ 0 h 6857999"/>
                <a:gd name="connsiteX9" fmla="*/ 2244659 w 7294652"/>
                <a:gd name="connsiteY9" fmla="*/ 100763 h 6857999"/>
                <a:gd name="connsiteX10" fmla="*/ 1743903 w 7294652"/>
                <a:gd name="connsiteY10" fmla="*/ 498975 h 6857999"/>
                <a:gd name="connsiteX11" fmla="*/ 1163821 w 7294652"/>
                <a:gd name="connsiteY11" fmla="*/ 1121514 h 6857999"/>
                <a:gd name="connsiteX12" fmla="*/ 704911 w 7294652"/>
                <a:gd name="connsiteY12" fmla="*/ 1837036 h 6857999"/>
                <a:gd name="connsiteX13" fmla="*/ 393472 w 7294652"/>
                <a:gd name="connsiteY13" fmla="*/ 2627669 h 6857999"/>
                <a:gd name="connsiteX14" fmla="*/ 280032 w 7294652"/>
                <a:gd name="connsiteY14" fmla="*/ 3472097 h 6857999"/>
                <a:gd name="connsiteX15" fmla="*/ 327813 w 7294652"/>
                <a:gd name="connsiteY15" fmla="*/ 3884602 h 6857999"/>
                <a:gd name="connsiteX16" fmla="*/ 469096 w 7294652"/>
                <a:gd name="connsiteY16" fmla="*/ 4270809 h 6857999"/>
                <a:gd name="connsiteX17" fmla="*/ 567581 w 7294652"/>
                <a:gd name="connsiteY17" fmla="*/ 4452482 h 6857999"/>
                <a:gd name="connsiteX18" fmla="*/ 680677 w 7294652"/>
                <a:gd name="connsiteY18" fmla="*/ 4628484 h 6857999"/>
                <a:gd name="connsiteX19" fmla="*/ 941928 w 7294652"/>
                <a:gd name="connsiteY19" fmla="*/ 4968628 h 6857999"/>
                <a:gd name="connsiteX20" fmla="*/ 1224665 w 7294652"/>
                <a:gd name="connsiteY20" fmla="*/ 5311349 h 6857999"/>
                <a:gd name="connsiteX21" fmla="*/ 1365259 w 7294652"/>
                <a:gd name="connsiteY21" fmla="*/ 5490273 h 6857999"/>
                <a:gd name="connsiteX22" fmla="*/ 1432808 w 7294652"/>
                <a:gd name="connsiteY22" fmla="*/ 5577931 h 6857999"/>
                <a:gd name="connsiteX23" fmla="*/ 1498980 w 7294652"/>
                <a:gd name="connsiteY23" fmla="*/ 5662148 h 6857999"/>
                <a:gd name="connsiteX24" fmla="*/ 2067548 w 7294652"/>
                <a:gd name="connsiteY24" fmla="*/ 6283312 h 6857999"/>
                <a:gd name="connsiteX25" fmla="*/ 2369879 w 7294652"/>
                <a:gd name="connsiteY25" fmla="*/ 6562782 h 6857999"/>
                <a:gd name="connsiteX26" fmla="*/ 2686645 w 7294652"/>
                <a:gd name="connsiteY26" fmla="*/ 6820598 h 6857999"/>
                <a:gd name="connsiteX27" fmla="*/ 2738907 w 7294652"/>
                <a:gd name="connsiteY27" fmla="*/ 6857999 h 6857999"/>
                <a:gd name="connsiteX28" fmla="*/ 1731787 w 7294652"/>
                <a:gd name="connsiteY28" fmla="*/ 6857999 h 6857999"/>
                <a:gd name="connsiteX29" fmla="*/ 1607949 w 7294652"/>
                <a:gd name="connsiteY29" fmla="*/ 6732770 h 6857999"/>
                <a:gd name="connsiteX30" fmla="*/ 1309057 w 7294652"/>
                <a:gd name="connsiteY30" fmla="*/ 6370109 h 6857999"/>
                <a:gd name="connsiteX31" fmla="*/ 1048147 w 7294652"/>
                <a:gd name="connsiteY31" fmla="*/ 5986138 h 6857999"/>
                <a:gd name="connsiteX32" fmla="*/ 987131 w 7294652"/>
                <a:gd name="connsiteY32" fmla="*/ 5888512 h 6857999"/>
                <a:gd name="connsiteX33" fmla="*/ 928866 w 7294652"/>
                <a:gd name="connsiteY33" fmla="*/ 5793463 h 6857999"/>
                <a:gd name="connsiteX34" fmla="*/ 813708 w 7294652"/>
                <a:gd name="connsiteY34" fmla="*/ 5609556 h 6857999"/>
                <a:gd name="connsiteX35" fmla="*/ 574972 w 7294652"/>
                <a:gd name="connsiteY35" fmla="*/ 5231598 h 6857999"/>
                <a:gd name="connsiteX36" fmla="*/ 342424 w 7294652"/>
                <a:gd name="connsiteY36" fmla="*/ 4834048 h 6857999"/>
                <a:gd name="connsiteX37" fmla="*/ 237579 w 7294652"/>
                <a:gd name="connsiteY37" fmla="*/ 4623500 h 6857999"/>
                <a:gd name="connsiteX38" fmla="*/ 148373 w 7294652"/>
                <a:gd name="connsiteY38" fmla="*/ 4404356 h 6857999"/>
                <a:gd name="connsiteX39" fmla="*/ 79623 w 7294652"/>
                <a:gd name="connsiteY39" fmla="*/ 4175762 h 6857999"/>
                <a:gd name="connsiteX40" fmla="*/ 54185 w 7294652"/>
                <a:gd name="connsiteY40" fmla="*/ 4059229 h 6857999"/>
                <a:gd name="connsiteX41" fmla="*/ 43013 w 7294652"/>
                <a:gd name="connsiteY41" fmla="*/ 4000790 h 6857999"/>
                <a:gd name="connsiteX42" fmla="*/ 33734 w 7294652"/>
                <a:gd name="connsiteY42" fmla="*/ 3942180 h 6857999"/>
                <a:gd name="connsiteX43" fmla="*/ 45 w 7294652"/>
                <a:gd name="connsiteY43" fmla="*/ 3472097 h 6857999"/>
                <a:gd name="connsiteX44" fmla="*/ 95436 w 7294652"/>
                <a:gd name="connsiteY44" fmla="*/ 2557372 h 6857999"/>
                <a:gd name="connsiteX45" fmla="*/ 382126 w 7294652"/>
                <a:gd name="connsiteY45" fmla="*/ 1680799 h 6857999"/>
                <a:gd name="connsiteX46" fmla="*/ 1457043 w 7294652"/>
                <a:gd name="connsiteY46" fmla="*/ 192176 h 6857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294652" h="6857999">
                  <a:moveTo>
                    <a:pt x="7294652" y="6063030"/>
                  </a:moveTo>
                  <a:lnTo>
                    <a:pt x="7294652" y="6857999"/>
                  </a:lnTo>
                  <a:lnTo>
                    <a:pt x="6248575" y="6857999"/>
                  </a:lnTo>
                  <a:lnTo>
                    <a:pt x="6477898" y="6700973"/>
                  </a:lnTo>
                  <a:cubicBezTo>
                    <a:pt x="6534790" y="6659378"/>
                    <a:pt x="6591336" y="6616237"/>
                    <a:pt x="6647884" y="6572752"/>
                  </a:cubicBezTo>
                  <a:cubicBezTo>
                    <a:pt x="6704432" y="6529268"/>
                    <a:pt x="6761151" y="6485095"/>
                    <a:pt x="6817698" y="6440235"/>
                  </a:cubicBezTo>
                  <a:lnTo>
                    <a:pt x="7161451" y="6165232"/>
                  </a:lnTo>
                  <a:close/>
                  <a:moveTo>
                    <a:pt x="1673436" y="0"/>
                  </a:moveTo>
                  <a:lnTo>
                    <a:pt x="2394951" y="0"/>
                  </a:lnTo>
                  <a:lnTo>
                    <a:pt x="2244659" y="100763"/>
                  </a:lnTo>
                  <a:cubicBezTo>
                    <a:pt x="2071051" y="224086"/>
                    <a:pt x="1903860" y="356975"/>
                    <a:pt x="1743903" y="498975"/>
                  </a:cubicBezTo>
                  <a:cubicBezTo>
                    <a:pt x="1533218" y="689638"/>
                    <a:pt x="1339146" y="897902"/>
                    <a:pt x="1163821" y="1121514"/>
                  </a:cubicBezTo>
                  <a:cubicBezTo>
                    <a:pt x="988284" y="1344764"/>
                    <a:pt x="834608" y="1584376"/>
                    <a:pt x="704911" y="1837036"/>
                  </a:cubicBezTo>
                  <a:cubicBezTo>
                    <a:pt x="573950" y="2089059"/>
                    <a:pt x="469577" y="2354041"/>
                    <a:pt x="393472" y="2627669"/>
                  </a:cubicBezTo>
                  <a:cubicBezTo>
                    <a:pt x="318269" y="2902842"/>
                    <a:pt x="280119" y="3186833"/>
                    <a:pt x="280032" y="3472097"/>
                  </a:cubicBezTo>
                  <a:cubicBezTo>
                    <a:pt x="280349" y="3610956"/>
                    <a:pt x="296380" y="3749334"/>
                    <a:pt x="327813" y="3884602"/>
                  </a:cubicBezTo>
                  <a:cubicBezTo>
                    <a:pt x="360878" y="4018046"/>
                    <a:pt x="408244" y="4147540"/>
                    <a:pt x="469096" y="4270809"/>
                  </a:cubicBezTo>
                  <a:cubicBezTo>
                    <a:pt x="499175" y="4332511"/>
                    <a:pt x="532347" y="4393012"/>
                    <a:pt x="567581" y="4452482"/>
                  </a:cubicBezTo>
                  <a:cubicBezTo>
                    <a:pt x="602815" y="4511953"/>
                    <a:pt x="641144" y="4570562"/>
                    <a:pt x="680677" y="4628484"/>
                  </a:cubicBezTo>
                  <a:cubicBezTo>
                    <a:pt x="760771" y="4743985"/>
                    <a:pt x="849802" y="4856048"/>
                    <a:pt x="941928" y="4968628"/>
                  </a:cubicBezTo>
                  <a:cubicBezTo>
                    <a:pt x="1034055" y="5081206"/>
                    <a:pt x="1130994" y="5193958"/>
                    <a:pt x="1224665" y="5311349"/>
                  </a:cubicBezTo>
                  <a:cubicBezTo>
                    <a:pt x="1271987" y="5369787"/>
                    <a:pt x="1318853" y="5429429"/>
                    <a:pt x="1365259" y="5490273"/>
                  </a:cubicBezTo>
                  <a:lnTo>
                    <a:pt x="1432808" y="5577931"/>
                  </a:lnTo>
                  <a:cubicBezTo>
                    <a:pt x="1454979" y="5605947"/>
                    <a:pt x="1476121" y="5634821"/>
                    <a:pt x="1498980" y="5662148"/>
                  </a:cubicBezTo>
                  <a:cubicBezTo>
                    <a:pt x="1676323" y="5880038"/>
                    <a:pt x="1866158" y="6087441"/>
                    <a:pt x="2067548" y="6283312"/>
                  </a:cubicBezTo>
                  <a:cubicBezTo>
                    <a:pt x="2166203" y="6379907"/>
                    <a:pt x="2266974" y="6473064"/>
                    <a:pt x="2369879" y="6562782"/>
                  </a:cubicBezTo>
                  <a:cubicBezTo>
                    <a:pt x="2473005" y="6652331"/>
                    <a:pt x="2577677" y="6738957"/>
                    <a:pt x="2686645" y="6820598"/>
                  </a:cubicBezTo>
                  <a:lnTo>
                    <a:pt x="2738907" y="6857999"/>
                  </a:lnTo>
                  <a:lnTo>
                    <a:pt x="1731787" y="6857999"/>
                  </a:lnTo>
                  <a:lnTo>
                    <a:pt x="1607949" y="6732770"/>
                  </a:lnTo>
                  <a:cubicBezTo>
                    <a:pt x="1501232" y="6617903"/>
                    <a:pt x="1401421" y="6496799"/>
                    <a:pt x="1309057" y="6370109"/>
                  </a:cubicBezTo>
                  <a:cubicBezTo>
                    <a:pt x="1217103" y="6244469"/>
                    <a:pt x="1129618" y="6116590"/>
                    <a:pt x="1048147" y="5986138"/>
                  </a:cubicBezTo>
                  <a:cubicBezTo>
                    <a:pt x="1027179" y="5953825"/>
                    <a:pt x="1007414" y="5920996"/>
                    <a:pt x="987131" y="5888512"/>
                  </a:cubicBezTo>
                  <a:lnTo>
                    <a:pt x="928866" y="5793463"/>
                  </a:lnTo>
                  <a:cubicBezTo>
                    <a:pt x="891568" y="5732276"/>
                    <a:pt x="852725" y="5671260"/>
                    <a:pt x="813708" y="5609556"/>
                  </a:cubicBezTo>
                  <a:lnTo>
                    <a:pt x="574972" y="5231598"/>
                  </a:lnTo>
                  <a:cubicBezTo>
                    <a:pt x="495221" y="5103551"/>
                    <a:pt x="416158" y="4971549"/>
                    <a:pt x="342424" y="4834048"/>
                  </a:cubicBezTo>
                  <a:cubicBezTo>
                    <a:pt x="305641" y="4765298"/>
                    <a:pt x="270236" y="4695343"/>
                    <a:pt x="237579" y="4623500"/>
                  </a:cubicBezTo>
                  <a:cubicBezTo>
                    <a:pt x="204922" y="4551655"/>
                    <a:pt x="175187" y="4478607"/>
                    <a:pt x="148373" y="4404356"/>
                  </a:cubicBezTo>
                  <a:cubicBezTo>
                    <a:pt x="121561" y="4330107"/>
                    <a:pt x="99046" y="4252934"/>
                    <a:pt x="79623" y="4175762"/>
                  </a:cubicBezTo>
                  <a:cubicBezTo>
                    <a:pt x="70514" y="4136916"/>
                    <a:pt x="61577" y="4098245"/>
                    <a:pt x="54185" y="4059229"/>
                  </a:cubicBezTo>
                  <a:lnTo>
                    <a:pt x="43013" y="4000790"/>
                  </a:lnTo>
                  <a:lnTo>
                    <a:pt x="33734" y="3942180"/>
                  </a:lnTo>
                  <a:cubicBezTo>
                    <a:pt x="10461" y="3786581"/>
                    <a:pt x="-801" y="3629416"/>
                    <a:pt x="45" y="3472097"/>
                  </a:cubicBezTo>
                  <a:cubicBezTo>
                    <a:pt x="863" y="3164748"/>
                    <a:pt x="32824" y="2858275"/>
                    <a:pt x="95436" y="2557372"/>
                  </a:cubicBezTo>
                  <a:cubicBezTo>
                    <a:pt x="157549" y="2255281"/>
                    <a:pt x="253728" y="1961216"/>
                    <a:pt x="382126" y="1680799"/>
                  </a:cubicBezTo>
                  <a:cubicBezTo>
                    <a:pt x="639940" y="1120482"/>
                    <a:pt x="1015492" y="619117"/>
                    <a:pt x="1457043" y="192176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77FC097-E4F2-4A45-82E8-3808FA553C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0650" y="-5799"/>
              <a:ext cx="7291350" cy="6858000"/>
            </a:xfrm>
            <a:custGeom>
              <a:avLst/>
              <a:gdLst>
                <a:gd name="connsiteX0" fmla="*/ 7291350 w 7291350"/>
                <a:gd name="connsiteY0" fmla="*/ 5718699 h 6858000"/>
                <a:gd name="connsiteX1" fmla="*/ 7291350 w 7291350"/>
                <a:gd name="connsiteY1" fmla="*/ 6806115 h 6858000"/>
                <a:gd name="connsiteX2" fmla="*/ 7224124 w 7291350"/>
                <a:gd name="connsiteY2" fmla="*/ 6858000 h 6858000"/>
                <a:gd name="connsiteX3" fmla="*/ 5607142 w 7291350"/>
                <a:gd name="connsiteY3" fmla="*/ 6858000 h 6858000"/>
                <a:gd name="connsiteX4" fmla="*/ 5736072 w 7291350"/>
                <a:gd name="connsiteY4" fmla="*/ 6801170 h 6858000"/>
                <a:gd name="connsiteX5" fmla="*/ 6949826 w 7291350"/>
                <a:gd name="connsiteY5" fmla="*/ 5983707 h 6858000"/>
                <a:gd name="connsiteX6" fmla="*/ 7220703 w 7291350"/>
                <a:gd name="connsiteY6" fmla="*/ 5773675 h 6858000"/>
                <a:gd name="connsiteX7" fmla="*/ 7218419 w 7291350"/>
                <a:gd name="connsiteY7" fmla="*/ 0 h 6858000"/>
                <a:gd name="connsiteX8" fmla="*/ 7291350 w 7291350"/>
                <a:gd name="connsiteY8" fmla="*/ 0 h 6858000"/>
                <a:gd name="connsiteX9" fmla="*/ 7291350 w 7291350"/>
                <a:gd name="connsiteY9" fmla="*/ 50138 h 6858000"/>
                <a:gd name="connsiteX10" fmla="*/ 1797607 w 7291350"/>
                <a:gd name="connsiteY10" fmla="*/ 0 h 6858000"/>
                <a:gd name="connsiteX11" fmla="*/ 3385676 w 7291350"/>
                <a:gd name="connsiteY11" fmla="*/ 0 h 6858000"/>
                <a:gd name="connsiteX12" fmla="*/ 3360567 w 7291350"/>
                <a:gd name="connsiteY12" fmla="*/ 11552 h 6858000"/>
                <a:gd name="connsiteX13" fmla="*/ 2267395 w 7291350"/>
                <a:gd name="connsiteY13" fmla="*/ 725831 h 6858000"/>
                <a:gd name="connsiteX14" fmla="*/ 1234074 w 7291350"/>
                <a:gd name="connsiteY14" fmla="*/ 2007171 h 6858000"/>
                <a:gd name="connsiteX15" fmla="*/ 859383 w 7291350"/>
                <a:gd name="connsiteY15" fmla="*/ 3498372 h 6858000"/>
                <a:gd name="connsiteX16" fmla="*/ 1479513 w 7291350"/>
                <a:gd name="connsiteY16" fmla="*/ 4883182 h 6858000"/>
                <a:gd name="connsiteX17" fmla="*/ 1791985 w 7291350"/>
                <a:gd name="connsiteY17" fmla="*/ 5322671 h 6858000"/>
                <a:gd name="connsiteX18" fmla="*/ 3397295 w 7291350"/>
                <a:gd name="connsiteY18" fmla="*/ 6784567 h 6858000"/>
                <a:gd name="connsiteX19" fmla="*/ 3590446 w 7291350"/>
                <a:gd name="connsiteY19" fmla="*/ 6858000 h 6858000"/>
                <a:gd name="connsiteX20" fmla="*/ 1970757 w 7291350"/>
                <a:gd name="connsiteY20" fmla="*/ 6858000 h 6858000"/>
                <a:gd name="connsiteX21" fmla="*/ 1735872 w 7291350"/>
                <a:gd name="connsiteY21" fmla="*/ 6627685 h 6858000"/>
                <a:gd name="connsiteX22" fmla="*/ 1080932 w 7291350"/>
                <a:gd name="connsiteY22" fmla="*/ 5805127 h 6858000"/>
                <a:gd name="connsiteX23" fmla="*/ 0 w 7291350"/>
                <a:gd name="connsiteY23" fmla="*/ 3498372 h 6858000"/>
                <a:gd name="connsiteX24" fmla="*/ 1708174 w 7291350"/>
                <a:gd name="connsiteY24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291350" h="6858000">
                  <a:moveTo>
                    <a:pt x="7291350" y="5718699"/>
                  </a:moveTo>
                  <a:lnTo>
                    <a:pt x="7291350" y="6806115"/>
                  </a:lnTo>
                  <a:lnTo>
                    <a:pt x="7224124" y="6858000"/>
                  </a:lnTo>
                  <a:lnTo>
                    <a:pt x="5607142" y="6858000"/>
                  </a:lnTo>
                  <a:lnTo>
                    <a:pt x="5736072" y="6801170"/>
                  </a:lnTo>
                  <a:cubicBezTo>
                    <a:pt x="6122313" y="6616106"/>
                    <a:pt x="6503069" y="6332805"/>
                    <a:pt x="6949826" y="5983707"/>
                  </a:cubicBezTo>
                  <a:cubicBezTo>
                    <a:pt x="7041094" y="5912378"/>
                    <a:pt x="7132358" y="5842426"/>
                    <a:pt x="7220703" y="5773675"/>
                  </a:cubicBezTo>
                  <a:close/>
                  <a:moveTo>
                    <a:pt x="7218419" y="0"/>
                  </a:moveTo>
                  <a:lnTo>
                    <a:pt x="7291350" y="0"/>
                  </a:lnTo>
                  <a:lnTo>
                    <a:pt x="7291350" y="50138"/>
                  </a:lnTo>
                  <a:close/>
                  <a:moveTo>
                    <a:pt x="1797607" y="0"/>
                  </a:moveTo>
                  <a:lnTo>
                    <a:pt x="3385676" y="0"/>
                  </a:lnTo>
                  <a:lnTo>
                    <a:pt x="3360567" y="11552"/>
                  </a:lnTo>
                  <a:cubicBezTo>
                    <a:pt x="2968013" y="202286"/>
                    <a:pt x="2600620" y="442170"/>
                    <a:pt x="2267395" y="725831"/>
                  </a:cubicBezTo>
                  <a:cubicBezTo>
                    <a:pt x="1824986" y="1104820"/>
                    <a:pt x="1477279" y="1536057"/>
                    <a:pt x="1234074" y="2007171"/>
                  </a:cubicBezTo>
                  <a:cubicBezTo>
                    <a:pt x="985368" y="2488770"/>
                    <a:pt x="859383" y="2990476"/>
                    <a:pt x="859383" y="3498372"/>
                  </a:cubicBezTo>
                  <a:cubicBezTo>
                    <a:pt x="859383" y="4010222"/>
                    <a:pt x="1060651" y="4308942"/>
                    <a:pt x="1479513" y="4883182"/>
                  </a:cubicBezTo>
                  <a:cubicBezTo>
                    <a:pt x="1580577" y="5021714"/>
                    <a:pt x="1685078" y="5164888"/>
                    <a:pt x="1791985" y="5322671"/>
                  </a:cubicBezTo>
                  <a:cubicBezTo>
                    <a:pt x="2283419" y="6046950"/>
                    <a:pt x="2796809" y="6521439"/>
                    <a:pt x="3397295" y="6784567"/>
                  </a:cubicBezTo>
                  <a:lnTo>
                    <a:pt x="3590446" y="6858000"/>
                  </a:lnTo>
                  <a:lnTo>
                    <a:pt x="1970757" y="6858000"/>
                  </a:lnTo>
                  <a:lnTo>
                    <a:pt x="1735872" y="6627685"/>
                  </a:lnTo>
                  <a:cubicBezTo>
                    <a:pt x="1502484" y="6382823"/>
                    <a:pt x="1285774" y="6107254"/>
                    <a:pt x="1080932" y="5805127"/>
                  </a:cubicBezTo>
                  <a:cubicBezTo>
                    <a:pt x="556365" y="5032027"/>
                    <a:pt x="0" y="4501616"/>
                    <a:pt x="0" y="3498372"/>
                  </a:cubicBezTo>
                  <a:cubicBezTo>
                    <a:pt x="0" y="2160829"/>
                    <a:pt x="685186" y="949872"/>
                    <a:pt x="1708174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0DF88B0-FA8A-47F5-8EAC-1880B1A51B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2894" y="-5799"/>
              <a:ext cx="7269107" cy="6858000"/>
            </a:xfrm>
            <a:custGeom>
              <a:avLst/>
              <a:gdLst>
                <a:gd name="connsiteX0" fmla="*/ 7269107 w 7269107"/>
                <a:gd name="connsiteY0" fmla="*/ 5518449 h 6858000"/>
                <a:gd name="connsiteX1" fmla="*/ 7269107 w 7269107"/>
                <a:gd name="connsiteY1" fmla="*/ 6823281 h 6858000"/>
                <a:gd name="connsiteX2" fmla="*/ 7224122 w 7269107"/>
                <a:gd name="connsiteY2" fmla="*/ 6858000 h 6858000"/>
                <a:gd name="connsiteX3" fmla="*/ 4927054 w 7269107"/>
                <a:gd name="connsiteY3" fmla="*/ 6858000 h 6858000"/>
                <a:gd name="connsiteX4" fmla="*/ 4982167 w 7269107"/>
                <a:gd name="connsiteY4" fmla="*/ 6852876 h 6858000"/>
                <a:gd name="connsiteX5" fmla="*/ 5743768 w 7269107"/>
                <a:gd name="connsiteY5" fmla="*/ 6606245 h 6858000"/>
                <a:gd name="connsiteX6" fmla="*/ 6843778 w 7269107"/>
                <a:gd name="connsiteY6" fmla="*/ 5848440 h 6858000"/>
                <a:gd name="connsiteX7" fmla="*/ 7115515 w 7269107"/>
                <a:gd name="connsiteY7" fmla="*/ 5637891 h 6858000"/>
                <a:gd name="connsiteX8" fmla="*/ 6870111 w 7269107"/>
                <a:gd name="connsiteY8" fmla="*/ 0 h 6858000"/>
                <a:gd name="connsiteX9" fmla="*/ 7269107 w 7269107"/>
                <a:gd name="connsiteY9" fmla="*/ 0 h 6858000"/>
                <a:gd name="connsiteX10" fmla="*/ 7269107 w 7269107"/>
                <a:gd name="connsiteY10" fmla="*/ 243137 h 6858000"/>
                <a:gd name="connsiteX11" fmla="*/ 7089989 w 7269107"/>
                <a:gd name="connsiteY11" fmla="*/ 119955 h 6858000"/>
                <a:gd name="connsiteX12" fmla="*/ 6952948 w 7269107"/>
                <a:gd name="connsiteY12" fmla="*/ 41521 h 6858000"/>
                <a:gd name="connsiteX13" fmla="*/ 1797606 w 7269107"/>
                <a:gd name="connsiteY13" fmla="*/ 0 h 6858000"/>
                <a:gd name="connsiteX14" fmla="*/ 3815328 w 7269107"/>
                <a:gd name="connsiteY14" fmla="*/ 0 h 6858000"/>
                <a:gd name="connsiteX15" fmla="*/ 3627371 w 7269107"/>
                <a:gd name="connsiteY15" fmla="*/ 77142 h 6858000"/>
                <a:gd name="connsiteX16" fmla="*/ 2379115 w 7269107"/>
                <a:gd name="connsiteY16" fmla="*/ 856285 h 6858000"/>
                <a:gd name="connsiteX17" fmla="*/ 1386699 w 7269107"/>
                <a:gd name="connsiteY17" fmla="*/ 2086062 h 6858000"/>
                <a:gd name="connsiteX18" fmla="*/ 1031258 w 7269107"/>
                <a:gd name="connsiteY18" fmla="*/ 3498372 h 6858000"/>
                <a:gd name="connsiteX19" fmla="*/ 1618904 w 7269107"/>
                <a:gd name="connsiteY19" fmla="*/ 4781604 h 6858000"/>
                <a:gd name="connsiteX20" fmla="*/ 1934812 w 7269107"/>
                <a:gd name="connsiteY20" fmla="*/ 5225904 h 6858000"/>
                <a:gd name="connsiteX21" fmla="*/ 3140010 w 7269107"/>
                <a:gd name="connsiteY21" fmla="*/ 6456196 h 6858000"/>
                <a:gd name="connsiteX22" fmla="*/ 4281662 w 7269107"/>
                <a:gd name="connsiteY22" fmla="*/ 6843305 h 6858000"/>
                <a:gd name="connsiteX23" fmla="*/ 4449058 w 7269107"/>
                <a:gd name="connsiteY23" fmla="*/ 6858000 h 6858000"/>
                <a:gd name="connsiteX24" fmla="*/ 1970756 w 7269107"/>
                <a:gd name="connsiteY24" fmla="*/ 6858000 h 6858000"/>
                <a:gd name="connsiteX25" fmla="*/ 1735871 w 7269107"/>
                <a:gd name="connsiteY25" fmla="*/ 6627685 h 6858000"/>
                <a:gd name="connsiteX26" fmla="*/ 1080930 w 7269107"/>
                <a:gd name="connsiteY26" fmla="*/ 5805127 h 6858000"/>
                <a:gd name="connsiteX27" fmla="*/ 0 w 7269107"/>
                <a:gd name="connsiteY27" fmla="*/ 3498372 h 6858000"/>
                <a:gd name="connsiteX28" fmla="*/ 1708172 w 7269107"/>
                <a:gd name="connsiteY28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269107" h="6858000">
                  <a:moveTo>
                    <a:pt x="7269107" y="5518449"/>
                  </a:moveTo>
                  <a:lnTo>
                    <a:pt x="7269107" y="6823281"/>
                  </a:lnTo>
                  <a:lnTo>
                    <a:pt x="7224122" y="6858000"/>
                  </a:lnTo>
                  <a:lnTo>
                    <a:pt x="4927054" y="6858000"/>
                  </a:lnTo>
                  <a:lnTo>
                    <a:pt x="4982167" y="6852876"/>
                  </a:lnTo>
                  <a:cubicBezTo>
                    <a:pt x="5236517" y="6821036"/>
                    <a:pt x="5483373" y="6740566"/>
                    <a:pt x="5743768" y="6606245"/>
                  </a:cubicBezTo>
                  <a:cubicBezTo>
                    <a:pt x="6099551" y="6422337"/>
                    <a:pt x="6452586" y="6154209"/>
                    <a:pt x="6843778" y="5848440"/>
                  </a:cubicBezTo>
                  <a:cubicBezTo>
                    <a:pt x="6935559" y="5776768"/>
                    <a:pt x="7026997" y="5706642"/>
                    <a:pt x="7115515" y="5637891"/>
                  </a:cubicBezTo>
                  <a:close/>
                  <a:moveTo>
                    <a:pt x="6870111" y="0"/>
                  </a:moveTo>
                  <a:lnTo>
                    <a:pt x="7269107" y="0"/>
                  </a:lnTo>
                  <a:lnTo>
                    <a:pt x="7269107" y="243137"/>
                  </a:lnTo>
                  <a:lnTo>
                    <a:pt x="7089989" y="119955"/>
                  </a:lnTo>
                  <a:cubicBezTo>
                    <a:pt x="7045081" y="92581"/>
                    <a:pt x="6999384" y="66425"/>
                    <a:pt x="6952948" y="41521"/>
                  </a:cubicBezTo>
                  <a:close/>
                  <a:moveTo>
                    <a:pt x="1797606" y="0"/>
                  </a:moveTo>
                  <a:lnTo>
                    <a:pt x="3815328" y="0"/>
                  </a:lnTo>
                  <a:lnTo>
                    <a:pt x="3627371" y="77142"/>
                  </a:lnTo>
                  <a:cubicBezTo>
                    <a:pt x="3175548" y="273822"/>
                    <a:pt x="2754868" y="536281"/>
                    <a:pt x="2379115" y="856285"/>
                  </a:cubicBezTo>
                  <a:cubicBezTo>
                    <a:pt x="1959736" y="1215679"/>
                    <a:pt x="1616497" y="1640901"/>
                    <a:pt x="1386699" y="2086062"/>
                  </a:cubicBezTo>
                  <a:cubicBezTo>
                    <a:pt x="1151572" y="2543083"/>
                    <a:pt x="1031258" y="3018150"/>
                    <a:pt x="1031258" y="3498372"/>
                  </a:cubicBezTo>
                  <a:cubicBezTo>
                    <a:pt x="1031258" y="3957455"/>
                    <a:pt x="1211213" y="4223692"/>
                    <a:pt x="1618904" y="4781604"/>
                  </a:cubicBezTo>
                  <a:cubicBezTo>
                    <a:pt x="1720826" y="4921339"/>
                    <a:pt x="1826186" y="5065887"/>
                    <a:pt x="1934812" y="5225904"/>
                  </a:cubicBezTo>
                  <a:cubicBezTo>
                    <a:pt x="2318957" y="5792064"/>
                    <a:pt x="2713069" y="6194600"/>
                    <a:pt x="3140010" y="6456196"/>
                  </a:cubicBezTo>
                  <a:cubicBezTo>
                    <a:pt x="3479423" y="6664512"/>
                    <a:pt x="3855769" y="6792387"/>
                    <a:pt x="4281662" y="6843305"/>
                  </a:cubicBezTo>
                  <a:lnTo>
                    <a:pt x="4449058" y="6858000"/>
                  </a:lnTo>
                  <a:lnTo>
                    <a:pt x="1970756" y="6858000"/>
                  </a:lnTo>
                  <a:lnTo>
                    <a:pt x="1735871" y="6627685"/>
                  </a:lnTo>
                  <a:cubicBezTo>
                    <a:pt x="1502482" y="6382823"/>
                    <a:pt x="1285773" y="6107254"/>
                    <a:pt x="1080930" y="5805127"/>
                  </a:cubicBezTo>
                  <a:cubicBezTo>
                    <a:pt x="556364" y="5032027"/>
                    <a:pt x="0" y="4501616"/>
                    <a:pt x="0" y="3498372"/>
                  </a:cubicBezTo>
                  <a:cubicBezTo>
                    <a:pt x="0" y="2160829"/>
                    <a:pt x="685185" y="949872"/>
                    <a:pt x="1708172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54B78A-A511-522A-15E1-2A56D1247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2812" y="1032987"/>
            <a:ext cx="4919108" cy="479202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100" dirty="0">
                <a:solidFill>
                  <a:schemeClr val="tx2"/>
                </a:solidFill>
                <a:latin typeface="Arial"/>
                <a:cs typeface="Arial"/>
              </a:rPr>
              <a:t>Empowering older adults requires structural and relational reforms.</a:t>
            </a:r>
            <a:br>
              <a:rPr lang="en-US" sz="1100" dirty="0"/>
            </a:br>
            <a:endParaRPr lang="en-US" sz="110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GB" sz="1100">
                <a:solidFill>
                  <a:schemeClr val="tx2"/>
                </a:solidFill>
                <a:latin typeface="Arial"/>
                <a:cs typeface="Arial"/>
              </a:rPr>
              <a:t>Independence depends on autonomy, function, and social participation.</a:t>
            </a:r>
            <a:br>
              <a:rPr lang="en-US" sz="1100" dirty="0"/>
            </a:br>
            <a:endParaRPr lang="en-US" sz="110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GB" sz="1100">
                <a:solidFill>
                  <a:schemeClr val="tx2"/>
                </a:solidFill>
                <a:latin typeface="Arial"/>
                <a:cs typeface="Arial"/>
              </a:rPr>
              <a:t>Address digital exclusion and socioeconomic inequalities.</a:t>
            </a:r>
            <a:br>
              <a:rPr lang="en-US" sz="1100" dirty="0"/>
            </a:br>
            <a:endParaRPr lang="en-US" sz="110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GB" sz="1100">
                <a:solidFill>
                  <a:schemeClr val="tx2"/>
                </a:solidFill>
                <a:latin typeface="Arial"/>
                <a:cs typeface="Arial"/>
              </a:rPr>
              <a:t>Increase preventive funding and workforce support.</a:t>
            </a:r>
            <a:br>
              <a:rPr lang="en-US" sz="1100" dirty="0"/>
            </a:br>
            <a:endParaRPr lang="en-US" sz="110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GB" sz="1100">
                <a:solidFill>
                  <a:schemeClr val="tx2"/>
                </a:solidFill>
                <a:latin typeface="Arial"/>
                <a:cs typeface="Arial"/>
              </a:rPr>
              <a:t>Strengthen integrated, person-centred care systems.</a:t>
            </a:r>
            <a:br>
              <a:rPr lang="en-US" sz="1100" dirty="0"/>
            </a:br>
            <a:endParaRPr lang="en-US" sz="110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GB" sz="1100">
                <a:solidFill>
                  <a:schemeClr val="tx2"/>
                </a:solidFill>
                <a:latin typeface="Arial"/>
                <a:cs typeface="Arial"/>
              </a:rPr>
              <a:t>Promote meaningful participation and dignity in later life.</a:t>
            </a:r>
            <a:br>
              <a:rPr lang="en-US" sz="1100" dirty="0"/>
            </a:br>
            <a:endParaRPr lang="en-US" sz="1600">
              <a:solidFill>
                <a:schemeClr val="tx2"/>
              </a:solidFill>
            </a:endParaRPr>
          </a:p>
        </p:txBody>
      </p:sp>
      <p:pic>
        <p:nvPicPr>
          <p:cNvPr id="4" name="slide15">
            <a:hlinkClick r:id="" action="ppaction://media"/>
            <a:extLst>
              <a:ext uri="{FF2B5EF4-FFF2-40B4-BE49-F238E27FC236}">
                <a16:creationId xmlns:a16="http://schemas.microsoft.com/office/drawing/2014/main" id="{321F4589-FB4A-2A66-06C5-907A5E04EE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73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4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56694-A955-FA86-099C-1F72506E0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References</a:t>
            </a:r>
            <a:endParaRPr lang="en-GB" sz="3200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8D564-FA6C-27C7-5F2D-678E3C8A3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5899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>
                <a:latin typeface="Arial"/>
                <a:ea typeface="Calibri"/>
                <a:cs typeface="Arial"/>
              </a:rPr>
              <a:t>Age UK. 2022. </a:t>
            </a:r>
            <a:r>
              <a:rPr lang="en-GB" sz="1200" i="1">
                <a:latin typeface="Arial"/>
                <a:ea typeface="Calibri"/>
                <a:cs typeface="Arial"/>
              </a:rPr>
              <a:t>Poverty in later life: Briefing – January 2022</a:t>
            </a:r>
            <a:r>
              <a:rPr lang="en-GB" sz="1200">
                <a:latin typeface="Arial"/>
                <a:ea typeface="Calibri"/>
                <a:cs typeface="Arial"/>
              </a:rPr>
              <a:t>. Available at: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2"/>
              </a:rPr>
              <a:t>https://www.ageuk.org.uk/siteassets/documents/reports-and-publications/reports-and-briefings/money-matters/poverty-in-later-life-briefing-january-2022-.pdf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Barnes, D., Boland, B., Linhart, K. and Wilson, K., 2017. Personalisation and social care assessment–the Care Act 2014. </a:t>
            </a:r>
            <a:r>
              <a:rPr lang="en-GB" sz="1200" i="1" dirty="0" err="1">
                <a:latin typeface="Arial"/>
                <a:ea typeface="Calibri"/>
                <a:cs typeface="Arial"/>
              </a:rPr>
              <a:t>BJPsych</a:t>
            </a:r>
            <a:r>
              <a:rPr lang="en-GB" sz="1200" i="1" dirty="0">
                <a:latin typeface="Arial"/>
                <a:ea typeface="Calibri"/>
                <a:cs typeface="Arial"/>
              </a:rPr>
              <a:t> Bulletin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41</a:t>
            </a:r>
            <a:r>
              <a:rPr lang="en-GB" sz="1200" dirty="0">
                <a:latin typeface="Arial"/>
                <a:ea typeface="Calibri"/>
                <a:cs typeface="Arial"/>
              </a:rPr>
              <a:t>(3), pp.176-180.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3"/>
              </a:rPr>
              <a:t>https://doi.org/10.1192/pb.bp.116.053660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Barr, H., Anderson, E.S. and Hutchings, M., 2024. Understanding integrated care. </a:t>
            </a:r>
            <a:r>
              <a:rPr lang="en-GB" sz="1200" i="1">
                <a:latin typeface="Arial"/>
                <a:ea typeface="Calibri"/>
                <a:cs typeface="Arial"/>
              </a:rPr>
              <a:t>Journal of interprofessional care</a:t>
            </a:r>
            <a:r>
              <a:rPr lang="en-GB" sz="1200">
                <a:latin typeface="Arial"/>
                <a:ea typeface="Calibri"/>
                <a:cs typeface="Arial"/>
              </a:rPr>
              <a:t>, </a:t>
            </a:r>
            <a:r>
              <a:rPr lang="en-GB" sz="1200" i="1">
                <a:latin typeface="Arial"/>
                <a:ea typeface="Calibri"/>
                <a:cs typeface="Arial"/>
              </a:rPr>
              <a:t>38</a:t>
            </a:r>
            <a:r>
              <a:rPr lang="en-GB" sz="1200">
                <a:latin typeface="Arial"/>
                <a:ea typeface="Calibri"/>
                <a:cs typeface="Arial"/>
              </a:rPr>
              <a:t>(6), pp.974-984.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4"/>
              </a:rPr>
              <a:t>https://doi.org/10.1080/13561820.2024.2405550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 err="1">
                <a:latin typeface="Arial"/>
                <a:ea typeface="Calibri"/>
                <a:cs typeface="Arial"/>
              </a:rPr>
              <a:t>Bertolazzi</a:t>
            </a:r>
            <a:r>
              <a:rPr lang="en-GB" sz="1200" dirty="0">
                <a:latin typeface="Arial"/>
                <a:ea typeface="Calibri"/>
                <a:cs typeface="Arial"/>
              </a:rPr>
              <a:t>, A., Quaglia, V. and </a:t>
            </a:r>
            <a:r>
              <a:rPr lang="en-GB" sz="1200" dirty="0" err="1">
                <a:latin typeface="Arial"/>
                <a:ea typeface="Calibri"/>
                <a:cs typeface="Arial"/>
              </a:rPr>
              <a:t>Bongelli</a:t>
            </a:r>
            <a:r>
              <a:rPr lang="en-GB" sz="1200" dirty="0">
                <a:latin typeface="Arial"/>
                <a:ea typeface="Calibri"/>
                <a:cs typeface="Arial"/>
              </a:rPr>
              <a:t>, R., 2024. Barriers and facilitators to health technology adoption by older adults with chronic diseases: an integrative systematic review. </a:t>
            </a:r>
            <a:r>
              <a:rPr lang="en-GB" sz="1200" i="1" dirty="0">
                <a:latin typeface="Arial"/>
                <a:ea typeface="Calibri"/>
                <a:cs typeface="Arial"/>
              </a:rPr>
              <a:t>BMC public health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24</a:t>
            </a:r>
            <a:r>
              <a:rPr lang="en-GB" sz="1200" dirty="0">
                <a:latin typeface="Arial"/>
                <a:ea typeface="Calibri"/>
                <a:cs typeface="Arial"/>
              </a:rPr>
              <a:t>(1), p.506.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5"/>
              </a:rPr>
              <a:t>https://link.springer.com/article/10.1186/s12889-024-18036-5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Brand, F., </a:t>
            </a:r>
            <a:r>
              <a:rPr lang="en-GB" sz="1200" dirty="0" err="1">
                <a:latin typeface="Arial"/>
                <a:ea typeface="Calibri"/>
                <a:cs typeface="Arial"/>
              </a:rPr>
              <a:t>Scior</a:t>
            </a:r>
            <a:r>
              <a:rPr lang="en-GB" sz="1200" dirty="0">
                <a:latin typeface="Arial"/>
                <a:ea typeface="Calibri"/>
                <a:cs typeface="Arial"/>
              </a:rPr>
              <a:t>, K. and </a:t>
            </a:r>
            <a:r>
              <a:rPr lang="en-GB" sz="1200" dirty="0" err="1">
                <a:latin typeface="Arial"/>
                <a:ea typeface="Calibri"/>
                <a:cs typeface="Arial"/>
              </a:rPr>
              <a:t>Loewenberger</a:t>
            </a:r>
            <a:r>
              <a:rPr lang="en-GB" sz="1200" dirty="0">
                <a:latin typeface="Arial"/>
                <a:ea typeface="Calibri"/>
                <a:cs typeface="Arial"/>
              </a:rPr>
              <a:t>, A., 2024. Psychological and social outcomes of befriending interventions for adults with intellectual disabilities: A systematic review. </a:t>
            </a:r>
            <a:r>
              <a:rPr lang="en-GB" sz="1200" i="1" dirty="0">
                <a:latin typeface="Arial"/>
                <a:ea typeface="Calibri"/>
                <a:cs typeface="Arial"/>
              </a:rPr>
              <a:t>Journal of Applied Research in Intellectual Disabilities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37</a:t>
            </a:r>
            <a:r>
              <a:rPr lang="en-GB" sz="1200" dirty="0">
                <a:latin typeface="Arial"/>
                <a:ea typeface="Calibri"/>
                <a:cs typeface="Arial"/>
              </a:rPr>
              <a:t>(1), p.e13168.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6"/>
              </a:rPr>
              <a:t>https://doi.org/10.1111/jar.13168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Care Act 2014. London: The Stationery Office.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Chen, S.M., Wu, C.J.J., Devin, R. and Atherton, J.J., 2022. Effects of reablement programs for older people: A systematic review and meta‐analysis. </a:t>
            </a:r>
            <a:r>
              <a:rPr lang="en-GB" sz="1200" i="1" dirty="0">
                <a:latin typeface="Arial"/>
                <a:ea typeface="Calibri"/>
                <a:cs typeface="Arial"/>
              </a:rPr>
              <a:t>Collegian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29</a:t>
            </a:r>
            <a:r>
              <a:rPr lang="en-GB" sz="1200" dirty="0">
                <a:latin typeface="Arial"/>
                <a:ea typeface="Calibri"/>
                <a:cs typeface="Arial"/>
              </a:rPr>
              <a:t>(6), pp.894-903. </a:t>
            </a:r>
            <a:r>
              <a:rPr lang="en-GB" sz="1200" dirty="0">
                <a:latin typeface="Arial"/>
                <a:ea typeface="Calibri"/>
                <a:cs typeface="Arial"/>
                <a:hlinkClick r:id="rId7"/>
              </a:rPr>
              <a:t>https://doi.org/10.1016/j.colegn.2022.05.012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Chowdhury, S.R., Das, D.C., Sunna, T.C., Beyene, J. and Hossain, A., 2025. Global and regional prevalence of multimorbidity in the adult population in community settings: a systematic review and meta-analysis. </a:t>
            </a:r>
            <a:r>
              <a:rPr lang="en-GB" sz="1200" i="1" dirty="0" err="1">
                <a:latin typeface="Arial"/>
                <a:ea typeface="Calibri"/>
                <a:cs typeface="Arial"/>
              </a:rPr>
              <a:t>EClinicalMedicine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57</a:t>
            </a:r>
            <a:r>
              <a:rPr lang="en-GB" sz="1200" dirty="0">
                <a:latin typeface="Arial"/>
                <a:ea typeface="Calibri"/>
                <a:cs typeface="Arial"/>
              </a:rPr>
              <a:t>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8"/>
              </a:rPr>
              <a:t>https://www.thelancet.com/journals/eclinm/article/PIIS2589-5370(23)00037-8/fulltext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Curreri, N.A., 2019. Partnership Working in Health and Social Care: 2014, Jon Glasby and Helen Dickinson, Publisher: Policy Press. </a:t>
            </a:r>
            <a:r>
              <a:rPr lang="en-GB" sz="1200" i="1">
                <a:latin typeface="Arial"/>
                <a:ea typeface="Calibri"/>
                <a:cs typeface="Arial"/>
              </a:rPr>
              <a:t>International Journal of Integrated Care</a:t>
            </a:r>
            <a:r>
              <a:rPr lang="en-GB" sz="1200">
                <a:latin typeface="Arial"/>
                <a:ea typeface="Calibri"/>
                <a:cs typeface="Arial"/>
              </a:rPr>
              <a:t>, </a:t>
            </a:r>
            <a:r>
              <a:rPr lang="en-GB" sz="1200" i="1">
                <a:latin typeface="Arial"/>
                <a:ea typeface="Calibri"/>
                <a:cs typeface="Arial"/>
              </a:rPr>
              <a:t>19</a:t>
            </a:r>
            <a:r>
              <a:rPr lang="en-GB" sz="1200">
                <a:latin typeface="Arial"/>
                <a:ea typeface="Calibri"/>
                <a:cs typeface="Arial"/>
              </a:rPr>
              <a:t>(2), p.12.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9"/>
              </a:rPr>
              <a:t>https://doi.org/10.5334/ijic.4722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Entwistle, V.A., Carter, S.M., Cribb, A. and McCaffery, K., 2010. Supporting patient autonomy: the importance of clinician-patient relationships. </a:t>
            </a:r>
            <a:r>
              <a:rPr lang="en-GB" sz="1200" i="1">
                <a:latin typeface="Arial"/>
                <a:ea typeface="Calibri"/>
                <a:cs typeface="Arial"/>
              </a:rPr>
              <a:t>Journal of general internal medicine</a:t>
            </a:r>
            <a:r>
              <a:rPr lang="en-GB" sz="1200">
                <a:latin typeface="Arial"/>
                <a:ea typeface="Calibri"/>
                <a:cs typeface="Arial"/>
              </a:rPr>
              <a:t>, </a:t>
            </a:r>
            <a:r>
              <a:rPr lang="en-GB" sz="1200" i="1">
                <a:latin typeface="Arial"/>
                <a:ea typeface="Calibri"/>
                <a:cs typeface="Arial"/>
              </a:rPr>
              <a:t>25</a:t>
            </a:r>
            <a:r>
              <a:rPr lang="en-GB" sz="1200">
                <a:latin typeface="Arial"/>
                <a:ea typeface="Calibri"/>
                <a:cs typeface="Arial"/>
              </a:rPr>
              <a:t>(7), pp.741-745. </a:t>
            </a:r>
            <a:r>
              <a:rPr lang="en-GB" sz="1200" dirty="0">
                <a:latin typeface="Arial"/>
                <a:ea typeface="Calibri"/>
                <a:cs typeface="Arial"/>
                <a:hlinkClick r:id="rId10"/>
              </a:rPr>
              <a:t>https://doi.org/10.1007/s11606-010-1292-2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</a:p>
          <a:p>
            <a:endParaRPr lang="en-GB" sz="1300" dirty="0"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23323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0C065-3E82-C84B-9A3A-E599D9480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041F6-5C40-3E01-1E46-7B1835170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References</a:t>
            </a:r>
            <a:endParaRPr lang="en-GB" sz="3200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F0A19-A7FB-C050-56C5-1559D5F8E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5461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Fernández-Puerta, L., Caballero-</a:t>
            </a:r>
            <a:r>
              <a:rPr lang="en-GB" sz="12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Bonafé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 A., de-Moya-Romero, J.R., Martínez-Sabater, A. and Valera-Lloris, R., 2024. Ageism and associated factors in healthcare workers: A systematic review.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Nursing Reports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14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(4), pp.4039-4059.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2"/>
              </a:rPr>
              <a:t>https://doi.org/10.3390/nursrep14040295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endParaRPr lang="en-GB" sz="1200">
              <a:solidFill>
                <a:srgbClr val="F49100"/>
              </a:solidFill>
              <a:latin typeface="Arial"/>
              <a:ea typeface="Calibri"/>
              <a:cs typeface="Arial"/>
            </a:endParaRPr>
          </a:p>
          <a:p>
            <a:r>
              <a:rPr lang="en-GB" sz="1200">
                <a:solidFill>
                  <a:srgbClr val="000000"/>
                </a:solidFill>
                <a:latin typeface="Arial"/>
                <a:ea typeface="Calibri"/>
                <a:cs typeface="Arial"/>
              </a:rPr>
              <a:t>Foster, L. and Walker, A., 2021. Active ageing across the life course: towards a comprehensive approach to prevention. </a:t>
            </a:r>
            <a:r>
              <a:rPr lang="en-GB" sz="1200" i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BioMed Research International</a:t>
            </a:r>
            <a:r>
              <a:rPr lang="en-GB" sz="120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 </a:t>
            </a:r>
            <a:r>
              <a:rPr lang="en-GB" sz="1200" i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2021</a:t>
            </a:r>
            <a:r>
              <a:rPr lang="en-GB" sz="1200">
                <a:solidFill>
                  <a:srgbClr val="000000"/>
                </a:solidFill>
                <a:latin typeface="Arial"/>
                <a:ea typeface="Calibri"/>
                <a:cs typeface="Arial"/>
              </a:rPr>
              <a:t>(1), p.6650414. 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  <a:hlinkClick r:id="rId3"/>
              </a:rPr>
              <a:t>https://doi.org/10.1155/2021/6650414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solidFill>
                  <a:srgbClr val="000000"/>
                </a:solidFill>
                <a:latin typeface="Arial"/>
                <a:ea typeface="Calibri"/>
                <a:cs typeface="Arial"/>
              </a:rPr>
              <a:t>Frank, J.S. and Patla, A.E., 2013. Balance and mobility challenges in older adults: implications for preserving community mobility. </a:t>
            </a:r>
            <a:r>
              <a:rPr lang="en-GB" sz="1200" i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American journal of preventive medicine</a:t>
            </a:r>
            <a:r>
              <a:rPr lang="en-GB" sz="120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 </a:t>
            </a:r>
            <a:r>
              <a:rPr lang="en-GB" sz="1200" i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25</a:t>
            </a:r>
            <a:r>
              <a:rPr lang="en-GB" sz="1200">
                <a:solidFill>
                  <a:srgbClr val="000000"/>
                </a:solidFill>
                <a:latin typeface="Arial"/>
                <a:ea typeface="Calibri"/>
                <a:cs typeface="Arial"/>
              </a:rPr>
              <a:t>(3), pp.157-163.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4"/>
              </a:rPr>
              <a:t>https://doi.org/10.1016/S0749-3797(03)00179-X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Freepik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. (2024). 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Portrait of multiracial group of senior friends posing together | Premium AI-generated image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. [online] Available at: 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  <a:hlinkClick r:id="rId5"/>
              </a:rPr>
              <a:t>https://www.freepik.com/premium-ai-image/portrait-multiracial-group-senior-friends-posing-together_327356539.htm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[Accessed 28 Feb. 2026].</a:t>
            </a:r>
          </a:p>
          <a:p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Frost, R., Robinson, K., Gordon, A., Caldeira de Melo, R., Villas Boas, P.J., Azevedo, P.S., Hinsliff-Smith, K. and Gavin, J.P., 2024. Identifying and Managing frailty: a survey of UK healthcare professionals.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Journal of Applied Gerontology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43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(4), pp.402-412.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6"/>
              </a:rPr>
              <a:t>https://doi.org/10.1177/07334648231206321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Gianfredi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 V., Nucci, D., Pennisi, F., Maggi, S., Veronese, N. and Soysal, P., 2025. Aging, longevity, and healthy aging: the public health approach.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Aging Clinical and Experimental Research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37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(1), p.125.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7"/>
              </a:rPr>
              <a:t>https://doi.org/10.1007/s40520-025-03021-8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Glasby, J., Farquharson, C., Hanson, L. and </a:t>
            </a:r>
            <a:r>
              <a:rPr lang="en-GB" sz="12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Minkman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 M., 2023. Building a better understanding of adult social care. </a:t>
            </a:r>
            <a:r>
              <a:rPr lang="en-GB" sz="1200" i="1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bmj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382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8"/>
              </a:rPr>
              <a:t>https://doi.org/10.1136/bmj-2022-073720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Gobillot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 H., Genet, B., </a:t>
            </a:r>
            <a:r>
              <a:rPr lang="en-GB" sz="12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Dieudonné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 B., Nicolas, M., Haddad, R., Boddaert, J. and Zerah, L., 2025. Striving for purposeful autonomy: a qualitative method to enhance autonomy measurement in older adults.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BMC geriatrics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25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(1), p.963.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Hollimon, L.A., Taylor, K.V., Fiegenbaum, R., Carrasco, M., Garchitorena Gomez, L., Chung, D. and Seixas, A.A., 2025. Redefining and solving the digital divide and exclusion to improve healthcare: going beyond access to include availability, adequacy, acceptability, and affordability.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Frontiers in digital health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7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 p.1508686.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9"/>
              </a:rPr>
              <a:t>https://doi.org/10.3389/fdgth.2025.1508686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solidFill>
                  <a:srgbClr val="000000"/>
                </a:solidFill>
                <a:latin typeface="Arial"/>
                <a:ea typeface="Calibri"/>
                <a:cs typeface="Arial"/>
              </a:rPr>
              <a:t>Jaiswal, A., Fraser, S. and Wittich, W., 2020, July. Barriers and facilitators that influence social participation in older adults with dual sensory impairment. In </a:t>
            </a:r>
            <a:r>
              <a:rPr lang="en-GB" sz="1200" i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Frontiers in Education</a:t>
            </a:r>
            <a:r>
              <a:rPr lang="en-GB" sz="120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(Vol. 5, p. 127). Frontiers Media SA. 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  <a:hlinkClick r:id="rId10"/>
              </a:rPr>
              <a:t>https://doi.org/10.3389/feduc.2020.00127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solidFill>
                  <a:srgbClr val="000000"/>
                </a:solidFill>
                <a:latin typeface="Arial"/>
                <a:ea typeface="Calibri"/>
                <a:cs typeface="Arial"/>
              </a:rPr>
              <a:t>Kuh, D., Ben-Shlomo, Y., Lynch, J., Hallqvist, J. and Power, C. (2003) </a:t>
            </a:r>
            <a:r>
              <a:rPr lang="en-GB" sz="1200" i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Life course epidemiology</a:t>
            </a:r>
            <a:r>
              <a:rPr lang="en-GB" sz="1200">
                <a:solidFill>
                  <a:srgbClr val="000000"/>
                </a:solidFill>
                <a:latin typeface="Arial"/>
                <a:ea typeface="Calibri"/>
                <a:cs typeface="Arial"/>
              </a:rPr>
              <a:t>. Journal of Epidemiology and Community Health, 57(10), pp.778–783. doi:10.1136/jech.57.10.778.</a:t>
            </a:r>
            <a:endParaRPr lang="en-GB" sz="1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799266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1C5F99-E24D-C7CC-9CE1-CC8632952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2F5CA-01B5-8448-1C0C-C01A0D7B4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References</a:t>
            </a:r>
            <a:endParaRPr lang="en-GB" sz="3200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7BEB6F-D883-3860-4BE8-8941163194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4146"/>
            <a:ext cx="10515600" cy="451835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 dirty="0" err="1">
                <a:latin typeface="Arial"/>
                <a:ea typeface="Calibri"/>
                <a:cs typeface="Arial"/>
              </a:rPr>
              <a:t>Kunonga</a:t>
            </a:r>
            <a:r>
              <a:rPr lang="en-GB" sz="1200" dirty="0">
                <a:latin typeface="Arial"/>
                <a:ea typeface="Calibri"/>
                <a:cs typeface="Arial"/>
              </a:rPr>
              <a:t>, T.P., Spiers, G.F., Beyer, F.R., Hanratty, B., Boulton, E., Hall, A., Bower, P., Todd, C. and Craig, D., 2021. Effects of digital technologies on older people’s access to health and social care: umbrella review. </a:t>
            </a:r>
            <a:r>
              <a:rPr lang="en-GB" sz="1200" i="1" dirty="0">
                <a:latin typeface="Arial"/>
                <a:ea typeface="Calibri"/>
                <a:cs typeface="Arial"/>
              </a:rPr>
              <a:t>Journal of medical Internet research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23</a:t>
            </a:r>
            <a:r>
              <a:rPr lang="en-GB" sz="1200" dirty="0">
                <a:latin typeface="Arial"/>
                <a:ea typeface="Calibri"/>
                <a:cs typeface="Arial"/>
              </a:rPr>
              <a:t>(11), p.e25887.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2"/>
              </a:rPr>
              <a:t>https://doi.org/10.2196/25887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</a:p>
          <a:p>
            <a:r>
              <a:rPr lang="en-GB" sz="1200">
                <a:latin typeface="Arial"/>
                <a:ea typeface="Calibri"/>
                <a:cs typeface="Arial"/>
              </a:rPr>
              <a:t>Lester, B., 2024. COMBATING AGEISM: EVALUATING THE IMPACT OF AN AGE-POSITIVE TRAINING IN HEALTHCARE. </a:t>
            </a:r>
            <a:r>
              <a:rPr lang="en-GB" sz="1200" i="1">
                <a:latin typeface="Arial"/>
                <a:ea typeface="Calibri"/>
                <a:cs typeface="Arial"/>
              </a:rPr>
              <a:t>Innovation in Aging</a:t>
            </a:r>
            <a:r>
              <a:rPr lang="en-GB" sz="1200">
                <a:latin typeface="Arial"/>
                <a:ea typeface="Calibri"/>
                <a:cs typeface="Arial"/>
              </a:rPr>
              <a:t>, </a:t>
            </a:r>
            <a:r>
              <a:rPr lang="en-GB" sz="1200" i="1">
                <a:latin typeface="Arial"/>
                <a:ea typeface="Calibri"/>
                <a:cs typeface="Arial"/>
              </a:rPr>
              <a:t>8</a:t>
            </a:r>
            <a:r>
              <a:rPr lang="en-GB" sz="1200">
                <a:latin typeface="Arial"/>
                <a:ea typeface="Calibri"/>
                <a:cs typeface="Arial"/>
              </a:rPr>
              <a:t>(Supplement_1), pp.1196-1196.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3"/>
              </a:rPr>
              <a:t>https://doi.org/10.1093/geroni/igae098.3829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Lette, M., </a:t>
            </a:r>
            <a:r>
              <a:rPr lang="en-GB" sz="1200" dirty="0" err="1">
                <a:latin typeface="Arial"/>
                <a:ea typeface="Calibri"/>
                <a:cs typeface="Arial"/>
              </a:rPr>
              <a:t>Ambugo</a:t>
            </a:r>
            <a:r>
              <a:rPr lang="en-GB" sz="1200" dirty="0">
                <a:latin typeface="Arial"/>
                <a:ea typeface="Calibri"/>
                <a:cs typeface="Arial"/>
              </a:rPr>
              <a:t>, E.A., Hagen, T.P., </a:t>
            </a:r>
            <a:r>
              <a:rPr lang="en-GB" sz="1200" dirty="0" err="1">
                <a:latin typeface="Arial"/>
                <a:ea typeface="Calibri"/>
                <a:cs typeface="Arial"/>
              </a:rPr>
              <a:t>Nijpels</a:t>
            </a:r>
            <a:r>
              <a:rPr lang="en-GB" sz="1200" dirty="0">
                <a:latin typeface="Arial"/>
                <a:ea typeface="Calibri"/>
                <a:cs typeface="Arial"/>
              </a:rPr>
              <a:t>, G., Baan, C.A. and De Bruin, S.R., 2020. Addressing safety risks in integrated care programs for older people living at home: a scoping review. </a:t>
            </a:r>
            <a:r>
              <a:rPr lang="en-GB" sz="1200" i="1" dirty="0">
                <a:latin typeface="Arial"/>
                <a:ea typeface="Calibri"/>
                <a:cs typeface="Arial"/>
              </a:rPr>
              <a:t>BMC geriatrics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20</a:t>
            </a:r>
            <a:r>
              <a:rPr lang="en-GB" sz="1200" dirty="0">
                <a:latin typeface="Arial"/>
                <a:ea typeface="Calibri"/>
                <a:cs typeface="Arial"/>
              </a:rPr>
              <a:t>(1), p.81. </a:t>
            </a:r>
            <a:r>
              <a:rPr lang="en-GB" sz="1200" dirty="0">
                <a:latin typeface="Arial"/>
                <a:ea typeface="Calibri"/>
                <a:cs typeface="Arial"/>
                <a:hlinkClick r:id="rId4"/>
              </a:rPr>
              <a:t>https://doi.org/10.1186/s12877-020-1482-7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Marmot, M., 2020. </a:t>
            </a:r>
            <a:r>
              <a:rPr lang="en-GB" sz="1200" i="1">
                <a:latin typeface="Arial"/>
                <a:ea typeface="Calibri"/>
                <a:cs typeface="Arial"/>
              </a:rPr>
              <a:t>Health equity in England: The Marmot Review 10 years on</a:t>
            </a:r>
            <a:r>
              <a:rPr lang="en-GB" sz="1200">
                <a:latin typeface="Arial"/>
                <a:ea typeface="Calibri"/>
                <a:cs typeface="Arial"/>
              </a:rPr>
              <a:t>. London: Institute of Health Equity.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NHS England, 2019. </a:t>
            </a:r>
            <a:r>
              <a:rPr lang="en-GB" sz="1200" i="1">
                <a:latin typeface="Arial"/>
                <a:ea typeface="Calibri"/>
                <a:cs typeface="Arial"/>
              </a:rPr>
              <a:t>The NHS Long Term Plan</a:t>
            </a:r>
            <a:r>
              <a:rPr lang="en-GB" sz="1200">
                <a:latin typeface="Arial"/>
                <a:ea typeface="Calibri"/>
                <a:cs typeface="Arial"/>
              </a:rPr>
              <a:t>. London: NHS England.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Nilsen, E.R., Hollister, B., </a:t>
            </a:r>
            <a:r>
              <a:rPr lang="en-GB" sz="1200" dirty="0" err="1">
                <a:latin typeface="Arial"/>
                <a:ea typeface="Calibri"/>
                <a:cs typeface="Arial"/>
              </a:rPr>
              <a:t>Söderhamn</a:t>
            </a:r>
            <a:r>
              <a:rPr lang="en-GB" sz="1200" dirty="0">
                <a:latin typeface="Arial"/>
                <a:ea typeface="Calibri"/>
                <a:cs typeface="Arial"/>
              </a:rPr>
              <a:t>, U. and Dale, B., 2022. What matters to older adults? Exploring person‐centred care during and after transitions between hospital and home. </a:t>
            </a:r>
            <a:r>
              <a:rPr lang="en-GB" sz="1200" i="1" dirty="0">
                <a:latin typeface="Arial"/>
                <a:ea typeface="Calibri"/>
                <a:cs typeface="Arial"/>
              </a:rPr>
              <a:t>Journal of Clinical Nursing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31</a:t>
            </a:r>
            <a:r>
              <a:rPr lang="en-GB" sz="1200" dirty="0">
                <a:latin typeface="Arial"/>
                <a:ea typeface="Calibri"/>
                <a:cs typeface="Arial"/>
              </a:rPr>
              <a:t>(5-6), pp.569-581.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5"/>
              </a:rPr>
              <a:t>https://doi.org/10.1111/jocn.15914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Park, J.H. and Kang, S.W., 2023, November. Social interaction and life satisfaction among older adults by age group. In </a:t>
            </a:r>
            <a:r>
              <a:rPr lang="en-GB" sz="1200" i="1">
                <a:latin typeface="Arial"/>
                <a:ea typeface="Calibri"/>
                <a:cs typeface="Arial"/>
              </a:rPr>
              <a:t>Healthcare</a:t>
            </a:r>
            <a:r>
              <a:rPr lang="en-GB" sz="1200">
                <a:latin typeface="Arial"/>
                <a:ea typeface="Calibri"/>
                <a:cs typeface="Arial"/>
              </a:rPr>
              <a:t> (Vol. 11, No. 22, p. 2951). MDPI. </a:t>
            </a:r>
            <a:r>
              <a:rPr lang="en-GB" sz="1200" dirty="0">
                <a:latin typeface="Arial"/>
                <a:ea typeface="Calibri"/>
                <a:cs typeface="Arial"/>
                <a:hlinkClick r:id="rId6"/>
              </a:rPr>
              <a:t>https://doi.org/10.3390/healthcare11222951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Pelto-Piri, V., Engström, K. and Engström, I., 2013. Paternalism, autonomy and reciprocity: ethical perspectives in encounters with patients in psychiatric in-patient care. </a:t>
            </a:r>
            <a:r>
              <a:rPr lang="en-GB" sz="1200" i="1" dirty="0">
                <a:latin typeface="Arial"/>
                <a:ea typeface="Calibri"/>
                <a:cs typeface="Arial"/>
              </a:rPr>
              <a:t>BMC medical ethics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14</a:t>
            </a:r>
            <a:r>
              <a:rPr lang="en-GB" sz="1200" dirty="0">
                <a:latin typeface="Arial"/>
                <a:ea typeface="Calibri"/>
                <a:cs typeface="Arial"/>
              </a:rPr>
              <a:t>(1), p.49. </a:t>
            </a:r>
            <a:r>
              <a:rPr lang="en-GB" sz="1200" dirty="0">
                <a:latin typeface="Arial"/>
                <a:ea typeface="Calibri"/>
                <a:cs typeface="Arial"/>
                <a:hlinkClick r:id="rId7"/>
              </a:rPr>
              <a:t>https://doi.org/10.1186/1472-6939-14-49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Pickard, S., 2018. Health, illness and frailty in old age: a phenomenological exploration. </a:t>
            </a:r>
            <a:r>
              <a:rPr lang="en-GB" sz="1200" i="1" dirty="0">
                <a:latin typeface="Arial"/>
                <a:ea typeface="Calibri"/>
                <a:cs typeface="Arial"/>
              </a:rPr>
              <a:t>Journal of Aging Studies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47</a:t>
            </a:r>
            <a:r>
              <a:rPr lang="en-GB" sz="1200" dirty="0">
                <a:latin typeface="Arial"/>
                <a:ea typeface="Calibri"/>
                <a:cs typeface="Arial"/>
              </a:rPr>
              <a:t>, pp.24-31.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 err="1">
                <a:latin typeface="Arial"/>
                <a:ea typeface="Calibri"/>
                <a:cs typeface="Arial"/>
              </a:rPr>
              <a:t>SeizaVisuals</a:t>
            </a:r>
            <a:r>
              <a:rPr lang="en-GB" sz="1200" dirty="0">
                <a:latin typeface="Arial"/>
                <a:ea typeface="Calibri"/>
                <a:cs typeface="Arial"/>
              </a:rPr>
              <a:t> (2025). </a:t>
            </a:r>
            <a:r>
              <a:rPr lang="en-GB" sz="1200" i="1" dirty="0">
                <a:latin typeface="Arial"/>
                <a:ea typeface="Calibri"/>
                <a:cs typeface="Arial"/>
              </a:rPr>
              <a:t>Old Couple Hugging Stock Photos, Pictures &amp; Royalty-Free Images - iStock</a:t>
            </a:r>
            <a:r>
              <a:rPr lang="en-GB" sz="1200" dirty="0">
                <a:latin typeface="Arial"/>
                <a:ea typeface="Calibri"/>
                <a:cs typeface="Arial"/>
              </a:rPr>
              <a:t>. [online] Istockphoto.com. Available at: </a:t>
            </a:r>
            <a:r>
              <a:rPr lang="en-GB" sz="1200" dirty="0">
                <a:latin typeface="Arial"/>
                <a:ea typeface="Calibri"/>
                <a:cs typeface="Arial"/>
                <a:hlinkClick r:id="rId8"/>
              </a:rPr>
              <a:t>https://www.istockphoto.com/search/2/image-film?phrase=old+couple+hugging&amp;tracked_gsrp_landing=https%3A%2F%2Fwww.istockphoto.com%2Fphotos%2Fold-couple-hugging</a:t>
            </a:r>
            <a:r>
              <a:rPr lang="en-GB" sz="1200" dirty="0">
                <a:latin typeface="Arial"/>
                <a:ea typeface="Calibri"/>
                <a:cs typeface="Arial"/>
              </a:rPr>
              <a:t> [Accessed 28 Feb. 2026].</a:t>
            </a:r>
          </a:p>
          <a:p>
            <a:r>
              <a:rPr lang="en-GB" sz="1200" dirty="0">
                <a:latin typeface="Arial"/>
                <a:ea typeface="Calibri"/>
                <a:cs typeface="Arial"/>
              </a:rPr>
              <a:t>Tessier, A., Beaulieu, M.D., </a:t>
            </a:r>
            <a:r>
              <a:rPr lang="en-GB" sz="1200" dirty="0" err="1">
                <a:latin typeface="Arial"/>
                <a:ea typeface="Calibri"/>
                <a:cs typeface="Arial"/>
              </a:rPr>
              <a:t>Mcginn</a:t>
            </a:r>
            <a:r>
              <a:rPr lang="en-GB" sz="1200" dirty="0">
                <a:latin typeface="Arial"/>
                <a:ea typeface="Calibri"/>
                <a:cs typeface="Arial"/>
              </a:rPr>
              <a:t>, C.A. and Latulippe, R., 2016. Effectiveness of reablement: a systematic review. </a:t>
            </a:r>
            <a:r>
              <a:rPr lang="en-GB" sz="1200" i="1" dirty="0">
                <a:latin typeface="Arial"/>
                <a:ea typeface="Calibri"/>
                <a:cs typeface="Arial"/>
              </a:rPr>
              <a:t>Healthcare policy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11</a:t>
            </a:r>
            <a:r>
              <a:rPr lang="en-GB" sz="1200" dirty="0">
                <a:latin typeface="Arial"/>
                <a:ea typeface="Calibri"/>
                <a:cs typeface="Arial"/>
              </a:rPr>
              <a:t>(4), p.49.</a:t>
            </a:r>
            <a:endParaRPr lang="en-GB" sz="1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7110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2BCC66-22A3-6DF9-A168-9056ED4B80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57AC8-9AB6-D6C1-4059-85A23E06A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References</a:t>
            </a:r>
            <a:endParaRPr lang="en-GB" sz="3200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0ED930-B89A-06DA-458D-0B03B2337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7214"/>
            <a:ext cx="10515600" cy="451835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 dirty="0" err="1">
                <a:latin typeface="Arial"/>
                <a:ea typeface="Calibri"/>
                <a:cs typeface="Arial"/>
              </a:rPr>
              <a:t>Tritter</a:t>
            </a:r>
            <a:r>
              <a:rPr lang="en-GB" sz="1200" dirty="0">
                <a:latin typeface="Arial"/>
                <a:ea typeface="Calibri"/>
                <a:cs typeface="Arial"/>
              </a:rPr>
              <a:t>, J.Q. and McCallum, A., 2006. The snakes and ladders of user involvement: moving beyond Arnstein. </a:t>
            </a:r>
            <a:r>
              <a:rPr lang="en-GB" sz="1200" i="1" dirty="0">
                <a:latin typeface="Arial"/>
                <a:ea typeface="Calibri"/>
                <a:cs typeface="Arial"/>
              </a:rPr>
              <a:t>Health policy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76</a:t>
            </a:r>
            <a:r>
              <a:rPr lang="en-GB" sz="1200" dirty="0">
                <a:latin typeface="Arial"/>
                <a:ea typeface="Calibri"/>
                <a:cs typeface="Arial"/>
              </a:rPr>
              <a:t>(2), pp.156-168.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2"/>
              </a:rPr>
              <a:t>https://doi.org/10.1016/j.healthpol.2005.05.008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</a:p>
          <a:p>
            <a:r>
              <a:rPr lang="en-GB" sz="1200" dirty="0">
                <a:latin typeface="Arial"/>
                <a:ea typeface="Calibri"/>
                <a:cs typeface="Arial"/>
              </a:rPr>
              <a:t>Vizir, T. (2026). </a:t>
            </a:r>
            <a:r>
              <a:rPr lang="en-GB" sz="1200" i="1" dirty="0">
                <a:latin typeface="Arial"/>
                <a:ea typeface="Calibri"/>
                <a:cs typeface="Arial"/>
              </a:rPr>
              <a:t>Speaker with megaphone, loudspeaker. Person with megaphone in hand, announcement, call, advertisement, information. Illustration</a:t>
            </a:r>
            <a:r>
              <a:rPr lang="en-GB" sz="1200" dirty="0">
                <a:latin typeface="Arial"/>
                <a:ea typeface="Calibri"/>
                <a:cs typeface="Arial"/>
              </a:rPr>
              <a:t>. [online] </a:t>
            </a:r>
            <a:r>
              <a:rPr lang="en-GB" sz="1200" dirty="0" err="1">
                <a:latin typeface="Arial"/>
                <a:ea typeface="Calibri"/>
                <a:cs typeface="Arial"/>
              </a:rPr>
              <a:t>Vecteezy</a:t>
            </a:r>
            <a:r>
              <a:rPr lang="en-GB" sz="1200" dirty="0">
                <a:latin typeface="Arial"/>
                <a:ea typeface="Calibri"/>
                <a:cs typeface="Arial"/>
              </a:rPr>
              <a:t>. Available at: </a:t>
            </a:r>
            <a:r>
              <a:rPr lang="en-GB" sz="1200" dirty="0">
                <a:latin typeface="Arial"/>
                <a:ea typeface="Calibri"/>
                <a:cs typeface="Arial"/>
                <a:hlinkClick r:id="rId3"/>
              </a:rPr>
              <a:t>https://www.vecteezy.com/vector-art/49324627-speaker-with-megaphone-loudspeaker-person-with-megaphone-in-hand-announcement-call-advertisement-information-illustration</a:t>
            </a:r>
            <a:r>
              <a:rPr lang="en-GB" sz="1200" dirty="0">
                <a:latin typeface="Arial"/>
                <a:ea typeface="Calibri"/>
                <a:cs typeface="Arial"/>
              </a:rPr>
              <a:t> [Accessed 28 Feb. 2026].</a:t>
            </a:r>
          </a:p>
          <a:p>
            <a:r>
              <a:rPr lang="en-GB" sz="1200">
                <a:latin typeface="Arial"/>
                <a:ea typeface="Calibri"/>
                <a:cs typeface="Arial"/>
              </a:rPr>
              <a:t>Walsh, K., Scharf, T. and Keating, N., 2017. Social exclusion of older persons: A scoping review and conceptual framework. </a:t>
            </a:r>
            <a:r>
              <a:rPr lang="en-GB" sz="1200" i="1">
                <a:latin typeface="Arial"/>
                <a:ea typeface="Calibri"/>
                <a:cs typeface="Arial"/>
              </a:rPr>
              <a:t>European Journal of ageing</a:t>
            </a:r>
            <a:r>
              <a:rPr lang="en-GB" sz="1200">
                <a:latin typeface="Arial"/>
                <a:ea typeface="Calibri"/>
                <a:cs typeface="Arial"/>
              </a:rPr>
              <a:t>, </a:t>
            </a:r>
            <a:r>
              <a:rPr lang="en-GB" sz="1200" i="1">
                <a:latin typeface="Arial"/>
                <a:ea typeface="Calibri"/>
                <a:cs typeface="Arial"/>
              </a:rPr>
              <a:t>14</a:t>
            </a:r>
            <a:r>
              <a:rPr lang="en-GB" sz="1200">
                <a:latin typeface="Arial"/>
                <a:ea typeface="Calibri"/>
                <a:cs typeface="Arial"/>
              </a:rPr>
              <a:t>(1), pp.81-98. </a:t>
            </a:r>
            <a:r>
              <a:rPr lang="en-GB" sz="1200" dirty="0">
                <a:latin typeface="Arial"/>
                <a:ea typeface="Calibri"/>
                <a:cs typeface="Arial"/>
                <a:hlinkClick r:id="rId4"/>
              </a:rPr>
              <a:t>https://doi.org/10.1007/s10433-016-0398-8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Wiles, J., </a:t>
            </a:r>
            <a:r>
              <a:rPr lang="en-GB" sz="1200" dirty="0" err="1">
                <a:latin typeface="Arial"/>
                <a:ea typeface="Calibri"/>
                <a:cs typeface="Arial"/>
              </a:rPr>
              <a:t>Leibing</a:t>
            </a:r>
            <a:r>
              <a:rPr lang="en-GB" sz="1200" dirty="0">
                <a:latin typeface="Arial"/>
                <a:ea typeface="Calibri"/>
                <a:cs typeface="Arial"/>
              </a:rPr>
              <a:t>, A., Guberman, N., Reeve, J. and Allen, R.E.S. 2012. ‘The meaning of ageing in place to older people’, </a:t>
            </a:r>
            <a:r>
              <a:rPr lang="en-GB" sz="1200" i="1" dirty="0">
                <a:latin typeface="Arial"/>
                <a:ea typeface="Calibri"/>
                <a:cs typeface="Arial"/>
              </a:rPr>
              <a:t>The Gerontologist</a:t>
            </a:r>
            <a:r>
              <a:rPr lang="en-GB" sz="1200" dirty="0">
                <a:latin typeface="Arial"/>
                <a:ea typeface="Calibri"/>
                <a:cs typeface="Arial"/>
              </a:rPr>
              <a:t>, 52(3), pp. 357–366. doi:10.1093/</a:t>
            </a:r>
            <a:r>
              <a:rPr lang="en-GB" sz="1200" dirty="0" err="1">
                <a:latin typeface="Arial"/>
                <a:ea typeface="Calibri"/>
                <a:cs typeface="Arial"/>
              </a:rPr>
              <a:t>geront</a:t>
            </a:r>
            <a:r>
              <a:rPr lang="en-GB" sz="1200" dirty="0">
                <a:latin typeface="Arial"/>
                <a:ea typeface="Calibri"/>
                <a:cs typeface="Arial"/>
              </a:rPr>
              <a:t>/gnr098.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Winstead, V., Yost, E.A., Cotten, S.R., </a:t>
            </a:r>
            <a:r>
              <a:rPr lang="en-GB" sz="1200" dirty="0" err="1">
                <a:latin typeface="Arial"/>
                <a:ea typeface="Calibri"/>
                <a:cs typeface="Arial"/>
              </a:rPr>
              <a:t>Berkowsky</a:t>
            </a:r>
            <a:r>
              <a:rPr lang="en-GB" sz="1200" dirty="0">
                <a:latin typeface="Arial"/>
                <a:ea typeface="Calibri"/>
                <a:cs typeface="Arial"/>
              </a:rPr>
              <a:t>, R.W. and Anderson, W.A., 2014. The impact of activity interventions on the well-being of older adults in continuing care communities. </a:t>
            </a:r>
            <a:r>
              <a:rPr lang="en-GB" sz="1200" i="1" dirty="0">
                <a:latin typeface="Arial"/>
                <a:ea typeface="Calibri"/>
                <a:cs typeface="Arial"/>
              </a:rPr>
              <a:t>Journal of Applied Gerontology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33</a:t>
            </a:r>
            <a:r>
              <a:rPr lang="en-GB" sz="1200" dirty="0">
                <a:latin typeface="Arial"/>
                <a:ea typeface="Calibri"/>
                <a:cs typeface="Arial"/>
              </a:rPr>
              <a:t>(7), pp.888-911.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5"/>
              </a:rPr>
              <a:t>https://doi.org/10.1177/0733464814537701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World Health Organization, 2015. </a:t>
            </a:r>
            <a:r>
              <a:rPr lang="en-GB" sz="1200" i="1">
                <a:latin typeface="Arial"/>
                <a:ea typeface="Calibri"/>
                <a:cs typeface="Arial"/>
              </a:rPr>
              <a:t>World report on ageing and health</a:t>
            </a:r>
            <a:r>
              <a:rPr lang="en-GB" sz="1200">
                <a:latin typeface="Arial"/>
                <a:ea typeface="Calibri"/>
                <a:cs typeface="Arial"/>
              </a:rPr>
              <a:t>. Geneva: WHO.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Xiao, N., Xia, B., Buys, L., </a:t>
            </a:r>
            <a:r>
              <a:rPr lang="en-GB" sz="1200" dirty="0" err="1">
                <a:latin typeface="Arial"/>
                <a:ea typeface="Calibri"/>
                <a:cs typeface="Arial"/>
              </a:rPr>
              <a:t>Susilawati</a:t>
            </a:r>
            <a:r>
              <a:rPr lang="en-GB" sz="1200" dirty="0">
                <a:latin typeface="Arial"/>
                <a:ea typeface="Calibri"/>
                <a:cs typeface="Arial"/>
              </a:rPr>
              <a:t>, C., Larbi, M. and Chen, Q., 2025. Comparative Analysis of 16 Aging Concepts and Their Influence on Aging Narratives: Bibliometric and Content Analysis. </a:t>
            </a:r>
            <a:r>
              <a:rPr lang="en-GB" sz="1200" i="1" dirty="0">
                <a:latin typeface="Arial"/>
                <a:ea typeface="Calibri"/>
                <a:cs typeface="Arial"/>
              </a:rPr>
              <a:t>JMIR aging</a:t>
            </a:r>
            <a:r>
              <a:rPr lang="en-GB" sz="1200" dirty="0">
                <a:latin typeface="Arial"/>
                <a:ea typeface="Calibri"/>
                <a:cs typeface="Arial"/>
              </a:rPr>
              <a:t>, </a:t>
            </a:r>
            <a:r>
              <a:rPr lang="en-GB" sz="1200" i="1" dirty="0">
                <a:latin typeface="Arial"/>
                <a:ea typeface="Calibri"/>
                <a:cs typeface="Arial"/>
              </a:rPr>
              <a:t>8</a:t>
            </a:r>
            <a:r>
              <a:rPr lang="en-GB" sz="1200" dirty="0">
                <a:latin typeface="Arial"/>
                <a:ea typeface="Calibri"/>
                <a:cs typeface="Arial"/>
              </a:rPr>
              <a:t>, p.e72011.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6"/>
              </a:rPr>
              <a:t>https://doi.org/10.2196/72011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Zhang, J. and Forder, J., 2025. The effects of Direct Payments on the well-being of older adults in England. </a:t>
            </a:r>
            <a:r>
              <a:rPr lang="en-GB" sz="1200" i="1">
                <a:latin typeface="Arial"/>
                <a:ea typeface="Calibri"/>
                <a:cs typeface="Arial"/>
              </a:rPr>
              <a:t>European Journal of Ageing</a:t>
            </a:r>
            <a:r>
              <a:rPr lang="en-GB" sz="1200">
                <a:latin typeface="Arial"/>
                <a:ea typeface="Calibri"/>
                <a:cs typeface="Arial"/>
              </a:rPr>
              <a:t>, </a:t>
            </a:r>
            <a:r>
              <a:rPr lang="en-GB" sz="1200" i="1">
                <a:latin typeface="Arial"/>
                <a:ea typeface="Calibri"/>
                <a:cs typeface="Arial"/>
              </a:rPr>
              <a:t>22</a:t>
            </a:r>
            <a:r>
              <a:rPr lang="en-GB" sz="1200">
                <a:latin typeface="Arial"/>
                <a:ea typeface="Calibri"/>
                <a:cs typeface="Arial"/>
              </a:rPr>
              <a:t>(1), p.45.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7"/>
              </a:rPr>
              <a:t>https://doi.org/10.1007/s10433-025-00882-w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Zhang, M. and Zhong, L., 2025. Assessing the impact of frailty interventions on older patients with frailty. </a:t>
            </a:r>
            <a:r>
              <a:rPr lang="en-GB" sz="1200" i="1">
                <a:latin typeface="Arial"/>
                <a:ea typeface="Calibri"/>
                <a:cs typeface="Arial"/>
              </a:rPr>
              <a:t>Current Therapeutic Research</a:t>
            </a:r>
            <a:r>
              <a:rPr lang="en-GB" sz="1200">
                <a:latin typeface="Arial"/>
                <a:ea typeface="Calibri"/>
                <a:cs typeface="Arial"/>
              </a:rPr>
              <a:t>, </a:t>
            </a:r>
            <a:r>
              <a:rPr lang="en-GB" sz="1200" i="1">
                <a:latin typeface="Arial"/>
                <a:ea typeface="Calibri"/>
                <a:cs typeface="Arial"/>
              </a:rPr>
              <a:t>102</a:t>
            </a:r>
            <a:r>
              <a:rPr lang="en-GB" sz="1200">
                <a:latin typeface="Arial"/>
                <a:ea typeface="Calibri"/>
                <a:cs typeface="Arial"/>
              </a:rPr>
              <a:t>, p.100769.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8"/>
              </a:rPr>
              <a:t>https://doi.org/10.1016/j.curtheres.2024.100769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>
              <a:latin typeface="Arial"/>
              <a:cs typeface="Arial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Zhong, S. and Wang, Y., 2025. Digital exclusion and loneliness in older people: panel data analysis of three longitudinal cohort studies. </a:t>
            </a:r>
            <a:r>
              <a:rPr lang="en-GB" sz="1200" i="1">
                <a:latin typeface="Arial"/>
                <a:ea typeface="Calibri"/>
                <a:cs typeface="Arial"/>
              </a:rPr>
              <a:t>BMC geriatrics</a:t>
            </a:r>
            <a:r>
              <a:rPr lang="en-GB" sz="1200">
                <a:latin typeface="Arial"/>
                <a:ea typeface="Calibri"/>
                <a:cs typeface="Arial"/>
              </a:rPr>
              <a:t>, </a:t>
            </a:r>
            <a:r>
              <a:rPr lang="en-GB" sz="1200" i="1">
                <a:latin typeface="Arial"/>
                <a:ea typeface="Calibri"/>
                <a:cs typeface="Arial"/>
              </a:rPr>
              <a:t>25</a:t>
            </a:r>
            <a:r>
              <a:rPr lang="en-GB" sz="1200">
                <a:latin typeface="Arial"/>
                <a:ea typeface="Calibri"/>
                <a:cs typeface="Arial"/>
              </a:rPr>
              <a:t>(1), p.662. </a:t>
            </a:r>
            <a:r>
              <a:rPr lang="en-GB" sz="1200" dirty="0">
                <a:solidFill>
                  <a:srgbClr val="F49100"/>
                </a:solidFill>
                <a:latin typeface="Arial"/>
                <a:ea typeface="Calibri"/>
                <a:cs typeface="Arial"/>
                <a:hlinkClick r:id="rId9"/>
              </a:rPr>
              <a:t>https://doi.org/10.1186/s12877-025-06337-2</a:t>
            </a:r>
            <a:r>
              <a:rPr lang="en-GB" sz="1200" dirty="0">
                <a:latin typeface="Arial"/>
                <a:ea typeface="Calibri"/>
                <a:cs typeface="Arial"/>
              </a:rPr>
              <a:t> </a:t>
            </a:r>
            <a:endParaRPr lang="en-GB" sz="1200" dirty="0">
              <a:latin typeface="Arial"/>
              <a:cs typeface="Arial"/>
            </a:endParaRPr>
          </a:p>
          <a:p>
            <a:endParaRPr lang="en-GB" sz="1600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71938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</TotalTime>
  <Words>3562</Words>
  <Application>Microsoft Office PowerPoint</Application>
  <PresentationFormat>Widescreen</PresentationFormat>
  <Paragraphs>165</Paragraphs>
  <Slides>19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Introduction </vt:lpstr>
      <vt:lpstr>PowerPoint Presentation</vt:lpstr>
      <vt:lpstr>Autonomy and freedom of choice </vt:lpstr>
      <vt:lpstr>Social Participation and Emotional Wellbeing</vt:lpstr>
      <vt:lpstr>Safety and Risk Management</vt:lpstr>
      <vt:lpstr>Critical of the Effectiveness and Benefits of Approaches and Interventions in Supporting Older People in the UK</vt:lpstr>
      <vt:lpstr>Integrated Care Systems (ICS) and Personalisation</vt:lpstr>
      <vt:lpstr>Social Participation and Emotional Wellbeing</vt:lpstr>
      <vt:lpstr>Policy and Theoretical links</vt:lpstr>
      <vt:lpstr>Challenges Encountered by Older People in Maintaining Independence and Functional Ability</vt:lpstr>
      <vt:lpstr>Challenges Encountered by Older People in Maintaining Independence and Functional Ability</vt:lpstr>
      <vt:lpstr>Recommendations for Improving Services to Empower older People</vt:lpstr>
      <vt:lpstr>Recommendations for Improving Services to Empower older People</vt:lpstr>
      <vt:lpstr>Conclusion</vt:lpstr>
      <vt:lpstr>References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Lucresha Lewis</cp:lastModifiedBy>
  <cp:revision>511</cp:revision>
  <dcterms:created xsi:type="dcterms:W3CDTF">2026-02-28T13:28:33Z</dcterms:created>
  <dcterms:modified xsi:type="dcterms:W3CDTF">2026-02-28T22:59:19Z</dcterms:modified>
</cp:coreProperties>
</file>