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D65718-BD84-482A-A4C6-72DCD7C19AB1}" v="83" dt="2022-04-05T10:52:08.8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56" d="100"/>
          <a:sy n="56" d="100"/>
        </p:scale>
        <p:origin x="68" y="2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4/5/2022</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5331497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4/5/2022</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41430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4/5/2022</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795809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4/5/2022</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2733662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4/5/2022</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9885512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4/5/2022</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775481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4/5/2022</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716604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4/5/2022</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282157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4/5/2022</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346651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4/5/2022</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2390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4/5/2022</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438470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4/5/2022</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53501013"/>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80" r:id="rId6"/>
    <p:sldLayoutId id="2147483676" r:id="rId7"/>
    <p:sldLayoutId id="2147483677" r:id="rId8"/>
    <p:sldLayoutId id="2147483678" r:id="rId9"/>
    <p:sldLayoutId id="2147483679" r:id="rId10"/>
    <p:sldLayoutId id="2147483681"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iphr.com/research/workplace-stress-statistics/" TargetMode="External"/><Relationship Id="rId2" Type="http://schemas.openxmlformats.org/officeDocument/2006/relationships/hyperlink" Target="https://www.perkbox.com/uk/resources/library/2020-workplace-stress-survey" TargetMode="External"/><Relationship Id="rId1" Type="http://schemas.openxmlformats.org/officeDocument/2006/relationships/slideLayout" Target="../slideLayouts/slideLayout2.xml"/><Relationship Id="rId5" Type="http://schemas.openxmlformats.org/officeDocument/2006/relationships/hyperlink" Target="https://www.helpguide.org/articles/stress/stress-in-the-workplace.htm" TargetMode="External"/><Relationship Id="rId4" Type="http://schemas.openxmlformats.org/officeDocument/2006/relationships/hyperlink" Target="https://www.corporatewellnessmagazine.com/article/workplace-stress-silent-killer-employee-health-productivity"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oem.bmj.com/content/oemed/59/1/67.full.pdf" TargetMode="External"/><Relationship Id="rId2" Type="http://schemas.openxmlformats.org/officeDocument/2006/relationships/hyperlink" Target="https://loramed.com/%D0%BA%D0%B0%D0%BA-%D0%B4%D0%B0-%D1%81%D0%B5-%D1%81%D0%BF%D1%80%D0%B0%D0%B2%D0%B8%D0%BC-%D1%81%D1%8A%D1%81-%D1%81%D1%82%D1%80%D0%B5%D1%81%D0%B0-%D0%BD%D0%B0-%D1%80%D0%B0%D0%B1%D0%BE%D1%82%D0%BD%D0%BE/" TargetMode="External"/><Relationship Id="rId1" Type="http://schemas.openxmlformats.org/officeDocument/2006/relationships/slideLayout" Target="../slideLayouts/slideLayout2.xml"/><Relationship Id="rId4" Type="http://schemas.openxmlformats.org/officeDocument/2006/relationships/hyperlink" Target="https://www.ccohs.ca/oshanswers/psychosocial/stres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83AF9C6E-31D5-480C-AE10-9BA3E4ED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3" descr="Wood human figure">
            <a:extLst>
              <a:ext uri="{FF2B5EF4-FFF2-40B4-BE49-F238E27FC236}">
                <a16:creationId xmlns:a16="http://schemas.microsoft.com/office/drawing/2014/main" id="{3458E962-6E2B-3F73-2B9B-5D216B48719D}"/>
              </a:ext>
            </a:extLst>
          </p:cNvPr>
          <p:cNvPicPr>
            <a:picLocks noChangeAspect="1"/>
          </p:cNvPicPr>
          <p:nvPr/>
        </p:nvPicPr>
        <p:blipFill rotWithShape="1">
          <a:blip r:embed="rId2"/>
          <a:srcRect b="15730"/>
          <a:stretch/>
        </p:blipFill>
        <p:spPr>
          <a:xfrm>
            <a:off x="20" y="10"/>
            <a:ext cx="12191979" cy="6857989"/>
          </a:xfrm>
          <a:prstGeom prst="rect">
            <a:avLst/>
          </a:prstGeom>
        </p:spPr>
      </p:pic>
      <p:sp>
        <p:nvSpPr>
          <p:cNvPr id="17" name="Freeform: Shape 10">
            <a:extLst>
              <a:ext uri="{FF2B5EF4-FFF2-40B4-BE49-F238E27FC236}">
                <a16:creationId xmlns:a16="http://schemas.microsoft.com/office/drawing/2014/main" id="{ED1BE14B-C94E-4A1A-B076-39CCA2304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92448" flipH="1" flipV="1">
            <a:off x="399987" y="694217"/>
            <a:ext cx="3909320" cy="5385644"/>
          </a:xfrm>
          <a:custGeom>
            <a:avLst/>
            <a:gdLst>
              <a:gd name="connsiteX0" fmla="*/ 6058 w 823258"/>
              <a:gd name="connsiteY0" fmla="*/ 673615 h 1272110"/>
              <a:gd name="connsiteX1" fmla="*/ 112452 w 823258"/>
              <a:gd name="connsiteY1" fmla="*/ 471685 h 1272110"/>
              <a:gd name="connsiteX2" fmla="*/ 94736 w 823258"/>
              <a:gd name="connsiteY2" fmla="*/ 159741 h 1272110"/>
              <a:gd name="connsiteX3" fmla="*/ 229419 w 823258"/>
              <a:gd name="connsiteY3" fmla="*/ 14485 h 1272110"/>
              <a:gd name="connsiteX4" fmla="*/ 580225 w 823258"/>
              <a:gd name="connsiteY4" fmla="*/ 3817 h 1272110"/>
              <a:gd name="connsiteX5" fmla="*/ 736149 w 823258"/>
              <a:gd name="connsiteY5" fmla="*/ 195174 h 1272110"/>
              <a:gd name="connsiteX6" fmla="*/ 823017 w 823258"/>
              <a:gd name="connsiteY6" fmla="*/ 912026 h 1272110"/>
              <a:gd name="connsiteX7" fmla="*/ 743293 w 823258"/>
              <a:gd name="connsiteY7" fmla="*/ 1196443 h 1272110"/>
              <a:gd name="connsiteX8" fmla="*/ 310858 w 823258"/>
              <a:gd name="connsiteY8" fmla="*/ 1251402 h 1272110"/>
              <a:gd name="connsiteX9" fmla="*/ 133693 w 823258"/>
              <a:gd name="connsiteY9" fmla="*/ 1020992 h 1272110"/>
              <a:gd name="connsiteX10" fmla="*/ 126549 w 823258"/>
              <a:gd name="connsiteY10" fmla="*/ 606369 h 1272110"/>
              <a:gd name="connsiteX11" fmla="*/ 6058 w 823258"/>
              <a:gd name="connsiteY11" fmla="*/ 673615 h 1272110"/>
              <a:gd name="connsiteX0" fmla="*/ 6097 w 846673"/>
              <a:gd name="connsiteY0" fmla="*/ 673624 h 1266490"/>
              <a:gd name="connsiteX1" fmla="*/ 112491 w 846673"/>
              <a:gd name="connsiteY1" fmla="*/ 471694 h 1266490"/>
              <a:gd name="connsiteX2" fmla="*/ 94775 w 846673"/>
              <a:gd name="connsiteY2" fmla="*/ 159750 h 1266490"/>
              <a:gd name="connsiteX3" fmla="*/ 229458 w 846673"/>
              <a:gd name="connsiteY3" fmla="*/ 14494 h 1266490"/>
              <a:gd name="connsiteX4" fmla="*/ 580264 w 846673"/>
              <a:gd name="connsiteY4" fmla="*/ 3826 h 1266490"/>
              <a:gd name="connsiteX5" fmla="*/ 736188 w 846673"/>
              <a:gd name="connsiteY5" fmla="*/ 195183 h 1266490"/>
              <a:gd name="connsiteX6" fmla="*/ 823056 w 846673"/>
              <a:gd name="connsiteY6" fmla="*/ 912035 h 1266490"/>
              <a:gd name="connsiteX7" fmla="*/ 795891 w 846673"/>
              <a:gd name="connsiteY7" fmla="*/ 1213658 h 1266490"/>
              <a:gd name="connsiteX8" fmla="*/ 310897 w 846673"/>
              <a:gd name="connsiteY8" fmla="*/ 1251411 h 1266490"/>
              <a:gd name="connsiteX9" fmla="*/ 133732 w 846673"/>
              <a:gd name="connsiteY9" fmla="*/ 1021001 h 1266490"/>
              <a:gd name="connsiteX10" fmla="*/ 126588 w 846673"/>
              <a:gd name="connsiteY10" fmla="*/ 606378 h 1266490"/>
              <a:gd name="connsiteX11" fmla="*/ 6097 w 846673"/>
              <a:gd name="connsiteY11" fmla="*/ 673624 h 1266490"/>
              <a:gd name="connsiteX0" fmla="*/ 6097 w 849914"/>
              <a:gd name="connsiteY0" fmla="*/ 673624 h 1273207"/>
              <a:gd name="connsiteX1" fmla="*/ 112491 w 849914"/>
              <a:gd name="connsiteY1" fmla="*/ 471694 h 1273207"/>
              <a:gd name="connsiteX2" fmla="*/ 94775 w 849914"/>
              <a:gd name="connsiteY2" fmla="*/ 159750 h 1273207"/>
              <a:gd name="connsiteX3" fmla="*/ 229458 w 849914"/>
              <a:gd name="connsiteY3" fmla="*/ 14494 h 1273207"/>
              <a:gd name="connsiteX4" fmla="*/ 580264 w 849914"/>
              <a:gd name="connsiteY4" fmla="*/ 3826 h 1273207"/>
              <a:gd name="connsiteX5" fmla="*/ 736188 w 849914"/>
              <a:gd name="connsiteY5" fmla="*/ 195183 h 1273207"/>
              <a:gd name="connsiteX6" fmla="*/ 823056 w 849914"/>
              <a:gd name="connsiteY6" fmla="*/ 912035 h 1273207"/>
              <a:gd name="connsiteX7" fmla="*/ 795891 w 849914"/>
              <a:gd name="connsiteY7" fmla="*/ 1213658 h 1273207"/>
              <a:gd name="connsiteX8" fmla="*/ 248636 w 849914"/>
              <a:gd name="connsiteY8" fmla="*/ 1257509 h 1273207"/>
              <a:gd name="connsiteX9" fmla="*/ 133732 w 849914"/>
              <a:gd name="connsiteY9" fmla="*/ 1021001 h 1273207"/>
              <a:gd name="connsiteX10" fmla="*/ 126588 w 849914"/>
              <a:gd name="connsiteY10" fmla="*/ 606378 h 1273207"/>
              <a:gd name="connsiteX11" fmla="*/ 6097 w 849914"/>
              <a:gd name="connsiteY11" fmla="*/ 673624 h 1273207"/>
              <a:gd name="connsiteX0" fmla="*/ 6097 w 857388"/>
              <a:gd name="connsiteY0" fmla="*/ 673624 h 1273231"/>
              <a:gd name="connsiteX1" fmla="*/ 112491 w 857388"/>
              <a:gd name="connsiteY1" fmla="*/ 471694 h 1273231"/>
              <a:gd name="connsiteX2" fmla="*/ 94775 w 857388"/>
              <a:gd name="connsiteY2" fmla="*/ 159750 h 1273231"/>
              <a:gd name="connsiteX3" fmla="*/ 229458 w 857388"/>
              <a:gd name="connsiteY3" fmla="*/ 14494 h 1273231"/>
              <a:gd name="connsiteX4" fmla="*/ 580264 w 857388"/>
              <a:gd name="connsiteY4" fmla="*/ 3826 h 1273231"/>
              <a:gd name="connsiteX5" fmla="*/ 736188 w 857388"/>
              <a:gd name="connsiteY5" fmla="*/ 195183 h 1273231"/>
              <a:gd name="connsiteX6" fmla="*/ 837750 w 857388"/>
              <a:gd name="connsiteY6" fmla="*/ 911367 h 1273231"/>
              <a:gd name="connsiteX7" fmla="*/ 795891 w 857388"/>
              <a:gd name="connsiteY7" fmla="*/ 1213658 h 1273231"/>
              <a:gd name="connsiteX8" fmla="*/ 248636 w 857388"/>
              <a:gd name="connsiteY8" fmla="*/ 1257509 h 1273231"/>
              <a:gd name="connsiteX9" fmla="*/ 133732 w 857388"/>
              <a:gd name="connsiteY9" fmla="*/ 1021001 h 1273231"/>
              <a:gd name="connsiteX10" fmla="*/ 126588 w 857388"/>
              <a:gd name="connsiteY10" fmla="*/ 606378 h 1273231"/>
              <a:gd name="connsiteX11" fmla="*/ 6097 w 857388"/>
              <a:gd name="connsiteY11" fmla="*/ 673624 h 1273231"/>
              <a:gd name="connsiteX0" fmla="*/ 6097 w 859776"/>
              <a:gd name="connsiteY0" fmla="*/ 673624 h 1273231"/>
              <a:gd name="connsiteX1" fmla="*/ 112491 w 859776"/>
              <a:gd name="connsiteY1" fmla="*/ 471694 h 1273231"/>
              <a:gd name="connsiteX2" fmla="*/ 94775 w 859776"/>
              <a:gd name="connsiteY2" fmla="*/ 159750 h 1273231"/>
              <a:gd name="connsiteX3" fmla="*/ 229458 w 859776"/>
              <a:gd name="connsiteY3" fmla="*/ 14494 h 1273231"/>
              <a:gd name="connsiteX4" fmla="*/ 580264 w 859776"/>
              <a:gd name="connsiteY4" fmla="*/ 3826 h 1273231"/>
              <a:gd name="connsiteX5" fmla="*/ 736188 w 859776"/>
              <a:gd name="connsiteY5" fmla="*/ 195183 h 1273231"/>
              <a:gd name="connsiteX6" fmla="*/ 837750 w 859776"/>
              <a:gd name="connsiteY6" fmla="*/ 911367 h 1273231"/>
              <a:gd name="connsiteX7" fmla="*/ 795891 w 859776"/>
              <a:gd name="connsiteY7" fmla="*/ 1213658 h 1273231"/>
              <a:gd name="connsiteX8" fmla="*/ 248636 w 859776"/>
              <a:gd name="connsiteY8" fmla="*/ 1257509 h 1273231"/>
              <a:gd name="connsiteX9" fmla="*/ 133732 w 859776"/>
              <a:gd name="connsiteY9" fmla="*/ 1021001 h 1273231"/>
              <a:gd name="connsiteX10" fmla="*/ 126588 w 859776"/>
              <a:gd name="connsiteY10" fmla="*/ 606378 h 1273231"/>
              <a:gd name="connsiteX11" fmla="*/ 6097 w 859776"/>
              <a:gd name="connsiteY11" fmla="*/ 673624 h 1273231"/>
              <a:gd name="connsiteX0" fmla="*/ 6097 w 863219"/>
              <a:gd name="connsiteY0" fmla="*/ 673624 h 1273231"/>
              <a:gd name="connsiteX1" fmla="*/ 112491 w 863219"/>
              <a:gd name="connsiteY1" fmla="*/ 471694 h 1273231"/>
              <a:gd name="connsiteX2" fmla="*/ 94775 w 863219"/>
              <a:gd name="connsiteY2" fmla="*/ 159750 h 1273231"/>
              <a:gd name="connsiteX3" fmla="*/ 229458 w 863219"/>
              <a:gd name="connsiteY3" fmla="*/ 14494 h 1273231"/>
              <a:gd name="connsiteX4" fmla="*/ 580264 w 863219"/>
              <a:gd name="connsiteY4" fmla="*/ 3826 h 1273231"/>
              <a:gd name="connsiteX5" fmla="*/ 736188 w 863219"/>
              <a:gd name="connsiteY5" fmla="*/ 195183 h 1273231"/>
              <a:gd name="connsiteX6" fmla="*/ 837750 w 863219"/>
              <a:gd name="connsiteY6" fmla="*/ 911367 h 1273231"/>
              <a:gd name="connsiteX7" fmla="*/ 795891 w 863219"/>
              <a:gd name="connsiteY7" fmla="*/ 1213658 h 1273231"/>
              <a:gd name="connsiteX8" fmla="*/ 248636 w 863219"/>
              <a:gd name="connsiteY8" fmla="*/ 1257509 h 1273231"/>
              <a:gd name="connsiteX9" fmla="*/ 133732 w 863219"/>
              <a:gd name="connsiteY9" fmla="*/ 1021001 h 1273231"/>
              <a:gd name="connsiteX10" fmla="*/ 126588 w 863219"/>
              <a:gd name="connsiteY10" fmla="*/ 606378 h 1273231"/>
              <a:gd name="connsiteX11" fmla="*/ 6097 w 863219"/>
              <a:gd name="connsiteY11" fmla="*/ 673624 h 1273231"/>
              <a:gd name="connsiteX0" fmla="*/ 6097 w 865261"/>
              <a:gd name="connsiteY0" fmla="*/ 673624 h 1271255"/>
              <a:gd name="connsiteX1" fmla="*/ 112491 w 865261"/>
              <a:gd name="connsiteY1" fmla="*/ 471694 h 1271255"/>
              <a:gd name="connsiteX2" fmla="*/ 94775 w 865261"/>
              <a:gd name="connsiteY2" fmla="*/ 159750 h 1271255"/>
              <a:gd name="connsiteX3" fmla="*/ 229458 w 865261"/>
              <a:gd name="connsiteY3" fmla="*/ 14494 h 1271255"/>
              <a:gd name="connsiteX4" fmla="*/ 580264 w 865261"/>
              <a:gd name="connsiteY4" fmla="*/ 3826 h 1271255"/>
              <a:gd name="connsiteX5" fmla="*/ 736188 w 865261"/>
              <a:gd name="connsiteY5" fmla="*/ 195183 h 1271255"/>
              <a:gd name="connsiteX6" fmla="*/ 841141 w 865261"/>
              <a:gd name="connsiteY6" fmla="*/ 970003 h 1271255"/>
              <a:gd name="connsiteX7" fmla="*/ 795891 w 865261"/>
              <a:gd name="connsiteY7" fmla="*/ 1213658 h 1271255"/>
              <a:gd name="connsiteX8" fmla="*/ 248636 w 865261"/>
              <a:gd name="connsiteY8" fmla="*/ 1257509 h 1271255"/>
              <a:gd name="connsiteX9" fmla="*/ 133732 w 865261"/>
              <a:gd name="connsiteY9" fmla="*/ 1021001 h 1271255"/>
              <a:gd name="connsiteX10" fmla="*/ 126588 w 865261"/>
              <a:gd name="connsiteY10" fmla="*/ 606378 h 1271255"/>
              <a:gd name="connsiteX11" fmla="*/ 6097 w 865261"/>
              <a:gd name="connsiteY11" fmla="*/ 673624 h 1271255"/>
              <a:gd name="connsiteX0" fmla="*/ 6097 w 860021"/>
              <a:gd name="connsiteY0" fmla="*/ 673624 h 1279428"/>
              <a:gd name="connsiteX1" fmla="*/ 112491 w 860021"/>
              <a:gd name="connsiteY1" fmla="*/ 471694 h 1279428"/>
              <a:gd name="connsiteX2" fmla="*/ 94775 w 860021"/>
              <a:gd name="connsiteY2" fmla="*/ 159750 h 1279428"/>
              <a:gd name="connsiteX3" fmla="*/ 229458 w 860021"/>
              <a:gd name="connsiteY3" fmla="*/ 14494 h 1279428"/>
              <a:gd name="connsiteX4" fmla="*/ 580264 w 860021"/>
              <a:gd name="connsiteY4" fmla="*/ 3826 h 1279428"/>
              <a:gd name="connsiteX5" fmla="*/ 736188 w 860021"/>
              <a:gd name="connsiteY5" fmla="*/ 195183 h 1279428"/>
              <a:gd name="connsiteX6" fmla="*/ 841141 w 860021"/>
              <a:gd name="connsiteY6" fmla="*/ 970003 h 1279428"/>
              <a:gd name="connsiteX7" fmla="*/ 797210 w 860021"/>
              <a:gd name="connsiteY7" fmla="*/ 1236461 h 1279428"/>
              <a:gd name="connsiteX8" fmla="*/ 248636 w 860021"/>
              <a:gd name="connsiteY8" fmla="*/ 1257509 h 1279428"/>
              <a:gd name="connsiteX9" fmla="*/ 133732 w 860021"/>
              <a:gd name="connsiteY9" fmla="*/ 1021001 h 1279428"/>
              <a:gd name="connsiteX10" fmla="*/ 126588 w 860021"/>
              <a:gd name="connsiteY10" fmla="*/ 606378 h 1279428"/>
              <a:gd name="connsiteX11" fmla="*/ 6097 w 860021"/>
              <a:gd name="connsiteY11" fmla="*/ 673624 h 1279428"/>
              <a:gd name="connsiteX0" fmla="*/ 6097 w 860380"/>
              <a:gd name="connsiteY0" fmla="*/ 679490 h 1285294"/>
              <a:gd name="connsiteX1" fmla="*/ 112491 w 860380"/>
              <a:gd name="connsiteY1" fmla="*/ 477560 h 1285294"/>
              <a:gd name="connsiteX2" fmla="*/ 94775 w 860380"/>
              <a:gd name="connsiteY2" fmla="*/ 165616 h 1285294"/>
              <a:gd name="connsiteX3" fmla="*/ 229458 w 860380"/>
              <a:gd name="connsiteY3" fmla="*/ 20360 h 1285294"/>
              <a:gd name="connsiteX4" fmla="*/ 580264 w 860380"/>
              <a:gd name="connsiteY4" fmla="*/ 9692 h 1285294"/>
              <a:gd name="connsiteX5" fmla="*/ 730442 w 860380"/>
              <a:gd name="connsiteY5" fmla="*/ 165383 h 1285294"/>
              <a:gd name="connsiteX6" fmla="*/ 841141 w 860380"/>
              <a:gd name="connsiteY6" fmla="*/ 975869 h 1285294"/>
              <a:gd name="connsiteX7" fmla="*/ 797210 w 860380"/>
              <a:gd name="connsiteY7" fmla="*/ 1242327 h 1285294"/>
              <a:gd name="connsiteX8" fmla="*/ 248636 w 860380"/>
              <a:gd name="connsiteY8" fmla="*/ 1263375 h 1285294"/>
              <a:gd name="connsiteX9" fmla="*/ 133732 w 860380"/>
              <a:gd name="connsiteY9" fmla="*/ 1026867 h 1285294"/>
              <a:gd name="connsiteX10" fmla="*/ 126588 w 860380"/>
              <a:gd name="connsiteY10" fmla="*/ 612244 h 1285294"/>
              <a:gd name="connsiteX11" fmla="*/ 6097 w 860380"/>
              <a:gd name="connsiteY11" fmla="*/ 679490 h 1285294"/>
              <a:gd name="connsiteX0" fmla="*/ 6097 w 881639"/>
              <a:gd name="connsiteY0" fmla="*/ 679490 h 1286194"/>
              <a:gd name="connsiteX1" fmla="*/ 112491 w 881639"/>
              <a:gd name="connsiteY1" fmla="*/ 477560 h 1286194"/>
              <a:gd name="connsiteX2" fmla="*/ 94775 w 881639"/>
              <a:gd name="connsiteY2" fmla="*/ 165616 h 1286194"/>
              <a:gd name="connsiteX3" fmla="*/ 229458 w 881639"/>
              <a:gd name="connsiteY3" fmla="*/ 20360 h 1286194"/>
              <a:gd name="connsiteX4" fmla="*/ 580264 w 881639"/>
              <a:gd name="connsiteY4" fmla="*/ 9692 h 1286194"/>
              <a:gd name="connsiteX5" fmla="*/ 730442 w 881639"/>
              <a:gd name="connsiteY5" fmla="*/ 165383 h 1286194"/>
              <a:gd name="connsiteX6" fmla="*/ 873260 w 881639"/>
              <a:gd name="connsiteY6" fmla="*/ 958078 h 1286194"/>
              <a:gd name="connsiteX7" fmla="*/ 797210 w 881639"/>
              <a:gd name="connsiteY7" fmla="*/ 1242327 h 1286194"/>
              <a:gd name="connsiteX8" fmla="*/ 248636 w 881639"/>
              <a:gd name="connsiteY8" fmla="*/ 1263375 h 1286194"/>
              <a:gd name="connsiteX9" fmla="*/ 133732 w 881639"/>
              <a:gd name="connsiteY9" fmla="*/ 1026867 h 1286194"/>
              <a:gd name="connsiteX10" fmla="*/ 126588 w 881639"/>
              <a:gd name="connsiteY10" fmla="*/ 612244 h 1286194"/>
              <a:gd name="connsiteX11" fmla="*/ 6097 w 881639"/>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26707 w 881758"/>
              <a:gd name="connsiteY10" fmla="*/ 612244 h 1286194"/>
              <a:gd name="connsiteX11" fmla="*/ 6216 w 881758"/>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38858 w 881758"/>
              <a:gd name="connsiteY10" fmla="*/ 503910 h 1286194"/>
              <a:gd name="connsiteX11" fmla="*/ 6216 w 881758"/>
              <a:gd name="connsiteY11" fmla="*/ 679490 h 1286194"/>
              <a:gd name="connsiteX0" fmla="*/ 6961 w 868563"/>
              <a:gd name="connsiteY0" fmla="*/ 538413 h 1286194"/>
              <a:gd name="connsiteX1" fmla="*/ 96872 w 868563"/>
              <a:gd name="connsiteY1" fmla="*/ 369894 h 1286194"/>
              <a:gd name="connsiteX2" fmla="*/ 81699 w 868563"/>
              <a:gd name="connsiteY2" fmla="*/ 165616 h 1286194"/>
              <a:gd name="connsiteX3" fmla="*/ 216382 w 868563"/>
              <a:gd name="connsiteY3" fmla="*/ 20360 h 1286194"/>
              <a:gd name="connsiteX4" fmla="*/ 567188 w 868563"/>
              <a:gd name="connsiteY4" fmla="*/ 9692 h 1286194"/>
              <a:gd name="connsiteX5" fmla="*/ 717366 w 868563"/>
              <a:gd name="connsiteY5" fmla="*/ 165383 h 1286194"/>
              <a:gd name="connsiteX6" fmla="*/ 860184 w 868563"/>
              <a:gd name="connsiteY6" fmla="*/ 958078 h 1286194"/>
              <a:gd name="connsiteX7" fmla="*/ 784134 w 868563"/>
              <a:gd name="connsiteY7" fmla="*/ 1242327 h 1286194"/>
              <a:gd name="connsiteX8" fmla="*/ 235560 w 868563"/>
              <a:gd name="connsiteY8" fmla="*/ 1263375 h 1286194"/>
              <a:gd name="connsiteX9" fmla="*/ 120656 w 868563"/>
              <a:gd name="connsiteY9" fmla="*/ 1026867 h 1286194"/>
              <a:gd name="connsiteX10" fmla="*/ 125663 w 868563"/>
              <a:gd name="connsiteY10" fmla="*/ 503910 h 1286194"/>
              <a:gd name="connsiteX11" fmla="*/ 6961 w 868563"/>
              <a:gd name="connsiteY11" fmla="*/ 538413 h 1286194"/>
              <a:gd name="connsiteX0" fmla="*/ 6961 w 867791"/>
              <a:gd name="connsiteY0" fmla="*/ 538413 h 1312892"/>
              <a:gd name="connsiteX1" fmla="*/ 96872 w 867791"/>
              <a:gd name="connsiteY1" fmla="*/ 369894 h 1312892"/>
              <a:gd name="connsiteX2" fmla="*/ 81699 w 867791"/>
              <a:gd name="connsiteY2" fmla="*/ 165616 h 1312892"/>
              <a:gd name="connsiteX3" fmla="*/ 216382 w 867791"/>
              <a:gd name="connsiteY3" fmla="*/ 20360 h 1312892"/>
              <a:gd name="connsiteX4" fmla="*/ 567188 w 867791"/>
              <a:gd name="connsiteY4" fmla="*/ 9692 h 1312892"/>
              <a:gd name="connsiteX5" fmla="*/ 717366 w 867791"/>
              <a:gd name="connsiteY5" fmla="*/ 165383 h 1312892"/>
              <a:gd name="connsiteX6" fmla="*/ 860184 w 867791"/>
              <a:gd name="connsiteY6" fmla="*/ 958078 h 1312892"/>
              <a:gd name="connsiteX7" fmla="*/ 784134 w 867791"/>
              <a:gd name="connsiteY7" fmla="*/ 1242327 h 1312892"/>
              <a:gd name="connsiteX8" fmla="*/ 256000 w 867791"/>
              <a:gd name="connsiteY8" fmla="*/ 1298372 h 1312892"/>
              <a:gd name="connsiteX9" fmla="*/ 120656 w 867791"/>
              <a:gd name="connsiteY9" fmla="*/ 1026867 h 1312892"/>
              <a:gd name="connsiteX10" fmla="*/ 125663 w 867791"/>
              <a:gd name="connsiteY10" fmla="*/ 503910 h 1312892"/>
              <a:gd name="connsiteX11" fmla="*/ 6961 w 867791"/>
              <a:gd name="connsiteY11" fmla="*/ 538413 h 1312892"/>
              <a:gd name="connsiteX0" fmla="*/ 6961 w 867791"/>
              <a:gd name="connsiteY0" fmla="*/ 538413 h 1313923"/>
              <a:gd name="connsiteX1" fmla="*/ 96872 w 867791"/>
              <a:gd name="connsiteY1" fmla="*/ 369894 h 1313923"/>
              <a:gd name="connsiteX2" fmla="*/ 81699 w 867791"/>
              <a:gd name="connsiteY2" fmla="*/ 165616 h 1313923"/>
              <a:gd name="connsiteX3" fmla="*/ 216382 w 867791"/>
              <a:gd name="connsiteY3" fmla="*/ 20360 h 1313923"/>
              <a:gd name="connsiteX4" fmla="*/ 567188 w 867791"/>
              <a:gd name="connsiteY4" fmla="*/ 9692 h 1313923"/>
              <a:gd name="connsiteX5" fmla="*/ 717366 w 867791"/>
              <a:gd name="connsiteY5" fmla="*/ 165383 h 1313923"/>
              <a:gd name="connsiteX6" fmla="*/ 860184 w 867791"/>
              <a:gd name="connsiteY6" fmla="*/ 958078 h 1313923"/>
              <a:gd name="connsiteX7" fmla="*/ 784134 w 867791"/>
              <a:gd name="connsiteY7" fmla="*/ 1242327 h 1313923"/>
              <a:gd name="connsiteX8" fmla="*/ 256000 w 867791"/>
              <a:gd name="connsiteY8" fmla="*/ 1298372 h 1313923"/>
              <a:gd name="connsiteX9" fmla="*/ 145617 w 867791"/>
              <a:gd name="connsiteY9" fmla="*/ 1012668 h 1313923"/>
              <a:gd name="connsiteX10" fmla="*/ 125663 w 867791"/>
              <a:gd name="connsiteY10" fmla="*/ 503910 h 1313923"/>
              <a:gd name="connsiteX11" fmla="*/ 6961 w 867791"/>
              <a:gd name="connsiteY11" fmla="*/ 538413 h 1313923"/>
              <a:gd name="connsiteX0" fmla="*/ 6961 w 867791"/>
              <a:gd name="connsiteY0" fmla="*/ 538413 h 1310173"/>
              <a:gd name="connsiteX1" fmla="*/ 96872 w 867791"/>
              <a:gd name="connsiteY1" fmla="*/ 369894 h 1310173"/>
              <a:gd name="connsiteX2" fmla="*/ 81699 w 867791"/>
              <a:gd name="connsiteY2" fmla="*/ 165616 h 1310173"/>
              <a:gd name="connsiteX3" fmla="*/ 216382 w 867791"/>
              <a:gd name="connsiteY3" fmla="*/ 20360 h 1310173"/>
              <a:gd name="connsiteX4" fmla="*/ 567188 w 867791"/>
              <a:gd name="connsiteY4" fmla="*/ 9692 h 1310173"/>
              <a:gd name="connsiteX5" fmla="*/ 717366 w 867791"/>
              <a:gd name="connsiteY5" fmla="*/ 165383 h 1310173"/>
              <a:gd name="connsiteX6" fmla="*/ 860184 w 867791"/>
              <a:gd name="connsiteY6" fmla="*/ 958078 h 1310173"/>
              <a:gd name="connsiteX7" fmla="*/ 784134 w 867791"/>
              <a:gd name="connsiteY7" fmla="*/ 1242327 h 1310173"/>
              <a:gd name="connsiteX8" fmla="*/ 256000 w 867791"/>
              <a:gd name="connsiteY8" fmla="*/ 1298372 h 1310173"/>
              <a:gd name="connsiteX9" fmla="*/ 155978 w 867791"/>
              <a:gd name="connsiteY9" fmla="*/ 1064454 h 1310173"/>
              <a:gd name="connsiteX10" fmla="*/ 125663 w 867791"/>
              <a:gd name="connsiteY10" fmla="*/ 503910 h 1310173"/>
              <a:gd name="connsiteX11" fmla="*/ 6961 w 867791"/>
              <a:gd name="connsiteY11" fmla="*/ 538413 h 1310173"/>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6197"/>
              <a:gd name="connsiteX1" fmla="*/ 96872 w 867791"/>
              <a:gd name="connsiteY1" fmla="*/ 369894 h 1306197"/>
              <a:gd name="connsiteX2" fmla="*/ 81699 w 867791"/>
              <a:gd name="connsiteY2" fmla="*/ 165616 h 1306197"/>
              <a:gd name="connsiteX3" fmla="*/ 216382 w 867791"/>
              <a:gd name="connsiteY3" fmla="*/ 20360 h 1306197"/>
              <a:gd name="connsiteX4" fmla="*/ 567188 w 867791"/>
              <a:gd name="connsiteY4" fmla="*/ 9692 h 1306197"/>
              <a:gd name="connsiteX5" fmla="*/ 717366 w 867791"/>
              <a:gd name="connsiteY5" fmla="*/ 165383 h 1306197"/>
              <a:gd name="connsiteX6" fmla="*/ 860184 w 867791"/>
              <a:gd name="connsiteY6" fmla="*/ 958078 h 1306197"/>
              <a:gd name="connsiteX7" fmla="*/ 784134 w 867791"/>
              <a:gd name="connsiteY7" fmla="*/ 1242327 h 1306197"/>
              <a:gd name="connsiteX8" fmla="*/ 256000 w 867791"/>
              <a:gd name="connsiteY8" fmla="*/ 1298372 h 1306197"/>
              <a:gd name="connsiteX9" fmla="*/ 155507 w 867791"/>
              <a:gd name="connsiteY9" fmla="*/ 1120000 h 1306197"/>
              <a:gd name="connsiteX10" fmla="*/ 125663 w 867791"/>
              <a:gd name="connsiteY10" fmla="*/ 503910 h 1306197"/>
              <a:gd name="connsiteX11" fmla="*/ 6961 w 867791"/>
              <a:gd name="connsiteY11" fmla="*/ 538413 h 1306197"/>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39700 h 1307484"/>
              <a:gd name="connsiteX1" fmla="*/ 96872 w 867791"/>
              <a:gd name="connsiteY1" fmla="*/ 371181 h 1307484"/>
              <a:gd name="connsiteX2" fmla="*/ 77366 w 867791"/>
              <a:gd name="connsiteY2" fmla="*/ 91980 h 1307484"/>
              <a:gd name="connsiteX3" fmla="*/ 216382 w 867791"/>
              <a:gd name="connsiteY3" fmla="*/ 21647 h 1307484"/>
              <a:gd name="connsiteX4" fmla="*/ 567188 w 867791"/>
              <a:gd name="connsiteY4" fmla="*/ 10979 h 1307484"/>
              <a:gd name="connsiteX5" fmla="*/ 717366 w 867791"/>
              <a:gd name="connsiteY5" fmla="*/ 166670 h 1307484"/>
              <a:gd name="connsiteX6" fmla="*/ 860184 w 867791"/>
              <a:gd name="connsiteY6" fmla="*/ 959365 h 1307484"/>
              <a:gd name="connsiteX7" fmla="*/ 784134 w 867791"/>
              <a:gd name="connsiteY7" fmla="*/ 1243614 h 1307484"/>
              <a:gd name="connsiteX8" fmla="*/ 256000 w 867791"/>
              <a:gd name="connsiteY8" fmla="*/ 1299659 h 1307484"/>
              <a:gd name="connsiteX9" fmla="*/ 155507 w 867791"/>
              <a:gd name="connsiteY9" fmla="*/ 1121287 h 1307484"/>
              <a:gd name="connsiteX10" fmla="*/ 125663 w 867791"/>
              <a:gd name="connsiteY10" fmla="*/ 505197 h 1307484"/>
              <a:gd name="connsiteX11" fmla="*/ 6961 w 867791"/>
              <a:gd name="connsiteY11" fmla="*/ 539700 h 1307484"/>
              <a:gd name="connsiteX0" fmla="*/ 6961 w 867791"/>
              <a:gd name="connsiteY0" fmla="*/ 550995 h 1318779"/>
              <a:gd name="connsiteX1" fmla="*/ 96872 w 867791"/>
              <a:gd name="connsiteY1" fmla="*/ 382476 h 1318779"/>
              <a:gd name="connsiteX2" fmla="*/ 77366 w 867791"/>
              <a:gd name="connsiteY2" fmla="*/ 103275 h 1318779"/>
              <a:gd name="connsiteX3" fmla="*/ 229757 w 867791"/>
              <a:gd name="connsiteY3" fmla="*/ 9471 h 1318779"/>
              <a:gd name="connsiteX4" fmla="*/ 567188 w 867791"/>
              <a:gd name="connsiteY4" fmla="*/ 22274 h 1318779"/>
              <a:gd name="connsiteX5" fmla="*/ 717366 w 867791"/>
              <a:gd name="connsiteY5" fmla="*/ 177965 h 1318779"/>
              <a:gd name="connsiteX6" fmla="*/ 860184 w 867791"/>
              <a:gd name="connsiteY6" fmla="*/ 970660 h 1318779"/>
              <a:gd name="connsiteX7" fmla="*/ 784134 w 867791"/>
              <a:gd name="connsiteY7" fmla="*/ 1254909 h 1318779"/>
              <a:gd name="connsiteX8" fmla="*/ 256000 w 867791"/>
              <a:gd name="connsiteY8" fmla="*/ 1310954 h 1318779"/>
              <a:gd name="connsiteX9" fmla="*/ 155507 w 867791"/>
              <a:gd name="connsiteY9" fmla="*/ 1132582 h 1318779"/>
              <a:gd name="connsiteX10" fmla="*/ 125663 w 867791"/>
              <a:gd name="connsiteY10" fmla="*/ 516492 h 1318779"/>
              <a:gd name="connsiteX11" fmla="*/ 6961 w 867791"/>
              <a:gd name="connsiteY11" fmla="*/ 550995 h 1318779"/>
              <a:gd name="connsiteX0" fmla="*/ 6961 w 867791"/>
              <a:gd name="connsiteY0" fmla="*/ 560584 h 1328368"/>
              <a:gd name="connsiteX1" fmla="*/ 96872 w 867791"/>
              <a:gd name="connsiteY1" fmla="*/ 392065 h 1328368"/>
              <a:gd name="connsiteX2" fmla="*/ 77366 w 867791"/>
              <a:gd name="connsiteY2" fmla="*/ 112864 h 1328368"/>
              <a:gd name="connsiteX3" fmla="*/ 229757 w 867791"/>
              <a:gd name="connsiteY3" fmla="*/ 19060 h 1328368"/>
              <a:gd name="connsiteX4" fmla="*/ 566246 w 867791"/>
              <a:gd name="connsiteY4" fmla="*/ 15575 h 1328368"/>
              <a:gd name="connsiteX5" fmla="*/ 717366 w 867791"/>
              <a:gd name="connsiteY5" fmla="*/ 187554 h 1328368"/>
              <a:gd name="connsiteX6" fmla="*/ 860184 w 867791"/>
              <a:gd name="connsiteY6" fmla="*/ 980249 h 1328368"/>
              <a:gd name="connsiteX7" fmla="*/ 784134 w 867791"/>
              <a:gd name="connsiteY7" fmla="*/ 1264498 h 1328368"/>
              <a:gd name="connsiteX8" fmla="*/ 256000 w 867791"/>
              <a:gd name="connsiteY8" fmla="*/ 1320543 h 1328368"/>
              <a:gd name="connsiteX9" fmla="*/ 155507 w 867791"/>
              <a:gd name="connsiteY9" fmla="*/ 1142171 h 1328368"/>
              <a:gd name="connsiteX10" fmla="*/ 125663 w 867791"/>
              <a:gd name="connsiteY10" fmla="*/ 526081 h 1328368"/>
              <a:gd name="connsiteX11" fmla="*/ 6961 w 867791"/>
              <a:gd name="connsiteY11" fmla="*/ 560584 h 1328368"/>
              <a:gd name="connsiteX0" fmla="*/ 6961 w 865870"/>
              <a:gd name="connsiteY0" fmla="*/ 560584 h 1328871"/>
              <a:gd name="connsiteX1" fmla="*/ 96872 w 865870"/>
              <a:gd name="connsiteY1" fmla="*/ 392065 h 1328871"/>
              <a:gd name="connsiteX2" fmla="*/ 77366 w 865870"/>
              <a:gd name="connsiteY2" fmla="*/ 112864 h 1328871"/>
              <a:gd name="connsiteX3" fmla="*/ 229757 w 865870"/>
              <a:gd name="connsiteY3" fmla="*/ 19060 h 1328871"/>
              <a:gd name="connsiteX4" fmla="*/ 566246 w 865870"/>
              <a:gd name="connsiteY4" fmla="*/ 15575 h 1328871"/>
              <a:gd name="connsiteX5" fmla="*/ 717366 w 865870"/>
              <a:gd name="connsiteY5" fmla="*/ 187554 h 1328871"/>
              <a:gd name="connsiteX6" fmla="*/ 860184 w 865870"/>
              <a:gd name="connsiteY6" fmla="*/ 980249 h 1328871"/>
              <a:gd name="connsiteX7" fmla="*/ 784134 w 865870"/>
              <a:gd name="connsiteY7" fmla="*/ 1264498 h 1328871"/>
              <a:gd name="connsiteX8" fmla="*/ 314963 w 865870"/>
              <a:gd name="connsiteY8" fmla="*/ 1321127 h 1328871"/>
              <a:gd name="connsiteX9" fmla="*/ 155507 w 865870"/>
              <a:gd name="connsiteY9" fmla="*/ 1142171 h 1328871"/>
              <a:gd name="connsiteX10" fmla="*/ 125663 w 865870"/>
              <a:gd name="connsiteY10" fmla="*/ 526081 h 1328871"/>
              <a:gd name="connsiteX11" fmla="*/ 6961 w 865870"/>
              <a:gd name="connsiteY11" fmla="*/ 560584 h 1328871"/>
              <a:gd name="connsiteX0" fmla="*/ 6961 w 865870"/>
              <a:gd name="connsiteY0" fmla="*/ 560584 h 1328712"/>
              <a:gd name="connsiteX1" fmla="*/ 96872 w 865870"/>
              <a:gd name="connsiteY1" fmla="*/ 392065 h 1328712"/>
              <a:gd name="connsiteX2" fmla="*/ 77366 w 865870"/>
              <a:gd name="connsiteY2" fmla="*/ 112864 h 1328712"/>
              <a:gd name="connsiteX3" fmla="*/ 229757 w 865870"/>
              <a:gd name="connsiteY3" fmla="*/ 19060 h 1328712"/>
              <a:gd name="connsiteX4" fmla="*/ 566246 w 865870"/>
              <a:gd name="connsiteY4" fmla="*/ 15575 h 1328712"/>
              <a:gd name="connsiteX5" fmla="*/ 717366 w 865870"/>
              <a:gd name="connsiteY5" fmla="*/ 187554 h 1328712"/>
              <a:gd name="connsiteX6" fmla="*/ 860184 w 865870"/>
              <a:gd name="connsiteY6" fmla="*/ 980249 h 1328712"/>
              <a:gd name="connsiteX7" fmla="*/ 784134 w 865870"/>
              <a:gd name="connsiteY7" fmla="*/ 1264498 h 1328712"/>
              <a:gd name="connsiteX8" fmla="*/ 314963 w 865870"/>
              <a:gd name="connsiteY8" fmla="*/ 1321127 h 1328712"/>
              <a:gd name="connsiteX9" fmla="*/ 177736 w 865870"/>
              <a:gd name="connsiteY9" fmla="*/ 1144426 h 1328712"/>
              <a:gd name="connsiteX10" fmla="*/ 125663 w 865870"/>
              <a:gd name="connsiteY10" fmla="*/ 526081 h 1328712"/>
              <a:gd name="connsiteX11" fmla="*/ 6961 w 865870"/>
              <a:gd name="connsiteY11" fmla="*/ 560584 h 1328712"/>
              <a:gd name="connsiteX0" fmla="*/ 6961 w 864913"/>
              <a:gd name="connsiteY0" fmla="*/ 560584 h 1327274"/>
              <a:gd name="connsiteX1" fmla="*/ 96872 w 864913"/>
              <a:gd name="connsiteY1" fmla="*/ 392065 h 1327274"/>
              <a:gd name="connsiteX2" fmla="*/ 77366 w 864913"/>
              <a:gd name="connsiteY2" fmla="*/ 112864 h 1327274"/>
              <a:gd name="connsiteX3" fmla="*/ 229757 w 864913"/>
              <a:gd name="connsiteY3" fmla="*/ 19060 h 1327274"/>
              <a:gd name="connsiteX4" fmla="*/ 566246 w 864913"/>
              <a:gd name="connsiteY4" fmla="*/ 15575 h 1327274"/>
              <a:gd name="connsiteX5" fmla="*/ 717366 w 864913"/>
              <a:gd name="connsiteY5" fmla="*/ 187554 h 1327274"/>
              <a:gd name="connsiteX6" fmla="*/ 860184 w 864913"/>
              <a:gd name="connsiteY6" fmla="*/ 980249 h 1327274"/>
              <a:gd name="connsiteX7" fmla="*/ 784134 w 864913"/>
              <a:gd name="connsiteY7" fmla="*/ 1264498 h 1327274"/>
              <a:gd name="connsiteX8" fmla="*/ 351698 w 864913"/>
              <a:gd name="connsiteY8" fmla="*/ 1319456 h 1327274"/>
              <a:gd name="connsiteX9" fmla="*/ 177736 w 864913"/>
              <a:gd name="connsiteY9" fmla="*/ 1144426 h 1327274"/>
              <a:gd name="connsiteX10" fmla="*/ 125663 w 864913"/>
              <a:gd name="connsiteY10" fmla="*/ 526081 h 1327274"/>
              <a:gd name="connsiteX11" fmla="*/ 6961 w 864913"/>
              <a:gd name="connsiteY11" fmla="*/ 560584 h 1327274"/>
              <a:gd name="connsiteX0" fmla="*/ 6961 w 878410"/>
              <a:gd name="connsiteY0" fmla="*/ 560584 h 1325203"/>
              <a:gd name="connsiteX1" fmla="*/ 96872 w 878410"/>
              <a:gd name="connsiteY1" fmla="*/ 392065 h 1325203"/>
              <a:gd name="connsiteX2" fmla="*/ 77366 w 878410"/>
              <a:gd name="connsiteY2" fmla="*/ 112864 h 1325203"/>
              <a:gd name="connsiteX3" fmla="*/ 229757 w 878410"/>
              <a:gd name="connsiteY3" fmla="*/ 19060 h 1325203"/>
              <a:gd name="connsiteX4" fmla="*/ 566246 w 878410"/>
              <a:gd name="connsiteY4" fmla="*/ 15575 h 1325203"/>
              <a:gd name="connsiteX5" fmla="*/ 717366 w 878410"/>
              <a:gd name="connsiteY5" fmla="*/ 187554 h 1325203"/>
              <a:gd name="connsiteX6" fmla="*/ 860184 w 878410"/>
              <a:gd name="connsiteY6" fmla="*/ 980249 h 1325203"/>
              <a:gd name="connsiteX7" fmla="*/ 819942 w 878410"/>
              <a:gd name="connsiteY7" fmla="*/ 1254587 h 1325203"/>
              <a:gd name="connsiteX8" fmla="*/ 351698 w 878410"/>
              <a:gd name="connsiteY8" fmla="*/ 1319456 h 1325203"/>
              <a:gd name="connsiteX9" fmla="*/ 177736 w 878410"/>
              <a:gd name="connsiteY9" fmla="*/ 1144426 h 1325203"/>
              <a:gd name="connsiteX10" fmla="*/ 125663 w 878410"/>
              <a:gd name="connsiteY10" fmla="*/ 526081 h 1325203"/>
              <a:gd name="connsiteX11" fmla="*/ 6961 w 878410"/>
              <a:gd name="connsiteY11" fmla="*/ 560584 h 1325203"/>
              <a:gd name="connsiteX0" fmla="*/ 6961 w 879480"/>
              <a:gd name="connsiteY0" fmla="*/ 560584 h 1324478"/>
              <a:gd name="connsiteX1" fmla="*/ 96872 w 879480"/>
              <a:gd name="connsiteY1" fmla="*/ 392065 h 1324478"/>
              <a:gd name="connsiteX2" fmla="*/ 77366 w 879480"/>
              <a:gd name="connsiteY2" fmla="*/ 112864 h 1324478"/>
              <a:gd name="connsiteX3" fmla="*/ 229757 w 879480"/>
              <a:gd name="connsiteY3" fmla="*/ 19060 h 1324478"/>
              <a:gd name="connsiteX4" fmla="*/ 566246 w 879480"/>
              <a:gd name="connsiteY4" fmla="*/ 15575 h 1324478"/>
              <a:gd name="connsiteX5" fmla="*/ 717366 w 879480"/>
              <a:gd name="connsiteY5" fmla="*/ 187554 h 1324478"/>
              <a:gd name="connsiteX6" fmla="*/ 861931 w 879480"/>
              <a:gd name="connsiteY6" fmla="*/ 1026005 h 1324478"/>
              <a:gd name="connsiteX7" fmla="*/ 819942 w 879480"/>
              <a:gd name="connsiteY7" fmla="*/ 1254587 h 1324478"/>
              <a:gd name="connsiteX8" fmla="*/ 351698 w 879480"/>
              <a:gd name="connsiteY8" fmla="*/ 1319456 h 1324478"/>
              <a:gd name="connsiteX9" fmla="*/ 177736 w 879480"/>
              <a:gd name="connsiteY9" fmla="*/ 1144426 h 1324478"/>
              <a:gd name="connsiteX10" fmla="*/ 125663 w 879480"/>
              <a:gd name="connsiteY10" fmla="*/ 526081 h 1324478"/>
              <a:gd name="connsiteX11" fmla="*/ 6961 w 879480"/>
              <a:gd name="connsiteY11" fmla="*/ 560584 h 1324478"/>
              <a:gd name="connsiteX0" fmla="*/ 6961 w 864502"/>
              <a:gd name="connsiteY0" fmla="*/ 560584 h 1326578"/>
              <a:gd name="connsiteX1" fmla="*/ 96872 w 864502"/>
              <a:gd name="connsiteY1" fmla="*/ 392065 h 1326578"/>
              <a:gd name="connsiteX2" fmla="*/ 77366 w 864502"/>
              <a:gd name="connsiteY2" fmla="*/ 112864 h 1326578"/>
              <a:gd name="connsiteX3" fmla="*/ 229757 w 864502"/>
              <a:gd name="connsiteY3" fmla="*/ 19060 h 1326578"/>
              <a:gd name="connsiteX4" fmla="*/ 566246 w 864502"/>
              <a:gd name="connsiteY4" fmla="*/ 15575 h 1326578"/>
              <a:gd name="connsiteX5" fmla="*/ 717366 w 864502"/>
              <a:gd name="connsiteY5" fmla="*/ 187554 h 1326578"/>
              <a:gd name="connsiteX6" fmla="*/ 861931 w 864502"/>
              <a:gd name="connsiteY6" fmla="*/ 1026005 h 1326578"/>
              <a:gd name="connsiteX7" fmla="*/ 773212 w 864502"/>
              <a:gd name="connsiteY7" fmla="*/ 1266151 h 1326578"/>
              <a:gd name="connsiteX8" fmla="*/ 351698 w 864502"/>
              <a:gd name="connsiteY8" fmla="*/ 1319456 h 1326578"/>
              <a:gd name="connsiteX9" fmla="*/ 177736 w 864502"/>
              <a:gd name="connsiteY9" fmla="*/ 1144426 h 1326578"/>
              <a:gd name="connsiteX10" fmla="*/ 125663 w 864502"/>
              <a:gd name="connsiteY10" fmla="*/ 526081 h 1326578"/>
              <a:gd name="connsiteX11" fmla="*/ 6961 w 864502"/>
              <a:gd name="connsiteY11" fmla="*/ 560584 h 1326578"/>
              <a:gd name="connsiteX0" fmla="*/ 6961 w 864110"/>
              <a:gd name="connsiteY0" fmla="*/ 560584 h 1331877"/>
              <a:gd name="connsiteX1" fmla="*/ 96872 w 864110"/>
              <a:gd name="connsiteY1" fmla="*/ 392065 h 1331877"/>
              <a:gd name="connsiteX2" fmla="*/ 77366 w 864110"/>
              <a:gd name="connsiteY2" fmla="*/ 112864 h 1331877"/>
              <a:gd name="connsiteX3" fmla="*/ 229757 w 864110"/>
              <a:gd name="connsiteY3" fmla="*/ 19060 h 1331877"/>
              <a:gd name="connsiteX4" fmla="*/ 566246 w 864110"/>
              <a:gd name="connsiteY4" fmla="*/ 15575 h 1331877"/>
              <a:gd name="connsiteX5" fmla="*/ 717366 w 864110"/>
              <a:gd name="connsiteY5" fmla="*/ 187554 h 1331877"/>
              <a:gd name="connsiteX6" fmla="*/ 861931 w 864110"/>
              <a:gd name="connsiteY6" fmla="*/ 1026005 h 1331877"/>
              <a:gd name="connsiteX7" fmla="*/ 773212 w 864110"/>
              <a:gd name="connsiteY7" fmla="*/ 1266151 h 1331877"/>
              <a:gd name="connsiteX8" fmla="*/ 386884 w 864110"/>
              <a:gd name="connsiteY8" fmla="*/ 1325422 h 1331877"/>
              <a:gd name="connsiteX9" fmla="*/ 177736 w 864110"/>
              <a:gd name="connsiteY9" fmla="*/ 1144426 h 1331877"/>
              <a:gd name="connsiteX10" fmla="*/ 125663 w 864110"/>
              <a:gd name="connsiteY10" fmla="*/ 526081 h 1331877"/>
              <a:gd name="connsiteX11" fmla="*/ 6961 w 864110"/>
              <a:gd name="connsiteY11" fmla="*/ 560584 h 1331877"/>
              <a:gd name="connsiteX0" fmla="*/ 6961 w 864110"/>
              <a:gd name="connsiteY0" fmla="*/ 560584 h 1332354"/>
              <a:gd name="connsiteX1" fmla="*/ 96872 w 864110"/>
              <a:gd name="connsiteY1" fmla="*/ 392065 h 1332354"/>
              <a:gd name="connsiteX2" fmla="*/ 77366 w 864110"/>
              <a:gd name="connsiteY2" fmla="*/ 112864 h 1332354"/>
              <a:gd name="connsiteX3" fmla="*/ 229757 w 864110"/>
              <a:gd name="connsiteY3" fmla="*/ 19060 h 1332354"/>
              <a:gd name="connsiteX4" fmla="*/ 566246 w 864110"/>
              <a:gd name="connsiteY4" fmla="*/ 15575 h 1332354"/>
              <a:gd name="connsiteX5" fmla="*/ 717366 w 864110"/>
              <a:gd name="connsiteY5" fmla="*/ 187554 h 1332354"/>
              <a:gd name="connsiteX6" fmla="*/ 861931 w 864110"/>
              <a:gd name="connsiteY6" fmla="*/ 1026005 h 1332354"/>
              <a:gd name="connsiteX7" fmla="*/ 773212 w 864110"/>
              <a:gd name="connsiteY7" fmla="*/ 1266151 h 1332354"/>
              <a:gd name="connsiteX8" fmla="*/ 386884 w 864110"/>
              <a:gd name="connsiteY8" fmla="*/ 1325422 h 1332354"/>
              <a:gd name="connsiteX9" fmla="*/ 197485 w 864110"/>
              <a:gd name="connsiteY9" fmla="*/ 1137282 h 1332354"/>
              <a:gd name="connsiteX10" fmla="*/ 125663 w 864110"/>
              <a:gd name="connsiteY10" fmla="*/ 526081 h 1332354"/>
              <a:gd name="connsiteX11" fmla="*/ 6961 w 864110"/>
              <a:gd name="connsiteY11" fmla="*/ 560584 h 1332354"/>
              <a:gd name="connsiteX0" fmla="*/ 6961 w 864110"/>
              <a:gd name="connsiteY0" fmla="*/ 560674 h 1332444"/>
              <a:gd name="connsiteX1" fmla="*/ 96872 w 864110"/>
              <a:gd name="connsiteY1" fmla="*/ 392155 h 1332444"/>
              <a:gd name="connsiteX2" fmla="*/ 79552 w 864110"/>
              <a:gd name="connsiteY2" fmla="*/ 114810 h 1332444"/>
              <a:gd name="connsiteX3" fmla="*/ 229757 w 864110"/>
              <a:gd name="connsiteY3" fmla="*/ 19150 h 1332444"/>
              <a:gd name="connsiteX4" fmla="*/ 566246 w 864110"/>
              <a:gd name="connsiteY4" fmla="*/ 15665 h 1332444"/>
              <a:gd name="connsiteX5" fmla="*/ 717366 w 864110"/>
              <a:gd name="connsiteY5" fmla="*/ 187644 h 1332444"/>
              <a:gd name="connsiteX6" fmla="*/ 861931 w 864110"/>
              <a:gd name="connsiteY6" fmla="*/ 1026095 h 1332444"/>
              <a:gd name="connsiteX7" fmla="*/ 773212 w 864110"/>
              <a:gd name="connsiteY7" fmla="*/ 1266241 h 1332444"/>
              <a:gd name="connsiteX8" fmla="*/ 386884 w 864110"/>
              <a:gd name="connsiteY8" fmla="*/ 1325512 h 1332444"/>
              <a:gd name="connsiteX9" fmla="*/ 197485 w 864110"/>
              <a:gd name="connsiteY9" fmla="*/ 1137372 h 1332444"/>
              <a:gd name="connsiteX10" fmla="*/ 125663 w 864110"/>
              <a:gd name="connsiteY10" fmla="*/ 526171 h 1332444"/>
              <a:gd name="connsiteX11" fmla="*/ 6961 w 864110"/>
              <a:gd name="connsiteY11" fmla="*/ 560674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528"/>
              <a:gd name="connsiteX1" fmla="*/ 76387 w 843625"/>
              <a:gd name="connsiteY1" fmla="*/ 392155 h 1332528"/>
              <a:gd name="connsiteX2" fmla="*/ 59067 w 843625"/>
              <a:gd name="connsiteY2" fmla="*/ 114810 h 1332528"/>
              <a:gd name="connsiteX3" fmla="*/ 209272 w 843625"/>
              <a:gd name="connsiteY3" fmla="*/ 19150 h 1332528"/>
              <a:gd name="connsiteX4" fmla="*/ 545761 w 843625"/>
              <a:gd name="connsiteY4" fmla="*/ 15665 h 1332528"/>
              <a:gd name="connsiteX5" fmla="*/ 696881 w 843625"/>
              <a:gd name="connsiteY5" fmla="*/ 187644 h 1332528"/>
              <a:gd name="connsiteX6" fmla="*/ 841446 w 843625"/>
              <a:gd name="connsiteY6" fmla="*/ 1026095 h 1332528"/>
              <a:gd name="connsiteX7" fmla="*/ 752727 w 843625"/>
              <a:gd name="connsiteY7" fmla="*/ 1266241 h 1332528"/>
              <a:gd name="connsiteX8" fmla="*/ 366399 w 843625"/>
              <a:gd name="connsiteY8" fmla="*/ 1325512 h 1332528"/>
              <a:gd name="connsiteX9" fmla="*/ 184643 w 843625"/>
              <a:gd name="connsiteY9" fmla="*/ 1136120 h 1332528"/>
              <a:gd name="connsiteX10" fmla="*/ 105178 w 843625"/>
              <a:gd name="connsiteY10" fmla="*/ 526171 h 1332528"/>
              <a:gd name="connsiteX11" fmla="*/ 8576 w 843625"/>
              <a:gd name="connsiteY11" fmla="*/ 550409 h 1332528"/>
              <a:gd name="connsiteX0" fmla="*/ 8576 w 843404"/>
              <a:gd name="connsiteY0" fmla="*/ 550409 h 1327013"/>
              <a:gd name="connsiteX1" fmla="*/ 76387 w 843404"/>
              <a:gd name="connsiteY1" fmla="*/ 392155 h 1327013"/>
              <a:gd name="connsiteX2" fmla="*/ 59067 w 843404"/>
              <a:gd name="connsiteY2" fmla="*/ 114810 h 1327013"/>
              <a:gd name="connsiteX3" fmla="*/ 209272 w 843404"/>
              <a:gd name="connsiteY3" fmla="*/ 19150 h 1327013"/>
              <a:gd name="connsiteX4" fmla="*/ 545761 w 843404"/>
              <a:gd name="connsiteY4" fmla="*/ 15665 h 1327013"/>
              <a:gd name="connsiteX5" fmla="*/ 696881 w 843404"/>
              <a:gd name="connsiteY5" fmla="*/ 187644 h 1327013"/>
              <a:gd name="connsiteX6" fmla="*/ 841446 w 843404"/>
              <a:gd name="connsiteY6" fmla="*/ 1026095 h 1327013"/>
              <a:gd name="connsiteX7" fmla="*/ 752727 w 843404"/>
              <a:gd name="connsiteY7" fmla="*/ 1266241 h 1327013"/>
              <a:gd name="connsiteX8" fmla="*/ 390961 w 843404"/>
              <a:gd name="connsiteY8" fmla="*/ 1319274 h 1327013"/>
              <a:gd name="connsiteX9" fmla="*/ 184643 w 843404"/>
              <a:gd name="connsiteY9" fmla="*/ 1136120 h 1327013"/>
              <a:gd name="connsiteX10" fmla="*/ 105178 w 843404"/>
              <a:gd name="connsiteY10" fmla="*/ 526171 h 1327013"/>
              <a:gd name="connsiteX11" fmla="*/ 8576 w 843404"/>
              <a:gd name="connsiteY11" fmla="*/ 550409 h 1327013"/>
              <a:gd name="connsiteX0" fmla="*/ 8576 w 843404"/>
              <a:gd name="connsiteY0" fmla="*/ 567995 h 1344599"/>
              <a:gd name="connsiteX1" fmla="*/ 76387 w 843404"/>
              <a:gd name="connsiteY1" fmla="*/ 409741 h 1344599"/>
              <a:gd name="connsiteX2" fmla="*/ 59067 w 843404"/>
              <a:gd name="connsiteY2" fmla="*/ 132396 h 1344599"/>
              <a:gd name="connsiteX3" fmla="*/ 262200 w 843404"/>
              <a:gd name="connsiteY3" fmla="*/ 8133 h 1344599"/>
              <a:gd name="connsiteX4" fmla="*/ 545761 w 843404"/>
              <a:gd name="connsiteY4" fmla="*/ 33251 h 1344599"/>
              <a:gd name="connsiteX5" fmla="*/ 696881 w 843404"/>
              <a:gd name="connsiteY5" fmla="*/ 205230 h 1344599"/>
              <a:gd name="connsiteX6" fmla="*/ 841446 w 843404"/>
              <a:gd name="connsiteY6" fmla="*/ 1043681 h 1344599"/>
              <a:gd name="connsiteX7" fmla="*/ 752727 w 843404"/>
              <a:gd name="connsiteY7" fmla="*/ 1283827 h 1344599"/>
              <a:gd name="connsiteX8" fmla="*/ 390961 w 843404"/>
              <a:gd name="connsiteY8" fmla="*/ 1336860 h 1344599"/>
              <a:gd name="connsiteX9" fmla="*/ 184643 w 843404"/>
              <a:gd name="connsiteY9" fmla="*/ 1153706 h 1344599"/>
              <a:gd name="connsiteX10" fmla="*/ 105178 w 843404"/>
              <a:gd name="connsiteY10" fmla="*/ 543757 h 1344599"/>
              <a:gd name="connsiteX11" fmla="*/ 8576 w 843404"/>
              <a:gd name="connsiteY11" fmla="*/ 567995 h 1344599"/>
              <a:gd name="connsiteX0" fmla="*/ 8576 w 843404"/>
              <a:gd name="connsiteY0" fmla="*/ 567509 h 1344113"/>
              <a:gd name="connsiteX1" fmla="*/ 76387 w 843404"/>
              <a:gd name="connsiteY1" fmla="*/ 409255 h 1344113"/>
              <a:gd name="connsiteX2" fmla="*/ 99190 w 843404"/>
              <a:gd name="connsiteY2" fmla="*/ 125338 h 1344113"/>
              <a:gd name="connsiteX3" fmla="*/ 262200 w 843404"/>
              <a:gd name="connsiteY3" fmla="*/ 7647 h 1344113"/>
              <a:gd name="connsiteX4" fmla="*/ 545761 w 843404"/>
              <a:gd name="connsiteY4" fmla="*/ 32765 h 1344113"/>
              <a:gd name="connsiteX5" fmla="*/ 696881 w 843404"/>
              <a:gd name="connsiteY5" fmla="*/ 204744 h 1344113"/>
              <a:gd name="connsiteX6" fmla="*/ 841446 w 843404"/>
              <a:gd name="connsiteY6" fmla="*/ 1043195 h 1344113"/>
              <a:gd name="connsiteX7" fmla="*/ 752727 w 843404"/>
              <a:gd name="connsiteY7" fmla="*/ 1283341 h 1344113"/>
              <a:gd name="connsiteX8" fmla="*/ 390961 w 843404"/>
              <a:gd name="connsiteY8" fmla="*/ 1336374 h 1344113"/>
              <a:gd name="connsiteX9" fmla="*/ 184643 w 843404"/>
              <a:gd name="connsiteY9" fmla="*/ 1153220 h 1344113"/>
              <a:gd name="connsiteX10" fmla="*/ 105178 w 843404"/>
              <a:gd name="connsiteY10" fmla="*/ 543271 h 1344113"/>
              <a:gd name="connsiteX11" fmla="*/ 8576 w 843404"/>
              <a:gd name="connsiteY11" fmla="*/ 567509 h 1344113"/>
              <a:gd name="connsiteX0" fmla="*/ 8576 w 843404"/>
              <a:gd name="connsiteY0" fmla="*/ 566478 h 1343082"/>
              <a:gd name="connsiteX1" fmla="*/ 76387 w 843404"/>
              <a:gd name="connsiteY1" fmla="*/ 408224 h 1343082"/>
              <a:gd name="connsiteX2" fmla="*/ 99190 w 843404"/>
              <a:gd name="connsiteY2" fmla="*/ 124307 h 1343082"/>
              <a:gd name="connsiteX3" fmla="*/ 262200 w 843404"/>
              <a:gd name="connsiteY3" fmla="*/ 6616 h 1343082"/>
              <a:gd name="connsiteX4" fmla="*/ 579343 w 843404"/>
              <a:gd name="connsiteY4" fmla="*/ 35092 h 1343082"/>
              <a:gd name="connsiteX5" fmla="*/ 696881 w 843404"/>
              <a:gd name="connsiteY5" fmla="*/ 203713 h 1343082"/>
              <a:gd name="connsiteX6" fmla="*/ 841446 w 843404"/>
              <a:gd name="connsiteY6" fmla="*/ 1042164 h 1343082"/>
              <a:gd name="connsiteX7" fmla="*/ 752727 w 843404"/>
              <a:gd name="connsiteY7" fmla="*/ 1282310 h 1343082"/>
              <a:gd name="connsiteX8" fmla="*/ 390961 w 843404"/>
              <a:gd name="connsiteY8" fmla="*/ 1335343 h 1343082"/>
              <a:gd name="connsiteX9" fmla="*/ 184643 w 843404"/>
              <a:gd name="connsiteY9" fmla="*/ 1152189 h 1343082"/>
              <a:gd name="connsiteX10" fmla="*/ 105178 w 843404"/>
              <a:gd name="connsiteY10" fmla="*/ 542240 h 1343082"/>
              <a:gd name="connsiteX11" fmla="*/ 8576 w 843404"/>
              <a:gd name="connsiteY11" fmla="*/ 566478 h 1343082"/>
              <a:gd name="connsiteX0" fmla="*/ 8576 w 843404"/>
              <a:gd name="connsiteY0" fmla="*/ 580816 h 1357420"/>
              <a:gd name="connsiteX1" fmla="*/ 76387 w 843404"/>
              <a:gd name="connsiteY1" fmla="*/ 422562 h 1357420"/>
              <a:gd name="connsiteX2" fmla="*/ 99190 w 843404"/>
              <a:gd name="connsiteY2" fmla="*/ 138645 h 1357420"/>
              <a:gd name="connsiteX3" fmla="*/ 308863 w 843404"/>
              <a:gd name="connsiteY3" fmla="*/ 4451 h 1357420"/>
              <a:gd name="connsiteX4" fmla="*/ 579343 w 843404"/>
              <a:gd name="connsiteY4" fmla="*/ 49430 h 1357420"/>
              <a:gd name="connsiteX5" fmla="*/ 696881 w 843404"/>
              <a:gd name="connsiteY5" fmla="*/ 218051 h 1357420"/>
              <a:gd name="connsiteX6" fmla="*/ 841446 w 843404"/>
              <a:gd name="connsiteY6" fmla="*/ 1056502 h 1357420"/>
              <a:gd name="connsiteX7" fmla="*/ 752727 w 843404"/>
              <a:gd name="connsiteY7" fmla="*/ 1296648 h 1357420"/>
              <a:gd name="connsiteX8" fmla="*/ 390961 w 843404"/>
              <a:gd name="connsiteY8" fmla="*/ 1349681 h 1357420"/>
              <a:gd name="connsiteX9" fmla="*/ 184643 w 843404"/>
              <a:gd name="connsiteY9" fmla="*/ 1166527 h 1357420"/>
              <a:gd name="connsiteX10" fmla="*/ 105178 w 843404"/>
              <a:gd name="connsiteY10" fmla="*/ 556578 h 1357420"/>
              <a:gd name="connsiteX11" fmla="*/ 8576 w 843404"/>
              <a:gd name="connsiteY11" fmla="*/ 580816 h 1357420"/>
              <a:gd name="connsiteX0" fmla="*/ 8576 w 842535"/>
              <a:gd name="connsiteY0" fmla="*/ 580879 h 1357483"/>
              <a:gd name="connsiteX1" fmla="*/ 76387 w 842535"/>
              <a:gd name="connsiteY1" fmla="*/ 422625 h 1357483"/>
              <a:gd name="connsiteX2" fmla="*/ 99190 w 842535"/>
              <a:gd name="connsiteY2" fmla="*/ 138708 h 1357483"/>
              <a:gd name="connsiteX3" fmla="*/ 308863 w 842535"/>
              <a:gd name="connsiteY3" fmla="*/ 4514 h 1357483"/>
              <a:gd name="connsiteX4" fmla="*/ 579343 w 842535"/>
              <a:gd name="connsiteY4" fmla="*/ 49493 h 1357483"/>
              <a:gd name="connsiteX5" fmla="*/ 714903 w 842535"/>
              <a:gd name="connsiteY5" fmla="*/ 221806 h 1357483"/>
              <a:gd name="connsiteX6" fmla="*/ 841446 w 842535"/>
              <a:gd name="connsiteY6" fmla="*/ 1056565 h 1357483"/>
              <a:gd name="connsiteX7" fmla="*/ 752727 w 842535"/>
              <a:gd name="connsiteY7" fmla="*/ 1296711 h 1357483"/>
              <a:gd name="connsiteX8" fmla="*/ 390961 w 842535"/>
              <a:gd name="connsiteY8" fmla="*/ 1349744 h 1357483"/>
              <a:gd name="connsiteX9" fmla="*/ 184643 w 842535"/>
              <a:gd name="connsiteY9" fmla="*/ 1166590 h 1357483"/>
              <a:gd name="connsiteX10" fmla="*/ 105178 w 842535"/>
              <a:gd name="connsiteY10" fmla="*/ 556641 h 1357483"/>
              <a:gd name="connsiteX11" fmla="*/ 8576 w 842535"/>
              <a:gd name="connsiteY11" fmla="*/ 580879 h 1357483"/>
              <a:gd name="connsiteX0" fmla="*/ 8576 w 842535"/>
              <a:gd name="connsiteY0" fmla="*/ 577971 h 1354575"/>
              <a:gd name="connsiteX1" fmla="*/ 76387 w 842535"/>
              <a:gd name="connsiteY1" fmla="*/ 419717 h 1354575"/>
              <a:gd name="connsiteX2" fmla="*/ 99190 w 842535"/>
              <a:gd name="connsiteY2" fmla="*/ 135800 h 1354575"/>
              <a:gd name="connsiteX3" fmla="*/ 308863 w 842535"/>
              <a:gd name="connsiteY3" fmla="*/ 1606 h 1354575"/>
              <a:gd name="connsiteX4" fmla="*/ 714903 w 842535"/>
              <a:gd name="connsiteY4" fmla="*/ 218898 h 1354575"/>
              <a:gd name="connsiteX5" fmla="*/ 841446 w 842535"/>
              <a:gd name="connsiteY5" fmla="*/ 1053657 h 1354575"/>
              <a:gd name="connsiteX6" fmla="*/ 752727 w 842535"/>
              <a:gd name="connsiteY6" fmla="*/ 1293803 h 1354575"/>
              <a:gd name="connsiteX7" fmla="*/ 390961 w 842535"/>
              <a:gd name="connsiteY7" fmla="*/ 1346836 h 1354575"/>
              <a:gd name="connsiteX8" fmla="*/ 184643 w 842535"/>
              <a:gd name="connsiteY8" fmla="*/ 1163682 h 1354575"/>
              <a:gd name="connsiteX9" fmla="*/ 105178 w 842535"/>
              <a:gd name="connsiteY9" fmla="*/ 553733 h 1354575"/>
              <a:gd name="connsiteX10" fmla="*/ 8576 w 842535"/>
              <a:gd name="connsiteY10" fmla="*/ 577971 h 1354575"/>
              <a:gd name="connsiteX0" fmla="*/ 8576 w 841897"/>
              <a:gd name="connsiteY0" fmla="*/ 576547 h 1353151"/>
              <a:gd name="connsiteX1" fmla="*/ 76387 w 841897"/>
              <a:gd name="connsiteY1" fmla="*/ 418293 h 1353151"/>
              <a:gd name="connsiteX2" fmla="*/ 99190 w 841897"/>
              <a:gd name="connsiteY2" fmla="*/ 134376 h 1353151"/>
              <a:gd name="connsiteX3" fmla="*/ 308863 w 841897"/>
              <a:gd name="connsiteY3" fmla="*/ 182 h 1353151"/>
              <a:gd name="connsiteX4" fmla="*/ 730941 w 841897"/>
              <a:gd name="connsiteY4" fmla="*/ 159475 h 1353151"/>
              <a:gd name="connsiteX5" fmla="*/ 841446 w 841897"/>
              <a:gd name="connsiteY5" fmla="*/ 1052233 h 1353151"/>
              <a:gd name="connsiteX6" fmla="*/ 752727 w 841897"/>
              <a:gd name="connsiteY6" fmla="*/ 1292379 h 1353151"/>
              <a:gd name="connsiteX7" fmla="*/ 390961 w 841897"/>
              <a:gd name="connsiteY7" fmla="*/ 1345412 h 1353151"/>
              <a:gd name="connsiteX8" fmla="*/ 184643 w 841897"/>
              <a:gd name="connsiteY8" fmla="*/ 1162258 h 1353151"/>
              <a:gd name="connsiteX9" fmla="*/ 105178 w 841897"/>
              <a:gd name="connsiteY9" fmla="*/ 552309 h 1353151"/>
              <a:gd name="connsiteX10" fmla="*/ 8576 w 841897"/>
              <a:gd name="connsiteY10" fmla="*/ 576547 h 1353151"/>
              <a:gd name="connsiteX0" fmla="*/ 8576 w 852902"/>
              <a:gd name="connsiteY0" fmla="*/ 576547 h 1354413"/>
              <a:gd name="connsiteX1" fmla="*/ 76387 w 852902"/>
              <a:gd name="connsiteY1" fmla="*/ 418293 h 1354413"/>
              <a:gd name="connsiteX2" fmla="*/ 99190 w 852902"/>
              <a:gd name="connsiteY2" fmla="*/ 134376 h 1354413"/>
              <a:gd name="connsiteX3" fmla="*/ 308863 w 852902"/>
              <a:gd name="connsiteY3" fmla="*/ 182 h 1354413"/>
              <a:gd name="connsiteX4" fmla="*/ 730941 w 852902"/>
              <a:gd name="connsiteY4" fmla="*/ 159475 h 1354413"/>
              <a:gd name="connsiteX5" fmla="*/ 852579 w 852902"/>
              <a:gd name="connsiteY5" fmla="*/ 1001682 h 1354413"/>
              <a:gd name="connsiteX6" fmla="*/ 752727 w 852902"/>
              <a:gd name="connsiteY6" fmla="*/ 1292379 h 1354413"/>
              <a:gd name="connsiteX7" fmla="*/ 390961 w 852902"/>
              <a:gd name="connsiteY7" fmla="*/ 1345412 h 1354413"/>
              <a:gd name="connsiteX8" fmla="*/ 184643 w 852902"/>
              <a:gd name="connsiteY8" fmla="*/ 1162258 h 1354413"/>
              <a:gd name="connsiteX9" fmla="*/ 105178 w 852902"/>
              <a:gd name="connsiteY9" fmla="*/ 552309 h 1354413"/>
              <a:gd name="connsiteX10" fmla="*/ 8576 w 852902"/>
              <a:gd name="connsiteY10" fmla="*/ 576547 h 1354413"/>
              <a:gd name="connsiteX0" fmla="*/ 9753 w 842440"/>
              <a:gd name="connsiteY0" fmla="*/ 568913 h 1354413"/>
              <a:gd name="connsiteX1" fmla="*/ 65925 w 842440"/>
              <a:gd name="connsiteY1" fmla="*/ 418293 h 1354413"/>
              <a:gd name="connsiteX2" fmla="*/ 88728 w 842440"/>
              <a:gd name="connsiteY2" fmla="*/ 134376 h 1354413"/>
              <a:gd name="connsiteX3" fmla="*/ 298401 w 842440"/>
              <a:gd name="connsiteY3" fmla="*/ 182 h 1354413"/>
              <a:gd name="connsiteX4" fmla="*/ 720479 w 842440"/>
              <a:gd name="connsiteY4" fmla="*/ 159475 h 1354413"/>
              <a:gd name="connsiteX5" fmla="*/ 842117 w 842440"/>
              <a:gd name="connsiteY5" fmla="*/ 1001682 h 1354413"/>
              <a:gd name="connsiteX6" fmla="*/ 742265 w 842440"/>
              <a:gd name="connsiteY6" fmla="*/ 1292379 h 1354413"/>
              <a:gd name="connsiteX7" fmla="*/ 380499 w 842440"/>
              <a:gd name="connsiteY7" fmla="*/ 1345412 h 1354413"/>
              <a:gd name="connsiteX8" fmla="*/ 174181 w 842440"/>
              <a:gd name="connsiteY8" fmla="*/ 1162258 h 1354413"/>
              <a:gd name="connsiteX9" fmla="*/ 94716 w 842440"/>
              <a:gd name="connsiteY9" fmla="*/ 552309 h 1354413"/>
              <a:gd name="connsiteX10" fmla="*/ 9753 w 842440"/>
              <a:gd name="connsiteY10" fmla="*/ 568913 h 1354413"/>
              <a:gd name="connsiteX0" fmla="*/ 9475 w 842162"/>
              <a:gd name="connsiteY0" fmla="*/ 568921 h 1354421"/>
              <a:gd name="connsiteX1" fmla="*/ 68141 w 842162"/>
              <a:gd name="connsiteY1" fmla="*/ 437939 h 1354421"/>
              <a:gd name="connsiteX2" fmla="*/ 88450 w 842162"/>
              <a:gd name="connsiteY2" fmla="*/ 134384 h 1354421"/>
              <a:gd name="connsiteX3" fmla="*/ 298123 w 842162"/>
              <a:gd name="connsiteY3" fmla="*/ 190 h 1354421"/>
              <a:gd name="connsiteX4" fmla="*/ 720201 w 842162"/>
              <a:gd name="connsiteY4" fmla="*/ 159483 h 1354421"/>
              <a:gd name="connsiteX5" fmla="*/ 841839 w 842162"/>
              <a:gd name="connsiteY5" fmla="*/ 1001690 h 1354421"/>
              <a:gd name="connsiteX6" fmla="*/ 741987 w 842162"/>
              <a:gd name="connsiteY6" fmla="*/ 1292387 h 1354421"/>
              <a:gd name="connsiteX7" fmla="*/ 380221 w 842162"/>
              <a:gd name="connsiteY7" fmla="*/ 1345420 h 1354421"/>
              <a:gd name="connsiteX8" fmla="*/ 173903 w 842162"/>
              <a:gd name="connsiteY8" fmla="*/ 1162266 h 1354421"/>
              <a:gd name="connsiteX9" fmla="*/ 94438 w 842162"/>
              <a:gd name="connsiteY9" fmla="*/ 552317 h 1354421"/>
              <a:gd name="connsiteX10" fmla="*/ 9475 w 842162"/>
              <a:gd name="connsiteY10" fmla="*/ 568921 h 1354421"/>
              <a:gd name="connsiteX0" fmla="*/ 9475 w 842162"/>
              <a:gd name="connsiteY0" fmla="*/ 568732 h 1354232"/>
              <a:gd name="connsiteX1" fmla="*/ 68141 w 842162"/>
              <a:gd name="connsiteY1" fmla="*/ 437750 h 1354232"/>
              <a:gd name="connsiteX2" fmla="*/ 86360 w 842162"/>
              <a:gd name="connsiteY2" fmla="*/ 157448 h 1354232"/>
              <a:gd name="connsiteX3" fmla="*/ 298123 w 842162"/>
              <a:gd name="connsiteY3" fmla="*/ 1 h 1354232"/>
              <a:gd name="connsiteX4" fmla="*/ 720201 w 842162"/>
              <a:gd name="connsiteY4" fmla="*/ 159294 h 1354232"/>
              <a:gd name="connsiteX5" fmla="*/ 841839 w 842162"/>
              <a:gd name="connsiteY5" fmla="*/ 1001501 h 1354232"/>
              <a:gd name="connsiteX6" fmla="*/ 741987 w 842162"/>
              <a:gd name="connsiteY6" fmla="*/ 1292198 h 1354232"/>
              <a:gd name="connsiteX7" fmla="*/ 380221 w 842162"/>
              <a:gd name="connsiteY7" fmla="*/ 1345231 h 1354232"/>
              <a:gd name="connsiteX8" fmla="*/ 173903 w 842162"/>
              <a:gd name="connsiteY8" fmla="*/ 1162077 h 1354232"/>
              <a:gd name="connsiteX9" fmla="*/ 94438 w 842162"/>
              <a:gd name="connsiteY9" fmla="*/ 552128 h 1354232"/>
              <a:gd name="connsiteX10" fmla="*/ 9475 w 842162"/>
              <a:gd name="connsiteY10" fmla="*/ 568732 h 1354232"/>
              <a:gd name="connsiteX0" fmla="*/ 9475 w 842162"/>
              <a:gd name="connsiteY0" fmla="*/ 553089 h 1338589"/>
              <a:gd name="connsiteX1" fmla="*/ 68141 w 842162"/>
              <a:gd name="connsiteY1" fmla="*/ 422107 h 1338589"/>
              <a:gd name="connsiteX2" fmla="*/ 86360 w 842162"/>
              <a:gd name="connsiteY2" fmla="*/ 141805 h 1338589"/>
              <a:gd name="connsiteX3" fmla="*/ 302731 w 842162"/>
              <a:gd name="connsiteY3" fmla="*/ 786 h 1338589"/>
              <a:gd name="connsiteX4" fmla="*/ 720201 w 842162"/>
              <a:gd name="connsiteY4" fmla="*/ 143651 h 1338589"/>
              <a:gd name="connsiteX5" fmla="*/ 841839 w 842162"/>
              <a:gd name="connsiteY5" fmla="*/ 985858 h 1338589"/>
              <a:gd name="connsiteX6" fmla="*/ 741987 w 842162"/>
              <a:gd name="connsiteY6" fmla="*/ 1276555 h 1338589"/>
              <a:gd name="connsiteX7" fmla="*/ 380221 w 842162"/>
              <a:gd name="connsiteY7" fmla="*/ 1329588 h 1338589"/>
              <a:gd name="connsiteX8" fmla="*/ 173903 w 842162"/>
              <a:gd name="connsiteY8" fmla="*/ 1146434 h 1338589"/>
              <a:gd name="connsiteX9" fmla="*/ 94438 w 842162"/>
              <a:gd name="connsiteY9" fmla="*/ 536485 h 1338589"/>
              <a:gd name="connsiteX10" fmla="*/ 9475 w 842162"/>
              <a:gd name="connsiteY10" fmla="*/ 553089 h 1338589"/>
              <a:gd name="connsiteX0" fmla="*/ 9475 w 842162"/>
              <a:gd name="connsiteY0" fmla="*/ 556656 h 1342156"/>
              <a:gd name="connsiteX1" fmla="*/ 68141 w 842162"/>
              <a:gd name="connsiteY1" fmla="*/ 425674 h 1342156"/>
              <a:gd name="connsiteX2" fmla="*/ 86360 w 842162"/>
              <a:gd name="connsiteY2" fmla="*/ 145372 h 1342156"/>
              <a:gd name="connsiteX3" fmla="*/ 302731 w 842162"/>
              <a:gd name="connsiteY3" fmla="*/ 4353 h 1342156"/>
              <a:gd name="connsiteX4" fmla="*/ 720201 w 842162"/>
              <a:gd name="connsiteY4" fmla="*/ 147218 h 1342156"/>
              <a:gd name="connsiteX5" fmla="*/ 841839 w 842162"/>
              <a:gd name="connsiteY5" fmla="*/ 989425 h 1342156"/>
              <a:gd name="connsiteX6" fmla="*/ 741987 w 842162"/>
              <a:gd name="connsiteY6" fmla="*/ 1280122 h 1342156"/>
              <a:gd name="connsiteX7" fmla="*/ 380221 w 842162"/>
              <a:gd name="connsiteY7" fmla="*/ 1333155 h 1342156"/>
              <a:gd name="connsiteX8" fmla="*/ 173903 w 842162"/>
              <a:gd name="connsiteY8" fmla="*/ 1150001 h 1342156"/>
              <a:gd name="connsiteX9" fmla="*/ 94438 w 842162"/>
              <a:gd name="connsiteY9" fmla="*/ 540052 h 1342156"/>
              <a:gd name="connsiteX10" fmla="*/ 9475 w 842162"/>
              <a:gd name="connsiteY10" fmla="*/ 556656 h 1342156"/>
              <a:gd name="connsiteX0" fmla="*/ 9475 w 842162"/>
              <a:gd name="connsiteY0" fmla="*/ 553349 h 1338849"/>
              <a:gd name="connsiteX1" fmla="*/ 68141 w 842162"/>
              <a:gd name="connsiteY1" fmla="*/ 422367 h 1338849"/>
              <a:gd name="connsiteX2" fmla="*/ 96954 w 842162"/>
              <a:gd name="connsiteY2" fmla="*/ 146058 h 1338849"/>
              <a:gd name="connsiteX3" fmla="*/ 302731 w 842162"/>
              <a:gd name="connsiteY3" fmla="*/ 1046 h 1338849"/>
              <a:gd name="connsiteX4" fmla="*/ 720201 w 842162"/>
              <a:gd name="connsiteY4" fmla="*/ 143911 h 1338849"/>
              <a:gd name="connsiteX5" fmla="*/ 841839 w 842162"/>
              <a:gd name="connsiteY5" fmla="*/ 986118 h 1338849"/>
              <a:gd name="connsiteX6" fmla="*/ 741987 w 842162"/>
              <a:gd name="connsiteY6" fmla="*/ 1276815 h 1338849"/>
              <a:gd name="connsiteX7" fmla="*/ 380221 w 842162"/>
              <a:gd name="connsiteY7" fmla="*/ 1329848 h 1338849"/>
              <a:gd name="connsiteX8" fmla="*/ 173903 w 842162"/>
              <a:gd name="connsiteY8" fmla="*/ 1146694 h 1338849"/>
              <a:gd name="connsiteX9" fmla="*/ 94438 w 842162"/>
              <a:gd name="connsiteY9" fmla="*/ 536745 h 1338849"/>
              <a:gd name="connsiteX10" fmla="*/ 9475 w 842162"/>
              <a:gd name="connsiteY10" fmla="*/ 553349 h 1338849"/>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42900"/>
              <a:gd name="connsiteX1" fmla="*/ 68141 w 842162"/>
              <a:gd name="connsiteY1" fmla="*/ 422367 h 1342900"/>
              <a:gd name="connsiteX2" fmla="*/ 96954 w 842162"/>
              <a:gd name="connsiteY2" fmla="*/ 146058 h 1342900"/>
              <a:gd name="connsiteX3" fmla="*/ 302731 w 842162"/>
              <a:gd name="connsiteY3" fmla="*/ 1046 h 1342900"/>
              <a:gd name="connsiteX4" fmla="*/ 720201 w 842162"/>
              <a:gd name="connsiteY4" fmla="*/ 143911 h 1342900"/>
              <a:gd name="connsiteX5" fmla="*/ 841839 w 842162"/>
              <a:gd name="connsiteY5" fmla="*/ 986118 h 1342900"/>
              <a:gd name="connsiteX6" fmla="*/ 741987 w 842162"/>
              <a:gd name="connsiteY6" fmla="*/ 1276815 h 1342900"/>
              <a:gd name="connsiteX7" fmla="*/ 380221 w 842162"/>
              <a:gd name="connsiteY7" fmla="*/ 1329848 h 1342900"/>
              <a:gd name="connsiteX8" fmla="*/ 164306 w 842162"/>
              <a:gd name="connsiteY8" fmla="*/ 1090990 h 1342900"/>
              <a:gd name="connsiteX9" fmla="*/ 94438 w 842162"/>
              <a:gd name="connsiteY9" fmla="*/ 536745 h 1342900"/>
              <a:gd name="connsiteX10" fmla="*/ 9475 w 842162"/>
              <a:gd name="connsiteY10" fmla="*/ 553349 h 1342900"/>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38228"/>
              <a:gd name="connsiteY0" fmla="*/ 552686 h 1342067"/>
              <a:gd name="connsiteX1" fmla="*/ 68141 w 838228"/>
              <a:gd name="connsiteY1" fmla="*/ 421704 h 1342067"/>
              <a:gd name="connsiteX2" fmla="*/ 96954 w 838228"/>
              <a:gd name="connsiteY2" fmla="*/ 145395 h 1342067"/>
              <a:gd name="connsiteX3" fmla="*/ 302731 w 838228"/>
              <a:gd name="connsiteY3" fmla="*/ 383 h 1342067"/>
              <a:gd name="connsiteX4" fmla="*/ 720201 w 838228"/>
              <a:gd name="connsiteY4" fmla="*/ 143248 h 1342067"/>
              <a:gd name="connsiteX5" fmla="*/ 837868 w 838228"/>
              <a:gd name="connsiteY5" fmla="*/ 935854 h 1342067"/>
              <a:gd name="connsiteX6" fmla="*/ 741987 w 838228"/>
              <a:gd name="connsiteY6" fmla="*/ 1276152 h 1342067"/>
              <a:gd name="connsiteX7" fmla="*/ 380221 w 838228"/>
              <a:gd name="connsiteY7" fmla="*/ 1329185 h 1342067"/>
              <a:gd name="connsiteX8" fmla="*/ 177395 w 838228"/>
              <a:gd name="connsiteY8" fmla="*/ 1113958 h 1342067"/>
              <a:gd name="connsiteX9" fmla="*/ 94438 w 838228"/>
              <a:gd name="connsiteY9" fmla="*/ 536082 h 1342067"/>
              <a:gd name="connsiteX10" fmla="*/ 9475 w 838228"/>
              <a:gd name="connsiteY10" fmla="*/ 552686 h 1342067"/>
              <a:gd name="connsiteX0" fmla="*/ 9475 w 838000"/>
              <a:gd name="connsiteY0" fmla="*/ 552686 h 1336588"/>
              <a:gd name="connsiteX1" fmla="*/ 68141 w 838000"/>
              <a:gd name="connsiteY1" fmla="*/ 421704 h 1336588"/>
              <a:gd name="connsiteX2" fmla="*/ 96954 w 838000"/>
              <a:gd name="connsiteY2" fmla="*/ 145395 h 1336588"/>
              <a:gd name="connsiteX3" fmla="*/ 302731 w 838000"/>
              <a:gd name="connsiteY3" fmla="*/ 383 h 1336588"/>
              <a:gd name="connsiteX4" fmla="*/ 720201 w 838000"/>
              <a:gd name="connsiteY4" fmla="*/ 143248 h 1336588"/>
              <a:gd name="connsiteX5" fmla="*/ 837868 w 838000"/>
              <a:gd name="connsiteY5" fmla="*/ 935854 h 1336588"/>
              <a:gd name="connsiteX6" fmla="*/ 734462 w 838000"/>
              <a:gd name="connsiteY6" fmla="*/ 1253581 h 1336588"/>
              <a:gd name="connsiteX7" fmla="*/ 380221 w 838000"/>
              <a:gd name="connsiteY7" fmla="*/ 1329185 h 1336588"/>
              <a:gd name="connsiteX8" fmla="*/ 177395 w 838000"/>
              <a:gd name="connsiteY8" fmla="*/ 1113958 h 1336588"/>
              <a:gd name="connsiteX9" fmla="*/ 94438 w 838000"/>
              <a:gd name="connsiteY9" fmla="*/ 536082 h 1336588"/>
              <a:gd name="connsiteX10" fmla="*/ 9475 w 838000"/>
              <a:gd name="connsiteY10" fmla="*/ 552686 h 1336588"/>
              <a:gd name="connsiteX0" fmla="*/ 9475 w 837882"/>
              <a:gd name="connsiteY0" fmla="*/ 552686 h 1336871"/>
              <a:gd name="connsiteX1" fmla="*/ 68141 w 837882"/>
              <a:gd name="connsiteY1" fmla="*/ 421704 h 1336871"/>
              <a:gd name="connsiteX2" fmla="*/ 96954 w 837882"/>
              <a:gd name="connsiteY2" fmla="*/ 145395 h 1336871"/>
              <a:gd name="connsiteX3" fmla="*/ 302731 w 837882"/>
              <a:gd name="connsiteY3" fmla="*/ 383 h 1336871"/>
              <a:gd name="connsiteX4" fmla="*/ 720201 w 837882"/>
              <a:gd name="connsiteY4" fmla="*/ 143248 h 1336871"/>
              <a:gd name="connsiteX5" fmla="*/ 837868 w 837882"/>
              <a:gd name="connsiteY5" fmla="*/ 935854 h 1336871"/>
              <a:gd name="connsiteX6" fmla="*/ 725336 w 837882"/>
              <a:gd name="connsiteY6" fmla="*/ 1255076 h 1336871"/>
              <a:gd name="connsiteX7" fmla="*/ 380221 w 837882"/>
              <a:gd name="connsiteY7" fmla="*/ 1329185 h 1336871"/>
              <a:gd name="connsiteX8" fmla="*/ 177395 w 837882"/>
              <a:gd name="connsiteY8" fmla="*/ 1113958 h 1336871"/>
              <a:gd name="connsiteX9" fmla="*/ 94438 w 837882"/>
              <a:gd name="connsiteY9" fmla="*/ 536082 h 1336871"/>
              <a:gd name="connsiteX10" fmla="*/ 9475 w 837882"/>
              <a:gd name="connsiteY10" fmla="*/ 552686 h 1336871"/>
              <a:gd name="connsiteX0" fmla="*/ 9475 w 839240"/>
              <a:gd name="connsiteY0" fmla="*/ 552686 h 1331193"/>
              <a:gd name="connsiteX1" fmla="*/ 68141 w 839240"/>
              <a:gd name="connsiteY1" fmla="*/ 421704 h 1331193"/>
              <a:gd name="connsiteX2" fmla="*/ 96954 w 839240"/>
              <a:gd name="connsiteY2" fmla="*/ 145395 h 1331193"/>
              <a:gd name="connsiteX3" fmla="*/ 302731 w 839240"/>
              <a:gd name="connsiteY3" fmla="*/ 383 h 1331193"/>
              <a:gd name="connsiteX4" fmla="*/ 720201 w 839240"/>
              <a:gd name="connsiteY4" fmla="*/ 143248 h 1331193"/>
              <a:gd name="connsiteX5" fmla="*/ 837868 w 839240"/>
              <a:gd name="connsiteY5" fmla="*/ 935854 h 1331193"/>
              <a:gd name="connsiteX6" fmla="*/ 756246 w 839240"/>
              <a:gd name="connsiteY6" fmla="*/ 1205051 h 1331193"/>
              <a:gd name="connsiteX7" fmla="*/ 380221 w 839240"/>
              <a:gd name="connsiteY7" fmla="*/ 1329185 h 1331193"/>
              <a:gd name="connsiteX8" fmla="*/ 177395 w 839240"/>
              <a:gd name="connsiteY8" fmla="*/ 1113958 h 1331193"/>
              <a:gd name="connsiteX9" fmla="*/ 94438 w 839240"/>
              <a:gd name="connsiteY9" fmla="*/ 536082 h 1331193"/>
              <a:gd name="connsiteX10" fmla="*/ 9475 w 839240"/>
              <a:gd name="connsiteY10" fmla="*/ 552686 h 1331193"/>
              <a:gd name="connsiteX0" fmla="*/ 9475 w 838447"/>
              <a:gd name="connsiteY0" fmla="*/ 552686 h 1332254"/>
              <a:gd name="connsiteX1" fmla="*/ 68141 w 838447"/>
              <a:gd name="connsiteY1" fmla="*/ 421704 h 1332254"/>
              <a:gd name="connsiteX2" fmla="*/ 96954 w 838447"/>
              <a:gd name="connsiteY2" fmla="*/ 145395 h 1332254"/>
              <a:gd name="connsiteX3" fmla="*/ 302731 w 838447"/>
              <a:gd name="connsiteY3" fmla="*/ 383 h 1332254"/>
              <a:gd name="connsiteX4" fmla="*/ 720201 w 838447"/>
              <a:gd name="connsiteY4" fmla="*/ 143248 h 1332254"/>
              <a:gd name="connsiteX5" fmla="*/ 837868 w 838447"/>
              <a:gd name="connsiteY5" fmla="*/ 935854 h 1332254"/>
              <a:gd name="connsiteX6" fmla="*/ 746484 w 838447"/>
              <a:gd name="connsiteY6" fmla="*/ 1219874 h 1332254"/>
              <a:gd name="connsiteX7" fmla="*/ 380221 w 838447"/>
              <a:gd name="connsiteY7" fmla="*/ 1329185 h 1332254"/>
              <a:gd name="connsiteX8" fmla="*/ 177395 w 838447"/>
              <a:gd name="connsiteY8" fmla="*/ 1113958 h 1332254"/>
              <a:gd name="connsiteX9" fmla="*/ 94438 w 838447"/>
              <a:gd name="connsiteY9" fmla="*/ 536082 h 1332254"/>
              <a:gd name="connsiteX10" fmla="*/ 9475 w 838447"/>
              <a:gd name="connsiteY10" fmla="*/ 552686 h 1332254"/>
              <a:gd name="connsiteX0" fmla="*/ 9475 w 838410"/>
              <a:gd name="connsiteY0" fmla="*/ 552686 h 1331841"/>
              <a:gd name="connsiteX1" fmla="*/ 68141 w 838410"/>
              <a:gd name="connsiteY1" fmla="*/ 421704 h 1331841"/>
              <a:gd name="connsiteX2" fmla="*/ 96954 w 838410"/>
              <a:gd name="connsiteY2" fmla="*/ 145395 h 1331841"/>
              <a:gd name="connsiteX3" fmla="*/ 302731 w 838410"/>
              <a:gd name="connsiteY3" fmla="*/ 383 h 1331841"/>
              <a:gd name="connsiteX4" fmla="*/ 720201 w 838410"/>
              <a:gd name="connsiteY4" fmla="*/ 143248 h 1331841"/>
              <a:gd name="connsiteX5" fmla="*/ 837868 w 838410"/>
              <a:gd name="connsiteY5" fmla="*/ 935854 h 1331841"/>
              <a:gd name="connsiteX6" fmla="*/ 745826 w 838410"/>
              <a:gd name="connsiteY6" fmla="*/ 1214692 h 1331841"/>
              <a:gd name="connsiteX7" fmla="*/ 380221 w 838410"/>
              <a:gd name="connsiteY7" fmla="*/ 1329185 h 1331841"/>
              <a:gd name="connsiteX8" fmla="*/ 177395 w 838410"/>
              <a:gd name="connsiteY8" fmla="*/ 1113958 h 1331841"/>
              <a:gd name="connsiteX9" fmla="*/ 94438 w 838410"/>
              <a:gd name="connsiteY9" fmla="*/ 536082 h 1331841"/>
              <a:gd name="connsiteX10" fmla="*/ 9475 w 838410"/>
              <a:gd name="connsiteY10" fmla="*/ 552686 h 1331841"/>
              <a:gd name="connsiteX0" fmla="*/ 9475 w 838410"/>
              <a:gd name="connsiteY0" fmla="*/ 552359 h 1331514"/>
              <a:gd name="connsiteX1" fmla="*/ 68141 w 838410"/>
              <a:gd name="connsiteY1" fmla="*/ 421377 h 1331514"/>
              <a:gd name="connsiteX2" fmla="*/ 113639 w 838410"/>
              <a:gd name="connsiteY2" fmla="*/ 138724 h 1331514"/>
              <a:gd name="connsiteX3" fmla="*/ 302731 w 838410"/>
              <a:gd name="connsiteY3" fmla="*/ 56 h 1331514"/>
              <a:gd name="connsiteX4" fmla="*/ 720201 w 838410"/>
              <a:gd name="connsiteY4" fmla="*/ 142921 h 1331514"/>
              <a:gd name="connsiteX5" fmla="*/ 837868 w 838410"/>
              <a:gd name="connsiteY5" fmla="*/ 935527 h 1331514"/>
              <a:gd name="connsiteX6" fmla="*/ 745826 w 838410"/>
              <a:gd name="connsiteY6" fmla="*/ 1214365 h 1331514"/>
              <a:gd name="connsiteX7" fmla="*/ 380221 w 838410"/>
              <a:gd name="connsiteY7" fmla="*/ 1328858 h 1331514"/>
              <a:gd name="connsiteX8" fmla="*/ 177395 w 838410"/>
              <a:gd name="connsiteY8" fmla="*/ 1113631 h 1331514"/>
              <a:gd name="connsiteX9" fmla="*/ 94438 w 838410"/>
              <a:gd name="connsiteY9" fmla="*/ 535755 h 1331514"/>
              <a:gd name="connsiteX10" fmla="*/ 9475 w 838410"/>
              <a:gd name="connsiteY10" fmla="*/ 552359 h 1331514"/>
              <a:gd name="connsiteX0" fmla="*/ 9475 w 838410"/>
              <a:gd name="connsiteY0" fmla="*/ 555370 h 1334525"/>
              <a:gd name="connsiteX1" fmla="*/ 68141 w 838410"/>
              <a:gd name="connsiteY1" fmla="*/ 424388 h 1334525"/>
              <a:gd name="connsiteX2" fmla="*/ 113639 w 838410"/>
              <a:gd name="connsiteY2" fmla="*/ 141735 h 1334525"/>
              <a:gd name="connsiteX3" fmla="*/ 321423 w 838410"/>
              <a:gd name="connsiteY3" fmla="*/ 5 h 1334525"/>
              <a:gd name="connsiteX4" fmla="*/ 720201 w 838410"/>
              <a:gd name="connsiteY4" fmla="*/ 145932 h 1334525"/>
              <a:gd name="connsiteX5" fmla="*/ 837868 w 838410"/>
              <a:gd name="connsiteY5" fmla="*/ 938538 h 1334525"/>
              <a:gd name="connsiteX6" fmla="*/ 745826 w 838410"/>
              <a:gd name="connsiteY6" fmla="*/ 1217376 h 1334525"/>
              <a:gd name="connsiteX7" fmla="*/ 380221 w 838410"/>
              <a:gd name="connsiteY7" fmla="*/ 1331869 h 1334525"/>
              <a:gd name="connsiteX8" fmla="*/ 177395 w 838410"/>
              <a:gd name="connsiteY8" fmla="*/ 1116642 h 1334525"/>
              <a:gd name="connsiteX9" fmla="*/ 94438 w 838410"/>
              <a:gd name="connsiteY9" fmla="*/ 538766 h 1334525"/>
              <a:gd name="connsiteX10" fmla="*/ 9475 w 838410"/>
              <a:gd name="connsiteY10" fmla="*/ 555370 h 1334525"/>
              <a:gd name="connsiteX0" fmla="*/ 9475 w 838410"/>
              <a:gd name="connsiteY0" fmla="*/ 555454 h 1334609"/>
              <a:gd name="connsiteX1" fmla="*/ 68141 w 838410"/>
              <a:gd name="connsiteY1" fmla="*/ 424472 h 1334609"/>
              <a:gd name="connsiteX2" fmla="*/ 113639 w 838410"/>
              <a:gd name="connsiteY2" fmla="*/ 141819 h 1334609"/>
              <a:gd name="connsiteX3" fmla="*/ 321423 w 838410"/>
              <a:gd name="connsiteY3" fmla="*/ 89 h 1334609"/>
              <a:gd name="connsiteX4" fmla="*/ 720201 w 838410"/>
              <a:gd name="connsiteY4" fmla="*/ 146016 h 1334609"/>
              <a:gd name="connsiteX5" fmla="*/ 837868 w 838410"/>
              <a:gd name="connsiteY5" fmla="*/ 938622 h 1334609"/>
              <a:gd name="connsiteX6" fmla="*/ 745826 w 838410"/>
              <a:gd name="connsiteY6" fmla="*/ 1217460 h 1334609"/>
              <a:gd name="connsiteX7" fmla="*/ 380221 w 838410"/>
              <a:gd name="connsiteY7" fmla="*/ 1331953 h 1334609"/>
              <a:gd name="connsiteX8" fmla="*/ 177395 w 838410"/>
              <a:gd name="connsiteY8" fmla="*/ 1116726 h 1334609"/>
              <a:gd name="connsiteX9" fmla="*/ 94438 w 838410"/>
              <a:gd name="connsiteY9" fmla="*/ 538850 h 1334609"/>
              <a:gd name="connsiteX10" fmla="*/ 9475 w 838410"/>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61 h 1334616"/>
              <a:gd name="connsiteX1" fmla="*/ 74950 w 837655"/>
              <a:gd name="connsiteY1" fmla="*/ 421435 h 1334616"/>
              <a:gd name="connsiteX2" fmla="*/ 112884 w 837655"/>
              <a:gd name="connsiteY2" fmla="*/ 141826 h 1334616"/>
              <a:gd name="connsiteX3" fmla="*/ 320668 w 837655"/>
              <a:gd name="connsiteY3" fmla="*/ 96 h 1334616"/>
              <a:gd name="connsiteX4" fmla="*/ 719446 w 837655"/>
              <a:gd name="connsiteY4" fmla="*/ 146023 h 1334616"/>
              <a:gd name="connsiteX5" fmla="*/ 837113 w 837655"/>
              <a:gd name="connsiteY5" fmla="*/ 938629 h 1334616"/>
              <a:gd name="connsiteX6" fmla="*/ 745071 w 837655"/>
              <a:gd name="connsiteY6" fmla="*/ 1217467 h 1334616"/>
              <a:gd name="connsiteX7" fmla="*/ 379466 w 837655"/>
              <a:gd name="connsiteY7" fmla="*/ 1331960 h 1334616"/>
              <a:gd name="connsiteX8" fmla="*/ 176640 w 837655"/>
              <a:gd name="connsiteY8" fmla="*/ 1116733 h 1334616"/>
              <a:gd name="connsiteX9" fmla="*/ 93683 w 837655"/>
              <a:gd name="connsiteY9" fmla="*/ 538857 h 1334616"/>
              <a:gd name="connsiteX10" fmla="*/ 8720 w 837655"/>
              <a:gd name="connsiteY10" fmla="*/ 555461 h 1334616"/>
              <a:gd name="connsiteX0" fmla="*/ 8720 w 837655"/>
              <a:gd name="connsiteY0" fmla="*/ 555385 h 1334540"/>
              <a:gd name="connsiteX1" fmla="*/ 74950 w 837655"/>
              <a:gd name="connsiteY1" fmla="*/ 421359 h 1334540"/>
              <a:gd name="connsiteX2" fmla="*/ 123563 w 837655"/>
              <a:gd name="connsiteY2" fmla="*/ 138195 h 1334540"/>
              <a:gd name="connsiteX3" fmla="*/ 320668 w 837655"/>
              <a:gd name="connsiteY3" fmla="*/ 20 h 1334540"/>
              <a:gd name="connsiteX4" fmla="*/ 719446 w 837655"/>
              <a:gd name="connsiteY4" fmla="*/ 145947 h 1334540"/>
              <a:gd name="connsiteX5" fmla="*/ 837113 w 837655"/>
              <a:gd name="connsiteY5" fmla="*/ 938553 h 1334540"/>
              <a:gd name="connsiteX6" fmla="*/ 745071 w 837655"/>
              <a:gd name="connsiteY6" fmla="*/ 1217391 h 1334540"/>
              <a:gd name="connsiteX7" fmla="*/ 379466 w 837655"/>
              <a:gd name="connsiteY7" fmla="*/ 1331884 h 1334540"/>
              <a:gd name="connsiteX8" fmla="*/ 176640 w 837655"/>
              <a:gd name="connsiteY8" fmla="*/ 1116657 h 1334540"/>
              <a:gd name="connsiteX9" fmla="*/ 93683 w 837655"/>
              <a:gd name="connsiteY9" fmla="*/ 538781 h 1334540"/>
              <a:gd name="connsiteX10" fmla="*/ 8720 w 837655"/>
              <a:gd name="connsiteY10" fmla="*/ 555385 h 1334540"/>
              <a:gd name="connsiteX0" fmla="*/ 8179 w 837114"/>
              <a:gd name="connsiteY0" fmla="*/ 555383 h 1334538"/>
              <a:gd name="connsiteX1" fmla="*/ 80640 w 837114"/>
              <a:gd name="connsiteY1" fmla="*/ 420336 h 1334538"/>
              <a:gd name="connsiteX2" fmla="*/ 123022 w 837114"/>
              <a:gd name="connsiteY2" fmla="*/ 138193 h 1334538"/>
              <a:gd name="connsiteX3" fmla="*/ 320127 w 837114"/>
              <a:gd name="connsiteY3" fmla="*/ 18 h 1334538"/>
              <a:gd name="connsiteX4" fmla="*/ 718905 w 837114"/>
              <a:gd name="connsiteY4" fmla="*/ 145945 h 1334538"/>
              <a:gd name="connsiteX5" fmla="*/ 836572 w 837114"/>
              <a:gd name="connsiteY5" fmla="*/ 938551 h 1334538"/>
              <a:gd name="connsiteX6" fmla="*/ 744530 w 837114"/>
              <a:gd name="connsiteY6" fmla="*/ 1217389 h 1334538"/>
              <a:gd name="connsiteX7" fmla="*/ 378925 w 837114"/>
              <a:gd name="connsiteY7" fmla="*/ 1331882 h 1334538"/>
              <a:gd name="connsiteX8" fmla="*/ 176099 w 837114"/>
              <a:gd name="connsiteY8" fmla="*/ 1116655 h 1334538"/>
              <a:gd name="connsiteX9" fmla="*/ 93142 w 837114"/>
              <a:gd name="connsiteY9" fmla="*/ 538779 h 1334538"/>
              <a:gd name="connsiteX10" fmla="*/ 8179 w 837114"/>
              <a:gd name="connsiteY10" fmla="*/ 555383 h 1334538"/>
              <a:gd name="connsiteX0" fmla="*/ 9690 w 838625"/>
              <a:gd name="connsiteY0" fmla="*/ 555383 h 1334538"/>
              <a:gd name="connsiteX1" fmla="*/ 82151 w 838625"/>
              <a:gd name="connsiteY1" fmla="*/ 420336 h 1334538"/>
              <a:gd name="connsiteX2" fmla="*/ 124533 w 838625"/>
              <a:gd name="connsiteY2" fmla="*/ 138193 h 1334538"/>
              <a:gd name="connsiteX3" fmla="*/ 321638 w 838625"/>
              <a:gd name="connsiteY3" fmla="*/ 18 h 1334538"/>
              <a:gd name="connsiteX4" fmla="*/ 720416 w 838625"/>
              <a:gd name="connsiteY4" fmla="*/ 145945 h 1334538"/>
              <a:gd name="connsiteX5" fmla="*/ 838083 w 838625"/>
              <a:gd name="connsiteY5" fmla="*/ 938551 h 1334538"/>
              <a:gd name="connsiteX6" fmla="*/ 746041 w 838625"/>
              <a:gd name="connsiteY6" fmla="*/ 1217389 h 1334538"/>
              <a:gd name="connsiteX7" fmla="*/ 380436 w 838625"/>
              <a:gd name="connsiteY7" fmla="*/ 1331882 h 1334538"/>
              <a:gd name="connsiteX8" fmla="*/ 177610 w 838625"/>
              <a:gd name="connsiteY8" fmla="*/ 1116655 h 1334538"/>
              <a:gd name="connsiteX9" fmla="*/ 94653 w 838625"/>
              <a:gd name="connsiteY9" fmla="*/ 538779 h 1334538"/>
              <a:gd name="connsiteX10" fmla="*/ 9690 w 838625"/>
              <a:gd name="connsiteY10" fmla="*/ 555383 h 1334538"/>
              <a:gd name="connsiteX0" fmla="*/ 9690 w 838625"/>
              <a:gd name="connsiteY0" fmla="*/ 561266 h 1340421"/>
              <a:gd name="connsiteX1" fmla="*/ 82151 w 838625"/>
              <a:gd name="connsiteY1" fmla="*/ 426219 h 1340421"/>
              <a:gd name="connsiteX2" fmla="*/ 124533 w 838625"/>
              <a:gd name="connsiteY2" fmla="*/ 144076 h 1340421"/>
              <a:gd name="connsiteX3" fmla="*/ 368592 w 838625"/>
              <a:gd name="connsiteY3" fmla="*/ 16 h 1340421"/>
              <a:gd name="connsiteX4" fmla="*/ 720416 w 838625"/>
              <a:gd name="connsiteY4" fmla="*/ 151828 h 1340421"/>
              <a:gd name="connsiteX5" fmla="*/ 838083 w 838625"/>
              <a:gd name="connsiteY5" fmla="*/ 944434 h 1340421"/>
              <a:gd name="connsiteX6" fmla="*/ 746041 w 838625"/>
              <a:gd name="connsiteY6" fmla="*/ 1223272 h 1340421"/>
              <a:gd name="connsiteX7" fmla="*/ 380436 w 838625"/>
              <a:gd name="connsiteY7" fmla="*/ 1337765 h 1340421"/>
              <a:gd name="connsiteX8" fmla="*/ 177610 w 838625"/>
              <a:gd name="connsiteY8" fmla="*/ 1122538 h 1340421"/>
              <a:gd name="connsiteX9" fmla="*/ 94653 w 838625"/>
              <a:gd name="connsiteY9" fmla="*/ 544662 h 1340421"/>
              <a:gd name="connsiteX10" fmla="*/ 9690 w 838625"/>
              <a:gd name="connsiteY10" fmla="*/ 561266 h 1340421"/>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597"/>
              <a:gd name="connsiteY0" fmla="*/ 561272 h 1338938"/>
              <a:gd name="connsiteX1" fmla="*/ 82151 w 838597"/>
              <a:gd name="connsiteY1" fmla="*/ 426225 h 1338938"/>
              <a:gd name="connsiteX2" fmla="*/ 132321 w 838597"/>
              <a:gd name="connsiteY2" fmla="*/ 142806 h 1338938"/>
              <a:gd name="connsiteX3" fmla="*/ 368592 w 838597"/>
              <a:gd name="connsiteY3" fmla="*/ 22 h 1338938"/>
              <a:gd name="connsiteX4" fmla="*/ 720416 w 838597"/>
              <a:gd name="connsiteY4" fmla="*/ 151834 h 1338938"/>
              <a:gd name="connsiteX5" fmla="*/ 838083 w 838597"/>
              <a:gd name="connsiteY5" fmla="*/ 944440 h 1338938"/>
              <a:gd name="connsiteX6" fmla="*/ 746041 w 838597"/>
              <a:gd name="connsiteY6" fmla="*/ 1223278 h 1338938"/>
              <a:gd name="connsiteX7" fmla="*/ 389782 w 838597"/>
              <a:gd name="connsiteY7" fmla="*/ 1336240 h 1338938"/>
              <a:gd name="connsiteX8" fmla="*/ 177610 w 838597"/>
              <a:gd name="connsiteY8" fmla="*/ 1122544 h 1338938"/>
              <a:gd name="connsiteX9" fmla="*/ 94653 w 838597"/>
              <a:gd name="connsiteY9" fmla="*/ 544668 h 1338938"/>
              <a:gd name="connsiteX10" fmla="*/ 9690 w 838597"/>
              <a:gd name="connsiteY10" fmla="*/ 561272 h 1338938"/>
              <a:gd name="connsiteX0" fmla="*/ 9690 w 838176"/>
              <a:gd name="connsiteY0" fmla="*/ 561272 h 1339740"/>
              <a:gd name="connsiteX1" fmla="*/ 82151 w 838176"/>
              <a:gd name="connsiteY1" fmla="*/ 426225 h 1339740"/>
              <a:gd name="connsiteX2" fmla="*/ 132321 w 838176"/>
              <a:gd name="connsiteY2" fmla="*/ 142806 h 1339740"/>
              <a:gd name="connsiteX3" fmla="*/ 368592 w 838176"/>
              <a:gd name="connsiteY3" fmla="*/ 22 h 1339740"/>
              <a:gd name="connsiteX4" fmla="*/ 720416 w 838176"/>
              <a:gd name="connsiteY4" fmla="*/ 151834 h 1339740"/>
              <a:gd name="connsiteX5" fmla="*/ 838083 w 838176"/>
              <a:gd name="connsiteY5" fmla="*/ 944440 h 1339740"/>
              <a:gd name="connsiteX6" fmla="*/ 732921 w 838176"/>
              <a:gd name="connsiteY6" fmla="*/ 1232650 h 1339740"/>
              <a:gd name="connsiteX7" fmla="*/ 389782 w 838176"/>
              <a:gd name="connsiteY7" fmla="*/ 1336240 h 1339740"/>
              <a:gd name="connsiteX8" fmla="*/ 177610 w 838176"/>
              <a:gd name="connsiteY8" fmla="*/ 1122544 h 1339740"/>
              <a:gd name="connsiteX9" fmla="*/ 94653 w 838176"/>
              <a:gd name="connsiteY9" fmla="*/ 544668 h 1339740"/>
              <a:gd name="connsiteX10" fmla="*/ 9690 w 838176"/>
              <a:gd name="connsiteY10" fmla="*/ 561272 h 1339740"/>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4653 w 838100"/>
              <a:gd name="connsiteY9" fmla="*/ 544668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264 w 837674"/>
              <a:gd name="connsiteY0" fmla="*/ 561273 h 1340442"/>
              <a:gd name="connsiteX1" fmla="*/ 85739 w 837674"/>
              <a:gd name="connsiteY1" fmla="*/ 432792 h 1340442"/>
              <a:gd name="connsiteX2" fmla="*/ 131895 w 837674"/>
              <a:gd name="connsiteY2" fmla="*/ 142807 h 1340442"/>
              <a:gd name="connsiteX3" fmla="*/ 368166 w 837674"/>
              <a:gd name="connsiteY3" fmla="*/ 23 h 1340442"/>
              <a:gd name="connsiteX4" fmla="*/ 719990 w 837674"/>
              <a:gd name="connsiteY4" fmla="*/ 151835 h 1340442"/>
              <a:gd name="connsiteX5" fmla="*/ 837657 w 837674"/>
              <a:gd name="connsiteY5" fmla="*/ 944441 h 1340442"/>
              <a:gd name="connsiteX6" fmla="*/ 714028 w 837674"/>
              <a:gd name="connsiteY6" fmla="*/ 1237482 h 1340442"/>
              <a:gd name="connsiteX7" fmla="*/ 389356 w 837674"/>
              <a:gd name="connsiteY7" fmla="*/ 1336241 h 1340442"/>
              <a:gd name="connsiteX8" fmla="*/ 190979 w 837674"/>
              <a:gd name="connsiteY8" fmla="*/ 1118479 h 1340442"/>
              <a:gd name="connsiteX9" fmla="*/ 98690 w 837674"/>
              <a:gd name="connsiteY9" fmla="*/ 554772 h 1340442"/>
              <a:gd name="connsiteX10" fmla="*/ 9264 w 837674"/>
              <a:gd name="connsiteY10" fmla="*/ 561273 h 1340442"/>
              <a:gd name="connsiteX0" fmla="*/ 9264 w 837674"/>
              <a:gd name="connsiteY0" fmla="*/ 561036 h 1340205"/>
              <a:gd name="connsiteX1" fmla="*/ 85739 w 837674"/>
              <a:gd name="connsiteY1" fmla="*/ 432555 h 1340205"/>
              <a:gd name="connsiteX2" fmla="*/ 131895 w 837674"/>
              <a:gd name="connsiteY2" fmla="*/ 142570 h 1340205"/>
              <a:gd name="connsiteX3" fmla="*/ 377737 w 837674"/>
              <a:gd name="connsiteY3" fmla="*/ 24 h 1340205"/>
              <a:gd name="connsiteX4" fmla="*/ 719990 w 837674"/>
              <a:gd name="connsiteY4" fmla="*/ 151598 h 1340205"/>
              <a:gd name="connsiteX5" fmla="*/ 837657 w 837674"/>
              <a:gd name="connsiteY5" fmla="*/ 944204 h 1340205"/>
              <a:gd name="connsiteX6" fmla="*/ 714028 w 837674"/>
              <a:gd name="connsiteY6" fmla="*/ 1237245 h 1340205"/>
              <a:gd name="connsiteX7" fmla="*/ 389356 w 837674"/>
              <a:gd name="connsiteY7" fmla="*/ 1336004 h 1340205"/>
              <a:gd name="connsiteX8" fmla="*/ 190979 w 837674"/>
              <a:gd name="connsiteY8" fmla="*/ 1118242 h 1340205"/>
              <a:gd name="connsiteX9" fmla="*/ 98690 w 837674"/>
              <a:gd name="connsiteY9" fmla="*/ 554535 h 1340205"/>
              <a:gd name="connsiteX10" fmla="*/ 9264 w 837674"/>
              <a:gd name="connsiteY10" fmla="*/ 561036 h 1340205"/>
              <a:gd name="connsiteX0" fmla="*/ 9264 w 837674"/>
              <a:gd name="connsiteY0" fmla="*/ 563179 h 1342348"/>
              <a:gd name="connsiteX1" fmla="*/ 85739 w 837674"/>
              <a:gd name="connsiteY1" fmla="*/ 434698 h 1342348"/>
              <a:gd name="connsiteX2" fmla="*/ 131895 w 837674"/>
              <a:gd name="connsiteY2" fmla="*/ 144713 h 1342348"/>
              <a:gd name="connsiteX3" fmla="*/ 377737 w 837674"/>
              <a:gd name="connsiteY3" fmla="*/ 2167 h 1342348"/>
              <a:gd name="connsiteX4" fmla="*/ 719990 w 837674"/>
              <a:gd name="connsiteY4" fmla="*/ 153741 h 1342348"/>
              <a:gd name="connsiteX5" fmla="*/ 837657 w 837674"/>
              <a:gd name="connsiteY5" fmla="*/ 946347 h 1342348"/>
              <a:gd name="connsiteX6" fmla="*/ 714028 w 837674"/>
              <a:gd name="connsiteY6" fmla="*/ 1239388 h 1342348"/>
              <a:gd name="connsiteX7" fmla="*/ 389356 w 837674"/>
              <a:gd name="connsiteY7" fmla="*/ 1338147 h 1342348"/>
              <a:gd name="connsiteX8" fmla="*/ 190979 w 837674"/>
              <a:gd name="connsiteY8" fmla="*/ 1120385 h 1342348"/>
              <a:gd name="connsiteX9" fmla="*/ 98690 w 837674"/>
              <a:gd name="connsiteY9" fmla="*/ 556678 h 1342348"/>
              <a:gd name="connsiteX10" fmla="*/ 9264 w 837674"/>
              <a:gd name="connsiteY10" fmla="*/ 563179 h 1342348"/>
              <a:gd name="connsiteX0" fmla="*/ 9264 w 837674"/>
              <a:gd name="connsiteY0" fmla="*/ 561106 h 1340275"/>
              <a:gd name="connsiteX1" fmla="*/ 85739 w 837674"/>
              <a:gd name="connsiteY1" fmla="*/ 432625 h 1340275"/>
              <a:gd name="connsiteX2" fmla="*/ 138784 w 837674"/>
              <a:gd name="connsiteY2" fmla="*/ 134289 h 1340275"/>
              <a:gd name="connsiteX3" fmla="*/ 377737 w 837674"/>
              <a:gd name="connsiteY3" fmla="*/ 94 h 1340275"/>
              <a:gd name="connsiteX4" fmla="*/ 719990 w 837674"/>
              <a:gd name="connsiteY4" fmla="*/ 151668 h 1340275"/>
              <a:gd name="connsiteX5" fmla="*/ 837657 w 837674"/>
              <a:gd name="connsiteY5" fmla="*/ 944274 h 1340275"/>
              <a:gd name="connsiteX6" fmla="*/ 714028 w 837674"/>
              <a:gd name="connsiteY6" fmla="*/ 1237315 h 1340275"/>
              <a:gd name="connsiteX7" fmla="*/ 389356 w 837674"/>
              <a:gd name="connsiteY7" fmla="*/ 1336074 h 1340275"/>
              <a:gd name="connsiteX8" fmla="*/ 190979 w 837674"/>
              <a:gd name="connsiteY8" fmla="*/ 1118312 h 1340275"/>
              <a:gd name="connsiteX9" fmla="*/ 98690 w 837674"/>
              <a:gd name="connsiteY9" fmla="*/ 554605 h 1340275"/>
              <a:gd name="connsiteX10" fmla="*/ 9264 w 837674"/>
              <a:gd name="connsiteY10" fmla="*/ 561106 h 1340275"/>
              <a:gd name="connsiteX0" fmla="*/ 9264 w 837674"/>
              <a:gd name="connsiteY0" fmla="*/ 561059 h 1340228"/>
              <a:gd name="connsiteX1" fmla="*/ 85739 w 837674"/>
              <a:gd name="connsiteY1" fmla="*/ 432578 h 1340228"/>
              <a:gd name="connsiteX2" fmla="*/ 142573 w 837674"/>
              <a:gd name="connsiteY2" fmla="*/ 139038 h 1340228"/>
              <a:gd name="connsiteX3" fmla="*/ 377737 w 837674"/>
              <a:gd name="connsiteY3" fmla="*/ 47 h 1340228"/>
              <a:gd name="connsiteX4" fmla="*/ 719990 w 837674"/>
              <a:gd name="connsiteY4" fmla="*/ 151621 h 1340228"/>
              <a:gd name="connsiteX5" fmla="*/ 837657 w 837674"/>
              <a:gd name="connsiteY5" fmla="*/ 944227 h 1340228"/>
              <a:gd name="connsiteX6" fmla="*/ 714028 w 837674"/>
              <a:gd name="connsiteY6" fmla="*/ 1237268 h 1340228"/>
              <a:gd name="connsiteX7" fmla="*/ 389356 w 837674"/>
              <a:gd name="connsiteY7" fmla="*/ 1336027 h 1340228"/>
              <a:gd name="connsiteX8" fmla="*/ 190979 w 837674"/>
              <a:gd name="connsiteY8" fmla="*/ 1118265 h 1340228"/>
              <a:gd name="connsiteX9" fmla="*/ 98690 w 837674"/>
              <a:gd name="connsiteY9" fmla="*/ 554558 h 1340228"/>
              <a:gd name="connsiteX10" fmla="*/ 9264 w 837674"/>
              <a:gd name="connsiteY10" fmla="*/ 561059 h 134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7674" h="1340228">
                <a:moveTo>
                  <a:pt x="9264" y="561059"/>
                </a:moveTo>
                <a:cubicBezTo>
                  <a:pt x="-23312" y="593730"/>
                  <a:pt x="36711" y="472787"/>
                  <a:pt x="85739" y="432578"/>
                </a:cubicBezTo>
                <a:cubicBezTo>
                  <a:pt x="80658" y="362847"/>
                  <a:pt x="93907" y="211126"/>
                  <a:pt x="142573" y="139038"/>
                </a:cubicBezTo>
                <a:cubicBezTo>
                  <a:pt x="191239" y="66950"/>
                  <a:pt x="281501" y="-2050"/>
                  <a:pt x="377737" y="47"/>
                </a:cubicBezTo>
                <a:cubicBezTo>
                  <a:pt x="473973" y="2144"/>
                  <a:pt x="643337" y="-5742"/>
                  <a:pt x="719990" y="151621"/>
                </a:cubicBezTo>
                <a:cubicBezTo>
                  <a:pt x="796643" y="308984"/>
                  <a:pt x="838651" y="763286"/>
                  <a:pt x="837657" y="944227"/>
                </a:cubicBezTo>
                <a:cubicBezTo>
                  <a:pt x="836663" y="1125168"/>
                  <a:pt x="788745" y="1171968"/>
                  <a:pt x="714028" y="1237268"/>
                </a:cubicBezTo>
                <a:cubicBezTo>
                  <a:pt x="639311" y="1302568"/>
                  <a:pt x="476531" y="1355861"/>
                  <a:pt x="389356" y="1336027"/>
                </a:cubicBezTo>
                <a:cubicBezTo>
                  <a:pt x="302181" y="1316193"/>
                  <a:pt x="230371" y="1224871"/>
                  <a:pt x="190979" y="1118265"/>
                </a:cubicBezTo>
                <a:cubicBezTo>
                  <a:pt x="91511" y="819657"/>
                  <a:pt x="131486" y="610119"/>
                  <a:pt x="98690" y="554558"/>
                </a:cubicBezTo>
                <a:cubicBezTo>
                  <a:pt x="61556" y="528899"/>
                  <a:pt x="20789" y="549629"/>
                  <a:pt x="9264" y="561059"/>
                </a:cubicBezTo>
                <a:close/>
              </a:path>
            </a:pathLst>
          </a:custGeom>
          <a:solidFill>
            <a:schemeClr val="bg1"/>
          </a:solidFill>
          <a:ln w="19050" cap="flat">
            <a:noFill/>
            <a:prstDash val="solid"/>
            <a:miter/>
          </a:ln>
        </p:spPr>
        <p:txBody>
          <a:bodyPr rtlCol="0" anchor="ctr"/>
          <a:lstStyle/>
          <a:p>
            <a:endParaRPr lang="en-US">
              <a:ln>
                <a:solidFill>
                  <a:srgbClr val="000000"/>
                </a:solidFill>
              </a:ln>
              <a:solidFill>
                <a:srgbClr val="000000"/>
              </a:solidFill>
            </a:endParaRPr>
          </a:p>
        </p:txBody>
      </p:sp>
      <p:sp>
        <p:nvSpPr>
          <p:cNvPr id="2" name="Заглавие 1">
            <a:extLst>
              <a:ext uri="{FF2B5EF4-FFF2-40B4-BE49-F238E27FC236}">
                <a16:creationId xmlns:a16="http://schemas.microsoft.com/office/drawing/2014/main" id="{619E9778-1E67-4A0F-BC56-CECBD3734A6E}"/>
              </a:ext>
            </a:extLst>
          </p:cNvPr>
          <p:cNvSpPr>
            <a:spLocks noGrp="1"/>
          </p:cNvSpPr>
          <p:nvPr>
            <p:ph type="ctrTitle"/>
          </p:nvPr>
        </p:nvSpPr>
        <p:spPr>
          <a:xfrm>
            <a:off x="940119" y="1190036"/>
            <a:ext cx="2515263" cy="2946277"/>
          </a:xfrm>
        </p:spPr>
        <p:txBody>
          <a:bodyPr anchor="b">
            <a:normAutofit/>
          </a:bodyPr>
          <a:lstStyle/>
          <a:p>
            <a:pPr>
              <a:lnSpc>
                <a:spcPct val="90000"/>
              </a:lnSpc>
            </a:pPr>
            <a:r>
              <a:rPr lang="en-GB" dirty="0"/>
              <a:t>Problem solving an decision making</a:t>
            </a:r>
          </a:p>
        </p:txBody>
      </p:sp>
      <p:sp>
        <p:nvSpPr>
          <p:cNvPr id="3" name="Подзаглавие 2">
            <a:extLst>
              <a:ext uri="{FF2B5EF4-FFF2-40B4-BE49-F238E27FC236}">
                <a16:creationId xmlns:a16="http://schemas.microsoft.com/office/drawing/2014/main" id="{9CCF3EA0-88C0-4F2C-9710-5C2167B35D1A}"/>
              </a:ext>
            </a:extLst>
          </p:cNvPr>
          <p:cNvSpPr>
            <a:spLocks noGrp="1"/>
          </p:cNvSpPr>
          <p:nvPr>
            <p:ph type="subTitle" idx="1"/>
          </p:nvPr>
        </p:nvSpPr>
        <p:spPr>
          <a:xfrm>
            <a:off x="6096000" y="442753"/>
            <a:ext cx="5734050" cy="3363437"/>
          </a:xfrm>
        </p:spPr>
        <p:txBody>
          <a:bodyPr anchor="t">
            <a:normAutofit/>
          </a:bodyPr>
          <a:lstStyle/>
          <a:p>
            <a:pPr algn="ctr"/>
            <a:r>
              <a:rPr lang="en-GB" dirty="0"/>
              <a:t>STUDENT NAME-MARIANA SLAVCHEVA</a:t>
            </a:r>
          </a:p>
          <a:p>
            <a:pPr algn="ctr"/>
            <a:r>
              <a:rPr lang="en-GB" dirty="0"/>
              <a:t>STUDENT NUMBER-2025197</a:t>
            </a:r>
          </a:p>
          <a:p>
            <a:pPr algn="ctr"/>
            <a:r>
              <a:rPr lang="en-GB" dirty="0"/>
              <a:t>MODUL CODE-BMSW 4004</a:t>
            </a:r>
          </a:p>
          <a:p>
            <a:pPr algn="ctr"/>
            <a:r>
              <a:rPr lang="en-GB" dirty="0"/>
              <a:t>TASK 1</a:t>
            </a:r>
          </a:p>
          <a:p>
            <a:pPr algn="ctr"/>
            <a:endParaRPr lang="en-GB" dirty="0"/>
          </a:p>
        </p:txBody>
      </p:sp>
      <p:sp>
        <p:nvSpPr>
          <p:cNvPr id="18" name="Freeform: Shape 12">
            <a:extLst>
              <a:ext uri="{FF2B5EF4-FFF2-40B4-BE49-F238E27FC236}">
                <a16:creationId xmlns:a16="http://schemas.microsoft.com/office/drawing/2014/main" id="{504BBA99-27AB-4A46-A679-B01BBAC68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92448" flipH="1" flipV="1">
            <a:off x="435574" y="669191"/>
            <a:ext cx="3909320" cy="5385644"/>
          </a:xfrm>
          <a:custGeom>
            <a:avLst/>
            <a:gdLst>
              <a:gd name="connsiteX0" fmla="*/ 6058 w 823258"/>
              <a:gd name="connsiteY0" fmla="*/ 673615 h 1272110"/>
              <a:gd name="connsiteX1" fmla="*/ 112452 w 823258"/>
              <a:gd name="connsiteY1" fmla="*/ 471685 h 1272110"/>
              <a:gd name="connsiteX2" fmla="*/ 94736 w 823258"/>
              <a:gd name="connsiteY2" fmla="*/ 159741 h 1272110"/>
              <a:gd name="connsiteX3" fmla="*/ 229419 w 823258"/>
              <a:gd name="connsiteY3" fmla="*/ 14485 h 1272110"/>
              <a:gd name="connsiteX4" fmla="*/ 580225 w 823258"/>
              <a:gd name="connsiteY4" fmla="*/ 3817 h 1272110"/>
              <a:gd name="connsiteX5" fmla="*/ 736149 w 823258"/>
              <a:gd name="connsiteY5" fmla="*/ 195174 h 1272110"/>
              <a:gd name="connsiteX6" fmla="*/ 823017 w 823258"/>
              <a:gd name="connsiteY6" fmla="*/ 912026 h 1272110"/>
              <a:gd name="connsiteX7" fmla="*/ 743293 w 823258"/>
              <a:gd name="connsiteY7" fmla="*/ 1196443 h 1272110"/>
              <a:gd name="connsiteX8" fmla="*/ 310858 w 823258"/>
              <a:gd name="connsiteY8" fmla="*/ 1251402 h 1272110"/>
              <a:gd name="connsiteX9" fmla="*/ 133693 w 823258"/>
              <a:gd name="connsiteY9" fmla="*/ 1020992 h 1272110"/>
              <a:gd name="connsiteX10" fmla="*/ 126549 w 823258"/>
              <a:gd name="connsiteY10" fmla="*/ 606369 h 1272110"/>
              <a:gd name="connsiteX11" fmla="*/ 6058 w 823258"/>
              <a:gd name="connsiteY11" fmla="*/ 673615 h 1272110"/>
              <a:gd name="connsiteX0" fmla="*/ 6097 w 846673"/>
              <a:gd name="connsiteY0" fmla="*/ 673624 h 1266490"/>
              <a:gd name="connsiteX1" fmla="*/ 112491 w 846673"/>
              <a:gd name="connsiteY1" fmla="*/ 471694 h 1266490"/>
              <a:gd name="connsiteX2" fmla="*/ 94775 w 846673"/>
              <a:gd name="connsiteY2" fmla="*/ 159750 h 1266490"/>
              <a:gd name="connsiteX3" fmla="*/ 229458 w 846673"/>
              <a:gd name="connsiteY3" fmla="*/ 14494 h 1266490"/>
              <a:gd name="connsiteX4" fmla="*/ 580264 w 846673"/>
              <a:gd name="connsiteY4" fmla="*/ 3826 h 1266490"/>
              <a:gd name="connsiteX5" fmla="*/ 736188 w 846673"/>
              <a:gd name="connsiteY5" fmla="*/ 195183 h 1266490"/>
              <a:gd name="connsiteX6" fmla="*/ 823056 w 846673"/>
              <a:gd name="connsiteY6" fmla="*/ 912035 h 1266490"/>
              <a:gd name="connsiteX7" fmla="*/ 795891 w 846673"/>
              <a:gd name="connsiteY7" fmla="*/ 1213658 h 1266490"/>
              <a:gd name="connsiteX8" fmla="*/ 310897 w 846673"/>
              <a:gd name="connsiteY8" fmla="*/ 1251411 h 1266490"/>
              <a:gd name="connsiteX9" fmla="*/ 133732 w 846673"/>
              <a:gd name="connsiteY9" fmla="*/ 1021001 h 1266490"/>
              <a:gd name="connsiteX10" fmla="*/ 126588 w 846673"/>
              <a:gd name="connsiteY10" fmla="*/ 606378 h 1266490"/>
              <a:gd name="connsiteX11" fmla="*/ 6097 w 846673"/>
              <a:gd name="connsiteY11" fmla="*/ 673624 h 1266490"/>
              <a:gd name="connsiteX0" fmla="*/ 6097 w 849914"/>
              <a:gd name="connsiteY0" fmla="*/ 673624 h 1273207"/>
              <a:gd name="connsiteX1" fmla="*/ 112491 w 849914"/>
              <a:gd name="connsiteY1" fmla="*/ 471694 h 1273207"/>
              <a:gd name="connsiteX2" fmla="*/ 94775 w 849914"/>
              <a:gd name="connsiteY2" fmla="*/ 159750 h 1273207"/>
              <a:gd name="connsiteX3" fmla="*/ 229458 w 849914"/>
              <a:gd name="connsiteY3" fmla="*/ 14494 h 1273207"/>
              <a:gd name="connsiteX4" fmla="*/ 580264 w 849914"/>
              <a:gd name="connsiteY4" fmla="*/ 3826 h 1273207"/>
              <a:gd name="connsiteX5" fmla="*/ 736188 w 849914"/>
              <a:gd name="connsiteY5" fmla="*/ 195183 h 1273207"/>
              <a:gd name="connsiteX6" fmla="*/ 823056 w 849914"/>
              <a:gd name="connsiteY6" fmla="*/ 912035 h 1273207"/>
              <a:gd name="connsiteX7" fmla="*/ 795891 w 849914"/>
              <a:gd name="connsiteY7" fmla="*/ 1213658 h 1273207"/>
              <a:gd name="connsiteX8" fmla="*/ 248636 w 849914"/>
              <a:gd name="connsiteY8" fmla="*/ 1257509 h 1273207"/>
              <a:gd name="connsiteX9" fmla="*/ 133732 w 849914"/>
              <a:gd name="connsiteY9" fmla="*/ 1021001 h 1273207"/>
              <a:gd name="connsiteX10" fmla="*/ 126588 w 849914"/>
              <a:gd name="connsiteY10" fmla="*/ 606378 h 1273207"/>
              <a:gd name="connsiteX11" fmla="*/ 6097 w 849914"/>
              <a:gd name="connsiteY11" fmla="*/ 673624 h 1273207"/>
              <a:gd name="connsiteX0" fmla="*/ 6097 w 857388"/>
              <a:gd name="connsiteY0" fmla="*/ 673624 h 1273231"/>
              <a:gd name="connsiteX1" fmla="*/ 112491 w 857388"/>
              <a:gd name="connsiteY1" fmla="*/ 471694 h 1273231"/>
              <a:gd name="connsiteX2" fmla="*/ 94775 w 857388"/>
              <a:gd name="connsiteY2" fmla="*/ 159750 h 1273231"/>
              <a:gd name="connsiteX3" fmla="*/ 229458 w 857388"/>
              <a:gd name="connsiteY3" fmla="*/ 14494 h 1273231"/>
              <a:gd name="connsiteX4" fmla="*/ 580264 w 857388"/>
              <a:gd name="connsiteY4" fmla="*/ 3826 h 1273231"/>
              <a:gd name="connsiteX5" fmla="*/ 736188 w 857388"/>
              <a:gd name="connsiteY5" fmla="*/ 195183 h 1273231"/>
              <a:gd name="connsiteX6" fmla="*/ 837750 w 857388"/>
              <a:gd name="connsiteY6" fmla="*/ 911367 h 1273231"/>
              <a:gd name="connsiteX7" fmla="*/ 795891 w 857388"/>
              <a:gd name="connsiteY7" fmla="*/ 1213658 h 1273231"/>
              <a:gd name="connsiteX8" fmla="*/ 248636 w 857388"/>
              <a:gd name="connsiteY8" fmla="*/ 1257509 h 1273231"/>
              <a:gd name="connsiteX9" fmla="*/ 133732 w 857388"/>
              <a:gd name="connsiteY9" fmla="*/ 1021001 h 1273231"/>
              <a:gd name="connsiteX10" fmla="*/ 126588 w 857388"/>
              <a:gd name="connsiteY10" fmla="*/ 606378 h 1273231"/>
              <a:gd name="connsiteX11" fmla="*/ 6097 w 857388"/>
              <a:gd name="connsiteY11" fmla="*/ 673624 h 1273231"/>
              <a:gd name="connsiteX0" fmla="*/ 6097 w 859776"/>
              <a:gd name="connsiteY0" fmla="*/ 673624 h 1273231"/>
              <a:gd name="connsiteX1" fmla="*/ 112491 w 859776"/>
              <a:gd name="connsiteY1" fmla="*/ 471694 h 1273231"/>
              <a:gd name="connsiteX2" fmla="*/ 94775 w 859776"/>
              <a:gd name="connsiteY2" fmla="*/ 159750 h 1273231"/>
              <a:gd name="connsiteX3" fmla="*/ 229458 w 859776"/>
              <a:gd name="connsiteY3" fmla="*/ 14494 h 1273231"/>
              <a:gd name="connsiteX4" fmla="*/ 580264 w 859776"/>
              <a:gd name="connsiteY4" fmla="*/ 3826 h 1273231"/>
              <a:gd name="connsiteX5" fmla="*/ 736188 w 859776"/>
              <a:gd name="connsiteY5" fmla="*/ 195183 h 1273231"/>
              <a:gd name="connsiteX6" fmla="*/ 837750 w 859776"/>
              <a:gd name="connsiteY6" fmla="*/ 911367 h 1273231"/>
              <a:gd name="connsiteX7" fmla="*/ 795891 w 859776"/>
              <a:gd name="connsiteY7" fmla="*/ 1213658 h 1273231"/>
              <a:gd name="connsiteX8" fmla="*/ 248636 w 859776"/>
              <a:gd name="connsiteY8" fmla="*/ 1257509 h 1273231"/>
              <a:gd name="connsiteX9" fmla="*/ 133732 w 859776"/>
              <a:gd name="connsiteY9" fmla="*/ 1021001 h 1273231"/>
              <a:gd name="connsiteX10" fmla="*/ 126588 w 859776"/>
              <a:gd name="connsiteY10" fmla="*/ 606378 h 1273231"/>
              <a:gd name="connsiteX11" fmla="*/ 6097 w 859776"/>
              <a:gd name="connsiteY11" fmla="*/ 673624 h 1273231"/>
              <a:gd name="connsiteX0" fmla="*/ 6097 w 863219"/>
              <a:gd name="connsiteY0" fmla="*/ 673624 h 1273231"/>
              <a:gd name="connsiteX1" fmla="*/ 112491 w 863219"/>
              <a:gd name="connsiteY1" fmla="*/ 471694 h 1273231"/>
              <a:gd name="connsiteX2" fmla="*/ 94775 w 863219"/>
              <a:gd name="connsiteY2" fmla="*/ 159750 h 1273231"/>
              <a:gd name="connsiteX3" fmla="*/ 229458 w 863219"/>
              <a:gd name="connsiteY3" fmla="*/ 14494 h 1273231"/>
              <a:gd name="connsiteX4" fmla="*/ 580264 w 863219"/>
              <a:gd name="connsiteY4" fmla="*/ 3826 h 1273231"/>
              <a:gd name="connsiteX5" fmla="*/ 736188 w 863219"/>
              <a:gd name="connsiteY5" fmla="*/ 195183 h 1273231"/>
              <a:gd name="connsiteX6" fmla="*/ 837750 w 863219"/>
              <a:gd name="connsiteY6" fmla="*/ 911367 h 1273231"/>
              <a:gd name="connsiteX7" fmla="*/ 795891 w 863219"/>
              <a:gd name="connsiteY7" fmla="*/ 1213658 h 1273231"/>
              <a:gd name="connsiteX8" fmla="*/ 248636 w 863219"/>
              <a:gd name="connsiteY8" fmla="*/ 1257509 h 1273231"/>
              <a:gd name="connsiteX9" fmla="*/ 133732 w 863219"/>
              <a:gd name="connsiteY9" fmla="*/ 1021001 h 1273231"/>
              <a:gd name="connsiteX10" fmla="*/ 126588 w 863219"/>
              <a:gd name="connsiteY10" fmla="*/ 606378 h 1273231"/>
              <a:gd name="connsiteX11" fmla="*/ 6097 w 863219"/>
              <a:gd name="connsiteY11" fmla="*/ 673624 h 1273231"/>
              <a:gd name="connsiteX0" fmla="*/ 6097 w 865261"/>
              <a:gd name="connsiteY0" fmla="*/ 673624 h 1271255"/>
              <a:gd name="connsiteX1" fmla="*/ 112491 w 865261"/>
              <a:gd name="connsiteY1" fmla="*/ 471694 h 1271255"/>
              <a:gd name="connsiteX2" fmla="*/ 94775 w 865261"/>
              <a:gd name="connsiteY2" fmla="*/ 159750 h 1271255"/>
              <a:gd name="connsiteX3" fmla="*/ 229458 w 865261"/>
              <a:gd name="connsiteY3" fmla="*/ 14494 h 1271255"/>
              <a:gd name="connsiteX4" fmla="*/ 580264 w 865261"/>
              <a:gd name="connsiteY4" fmla="*/ 3826 h 1271255"/>
              <a:gd name="connsiteX5" fmla="*/ 736188 w 865261"/>
              <a:gd name="connsiteY5" fmla="*/ 195183 h 1271255"/>
              <a:gd name="connsiteX6" fmla="*/ 841141 w 865261"/>
              <a:gd name="connsiteY6" fmla="*/ 970003 h 1271255"/>
              <a:gd name="connsiteX7" fmla="*/ 795891 w 865261"/>
              <a:gd name="connsiteY7" fmla="*/ 1213658 h 1271255"/>
              <a:gd name="connsiteX8" fmla="*/ 248636 w 865261"/>
              <a:gd name="connsiteY8" fmla="*/ 1257509 h 1271255"/>
              <a:gd name="connsiteX9" fmla="*/ 133732 w 865261"/>
              <a:gd name="connsiteY9" fmla="*/ 1021001 h 1271255"/>
              <a:gd name="connsiteX10" fmla="*/ 126588 w 865261"/>
              <a:gd name="connsiteY10" fmla="*/ 606378 h 1271255"/>
              <a:gd name="connsiteX11" fmla="*/ 6097 w 865261"/>
              <a:gd name="connsiteY11" fmla="*/ 673624 h 1271255"/>
              <a:gd name="connsiteX0" fmla="*/ 6097 w 860021"/>
              <a:gd name="connsiteY0" fmla="*/ 673624 h 1279428"/>
              <a:gd name="connsiteX1" fmla="*/ 112491 w 860021"/>
              <a:gd name="connsiteY1" fmla="*/ 471694 h 1279428"/>
              <a:gd name="connsiteX2" fmla="*/ 94775 w 860021"/>
              <a:gd name="connsiteY2" fmla="*/ 159750 h 1279428"/>
              <a:gd name="connsiteX3" fmla="*/ 229458 w 860021"/>
              <a:gd name="connsiteY3" fmla="*/ 14494 h 1279428"/>
              <a:gd name="connsiteX4" fmla="*/ 580264 w 860021"/>
              <a:gd name="connsiteY4" fmla="*/ 3826 h 1279428"/>
              <a:gd name="connsiteX5" fmla="*/ 736188 w 860021"/>
              <a:gd name="connsiteY5" fmla="*/ 195183 h 1279428"/>
              <a:gd name="connsiteX6" fmla="*/ 841141 w 860021"/>
              <a:gd name="connsiteY6" fmla="*/ 970003 h 1279428"/>
              <a:gd name="connsiteX7" fmla="*/ 797210 w 860021"/>
              <a:gd name="connsiteY7" fmla="*/ 1236461 h 1279428"/>
              <a:gd name="connsiteX8" fmla="*/ 248636 w 860021"/>
              <a:gd name="connsiteY8" fmla="*/ 1257509 h 1279428"/>
              <a:gd name="connsiteX9" fmla="*/ 133732 w 860021"/>
              <a:gd name="connsiteY9" fmla="*/ 1021001 h 1279428"/>
              <a:gd name="connsiteX10" fmla="*/ 126588 w 860021"/>
              <a:gd name="connsiteY10" fmla="*/ 606378 h 1279428"/>
              <a:gd name="connsiteX11" fmla="*/ 6097 w 860021"/>
              <a:gd name="connsiteY11" fmla="*/ 673624 h 1279428"/>
              <a:gd name="connsiteX0" fmla="*/ 6097 w 860380"/>
              <a:gd name="connsiteY0" fmla="*/ 679490 h 1285294"/>
              <a:gd name="connsiteX1" fmla="*/ 112491 w 860380"/>
              <a:gd name="connsiteY1" fmla="*/ 477560 h 1285294"/>
              <a:gd name="connsiteX2" fmla="*/ 94775 w 860380"/>
              <a:gd name="connsiteY2" fmla="*/ 165616 h 1285294"/>
              <a:gd name="connsiteX3" fmla="*/ 229458 w 860380"/>
              <a:gd name="connsiteY3" fmla="*/ 20360 h 1285294"/>
              <a:gd name="connsiteX4" fmla="*/ 580264 w 860380"/>
              <a:gd name="connsiteY4" fmla="*/ 9692 h 1285294"/>
              <a:gd name="connsiteX5" fmla="*/ 730442 w 860380"/>
              <a:gd name="connsiteY5" fmla="*/ 165383 h 1285294"/>
              <a:gd name="connsiteX6" fmla="*/ 841141 w 860380"/>
              <a:gd name="connsiteY6" fmla="*/ 975869 h 1285294"/>
              <a:gd name="connsiteX7" fmla="*/ 797210 w 860380"/>
              <a:gd name="connsiteY7" fmla="*/ 1242327 h 1285294"/>
              <a:gd name="connsiteX8" fmla="*/ 248636 w 860380"/>
              <a:gd name="connsiteY8" fmla="*/ 1263375 h 1285294"/>
              <a:gd name="connsiteX9" fmla="*/ 133732 w 860380"/>
              <a:gd name="connsiteY9" fmla="*/ 1026867 h 1285294"/>
              <a:gd name="connsiteX10" fmla="*/ 126588 w 860380"/>
              <a:gd name="connsiteY10" fmla="*/ 612244 h 1285294"/>
              <a:gd name="connsiteX11" fmla="*/ 6097 w 860380"/>
              <a:gd name="connsiteY11" fmla="*/ 679490 h 1285294"/>
              <a:gd name="connsiteX0" fmla="*/ 6097 w 881639"/>
              <a:gd name="connsiteY0" fmla="*/ 679490 h 1286194"/>
              <a:gd name="connsiteX1" fmla="*/ 112491 w 881639"/>
              <a:gd name="connsiteY1" fmla="*/ 477560 h 1286194"/>
              <a:gd name="connsiteX2" fmla="*/ 94775 w 881639"/>
              <a:gd name="connsiteY2" fmla="*/ 165616 h 1286194"/>
              <a:gd name="connsiteX3" fmla="*/ 229458 w 881639"/>
              <a:gd name="connsiteY3" fmla="*/ 20360 h 1286194"/>
              <a:gd name="connsiteX4" fmla="*/ 580264 w 881639"/>
              <a:gd name="connsiteY4" fmla="*/ 9692 h 1286194"/>
              <a:gd name="connsiteX5" fmla="*/ 730442 w 881639"/>
              <a:gd name="connsiteY5" fmla="*/ 165383 h 1286194"/>
              <a:gd name="connsiteX6" fmla="*/ 873260 w 881639"/>
              <a:gd name="connsiteY6" fmla="*/ 958078 h 1286194"/>
              <a:gd name="connsiteX7" fmla="*/ 797210 w 881639"/>
              <a:gd name="connsiteY7" fmla="*/ 1242327 h 1286194"/>
              <a:gd name="connsiteX8" fmla="*/ 248636 w 881639"/>
              <a:gd name="connsiteY8" fmla="*/ 1263375 h 1286194"/>
              <a:gd name="connsiteX9" fmla="*/ 133732 w 881639"/>
              <a:gd name="connsiteY9" fmla="*/ 1026867 h 1286194"/>
              <a:gd name="connsiteX10" fmla="*/ 126588 w 881639"/>
              <a:gd name="connsiteY10" fmla="*/ 612244 h 1286194"/>
              <a:gd name="connsiteX11" fmla="*/ 6097 w 881639"/>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26707 w 881758"/>
              <a:gd name="connsiteY10" fmla="*/ 612244 h 1286194"/>
              <a:gd name="connsiteX11" fmla="*/ 6216 w 881758"/>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38858 w 881758"/>
              <a:gd name="connsiteY10" fmla="*/ 503910 h 1286194"/>
              <a:gd name="connsiteX11" fmla="*/ 6216 w 881758"/>
              <a:gd name="connsiteY11" fmla="*/ 679490 h 1286194"/>
              <a:gd name="connsiteX0" fmla="*/ 6961 w 868563"/>
              <a:gd name="connsiteY0" fmla="*/ 538413 h 1286194"/>
              <a:gd name="connsiteX1" fmla="*/ 96872 w 868563"/>
              <a:gd name="connsiteY1" fmla="*/ 369894 h 1286194"/>
              <a:gd name="connsiteX2" fmla="*/ 81699 w 868563"/>
              <a:gd name="connsiteY2" fmla="*/ 165616 h 1286194"/>
              <a:gd name="connsiteX3" fmla="*/ 216382 w 868563"/>
              <a:gd name="connsiteY3" fmla="*/ 20360 h 1286194"/>
              <a:gd name="connsiteX4" fmla="*/ 567188 w 868563"/>
              <a:gd name="connsiteY4" fmla="*/ 9692 h 1286194"/>
              <a:gd name="connsiteX5" fmla="*/ 717366 w 868563"/>
              <a:gd name="connsiteY5" fmla="*/ 165383 h 1286194"/>
              <a:gd name="connsiteX6" fmla="*/ 860184 w 868563"/>
              <a:gd name="connsiteY6" fmla="*/ 958078 h 1286194"/>
              <a:gd name="connsiteX7" fmla="*/ 784134 w 868563"/>
              <a:gd name="connsiteY7" fmla="*/ 1242327 h 1286194"/>
              <a:gd name="connsiteX8" fmla="*/ 235560 w 868563"/>
              <a:gd name="connsiteY8" fmla="*/ 1263375 h 1286194"/>
              <a:gd name="connsiteX9" fmla="*/ 120656 w 868563"/>
              <a:gd name="connsiteY9" fmla="*/ 1026867 h 1286194"/>
              <a:gd name="connsiteX10" fmla="*/ 125663 w 868563"/>
              <a:gd name="connsiteY10" fmla="*/ 503910 h 1286194"/>
              <a:gd name="connsiteX11" fmla="*/ 6961 w 868563"/>
              <a:gd name="connsiteY11" fmla="*/ 538413 h 1286194"/>
              <a:gd name="connsiteX0" fmla="*/ 6961 w 867791"/>
              <a:gd name="connsiteY0" fmla="*/ 538413 h 1312892"/>
              <a:gd name="connsiteX1" fmla="*/ 96872 w 867791"/>
              <a:gd name="connsiteY1" fmla="*/ 369894 h 1312892"/>
              <a:gd name="connsiteX2" fmla="*/ 81699 w 867791"/>
              <a:gd name="connsiteY2" fmla="*/ 165616 h 1312892"/>
              <a:gd name="connsiteX3" fmla="*/ 216382 w 867791"/>
              <a:gd name="connsiteY3" fmla="*/ 20360 h 1312892"/>
              <a:gd name="connsiteX4" fmla="*/ 567188 w 867791"/>
              <a:gd name="connsiteY4" fmla="*/ 9692 h 1312892"/>
              <a:gd name="connsiteX5" fmla="*/ 717366 w 867791"/>
              <a:gd name="connsiteY5" fmla="*/ 165383 h 1312892"/>
              <a:gd name="connsiteX6" fmla="*/ 860184 w 867791"/>
              <a:gd name="connsiteY6" fmla="*/ 958078 h 1312892"/>
              <a:gd name="connsiteX7" fmla="*/ 784134 w 867791"/>
              <a:gd name="connsiteY7" fmla="*/ 1242327 h 1312892"/>
              <a:gd name="connsiteX8" fmla="*/ 256000 w 867791"/>
              <a:gd name="connsiteY8" fmla="*/ 1298372 h 1312892"/>
              <a:gd name="connsiteX9" fmla="*/ 120656 w 867791"/>
              <a:gd name="connsiteY9" fmla="*/ 1026867 h 1312892"/>
              <a:gd name="connsiteX10" fmla="*/ 125663 w 867791"/>
              <a:gd name="connsiteY10" fmla="*/ 503910 h 1312892"/>
              <a:gd name="connsiteX11" fmla="*/ 6961 w 867791"/>
              <a:gd name="connsiteY11" fmla="*/ 538413 h 1312892"/>
              <a:gd name="connsiteX0" fmla="*/ 6961 w 867791"/>
              <a:gd name="connsiteY0" fmla="*/ 538413 h 1313923"/>
              <a:gd name="connsiteX1" fmla="*/ 96872 w 867791"/>
              <a:gd name="connsiteY1" fmla="*/ 369894 h 1313923"/>
              <a:gd name="connsiteX2" fmla="*/ 81699 w 867791"/>
              <a:gd name="connsiteY2" fmla="*/ 165616 h 1313923"/>
              <a:gd name="connsiteX3" fmla="*/ 216382 w 867791"/>
              <a:gd name="connsiteY3" fmla="*/ 20360 h 1313923"/>
              <a:gd name="connsiteX4" fmla="*/ 567188 w 867791"/>
              <a:gd name="connsiteY4" fmla="*/ 9692 h 1313923"/>
              <a:gd name="connsiteX5" fmla="*/ 717366 w 867791"/>
              <a:gd name="connsiteY5" fmla="*/ 165383 h 1313923"/>
              <a:gd name="connsiteX6" fmla="*/ 860184 w 867791"/>
              <a:gd name="connsiteY6" fmla="*/ 958078 h 1313923"/>
              <a:gd name="connsiteX7" fmla="*/ 784134 w 867791"/>
              <a:gd name="connsiteY7" fmla="*/ 1242327 h 1313923"/>
              <a:gd name="connsiteX8" fmla="*/ 256000 w 867791"/>
              <a:gd name="connsiteY8" fmla="*/ 1298372 h 1313923"/>
              <a:gd name="connsiteX9" fmla="*/ 145617 w 867791"/>
              <a:gd name="connsiteY9" fmla="*/ 1012668 h 1313923"/>
              <a:gd name="connsiteX10" fmla="*/ 125663 w 867791"/>
              <a:gd name="connsiteY10" fmla="*/ 503910 h 1313923"/>
              <a:gd name="connsiteX11" fmla="*/ 6961 w 867791"/>
              <a:gd name="connsiteY11" fmla="*/ 538413 h 1313923"/>
              <a:gd name="connsiteX0" fmla="*/ 6961 w 867791"/>
              <a:gd name="connsiteY0" fmla="*/ 538413 h 1310173"/>
              <a:gd name="connsiteX1" fmla="*/ 96872 w 867791"/>
              <a:gd name="connsiteY1" fmla="*/ 369894 h 1310173"/>
              <a:gd name="connsiteX2" fmla="*/ 81699 w 867791"/>
              <a:gd name="connsiteY2" fmla="*/ 165616 h 1310173"/>
              <a:gd name="connsiteX3" fmla="*/ 216382 w 867791"/>
              <a:gd name="connsiteY3" fmla="*/ 20360 h 1310173"/>
              <a:gd name="connsiteX4" fmla="*/ 567188 w 867791"/>
              <a:gd name="connsiteY4" fmla="*/ 9692 h 1310173"/>
              <a:gd name="connsiteX5" fmla="*/ 717366 w 867791"/>
              <a:gd name="connsiteY5" fmla="*/ 165383 h 1310173"/>
              <a:gd name="connsiteX6" fmla="*/ 860184 w 867791"/>
              <a:gd name="connsiteY6" fmla="*/ 958078 h 1310173"/>
              <a:gd name="connsiteX7" fmla="*/ 784134 w 867791"/>
              <a:gd name="connsiteY7" fmla="*/ 1242327 h 1310173"/>
              <a:gd name="connsiteX8" fmla="*/ 256000 w 867791"/>
              <a:gd name="connsiteY8" fmla="*/ 1298372 h 1310173"/>
              <a:gd name="connsiteX9" fmla="*/ 155978 w 867791"/>
              <a:gd name="connsiteY9" fmla="*/ 1064454 h 1310173"/>
              <a:gd name="connsiteX10" fmla="*/ 125663 w 867791"/>
              <a:gd name="connsiteY10" fmla="*/ 503910 h 1310173"/>
              <a:gd name="connsiteX11" fmla="*/ 6961 w 867791"/>
              <a:gd name="connsiteY11" fmla="*/ 538413 h 1310173"/>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6197"/>
              <a:gd name="connsiteX1" fmla="*/ 96872 w 867791"/>
              <a:gd name="connsiteY1" fmla="*/ 369894 h 1306197"/>
              <a:gd name="connsiteX2" fmla="*/ 81699 w 867791"/>
              <a:gd name="connsiteY2" fmla="*/ 165616 h 1306197"/>
              <a:gd name="connsiteX3" fmla="*/ 216382 w 867791"/>
              <a:gd name="connsiteY3" fmla="*/ 20360 h 1306197"/>
              <a:gd name="connsiteX4" fmla="*/ 567188 w 867791"/>
              <a:gd name="connsiteY4" fmla="*/ 9692 h 1306197"/>
              <a:gd name="connsiteX5" fmla="*/ 717366 w 867791"/>
              <a:gd name="connsiteY5" fmla="*/ 165383 h 1306197"/>
              <a:gd name="connsiteX6" fmla="*/ 860184 w 867791"/>
              <a:gd name="connsiteY6" fmla="*/ 958078 h 1306197"/>
              <a:gd name="connsiteX7" fmla="*/ 784134 w 867791"/>
              <a:gd name="connsiteY7" fmla="*/ 1242327 h 1306197"/>
              <a:gd name="connsiteX8" fmla="*/ 256000 w 867791"/>
              <a:gd name="connsiteY8" fmla="*/ 1298372 h 1306197"/>
              <a:gd name="connsiteX9" fmla="*/ 155507 w 867791"/>
              <a:gd name="connsiteY9" fmla="*/ 1120000 h 1306197"/>
              <a:gd name="connsiteX10" fmla="*/ 125663 w 867791"/>
              <a:gd name="connsiteY10" fmla="*/ 503910 h 1306197"/>
              <a:gd name="connsiteX11" fmla="*/ 6961 w 867791"/>
              <a:gd name="connsiteY11" fmla="*/ 538413 h 1306197"/>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39700 h 1307484"/>
              <a:gd name="connsiteX1" fmla="*/ 96872 w 867791"/>
              <a:gd name="connsiteY1" fmla="*/ 371181 h 1307484"/>
              <a:gd name="connsiteX2" fmla="*/ 77366 w 867791"/>
              <a:gd name="connsiteY2" fmla="*/ 91980 h 1307484"/>
              <a:gd name="connsiteX3" fmla="*/ 216382 w 867791"/>
              <a:gd name="connsiteY3" fmla="*/ 21647 h 1307484"/>
              <a:gd name="connsiteX4" fmla="*/ 567188 w 867791"/>
              <a:gd name="connsiteY4" fmla="*/ 10979 h 1307484"/>
              <a:gd name="connsiteX5" fmla="*/ 717366 w 867791"/>
              <a:gd name="connsiteY5" fmla="*/ 166670 h 1307484"/>
              <a:gd name="connsiteX6" fmla="*/ 860184 w 867791"/>
              <a:gd name="connsiteY6" fmla="*/ 959365 h 1307484"/>
              <a:gd name="connsiteX7" fmla="*/ 784134 w 867791"/>
              <a:gd name="connsiteY7" fmla="*/ 1243614 h 1307484"/>
              <a:gd name="connsiteX8" fmla="*/ 256000 w 867791"/>
              <a:gd name="connsiteY8" fmla="*/ 1299659 h 1307484"/>
              <a:gd name="connsiteX9" fmla="*/ 155507 w 867791"/>
              <a:gd name="connsiteY9" fmla="*/ 1121287 h 1307484"/>
              <a:gd name="connsiteX10" fmla="*/ 125663 w 867791"/>
              <a:gd name="connsiteY10" fmla="*/ 505197 h 1307484"/>
              <a:gd name="connsiteX11" fmla="*/ 6961 w 867791"/>
              <a:gd name="connsiteY11" fmla="*/ 539700 h 1307484"/>
              <a:gd name="connsiteX0" fmla="*/ 6961 w 867791"/>
              <a:gd name="connsiteY0" fmla="*/ 550995 h 1318779"/>
              <a:gd name="connsiteX1" fmla="*/ 96872 w 867791"/>
              <a:gd name="connsiteY1" fmla="*/ 382476 h 1318779"/>
              <a:gd name="connsiteX2" fmla="*/ 77366 w 867791"/>
              <a:gd name="connsiteY2" fmla="*/ 103275 h 1318779"/>
              <a:gd name="connsiteX3" fmla="*/ 229757 w 867791"/>
              <a:gd name="connsiteY3" fmla="*/ 9471 h 1318779"/>
              <a:gd name="connsiteX4" fmla="*/ 567188 w 867791"/>
              <a:gd name="connsiteY4" fmla="*/ 22274 h 1318779"/>
              <a:gd name="connsiteX5" fmla="*/ 717366 w 867791"/>
              <a:gd name="connsiteY5" fmla="*/ 177965 h 1318779"/>
              <a:gd name="connsiteX6" fmla="*/ 860184 w 867791"/>
              <a:gd name="connsiteY6" fmla="*/ 970660 h 1318779"/>
              <a:gd name="connsiteX7" fmla="*/ 784134 w 867791"/>
              <a:gd name="connsiteY7" fmla="*/ 1254909 h 1318779"/>
              <a:gd name="connsiteX8" fmla="*/ 256000 w 867791"/>
              <a:gd name="connsiteY8" fmla="*/ 1310954 h 1318779"/>
              <a:gd name="connsiteX9" fmla="*/ 155507 w 867791"/>
              <a:gd name="connsiteY9" fmla="*/ 1132582 h 1318779"/>
              <a:gd name="connsiteX10" fmla="*/ 125663 w 867791"/>
              <a:gd name="connsiteY10" fmla="*/ 516492 h 1318779"/>
              <a:gd name="connsiteX11" fmla="*/ 6961 w 867791"/>
              <a:gd name="connsiteY11" fmla="*/ 550995 h 1318779"/>
              <a:gd name="connsiteX0" fmla="*/ 6961 w 867791"/>
              <a:gd name="connsiteY0" fmla="*/ 560584 h 1328368"/>
              <a:gd name="connsiteX1" fmla="*/ 96872 w 867791"/>
              <a:gd name="connsiteY1" fmla="*/ 392065 h 1328368"/>
              <a:gd name="connsiteX2" fmla="*/ 77366 w 867791"/>
              <a:gd name="connsiteY2" fmla="*/ 112864 h 1328368"/>
              <a:gd name="connsiteX3" fmla="*/ 229757 w 867791"/>
              <a:gd name="connsiteY3" fmla="*/ 19060 h 1328368"/>
              <a:gd name="connsiteX4" fmla="*/ 566246 w 867791"/>
              <a:gd name="connsiteY4" fmla="*/ 15575 h 1328368"/>
              <a:gd name="connsiteX5" fmla="*/ 717366 w 867791"/>
              <a:gd name="connsiteY5" fmla="*/ 187554 h 1328368"/>
              <a:gd name="connsiteX6" fmla="*/ 860184 w 867791"/>
              <a:gd name="connsiteY6" fmla="*/ 980249 h 1328368"/>
              <a:gd name="connsiteX7" fmla="*/ 784134 w 867791"/>
              <a:gd name="connsiteY7" fmla="*/ 1264498 h 1328368"/>
              <a:gd name="connsiteX8" fmla="*/ 256000 w 867791"/>
              <a:gd name="connsiteY8" fmla="*/ 1320543 h 1328368"/>
              <a:gd name="connsiteX9" fmla="*/ 155507 w 867791"/>
              <a:gd name="connsiteY9" fmla="*/ 1142171 h 1328368"/>
              <a:gd name="connsiteX10" fmla="*/ 125663 w 867791"/>
              <a:gd name="connsiteY10" fmla="*/ 526081 h 1328368"/>
              <a:gd name="connsiteX11" fmla="*/ 6961 w 867791"/>
              <a:gd name="connsiteY11" fmla="*/ 560584 h 1328368"/>
              <a:gd name="connsiteX0" fmla="*/ 6961 w 865870"/>
              <a:gd name="connsiteY0" fmla="*/ 560584 h 1328871"/>
              <a:gd name="connsiteX1" fmla="*/ 96872 w 865870"/>
              <a:gd name="connsiteY1" fmla="*/ 392065 h 1328871"/>
              <a:gd name="connsiteX2" fmla="*/ 77366 w 865870"/>
              <a:gd name="connsiteY2" fmla="*/ 112864 h 1328871"/>
              <a:gd name="connsiteX3" fmla="*/ 229757 w 865870"/>
              <a:gd name="connsiteY3" fmla="*/ 19060 h 1328871"/>
              <a:gd name="connsiteX4" fmla="*/ 566246 w 865870"/>
              <a:gd name="connsiteY4" fmla="*/ 15575 h 1328871"/>
              <a:gd name="connsiteX5" fmla="*/ 717366 w 865870"/>
              <a:gd name="connsiteY5" fmla="*/ 187554 h 1328871"/>
              <a:gd name="connsiteX6" fmla="*/ 860184 w 865870"/>
              <a:gd name="connsiteY6" fmla="*/ 980249 h 1328871"/>
              <a:gd name="connsiteX7" fmla="*/ 784134 w 865870"/>
              <a:gd name="connsiteY7" fmla="*/ 1264498 h 1328871"/>
              <a:gd name="connsiteX8" fmla="*/ 314963 w 865870"/>
              <a:gd name="connsiteY8" fmla="*/ 1321127 h 1328871"/>
              <a:gd name="connsiteX9" fmla="*/ 155507 w 865870"/>
              <a:gd name="connsiteY9" fmla="*/ 1142171 h 1328871"/>
              <a:gd name="connsiteX10" fmla="*/ 125663 w 865870"/>
              <a:gd name="connsiteY10" fmla="*/ 526081 h 1328871"/>
              <a:gd name="connsiteX11" fmla="*/ 6961 w 865870"/>
              <a:gd name="connsiteY11" fmla="*/ 560584 h 1328871"/>
              <a:gd name="connsiteX0" fmla="*/ 6961 w 865870"/>
              <a:gd name="connsiteY0" fmla="*/ 560584 h 1328712"/>
              <a:gd name="connsiteX1" fmla="*/ 96872 w 865870"/>
              <a:gd name="connsiteY1" fmla="*/ 392065 h 1328712"/>
              <a:gd name="connsiteX2" fmla="*/ 77366 w 865870"/>
              <a:gd name="connsiteY2" fmla="*/ 112864 h 1328712"/>
              <a:gd name="connsiteX3" fmla="*/ 229757 w 865870"/>
              <a:gd name="connsiteY3" fmla="*/ 19060 h 1328712"/>
              <a:gd name="connsiteX4" fmla="*/ 566246 w 865870"/>
              <a:gd name="connsiteY4" fmla="*/ 15575 h 1328712"/>
              <a:gd name="connsiteX5" fmla="*/ 717366 w 865870"/>
              <a:gd name="connsiteY5" fmla="*/ 187554 h 1328712"/>
              <a:gd name="connsiteX6" fmla="*/ 860184 w 865870"/>
              <a:gd name="connsiteY6" fmla="*/ 980249 h 1328712"/>
              <a:gd name="connsiteX7" fmla="*/ 784134 w 865870"/>
              <a:gd name="connsiteY7" fmla="*/ 1264498 h 1328712"/>
              <a:gd name="connsiteX8" fmla="*/ 314963 w 865870"/>
              <a:gd name="connsiteY8" fmla="*/ 1321127 h 1328712"/>
              <a:gd name="connsiteX9" fmla="*/ 177736 w 865870"/>
              <a:gd name="connsiteY9" fmla="*/ 1144426 h 1328712"/>
              <a:gd name="connsiteX10" fmla="*/ 125663 w 865870"/>
              <a:gd name="connsiteY10" fmla="*/ 526081 h 1328712"/>
              <a:gd name="connsiteX11" fmla="*/ 6961 w 865870"/>
              <a:gd name="connsiteY11" fmla="*/ 560584 h 1328712"/>
              <a:gd name="connsiteX0" fmla="*/ 6961 w 864913"/>
              <a:gd name="connsiteY0" fmla="*/ 560584 h 1327274"/>
              <a:gd name="connsiteX1" fmla="*/ 96872 w 864913"/>
              <a:gd name="connsiteY1" fmla="*/ 392065 h 1327274"/>
              <a:gd name="connsiteX2" fmla="*/ 77366 w 864913"/>
              <a:gd name="connsiteY2" fmla="*/ 112864 h 1327274"/>
              <a:gd name="connsiteX3" fmla="*/ 229757 w 864913"/>
              <a:gd name="connsiteY3" fmla="*/ 19060 h 1327274"/>
              <a:gd name="connsiteX4" fmla="*/ 566246 w 864913"/>
              <a:gd name="connsiteY4" fmla="*/ 15575 h 1327274"/>
              <a:gd name="connsiteX5" fmla="*/ 717366 w 864913"/>
              <a:gd name="connsiteY5" fmla="*/ 187554 h 1327274"/>
              <a:gd name="connsiteX6" fmla="*/ 860184 w 864913"/>
              <a:gd name="connsiteY6" fmla="*/ 980249 h 1327274"/>
              <a:gd name="connsiteX7" fmla="*/ 784134 w 864913"/>
              <a:gd name="connsiteY7" fmla="*/ 1264498 h 1327274"/>
              <a:gd name="connsiteX8" fmla="*/ 351698 w 864913"/>
              <a:gd name="connsiteY8" fmla="*/ 1319456 h 1327274"/>
              <a:gd name="connsiteX9" fmla="*/ 177736 w 864913"/>
              <a:gd name="connsiteY9" fmla="*/ 1144426 h 1327274"/>
              <a:gd name="connsiteX10" fmla="*/ 125663 w 864913"/>
              <a:gd name="connsiteY10" fmla="*/ 526081 h 1327274"/>
              <a:gd name="connsiteX11" fmla="*/ 6961 w 864913"/>
              <a:gd name="connsiteY11" fmla="*/ 560584 h 1327274"/>
              <a:gd name="connsiteX0" fmla="*/ 6961 w 878410"/>
              <a:gd name="connsiteY0" fmla="*/ 560584 h 1325203"/>
              <a:gd name="connsiteX1" fmla="*/ 96872 w 878410"/>
              <a:gd name="connsiteY1" fmla="*/ 392065 h 1325203"/>
              <a:gd name="connsiteX2" fmla="*/ 77366 w 878410"/>
              <a:gd name="connsiteY2" fmla="*/ 112864 h 1325203"/>
              <a:gd name="connsiteX3" fmla="*/ 229757 w 878410"/>
              <a:gd name="connsiteY3" fmla="*/ 19060 h 1325203"/>
              <a:gd name="connsiteX4" fmla="*/ 566246 w 878410"/>
              <a:gd name="connsiteY4" fmla="*/ 15575 h 1325203"/>
              <a:gd name="connsiteX5" fmla="*/ 717366 w 878410"/>
              <a:gd name="connsiteY5" fmla="*/ 187554 h 1325203"/>
              <a:gd name="connsiteX6" fmla="*/ 860184 w 878410"/>
              <a:gd name="connsiteY6" fmla="*/ 980249 h 1325203"/>
              <a:gd name="connsiteX7" fmla="*/ 819942 w 878410"/>
              <a:gd name="connsiteY7" fmla="*/ 1254587 h 1325203"/>
              <a:gd name="connsiteX8" fmla="*/ 351698 w 878410"/>
              <a:gd name="connsiteY8" fmla="*/ 1319456 h 1325203"/>
              <a:gd name="connsiteX9" fmla="*/ 177736 w 878410"/>
              <a:gd name="connsiteY9" fmla="*/ 1144426 h 1325203"/>
              <a:gd name="connsiteX10" fmla="*/ 125663 w 878410"/>
              <a:gd name="connsiteY10" fmla="*/ 526081 h 1325203"/>
              <a:gd name="connsiteX11" fmla="*/ 6961 w 878410"/>
              <a:gd name="connsiteY11" fmla="*/ 560584 h 1325203"/>
              <a:gd name="connsiteX0" fmla="*/ 6961 w 879480"/>
              <a:gd name="connsiteY0" fmla="*/ 560584 h 1324478"/>
              <a:gd name="connsiteX1" fmla="*/ 96872 w 879480"/>
              <a:gd name="connsiteY1" fmla="*/ 392065 h 1324478"/>
              <a:gd name="connsiteX2" fmla="*/ 77366 w 879480"/>
              <a:gd name="connsiteY2" fmla="*/ 112864 h 1324478"/>
              <a:gd name="connsiteX3" fmla="*/ 229757 w 879480"/>
              <a:gd name="connsiteY3" fmla="*/ 19060 h 1324478"/>
              <a:gd name="connsiteX4" fmla="*/ 566246 w 879480"/>
              <a:gd name="connsiteY4" fmla="*/ 15575 h 1324478"/>
              <a:gd name="connsiteX5" fmla="*/ 717366 w 879480"/>
              <a:gd name="connsiteY5" fmla="*/ 187554 h 1324478"/>
              <a:gd name="connsiteX6" fmla="*/ 861931 w 879480"/>
              <a:gd name="connsiteY6" fmla="*/ 1026005 h 1324478"/>
              <a:gd name="connsiteX7" fmla="*/ 819942 w 879480"/>
              <a:gd name="connsiteY7" fmla="*/ 1254587 h 1324478"/>
              <a:gd name="connsiteX8" fmla="*/ 351698 w 879480"/>
              <a:gd name="connsiteY8" fmla="*/ 1319456 h 1324478"/>
              <a:gd name="connsiteX9" fmla="*/ 177736 w 879480"/>
              <a:gd name="connsiteY9" fmla="*/ 1144426 h 1324478"/>
              <a:gd name="connsiteX10" fmla="*/ 125663 w 879480"/>
              <a:gd name="connsiteY10" fmla="*/ 526081 h 1324478"/>
              <a:gd name="connsiteX11" fmla="*/ 6961 w 879480"/>
              <a:gd name="connsiteY11" fmla="*/ 560584 h 1324478"/>
              <a:gd name="connsiteX0" fmla="*/ 6961 w 864502"/>
              <a:gd name="connsiteY0" fmla="*/ 560584 h 1326578"/>
              <a:gd name="connsiteX1" fmla="*/ 96872 w 864502"/>
              <a:gd name="connsiteY1" fmla="*/ 392065 h 1326578"/>
              <a:gd name="connsiteX2" fmla="*/ 77366 w 864502"/>
              <a:gd name="connsiteY2" fmla="*/ 112864 h 1326578"/>
              <a:gd name="connsiteX3" fmla="*/ 229757 w 864502"/>
              <a:gd name="connsiteY3" fmla="*/ 19060 h 1326578"/>
              <a:gd name="connsiteX4" fmla="*/ 566246 w 864502"/>
              <a:gd name="connsiteY4" fmla="*/ 15575 h 1326578"/>
              <a:gd name="connsiteX5" fmla="*/ 717366 w 864502"/>
              <a:gd name="connsiteY5" fmla="*/ 187554 h 1326578"/>
              <a:gd name="connsiteX6" fmla="*/ 861931 w 864502"/>
              <a:gd name="connsiteY6" fmla="*/ 1026005 h 1326578"/>
              <a:gd name="connsiteX7" fmla="*/ 773212 w 864502"/>
              <a:gd name="connsiteY7" fmla="*/ 1266151 h 1326578"/>
              <a:gd name="connsiteX8" fmla="*/ 351698 w 864502"/>
              <a:gd name="connsiteY8" fmla="*/ 1319456 h 1326578"/>
              <a:gd name="connsiteX9" fmla="*/ 177736 w 864502"/>
              <a:gd name="connsiteY9" fmla="*/ 1144426 h 1326578"/>
              <a:gd name="connsiteX10" fmla="*/ 125663 w 864502"/>
              <a:gd name="connsiteY10" fmla="*/ 526081 h 1326578"/>
              <a:gd name="connsiteX11" fmla="*/ 6961 w 864502"/>
              <a:gd name="connsiteY11" fmla="*/ 560584 h 1326578"/>
              <a:gd name="connsiteX0" fmla="*/ 6961 w 864110"/>
              <a:gd name="connsiteY0" fmla="*/ 560584 h 1331877"/>
              <a:gd name="connsiteX1" fmla="*/ 96872 w 864110"/>
              <a:gd name="connsiteY1" fmla="*/ 392065 h 1331877"/>
              <a:gd name="connsiteX2" fmla="*/ 77366 w 864110"/>
              <a:gd name="connsiteY2" fmla="*/ 112864 h 1331877"/>
              <a:gd name="connsiteX3" fmla="*/ 229757 w 864110"/>
              <a:gd name="connsiteY3" fmla="*/ 19060 h 1331877"/>
              <a:gd name="connsiteX4" fmla="*/ 566246 w 864110"/>
              <a:gd name="connsiteY4" fmla="*/ 15575 h 1331877"/>
              <a:gd name="connsiteX5" fmla="*/ 717366 w 864110"/>
              <a:gd name="connsiteY5" fmla="*/ 187554 h 1331877"/>
              <a:gd name="connsiteX6" fmla="*/ 861931 w 864110"/>
              <a:gd name="connsiteY6" fmla="*/ 1026005 h 1331877"/>
              <a:gd name="connsiteX7" fmla="*/ 773212 w 864110"/>
              <a:gd name="connsiteY7" fmla="*/ 1266151 h 1331877"/>
              <a:gd name="connsiteX8" fmla="*/ 386884 w 864110"/>
              <a:gd name="connsiteY8" fmla="*/ 1325422 h 1331877"/>
              <a:gd name="connsiteX9" fmla="*/ 177736 w 864110"/>
              <a:gd name="connsiteY9" fmla="*/ 1144426 h 1331877"/>
              <a:gd name="connsiteX10" fmla="*/ 125663 w 864110"/>
              <a:gd name="connsiteY10" fmla="*/ 526081 h 1331877"/>
              <a:gd name="connsiteX11" fmla="*/ 6961 w 864110"/>
              <a:gd name="connsiteY11" fmla="*/ 560584 h 1331877"/>
              <a:gd name="connsiteX0" fmla="*/ 6961 w 864110"/>
              <a:gd name="connsiteY0" fmla="*/ 560584 h 1332354"/>
              <a:gd name="connsiteX1" fmla="*/ 96872 w 864110"/>
              <a:gd name="connsiteY1" fmla="*/ 392065 h 1332354"/>
              <a:gd name="connsiteX2" fmla="*/ 77366 w 864110"/>
              <a:gd name="connsiteY2" fmla="*/ 112864 h 1332354"/>
              <a:gd name="connsiteX3" fmla="*/ 229757 w 864110"/>
              <a:gd name="connsiteY3" fmla="*/ 19060 h 1332354"/>
              <a:gd name="connsiteX4" fmla="*/ 566246 w 864110"/>
              <a:gd name="connsiteY4" fmla="*/ 15575 h 1332354"/>
              <a:gd name="connsiteX5" fmla="*/ 717366 w 864110"/>
              <a:gd name="connsiteY5" fmla="*/ 187554 h 1332354"/>
              <a:gd name="connsiteX6" fmla="*/ 861931 w 864110"/>
              <a:gd name="connsiteY6" fmla="*/ 1026005 h 1332354"/>
              <a:gd name="connsiteX7" fmla="*/ 773212 w 864110"/>
              <a:gd name="connsiteY7" fmla="*/ 1266151 h 1332354"/>
              <a:gd name="connsiteX8" fmla="*/ 386884 w 864110"/>
              <a:gd name="connsiteY8" fmla="*/ 1325422 h 1332354"/>
              <a:gd name="connsiteX9" fmla="*/ 197485 w 864110"/>
              <a:gd name="connsiteY9" fmla="*/ 1137282 h 1332354"/>
              <a:gd name="connsiteX10" fmla="*/ 125663 w 864110"/>
              <a:gd name="connsiteY10" fmla="*/ 526081 h 1332354"/>
              <a:gd name="connsiteX11" fmla="*/ 6961 w 864110"/>
              <a:gd name="connsiteY11" fmla="*/ 560584 h 1332354"/>
              <a:gd name="connsiteX0" fmla="*/ 6961 w 864110"/>
              <a:gd name="connsiteY0" fmla="*/ 560674 h 1332444"/>
              <a:gd name="connsiteX1" fmla="*/ 96872 w 864110"/>
              <a:gd name="connsiteY1" fmla="*/ 392155 h 1332444"/>
              <a:gd name="connsiteX2" fmla="*/ 79552 w 864110"/>
              <a:gd name="connsiteY2" fmla="*/ 114810 h 1332444"/>
              <a:gd name="connsiteX3" fmla="*/ 229757 w 864110"/>
              <a:gd name="connsiteY3" fmla="*/ 19150 h 1332444"/>
              <a:gd name="connsiteX4" fmla="*/ 566246 w 864110"/>
              <a:gd name="connsiteY4" fmla="*/ 15665 h 1332444"/>
              <a:gd name="connsiteX5" fmla="*/ 717366 w 864110"/>
              <a:gd name="connsiteY5" fmla="*/ 187644 h 1332444"/>
              <a:gd name="connsiteX6" fmla="*/ 861931 w 864110"/>
              <a:gd name="connsiteY6" fmla="*/ 1026095 h 1332444"/>
              <a:gd name="connsiteX7" fmla="*/ 773212 w 864110"/>
              <a:gd name="connsiteY7" fmla="*/ 1266241 h 1332444"/>
              <a:gd name="connsiteX8" fmla="*/ 386884 w 864110"/>
              <a:gd name="connsiteY8" fmla="*/ 1325512 h 1332444"/>
              <a:gd name="connsiteX9" fmla="*/ 197485 w 864110"/>
              <a:gd name="connsiteY9" fmla="*/ 1137372 h 1332444"/>
              <a:gd name="connsiteX10" fmla="*/ 125663 w 864110"/>
              <a:gd name="connsiteY10" fmla="*/ 526171 h 1332444"/>
              <a:gd name="connsiteX11" fmla="*/ 6961 w 864110"/>
              <a:gd name="connsiteY11" fmla="*/ 560674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528"/>
              <a:gd name="connsiteX1" fmla="*/ 76387 w 843625"/>
              <a:gd name="connsiteY1" fmla="*/ 392155 h 1332528"/>
              <a:gd name="connsiteX2" fmla="*/ 59067 w 843625"/>
              <a:gd name="connsiteY2" fmla="*/ 114810 h 1332528"/>
              <a:gd name="connsiteX3" fmla="*/ 209272 w 843625"/>
              <a:gd name="connsiteY3" fmla="*/ 19150 h 1332528"/>
              <a:gd name="connsiteX4" fmla="*/ 545761 w 843625"/>
              <a:gd name="connsiteY4" fmla="*/ 15665 h 1332528"/>
              <a:gd name="connsiteX5" fmla="*/ 696881 w 843625"/>
              <a:gd name="connsiteY5" fmla="*/ 187644 h 1332528"/>
              <a:gd name="connsiteX6" fmla="*/ 841446 w 843625"/>
              <a:gd name="connsiteY6" fmla="*/ 1026095 h 1332528"/>
              <a:gd name="connsiteX7" fmla="*/ 752727 w 843625"/>
              <a:gd name="connsiteY7" fmla="*/ 1266241 h 1332528"/>
              <a:gd name="connsiteX8" fmla="*/ 366399 w 843625"/>
              <a:gd name="connsiteY8" fmla="*/ 1325512 h 1332528"/>
              <a:gd name="connsiteX9" fmla="*/ 184643 w 843625"/>
              <a:gd name="connsiteY9" fmla="*/ 1136120 h 1332528"/>
              <a:gd name="connsiteX10" fmla="*/ 105178 w 843625"/>
              <a:gd name="connsiteY10" fmla="*/ 526171 h 1332528"/>
              <a:gd name="connsiteX11" fmla="*/ 8576 w 843625"/>
              <a:gd name="connsiteY11" fmla="*/ 550409 h 1332528"/>
              <a:gd name="connsiteX0" fmla="*/ 8576 w 843404"/>
              <a:gd name="connsiteY0" fmla="*/ 550409 h 1327013"/>
              <a:gd name="connsiteX1" fmla="*/ 76387 w 843404"/>
              <a:gd name="connsiteY1" fmla="*/ 392155 h 1327013"/>
              <a:gd name="connsiteX2" fmla="*/ 59067 w 843404"/>
              <a:gd name="connsiteY2" fmla="*/ 114810 h 1327013"/>
              <a:gd name="connsiteX3" fmla="*/ 209272 w 843404"/>
              <a:gd name="connsiteY3" fmla="*/ 19150 h 1327013"/>
              <a:gd name="connsiteX4" fmla="*/ 545761 w 843404"/>
              <a:gd name="connsiteY4" fmla="*/ 15665 h 1327013"/>
              <a:gd name="connsiteX5" fmla="*/ 696881 w 843404"/>
              <a:gd name="connsiteY5" fmla="*/ 187644 h 1327013"/>
              <a:gd name="connsiteX6" fmla="*/ 841446 w 843404"/>
              <a:gd name="connsiteY6" fmla="*/ 1026095 h 1327013"/>
              <a:gd name="connsiteX7" fmla="*/ 752727 w 843404"/>
              <a:gd name="connsiteY7" fmla="*/ 1266241 h 1327013"/>
              <a:gd name="connsiteX8" fmla="*/ 390961 w 843404"/>
              <a:gd name="connsiteY8" fmla="*/ 1319274 h 1327013"/>
              <a:gd name="connsiteX9" fmla="*/ 184643 w 843404"/>
              <a:gd name="connsiteY9" fmla="*/ 1136120 h 1327013"/>
              <a:gd name="connsiteX10" fmla="*/ 105178 w 843404"/>
              <a:gd name="connsiteY10" fmla="*/ 526171 h 1327013"/>
              <a:gd name="connsiteX11" fmla="*/ 8576 w 843404"/>
              <a:gd name="connsiteY11" fmla="*/ 550409 h 1327013"/>
              <a:gd name="connsiteX0" fmla="*/ 8576 w 843404"/>
              <a:gd name="connsiteY0" fmla="*/ 567995 h 1344599"/>
              <a:gd name="connsiteX1" fmla="*/ 76387 w 843404"/>
              <a:gd name="connsiteY1" fmla="*/ 409741 h 1344599"/>
              <a:gd name="connsiteX2" fmla="*/ 59067 w 843404"/>
              <a:gd name="connsiteY2" fmla="*/ 132396 h 1344599"/>
              <a:gd name="connsiteX3" fmla="*/ 262200 w 843404"/>
              <a:gd name="connsiteY3" fmla="*/ 8133 h 1344599"/>
              <a:gd name="connsiteX4" fmla="*/ 545761 w 843404"/>
              <a:gd name="connsiteY4" fmla="*/ 33251 h 1344599"/>
              <a:gd name="connsiteX5" fmla="*/ 696881 w 843404"/>
              <a:gd name="connsiteY5" fmla="*/ 205230 h 1344599"/>
              <a:gd name="connsiteX6" fmla="*/ 841446 w 843404"/>
              <a:gd name="connsiteY6" fmla="*/ 1043681 h 1344599"/>
              <a:gd name="connsiteX7" fmla="*/ 752727 w 843404"/>
              <a:gd name="connsiteY7" fmla="*/ 1283827 h 1344599"/>
              <a:gd name="connsiteX8" fmla="*/ 390961 w 843404"/>
              <a:gd name="connsiteY8" fmla="*/ 1336860 h 1344599"/>
              <a:gd name="connsiteX9" fmla="*/ 184643 w 843404"/>
              <a:gd name="connsiteY9" fmla="*/ 1153706 h 1344599"/>
              <a:gd name="connsiteX10" fmla="*/ 105178 w 843404"/>
              <a:gd name="connsiteY10" fmla="*/ 543757 h 1344599"/>
              <a:gd name="connsiteX11" fmla="*/ 8576 w 843404"/>
              <a:gd name="connsiteY11" fmla="*/ 567995 h 1344599"/>
              <a:gd name="connsiteX0" fmla="*/ 8576 w 843404"/>
              <a:gd name="connsiteY0" fmla="*/ 567509 h 1344113"/>
              <a:gd name="connsiteX1" fmla="*/ 76387 w 843404"/>
              <a:gd name="connsiteY1" fmla="*/ 409255 h 1344113"/>
              <a:gd name="connsiteX2" fmla="*/ 99190 w 843404"/>
              <a:gd name="connsiteY2" fmla="*/ 125338 h 1344113"/>
              <a:gd name="connsiteX3" fmla="*/ 262200 w 843404"/>
              <a:gd name="connsiteY3" fmla="*/ 7647 h 1344113"/>
              <a:gd name="connsiteX4" fmla="*/ 545761 w 843404"/>
              <a:gd name="connsiteY4" fmla="*/ 32765 h 1344113"/>
              <a:gd name="connsiteX5" fmla="*/ 696881 w 843404"/>
              <a:gd name="connsiteY5" fmla="*/ 204744 h 1344113"/>
              <a:gd name="connsiteX6" fmla="*/ 841446 w 843404"/>
              <a:gd name="connsiteY6" fmla="*/ 1043195 h 1344113"/>
              <a:gd name="connsiteX7" fmla="*/ 752727 w 843404"/>
              <a:gd name="connsiteY7" fmla="*/ 1283341 h 1344113"/>
              <a:gd name="connsiteX8" fmla="*/ 390961 w 843404"/>
              <a:gd name="connsiteY8" fmla="*/ 1336374 h 1344113"/>
              <a:gd name="connsiteX9" fmla="*/ 184643 w 843404"/>
              <a:gd name="connsiteY9" fmla="*/ 1153220 h 1344113"/>
              <a:gd name="connsiteX10" fmla="*/ 105178 w 843404"/>
              <a:gd name="connsiteY10" fmla="*/ 543271 h 1344113"/>
              <a:gd name="connsiteX11" fmla="*/ 8576 w 843404"/>
              <a:gd name="connsiteY11" fmla="*/ 567509 h 1344113"/>
              <a:gd name="connsiteX0" fmla="*/ 8576 w 843404"/>
              <a:gd name="connsiteY0" fmla="*/ 566478 h 1343082"/>
              <a:gd name="connsiteX1" fmla="*/ 76387 w 843404"/>
              <a:gd name="connsiteY1" fmla="*/ 408224 h 1343082"/>
              <a:gd name="connsiteX2" fmla="*/ 99190 w 843404"/>
              <a:gd name="connsiteY2" fmla="*/ 124307 h 1343082"/>
              <a:gd name="connsiteX3" fmla="*/ 262200 w 843404"/>
              <a:gd name="connsiteY3" fmla="*/ 6616 h 1343082"/>
              <a:gd name="connsiteX4" fmla="*/ 579343 w 843404"/>
              <a:gd name="connsiteY4" fmla="*/ 35092 h 1343082"/>
              <a:gd name="connsiteX5" fmla="*/ 696881 w 843404"/>
              <a:gd name="connsiteY5" fmla="*/ 203713 h 1343082"/>
              <a:gd name="connsiteX6" fmla="*/ 841446 w 843404"/>
              <a:gd name="connsiteY6" fmla="*/ 1042164 h 1343082"/>
              <a:gd name="connsiteX7" fmla="*/ 752727 w 843404"/>
              <a:gd name="connsiteY7" fmla="*/ 1282310 h 1343082"/>
              <a:gd name="connsiteX8" fmla="*/ 390961 w 843404"/>
              <a:gd name="connsiteY8" fmla="*/ 1335343 h 1343082"/>
              <a:gd name="connsiteX9" fmla="*/ 184643 w 843404"/>
              <a:gd name="connsiteY9" fmla="*/ 1152189 h 1343082"/>
              <a:gd name="connsiteX10" fmla="*/ 105178 w 843404"/>
              <a:gd name="connsiteY10" fmla="*/ 542240 h 1343082"/>
              <a:gd name="connsiteX11" fmla="*/ 8576 w 843404"/>
              <a:gd name="connsiteY11" fmla="*/ 566478 h 1343082"/>
              <a:gd name="connsiteX0" fmla="*/ 8576 w 843404"/>
              <a:gd name="connsiteY0" fmla="*/ 580816 h 1357420"/>
              <a:gd name="connsiteX1" fmla="*/ 76387 w 843404"/>
              <a:gd name="connsiteY1" fmla="*/ 422562 h 1357420"/>
              <a:gd name="connsiteX2" fmla="*/ 99190 w 843404"/>
              <a:gd name="connsiteY2" fmla="*/ 138645 h 1357420"/>
              <a:gd name="connsiteX3" fmla="*/ 308863 w 843404"/>
              <a:gd name="connsiteY3" fmla="*/ 4451 h 1357420"/>
              <a:gd name="connsiteX4" fmla="*/ 579343 w 843404"/>
              <a:gd name="connsiteY4" fmla="*/ 49430 h 1357420"/>
              <a:gd name="connsiteX5" fmla="*/ 696881 w 843404"/>
              <a:gd name="connsiteY5" fmla="*/ 218051 h 1357420"/>
              <a:gd name="connsiteX6" fmla="*/ 841446 w 843404"/>
              <a:gd name="connsiteY6" fmla="*/ 1056502 h 1357420"/>
              <a:gd name="connsiteX7" fmla="*/ 752727 w 843404"/>
              <a:gd name="connsiteY7" fmla="*/ 1296648 h 1357420"/>
              <a:gd name="connsiteX8" fmla="*/ 390961 w 843404"/>
              <a:gd name="connsiteY8" fmla="*/ 1349681 h 1357420"/>
              <a:gd name="connsiteX9" fmla="*/ 184643 w 843404"/>
              <a:gd name="connsiteY9" fmla="*/ 1166527 h 1357420"/>
              <a:gd name="connsiteX10" fmla="*/ 105178 w 843404"/>
              <a:gd name="connsiteY10" fmla="*/ 556578 h 1357420"/>
              <a:gd name="connsiteX11" fmla="*/ 8576 w 843404"/>
              <a:gd name="connsiteY11" fmla="*/ 580816 h 1357420"/>
              <a:gd name="connsiteX0" fmla="*/ 8576 w 842535"/>
              <a:gd name="connsiteY0" fmla="*/ 580879 h 1357483"/>
              <a:gd name="connsiteX1" fmla="*/ 76387 w 842535"/>
              <a:gd name="connsiteY1" fmla="*/ 422625 h 1357483"/>
              <a:gd name="connsiteX2" fmla="*/ 99190 w 842535"/>
              <a:gd name="connsiteY2" fmla="*/ 138708 h 1357483"/>
              <a:gd name="connsiteX3" fmla="*/ 308863 w 842535"/>
              <a:gd name="connsiteY3" fmla="*/ 4514 h 1357483"/>
              <a:gd name="connsiteX4" fmla="*/ 579343 w 842535"/>
              <a:gd name="connsiteY4" fmla="*/ 49493 h 1357483"/>
              <a:gd name="connsiteX5" fmla="*/ 714903 w 842535"/>
              <a:gd name="connsiteY5" fmla="*/ 221806 h 1357483"/>
              <a:gd name="connsiteX6" fmla="*/ 841446 w 842535"/>
              <a:gd name="connsiteY6" fmla="*/ 1056565 h 1357483"/>
              <a:gd name="connsiteX7" fmla="*/ 752727 w 842535"/>
              <a:gd name="connsiteY7" fmla="*/ 1296711 h 1357483"/>
              <a:gd name="connsiteX8" fmla="*/ 390961 w 842535"/>
              <a:gd name="connsiteY8" fmla="*/ 1349744 h 1357483"/>
              <a:gd name="connsiteX9" fmla="*/ 184643 w 842535"/>
              <a:gd name="connsiteY9" fmla="*/ 1166590 h 1357483"/>
              <a:gd name="connsiteX10" fmla="*/ 105178 w 842535"/>
              <a:gd name="connsiteY10" fmla="*/ 556641 h 1357483"/>
              <a:gd name="connsiteX11" fmla="*/ 8576 w 842535"/>
              <a:gd name="connsiteY11" fmla="*/ 580879 h 1357483"/>
              <a:gd name="connsiteX0" fmla="*/ 8576 w 842535"/>
              <a:gd name="connsiteY0" fmla="*/ 577971 h 1354575"/>
              <a:gd name="connsiteX1" fmla="*/ 76387 w 842535"/>
              <a:gd name="connsiteY1" fmla="*/ 419717 h 1354575"/>
              <a:gd name="connsiteX2" fmla="*/ 99190 w 842535"/>
              <a:gd name="connsiteY2" fmla="*/ 135800 h 1354575"/>
              <a:gd name="connsiteX3" fmla="*/ 308863 w 842535"/>
              <a:gd name="connsiteY3" fmla="*/ 1606 h 1354575"/>
              <a:gd name="connsiteX4" fmla="*/ 714903 w 842535"/>
              <a:gd name="connsiteY4" fmla="*/ 218898 h 1354575"/>
              <a:gd name="connsiteX5" fmla="*/ 841446 w 842535"/>
              <a:gd name="connsiteY5" fmla="*/ 1053657 h 1354575"/>
              <a:gd name="connsiteX6" fmla="*/ 752727 w 842535"/>
              <a:gd name="connsiteY6" fmla="*/ 1293803 h 1354575"/>
              <a:gd name="connsiteX7" fmla="*/ 390961 w 842535"/>
              <a:gd name="connsiteY7" fmla="*/ 1346836 h 1354575"/>
              <a:gd name="connsiteX8" fmla="*/ 184643 w 842535"/>
              <a:gd name="connsiteY8" fmla="*/ 1163682 h 1354575"/>
              <a:gd name="connsiteX9" fmla="*/ 105178 w 842535"/>
              <a:gd name="connsiteY9" fmla="*/ 553733 h 1354575"/>
              <a:gd name="connsiteX10" fmla="*/ 8576 w 842535"/>
              <a:gd name="connsiteY10" fmla="*/ 577971 h 1354575"/>
              <a:gd name="connsiteX0" fmla="*/ 8576 w 841897"/>
              <a:gd name="connsiteY0" fmla="*/ 576547 h 1353151"/>
              <a:gd name="connsiteX1" fmla="*/ 76387 w 841897"/>
              <a:gd name="connsiteY1" fmla="*/ 418293 h 1353151"/>
              <a:gd name="connsiteX2" fmla="*/ 99190 w 841897"/>
              <a:gd name="connsiteY2" fmla="*/ 134376 h 1353151"/>
              <a:gd name="connsiteX3" fmla="*/ 308863 w 841897"/>
              <a:gd name="connsiteY3" fmla="*/ 182 h 1353151"/>
              <a:gd name="connsiteX4" fmla="*/ 730941 w 841897"/>
              <a:gd name="connsiteY4" fmla="*/ 159475 h 1353151"/>
              <a:gd name="connsiteX5" fmla="*/ 841446 w 841897"/>
              <a:gd name="connsiteY5" fmla="*/ 1052233 h 1353151"/>
              <a:gd name="connsiteX6" fmla="*/ 752727 w 841897"/>
              <a:gd name="connsiteY6" fmla="*/ 1292379 h 1353151"/>
              <a:gd name="connsiteX7" fmla="*/ 390961 w 841897"/>
              <a:gd name="connsiteY7" fmla="*/ 1345412 h 1353151"/>
              <a:gd name="connsiteX8" fmla="*/ 184643 w 841897"/>
              <a:gd name="connsiteY8" fmla="*/ 1162258 h 1353151"/>
              <a:gd name="connsiteX9" fmla="*/ 105178 w 841897"/>
              <a:gd name="connsiteY9" fmla="*/ 552309 h 1353151"/>
              <a:gd name="connsiteX10" fmla="*/ 8576 w 841897"/>
              <a:gd name="connsiteY10" fmla="*/ 576547 h 1353151"/>
              <a:gd name="connsiteX0" fmla="*/ 8576 w 852902"/>
              <a:gd name="connsiteY0" fmla="*/ 576547 h 1354413"/>
              <a:gd name="connsiteX1" fmla="*/ 76387 w 852902"/>
              <a:gd name="connsiteY1" fmla="*/ 418293 h 1354413"/>
              <a:gd name="connsiteX2" fmla="*/ 99190 w 852902"/>
              <a:gd name="connsiteY2" fmla="*/ 134376 h 1354413"/>
              <a:gd name="connsiteX3" fmla="*/ 308863 w 852902"/>
              <a:gd name="connsiteY3" fmla="*/ 182 h 1354413"/>
              <a:gd name="connsiteX4" fmla="*/ 730941 w 852902"/>
              <a:gd name="connsiteY4" fmla="*/ 159475 h 1354413"/>
              <a:gd name="connsiteX5" fmla="*/ 852579 w 852902"/>
              <a:gd name="connsiteY5" fmla="*/ 1001682 h 1354413"/>
              <a:gd name="connsiteX6" fmla="*/ 752727 w 852902"/>
              <a:gd name="connsiteY6" fmla="*/ 1292379 h 1354413"/>
              <a:gd name="connsiteX7" fmla="*/ 390961 w 852902"/>
              <a:gd name="connsiteY7" fmla="*/ 1345412 h 1354413"/>
              <a:gd name="connsiteX8" fmla="*/ 184643 w 852902"/>
              <a:gd name="connsiteY8" fmla="*/ 1162258 h 1354413"/>
              <a:gd name="connsiteX9" fmla="*/ 105178 w 852902"/>
              <a:gd name="connsiteY9" fmla="*/ 552309 h 1354413"/>
              <a:gd name="connsiteX10" fmla="*/ 8576 w 852902"/>
              <a:gd name="connsiteY10" fmla="*/ 576547 h 1354413"/>
              <a:gd name="connsiteX0" fmla="*/ 9753 w 842440"/>
              <a:gd name="connsiteY0" fmla="*/ 568913 h 1354413"/>
              <a:gd name="connsiteX1" fmla="*/ 65925 w 842440"/>
              <a:gd name="connsiteY1" fmla="*/ 418293 h 1354413"/>
              <a:gd name="connsiteX2" fmla="*/ 88728 w 842440"/>
              <a:gd name="connsiteY2" fmla="*/ 134376 h 1354413"/>
              <a:gd name="connsiteX3" fmla="*/ 298401 w 842440"/>
              <a:gd name="connsiteY3" fmla="*/ 182 h 1354413"/>
              <a:gd name="connsiteX4" fmla="*/ 720479 w 842440"/>
              <a:gd name="connsiteY4" fmla="*/ 159475 h 1354413"/>
              <a:gd name="connsiteX5" fmla="*/ 842117 w 842440"/>
              <a:gd name="connsiteY5" fmla="*/ 1001682 h 1354413"/>
              <a:gd name="connsiteX6" fmla="*/ 742265 w 842440"/>
              <a:gd name="connsiteY6" fmla="*/ 1292379 h 1354413"/>
              <a:gd name="connsiteX7" fmla="*/ 380499 w 842440"/>
              <a:gd name="connsiteY7" fmla="*/ 1345412 h 1354413"/>
              <a:gd name="connsiteX8" fmla="*/ 174181 w 842440"/>
              <a:gd name="connsiteY8" fmla="*/ 1162258 h 1354413"/>
              <a:gd name="connsiteX9" fmla="*/ 94716 w 842440"/>
              <a:gd name="connsiteY9" fmla="*/ 552309 h 1354413"/>
              <a:gd name="connsiteX10" fmla="*/ 9753 w 842440"/>
              <a:gd name="connsiteY10" fmla="*/ 568913 h 1354413"/>
              <a:gd name="connsiteX0" fmla="*/ 9475 w 842162"/>
              <a:gd name="connsiteY0" fmla="*/ 568921 h 1354421"/>
              <a:gd name="connsiteX1" fmla="*/ 68141 w 842162"/>
              <a:gd name="connsiteY1" fmla="*/ 437939 h 1354421"/>
              <a:gd name="connsiteX2" fmla="*/ 88450 w 842162"/>
              <a:gd name="connsiteY2" fmla="*/ 134384 h 1354421"/>
              <a:gd name="connsiteX3" fmla="*/ 298123 w 842162"/>
              <a:gd name="connsiteY3" fmla="*/ 190 h 1354421"/>
              <a:gd name="connsiteX4" fmla="*/ 720201 w 842162"/>
              <a:gd name="connsiteY4" fmla="*/ 159483 h 1354421"/>
              <a:gd name="connsiteX5" fmla="*/ 841839 w 842162"/>
              <a:gd name="connsiteY5" fmla="*/ 1001690 h 1354421"/>
              <a:gd name="connsiteX6" fmla="*/ 741987 w 842162"/>
              <a:gd name="connsiteY6" fmla="*/ 1292387 h 1354421"/>
              <a:gd name="connsiteX7" fmla="*/ 380221 w 842162"/>
              <a:gd name="connsiteY7" fmla="*/ 1345420 h 1354421"/>
              <a:gd name="connsiteX8" fmla="*/ 173903 w 842162"/>
              <a:gd name="connsiteY8" fmla="*/ 1162266 h 1354421"/>
              <a:gd name="connsiteX9" fmla="*/ 94438 w 842162"/>
              <a:gd name="connsiteY9" fmla="*/ 552317 h 1354421"/>
              <a:gd name="connsiteX10" fmla="*/ 9475 w 842162"/>
              <a:gd name="connsiteY10" fmla="*/ 568921 h 1354421"/>
              <a:gd name="connsiteX0" fmla="*/ 9475 w 842162"/>
              <a:gd name="connsiteY0" fmla="*/ 568732 h 1354232"/>
              <a:gd name="connsiteX1" fmla="*/ 68141 w 842162"/>
              <a:gd name="connsiteY1" fmla="*/ 437750 h 1354232"/>
              <a:gd name="connsiteX2" fmla="*/ 86360 w 842162"/>
              <a:gd name="connsiteY2" fmla="*/ 157448 h 1354232"/>
              <a:gd name="connsiteX3" fmla="*/ 298123 w 842162"/>
              <a:gd name="connsiteY3" fmla="*/ 1 h 1354232"/>
              <a:gd name="connsiteX4" fmla="*/ 720201 w 842162"/>
              <a:gd name="connsiteY4" fmla="*/ 159294 h 1354232"/>
              <a:gd name="connsiteX5" fmla="*/ 841839 w 842162"/>
              <a:gd name="connsiteY5" fmla="*/ 1001501 h 1354232"/>
              <a:gd name="connsiteX6" fmla="*/ 741987 w 842162"/>
              <a:gd name="connsiteY6" fmla="*/ 1292198 h 1354232"/>
              <a:gd name="connsiteX7" fmla="*/ 380221 w 842162"/>
              <a:gd name="connsiteY7" fmla="*/ 1345231 h 1354232"/>
              <a:gd name="connsiteX8" fmla="*/ 173903 w 842162"/>
              <a:gd name="connsiteY8" fmla="*/ 1162077 h 1354232"/>
              <a:gd name="connsiteX9" fmla="*/ 94438 w 842162"/>
              <a:gd name="connsiteY9" fmla="*/ 552128 h 1354232"/>
              <a:gd name="connsiteX10" fmla="*/ 9475 w 842162"/>
              <a:gd name="connsiteY10" fmla="*/ 568732 h 1354232"/>
              <a:gd name="connsiteX0" fmla="*/ 9475 w 842162"/>
              <a:gd name="connsiteY0" fmla="*/ 553089 h 1338589"/>
              <a:gd name="connsiteX1" fmla="*/ 68141 w 842162"/>
              <a:gd name="connsiteY1" fmla="*/ 422107 h 1338589"/>
              <a:gd name="connsiteX2" fmla="*/ 86360 w 842162"/>
              <a:gd name="connsiteY2" fmla="*/ 141805 h 1338589"/>
              <a:gd name="connsiteX3" fmla="*/ 302731 w 842162"/>
              <a:gd name="connsiteY3" fmla="*/ 786 h 1338589"/>
              <a:gd name="connsiteX4" fmla="*/ 720201 w 842162"/>
              <a:gd name="connsiteY4" fmla="*/ 143651 h 1338589"/>
              <a:gd name="connsiteX5" fmla="*/ 841839 w 842162"/>
              <a:gd name="connsiteY5" fmla="*/ 985858 h 1338589"/>
              <a:gd name="connsiteX6" fmla="*/ 741987 w 842162"/>
              <a:gd name="connsiteY6" fmla="*/ 1276555 h 1338589"/>
              <a:gd name="connsiteX7" fmla="*/ 380221 w 842162"/>
              <a:gd name="connsiteY7" fmla="*/ 1329588 h 1338589"/>
              <a:gd name="connsiteX8" fmla="*/ 173903 w 842162"/>
              <a:gd name="connsiteY8" fmla="*/ 1146434 h 1338589"/>
              <a:gd name="connsiteX9" fmla="*/ 94438 w 842162"/>
              <a:gd name="connsiteY9" fmla="*/ 536485 h 1338589"/>
              <a:gd name="connsiteX10" fmla="*/ 9475 w 842162"/>
              <a:gd name="connsiteY10" fmla="*/ 553089 h 1338589"/>
              <a:gd name="connsiteX0" fmla="*/ 9475 w 842162"/>
              <a:gd name="connsiteY0" fmla="*/ 556656 h 1342156"/>
              <a:gd name="connsiteX1" fmla="*/ 68141 w 842162"/>
              <a:gd name="connsiteY1" fmla="*/ 425674 h 1342156"/>
              <a:gd name="connsiteX2" fmla="*/ 86360 w 842162"/>
              <a:gd name="connsiteY2" fmla="*/ 145372 h 1342156"/>
              <a:gd name="connsiteX3" fmla="*/ 302731 w 842162"/>
              <a:gd name="connsiteY3" fmla="*/ 4353 h 1342156"/>
              <a:gd name="connsiteX4" fmla="*/ 720201 w 842162"/>
              <a:gd name="connsiteY4" fmla="*/ 147218 h 1342156"/>
              <a:gd name="connsiteX5" fmla="*/ 841839 w 842162"/>
              <a:gd name="connsiteY5" fmla="*/ 989425 h 1342156"/>
              <a:gd name="connsiteX6" fmla="*/ 741987 w 842162"/>
              <a:gd name="connsiteY6" fmla="*/ 1280122 h 1342156"/>
              <a:gd name="connsiteX7" fmla="*/ 380221 w 842162"/>
              <a:gd name="connsiteY7" fmla="*/ 1333155 h 1342156"/>
              <a:gd name="connsiteX8" fmla="*/ 173903 w 842162"/>
              <a:gd name="connsiteY8" fmla="*/ 1150001 h 1342156"/>
              <a:gd name="connsiteX9" fmla="*/ 94438 w 842162"/>
              <a:gd name="connsiteY9" fmla="*/ 540052 h 1342156"/>
              <a:gd name="connsiteX10" fmla="*/ 9475 w 842162"/>
              <a:gd name="connsiteY10" fmla="*/ 556656 h 1342156"/>
              <a:gd name="connsiteX0" fmla="*/ 9475 w 842162"/>
              <a:gd name="connsiteY0" fmla="*/ 553349 h 1338849"/>
              <a:gd name="connsiteX1" fmla="*/ 68141 w 842162"/>
              <a:gd name="connsiteY1" fmla="*/ 422367 h 1338849"/>
              <a:gd name="connsiteX2" fmla="*/ 96954 w 842162"/>
              <a:gd name="connsiteY2" fmla="*/ 146058 h 1338849"/>
              <a:gd name="connsiteX3" fmla="*/ 302731 w 842162"/>
              <a:gd name="connsiteY3" fmla="*/ 1046 h 1338849"/>
              <a:gd name="connsiteX4" fmla="*/ 720201 w 842162"/>
              <a:gd name="connsiteY4" fmla="*/ 143911 h 1338849"/>
              <a:gd name="connsiteX5" fmla="*/ 841839 w 842162"/>
              <a:gd name="connsiteY5" fmla="*/ 986118 h 1338849"/>
              <a:gd name="connsiteX6" fmla="*/ 741987 w 842162"/>
              <a:gd name="connsiteY6" fmla="*/ 1276815 h 1338849"/>
              <a:gd name="connsiteX7" fmla="*/ 380221 w 842162"/>
              <a:gd name="connsiteY7" fmla="*/ 1329848 h 1338849"/>
              <a:gd name="connsiteX8" fmla="*/ 173903 w 842162"/>
              <a:gd name="connsiteY8" fmla="*/ 1146694 h 1338849"/>
              <a:gd name="connsiteX9" fmla="*/ 94438 w 842162"/>
              <a:gd name="connsiteY9" fmla="*/ 536745 h 1338849"/>
              <a:gd name="connsiteX10" fmla="*/ 9475 w 842162"/>
              <a:gd name="connsiteY10" fmla="*/ 553349 h 1338849"/>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42900"/>
              <a:gd name="connsiteX1" fmla="*/ 68141 w 842162"/>
              <a:gd name="connsiteY1" fmla="*/ 422367 h 1342900"/>
              <a:gd name="connsiteX2" fmla="*/ 96954 w 842162"/>
              <a:gd name="connsiteY2" fmla="*/ 146058 h 1342900"/>
              <a:gd name="connsiteX3" fmla="*/ 302731 w 842162"/>
              <a:gd name="connsiteY3" fmla="*/ 1046 h 1342900"/>
              <a:gd name="connsiteX4" fmla="*/ 720201 w 842162"/>
              <a:gd name="connsiteY4" fmla="*/ 143911 h 1342900"/>
              <a:gd name="connsiteX5" fmla="*/ 841839 w 842162"/>
              <a:gd name="connsiteY5" fmla="*/ 986118 h 1342900"/>
              <a:gd name="connsiteX6" fmla="*/ 741987 w 842162"/>
              <a:gd name="connsiteY6" fmla="*/ 1276815 h 1342900"/>
              <a:gd name="connsiteX7" fmla="*/ 380221 w 842162"/>
              <a:gd name="connsiteY7" fmla="*/ 1329848 h 1342900"/>
              <a:gd name="connsiteX8" fmla="*/ 164306 w 842162"/>
              <a:gd name="connsiteY8" fmla="*/ 1090990 h 1342900"/>
              <a:gd name="connsiteX9" fmla="*/ 94438 w 842162"/>
              <a:gd name="connsiteY9" fmla="*/ 536745 h 1342900"/>
              <a:gd name="connsiteX10" fmla="*/ 9475 w 842162"/>
              <a:gd name="connsiteY10" fmla="*/ 553349 h 1342900"/>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38228"/>
              <a:gd name="connsiteY0" fmla="*/ 552686 h 1342067"/>
              <a:gd name="connsiteX1" fmla="*/ 68141 w 838228"/>
              <a:gd name="connsiteY1" fmla="*/ 421704 h 1342067"/>
              <a:gd name="connsiteX2" fmla="*/ 96954 w 838228"/>
              <a:gd name="connsiteY2" fmla="*/ 145395 h 1342067"/>
              <a:gd name="connsiteX3" fmla="*/ 302731 w 838228"/>
              <a:gd name="connsiteY3" fmla="*/ 383 h 1342067"/>
              <a:gd name="connsiteX4" fmla="*/ 720201 w 838228"/>
              <a:gd name="connsiteY4" fmla="*/ 143248 h 1342067"/>
              <a:gd name="connsiteX5" fmla="*/ 837868 w 838228"/>
              <a:gd name="connsiteY5" fmla="*/ 935854 h 1342067"/>
              <a:gd name="connsiteX6" fmla="*/ 741987 w 838228"/>
              <a:gd name="connsiteY6" fmla="*/ 1276152 h 1342067"/>
              <a:gd name="connsiteX7" fmla="*/ 380221 w 838228"/>
              <a:gd name="connsiteY7" fmla="*/ 1329185 h 1342067"/>
              <a:gd name="connsiteX8" fmla="*/ 177395 w 838228"/>
              <a:gd name="connsiteY8" fmla="*/ 1113958 h 1342067"/>
              <a:gd name="connsiteX9" fmla="*/ 94438 w 838228"/>
              <a:gd name="connsiteY9" fmla="*/ 536082 h 1342067"/>
              <a:gd name="connsiteX10" fmla="*/ 9475 w 838228"/>
              <a:gd name="connsiteY10" fmla="*/ 552686 h 1342067"/>
              <a:gd name="connsiteX0" fmla="*/ 9475 w 838000"/>
              <a:gd name="connsiteY0" fmla="*/ 552686 h 1336588"/>
              <a:gd name="connsiteX1" fmla="*/ 68141 w 838000"/>
              <a:gd name="connsiteY1" fmla="*/ 421704 h 1336588"/>
              <a:gd name="connsiteX2" fmla="*/ 96954 w 838000"/>
              <a:gd name="connsiteY2" fmla="*/ 145395 h 1336588"/>
              <a:gd name="connsiteX3" fmla="*/ 302731 w 838000"/>
              <a:gd name="connsiteY3" fmla="*/ 383 h 1336588"/>
              <a:gd name="connsiteX4" fmla="*/ 720201 w 838000"/>
              <a:gd name="connsiteY4" fmla="*/ 143248 h 1336588"/>
              <a:gd name="connsiteX5" fmla="*/ 837868 w 838000"/>
              <a:gd name="connsiteY5" fmla="*/ 935854 h 1336588"/>
              <a:gd name="connsiteX6" fmla="*/ 734462 w 838000"/>
              <a:gd name="connsiteY6" fmla="*/ 1253581 h 1336588"/>
              <a:gd name="connsiteX7" fmla="*/ 380221 w 838000"/>
              <a:gd name="connsiteY7" fmla="*/ 1329185 h 1336588"/>
              <a:gd name="connsiteX8" fmla="*/ 177395 w 838000"/>
              <a:gd name="connsiteY8" fmla="*/ 1113958 h 1336588"/>
              <a:gd name="connsiteX9" fmla="*/ 94438 w 838000"/>
              <a:gd name="connsiteY9" fmla="*/ 536082 h 1336588"/>
              <a:gd name="connsiteX10" fmla="*/ 9475 w 838000"/>
              <a:gd name="connsiteY10" fmla="*/ 552686 h 1336588"/>
              <a:gd name="connsiteX0" fmla="*/ 9475 w 837882"/>
              <a:gd name="connsiteY0" fmla="*/ 552686 h 1336871"/>
              <a:gd name="connsiteX1" fmla="*/ 68141 w 837882"/>
              <a:gd name="connsiteY1" fmla="*/ 421704 h 1336871"/>
              <a:gd name="connsiteX2" fmla="*/ 96954 w 837882"/>
              <a:gd name="connsiteY2" fmla="*/ 145395 h 1336871"/>
              <a:gd name="connsiteX3" fmla="*/ 302731 w 837882"/>
              <a:gd name="connsiteY3" fmla="*/ 383 h 1336871"/>
              <a:gd name="connsiteX4" fmla="*/ 720201 w 837882"/>
              <a:gd name="connsiteY4" fmla="*/ 143248 h 1336871"/>
              <a:gd name="connsiteX5" fmla="*/ 837868 w 837882"/>
              <a:gd name="connsiteY5" fmla="*/ 935854 h 1336871"/>
              <a:gd name="connsiteX6" fmla="*/ 725336 w 837882"/>
              <a:gd name="connsiteY6" fmla="*/ 1255076 h 1336871"/>
              <a:gd name="connsiteX7" fmla="*/ 380221 w 837882"/>
              <a:gd name="connsiteY7" fmla="*/ 1329185 h 1336871"/>
              <a:gd name="connsiteX8" fmla="*/ 177395 w 837882"/>
              <a:gd name="connsiteY8" fmla="*/ 1113958 h 1336871"/>
              <a:gd name="connsiteX9" fmla="*/ 94438 w 837882"/>
              <a:gd name="connsiteY9" fmla="*/ 536082 h 1336871"/>
              <a:gd name="connsiteX10" fmla="*/ 9475 w 837882"/>
              <a:gd name="connsiteY10" fmla="*/ 552686 h 1336871"/>
              <a:gd name="connsiteX0" fmla="*/ 9475 w 839240"/>
              <a:gd name="connsiteY0" fmla="*/ 552686 h 1331193"/>
              <a:gd name="connsiteX1" fmla="*/ 68141 w 839240"/>
              <a:gd name="connsiteY1" fmla="*/ 421704 h 1331193"/>
              <a:gd name="connsiteX2" fmla="*/ 96954 w 839240"/>
              <a:gd name="connsiteY2" fmla="*/ 145395 h 1331193"/>
              <a:gd name="connsiteX3" fmla="*/ 302731 w 839240"/>
              <a:gd name="connsiteY3" fmla="*/ 383 h 1331193"/>
              <a:gd name="connsiteX4" fmla="*/ 720201 w 839240"/>
              <a:gd name="connsiteY4" fmla="*/ 143248 h 1331193"/>
              <a:gd name="connsiteX5" fmla="*/ 837868 w 839240"/>
              <a:gd name="connsiteY5" fmla="*/ 935854 h 1331193"/>
              <a:gd name="connsiteX6" fmla="*/ 756246 w 839240"/>
              <a:gd name="connsiteY6" fmla="*/ 1205051 h 1331193"/>
              <a:gd name="connsiteX7" fmla="*/ 380221 w 839240"/>
              <a:gd name="connsiteY7" fmla="*/ 1329185 h 1331193"/>
              <a:gd name="connsiteX8" fmla="*/ 177395 w 839240"/>
              <a:gd name="connsiteY8" fmla="*/ 1113958 h 1331193"/>
              <a:gd name="connsiteX9" fmla="*/ 94438 w 839240"/>
              <a:gd name="connsiteY9" fmla="*/ 536082 h 1331193"/>
              <a:gd name="connsiteX10" fmla="*/ 9475 w 839240"/>
              <a:gd name="connsiteY10" fmla="*/ 552686 h 1331193"/>
              <a:gd name="connsiteX0" fmla="*/ 9475 w 838447"/>
              <a:gd name="connsiteY0" fmla="*/ 552686 h 1332254"/>
              <a:gd name="connsiteX1" fmla="*/ 68141 w 838447"/>
              <a:gd name="connsiteY1" fmla="*/ 421704 h 1332254"/>
              <a:gd name="connsiteX2" fmla="*/ 96954 w 838447"/>
              <a:gd name="connsiteY2" fmla="*/ 145395 h 1332254"/>
              <a:gd name="connsiteX3" fmla="*/ 302731 w 838447"/>
              <a:gd name="connsiteY3" fmla="*/ 383 h 1332254"/>
              <a:gd name="connsiteX4" fmla="*/ 720201 w 838447"/>
              <a:gd name="connsiteY4" fmla="*/ 143248 h 1332254"/>
              <a:gd name="connsiteX5" fmla="*/ 837868 w 838447"/>
              <a:gd name="connsiteY5" fmla="*/ 935854 h 1332254"/>
              <a:gd name="connsiteX6" fmla="*/ 746484 w 838447"/>
              <a:gd name="connsiteY6" fmla="*/ 1219874 h 1332254"/>
              <a:gd name="connsiteX7" fmla="*/ 380221 w 838447"/>
              <a:gd name="connsiteY7" fmla="*/ 1329185 h 1332254"/>
              <a:gd name="connsiteX8" fmla="*/ 177395 w 838447"/>
              <a:gd name="connsiteY8" fmla="*/ 1113958 h 1332254"/>
              <a:gd name="connsiteX9" fmla="*/ 94438 w 838447"/>
              <a:gd name="connsiteY9" fmla="*/ 536082 h 1332254"/>
              <a:gd name="connsiteX10" fmla="*/ 9475 w 838447"/>
              <a:gd name="connsiteY10" fmla="*/ 552686 h 1332254"/>
              <a:gd name="connsiteX0" fmla="*/ 9475 w 838410"/>
              <a:gd name="connsiteY0" fmla="*/ 552686 h 1331841"/>
              <a:gd name="connsiteX1" fmla="*/ 68141 w 838410"/>
              <a:gd name="connsiteY1" fmla="*/ 421704 h 1331841"/>
              <a:gd name="connsiteX2" fmla="*/ 96954 w 838410"/>
              <a:gd name="connsiteY2" fmla="*/ 145395 h 1331841"/>
              <a:gd name="connsiteX3" fmla="*/ 302731 w 838410"/>
              <a:gd name="connsiteY3" fmla="*/ 383 h 1331841"/>
              <a:gd name="connsiteX4" fmla="*/ 720201 w 838410"/>
              <a:gd name="connsiteY4" fmla="*/ 143248 h 1331841"/>
              <a:gd name="connsiteX5" fmla="*/ 837868 w 838410"/>
              <a:gd name="connsiteY5" fmla="*/ 935854 h 1331841"/>
              <a:gd name="connsiteX6" fmla="*/ 745826 w 838410"/>
              <a:gd name="connsiteY6" fmla="*/ 1214692 h 1331841"/>
              <a:gd name="connsiteX7" fmla="*/ 380221 w 838410"/>
              <a:gd name="connsiteY7" fmla="*/ 1329185 h 1331841"/>
              <a:gd name="connsiteX8" fmla="*/ 177395 w 838410"/>
              <a:gd name="connsiteY8" fmla="*/ 1113958 h 1331841"/>
              <a:gd name="connsiteX9" fmla="*/ 94438 w 838410"/>
              <a:gd name="connsiteY9" fmla="*/ 536082 h 1331841"/>
              <a:gd name="connsiteX10" fmla="*/ 9475 w 838410"/>
              <a:gd name="connsiteY10" fmla="*/ 552686 h 1331841"/>
              <a:gd name="connsiteX0" fmla="*/ 9475 w 838410"/>
              <a:gd name="connsiteY0" fmla="*/ 552359 h 1331514"/>
              <a:gd name="connsiteX1" fmla="*/ 68141 w 838410"/>
              <a:gd name="connsiteY1" fmla="*/ 421377 h 1331514"/>
              <a:gd name="connsiteX2" fmla="*/ 113639 w 838410"/>
              <a:gd name="connsiteY2" fmla="*/ 138724 h 1331514"/>
              <a:gd name="connsiteX3" fmla="*/ 302731 w 838410"/>
              <a:gd name="connsiteY3" fmla="*/ 56 h 1331514"/>
              <a:gd name="connsiteX4" fmla="*/ 720201 w 838410"/>
              <a:gd name="connsiteY4" fmla="*/ 142921 h 1331514"/>
              <a:gd name="connsiteX5" fmla="*/ 837868 w 838410"/>
              <a:gd name="connsiteY5" fmla="*/ 935527 h 1331514"/>
              <a:gd name="connsiteX6" fmla="*/ 745826 w 838410"/>
              <a:gd name="connsiteY6" fmla="*/ 1214365 h 1331514"/>
              <a:gd name="connsiteX7" fmla="*/ 380221 w 838410"/>
              <a:gd name="connsiteY7" fmla="*/ 1328858 h 1331514"/>
              <a:gd name="connsiteX8" fmla="*/ 177395 w 838410"/>
              <a:gd name="connsiteY8" fmla="*/ 1113631 h 1331514"/>
              <a:gd name="connsiteX9" fmla="*/ 94438 w 838410"/>
              <a:gd name="connsiteY9" fmla="*/ 535755 h 1331514"/>
              <a:gd name="connsiteX10" fmla="*/ 9475 w 838410"/>
              <a:gd name="connsiteY10" fmla="*/ 552359 h 1331514"/>
              <a:gd name="connsiteX0" fmla="*/ 9475 w 838410"/>
              <a:gd name="connsiteY0" fmla="*/ 555370 h 1334525"/>
              <a:gd name="connsiteX1" fmla="*/ 68141 w 838410"/>
              <a:gd name="connsiteY1" fmla="*/ 424388 h 1334525"/>
              <a:gd name="connsiteX2" fmla="*/ 113639 w 838410"/>
              <a:gd name="connsiteY2" fmla="*/ 141735 h 1334525"/>
              <a:gd name="connsiteX3" fmla="*/ 321423 w 838410"/>
              <a:gd name="connsiteY3" fmla="*/ 5 h 1334525"/>
              <a:gd name="connsiteX4" fmla="*/ 720201 w 838410"/>
              <a:gd name="connsiteY4" fmla="*/ 145932 h 1334525"/>
              <a:gd name="connsiteX5" fmla="*/ 837868 w 838410"/>
              <a:gd name="connsiteY5" fmla="*/ 938538 h 1334525"/>
              <a:gd name="connsiteX6" fmla="*/ 745826 w 838410"/>
              <a:gd name="connsiteY6" fmla="*/ 1217376 h 1334525"/>
              <a:gd name="connsiteX7" fmla="*/ 380221 w 838410"/>
              <a:gd name="connsiteY7" fmla="*/ 1331869 h 1334525"/>
              <a:gd name="connsiteX8" fmla="*/ 177395 w 838410"/>
              <a:gd name="connsiteY8" fmla="*/ 1116642 h 1334525"/>
              <a:gd name="connsiteX9" fmla="*/ 94438 w 838410"/>
              <a:gd name="connsiteY9" fmla="*/ 538766 h 1334525"/>
              <a:gd name="connsiteX10" fmla="*/ 9475 w 838410"/>
              <a:gd name="connsiteY10" fmla="*/ 555370 h 1334525"/>
              <a:gd name="connsiteX0" fmla="*/ 9475 w 838410"/>
              <a:gd name="connsiteY0" fmla="*/ 555454 h 1334609"/>
              <a:gd name="connsiteX1" fmla="*/ 68141 w 838410"/>
              <a:gd name="connsiteY1" fmla="*/ 424472 h 1334609"/>
              <a:gd name="connsiteX2" fmla="*/ 113639 w 838410"/>
              <a:gd name="connsiteY2" fmla="*/ 141819 h 1334609"/>
              <a:gd name="connsiteX3" fmla="*/ 321423 w 838410"/>
              <a:gd name="connsiteY3" fmla="*/ 89 h 1334609"/>
              <a:gd name="connsiteX4" fmla="*/ 720201 w 838410"/>
              <a:gd name="connsiteY4" fmla="*/ 146016 h 1334609"/>
              <a:gd name="connsiteX5" fmla="*/ 837868 w 838410"/>
              <a:gd name="connsiteY5" fmla="*/ 938622 h 1334609"/>
              <a:gd name="connsiteX6" fmla="*/ 745826 w 838410"/>
              <a:gd name="connsiteY6" fmla="*/ 1217460 h 1334609"/>
              <a:gd name="connsiteX7" fmla="*/ 380221 w 838410"/>
              <a:gd name="connsiteY7" fmla="*/ 1331953 h 1334609"/>
              <a:gd name="connsiteX8" fmla="*/ 177395 w 838410"/>
              <a:gd name="connsiteY8" fmla="*/ 1116726 h 1334609"/>
              <a:gd name="connsiteX9" fmla="*/ 94438 w 838410"/>
              <a:gd name="connsiteY9" fmla="*/ 538850 h 1334609"/>
              <a:gd name="connsiteX10" fmla="*/ 9475 w 838410"/>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61 h 1334616"/>
              <a:gd name="connsiteX1" fmla="*/ 74950 w 837655"/>
              <a:gd name="connsiteY1" fmla="*/ 421435 h 1334616"/>
              <a:gd name="connsiteX2" fmla="*/ 112884 w 837655"/>
              <a:gd name="connsiteY2" fmla="*/ 141826 h 1334616"/>
              <a:gd name="connsiteX3" fmla="*/ 320668 w 837655"/>
              <a:gd name="connsiteY3" fmla="*/ 96 h 1334616"/>
              <a:gd name="connsiteX4" fmla="*/ 719446 w 837655"/>
              <a:gd name="connsiteY4" fmla="*/ 146023 h 1334616"/>
              <a:gd name="connsiteX5" fmla="*/ 837113 w 837655"/>
              <a:gd name="connsiteY5" fmla="*/ 938629 h 1334616"/>
              <a:gd name="connsiteX6" fmla="*/ 745071 w 837655"/>
              <a:gd name="connsiteY6" fmla="*/ 1217467 h 1334616"/>
              <a:gd name="connsiteX7" fmla="*/ 379466 w 837655"/>
              <a:gd name="connsiteY7" fmla="*/ 1331960 h 1334616"/>
              <a:gd name="connsiteX8" fmla="*/ 176640 w 837655"/>
              <a:gd name="connsiteY8" fmla="*/ 1116733 h 1334616"/>
              <a:gd name="connsiteX9" fmla="*/ 93683 w 837655"/>
              <a:gd name="connsiteY9" fmla="*/ 538857 h 1334616"/>
              <a:gd name="connsiteX10" fmla="*/ 8720 w 837655"/>
              <a:gd name="connsiteY10" fmla="*/ 555461 h 1334616"/>
              <a:gd name="connsiteX0" fmla="*/ 8720 w 837655"/>
              <a:gd name="connsiteY0" fmla="*/ 555385 h 1334540"/>
              <a:gd name="connsiteX1" fmla="*/ 74950 w 837655"/>
              <a:gd name="connsiteY1" fmla="*/ 421359 h 1334540"/>
              <a:gd name="connsiteX2" fmla="*/ 123563 w 837655"/>
              <a:gd name="connsiteY2" fmla="*/ 138195 h 1334540"/>
              <a:gd name="connsiteX3" fmla="*/ 320668 w 837655"/>
              <a:gd name="connsiteY3" fmla="*/ 20 h 1334540"/>
              <a:gd name="connsiteX4" fmla="*/ 719446 w 837655"/>
              <a:gd name="connsiteY4" fmla="*/ 145947 h 1334540"/>
              <a:gd name="connsiteX5" fmla="*/ 837113 w 837655"/>
              <a:gd name="connsiteY5" fmla="*/ 938553 h 1334540"/>
              <a:gd name="connsiteX6" fmla="*/ 745071 w 837655"/>
              <a:gd name="connsiteY6" fmla="*/ 1217391 h 1334540"/>
              <a:gd name="connsiteX7" fmla="*/ 379466 w 837655"/>
              <a:gd name="connsiteY7" fmla="*/ 1331884 h 1334540"/>
              <a:gd name="connsiteX8" fmla="*/ 176640 w 837655"/>
              <a:gd name="connsiteY8" fmla="*/ 1116657 h 1334540"/>
              <a:gd name="connsiteX9" fmla="*/ 93683 w 837655"/>
              <a:gd name="connsiteY9" fmla="*/ 538781 h 1334540"/>
              <a:gd name="connsiteX10" fmla="*/ 8720 w 837655"/>
              <a:gd name="connsiteY10" fmla="*/ 555385 h 1334540"/>
              <a:gd name="connsiteX0" fmla="*/ 8179 w 837114"/>
              <a:gd name="connsiteY0" fmla="*/ 555383 h 1334538"/>
              <a:gd name="connsiteX1" fmla="*/ 80640 w 837114"/>
              <a:gd name="connsiteY1" fmla="*/ 420336 h 1334538"/>
              <a:gd name="connsiteX2" fmla="*/ 123022 w 837114"/>
              <a:gd name="connsiteY2" fmla="*/ 138193 h 1334538"/>
              <a:gd name="connsiteX3" fmla="*/ 320127 w 837114"/>
              <a:gd name="connsiteY3" fmla="*/ 18 h 1334538"/>
              <a:gd name="connsiteX4" fmla="*/ 718905 w 837114"/>
              <a:gd name="connsiteY4" fmla="*/ 145945 h 1334538"/>
              <a:gd name="connsiteX5" fmla="*/ 836572 w 837114"/>
              <a:gd name="connsiteY5" fmla="*/ 938551 h 1334538"/>
              <a:gd name="connsiteX6" fmla="*/ 744530 w 837114"/>
              <a:gd name="connsiteY6" fmla="*/ 1217389 h 1334538"/>
              <a:gd name="connsiteX7" fmla="*/ 378925 w 837114"/>
              <a:gd name="connsiteY7" fmla="*/ 1331882 h 1334538"/>
              <a:gd name="connsiteX8" fmla="*/ 176099 w 837114"/>
              <a:gd name="connsiteY8" fmla="*/ 1116655 h 1334538"/>
              <a:gd name="connsiteX9" fmla="*/ 93142 w 837114"/>
              <a:gd name="connsiteY9" fmla="*/ 538779 h 1334538"/>
              <a:gd name="connsiteX10" fmla="*/ 8179 w 837114"/>
              <a:gd name="connsiteY10" fmla="*/ 555383 h 1334538"/>
              <a:gd name="connsiteX0" fmla="*/ 9690 w 838625"/>
              <a:gd name="connsiteY0" fmla="*/ 555383 h 1334538"/>
              <a:gd name="connsiteX1" fmla="*/ 82151 w 838625"/>
              <a:gd name="connsiteY1" fmla="*/ 420336 h 1334538"/>
              <a:gd name="connsiteX2" fmla="*/ 124533 w 838625"/>
              <a:gd name="connsiteY2" fmla="*/ 138193 h 1334538"/>
              <a:gd name="connsiteX3" fmla="*/ 321638 w 838625"/>
              <a:gd name="connsiteY3" fmla="*/ 18 h 1334538"/>
              <a:gd name="connsiteX4" fmla="*/ 720416 w 838625"/>
              <a:gd name="connsiteY4" fmla="*/ 145945 h 1334538"/>
              <a:gd name="connsiteX5" fmla="*/ 838083 w 838625"/>
              <a:gd name="connsiteY5" fmla="*/ 938551 h 1334538"/>
              <a:gd name="connsiteX6" fmla="*/ 746041 w 838625"/>
              <a:gd name="connsiteY6" fmla="*/ 1217389 h 1334538"/>
              <a:gd name="connsiteX7" fmla="*/ 380436 w 838625"/>
              <a:gd name="connsiteY7" fmla="*/ 1331882 h 1334538"/>
              <a:gd name="connsiteX8" fmla="*/ 177610 w 838625"/>
              <a:gd name="connsiteY8" fmla="*/ 1116655 h 1334538"/>
              <a:gd name="connsiteX9" fmla="*/ 94653 w 838625"/>
              <a:gd name="connsiteY9" fmla="*/ 538779 h 1334538"/>
              <a:gd name="connsiteX10" fmla="*/ 9690 w 838625"/>
              <a:gd name="connsiteY10" fmla="*/ 555383 h 1334538"/>
              <a:gd name="connsiteX0" fmla="*/ 9690 w 838625"/>
              <a:gd name="connsiteY0" fmla="*/ 561266 h 1340421"/>
              <a:gd name="connsiteX1" fmla="*/ 82151 w 838625"/>
              <a:gd name="connsiteY1" fmla="*/ 426219 h 1340421"/>
              <a:gd name="connsiteX2" fmla="*/ 124533 w 838625"/>
              <a:gd name="connsiteY2" fmla="*/ 144076 h 1340421"/>
              <a:gd name="connsiteX3" fmla="*/ 368592 w 838625"/>
              <a:gd name="connsiteY3" fmla="*/ 16 h 1340421"/>
              <a:gd name="connsiteX4" fmla="*/ 720416 w 838625"/>
              <a:gd name="connsiteY4" fmla="*/ 151828 h 1340421"/>
              <a:gd name="connsiteX5" fmla="*/ 838083 w 838625"/>
              <a:gd name="connsiteY5" fmla="*/ 944434 h 1340421"/>
              <a:gd name="connsiteX6" fmla="*/ 746041 w 838625"/>
              <a:gd name="connsiteY6" fmla="*/ 1223272 h 1340421"/>
              <a:gd name="connsiteX7" fmla="*/ 380436 w 838625"/>
              <a:gd name="connsiteY7" fmla="*/ 1337765 h 1340421"/>
              <a:gd name="connsiteX8" fmla="*/ 177610 w 838625"/>
              <a:gd name="connsiteY8" fmla="*/ 1122538 h 1340421"/>
              <a:gd name="connsiteX9" fmla="*/ 94653 w 838625"/>
              <a:gd name="connsiteY9" fmla="*/ 544662 h 1340421"/>
              <a:gd name="connsiteX10" fmla="*/ 9690 w 838625"/>
              <a:gd name="connsiteY10" fmla="*/ 561266 h 1340421"/>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597"/>
              <a:gd name="connsiteY0" fmla="*/ 561272 h 1338938"/>
              <a:gd name="connsiteX1" fmla="*/ 82151 w 838597"/>
              <a:gd name="connsiteY1" fmla="*/ 426225 h 1338938"/>
              <a:gd name="connsiteX2" fmla="*/ 132321 w 838597"/>
              <a:gd name="connsiteY2" fmla="*/ 142806 h 1338938"/>
              <a:gd name="connsiteX3" fmla="*/ 368592 w 838597"/>
              <a:gd name="connsiteY3" fmla="*/ 22 h 1338938"/>
              <a:gd name="connsiteX4" fmla="*/ 720416 w 838597"/>
              <a:gd name="connsiteY4" fmla="*/ 151834 h 1338938"/>
              <a:gd name="connsiteX5" fmla="*/ 838083 w 838597"/>
              <a:gd name="connsiteY5" fmla="*/ 944440 h 1338938"/>
              <a:gd name="connsiteX6" fmla="*/ 746041 w 838597"/>
              <a:gd name="connsiteY6" fmla="*/ 1223278 h 1338938"/>
              <a:gd name="connsiteX7" fmla="*/ 389782 w 838597"/>
              <a:gd name="connsiteY7" fmla="*/ 1336240 h 1338938"/>
              <a:gd name="connsiteX8" fmla="*/ 177610 w 838597"/>
              <a:gd name="connsiteY8" fmla="*/ 1122544 h 1338938"/>
              <a:gd name="connsiteX9" fmla="*/ 94653 w 838597"/>
              <a:gd name="connsiteY9" fmla="*/ 544668 h 1338938"/>
              <a:gd name="connsiteX10" fmla="*/ 9690 w 838597"/>
              <a:gd name="connsiteY10" fmla="*/ 561272 h 1338938"/>
              <a:gd name="connsiteX0" fmla="*/ 9690 w 838176"/>
              <a:gd name="connsiteY0" fmla="*/ 561272 h 1339740"/>
              <a:gd name="connsiteX1" fmla="*/ 82151 w 838176"/>
              <a:gd name="connsiteY1" fmla="*/ 426225 h 1339740"/>
              <a:gd name="connsiteX2" fmla="*/ 132321 w 838176"/>
              <a:gd name="connsiteY2" fmla="*/ 142806 h 1339740"/>
              <a:gd name="connsiteX3" fmla="*/ 368592 w 838176"/>
              <a:gd name="connsiteY3" fmla="*/ 22 h 1339740"/>
              <a:gd name="connsiteX4" fmla="*/ 720416 w 838176"/>
              <a:gd name="connsiteY4" fmla="*/ 151834 h 1339740"/>
              <a:gd name="connsiteX5" fmla="*/ 838083 w 838176"/>
              <a:gd name="connsiteY5" fmla="*/ 944440 h 1339740"/>
              <a:gd name="connsiteX6" fmla="*/ 732921 w 838176"/>
              <a:gd name="connsiteY6" fmla="*/ 1232650 h 1339740"/>
              <a:gd name="connsiteX7" fmla="*/ 389782 w 838176"/>
              <a:gd name="connsiteY7" fmla="*/ 1336240 h 1339740"/>
              <a:gd name="connsiteX8" fmla="*/ 177610 w 838176"/>
              <a:gd name="connsiteY8" fmla="*/ 1122544 h 1339740"/>
              <a:gd name="connsiteX9" fmla="*/ 94653 w 838176"/>
              <a:gd name="connsiteY9" fmla="*/ 544668 h 1339740"/>
              <a:gd name="connsiteX10" fmla="*/ 9690 w 838176"/>
              <a:gd name="connsiteY10" fmla="*/ 561272 h 1339740"/>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4653 w 838100"/>
              <a:gd name="connsiteY9" fmla="*/ 544668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264 w 837674"/>
              <a:gd name="connsiteY0" fmla="*/ 561273 h 1340442"/>
              <a:gd name="connsiteX1" fmla="*/ 85739 w 837674"/>
              <a:gd name="connsiteY1" fmla="*/ 432792 h 1340442"/>
              <a:gd name="connsiteX2" fmla="*/ 131895 w 837674"/>
              <a:gd name="connsiteY2" fmla="*/ 142807 h 1340442"/>
              <a:gd name="connsiteX3" fmla="*/ 368166 w 837674"/>
              <a:gd name="connsiteY3" fmla="*/ 23 h 1340442"/>
              <a:gd name="connsiteX4" fmla="*/ 719990 w 837674"/>
              <a:gd name="connsiteY4" fmla="*/ 151835 h 1340442"/>
              <a:gd name="connsiteX5" fmla="*/ 837657 w 837674"/>
              <a:gd name="connsiteY5" fmla="*/ 944441 h 1340442"/>
              <a:gd name="connsiteX6" fmla="*/ 714028 w 837674"/>
              <a:gd name="connsiteY6" fmla="*/ 1237482 h 1340442"/>
              <a:gd name="connsiteX7" fmla="*/ 389356 w 837674"/>
              <a:gd name="connsiteY7" fmla="*/ 1336241 h 1340442"/>
              <a:gd name="connsiteX8" fmla="*/ 190979 w 837674"/>
              <a:gd name="connsiteY8" fmla="*/ 1118479 h 1340442"/>
              <a:gd name="connsiteX9" fmla="*/ 98690 w 837674"/>
              <a:gd name="connsiteY9" fmla="*/ 554772 h 1340442"/>
              <a:gd name="connsiteX10" fmla="*/ 9264 w 837674"/>
              <a:gd name="connsiteY10" fmla="*/ 561273 h 1340442"/>
              <a:gd name="connsiteX0" fmla="*/ 9264 w 837674"/>
              <a:gd name="connsiteY0" fmla="*/ 561036 h 1340205"/>
              <a:gd name="connsiteX1" fmla="*/ 85739 w 837674"/>
              <a:gd name="connsiteY1" fmla="*/ 432555 h 1340205"/>
              <a:gd name="connsiteX2" fmla="*/ 131895 w 837674"/>
              <a:gd name="connsiteY2" fmla="*/ 142570 h 1340205"/>
              <a:gd name="connsiteX3" fmla="*/ 377737 w 837674"/>
              <a:gd name="connsiteY3" fmla="*/ 24 h 1340205"/>
              <a:gd name="connsiteX4" fmla="*/ 719990 w 837674"/>
              <a:gd name="connsiteY4" fmla="*/ 151598 h 1340205"/>
              <a:gd name="connsiteX5" fmla="*/ 837657 w 837674"/>
              <a:gd name="connsiteY5" fmla="*/ 944204 h 1340205"/>
              <a:gd name="connsiteX6" fmla="*/ 714028 w 837674"/>
              <a:gd name="connsiteY6" fmla="*/ 1237245 h 1340205"/>
              <a:gd name="connsiteX7" fmla="*/ 389356 w 837674"/>
              <a:gd name="connsiteY7" fmla="*/ 1336004 h 1340205"/>
              <a:gd name="connsiteX8" fmla="*/ 190979 w 837674"/>
              <a:gd name="connsiteY8" fmla="*/ 1118242 h 1340205"/>
              <a:gd name="connsiteX9" fmla="*/ 98690 w 837674"/>
              <a:gd name="connsiteY9" fmla="*/ 554535 h 1340205"/>
              <a:gd name="connsiteX10" fmla="*/ 9264 w 837674"/>
              <a:gd name="connsiteY10" fmla="*/ 561036 h 1340205"/>
              <a:gd name="connsiteX0" fmla="*/ 9264 w 837674"/>
              <a:gd name="connsiteY0" fmla="*/ 563179 h 1342348"/>
              <a:gd name="connsiteX1" fmla="*/ 85739 w 837674"/>
              <a:gd name="connsiteY1" fmla="*/ 434698 h 1342348"/>
              <a:gd name="connsiteX2" fmla="*/ 131895 w 837674"/>
              <a:gd name="connsiteY2" fmla="*/ 144713 h 1342348"/>
              <a:gd name="connsiteX3" fmla="*/ 377737 w 837674"/>
              <a:gd name="connsiteY3" fmla="*/ 2167 h 1342348"/>
              <a:gd name="connsiteX4" fmla="*/ 719990 w 837674"/>
              <a:gd name="connsiteY4" fmla="*/ 153741 h 1342348"/>
              <a:gd name="connsiteX5" fmla="*/ 837657 w 837674"/>
              <a:gd name="connsiteY5" fmla="*/ 946347 h 1342348"/>
              <a:gd name="connsiteX6" fmla="*/ 714028 w 837674"/>
              <a:gd name="connsiteY6" fmla="*/ 1239388 h 1342348"/>
              <a:gd name="connsiteX7" fmla="*/ 389356 w 837674"/>
              <a:gd name="connsiteY7" fmla="*/ 1338147 h 1342348"/>
              <a:gd name="connsiteX8" fmla="*/ 190979 w 837674"/>
              <a:gd name="connsiteY8" fmla="*/ 1120385 h 1342348"/>
              <a:gd name="connsiteX9" fmla="*/ 98690 w 837674"/>
              <a:gd name="connsiteY9" fmla="*/ 556678 h 1342348"/>
              <a:gd name="connsiteX10" fmla="*/ 9264 w 837674"/>
              <a:gd name="connsiteY10" fmla="*/ 563179 h 1342348"/>
              <a:gd name="connsiteX0" fmla="*/ 9264 w 837674"/>
              <a:gd name="connsiteY0" fmla="*/ 561106 h 1340275"/>
              <a:gd name="connsiteX1" fmla="*/ 85739 w 837674"/>
              <a:gd name="connsiteY1" fmla="*/ 432625 h 1340275"/>
              <a:gd name="connsiteX2" fmla="*/ 138784 w 837674"/>
              <a:gd name="connsiteY2" fmla="*/ 134289 h 1340275"/>
              <a:gd name="connsiteX3" fmla="*/ 377737 w 837674"/>
              <a:gd name="connsiteY3" fmla="*/ 94 h 1340275"/>
              <a:gd name="connsiteX4" fmla="*/ 719990 w 837674"/>
              <a:gd name="connsiteY4" fmla="*/ 151668 h 1340275"/>
              <a:gd name="connsiteX5" fmla="*/ 837657 w 837674"/>
              <a:gd name="connsiteY5" fmla="*/ 944274 h 1340275"/>
              <a:gd name="connsiteX6" fmla="*/ 714028 w 837674"/>
              <a:gd name="connsiteY6" fmla="*/ 1237315 h 1340275"/>
              <a:gd name="connsiteX7" fmla="*/ 389356 w 837674"/>
              <a:gd name="connsiteY7" fmla="*/ 1336074 h 1340275"/>
              <a:gd name="connsiteX8" fmla="*/ 190979 w 837674"/>
              <a:gd name="connsiteY8" fmla="*/ 1118312 h 1340275"/>
              <a:gd name="connsiteX9" fmla="*/ 98690 w 837674"/>
              <a:gd name="connsiteY9" fmla="*/ 554605 h 1340275"/>
              <a:gd name="connsiteX10" fmla="*/ 9264 w 837674"/>
              <a:gd name="connsiteY10" fmla="*/ 561106 h 1340275"/>
              <a:gd name="connsiteX0" fmla="*/ 9264 w 837674"/>
              <a:gd name="connsiteY0" fmla="*/ 561059 h 1340228"/>
              <a:gd name="connsiteX1" fmla="*/ 85739 w 837674"/>
              <a:gd name="connsiteY1" fmla="*/ 432578 h 1340228"/>
              <a:gd name="connsiteX2" fmla="*/ 142573 w 837674"/>
              <a:gd name="connsiteY2" fmla="*/ 139038 h 1340228"/>
              <a:gd name="connsiteX3" fmla="*/ 377737 w 837674"/>
              <a:gd name="connsiteY3" fmla="*/ 47 h 1340228"/>
              <a:gd name="connsiteX4" fmla="*/ 719990 w 837674"/>
              <a:gd name="connsiteY4" fmla="*/ 151621 h 1340228"/>
              <a:gd name="connsiteX5" fmla="*/ 837657 w 837674"/>
              <a:gd name="connsiteY5" fmla="*/ 944227 h 1340228"/>
              <a:gd name="connsiteX6" fmla="*/ 714028 w 837674"/>
              <a:gd name="connsiteY6" fmla="*/ 1237268 h 1340228"/>
              <a:gd name="connsiteX7" fmla="*/ 389356 w 837674"/>
              <a:gd name="connsiteY7" fmla="*/ 1336027 h 1340228"/>
              <a:gd name="connsiteX8" fmla="*/ 190979 w 837674"/>
              <a:gd name="connsiteY8" fmla="*/ 1118265 h 1340228"/>
              <a:gd name="connsiteX9" fmla="*/ 98690 w 837674"/>
              <a:gd name="connsiteY9" fmla="*/ 554558 h 1340228"/>
              <a:gd name="connsiteX10" fmla="*/ 9264 w 837674"/>
              <a:gd name="connsiteY10" fmla="*/ 561059 h 134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7674" h="1340228">
                <a:moveTo>
                  <a:pt x="9264" y="561059"/>
                </a:moveTo>
                <a:cubicBezTo>
                  <a:pt x="-23312" y="593730"/>
                  <a:pt x="36711" y="472787"/>
                  <a:pt x="85739" y="432578"/>
                </a:cubicBezTo>
                <a:cubicBezTo>
                  <a:pt x="80658" y="362847"/>
                  <a:pt x="93907" y="211126"/>
                  <a:pt x="142573" y="139038"/>
                </a:cubicBezTo>
                <a:cubicBezTo>
                  <a:pt x="191239" y="66950"/>
                  <a:pt x="281501" y="-2050"/>
                  <a:pt x="377737" y="47"/>
                </a:cubicBezTo>
                <a:cubicBezTo>
                  <a:pt x="473973" y="2144"/>
                  <a:pt x="643337" y="-5742"/>
                  <a:pt x="719990" y="151621"/>
                </a:cubicBezTo>
                <a:cubicBezTo>
                  <a:pt x="796643" y="308984"/>
                  <a:pt x="838651" y="763286"/>
                  <a:pt x="837657" y="944227"/>
                </a:cubicBezTo>
                <a:cubicBezTo>
                  <a:pt x="836663" y="1125168"/>
                  <a:pt x="788745" y="1171968"/>
                  <a:pt x="714028" y="1237268"/>
                </a:cubicBezTo>
                <a:cubicBezTo>
                  <a:pt x="639311" y="1302568"/>
                  <a:pt x="476531" y="1355861"/>
                  <a:pt x="389356" y="1336027"/>
                </a:cubicBezTo>
                <a:cubicBezTo>
                  <a:pt x="302181" y="1316193"/>
                  <a:pt x="230371" y="1224871"/>
                  <a:pt x="190979" y="1118265"/>
                </a:cubicBezTo>
                <a:cubicBezTo>
                  <a:pt x="91511" y="819657"/>
                  <a:pt x="131486" y="610119"/>
                  <a:pt x="98690" y="554558"/>
                </a:cubicBezTo>
                <a:cubicBezTo>
                  <a:pt x="61556" y="528899"/>
                  <a:pt x="20789" y="549629"/>
                  <a:pt x="9264" y="561059"/>
                </a:cubicBezTo>
                <a:close/>
              </a:path>
            </a:pathLst>
          </a:custGeom>
          <a:noFill/>
          <a:ln w="19050" cap="flat">
            <a:solidFill>
              <a:schemeClr val="tx1"/>
            </a:solidFill>
            <a:prstDash val="solid"/>
            <a:miter/>
          </a:ln>
        </p:spPr>
        <p:txBody>
          <a:bodyPr rtlCol="0" anchor="ctr"/>
          <a:lstStyle/>
          <a:p>
            <a:endParaRPr lang="en-US">
              <a:ln>
                <a:solidFill>
                  <a:srgbClr val="000000"/>
                </a:solidFill>
              </a:ln>
              <a:solidFill>
                <a:srgbClr val="000000"/>
              </a:solidFill>
            </a:endParaRPr>
          </a:p>
        </p:txBody>
      </p:sp>
    </p:spTree>
    <p:extLst>
      <p:ext uri="{BB962C8B-B14F-4D97-AF65-F5344CB8AC3E}">
        <p14:creationId xmlns:p14="http://schemas.microsoft.com/office/powerpoint/2010/main" val="1598480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Person with idea concept">
            <a:extLst>
              <a:ext uri="{FF2B5EF4-FFF2-40B4-BE49-F238E27FC236}">
                <a16:creationId xmlns:a16="http://schemas.microsoft.com/office/drawing/2014/main" id="{AC6E5CA1-5A4B-5F23-414B-F68E814BF802}"/>
              </a:ext>
            </a:extLst>
          </p:cNvPr>
          <p:cNvPicPr>
            <a:picLocks noChangeAspect="1"/>
          </p:cNvPicPr>
          <p:nvPr/>
        </p:nvPicPr>
        <p:blipFill rotWithShape="1">
          <a:blip r:embed="rId2"/>
          <a:srcRect t="896" b="14835"/>
          <a:stretch/>
        </p:blipFill>
        <p:spPr>
          <a:xfrm>
            <a:off x="19" y="10"/>
            <a:ext cx="12191981" cy="6857990"/>
          </a:xfrm>
          <a:prstGeom prst="rect">
            <a:avLst/>
          </a:prstGeom>
        </p:spPr>
      </p:pic>
      <p:sp>
        <p:nvSpPr>
          <p:cNvPr id="11" name="Freeform: Shape 10">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Заглавие 1">
            <a:extLst>
              <a:ext uri="{FF2B5EF4-FFF2-40B4-BE49-F238E27FC236}">
                <a16:creationId xmlns:a16="http://schemas.microsoft.com/office/drawing/2014/main" id="{66513DAD-71B7-49FD-B022-E5D68D3FA2EA}"/>
              </a:ext>
            </a:extLst>
          </p:cNvPr>
          <p:cNvSpPr>
            <a:spLocks noGrp="1"/>
          </p:cNvSpPr>
          <p:nvPr>
            <p:ph type="title"/>
          </p:nvPr>
        </p:nvSpPr>
        <p:spPr>
          <a:xfrm>
            <a:off x="4272282" y="860609"/>
            <a:ext cx="4621687" cy="1258293"/>
          </a:xfrm>
        </p:spPr>
        <p:txBody>
          <a:bodyPr>
            <a:normAutofit/>
          </a:bodyPr>
          <a:lstStyle/>
          <a:p>
            <a:pPr algn="ctr"/>
            <a:r>
              <a:rPr lang="en-GB"/>
              <a:t>INTRODUCTION</a:t>
            </a:r>
          </a:p>
        </p:txBody>
      </p:sp>
      <p:sp>
        <p:nvSpPr>
          <p:cNvPr id="3" name="Контейнер за съдържание 2">
            <a:extLst>
              <a:ext uri="{FF2B5EF4-FFF2-40B4-BE49-F238E27FC236}">
                <a16:creationId xmlns:a16="http://schemas.microsoft.com/office/drawing/2014/main" id="{B08A43D7-1C90-4B8B-A411-985740B89F56}"/>
              </a:ext>
            </a:extLst>
          </p:cNvPr>
          <p:cNvSpPr>
            <a:spLocks noGrp="1"/>
          </p:cNvSpPr>
          <p:nvPr>
            <p:ph idx="1"/>
          </p:nvPr>
        </p:nvSpPr>
        <p:spPr>
          <a:xfrm>
            <a:off x="7457702" y="2265829"/>
            <a:ext cx="4236001" cy="3501011"/>
          </a:xfrm>
        </p:spPr>
        <p:txBody>
          <a:bodyPr anchor="ctr">
            <a:normAutofit/>
          </a:bodyPr>
          <a:lstStyle/>
          <a:p>
            <a:pPr algn="ctr">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Problem solving and decision-making process is vital in the business and management sector. Problems often occurs therefor the ability to explore, manage and solve it is significant, as the success of the company that experience challenges and difficulties depends on the effective solution. </a:t>
            </a:r>
          </a:p>
          <a:p>
            <a:pPr algn="ctr">
              <a:lnSpc>
                <a:spcPct val="90000"/>
              </a:lnSpc>
            </a:pPr>
            <a:endParaRPr lang="en-GB" sz="2000" dirty="0"/>
          </a:p>
          <a:p>
            <a:pPr algn="ctr">
              <a:lnSpc>
                <a:spcPct val="90000"/>
              </a:lnSpc>
            </a:pPr>
            <a:endParaRPr lang="en-GB" sz="2000" dirty="0">
              <a:latin typeface="Arial" panose="020B0604020202020204" pitchFamily="34" charset="0"/>
              <a:cs typeface="Arial" panose="020B0604020202020204" pitchFamily="34" charset="0"/>
            </a:endParaRPr>
          </a:p>
          <a:p>
            <a:pPr algn="ctr">
              <a:lnSpc>
                <a:spcPct val="90000"/>
              </a:lnSpc>
            </a:pPr>
            <a:endParaRPr lang="en-GB" sz="2000" dirty="0"/>
          </a:p>
        </p:txBody>
      </p:sp>
    </p:spTree>
    <p:extLst>
      <p:ext uri="{BB962C8B-B14F-4D97-AF65-F5344CB8AC3E}">
        <p14:creationId xmlns:p14="http://schemas.microsoft.com/office/powerpoint/2010/main" val="1093467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42" name="Rectangle 79">
            <a:extLst>
              <a:ext uri="{FF2B5EF4-FFF2-40B4-BE49-F238E27FC236}">
                <a16:creationId xmlns:a16="http://schemas.microsoft.com/office/drawing/2014/main" id="{E2A96188-384C-4341-9EEB-967A9341C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7EBE3FCD-4731-4075-B3FE-8685A48453A9}"/>
              </a:ext>
            </a:extLst>
          </p:cNvPr>
          <p:cNvSpPr>
            <a:spLocks noGrp="1"/>
          </p:cNvSpPr>
          <p:nvPr>
            <p:ph type="title"/>
          </p:nvPr>
        </p:nvSpPr>
        <p:spPr>
          <a:xfrm>
            <a:off x="910146" y="604801"/>
            <a:ext cx="5071553" cy="1693899"/>
          </a:xfrm>
        </p:spPr>
        <p:txBody>
          <a:bodyPr>
            <a:normAutofit/>
          </a:bodyPr>
          <a:lstStyle/>
          <a:p>
            <a:pPr algn="ctr">
              <a:lnSpc>
                <a:spcPct val="90000"/>
              </a:lnSpc>
            </a:pPr>
            <a:r>
              <a:rPr lang="en-GB" sz="2600" dirty="0">
                <a:latin typeface="Arial" panose="020B0604020202020204" pitchFamily="34" charset="0"/>
                <a:cs typeface="Arial" panose="020B0604020202020204" pitchFamily="34" charset="0"/>
              </a:rPr>
              <a:t>DESCRIBE A PROBLEM-</a:t>
            </a:r>
            <a:br>
              <a:rPr lang="en-GB" sz="2600" dirty="0">
                <a:latin typeface="Arial" panose="020B0604020202020204" pitchFamily="34" charset="0"/>
                <a:cs typeface="Arial" panose="020B0604020202020204" pitchFamily="34" charset="0"/>
              </a:rPr>
            </a:br>
            <a:br>
              <a:rPr lang="en-GB" sz="2600" dirty="0">
                <a:latin typeface="Arial" panose="020B0604020202020204" pitchFamily="34" charset="0"/>
                <a:cs typeface="Arial" panose="020B0604020202020204" pitchFamily="34" charset="0"/>
              </a:rPr>
            </a:br>
            <a:r>
              <a:rPr lang="en-GB" sz="2600" dirty="0">
                <a:latin typeface="Arial" panose="020B0604020202020204" pitchFamily="34" charset="0"/>
                <a:cs typeface="Arial" panose="020B0604020202020204" pitchFamily="34" charset="0"/>
              </a:rPr>
              <a:t>STRESS AT WORK PLACE</a:t>
            </a:r>
          </a:p>
        </p:txBody>
      </p:sp>
      <p:sp>
        <p:nvSpPr>
          <p:cNvPr id="3" name="Контейнер за съдържание 2">
            <a:extLst>
              <a:ext uri="{FF2B5EF4-FFF2-40B4-BE49-F238E27FC236}">
                <a16:creationId xmlns:a16="http://schemas.microsoft.com/office/drawing/2014/main" id="{255805A2-C86A-45FF-8A01-0C022A3AA972}"/>
              </a:ext>
            </a:extLst>
          </p:cNvPr>
          <p:cNvSpPr>
            <a:spLocks noGrp="1"/>
          </p:cNvSpPr>
          <p:nvPr>
            <p:ph idx="1"/>
          </p:nvPr>
        </p:nvSpPr>
        <p:spPr>
          <a:xfrm>
            <a:off x="910146" y="2623820"/>
            <a:ext cx="5071553" cy="3492500"/>
          </a:xfrm>
        </p:spPr>
        <p:txBody>
          <a:bodyPr>
            <a:normAutofit/>
          </a:bodyPr>
          <a:lstStyle/>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Work stress can affect both staff and the employer. The sources are many and varied. </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With staff, there may be a problem in the boss-employee relationship, there may be a conflict between employees, too much overtime, poor communication, or lack of communication.</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For the employer, most of the time the cause of stress is financial, but it can also be a lack of staff.</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Unpredictable or uncontrollable situations, as well as those that are uncertain, ambiguous, or new, or those that involve conflict, loss, or performance expectations, are all prone to produce stress. Time-limited events, such as the constraints of exams or work deadlines, can produce stress, as can recurring problems, such as family duties, job insecurity, or long commutes. </a:t>
            </a:r>
          </a:p>
          <a:p>
            <a:pPr algn="ctr" fontAlgn="base">
              <a:lnSpc>
                <a:spcPct val="90000"/>
              </a:lnSpc>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1043" name="Freeform: Shape 81">
            <a:extLst>
              <a:ext uri="{FF2B5EF4-FFF2-40B4-BE49-F238E27FC236}">
                <a16:creationId xmlns:a16="http://schemas.microsoft.com/office/drawing/2014/main" id="{759E7E4E-81AC-4FFE-A96F-B398ED3E94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6307066" y="796793"/>
            <a:ext cx="5689735" cy="5117957"/>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solidFill>
            <a:schemeClr val="bg1"/>
          </a:solidFill>
          <a:ln w="19050" cap="flat">
            <a:noFill/>
            <a:prstDash val="solid"/>
            <a:miter/>
          </a:ln>
        </p:spPr>
        <p:txBody>
          <a:bodyPr wrap="square" rtlCol="0" anchor="ctr">
            <a:noAutofit/>
          </a:bodyPr>
          <a:lstStyle/>
          <a:p>
            <a:endParaRPr lang="en-US"/>
          </a:p>
        </p:txBody>
      </p:sp>
      <p:sp>
        <p:nvSpPr>
          <p:cNvPr id="1044" name="Freeform: Shape 83">
            <a:extLst>
              <a:ext uri="{FF2B5EF4-FFF2-40B4-BE49-F238E27FC236}">
                <a16:creationId xmlns:a16="http://schemas.microsoft.com/office/drawing/2014/main" id="{CBFD6B65-6A90-4C50-9533-D82D69013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6379954" y="821227"/>
            <a:ext cx="5689735" cy="5117957"/>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noFill/>
          <a:ln w="19050" cap="flat">
            <a:solidFill>
              <a:schemeClr val="tx1"/>
            </a:solidFill>
            <a:prstDash val="solid"/>
            <a:miter/>
          </a:ln>
        </p:spPr>
        <p:txBody>
          <a:bodyPr wrap="square" rtlCol="0" anchor="ctr">
            <a:noAutofit/>
          </a:bodyPr>
          <a:lstStyle/>
          <a:p>
            <a:endParaRPr lang="en-US"/>
          </a:p>
        </p:txBody>
      </p:sp>
      <p:pic>
        <p:nvPicPr>
          <p:cNvPr id="1026" name="Picture 2" descr="manage stress at work, strategies for managing stress in the workplace, causes of stress at work, how do you handle stress in the workplace, how managers can reduce stress in the workplace, fun ways to relieve stress at work, how to manage stress">
            <a:extLst>
              <a:ext uri="{FF2B5EF4-FFF2-40B4-BE49-F238E27FC236}">
                <a16:creationId xmlns:a16="http://schemas.microsoft.com/office/drawing/2014/main" id="{EE1044C7-C2AD-4ADC-BD2B-B01C654C5D4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74283" y="2194081"/>
            <a:ext cx="3976204" cy="23857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2557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Freeform: Shape 20">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32" name="Freeform: Shape 22">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33" name="Rectangle 24">
            <a:extLst>
              <a:ext uri="{FF2B5EF4-FFF2-40B4-BE49-F238E27FC236}">
                <a16:creationId xmlns:a16="http://schemas.microsoft.com/office/drawing/2014/main" id="{5BF6B02B-1E68-4EE0-9727-1D52CF28C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26">
            <a:extLst>
              <a:ext uri="{FF2B5EF4-FFF2-40B4-BE49-F238E27FC236}">
                <a16:creationId xmlns:a16="http://schemas.microsoft.com/office/drawing/2014/main" id="{2701CFAA-4639-4820-BE69-F25240BFE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012458" flipH="1">
            <a:off x="1063637" y="1037439"/>
            <a:ext cx="8701688" cy="4778176"/>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2" name="Заглавие 1">
            <a:extLst>
              <a:ext uri="{FF2B5EF4-FFF2-40B4-BE49-F238E27FC236}">
                <a16:creationId xmlns:a16="http://schemas.microsoft.com/office/drawing/2014/main" id="{10CD6CEF-5159-4A47-AB9E-150DC7B43F5C}"/>
              </a:ext>
            </a:extLst>
          </p:cNvPr>
          <p:cNvSpPr>
            <a:spLocks noGrp="1"/>
          </p:cNvSpPr>
          <p:nvPr>
            <p:ph type="title"/>
          </p:nvPr>
        </p:nvSpPr>
        <p:spPr>
          <a:xfrm>
            <a:off x="1879600" y="1715288"/>
            <a:ext cx="6819900" cy="3103418"/>
          </a:xfrm>
        </p:spPr>
        <p:txBody>
          <a:bodyPr vert="horz" lIns="91440" tIns="45720" rIns="91440" bIns="45720" rtlCol="0" anchor="ctr">
            <a:normAutofit/>
          </a:bodyPr>
          <a:lstStyle/>
          <a:p>
            <a:pPr algn="ctr"/>
            <a:r>
              <a:rPr lang="en-US" dirty="0"/>
              <a:t>CAUSE AND EFFECT ANALYSIS </a:t>
            </a:r>
            <a:br>
              <a:rPr lang="en-US" dirty="0"/>
            </a:br>
            <a:r>
              <a:rPr lang="en-US" dirty="0"/>
              <a:t>-PESTEL ANALYSIS</a:t>
            </a:r>
            <a:br>
              <a:rPr lang="en-US" dirty="0"/>
            </a:br>
            <a:r>
              <a:rPr lang="en-US" dirty="0"/>
              <a:t>-FISHBONE DIAGRAM</a:t>
            </a:r>
            <a:br>
              <a:rPr lang="en-US" dirty="0"/>
            </a:br>
            <a:r>
              <a:rPr lang="en-US" dirty="0"/>
              <a:t>-SWOT ANALYSIS</a:t>
            </a:r>
          </a:p>
        </p:txBody>
      </p:sp>
      <p:sp>
        <p:nvSpPr>
          <p:cNvPr id="35" name="Freeform: Shape 28">
            <a:extLst>
              <a:ext uri="{FF2B5EF4-FFF2-40B4-BE49-F238E27FC236}">
                <a16:creationId xmlns:a16="http://schemas.microsoft.com/office/drawing/2014/main" id="{432FAC0D-42B6-40E7-856C-61C0E7847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012458" flipH="1">
            <a:off x="1162008" y="1011753"/>
            <a:ext cx="8701688" cy="4778176"/>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3818323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8" name="Freeform: Shape 56">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69" name="Freeform: Shape 58">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70" name="Rectangle 60">
            <a:extLst>
              <a:ext uri="{FF2B5EF4-FFF2-40B4-BE49-F238E27FC236}">
                <a16:creationId xmlns:a16="http://schemas.microsoft.com/office/drawing/2014/main" id="{D0940C6F-9A54-410C-9BCD-203E8D97F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Shape 62">
            <a:extLst>
              <a:ext uri="{FF2B5EF4-FFF2-40B4-BE49-F238E27FC236}">
                <a16:creationId xmlns:a16="http://schemas.microsoft.com/office/drawing/2014/main" id="{D98B472A-D6EF-4DBE-8152-4B2AA75D8A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496" y="954156"/>
            <a:ext cx="5776791" cy="5009321"/>
          </a:xfrm>
          <a:custGeom>
            <a:avLst/>
            <a:gdLst>
              <a:gd name="connsiteX0" fmla="*/ 4237554 w 7832861"/>
              <a:gd name="connsiteY0" fmla="*/ 1051 h 6021285"/>
              <a:gd name="connsiteX1" fmla="*/ 6794477 w 7832861"/>
              <a:gd name="connsiteY1" fmla="*/ 1540633 h 6021285"/>
              <a:gd name="connsiteX2" fmla="*/ 7189105 w 7832861"/>
              <a:gd name="connsiteY2" fmla="*/ 3895332 h 6021285"/>
              <a:gd name="connsiteX3" fmla="*/ 7832861 w 7832861"/>
              <a:gd name="connsiteY3" fmla="*/ 4544816 h 6021285"/>
              <a:gd name="connsiteX4" fmla="*/ 6807235 w 7832861"/>
              <a:gd name="connsiteY4" fmla="*/ 4774287 h 6021285"/>
              <a:gd name="connsiteX5" fmla="*/ 4462697 w 7832861"/>
              <a:gd name="connsiteY5" fmla="*/ 5728371 h 6021285"/>
              <a:gd name="connsiteX6" fmla="*/ 2015005 w 7832861"/>
              <a:gd name="connsiteY6" fmla="*/ 5896478 h 6021285"/>
              <a:gd name="connsiteX7" fmla="*/ 131003 w 7832861"/>
              <a:gd name="connsiteY7" fmla="*/ 4020686 h 6021285"/>
              <a:gd name="connsiteX8" fmla="*/ 1330810 w 7832861"/>
              <a:gd name="connsiteY8" fmla="*/ 518885 h 6021285"/>
              <a:gd name="connsiteX9" fmla="*/ 2228690 w 7832861"/>
              <a:gd name="connsiteY9" fmla="*/ 261285 h 6021285"/>
              <a:gd name="connsiteX10" fmla="*/ 2230235 w 7832861"/>
              <a:gd name="connsiteY10" fmla="*/ 260915 h 6021285"/>
              <a:gd name="connsiteX11" fmla="*/ 2341247 w 7832861"/>
              <a:gd name="connsiteY11" fmla="*/ 221774 h 6021285"/>
              <a:gd name="connsiteX12" fmla="*/ 2729122 w 7832861"/>
              <a:gd name="connsiteY12" fmla="*/ 145569 h 6021285"/>
              <a:gd name="connsiteX13" fmla="*/ 2759736 w 7832861"/>
              <a:gd name="connsiteY13" fmla="*/ 144080 h 6021285"/>
              <a:gd name="connsiteX14" fmla="*/ 2777664 w 7832861"/>
              <a:gd name="connsiteY14" fmla="*/ 140289 h 6021285"/>
              <a:gd name="connsiteX15" fmla="*/ 4237554 w 7832861"/>
              <a:gd name="connsiteY15" fmla="*/ 1051 h 6021285"/>
              <a:gd name="connsiteX0" fmla="*/ 4237554 w 7832861"/>
              <a:gd name="connsiteY0" fmla="*/ 1051 h 6021285"/>
              <a:gd name="connsiteX1" fmla="*/ 6794477 w 7832861"/>
              <a:gd name="connsiteY1" fmla="*/ 1540633 h 6021285"/>
              <a:gd name="connsiteX2" fmla="*/ 7189105 w 7832861"/>
              <a:gd name="connsiteY2" fmla="*/ 3895332 h 6021285"/>
              <a:gd name="connsiteX3" fmla="*/ 7832861 w 7832861"/>
              <a:gd name="connsiteY3" fmla="*/ 4544816 h 6021285"/>
              <a:gd name="connsiteX4" fmla="*/ 6807235 w 7832861"/>
              <a:gd name="connsiteY4" fmla="*/ 4774287 h 6021285"/>
              <a:gd name="connsiteX5" fmla="*/ 4462697 w 7832861"/>
              <a:gd name="connsiteY5" fmla="*/ 5728371 h 6021285"/>
              <a:gd name="connsiteX6" fmla="*/ 2015005 w 7832861"/>
              <a:gd name="connsiteY6" fmla="*/ 5896478 h 6021285"/>
              <a:gd name="connsiteX7" fmla="*/ 131003 w 7832861"/>
              <a:gd name="connsiteY7" fmla="*/ 4020686 h 6021285"/>
              <a:gd name="connsiteX8" fmla="*/ 1330810 w 7832861"/>
              <a:gd name="connsiteY8" fmla="*/ 518885 h 6021285"/>
              <a:gd name="connsiteX9" fmla="*/ 2228690 w 7832861"/>
              <a:gd name="connsiteY9" fmla="*/ 261285 h 6021285"/>
              <a:gd name="connsiteX10" fmla="*/ 2230235 w 7832861"/>
              <a:gd name="connsiteY10" fmla="*/ 260915 h 6021285"/>
              <a:gd name="connsiteX11" fmla="*/ 2729122 w 7832861"/>
              <a:gd name="connsiteY11" fmla="*/ 145569 h 6021285"/>
              <a:gd name="connsiteX12" fmla="*/ 2759736 w 7832861"/>
              <a:gd name="connsiteY12" fmla="*/ 144080 h 6021285"/>
              <a:gd name="connsiteX13" fmla="*/ 2777664 w 7832861"/>
              <a:gd name="connsiteY13" fmla="*/ 140289 h 6021285"/>
              <a:gd name="connsiteX14" fmla="*/ 4237554 w 7832861"/>
              <a:gd name="connsiteY14" fmla="*/ 1051 h 6021285"/>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228690 w 7832861"/>
              <a:gd name="connsiteY9" fmla="*/ 260234 h 6020234"/>
              <a:gd name="connsiteX10" fmla="*/ 2230235 w 7832861"/>
              <a:gd name="connsiteY10" fmla="*/ 259864 h 6020234"/>
              <a:gd name="connsiteX11" fmla="*/ 2729122 w 7832861"/>
              <a:gd name="connsiteY11" fmla="*/ 144518 h 6020234"/>
              <a:gd name="connsiteX12" fmla="*/ 2759736 w 7832861"/>
              <a:gd name="connsiteY12" fmla="*/ 143029 h 6020234"/>
              <a:gd name="connsiteX13" fmla="*/ 4237554 w 7832861"/>
              <a:gd name="connsiteY13"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228690 w 7832861"/>
              <a:gd name="connsiteY9" fmla="*/ 260234 h 6020234"/>
              <a:gd name="connsiteX10" fmla="*/ 2230235 w 7832861"/>
              <a:gd name="connsiteY10" fmla="*/ 259864 h 6020234"/>
              <a:gd name="connsiteX11" fmla="*/ 2729122 w 7832861"/>
              <a:gd name="connsiteY11" fmla="*/ 144518 h 6020234"/>
              <a:gd name="connsiteX12" fmla="*/ 4237554 w 7832861"/>
              <a:gd name="connsiteY12"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228690 w 7832861"/>
              <a:gd name="connsiteY9" fmla="*/ 260234 h 6020234"/>
              <a:gd name="connsiteX10" fmla="*/ 2729122 w 7832861"/>
              <a:gd name="connsiteY10" fmla="*/ 144518 h 6020234"/>
              <a:gd name="connsiteX11" fmla="*/ 4237554 w 7832861"/>
              <a:gd name="connsiteY11"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729122 w 7832861"/>
              <a:gd name="connsiteY9" fmla="*/ 144518 h 6020234"/>
              <a:gd name="connsiteX10" fmla="*/ 4237554 w 7832861"/>
              <a:gd name="connsiteY10"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729122 w 7832861"/>
              <a:gd name="connsiteY9" fmla="*/ 144518 h 6020234"/>
              <a:gd name="connsiteX10" fmla="*/ 4237554 w 7832861"/>
              <a:gd name="connsiteY10"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780941 w 7832861"/>
              <a:gd name="connsiteY9" fmla="*/ 69783 h 6020234"/>
              <a:gd name="connsiteX10" fmla="*/ 4237554 w 7832861"/>
              <a:gd name="connsiteY10"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780941 w 7832861"/>
              <a:gd name="connsiteY9" fmla="*/ 69783 h 6020234"/>
              <a:gd name="connsiteX10" fmla="*/ 4237554 w 7832861"/>
              <a:gd name="connsiteY10" fmla="*/ 0 h 6020234"/>
              <a:gd name="connsiteX0" fmla="*/ 4237554 w 7832861"/>
              <a:gd name="connsiteY0" fmla="*/ 0 h 6035181"/>
              <a:gd name="connsiteX1" fmla="*/ 6794477 w 7832861"/>
              <a:gd name="connsiteY1" fmla="*/ 1554529 h 6035181"/>
              <a:gd name="connsiteX2" fmla="*/ 7189105 w 7832861"/>
              <a:gd name="connsiteY2" fmla="*/ 3909228 h 6035181"/>
              <a:gd name="connsiteX3" fmla="*/ 7832861 w 7832861"/>
              <a:gd name="connsiteY3" fmla="*/ 4558712 h 6035181"/>
              <a:gd name="connsiteX4" fmla="*/ 6807235 w 7832861"/>
              <a:gd name="connsiteY4" fmla="*/ 4788183 h 6035181"/>
              <a:gd name="connsiteX5" fmla="*/ 4462697 w 7832861"/>
              <a:gd name="connsiteY5" fmla="*/ 5742267 h 6035181"/>
              <a:gd name="connsiteX6" fmla="*/ 2015005 w 7832861"/>
              <a:gd name="connsiteY6" fmla="*/ 5910374 h 6035181"/>
              <a:gd name="connsiteX7" fmla="*/ 131003 w 7832861"/>
              <a:gd name="connsiteY7" fmla="*/ 4034582 h 6035181"/>
              <a:gd name="connsiteX8" fmla="*/ 1330810 w 7832861"/>
              <a:gd name="connsiteY8" fmla="*/ 532781 h 6035181"/>
              <a:gd name="connsiteX9" fmla="*/ 2780941 w 7832861"/>
              <a:gd name="connsiteY9" fmla="*/ 84730 h 6035181"/>
              <a:gd name="connsiteX10" fmla="*/ 4237554 w 7832861"/>
              <a:gd name="connsiteY10" fmla="*/ 0 h 6035181"/>
              <a:gd name="connsiteX0" fmla="*/ 4237554 w 7832861"/>
              <a:gd name="connsiteY0" fmla="*/ 0 h 6035181"/>
              <a:gd name="connsiteX1" fmla="*/ 6794477 w 7832861"/>
              <a:gd name="connsiteY1" fmla="*/ 1554529 h 6035181"/>
              <a:gd name="connsiteX2" fmla="*/ 7189105 w 7832861"/>
              <a:gd name="connsiteY2" fmla="*/ 3909228 h 6035181"/>
              <a:gd name="connsiteX3" fmla="*/ 7832861 w 7832861"/>
              <a:gd name="connsiteY3" fmla="*/ 4558712 h 6035181"/>
              <a:gd name="connsiteX4" fmla="*/ 6807235 w 7832861"/>
              <a:gd name="connsiteY4" fmla="*/ 4788183 h 6035181"/>
              <a:gd name="connsiteX5" fmla="*/ 4462697 w 7832861"/>
              <a:gd name="connsiteY5" fmla="*/ 5742267 h 6035181"/>
              <a:gd name="connsiteX6" fmla="*/ 2015005 w 7832861"/>
              <a:gd name="connsiteY6" fmla="*/ 5910374 h 6035181"/>
              <a:gd name="connsiteX7" fmla="*/ 131003 w 7832861"/>
              <a:gd name="connsiteY7" fmla="*/ 4034582 h 6035181"/>
              <a:gd name="connsiteX8" fmla="*/ 1330810 w 7832861"/>
              <a:gd name="connsiteY8" fmla="*/ 532781 h 6035181"/>
              <a:gd name="connsiteX9" fmla="*/ 2780941 w 7832861"/>
              <a:gd name="connsiteY9" fmla="*/ 84730 h 6035181"/>
              <a:gd name="connsiteX10" fmla="*/ 4237554 w 7832861"/>
              <a:gd name="connsiteY10" fmla="*/ 0 h 6035181"/>
              <a:gd name="connsiteX0" fmla="*/ 4237554 w 7832861"/>
              <a:gd name="connsiteY0" fmla="*/ 0 h 6035181"/>
              <a:gd name="connsiteX1" fmla="*/ 6794477 w 7832861"/>
              <a:gd name="connsiteY1" fmla="*/ 1554529 h 6035181"/>
              <a:gd name="connsiteX2" fmla="*/ 7189105 w 7832861"/>
              <a:gd name="connsiteY2" fmla="*/ 3909228 h 6035181"/>
              <a:gd name="connsiteX3" fmla="*/ 7832861 w 7832861"/>
              <a:gd name="connsiteY3" fmla="*/ 4558712 h 6035181"/>
              <a:gd name="connsiteX4" fmla="*/ 6807235 w 7832861"/>
              <a:gd name="connsiteY4" fmla="*/ 4788183 h 6035181"/>
              <a:gd name="connsiteX5" fmla="*/ 4462697 w 7832861"/>
              <a:gd name="connsiteY5" fmla="*/ 5742267 h 6035181"/>
              <a:gd name="connsiteX6" fmla="*/ 2015005 w 7832861"/>
              <a:gd name="connsiteY6" fmla="*/ 5910374 h 6035181"/>
              <a:gd name="connsiteX7" fmla="*/ 131003 w 7832861"/>
              <a:gd name="connsiteY7" fmla="*/ 4034582 h 6035181"/>
              <a:gd name="connsiteX8" fmla="*/ 1330810 w 7832861"/>
              <a:gd name="connsiteY8" fmla="*/ 532781 h 6035181"/>
              <a:gd name="connsiteX9" fmla="*/ 2780941 w 7832861"/>
              <a:gd name="connsiteY9" fmla="*/ 144519 h 6035181"/>
              <a:gd name="connsiteX10" fmla="*/ 4237554 w 7832861"/>
              <a:gd name="connsiteY10" fmla="*/ 0 h 6035181"/>
              <a:gd name="connsiteX0" fmla="*/ 4237554 w 7832861"/>
              <a:gd name="connsiteY0" fmla="*/ 0 h 6035181"/>
              <a:gd name="connsiteX1" fmla="*/ 6794477 w 7832861"/>
              <a:gd name="connsiteY1" fmla="*/ 1554529 h 6035181"/>
              <a:gd name="connsiteX2" fmla="*/ 7189105 w 7832861"/>
              <a:gd name="connsiteY2" fmla="*/ 3909228 h 6035181"/>
              <a:gd name="connsiteX3" fmla="*/ 7832861 w 7832861"/>
              <a:gd name="connsiteY3" fmla="*/ 4558712 h 6035181"/>
              <a:gd name="connsiteX4" fmla="*/ 6807235 w 7832861"/>
              <a:gd name="connsiteY4" fmla="*/ 4788183 h 6035181"/>
              <a:gd name="connsiteX5" fmla="*/ 4462697 w 7832861"/>
              <a:gd name="connsiteY5" fmla="*/ 5742267 h 6035181"/>
              <a:gd name="connsiteX6" fmla="*/ 2015005 w 7832861"/>
              <a:gd name="connsiteY6" fmla="*/ 5910374 h 6035181"/>
              <a:gd name="connsiteX7" fmla="*/ 131003 w 7832861"/>
              <a:gd name="connsiteY7" fmla="*/ 4034582 h 6035181"/>
              <a:gd name="connsiteX8" fmla="*/ 1330810 w 7832861"/>
              <a:gd name="connsiteY8" fmla="*/ 607516 h 6035181"/>
              <a:gd name="connsiteX9" fmla="*/ 2780941 w 7832861"/>
              <a:gd name="connsiteY9" fmla="*/ 144519 h 6035181"/>
              <a:gd name="connsiteX10" fmla="*/ 4237554 w 7832861"/>
              <a:gd name="connsiteY10" fmla="*/ 0 h 6035181"/>
              <a:gd name="connsiteX0" fmla="*/ 4265780 w 7861087"/>
              <a:gd name="connsiteY0" fmla="*/ 0 h 6035181"/>
              <a:gd name="connsiteX1" fmla="*/ 6822703 w 7861087"/>
              <a:gd name="connsiteY1" fmla="*/ 1554529 h 6035181"/>
              <a:gd name="connsiteX2" fmla="*/ 7217331 w 7861087"/>
              <a:gd name="connsiteY2" fmla="*/ 3909228 h 6035181"/>
              <a:gd name="connsiteX3" fmla="*/ 7861087 w 7861087"/>
              <a:gd name="connsiteY3" fmla="*/ 4558712 h 6035181"/>
              <a:gd name="connsiteX4" fmla="*/ 6835461 w 7861087"/>
              <a:gd name="connsiteY4" fmla="*/ 4788183 h 6035181"/>
              <a:gd name="connsiteX5" fmla="*/ 4490923 w 7861087"/>
              <a:gd name="connsiteY5" fmla="*/ 5742267 h 6035181"/>
              <a:gd name="connsiteX6" fmla="*/ 2043231 w 7861087"/>
              <a:gd name="connsiteY6" fmla="*/ 5910374 h 6035181"/>
              <a:gd name="connsiteX7" fmla="*/ 159229 w 7861087"/>
              <a:gd name="connsiteY7" fmla="*/ 4034582 h 6035181"/>
              <a:gd name="connsiteX8" fmla="*/ 1289943 w 7861087"/>
              <a:gd name="connsiteY8" fmla="*/ 622464 h 6035181"/>
              <a:gd name="connsiteX9" fmla="*/ 2809167 w 7861087"/>
              <a:gd name="connsiteY9" fmla="*/ 144519 h 6035181"/>
              <a:gd name="connsiteX10" fmla="*/ 4265780 w 7861087"/>
              <a:gd name="connsiteY10" fmla="*/ 0 h 6035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61087" h="6035181">
                <a:moveTo>
                  <a:pt x="4265780" y="0"/>
                </a:moveTo>
                <a:cubicBezTo>
                  <a:pt x="5338002" y="21445"/>
                  <a:pt x="6383269" y="390941"/>
                  <a:pt x="6822703" y="1554529"/>
                </a:cubicBezTo>
                <a:cubicBezTo>
                  <a:pt x="7159410" y="2314095"/>
                  <a:pt x="7103165" y="3447531"/>
                  <a:pt x="7217331" y="3909228"/>
                </a:cubicBezTo>
                <a:cubicBezTo>
                  <a:pt x="7342397" y="4433062"/>
                  <a:pt x="7861087" y="4558712"/>
                  <a:pt x="7861087" y="4558712"/>
                </a:cubicBezTo>
                <a:cubicBezTo>
                  <a:pt x="7709964" y="4623369"/>
                  <a:pt x="7377128" y="4620797"/>
                  <a:pt x="6835461" y="4788183"/>
                </a:cubicBezTo>
                <a:cubicBezTo>
                  <a:pt x="6293793" y="4955568"/>
                  <a:pt x="5289626" y="5555233"/>
                  <a:pt x="4490923" y="5742267"/>
                </a:cubicBezTo>
                <a:cubicBezTo>
                  <a:pt x="3692220" y="5929300"/>
                  <a:pt x="2765184" y="6194987"/>
                  <a:pt x="2043231" y="5910374"/>
                </a:cubicBezTo>
                <a:cubicBezTo>
                  <a:pt x="1321278" y="5625761"/>
                  <a:pt x="284777" y="4915900"/>
                  <a:pt x="159229" y="4034582"/>
                </a:cubicBezTo>
                <a:cubicBezTo>
                  <a:pt x="33681" y="3153264"/>
                  <a:pt x="-456595" y="1392285"/>
                  <a:pt x="1289943" y="622464"/>
                </a:cubicBezTo>
                <a:cubicBezTo>
                  <a:pt x="2241160" y="260608"/>
                  <a:pt x="2324710" y="230825"/>
                  <a:pt x="2809167" y="144519"/>
                </a:cubicBezTo>
                <a:cubicBezTo>
                  <a:pt x="3450164" y="31575"/>
                  <a:pt x="3780243" y="8313"/>
                  <a:pt x="4265780" y="0"/>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Заглавие 1">
            <a:extLst>
              <a:ext uri="{FF2B5EF4-FFF2-40B4-BE49-F238E27FC236}">
                <a16:creationId xmlns:a16="http://schemas.microsoft.com/office/drawing/2014/main" id="{884AF016-7249-4A9C-8400-F79B904F9378}"/>
              </a:ext>
            </a:extLst>
          </p:cNvPr>
          <p:cNvSpPr>
            <a:spLocks noGrp="1"/>
          </p:cNvSpPr>
          <p:nvPr>
            <p:ph type="title"/>
          </p:nvPr>
        </p:nvSpPr>
        <p:spPr>
          <a:xfrm>
            <a:off x="1111956" y="1735115"/>
            <a:ext cx="3983505" cy="2421375"/>
          </a:xfrm>
        </p:spPr>
        <p:txBody>
          <a:bodyPr vert="horz" lIns="91440" tIns="45720" rIns="91440" bIns="45720" rtlCol="0" anchor="ctr">
            <a:normAutofit fontScale="90000"/>
          </a:bodyPr>
          <a:lstStyle/>
          <a:p>
            <a:pPr algn="ctr">
              <a:lnSpc>
                <a:spcPct val="90000"/>
              </a:lnSpc>
            </a:pPr>
            <a:r>
              <a:rPr lang="en-US" sz="1200" dirty="0">
                <a:latin typeface="Arial" panose="020B0604020202020204" pitchFamily="34" charset="0"/>
                <a:cs typeface="Arial" panose="020B0604020202020204" pitchFamily="34" charset="0"/>
              </a:rPr>
              <a:t>PESTEL ANALYSIS</a:t>
            </a: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-POLITICAL FACTORS-Government restriction, COVID 19</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-ECONOMIC FACTORS-Inflation, interest rates, lack of resources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-SOCIAL FACTORS-Family problems, significant change in one’s live, socioeconomic disadvantage-age, race or sex discrimination</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-TECHNOLOGICAL FACTORS-Adapting for new methods and styles, new technology, new working hours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-ENVIRONMENTAL FACTORS-This could be temperature-hot or cold, </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lighting at workplace-too dark or too bright, noise</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-LEGAL FACTOR- Law changes</a:t>
            </a:r>
            <a:br>
              <a:rPr lang="en-US" sz="1200"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p:txBody>
      </p:sp>
      <p:sp>
        <p:nvSpPr>
          <p:cNvPr id="72" name="Freeform: Shape 64">
            <a:extLst>
              <a:ext uri="{FF2B5EF4-FFF2-40B4-BE49-F238E27FC236}">
                <a16:creationId xmlns:a16="http://schemas.microsoft.com/office/drawing/2014/main" id="{FB69A980-D397-4383-991D-6DC2FB1C3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286044">
            <a:off x="735556" y="935488"/>
            <a:ext cx="4587669" cy="3813636"/>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26698"/>
              <a:gd name="connsiteY0" fmla="*/ 684914 h 717147"/>
              <a:gd name="connsiteX1" fmla="*/ 373741 w 826698"/>
              <a:gd name="connsiteY1" fmla="*/ 710860 h 717147"/>
              <a:gd name="connsiteX2" fmla="*/ 812900 w 826698"/>
              <a:gd name="connsiteY2" fmla="*/ 445100 h 717147"/>
              <a:gd name="connsiteX3" fmla="*/ 581207 w 826698"/>
              <a:gd name="connsiteY3" fmla="*/ 14091 h 717147"/>
              <a:gd name="connsiteX4" fmla="*/ 59263 w 826698"/>
              <a:gd name="connsiteY4" fmla="*/ 272875 h 717147"/>
              <a:gd name="connsiteX5" fmla="*/ 56596 w 826698"/>
              <a:gd name="connsiteY5" fmla="*/ 583866 h 717147"/>
              <a:gd name="connsiteX6" fmla="*/ 0 w 826698"/>
              <a:gd name="connsiteY6" fmla="*/ 684914 h 717147"/>
              <a:gd name="connsiteX0" fmla="*/ 0 w 824673"/>
              <a:gd name="connsiteY0" fmla="*/ 684914 h 717147"/>
              <a:gd name="connsiteX1" fmla="*/ 373741 w 824673"/>
              <a:gd name="connsiteY1" fmla="*/ 710860 h 717147"/>
              <a:gd name="connsiteX2" fmla="*/ 812900 w 824673"/>
              <a:gd name="connsiteY2" fmla="*/ 445100 h 717147"/>
              <a:gd name="connsiteX3" fmla="*/ 581207 w 824673"/>
              <a:gd name="connsiteY3" fmla="*/ 14091 h 717147"/>
              <a:gd name="connsiteX4" fmla="*/ 59263 w 824673"/>
              <a:gd name="connsiteY4" fmla="*/ 272875 h 717147"/>
              <a:gd name="connsiteX5" fmla="*/ 56596 w 824673"/>
              <a:gd name="connsiteY5" fmla="*/ 583866 h 717147"/>
              <a:gd name="connsiteX6" fmla="*/ 0 w 824673"/>
              <a:gd name="connsiteY6" fmla="*/ 684914 h 717147"/>
              <a:gd name="connsiteX0" fmla="*/ 0 w 824673"/>
              <a:gd name="connsiteY0" fmla="*/ 674404 h 706637"/>
              <a:gd name="connsiteX1" fmla="*/ 373741 w 824673"/>
              <a:gd name="connsiteY1" fmla="*/ 700350 h 706637"/>
              <a:gd name="connsiteX2" fmla="*/ 812900 w 824673"/>
              <a:gd name="connsiteY2" fmla="*/ 434590 h 706637"/>
              <a:gd name="connsiteX3" fmla="*/ 581207 w 824673"/>
              <a:gd name="connsiteY3" fmla="*/ 3581 h 706637"/>
              <a:gd name="connsiteX4" fmla="*/ 59263 w 824673"/>
              <a:gd name="connsiteY4" fmla="*/ 262365 h 706637"/>
              <a:gd name="connsiteX5" fmla="*/ 56596 w 824673"/>
              <a:gd name="connsiteY5" fmla="*/ 573356 h 706637"/>
              <a:gd name="connsiteX6" fmla="*/ 0 w 824673"/>
              <a:gd name="connsiteY6" fmla="*/ 674404 h 706637"/>
              <a:gd name="connsiteX0" fmla="*/ 0 w 824673"/>
              <a:gd name="connsiteY0" fmla="*/ 674404 h 705498"/>
              <a:gd name="connsiteX1" fmla="*/ 373741 w 824673"/>
              <a:gd name="connsiteY1" fmla="*/ 700350 h 705498"/>
              <a:gd name="connsiteX2" fmla="*/ 812900 w 824673"/>
              <a:gd name="connsiteY2" fmla="*/ 434590 h 705498"/>
              <a:gd name="connsiteX3" fmla="*/ 581207 w 824673"/>
              <a:gd name="connsiteY3" fmla="*/ 3581 h 705498"/>
              <a:gd name="connsiteX4" fmla="*/ 59263 w 824673"/>
              <a:gd name="connsiteY4" fmla="*/ 262365 h 705498"/>
              <a:gd name="connsiteX5" fmla="*/ 56596 w 824673"/>
              <a:gd name="connsiteY5" fmla="*/ 573356 h 705498"/>
              <a:gd name="connsiteX6" fmla="*/ 0 w 824673"/>
              <a:gd name="connsiteY6" fmla="*/ 674404 h 705498"/>
              <a:gd name="connsiteX0" fmla="*/ 0 w 825801"/>
              <a:gd name="connsiteY0" fmla="*/ 674404 h 712003"/>
              <a:gd name="connsiteX1" fmla="*/ 373741 w 825801"/>
              <a:gd name="connsiteY1" fmla="*/ 700350 h 712003"/>
              <a:gd name="connsiteX2" fmla="*/ 814209 w 825801"/>
              <a:gd name="connsiteY2" fmla="*/ 448725 h 712003"/>
              <a:gd name="connsiteX3" fmla="*/ 581207 w 825801"/>
              <a:gd name="connsiteY3" fmla="*/ 3581 h 712003"/>
              <a:gd name="connsiteX4" fmla="*/ 59263 w 825801"/>
              <a:gd name="connsiteY4" fmla="*/ 262365 h 712003"/>
              <a:gd name="connsiteX5" fmla="*/ 56596 w 825801"/>
              <a:gd name="connsiteY5" fmla="*/ 573356 h 712003"/>
              <a:gd name="connsiteX6" fmla="*/ 0 w 825801"/>
              <a:gd name="connsiteY6" fmla="*/ 674404 h 712003"/>
              <a:gd name="connsiteX0" fmla="*/ 0 w 825354"/>
              <a:gd name="connsiteY0" fmla="*/ 674404 h 712003"/>
              <a:gd name="connsiteX1" fmla="*/ 373741 w 825354"/>
              <a:gd name="connsiteY1" fmla="*/ 700350 h 712003"/>
              <a:gd name="connsiteX2" fmla="*/ 814209 w 825354"/>
              <a:gd name="connsiteY2" fmla="*/ 448725 h 712003"/>
              <a:gd name="connsiteX3" fmla="*/ 581207 w 825354"/>
              <a:gd name="connsiteY3" fmla="*/ 3581 h 712003"/>
              <a:gd name="connsiteX4" fmla="*/ 59263 w 825354"/>
              <a:gd name="connsiteY4" fmla="*/ 262365 h 712003"/>
              <a:gd name="connsiteX5" fmla="*/ 56596 w 825354"/>
              <a:gd name="connsiteY5" fmla="*/ 573356 h 712003"/>
              <a:gd name="connsiteX6" fmla="*/ 0 w 825354"/>
              <a:gd name="connsiteY6" fmla="*/ 674404 h 712003"/>
              <a:gd name="connsiteX0" fmla="*/ 0 w 824001"/>
              <a:gd name="connsiteY0" fmla="*/ 674404 h 702198"/>
              <a:gd name="connsiteX1" fmla="*/ 429494 w 824001"/>
              <a:gd name="connsiteY1" fmla="*/ 688873 h 702198"/>
              <a:gd name="connsiteX2" fmla="*/ 814209 w 824001"/>
              <a:gd name="connsiteY2" fmla="*/ 448725 h 702198"/>
              <a:gd name="connsiteX3" fmla="*/ 581207 w 824001"/>
              <a:gd name="connsiteY3" fmla="*/ 3581 h 702198"/>
              <a:gd name="connsiteX4" fmla="*/ 59263 w 824001"/>
              <a:gd name="connsiteY4" fmla="*/ 262365 h 702198"/>
              <a:gd name="connsiteX5" fmla="*/ 56596 w 824001"/>
              <a:gd name="connsiteY5" fmla="*/ 573356 h 702198"/>
              <a:gd name="connsiteX6" fmla="*/ 0 w 824001"/>
              <a:gd name="connsiteY6" fmla="*/ 674404 h 702198"/>
              <a:gd name="connsiteX0" fmla="*/ 0 w 824001"/>
              <a:gd name="connsiteY0" fmla="*/ 674404 h 693317"/>
              <a:gd name="connsiteX1" fmla="*/ 429494 w 824001"/>
              <a:gd name="connsiteY1" fmla="*/ 688873 h 693317"/>
              <a:gd name="connsiteX2" fmla="*/ 814209 w 824001"/>
              <a:gd name="connsiteY2" fmla="*/ 448725 h 693317"/>
              <a:gd name="connsiteX3" fmla="*/ 581207 w 824001"/>
              <a:gd name="connsiteY3" fmla="*/ 3581 h 693317"/>
              <a:gd name="connsiteX4" fmla="*/ 59263 w 824001"/>
              <a:gd name="connsiteY4" fmla="*/ 262365 h 693317"/>
              <a:gd name="connsiteX5" fmla="*/ 56596 w 824001"/>
              <a:gd name="connsiteY5" fmla="*/ 573356 h 693317"/>
              <a:gd name="connsiteX6" fmla="*/ 0 w 824001"/>
              <a:gd name="connsiteY6" fmla="*/ 674404 h 69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01" h="693317">
                <a:moveTo>
                  <a:pt x="0" y="674404"/>
                </a:moveTo>
                <a:cubicBezTo>
                  <a:pt x="170947" y="672309"/>
                  <a:pt x="289590" y="704889"/>
                  <a:pt x="429494" y="688873"/>
                </a:cubicBezTo>
                <a:cubicBezTo>
                  <a:pt x="585106" y="671059"/>
                  <a:pt x="788924" y="562940"/>
                  <a:pt x="814209" y="448725"/>
                </a:cubicBezTo>
                <a:cubicBezTo>
                  <a:pt x="839495" y="334510"/>
                  <a:pt x="832857" y="49206"/>
                  <a:pt x="581207" y="3581"/>
                </a:cubicBezTo>
                <a:cubicBezTo>
                  <a:pt x="485480" y="-3562"/>
                  <a:pt x="91955" y="-26684"/>
                  <a:pt x="59263" y="262365"/>
                </a:cubicBezTo>
                <a:cubicBezTo>
                  <a:pt x="43357" y="371331"/>
                  <a:pt x="56596" y="510015"/>
                  <a:pt x="56596" y="573356"/>
                </a:cubicBezTo>
                <a:cubicBezTo>
                  <a:pt x="57073" y="645079"/>
                  <a:pt x="0" y="674404"/>
                  <a:pt x="0" y="674404"/>
                </a:cubicBezTo>
                <a:close/>
              </a:path>
            </a:pathLst>
          </a:custGeom>
          <a:noFill/>
          <a:ln w="19050"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9752318E-D247-4ED8-8B91-ED4663F23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746" y="1000537"/>
            <a:ext cx="5776791" cy="5009321"/>
          </a:xfrm>
          <a:custGeom>
            <a:avLst/>
            <a:gdLst>
              <a:gd name="connsiteX0" fmla="*/ 4237554 w 7832861"/>
              <a:gd name="connsiteY0" fmla="*/ 1051 h 6021285"/>
              <a:gd name="connsiteX1" fmla="*/ 6794477 w 7832861"/>
              <a:gd name="connsiteY1" fmla="*/ 1540633 h 6021285"/>
              <a:gd name="connsiteX2" fmla="*/ 7189105 w 7832861"/>
              <a:gd name="connsiteY2" fmla="*/ 3895332 h 6021285"/>
              <a:gd name="connsiteX3" fmla="*/ 7832861 w 7832861"/>
              <a:gd name="connsiteY3" fmla="*/ 4544816 h 6021285"/>
              <a:gd name="connsiteX4" fmla="*/ 6807235 w 7832861"/>
              <a:gd name="connsiteY4" fmla="*/ 4774287 h 6021285"/>
              <a:gd name="connsiteX5" fmla="*/ 4462697 w 7832861"/>
              <a:gd name="connsiteY5" fmla="*/ 5728371 h 6021285"/>
              <a:gd name="connsiteX6" fmla="*/ 2015005 w 7832861"/>
              <a:gd name="connsiteY6" fmla="*/ 5896478 h 6021285"/>
              <a:gd name="connsiteX7" fmla="*/ 131003 w 7832861"/>
              <a:gd name="connsiteY7" fmla="*/ 4020686 h 6021285"/>
              <a:gd name="connsiteX8" fmla="*/ 1330810 w 7832861"/>
              <a:gd name="connsiteY8" fmla="*/ 518885 h 6021285"/>
              <a:gd name="connsiteX9" fmla="*/ 2228690 w 7832861"/>
              <a:gd name="connsiteY9" fmla="*/ 261285 h 6021285"/>
              <a:gd name="connsiteX10" fmla="*/ 2230235 w 7832861"/>
              <a:gd name="connsiteY10" fmla="*/ 260915 h 6021285"/>
              <a:gd name="connsiteX11" fmla="*/ 2341247 w 7832861"/>
              <a:gd name="connsiteY11" fmla="*/ 221774 h 6021285"/>
              <a:gd name="connsiteX12" fmla="*/ 2729122 w 7832861"/>
              <a:gd name="connsiteY12" fmla="*/ 145569 h 6021285"/>
              <a:gd name="connsiteX13" fmla="*/ 2759736 w 7832861"/>
              <a:gd name="connsiteY13" fmla="*/ 144080 h 6021285"/>
              <a:gd name="connsiteX14" fmla="*/ 2777664 w 7832861"/>
              <a:gd name="connsiteY14" fmla="*/ 140289 h 6021285"/>
              <a:gd name="connsiteX15" fmla="*/ 4237554 w 7832861"/>
              <a:gd name="connsiteY15" fmla="*/ 1051 h 6021285"/>
              <a:gd name="connsiteX0" fmla="*/ 4237554 w 7832861"/>
              <a:gd name="connsiteY0" fmla="*/ 1051 h 6021285"/>
              <a:gd name="connsiteX1" fmla="*/ 6794477 w 7832861"/>
              <a:gd name="connsiteY1" fmla="*/ 1540633 h 6021285"/>
              <a:gd name="connsiteX2" fmla="*/ 7189105 w 7832861"/>
              <a:gd name="connsiteY2" fmla="*/ 3895332 h 6021285"/>
              <a:gd name="connsiteX3" fmla="*/ 7832861 w 7832861"/>
              <a:gd name="connsiteY3" fmla="*/ 4544816 h 6021285"/>
              <a:gd name="connsiteX4" fmla="*/ 6807235 w 7832861"/>
              <a:gd name="connsiteY4" fmla="*/ 4774287 h 6021285"/>
              <a:gd name="connsiteX5" fmla="*/ 4462697 w 7832861"/>
              <a:gd name="connsiteY5" fmla="*/ 5728371 h 6021285"/>
              <a:gd name="connsiteX6" fmla="*/ 2015005 w 7832861"/>
              <a:gd name="connsiteY6" fmla="*/ 5896478 h 6021285"/>
              <a:gd name="connsiteX7" fmla="*/ 131003 w 7832861"/>
              <a:gd name="connsiteY7" fmla="*/ 4020686 h 6021285"/>
              <a:gd name="connsiteX8" fmla="*/ 1330810 w 7832861"/>
              <a:gd name="connsiteY8" fmla="*/ 518885 h 6021285"/>
              <a:gd name="connsiteX9" fmla="*/ 2228690 w 7832861"/>
              <a:gd name="connsiteY9" fmla="*/ 261285 h 6021285"/>
              <a:gd name="connsiteX10" fmla="*/ 2230235 w 7832861"/>
              <a:gd name="connsiteY10" fmla="*/ 260915 h 6021285"/>
              <a:gd name="connsiteX11" fmla="*/ 2729122 w 7832861"/>
              <a:gd name="connsiteY11" fmla="*/ 145569 h 6021285"/>
              <a:gd name="connsiteX12" fmla="*/ 2759736 w 7832861"/>
              <a:gd name="connsiteY12" fmla="*/ 144080 h 6021285"/>
              <a:gd name="connsiteX13" fmla="*/ 2777664 w 7832861"/>
              <a:gd name="connsiteY13" fmla="*/ 140289 h 6021285"/>
              <a:gd name="connsiteX14" fmla="*/ 4237554 w 7832861"/>
              <a:gd name="connsiteY14" fmla="*/ 1051 h 6021285"/>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228690 w 7832861"/>
              <a:gd name="connsiteY9" fmla="*/ 260234 h 6020234"/>
              <a:gd name="connsiteX10" fmla="*/ 2230235 w 7832861"/>
              <a:gd name="connsiteY10" fmla="*/ 259864 h 6020234"/>
              <a:gd name="connsiteX11" fmla="*/ 2729122 w 7832861"/>
              <a:gd name="connsiteY11" fmla="*/ 144518 h 6020234"/>
              <a:gd name="connsiteX12" fmla="*/ 2759736 w 7832861"/>
              <a:gd name="connsiteY12" fmla="*/ 143029 h 6020234"/>
              <a:gd name="connsiteX13" fmla="*/ 4237554 w 7832861"/>
              <a:gd name="connsiteY13"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228690 w 7832861"/>
              <a:gd name="connsiteY9" fmla="*/ 260234 h 6020234"/>
              <a:gd name="connsiteX10" fmla="*/ 2230235 w 7832861"/>
              <a:gd name="connsiteY10" fmla="*/ 259864 h 6020234"/>
              <a:gd name="connsiteX11" fmla="*/ 2729122 w 7832861"/>
              <a:gd name="connsiteY11" fmla="*/ 144518 h 6020234"/>
              <a:gd name="connsiteX12" fmla="*/ 4237554 w 7832861"/>
              <a:gd name="connsiteY12"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228690 w 7832861"/>
              <a:gd name="connsiteY9" fmla="*/ 260234 h 6020234"/>
              <a:gd name="connsiteX10" fmla="*/ 2729122 w 7832861"/>
              <a:gd name="connsiteY10" fmla="*/ 144518 h 6020234"/>
              <a:gd name="connsiteX11" fmla="*/ 4237554 w 7832861"/>
              <a:gd name="connsiteY11"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729122 w 7832861"/>
              <a:gd name="connsiteY9" fmla="*/ 144518 h 6020234"/>
              <a:gd name="connsiteX10" fmla="*/ 4237554 w 7832861"/>
              <a:gd name="connsiteY10"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729122 w 7832861"/>
              <a:gd name="connsiteY9" fmla="*/ 144518 h 6020234"/>
              <a:gd name="connsiteX10" fmla="*/ 4237554 w 7832861"/>
              <a:gd name="connsiteY10"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780941 w 7832861"/>
              <a:gd name="connsiteY9" fmla="*/ 69783 h 6020234"/>
              <a:gd name="connsiteX10" fmla="*/ 4237554 w 7832861"/>
              <a:gd name="connsiteY10" fmla="*/ 0 h 6020234"/>
              <a:gd name="connsiteX0" fmla="*/ 4237554 w 7832861"/>
              <a:gd name="connsiteY0" fmla="*/ 0 h 6020234"/>
              <a:gd name="connsiteX1" fmla="*/ 6794477 w 7832861"/>
              <a:gd name="connsiteY1" fmla="*/ 1539582 h 6020234"/>
              <a:gd name="connsiteX2" fmla="*/ 7189105 w 7832861"/>
              <a:gd name="connsiteY2" fmla="*/ 3894281 h 6020234"/>
              <a:gd name="connsiteX3" fmla="*/ 7832861 w 7832861"/>
              <a:gd name="connsiteY3" fmla="*/ 4543765 h 6020234"/>
              <a:gd name="connsiteX4" fmla="*/ 6807235 w 7832861"/>
              <a:gd name="connsiteY4" fmla="*/ 4773236 h 6020234"/>
              <a:gd name="connsiteX5" fmla="*/ 4462697 w 7832861"/>
              <a:gd name="connsiteY5" fmla="*/ 5727320 h 6020234"/>
              <a:gd name="connsiteX6" fmla="*/ 2015005 w 7832861"/>
              <a:gd name="connsiteY6" fmla="*/ 5895427 h 6020234"/>
              <a:gd name="connsiteX7" fmla="*/ 131003 w 7832861"/>
              <a:gd name="connsiteY7" fmla="*/ 4019635 h 6020234"/>
              <a:gd name="connsiteX8" fmla="*/ 1330810 w 7832861"/>
              <a:gd name="connsiteY8" fmla="*/ 517834 h 6020234"/>
              <a:gd name="connsiteX9" fmla="*/ 2780941 w 7832861"/>
              <a:gd name="connsiteY9" fmla="*/ 69783 h 6020234"/>
              <a:gd name="connsiteX10" fmla="*/ 4237554 w 7832861"/>
              <a:gd name="connsiteY10" fmla="*/ 0 h 6020234"/>
              <a:gd name="connsiteX0" fmla="*/ 4237554 w 7832861"/>
              <a:gd name="connsiteY0" fmla="*/ 0 h 6035181"/>
              <a:gd name="connsiteX1" fmla="*/ 6794477 w 7832861"/>
              <a:gd name="connsiteY1" fmla="*/ 1554529 h 6035181"/>
              <a:gd name="connsiteX2" fmla="*/ 7189105 w 7832861"/>
              <a:gd name="connsiteY2" fmla="*/ 3909228 h 6035181"/>
              <a:gd name="connsiteX3" fmla="*/ 7832861 w 7832861"/>
              <a:gd name="connsiteY3" fmla="*/ 4558712 h 6035181"/>
              <a:gd name="connsiteX4" fmla="*/ 6807235 w 7832861"/>
              <a:gd name="connsiteY4" fmla="*/ 4788183 h 6035181"/>
              <a:gd name="connsiteX5" fmla="*/ 4462697 w 7832861"/>
              <a:gd name="connsiteY5" fmla="*/ 5742267 h 6035181"/>
              <a:gd name="connsiteX6" fmla="*/ 2015005 w 7832861"/>
              <a:gd name="connsiteY6" fmla="*/ 5910374 h 6035181"/>
              <a:gd name="connsiteX7" fmla="*/ 131003 w 7832861"/>
              <a:gd name="connsiteY7" fmla="*/ 4034582 h 6035181"/>
              <a:gd name="connsiteX8" fmla="*/ 1330810 w 7832861"/>
              <a:gd name="connsiteY8" fmla="*/ 532781 h 6035181"/>
              <a:gd name="connsiteX9" fmla="*/ 2780941 w 7832861"/>
              <a:gd name="connsiteY9" fmla="*/ 84730 h 6035181"/>
              <a:gd name="connsiteX10" fmla="*/ 4237554 w 7832861"/>
              <a:gd name="connsiteY10" fmla="*/ 0 h 6035181"/>
              <a:gd name="connsiteX0" fmla="*/ 4237554 w 7832861"/>
              <a:gd name="connsiteY0" fmla="*/ 0 h 6035181"/>
              <a:gd name="connsiteX1" fmla="*/ 6794477 w 7832861"/>
              <a:gd name="connsiteY1" fmla="*/ 1554529 h 6035181"/>
              <a:gd name="connsiteX2" fmla="*/ 7189105 w 7832861"/>
              <a:gd name="connsiteY2" fmla="*/ 3909228 h 6035181"/>
              <a:gd name="connsiteX3" fmla="*/ 7832861 w 7832861"/>
              <a:gd name="connsiteY3" fmla="*/ 4558712 h 6035181"/>
              <a:gd name="connsiteX4" fmla="*/ 6807235 w 7832861"/>
              <a:gd name="connsiteY4" fmla="*/ 4788183 h 6035181"/>
              <a:gd name="connsiteX5" fmla="*/ 4462697 w 7832861"/>
              <a:gd name="connsiteY5" fmla="*/ 5742267 h 6035181"/>
              <a:gd name="connsiteX6" fmla="*/ 2015005 w 7832861"/>
              <a:gd name="connsiteY6" fmla="*/ 5910374 h 6035181"/>
              <a:gd name="connsiteX7" fmla="*/ 131003 w 7832861"/>
              <a:gd name="connsiteY7" fmla="*/ 4034582 h 6035181"/>
              <a:gd name="connsiteX8" fmla="*/ 1330810 w 7832861"/>
              <a:gd name="connsiteY8" fmla="*/ 532781 h 6035181"/>
              <a:gd name="connsiteX9" fmla="*/ 2780941 w 7832861"/>
              <a:gd name="connsiteY9" fmla="*/ 84730 h 6035181"/>
              <a:gd name="connsiteX10" fmla="*/ 4237554 w 7832861"/>
              <a:gd name="connsiteY10" fmla="*/ 0 h 6035181"/>
              <a:gd name="connsiteX0" fmla="*/ 4237554 w 7832861"/>
              <a:gd name="connsiteY0" fmla="*/ 0 h 6035181"/>
              <a:gd name="connsiteX1" fmla="*/ 6794477 w 7832861"/>
              <a:gd name="connsiteY1" fmla="*/ 1554529 h 6035181"/>
              <a:gd name="connsiteX2" fmla="*/ 7189105 w 7832861"/>
              <a:gd name="connsiteY2" fmla="*/ 3909228 h 6035181"/>
              <a:gd name="connsiteX3" fmla="*/ 7832861 w 7832861"/>
              <a:gd name="connsiteY3" fmla="*/ 4558712 h 6035181"/>
              <a:gd name="connsiteX4" fmla="*/ 6807235 w 7832861"/>
              <a:gd name="connsiteY4" fmla="*/ 4788183 h 6035181"/>
              <a:gd name="connsiteX5" fmla="*/ 4462697 w 7832861"/>
              <a:gd name="connsiteY5" fmla="*/ 5742267 h 6035181"/>
              <a:gd name="connsiteX6" fmla="*/ 2015005 w 7832861"/>
              <a:gd name="connsiteY6" fmla="*/ 5910374 h 6035181"/>
              <a:gd name="connsiteX7" fmla="*/ 131003 w 7832861"/>
              <a:gd name="connsiteY7" fmla="*/ 4034582 h 6035181"/>
              <a:gd name="connsiteX8" fmla="*/ 1330810 w 7832861"/>
              <a:gd name="connsiteY8" fmla="*/ 532781 h 6035181"/>
              <a:gd name="connsiteX9" fmla="*/ 2780941 w 7832861"/>
              <a:gd name="connsiteY9" fmla="*/ 144519 h 6035181"/>
              <a:gd name="connsiteX10" fmla="*/ 4237554 w 7832861"/>
              <a:gd name="connsiteY10" fmla="*/ 0 h 6035181"/>
              <a:gd name="connsiteX0" fmla="*/ 4237554 w 7832861"/>
              <a:gd name="connsiteY0" fmla="*/ 0 h 6035181"/>
              <a:gd name="connsiteX1" fmla="*/ 6794477 w 7832861"/>
              <a:gd name="connsiteY1" fmla="*/ 1554529 h 6035181"/>
              <a:gd name="connsiteX2" fmla="*/ 7189105 w 7832861"/>
              <a:gd name="connsiteY2" fmla="*/ 3909228 h 6035181"/>
              <a:gd name="connsiteX3" fmla="*/ 7832861 w 7832861"/>
              <a:gd name="connsiteY3" fmla="*/ 4558712 h 6035181"/>
              <a:gd name="connsiteX4" fmla="*/ 6807235 w 7832861"/>
              <a:gd name="connsiteY4" fmla="*/ 4788183 h 6035181"/>
              <a:gd name="connsiteX5" fmla="*/ 4462697 w 7832861"/>
              <a:gd name="connsiteY5" fmla="*/ 5742267 h 6035181"/>
              <a:gd name="connsiteX6" fmla="*/ 2015005 w 7832861"/>
              <a:gd name="connsiteY6" fmla="*/ 5910374 h 6035181"/>
              <a:gd name="connsiteX7" fmla="*/ 131003 w 7832861"/>
              <a:gd name="connsiteY7" fmla="*/ 4034582 h 6035181"/>
              <a:gd name="connsiteX8" fmla="*/ 1330810 w 7832861"/>
              <a:gd name="connsiteY8" fmla="*/ 607516 h 6035181"/>
              <a:gd name="connsiteX9" fmla="*/ 2780941 w 7832861"/>
              <a:gd name="connsiteY9" fmla="*/ 144519 h 6035181"/>
              <a:gd name="connsiteX10" fmla="*/ 4237554 w 7832861"/>
              <a:gd name="connsiteY10" fmla="*/ 0 h 6035181"/>
              <a:gd name="connsiteX0" fmla="*/ 4265780 w 7861087"/>
              <a:gd name="connsiteY0" fmla="*/ 0 h 6035181"/>
              <a:gd name="connsiteX1" fmla="*/ 6822703 w 7861087"/>
              <a:gd name="connsiteY1" fmla="*/ 1554529 h 6035181"/>
              <a:gd name="connsiteX2" fmla="*/ 7217331 w 7861087"/>
              <a:gd name="connsiteY2" fmla="*/ 3909228 h 6035181"/>
              <a:gd name="connsiteX3" fmla="*/ 7861087 w 7861087"/>
              <a:gd name="connsiteY3" fmla="*/ 4558712 h 6035181"/>
              <a:gd name="connsiteX4" fmla="*/ 6835461 w 7861087"/>
              <a:gd name="connsiteY4" fmla="*/ 4788183 h 6035181"/>
              <a:gd name="connsiteX5" fmla="*/ 4490923 w 7861087"/>
              <a:gd name="connsiteY5" fmla="*/ 5742267 h 6035181"/>
              <a:gd name="connsiteX6" fmla="*/ 2043231 w 7861087"/>
              <a:gd name="connsiteY6" fmla="*/ 5910374 h 6035181"/>
              <a:gd name="connsiteX7" fmla="*/ 159229 w 7861087"/>
              <a:gd name="connsiteY7" fmla="*/ 4034582 h 6035181"/>
              <a:gd name="connsiteX8" fmla="*/ 1289943 w 7861087"/>
              <a:gd name="connsiteY8" fmla="*/ 622464 h 6035181"/>
              <a:gd name="connsiteX9" fmla="*/ 2809167 w 7861087"/>
              <a:gd name="connsiteY9" fmla="*/ 144519 h 6035181"/>
              <a:gd name="connsiteX10" fmla="*/ 4265780 w 7861087"/>
              <a:gd name="connsiteY10" fmla="*/ 0 h 6035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61087" h="6035181">
                <a:moveTo>
                  <a:pt x="4265780" y="0"/>
                </a:moveTo>
                <a:cubicBezTo>
                  <a:pt x="5338002" y="21445"/>
                  <a:pt x="6383269" y="390941"/>
                  <a:pt x="6822703" y="1554529"/>
                </a:cubicBezTo>
                <a:cubicBezTo>
                  <a:pt x="7159410" y="2314095"/>
                  <a:pt x="7103165" y="3447531"/>
                  <a:pt x="7217331" y="3909228"/>
                </a:cubicBezTo>
                <a:cubicBezTo>
                  <a:pt x="7342397" y="4433062"/>
                  <a:pt x="7861087" y="4558712"/>
                  <a:pt x="7861087" y="4558712"/>
                </a:cubicBezTo>
                <a:cubicBezTo>
                  <a:pt x="7709964" y="4623369"/>
                  <a:pt x="7377128" y="4620797"/>
                  <a:pt x="6835461" y="4788183"/>
                </a:cubicBezTo>
                <a:cubicBezTo>
                  <a:pt x="6293793" y="4955568"/>
                  <a:pt x="5289626" y="5555233"/>
                  <a:pt x="4490923" y="5742267"/>
                </a:cubicBezTo>
                <a:cubicBezTo>
                  <a:pt x="3692220" y="5929300"/>
                  <a:pt x="2765184" y="6194987"/>
                  <a:pt x="2043231" y="5910374"/>
                </a:cubicBezTo>
                <a:cubicBezTo>
                  <a:pt x="1321278" y="5625761"/>
                  <a:pt x="284777" y="4915900"/>
                  <a:pt x="159229" y="4034582"/>
                </a:cubicBezTo>
                <a:cubicBezTo>
                  <a:pt x="33681" y="3153264"/>
                  <a:pt x="-456595" y="1392285"/>
                  <a:pt x="1289943" y="622464"/>
                </a:cubicBezTo>
                <a:cubicBezTo>
                  <a:pt x="2241160" y="260608"/>
                  <a:pt x="2324710" y="230825"/>
                  <a:pt x="2809167" y="144519"/>
                </a:cubicBezTo>
                <a:cubicBezTo>
                  <a:pt x="3450164" y="31575"/>
                  <a:pt x="3780243" y="8313"/>
                  <a:pt x="4265780" y="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SWOT &amp; PESTLE analysis - Mr. Dachpian's MYP Humanities, DP Economics &amp; DP  Business Management page">
            <a:extLst>
              <a:ext uri="{FF2B5EF4-FFF2-40B4-BE49-F238E27FC236}">
                <a16:creationId xmlns:a16="http://schemas.microsoft.com/office/drawing/2014/main" id="{295F7E6C-EC76-457B-9D24-6F89F85D702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376037" y="795766"/>
            <a:ext cx="5271468" cy="5271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5528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7" name="Freeform: Shape 36">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41" name="Rectangle 40">
            <a:extLst>
              <a:ext uri="{FF2B5EF4-FFF2-40B4-BE49-F238E27FC236}">
                <a16:creationId xmlns:a16="http://schemas.microsoft.com/office/drawing/2014/main" id="{76FB0F23-3B45-4057-92D7-60A175991B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BEF87E92-95ED-42D0-B03D-47168760970C}"/>
              </a:ext>
            </a:extLst>
          </p:cNvPr>
          <p:cNvSpPr>
            <a:spLocks noGrp="1"/>
          </p:cNvSpPr>
          <p:nvPr>
            <p:ph type="title"/>
          </p:nvPr>
        </p:nvSpPr>
        <p:spPr>
          <a:xfrm>
            <a:off x="766940" y="4670830"/>
            <a:ext cx="10658121" cy="985152"/>
          </a:xfrm>
        </p:spPr>
        <p:txBody>
          <a:bodyPr vert="horz" lIns="91440" tIns="45720" rIns="91440" bIns="45720" rtlCol="0" anchor="b">
            <a:normAutofit/>
          </a:bodyPr>
          <a:lstStyle/>
          <a:p>
            <a:pPr algn="ctr"/>
            <a:r>
              <a:rPr lang="en-US" dirty="0"/>
              <a:t>FISHBONE DIAGRAM</a:t>
            </a:r>
          </a:p>
        </p:txBody>
      </p:sp>
      <p:sp>
        <p:nvSpPr>
          <p:cNvPr id="43" name="Freeform: Shape 42">
            <a:extLst>
              <a:ext uri="{FF2B5EF4-FFF2-40B4-BE49-F238E27FC236}">
                <a16:creationId xmlns:a16="http://schemas.microsoft.com/office/drawing/2014/main" id="{19953613-5A5A-4383-B8C2-6A202946F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291217"/>
          </a:xfrm>
          <a:custGeom>
            <a:avLst/>
            <a:gdLst>
              <a:gd name="connsiteX0" fmla="*/ 11939278 w 12192000"/>
              <a:gd name="connsiteY0" fmla="*/ 4505678 h 4505788"/>
              <a:gd name="connsiteX1" fmla="*/ 11424827 w 12192000"/>
              <a:gd name="connsiteY1" fmla="*/ 4495007 h 4505788"/>
              <a:gd name="connsiteX2" fmla="*/ 10611484 w 12192000"/>
              <a:gd name="connsiteY2" fmla="*/ 4501297 h 4505788"/>
              <a:gd name="connsiteX3" fmla="*/ 1537138 w 12192000"/>
              <a:gd name="connsiteY3" fmla="*/ 4479019 h 4505788"/>
              <a:gd name="connsiteX4" fmla="*/ 113174 w 12192000"/>
              <a:gd name="connsiteY4" fmla="*/ 4461702 h 4505788"/>
              <a:gd name="connsiteX5" fmla="*/ 0 w 12192000"/>
              <a:gd name="connsiteY5" fmla="*/ 4459468 h 4505788"/>
              <a:gd name="connsiteX6" fmla="*/ 0 w 12192000"/>
              <a:gd name="connsiteY6" fmla="*/ 0 h 4505788"/>
              <a:gd name="connsiteX7" fmla="*/ 12192000 w 12192000"/>
              <a:gd name="connsiteY7" fmla="*/ 0 h 4505788"/>
              <a:gd name="connsiteX8" fmla="*/ 12192000 w 12192000"/>
              <a:gd name="connsiteY8" fmla="*/ 4499412 h 4505788"/>
              <a:gd name="connsiteX9" fmla="*/ 12183330 w 12192000"/>
              <a:gd name="connsiteY9" fmla="*/ 4500309 h 4505788"/>
              <a:gd name="connsiteX10" fmla="*/ 11983621 w 12192000"/>
              <a:gd name="connsiteY10" fmla="*/ 4505604 h 4505788"/>
              <a:gd name="connsiteX11" fmla="*/ 11939278 w 12192000"/>
              <a:gd name="connsiteY11" fmla="*/ 4505678 h 4505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4505788">
                <a:moveTo>
                  <a:pt x="11939278" y="4505678"/>
                </a:moveTo>
                <a:cubicBezTo>
                  <a:pt x="11817135" y="4504551"/>
                  <a:pt x="11574433" y="4495156"/>
                  <a:pt x="11424827" y="4495007"/>
                </a:cubicBezTo>
                <a:cubicBezTo>
                  <a:pt x="11139862" y="4494723"/>
                  <a:pt x="10930345" y="4504998"/>
                  <a:pt x="10611484" y="4501297"/>
                </a:cubicBezTo>
                <a:cubicBezTo>
                  <a:pt x="8176893" y="4532664"/>
                  <a:pt x="4168459" y="4370065"/>
                  <a:pt x="1537138" y="4479019"/>
                </a:cubicBezTo>
                <a:cubicBezTo>
                  <a:pt x="755355" y="4495523"/>
                  <a:pt x="519578" y="4472425"/>
                  <a:pt x="113174" y="4461702"/>
                </a:cubicBezTo>
                <a:lnTo>
                  <a:pt x="0" y="4459468"/>
                </a:lnTo>
                <a:lnTo>
                  <a:pt x="0" y="0"/>
                </a:lnTo>
                <a:lnTo>
                  <a:pt x="12192000" y="0"/>
                </a:lnTo>
                <a:lnTo>
                  <a:pt x="12192000" y="4499412"/>
                </a:lnTo>
                <a:lnTo>
                  <a:pt x="12183330" y="4500309"/>
                </a:lnTo>
                <a:cubicBezTo>
                  <a:pt x="12145326" y="4501926"/>
                  <a:pt x="12084089" y="4500034"/>
                  <a:pt x="11983621" y="4505604"/>
                </a:cubicBezTo>
                <a:cubicBezTo>
                  <a:pt x="11971715" y="4505831"/>
                  <a:pt x="11956727" y="4505839"/>
                  <a:pt x="11939278" y="4505678"/>
                </a:cubicBezTo>
                <a:close/>
              </a:path>
            </a:pathLst>
          </a:cu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Контейнер за съдържание 3">
            <a:extLst>
              <a:ext uri="{FF2B5EF4-FFF2-40B4-BE49-F238E27FC236}">
                <a16:creationId xmlns:a16="http://schemas.microsoft.com/office/drawing/2014/main" id="{B4D48460-F534-4E28-A267-A875E4D77C0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2149895" y="479603"/>
            <a:ext cx="7912704" cy="3283773"/>
          </a:xfrm>
          <a:prstGeom prst="rect">
            <a:avLst/>
          </a:prstGeom>
          <a:noFill/>
        </p:spPr>
      </p:pic>
    </p:spTree>
    <p:extLst>
      <p:ext uri="{BB962C8B-B14F-4D97-AF65-F5344CB8AC3E}">
        <p14:creationId xmlns:p14="http://schemas.microsoft.com/office/powerpoint/2010/main" val="2229483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Box 9">
            <a:extLst>
              <a:ext uri="{FF2B5EF4-FFF2-40B4-BE49-F238E27FC236}">
                <a16:creationId xmlns:a16="http://schemas.microsoft.com/office/drawing/2014/main" id="{B521AE01-BA11-4C26-8E87-4B75A70EFEC6}"/>
              </a:ext>
            </a:extLst>
          </p:cNvPr>
          <p:cNvSpPr txBox="1">
            <a:spLocks noGrp="1" noChangeArrowheads="1"/>
          </p:cNvSpPr>
          <p:nvPr>
            <p:ph idx="1"/>
          </p:nvPr>
        </p:nvSpPr>
        <p:spPr bwMode="auto">
          <a:xfrm>
            <a:off x="7219951" y="466725"/>
            <a:ext cx="4648199" cy="2095500"/>
          </a:xfrm>
          <a:prstGeom prst="rect">
            <a:avLst/>
          </a:prstGeom>
          <a:solidFill>
            <a:schemeClr val="lt1">
              <a:lumMod val="100000"/>
              <a:lumOff val="0"/>
            </a:schemeClr>
          </a:solidFill>
          <a:ln w="31750" cmpd="sng">
            <a:solidFill>
              <a:schemeClr val="dk1">
                <a:lumMod val="100000"/>
                <a:lumOff val="0"/>
              </a:schemeClr>
            </a:solidFill>
            <a:prstDash val="solid"/>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rot="0" vert="horz" wrap="square" lIns="91440" tIns="45720" rIns="91440" bIns="45720" anchor="t" anchorCtr="0" upright="1">
            <a:noAutofit/>
          </a:bodyPr>
          <a:lstStyle/>
          <a:p>
            <a:pPr fontAlgn="base"/>
            <a:r>
              <a:rPr lang="en-GB" sz="1100" dirty="0">
                <a:solidFill>
                  <a:srgbClr val="202124"/>
                </a:solidFill>
                <a:effectLst/>
                <a:latin typeface="Arial" panose="020B0604020202020204" pitchFamily="34" charset="0"/>
                <a:ea typeface="Times New Roman" panose="02020603050405020304" pitchFamily="18" charset="0"/>
                <a:cs typeface="Arial" panose="020B0604020202020204" pitchFamily="34" charset="0"/>
              </a:rPr>
              <a:t>SWOT analysis considering Strengths, Weaknesses, Opportunities, and Threats of the business facilitates the development of effective problem solving and decision-making strategies. </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endParaRPr lang="en-GB" sz="1100" dirty="0">
              <a:effectLst/>
              <a:latin typeface="Arial" panose="020B0604020202020204" pitchFamily="34" charset="0"/>
              <a:ea typeface="Calibri" panose="020F0502020204030204" pitchFamily="34" charset="0"/>
              <a:cs typeface="Arial" panose="020B0604020202020204" pitchFamily="34" charset="0"/>
            </a:endParaRPr>
          </a:p>
        </p:txBody>
      </p:sp>
      <p:sp>
        <p:nvSpPr>
          <p:cNvPr id="8" name="Text Box 2">
            <a:extLst>
              <a:ext uri="{FF2B5EF4-FFF2-40B4-BE49-F238E27FC236}">
                <a16:creationId xmlns:a16="http://schemas.microsoft.com/office/drawing/2014/main" id="{C4D90146-3AEF-4234-99FA-CA754F0F41DA}"/>
              </a:ext>
            </a:extLst>
          </p:cNvPr>
          <p:cNvSpPr txBox="1">
            <a:spLocks noChangeArrowheads="1"/>
          </p:cNvSpPr>
          <p:nvPr/>
        </p:nvSpPr>
        <p:spPr bwMode="auto">
          <a:xfrm>
            <a:off x="804901" y="1066800"/>
            <a:ext cx="3162300" cy="2070100"/>
          </a:xfrm>
          <a:prstGeom prst="rect">
            <a:avLst/>
          </a:prstGeom>
          <a:solidFill>
            <a:srgbClr val="FFFFFF"/>
          </a:solidFill>
          <a:ln w="317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-Love your job</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-Be positive and optimistic</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-Good communication</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-Good relationship</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-Be obsessed</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-Using useful tool for problem solving</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-Focused and concentrated</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9" name="Text Box 3">
            <a:extLst>
              <a:ext uri="{FF2B5EF4-FFF2-40B4-BE49-F238E27FC236}">
                <a16:creationId xmlns:a16="http://schemas.microsoft.com/office/drawing/2014/main" id="{29895D48-87D1-4FC5-A583-04F2B5E78F84}"/>
              </a:ext>
            </a:extLst>
          </p:cNvPr>
          <p:cNvSpPr txBox="1">
            <a:spLocks noChangeArrowheads="1"/>
          </p:cNvSpPr>
          <p:nvPr/>
        </p:nvSpPr>
        <p:spPr bwMode="auto">
          <a:xfrm>
            <a:off x="3916401" y="1066799"/>
            <a:ext cx="3073400" cy="2095500"/>
          </a:xfrm>
          <a:prstGeom prst="rect">
            <a:avLst/>
          </a:prstGeom>
          <a:solidFill>
            <a:srgbClr val="FFFFFF"/>
          </a:solidFill>
          <a:ln w="317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Lack of brake</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 lot of over time</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-Bad communication or missing</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-Manager who shouts at the staff</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-Bad organization </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Text Box 4">
            <a:extLst>
              <a:ext uri="{FF2B5EF4-FFF2-40B4-BE49-F238E27FC236}">
                <a16:creationId xmlns:a16="http://schemas.microsoft.com/office/drawing/2014/main" id="{FDA78EDF-E569-4192-8A13-1560E0EF9C9E}"/>
              </a:ext>
            </a:extLst>
          </p:cNvPr>
          <p:cNvSpPr txBox="1">
            <a:spLocks noChangeArrowheads="1"/>
          </p:cNvSpPr>
          <p:nvPr/>
        </p:nvSpPr>
        <p:spPr bwMode="auto">
          <a:xfrm>
            <a:off x="1212115" y="644396"/>
            <a:ext cx="1955800" cy="393700"/>
          </a:xfrm>
          <a:prstGeom prst="rect">
            <a:avLst/>
          </a:prstGeom>
          <a:solidFill>
            <a:srgbClr val="FFFFFF"/>
          </a:solidFill>
          <a:ln w="317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STRENGTHS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Text Box 5">
            <a:extLst>
              <a:ext uri="{FF2B5EF4-FFF2-40B4-BE49-F238E27FC236}">
                <a16:creationId xmlns:a16="http://schemas.microsoft.com/office/drawing/2014/main" id="{12CAFEB0-9E9C-479C-BFA6-679C86035059}"/>
              </a:ext>
            </a:extLst>
          </p:cNvPr>
          <p:cNvSpPr txBox="1">
            <a:spLocks noChangeArrowheads="1"/>
          </p:cNvSpPr>
          <p:nvPr/>
        </p:nvSpPr>
        <p:spPr bwMode="auto">
          <a:xfrm>
            <a:off x="4589502" y="596771"/>
            <a:ext cx="1866900" cy="450850"/>
          </a:xfrm>
          <a:prstGeom prst="rect">
            <a:avLst/>
          </a:prstGeom>
          <a:solidFill>
            <a:srgbClr val="FFFFFF"/>
          </a:solidFill>
          <a:ln w="317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WEAKNESSES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Rectangle 5">
            <a:extLst>
              <a:ext uri="{FF2B5EF4-FFF2-40B4-BE49-F238E27FC236}">
                <a16:creationId xmlns:a16="http://schemas.microsoft.com/office/drawing/2014/main" id="{5385CE34-4C8E-487C-BC6C-7452ACC378F0}"/>
              </a:ext>
            </a:extLst>
          </p:cNvPr>
          <p:cNvSpPr>
            <a:spLocks noChangeArrowheads="1"/>
          </p:cNvSpPr>
          <p:nvPr/>
        </p:nvSpPr>
        <p:spPr bwMode="auto">
          <a:xfrm>
            <a:off x="-1020724" y="-2857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3" name="Rectangle 10">
            <a:extLst>
              <a:ext uri="{FF2B5EF4-FFF2-40B4-BE49-F238E27FC236}">
                <a16:creationId xmlns:a16="http://schemas.microsoft.com/office/drawing/2014/main" id="{34113939-0992-4D34-8C51-1E726C07C84E}"/>
              </a:ext>
            </a:extLst>
          </p:cNvPr>
          <p:cNvSpPr>
            <a:spLocks noChangeArrowheads="1"/>
          </p:cNvSpPr>
          <p:nvPr/>
        </p:nvSpPr>
        <p:spPr bwMode="auto">
          <a:xfrm>
            <a:off x="-1020724" y="17145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4" name="Text Box 6">
            <a:extLst>
              <a:ext uri="{FF2B5EF4-FFF2-40B4-BE49-F238E27FC236}">
                <a16:creationId xmlns:a16="http://schemas.microsoft.com/office/drawing/2014/main" id="{6B3BD9B1-0C17-48A4-9959-036851CA0585}"/>
              </a:ext>
            </a:extLst>
          </p:cNvPr>
          <p:cNvSpPr txBox="1">
            <a:spLocks noChangeArrowheads="1"/>
          </p:cNvSpPr>
          <p:nvPr/>
        </p:nvSpPr>
        <p:spPr bwMode="auto">
          <a:xfrm>
            <a:off x="1207391" y="3162300"/>
            <a:ext cx="1960524" cy="438150"/>
          </a:xfrm>
          <a:prstGeom prst="rect">
            <a:avLst/>
          </a:prstGeom>
          <a:solidFill>
            <a:srgbClr val="FFFFFF"/>
          </a:solidFill>
          <a:ln w="317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OPPORTUNITIES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 name="Text Box 7">
            <a:extLst>
              <a:ext uri="{FF2B5EF4-FFF2-40B4-BE49-F238E27FC236}">
                <a16:creationId xmlns:a16="http://schemas.microsoft.com/office/drawing/2014/main" id="{7287BDE3-E6A7-4B49-8D58-C8A9176CBFCF}"/>
              </a:ext>
            </a:extLst>
          </p:cNvPr>
          <p:cNvSpPr txBox="1">
            <a:spLocks noChangeArrowheads="1"/>
          </p:cNvSpPr>
          <p:nvPr/>
        </p:nvSpPr>
        <p:spPr bwMode="auto">
          <a:xfrm>
            <a:off x="4572078" y="3193978"/>
            <a:ext cx="1949450" cy="438150"/>
          </a:xfrm>
          <a:prstGeom prst="rect">
            <a:avLst/>
          </a:prstGeom>
          <a:solidFill>
            <a:srgbClr val="FFFFFF"/>
          </a:solidFill>
          <a:ln w="317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THREATS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 name="Text Box 8">
            <a:extLst>
              <a:ext uri="{FF2B5EF4-FFF2-40B4-BE49-F238E27FC236}">
                <a16:creationId xmlns:a16="http://schemas.microsoft.com/office/drawing/2014/main" id="{D95403C4-2057-4323-954E-F746F89470A0}"/>
              </a:ext>
            </a:extLst>
          </p:cNvPr>
          <p:cNvSpPr txBox="1">
            <a:spLocks noChangeArrowheads="1"/>
          </p:cNvSpPr>
          <p:nvPr/>
        </p:nvSpPr>
        <p:spPr bwMode="auto">
          <a:xfrm>
            <a:off x="804901" y="3625778"/>
            <a:ext cx="3111500" cy="1758950"/>
          </a:xfrm>
          <a:prstGeom prst="rect">
            <a:avLst/>
          </a:prstGeom>
          <a:solidFill>
            <a:srgbClr val="FFFFFF"/>
          </a:solidFill>
          <a:ln w="317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-More brakes</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-Less over time</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-Nice atmosphere</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-Respect each other</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-Team party</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17" name="Text Box 9">
            <a:extLst>
              <a:ext uri="{FF2B5EF4-FFF2-40B4-BE49-F238E27FC236}">
                <a16:creationId xmlns:a16="http://schemas.microsoft.com/office/drawing/2014/main" id="{F5FC94C6-3182-4905-8C52-FBDAA43F7E3F}"/>
              </a:ext>
            </a:extLst>
          </p:cNvPr>
          <p:cNvSpPr txBox="1">
            <a:spLocks noChangeArrowheads="1"/>
          </p:cNvSpPr>
          <p:nvPr/>
        </p:nvSpPr>
        <p:spPr bwMode="auto">
          <a:xfrm>
            <a:off x="3928231" y="3632128"/>
            <a:ext cx="3213100" cy="1752600"/>
          </a:xfrm>
          <a:prstGeom prst="rect">
            <a:avLst/>
          </a:prstGeom>
          <a:solidFill>
            <a:srgbClr val="FFFFFF"/>
          </a:solidFill>
          <a:ln w="317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-Loose job</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-Depression</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-Health problem</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-Use alcohol and drugs</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-Family problem</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18" name="Rectangle 15">
            <a:extLst>
              <a:ext uri="{FF2B5EF4-FFF2-40B4-BE49-F238E27FC236}">
                <a16:creationId xmlns:a16="http://schemas.microsoft.com/office/drawing/2014/main" id="{5E483F2F-8F16-4321-AB13-867E99BE87F8}"/>
              </a:ext>
            </a:extLst>
          </p:cNvPr>
          <p:cNvSpPr>
            <a:spLocks noChangeArrowheads="1"/>
          </p:cNvSpPr>
          <p:nvPr/>
        </p:nvSpPr>
        <p:spPr bwMode="auto">
          <a:xfrm>
            <a:off x="104775" y="-1238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9" name="Rectangle 18">
            <a:extLst>
              <a:ext uri="{FF2B5EF4-FFF2-40B4-BE49-F238E27FC236}">
                <a16:creationId xmlns:a16="http://schemas.microsoft.com/office/drawing/2014/main" id="{09B0C89E-06F5-43D9-ACD1-2F2152FCA89E}"/>
              </a:ext>
            </a:extLst>
          </p:cNvPr>
          <p:cNvSpPr>
            <a:spLocks noChangeArrowheads="1"/>
          </p:cNvSpPr>
          <p:nvPr/>
        </p:nvSpPr>
        <p:spPr bwMode="auto">
          <a:xfrm>
            <a:off x="104775" y="3333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800" b="0" i="0" u="none" strike="noStrike" cap="none" normalizeH="0" baseline="0">
                <a:ln>
                  <a:noFill/>
                </a:ln>
                <a:solidFill>
                  <a:schemeClr val="tx1"/>
                </a:solidFill>
                <a:effectLst/>
                <a:latin typeface="Arial" panose="020B0604020202020204" pitchFamily="34" charset="0"/>
              </a:rPr>
            </a:br>
            <a:endParaRPr kumimoji="0" lang="en-GB"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20" name="Rectangle 21">
            <a:extLst>
              <a:ext uri="{FF2B5EF4-FFF2-40B4-BE49-F238E27FC236}">
                <a16:creationId xmlns:a16="http://schemas.microsoft.com/office/drawing/2014/main" id="{588EF121-57FA-4924-BFC8-313FCF293B3D}"/>
              </a:ext>
            </a:extLst>
          </p:cNvPr>
          <p:cNvSpPr>
            <a:spLocks noChangeArrowheads="1"/>
          </p:cNvSpPr>
          <p:nvPr/>
        </p:nvSpPr>
        <p:spPr bwMode="auto">
          <a:xfrm>
            <a:off x="104775" y="3333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a:ln>
                <a:noFill/>
              </a:ln>
              <a:solidFill>
                <a:srgbClr val="202124"/>
              </a:solidFill>
              <a:effectLst/>
              <a:latin typeface="Calibri" panose="020F0502020204030204" pitchFamily="34" charset="0"/>
              <a:ea typeface="Times New Roman" panose="02020603050405020304" pitchFamily="18"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rgbClr val="202124"/>
                </a:solidFill>
                <a:effectLst/>
                <a:latin typeface="Calibri" panose="020F0502020204030204" pitchFamily="34" charset="0"/>
                <a:ea typeface="Times New Roman" panose="02020603050405020304" pitchFamily="18" charset="0"/>
                <a:cs typeface="Calibri" panose="020F0502020204030204" pitchFamily="34" charset="0"/>
              </a:rPr>
              <a:t> </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202124"/>
                </a:solidFill>
                <a:effectLst/>
                <a:latin typeface="Calibri" panose="020F0502020204030204" pitchFamily="34" charset="0"/>
                <a:ea typeface="Times New Roman" panose="02020603050405020304" pitchFamily="18" charset="0"/>
                <a:cs typeface="Calibri" panose="020F0502020204030204" pitchFamily="34" charset="0"/>
              </a:rPr>
              <a:t> </a:t>
            </a:r>
            <a:r>
              <a:rPr kumimoji="0" lang="en-GB" altLang="en-US" sz="1100" b="0"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46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128" name="Rectangle 74">
            <a:extLst>
              <a:ext uri="{FF2B5EF4-FFF2-40B4-BE49-F238E27FC236}">
                <a16:creationId xmlns:a16="http://schemas.microsoft.com/office/drawing/2014/main" id="{E2A96188-384C-4341-9EEB-967A9341C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1639CD01-100C-4E73-A5D7-BEEA304596A6}"/>
              </a:ext>
            </a:extLst>
          </p:cNvPr>
          <p:cNvSpPr>
            <a:spLocks noGrp="1"/>
          </p:cNvSpPr>
          <p:nvPr>
            <p:ph type="title"/>
          </p:nvPr>
        </p:nvSpPr>
        <p:spPr>
          <a:xfrm>
            <a:off x="700148" y="4662010"/>
            <a:ext cx="5952442" cy="1693899"/>
          </a:xfrm>
        </p:spPr>
        <p:txBody>
          <a:bodyPr>
            <a:normAutofit/>
          </a:bodyPr>
          <a:lstStyle/>
          <a:p>
            <a:pPr algn="ctr"/>
            <a:r>
              <a:rPr lang="en-GB" sz="4400"/>
              <a:t>Alternative to solve the problem</a:t>
            </a:r>
            <a:br>
              <a:rPr lang="en-GB" sz="4400"/>
            </a:br>
            <a:endParaRPr lang="en-GB" sz="4400"/>
          </a:p>
        </p:txBody>
      </p:sp>
      <p:sp>
        <p:nvSpPr>
          <p:cNvPr id="5129" name="Freeform: Shape 76">
            <a:extLst>
              <a:ext uri="{FF2B5EF4-FFF2-40B4-BE49-F238E27FC236}">
                <a16:creationId xmlns:a16="http://schemas.microsoft.com/office/drawing/2014/main" id="{C535A640-1948-4AFD-A0B7-19AFDA955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2728" y="698785"/>
            <a:ext cx="5574757" cy="3858515"/>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 name="connsiteX0" fmla="*/ 2261685 w 12322347"/>
              <a:gd name="connsiteY0" fmla="*/ 0 h 6307982"/>
              <a:gd name="connsiteX1" fmla="*/ 816102 w 12322347"/>
              <a:gd name="connsiteY1" fmla="*/ 10760 h 6307982"/>
              <a:gd name="connsiteX2" fmla="*/ 36453 w 12322347"/>
              <a:gd name="connsiteY2" fmla="*/ 15958 h 6307982"/>
              <a:gd name="connsiteX3" fmla="*/ 36452 w 12322347"/>
              <a:gd name="connsiteY3" fmla="*/ 792072 h 6307982"/>
              <a:gd name="connsiteX4" fmla="*/ 17296 w 12322347"/>
              <a:gd name="connsiteY4" fmla="*/ 1316890 h 6307982"/>
              <a:gd name="connsiteX5" fmla="*/ 6679 w 12322347"/>
              <a:gd name="connsiteY5" fmla="*/ 4542095 h 6307982"/>
              <a:gd name="connsiteX6" fmla="*/ 89932 w 12322347"/>
              <a:gd name="connsiteY6" fmla="*/ 5888744 h 6307982"/>
              <a:gd name="connsiteX7" fmla="*/ 2768884 w 12322347"/>
              <a:gd name="connsiteY7" fmla="*/ 5876885 h 6307982"/>
              <a:gd name="connsiteX8" fmla="*/ 4422579 w 12322347"/>
              <a:gd name="connsiteY8" fmla="*/ 5855502 h 6307982"/>
              <a:gd name="connsiteX9" fmla="*/ 5393880 w 12322347"/>
              <a:gd name="connsiteY9" fmla="*/ 5871365 h 6307982"/>
              <a:gd name="connsiteX10" fmla="*/ 5906539 w 12322347"/>
              <a:gd name="connsiteY10" fmla="*/ 6307982 h 6307982"/>
              <a:gd name="connsiteX11" fmla="*/ 6150141 w 12322347"/>
              <a:gd name="connsiteY11" fmla="*/ 5855596 h 6307982"/>
              <a:gd name="connsiteX12" fmla="*/ 9277333 w 12322347"/>
              <a:gd name="connsiteY12" fmla="*/ 5858811 h 6307982"/>
              <a:gd name="connsiteX13" fmla="*/ 10186235 w 12322347"/>
              <a:gd name="connsiteY13" fmla="*/ 5861686 h 6307982"/>
              <a:gd name="connsiteX14" fmla="*/ 11106174 w 12322347"/>
              <a:gd name="connsiteY14" fmla="*/ 5869553 h 6307982"/>
              <a:gd name="connsiteX15" fmla="*/ 12264257 w 12322347"/>
              <a:gd name="connsiteY15" fmla="*/ 5868507 h 6307982"/>
              <a:gd name="connsiteX16" fmla="*/ 12289901 w 12322347"/>
              <a:gd name="connsiteY16" fmla="*/ 2579572 h 6307982"/>
              <a:gd name="connsiteX17" fmla="*/ 12280552 w 12322347"/>
              <a:gd name="connsiteY17" fmla="*/ 123500 h 6307982"/>
              <a:gd name="connsiteX18" fmla="*/ 11824723 w 12322347"/>
              <a:gd name="connsiteY18" fmla="*/ 76222 h 6307982"/>
              <a:gd name="connsiteX19" fmla="*/ 10295765 w 12322347"/>
              <a:gd name="connsiteY19" fmla="*/ 69666 h 6307982"/>
              <a:gd name="connsiteX20" fmla="*/ 7778825 w 12322347"/>
              <a:gd name="connsiteY20" fmla="*/ 23097 h 6307982"/>
              <a:gd name="connsiteX21" fmla="*/ 2261685 w 12322347"/>
              <a:gd name="connsiteY21" fmla="*/ 0 h 6307982"/>
              <a:gd name="connsiteX0" fmla="*/ 2261685 w 12322347"/>
              <a:gd name="connsiteY0" fmla="*/ 0 h 6307982"/>
              <a:gd name="connsiteX1" fmla="*/ 816102 w 12322347"/>
              <a:gd name="connsiteY1" fmla="*/ 10760 h 6307982"/>
              <a:gd name="connsiteX2" fmla="*/ 36453 w 12322347"/>
              <a:gd name="connsiteY2" fmla="*/ 15958 h 6307982"/>
              <a:gd name="connsiteX3" fmla="*/ 36452 w 12322347"/>
              <a:gd name="connsiteY3" fmla="*/ 792072 h 6307982"/>
              <a:gd name="connsiteX4" fmla="*/ 17296 w 12322347"/>
              <a:gd name="connsiteY4" fmla="*/ 1316890 h 6307982"/>
              <a:gd name="connsiteX5" fmla="*/ 6679 w 12322347"/>
              <a:gd name="connsiteY5" fmla="*/ 4542095 h 6307982"/>
              <a:gd name="connsiteX6" fmla="*/ 89932 w 12322347"/>
              <a:gd name="connsiteY6" fmla="*/ 5888744 h 6307982"/>
              <a:gd name="connsiteX7" fmla="*/ 2768884 w 12322347"/>
              <a:gd name="connsiteY7" fmla="*/ 5876885 h 6307982"/>
              <a:gd name="connsiteX8" fmla="*/ 5393880 w 12322347"/>
              <a:gd name="connsiteY8" fmla="*/ 5871365 h 6307982"/>
              <a:gd name="connsiteX9" fmla="*/ 5906539 w 12322347"/>
              <a:gd name="connsiteY9" fmla="*/ 6307982 h 6307982"/>
              <a:gd name="connsiteX10" fmla="*/ 6150141 w 12322347"/>
              <a:gd name="connsiteY10" fmla="*/ 5855596 h 6307982"/>
              <a:gd name="connsiteX11" fmla="*/ 9277333 w 12322347"/>
              <a:gd name="connsiteY11" fmla="*/ 5858811 h 6307982"/>
              <a:gd name="connsiteX12" fmla="*/ 10186235 w 12322347"/>
              <a:gd name="connsiteY12" fmla="*/ 5861686 h 6307982"/>
              <a:gd name="connsiteX13" fmla="*/ 11106174 w 12322347"/>
              <a:gd name="connsiteY13" fmla="*/ 5869553 h 6307982"/>
              <a:gd name="connsiteX14" fmla="*/ 12264257 w 12322347"/>
              <a:gd name="connsiteY14" fmla="*/ 5868507 h 6307982"/>
              <a:gd name="connsiteX15" fmla="*/ 12289901 w 12322347"/>
              <a:gd name="connsiteY15" fmla="*/ 2579572 h 6307982"/>
              <a:gd name="connsiteX16" fmla="*/ 12280552 w 12322347"/>
              <a:gd name="connsiteY16" fmla="*/ 123500 h 6307982"/>
              <a:gd name="connsiteX17" fmla="*/ 11824723 w 12322347"/>
              <a:gd name="connsiteY17" fmla="*/ 76222 h 6307982"/>
              <a:gd name="connsiteX18" fmla="*/ 10295765 w 12322347"/>
              <a:gd name="connsiteY18" fmla="*/ 69666 h 6307982"/>
              <a:gd name="connsiteX19" fmla="*/ 7778825 w 12322347"/>
              <a:gd name="connsiteY19" fmla="*/ 23097 h 6307982"/>
              <a:gd name="connsiteX20" fmla="*/ 2261685 w 12322347"/>
              <a:gd name="connsiteY20" fmla="*/ 0 h 6307982"/>
              <a:gd name="connsiteX0" fmla="*/ 2315832 w 12376494"/>
              <a:gd name="connsiteY0" fmla="*/ 0 h 6307982"/>
              <a:gd name="connsiteX1" fmla="*/ 870249 w 12376494"/>
              <a:gd name="connsiteY1" fmla="*/ 10760 h 6307982"/>
              <a:gd name="connsiteX2" fmla="*/ 90600 w 12376494"/>
              <a:gd name="connsiteY2" fmla="*/ 15958 h 6307982"/>
              <a:gd name="connsiteX3" fmla="*/ 90599 w 12376494"/>
              <a:gd name="connsiteY3" fmla="*/ 792072 h 6307982"/>
              <a:gd name="connsiteX4" fmla="*/ 71443 w 12376494"/>
              <a:gd name="connsiteY4" fmla="*/ 1316890 h 6307982"/>
              <a:gd name="connsiteX5" fmla="*/ 60826 w 12376494"/>
              <a:gd name="connsiteY5" fmla="*/ 4542095 h 6307982"/>
              <a:gd name="connsiteX6" fmla="*/ 144079 w 12376494"/>
              <a:gd name="connsiteY6" fmla="*/ 5888744 h 6307982"/>
              <a:gd name="connsiteX7" fmla="*/ 1811499 w 12376494"/>
              <a:gd name="connsiteY7" fmla="*/ 5860679 h 6307982"/>
              <a:gd name="connsiteX8" fmla="*/ 5448027 w 12376494"/>
              <a:gd name="connsiteY8" fmla="*/ 5871365 h 6307982"/>
              <a:gd name="connsiteX9" fmla="*/ 5960686 w 12376494"/>
              <a:gd name="connsiteY9" fmla="*/ 6307982 h 6307982"/>
              <a:gd name="connsiteX10" fmla="*/ 6204288 w 12376494"/>
              <a:gd name="connsiteY10" fmla="*/ 5855596 h 6307982"/>
              <a:gd name="connsiteX11" fmla="*/ 9331480 w 12376494"/>
              <a:gd name="connsiteY11" fmla="*/ 5858811 h 6307982"/>
              <a:gd name="connsiteX12" fmla="*/ 10240382 w 12376494"/>
              <a:gd name="connsiteY12" fmla="*/ 5861686 h 6307982"/>
              <a:gd name="connsiteX13" fmla="*/ 11160321 w 12376494"/>
              <a:gd name="connsiteY13" fmla="*/ 5869553 h 6307982"/>
              <a:gd name="connsiteX14" fmla="*/ 12318404 w 12376494"/>
              <a:gd name="connsiteY14" fmla="*/ 5868507 h 6307982"/>
              <a:gd name="connsiteX15" fmla="*/ 12344048 w 12376494"/>
              <a:gd name="connsiteY15" fmla="*/ 2579572 h 6307982"/>
              <a:gd name="connsiteX16" fmla="*/ 12334699 w 12376494"/>
              <a:gd name="connsiteY16" fmla="*/ 123500 h 6307982"/>
              <a:gd name="connsiteX17" fmla="*/ 11878870 w 12376494"/>
              <a:gd name="connsiteY17" fmla="*/ 76222 h 6307982"/>
              <a:gd name="connsiteX18" fmla="*/ 10349912 w 12376494"/>
              <a:gd name="connsiteY18" fmla="*/ 69666 h 6307982"/>
              <a:gd name="connsiteX19" fmla="*/ 7832972 w 12376494"/>
              <a:gd name="connsiteY19" fmla="*/ 23097 h 6307982"/>
              <a:gd name="connsiteX20" fmla="*/ 2315832 w 12376494"/>
              <a:gd name="connsiteY20" fmla="*/ 0 h 6307982"/>
              <a:gd name="connsiteX0" fmla="*/ 2315832 w 12376494"/>
              <a:gd name="connsiteY0" fmla="*/ 0 h 6307982"/>
              <a:gd name="connsiteX1" fmla="*/ 870249 w 12376494"/>
              <a:gd name="connsiteY1" fmla="*/ 10760 h 6307982"/>
              <a:gd name="connsiteX2" fmla="*/ 90600 w 12376494"/>
              <a:gd name="connsiteY2" fmla="*/ 15958 h 6307982"/>
              <a:gd name="connsiteX3" fmla="*/ 90599 w 12376494"/>
              <a:gd name="connsiteY3" fmla="*/ 792072 h 6307982"/>
              <a:gd name="connsiteX4" fmla="*/ 71443 w 12376494"/>
              <a:gd name="connsiteY4" fmla="*/ 1316890 h 6307982"/>
              <a:gd name="connsiteX5" fmla="*/ 60826 w 12376494"/>
              <a:gd name="connsiteY5" fmla="*/ 4542095 h 6307982"/>
              <a:gd name="connsiteX6" fmla="*/ 144079 w 12376494"/>
              <a:gd name="connsiteY6" fmla="*/ 5888744 h 6307982"/>
              <a:gd name="connsiteX7" fmla="*/ 1811499 w 12376494"/>
              <a:gd name="connsiteY7" fmla="*/ 5860679 h 6307982"/>
              <a:gd name="connsiteX8" fmla="*/ 3569467 w 12376494"/>
              <a:gd name="connsiteY8" fmla="*/ 5871365 h 6307982"/>
              <a:gd name="connsiteX9" fmla="*/ 5960686 w 12376494"/>
              <a:gd name="connsiteY9" fmla="*/ 6307982 h 6307982"/>
              <a:gd name="connsiteX10" fmla="*/ 6204288 w 12376494"/>
              <a:gd name="connsiteY10" fmla="*/ 5855596 h 6307982"/>
              <a:gd name="connsiteX11" fmla="*/ 9331480 w 12376494"/>
              <a:gd name="connsiteY11" fmla="*/ 5858811 h 6307982"/>
              <a:gd name="connsiteX12" fmla="*/ 10240382 w 12376494"/>
              <a:gd name="connsiteY12" fmla="*/ 5861686 h 6307982"/>
              <a:gd name="connsiteX13" fmla="*/ 11160321 w 12376494"/>
              <a:gd name="connsiteY13" fmla="*/ 5869553 h 6307982"/>
              <a:gd name="connsiteX14" fmla="*/ 12318404 w 12376494"/>
              <a:gd name="connsiteY14" fmla="*/ 5868507 h 6307982"/>
              <a:gd name="connsiteX15" fmla="*/ 12344048 w 12376494"/>
              <a:gd name="connsiteY15" fmla="*/ 2579572 h 6307982"/>
              <a:gd name="connsiteX16" fmla="*/ 12334699 w 12376494"/>
              <a:gd name="connsiteY16" fmla="*/ 123500 h 6307982"/>
              <a:gd name="connsiteX17" fmla="*/ 11878870 w 12376494"/>
              <a:gd name="connsiteY17" fmla="*/ 76222 h 6307982"/>
              <a:gd name="connsiteX18" fmla="*/ 10349912 w 12376494"/>
              <a:gd name="connsiteY18" fmla="*/ 69666 h 6307982"/>
              <a:gd name="connsiteX19" fmla="*/ 7832972 w 12376494"/>
              <a:gd name="connsiteY19" fmla="*/ 23097 h 6307982"/>
              <a:gd name="connsiteX20" fmla="*/ 2315832 w 12376494"/>
              <a:gd name="connsiteY20" fmla="*/ 0 h 6307982"/>
              <a:gd name="connsiteX0" fmla="*/ 2315832 w 12376494"/>
              <a:gd name="connsiteY0" fmla="*/ 0 h 6226946"/>
              <a:gd name="connsiteX1" fmla="*/ 870249 w 12376494"/>
              <a:gd name="connsiteY1" fmla="*/ 10760 h 6226946"/>
              <a:gd name="connsiteX2" fmla="*/ 90600 w 12376494"/>
              <a:gd name="connsiteY2" fmla="*/ 15958 h 6226946"/>
              <a:gd name="connsiteX3" fmla="*/ 90599 w 12376494"/>
              <a:gd name="connsiteY3" fmla="*/ 792072 h 6226946"/>
              <a:gd name="connsiteX4" fmla="*/ 71443 w 12376494"/>
              <a:gd name="connsiteY4" fmla="*/ 1316890 h 6226946"/>
              <a:gd name="connsiteX5" fmla="*/ 60826 w 12376494"/>
              <a:gd name="connsiteY5" fmla="*/ 4542095 h 6226946"/>
              <a:gd name="connsiteX6" fmla="*/ 144079 w 12376494"/>
              <a:gd name="connsiteY6" fmla="*/ 5888744 h 6226946"/>
              <a:gd name="connsiteX7" fmla="*/ 1811499 w 12376494"/>
              <a:gd name="connsiteY7" fmla="*/ 5860679 h 6226946"/>
              <a:gd name="connsiteX8" fmla="*/ 3569467 w 12376494"/>
              <a:gd name="connsiteY8" fmla="*/ 5871365 h 6226946"/>
              <a:gd name="connsiteX9" fmla="*/ 4400036 w 12376494"/>
              <a:gd name="connsiteY9" fmla="*/ 6226946 h 6226946"/>
              <a:gd name="connsiteX10" fmla="*/ 6204288 w 12376494"/>
              <a:gd name="connsiteY10" fmla="*/ 5855596 h 6226946"/>
              <a:gd name="connsiteX11" fmla="*/ 9331480 w 12376494"/>
              <a:gd name="connsiteY11" fmla="*/ 5858811 h 6226946"/>
              <a:gd name="connsiteX12" fmla="*/ 10240382 w 12376494"/>
              <a:gd name="connsiteY12" fmla="*/ 5861686 h 6226946"/>
              <a:gd name="connsiteX13" fmla="*/ 11160321 w 12376494"/>
              <a:gd name="connsiteY13" fmla="*/ 5869553 h 6226946"/>
              <a:gd name="connsiteX14" fmla="*/ 12318404 w 12376494"/>
              <a:gd name="connsiteY14" fmla="*/ 5868507 h 6226946"/>
              <a:gd name="connsiteX15" fmla="*/ 12344048 w 12376494"/>
              <a:gd name="connsiteY15" fmla="*/ 2579572 h 6226946"/>
              <a:gd name="connsiteX16" fmla="*/ 12334699 w 12376494"/>
              <a:gd name="connsiteY16" fmla="*/ 123500 h 6226946"/>
              <a:gd name="connsiteX17" fmla="*/ 11878870 w 12376494"/>
              <a:gd name="connsiteY17" fmla="*/ 76222 h 6226946"/>
              <a:gd name="connsiteX18" fmla="*/ 10349912 w 12376494"/>
              <a:gd name="connsiteY18" fmla="*/ 69666 h 6226946"/>
              <a:gd name="connsiteX19" fmla="*/ 7832972 w 12376494"/>
              <a:gd name="connsiteY19" fmla="*/ 23097 h 6226946"/>
              <a:gd name="connsiteX20" fmla="*/ 2315832 w 12376494"/>
              <a:gd name="connsiteY20" fmla="*/ 0 h 6226946"/>
              <a:gd name="connsiteX0" fmla="*/ 2315832 w 12376494"/>
              <a:gd name="connsiteY0" fmla="*/ 0 h 6226946"/>
              <a:gd name="connsiteX1" fmla="*/ 870249 w 12376494"/>
              <a:gd name="connsiteY1" fmla="*/ 10760 h 6226946"/>
              <a:gd name="connsiteX2" fmla="*/ 90600 w 12376494"/>
              <a:gd name="connsiteY2" fmla="*/ 15958 h 6226946"/>
              <a:gd name="connsiteX3" fmla="*/ 90599 w 12376494"/>
              <a:gd name="connsiteY3" fmla="*/ 792072 h 6226946"/>
              <a:gd name="connsiteX4" fmla="*/ 71443 w 12376494"/>
              <a:gd name="connsiteY4" fmla="*/ 1316890 h 6226946"/>
              <a:gd name="connsiteX5" fmla="*/ 60826 w 12376494"/>
              <a:gd name="connsiteY5" fmla="*/ 4542095 h 6226946"/>
              <a:gd name="connsiteX6" fmla="*/ 144079 w 12376494"/>
              <a:gd name="connsiteY6" fmla="*/ 5888744 h 6226946"/>
              <a:gd name="connsiteX7" fmla="*/ 1811499 w 12376494"/>
              <a:gd name="connsiteY7" fmla="*/ 5860679 h 6226946"/>
              <a:gd name="connsiteX8" fmla="*/ 3569467 w 12376494"/>
              <a:gd name="connsiteY8" fmla="*/ 5871365 h 6226946"/>
              <a:gd name="connsiteX9" fmla="*/ 4400036 w 12376494"/>
              <a:gd name="connsiteY9" fmla="*/ 6226946 h 6226946"/>
              <a:gd name="connsiteX10" fmla="*/ 4412432 w 12376494"/>
              <a:gd name="connsiteY10" fmla="*/ 5855596 h 6226946"/>
              <a:gd name="connsiteX11" fmla="*/ 9331480 w 12376494"/>
              <a:gd name="connsiteY11" fmla="*/ 5858811 h 6226946"/>
              <a:gd name="connsiteX12" fmla="*/ 10240382 w 12376494"/>
              <a:gd name="connsiteY12" fmla="*/ 5861686 h 6226946"/>
              <a:gd name="connsiteX13" fmla="*/ 11160321 w 12376494"/>
              <a:gd name="connsiteY13" fmla="*/ 5869553 h 6226946"/>
              <a:gd name="connsiteX14" fmla="*/ 12318404 w 12376494"/>
              <a:gd name="connsiteY14" fmla="*/ 5868507 h 6226946"/>
              <a:gd name="connsiteX15" fmla="*/ 12344048 w 12376494"/>
              <a:gd name="connsiteY15" fmla="*/ 2579572 h 6226946"/>
              <a:gd name="connsiteX16" fmla="*/ 12334699 w 12376494"/>
              <a:gd name="connsiteY16" fmla="*/ 123500 h 6226946"/>
              <a:gd name="connsiteX17" fmla="*/ 11878870 w 12376494"/>
              <a:gd name="connsiteY17" fmla="*/ 76222 h 6226946"/>
              <a:gd name="connsiteX18" fmla="*/ 10349912 w 12376494"/>
              <a:gd name="connsiteY18" fmla="*/ 69666 h 6226946"/>
              <a:gd name="connsiteX19" fmla="*/ 7832972 w 12376494"/>
              <a:gd name="connsiteY19" fmla="*/ 23097 h 6226946"/>
              <a:gd name="connsiteX20" fmla="*/ 2315832 w 12376494"/>
              <a:gd name="connsiteY20" fmla="*/ 0 h 6226946"/>
              <a:gd name="connsiteX0" fmla="*/ 2315832 w 12376494"/>
              <a:gd name="connsiteY0" fmla="*/ 0 h 6210739"/>
              <a:gd name="connsiteX1" fmla="*/ 870249 w 12376494"/>
              <a:gd name="connsiteY1" fmla="*/ 10760 h 6210739"/>
              <a:gd name="connsiteX2" fmla="*/ 90600 w 12376494"/>
              <a:gd name="connsiteY2" fmla="*/ 15958 h 6210739"/>
              <a:gd name="connsiteX3" fmla="*/ 90599 w 12376494"/>
              <a:gd name="connsiteY3" fmla="*/ 792072 h 6210739"/>
              <a:gd name="connsiteX4" fmla="*/ 71443 w 12376494"/>
              <a:gd name="connsiteY4" fmla="*/ 1316890 h 6210739"/>
              <a:gd name="connsiteX5" fmla="*/ 60826 w 12376494"/>
              <a:gd name="connsiteY5" fmla="*/ 4542095 h 6210739"/>
              <a:gd name="connsiteX6" fmla="*/ 144079 w 12376494"/>
              <a:gd name="connsiteY6" fmla="*/ 5888744 h 6210739"/>
              <a:gd name="connsiteX7" fmla="*/ 1811499 w 12376494"/>
              <a:gd name="connsiteY7" fmla="*/ 5860679 h 6210739"/>
              <a:gd name="connsiteX8" fmla="*/ 3569467 w 12376494"/>
              <a:gd name="connsiteY8" fmla="*/ 5871365 h 6210739"/>
              <a:gd name="connsiteX9" fmla="*/ 4053225 w 12376494"/>
              <a:gd name="connsiteY9" fmla="*/ 6210739 h 6210739"/>
              <a:gd name="connsiteX10" fmla="*/ 4412432 w 12376494"/>
              <a:gd name="connsiteY10" fmla="*/ 5855596 h 6210739"/>
              <a:gd name="connsiteX11" fmla="*/ 9331480 w 12376494"/>
              <a:gd name="connsiteY11" fmla="*/ 5858811 h 6210739"/>
              <a:gd name="connsiteX12" fmla="*/ 10240382 w 12376494"/>
              <a:gd name="connsiteY12" fmla="*/ 5861686 h 6210739"/>
              <a:gd name="connsiteX13" fmla="*/ 11160321 w 12376494"/>
              <a:gd name="connsiteY13" fmla="*/ 5869553 h 6210739"/>
              <a:gd name="connsiteX14" fmla="*/ 12318404 w 12376494"/>
              <a:gd name="connsiteY14" fmla="*/ 5868507 h 6210739"/>
              <a:gd name="connsiteX15" fmla="*/ 12344048 w 12376494"/>
              <a:gd name="connsiteY15" fmla="*/ 2579572 h 6210739"/>
              <a:gd name="connsiteX16" fmla="*/ 12334699 w 12376494"/>
              <a:gd name="connsiteY16" fmla="*/ 123500 h 6210739"/>
              <a:gd name="connsiteX17" fmla="*/ 11878870 w 12376494"/>
              <a:gd name="connsiteY17" fmla="*/ 76222 h 6210739"/>
              <a:gd name="connsiteX18" fmla="*/ 10349912 w 12376494"/>
              <a:gd name="connsiteY18" fmla="*/ 69666 h 6210739"/>
              <a:gd name="connsiteX19" fmla="*/ 7832972 w 12376494"/>
              <a:gd name="connsiteY19" fmla="*/ 23097 h 6210739"/>
              <a:gd name="connsiteX20" fmla="*/ 2315832 w 12376494"/>
              <a:gd name="connsiteY20" fmla="*/ 0 h 6210739"/>
              <a:gd name="connsiteX0" fmla="*/ 2278199 w 12338861"/>
              <a:gd name="connsiteY0" fmla="*/ 0 h 6210739"/>
              <a:gd name="connsiteX1" fmla="*/ 832616 w 12338861"/>
              <a:gd name="connsiteY1" fmla="*/ 10760 h 6210739"/>
              <a:gd name="connsiteX2" fmla="*/ 52967 w 12338861"/>
              <a:gd name="connsiteY2" fmla="*/ 15958 h 6210739"/>
              <a:gd name="connsiteX3" fmla="*/ 52966 w 12338861"/>
              <a:gd name="connsiteY3" fmla="*/ 792072 h 6210739"/>
              <a:gd name="connsiteX4" fmla="*/ 33810 w 12338861"/>
              <a:gd name="connsiteY4" fmla="*/ 1316890 h 6210739"/>
              <a:gd name="connsiteX5" fmla="*/ 23193 w 12338861"/>
              <a:gd name="connsiteY5" fmla="*/ 4542095 h 6210739"/>
              <a:gd name="connsiteX6" fmla="*/ 106446 w 12338861"/>
              <a:gd name="connsiteY6" fmla="*/ 5888744 h 6210739"/>
              <a:gd name="connsiteX7" fmla="*/ 1253649 w 12338861"/>
              <a:gd name="connsiteY7" fmla="*/ 5860679 h 6210739"/>
              <a:gd name="connsiteX8" fmla="*/ 3531834 w 12338861"/>
              <a:gd name="connsiteY8" fmla="*/ 5871365 h 6210739"/>
              <a:gd name="connsiteX9" fmla="*/ 4015592 w 12338861"/>
              <a:gd name="connsiteY9" fmla="*/ 6210739 h 6210739"/>
              <a:gd name="connsiteX10" fmla="*/ 4374799 w 12338861"/>
              <a:gd name="connsiteY10" fmla="*/ 5855596 h 6210739"/>
              <a:gd name="connsiteX11" fmla="*/ 9293847 w 12338861"/>
              <a:gd name="connsiteY11" fmla="*/ 5858811 h 6210739"/>
              <a:gd name="connsiteX12" fmla="*/ 10202749 w 12338861"/>
              <a:gd name="connsiteY12" fmla="*/ 5861686 h 6210739"/>
              <a:gd name="connsiteX13" fmla="*/ 11122688 w 12338861"/>
              <a:gd name="connsiteY13" fmla="*/ 5869553 h 6210739"/>
              <a:gd name="connsiteX14" fmla="*/ 12280771 w 12338861"/>
              <a:gd name="connsiteY14" fmla="*/ 5868507 h 6210739"/>
              <a:gd name="connsiteX15" fmla="*/ 12306415 w 12338861"/>
              <a:gd name="connsiteY15" fmla="*/ 2579572 h 6210739"/>
              <a:gd name="connsiteX16" fmla="*/ 12297066 w 12338861"/>
              <a:gd name="connsiteY16" fmla="*/ 123500 h 6210739"/>
              <a:gd name="connsiteX17" fmla="*/ 11841237 w 12338861"/>
              <a:gd name="connsiteY17" fmla="*/ 76222 h 6210739"/>
              <a:gd name="connsiteX18" fmla="*/ 10312279 w 12338861"/>
              <a:gd name="connsiteY18" fmla="*/ 69666 h 6210739"/>
              <a:gd name="connsiteX19" fmla="*/ 7795339 w 12338861"/>
              <a:gd name="connsiteY19" fmla="*/ 23097 h 6210739"/>
              <a:gd name="connsiteX20" fmla="*/ 2278199 w 12338861"/>
              <a:gd name="connsiteY20" fmla="*/ 0 h 6210739"/>
              <a:gd name="connsiteX0" fmla="*/ 2278199 w 12338861"/>
              <a:gd name="connsiteY0" fmla="*/ 0 h 6210739"/>
              <a:gd name="connsiteX1" fmla="*/ 832616 w 12338861"/>
              <a:gd name="connsiteY1" fmla="*/ 10760 h 6210739"/>
              <a:gd name="connsiteX2" fmla="*/ 52967 w 12338861"/>
              <a:gd name="connsiteY2" fmla="*/ 15958 h 6210739"/>
              <a:gd name="connsiteX3" fmla="*/ 52966 w 12338861"/>
              <a:gd name="connsiteY3" fmla="*/ 792072 h 6210739"/>
              <a:gd name="connsiteX4" fmla="*/ 33810 w 12338861"/>
              <a:gd name="connsiteY4" fmla="*/ 1316890 h 6210739"/>
              <a:gd name="connsiteX5" fmla="*/ 23193 w 12338861"/>
              <a:gd name="connsiteY5" fmla="*/ 4542095 h 6210739"/>
              <a:gd name="connsiteX6" fmla="*/ 106446 w 12338861"/>
              <a:gd name="connsiteY6" fmla="*/ 5888744 h 6210739"/>
              <a:gd name="connsiteX7" fmla="*/ 1253649 w 12338861"/>
              <a:gd name="connsiteY7" fmla="*/ 5860679 h 6210739"/>
              <a:gd name="connsiteX8" fmla="*/ 2867119 w 12338861"/>
              <a:gd name="connsiteY8" fmla="*/ 5855158 h 6210739"/>
              <a:gd name="connsiteX9" fmla="*/ 4015592 w 12338861"/>
              <a:gd name="connsiteY9" fmla="*/ 6210739 h 6210739"/>
              <a:gd name="connsiteX10" fmla="*/ 4374799 w 12338861"/>
              <a:gd name="connsiteY10" fmla="*/ 5855596 h 6210739"/>
              <a:gd name="connsiteX11" fmla="*/ 9293847 w 12338861"/>
              <a:gd name="connsiteY11" fmla="*/ 5858811 h 6210739"/>
              <a:gd name="connsiteX12" fmla="*/ 10202749 w 12338861"/>
              <a:gd name="connsiteY12" fmla="*/ 5861686 h 6210739"/>
              <a:gd name="connsiteX13" fmla="*/ 11122688 w 12338861"/>
              <a:gd name="connsiteY13" fmla="*/ 5869553 h 6210739"/>
              <a:gd name="connsiteX14" fmla="*/ 12280771 w 12338861"/>
              <a:gd name="connsiteY14" fmla="*/ 5868507 h 6210739"/>
              <a:gd name="connsiteX15" fmla="*/ 12306415 w 12338861"/>
              <a:gd name="connsiteY15" fmla="*/ 2579572 h 6210739"/>
              <a:gd name="connsiteX16" fmla="*/ 12297066 w 12338861"/>
              <a:gd name="connsiteY16" fmla="*/ 123500 h 6210739"/>
              <a:gd name="connsiteX17" fmla="*/ 11841237 w 12338861"/>
              <a:gd name="connsiteY17" fmla="*/ 76222 h 6210739"/>
              <a:gd name="connsiteX18" fmla="*/ 10312279 w 12338861"/>
              <a:gd name="connsiteY18" fmla="*/ 69666 h 6210739"/>
              <a:gd name="connsiteX19" fmla="*/ 7795339 w 12338861"/>
              <a:gd name="connsiteY19" fmla="*/ 23097 h 6210739"/>
              <a:gd name="connsiteX20" fmla="*/ 2278199 w 12338861"/>
              <a:gd name="connsiteY20" fmla="*/ 0 h 6210739"/>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4374799 w 12338861"/>
              <a:gd name="connsiteY10" fmla="*/ 5855596 h 6178324"/>
              <a:gd name="connsiteX11" fmla="*/ 9293847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9293847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7964411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7964411 w 12338861"/>
              <a:gd name="connsiteY11" fmla="*/ 5858811 h 6178324"/>
              <a:gd name="connsiteX12" fmla="*/ 11122688 w 12338861"/>
              <a:gd name="connsiteY12" fmla="*/ 5869553 h 6178324"/>
              <a:gd name="connsiteX13" fmla="*/ 12280771 w 12338861"/>
              <a:gd name="connsiteY13" fmla="*/ 5868507 h 6178324"/>
              <a:gd name="connsiteX14" fmla="*/ 12306415 w 12338861"/>
              <a:gd name="connsiteY14" fmla="*/ 2579572 h 6178324"/>
              <a:gd name="connsiteX15" fmla="*/ 12297066 w 12338861"/>
              <a:gd name="connsiteY15" fmla="*/ 123500 h 6178324"/>
              <a:gd name="connsiteX16" fmla="*/ 11841237 w 12338861"/>
              <a:gd name="connsiteY16" fmla="*/ 76222 h 6178324"/>
              <a:gd name="connsiteX17" fmla="*/ 10312279 w 12338861"/>
              <a:gd name="connsiteY17" fmla="*/ 69666 h 6178324"/>
              <a:gd name="connsiteX18" fmla="*/ 7795339 w 12338861"/>
              <a:gd name="connsiteY18" fmla="*/ 23097 h 6178324"/>
              <a:gd name="connsiteX19" fmla="*/ 2278199 w 12338861"/>
              <a:gd name="connsiteY19" fmla="*/ 0 h 6178324"/>
              <a:gd name="connsiteX0" fmla="*/ 2278199 w 12338861"/>
              <a:gd name="connsiteY0" fmla="*/ 0 h 6220585"/>
              <a:gd name="connsiteX1" fmla="*/ 832616 w 12338861"/>
              <a:gd name="connsiteY1" fmla="*/ 10760 h 6220585"/>
              <a:gd name="connsiteX2" fmla="*/ 52967 w 12338861"/>
              <a:gd name="connsiteY2" fmla="*/ 15958 h 6220585"/>
              <a:gd name="connsiteX3" fmla="*/ 52966 w 12338861"/>
              <a:gd name="connsiteY3" fmla="*/ 792072 h 6220585"/>
              <a:gd name="connsiteX4" fmla="*/ 33810 w 12338861"/>
              <a:gd name="connsiteY4" fmla="*/ 1316890 h 6220585"/>
              <a:gd name="connsiteX5" fmla="*/ 23193 w 12338861"/>
              <a:gd name="connsiteY5" fmla="*/ 4542095 h 6220585"/>
              <a:gd name="connsiteX6" fmla="*/ 106446 w 12338861"/>
              <a:gd name="connsiteY6" fmla="*/ 5888744 h 6220585"/>
              <a:gd name="connsiteX7" fmla="*/ 1253649 w 12338861"/>
              <a:gd name="connsiteY7" fmla="*/ 5860679 h 6220585"/>
              <a:gd name="connsiteX8" fmla="*/ 2867119 w 12338861"/>
              <a:gd name="connsiteY8" fmla="*/ 5855158 h 6220585"/>
              <a:gd name="connsiteX9" fmla="*/ 3350884 w 12338861"/>
              <a:gd name="connsiteY9" fmla="*/ 6220586 h 6220585"/>
              <a:gd name="connsiteX10" fmla="*/ 3594480 w 12338861"/>
              <a:gd name="connsiteY10" fmla="*/ 5823181 h 6220585"/>
              <a:gd name="connsiteX11" fmla="*/ 7964411 w 12338861"/>
              <a:gd name="connsiteY11" fmla="*/ 5858811 h 6220585"/>
              <a:gd name="connsiteX12" fmla="*/ 11122688 w 12338861"/>
              <a:gd name="connsiteY12" fmla="*/ 5869553 h 6220585"/>
              <a:gd name="connsiteX13" fmla="*/ 12280771 w 12338861"/>
              <a:gd name="connsiteY13" fmla="*/ 5868507 h 6220585"/>
              <a:gd name="connsiteX14" fmla="*/ 12306415 w 12338861"/>
              <a:gd name="connsiteY14" fmla="*/ 2579572 h 6220585"/>
              <a:gd name="connsiteX15" fmla="*/ 12297066 w 12338861"/>
              <a:gd name="connsiteY15" fmla="*/ 123500 h 6220585"/>
              <a:gd name="connsiteX16" fmla="*/ 11841237 w 12338861"/>
              <a:gd name="connsiteY16" fmla="*/ 76222 h 6220585"/>
              <a:gd name="connsiteX17" fmla="*/ 10312279 w 12338861"/>
              <a:gd name="connsiteY17" fmla="*/ 69666 h 6220585"/>
              <a:gd name="connsiteX18" fmla="*/ 7795339 w 12338861"/>
              <a:gd name="connsiteY18" fmla="*/ 23097 h 6220585"/>
              <a:gd name="connsiteX19" fmla="*/ 2278199 w 12338861"/>
              <a:gd name="connsiteY19" fmla="*/ 0 h 6220585"/>
              <a:gd name="connsiteX0" fmla="*/ 2278199 w 12338861"/>
              <a:gd name="connsiteY0" fmla="*/ 0 h 6220586"/>
              <a:gd name="connsiteX1" fmla="*/ 832616 w 12338861"/>
              <a:gd name="connsiteY1" fmla="*/ 10760 h 6220586"/>
              <a:gd name="connsiteX2" fmla="*/ 52967 w 12338861"/>
              <a:gd name="connsiteY2" fmla="*/ 15958 h 6220586"/>
              <a:gd name="connsiteX3" fmla="*/ 52966 w 12338861"/>
              <a:gd name="connsiteY3" fmla="*/ 792072 h 6220586"/>
              <a:gd name="connsiteX4" fmla="*/ 33810 w 12338861"/>
              <a:gd name="connsiteY4" fmla="*/ 1316890 h 6220586"/>
              <a:gd name="connsiteX5" fmla="*/ 23193 w 12338861"/>
              <a:gd name="connsiteY5" fmla="*/ 4542095 h 6220586"/>
              <a:gd name="connsiteX6" fmla="*/ 106446 w 12338861"/>
              <a:gd name="connsiteY6" fmla="*/ 5888744 h 6220586"/>
              <a:gd name="connsiteX7" fmla="*/ 1253649 w 12338861"/>
              <a:gd name="connsiteY7" fmla="*/ 5860679 h 6220586"/>
              <a:gd name="connsiteX8" fmla="*/ 2867119 w 12338861"/>
              <a:gd name="connsiteY8" fmla="*/ 5855158 h 6220586"/>
              <a:gd name="connsiteX9" fmla="*/ 3350884 w 12338861"/>
              <a:gd name="connsiteY9" fmla="*/ 6220586 h 6220586"/>
              <a:gd name="connsiteX10" fmla="*/ 3594480 w 12338861"/>
              <a:gd name="connsiteY10" fmla="*/ 5823181 h 6220586"/>
              <a:gd name="connsiteX11" fmla="*/ 7964411 w 12338861"/>
              <a:gd name="connsiteY11" fmla="*/ 5858811 h 6220586"/>
              <a:gd name="connsiteX12" fmla="*/ 11122688 w 12338861"/>
              <a:gd name="connsiteY12" fmla="*/ 5869553 h 6220586"/>
              <a:gd name="connsiteX13" fmla="*/ 12280771 w 12338861"/>
              <a:gd name="connsiteY13" fmla="*/ 5868507 h 6220586"/>
              <a:gd name="connsiteX14" fmla="*/ 12306415 w 12338861"/>
              <a:gd name="connsiteY14" fmla="*/ 2579572 h 6220586"/>
              <a:gd name="connsiteX15" fmla="*/ 12297066 w 12338861"/>
              <a:gd name="connsiteY15" fmla="*/ 123500 h 6220586"/>
              <a:gd name="connsiteX16" fmla="*/ 11841237 w 12338861"/>
              <a:gd name="connsiteY16" fmla="*/ 76222 h 6220586"/>
              <a:gd name="connsiteX17" fmla="*/ 10312279 w 12338861"/>
              <a:gd name="connsiteY17" fmla="*/ 69666 h 6220586"/>
              <a:gd name="connsiteX18" fmla="*/ 7795339 w 12338861"/>
              <a:gd name="connsiteY18" fmla="*/ 23097 h 6220586"/>
              <a:gd name="connsiteX19" fmla="*/ 2278199 w 12338861"/>
              <a:gd name="connsiteY19" fmla="*/ 0 h 6220586"/>
              <a:gd name="connsiteX0" fmla="*/ 2278199 w 12338861"/>
              <a:gd name="connsiteY0" fmla="*/ 0 h 6220586"/>
              <a:gd name="connsiteX1" fmla="*/ 832616 w 12338861"/>
              <a:gd name="connsiteY1" fmla="*/ 10760 h 6220586"/>
              <a:gd name="connsiteX2" fmla="*/ 52967 w 12338861"/>
              <a:gd name="connsiteY2" fmla="*/ 15958 h 6220586"/>
              <a:gd name="connsiteX3" fmla="*/ 52966 w 12338861"/>
              <a:gd name="connsiteY3" fmla="*/ 792072 h 6220586"/>
              <a:gd name="connsiteX4" fmla="*/ 33810 w 12338861"/>
              <a:gd name="connsiteY4" fmla="*/ 1316890 h 6220586"/>
              <a:gd name="connsiteX5" fmla="*/ 23193 w 12338861"/>
              <a:gd name="connsiteY5" fmla="*/ 4542095 h 6220586"/>
              <a:gd name="connsiteX6" fmla="*/ 106446 w 12338861"/>
              <a:gd name="connsiteY6" fmla="*/ 5888744 h 6220586"/>
              <a:gd name="connsiteX7" fmla="*/ 1253649 w 12338861"/>
              <a:gd name="connsiteY7" fmla="*/ 5860679 h 6220586"/>
              <a:gd name="connsiteX8" fmla="*/ 2867119 w 12338861"/>
              <a:gd name="connsiteY8" fmla="*/ 5855158 h 6220586"/>
              <a:gd name="connsiteX9" fmla="*/ 3350884 w 12338861"/>
              <a:gd name="connsiteY9" fmla="*/ 6220586 h 6220586"/>
              <a:gd name="connsiteX10" fmla="*/ 3594480 w 12338861"/>
              <a:gd name="connsiteY10" fmla="*/ 5823181 h 6220586"/>
              <a:gd name="connsiteX11" fmla="*/ 7964411 w 12338861"/>
              <a:gd name="connsiteY11" fmla="*/ 5858811 h 6220586"/>
              <a:gd name="connsiteX12" fmla="*/ 11122688 w 12338861"/>
              <a:gd name="connsiteY12" fmla="*/ 5869553 h 6220586"/>
              <a:gd name="connsiteX13" fmla="*/ 12280771 w 12338861"/>
              <a:gd name="connsiteY13" fmla="*/ 5868507 h 6220586"/>
              <a:gd name="connsiteX14" fmla="*/ 12306415 w 12338861"/>
              <a:gd name="connsiteY14" fmla="*/ 2579572 h 6220586"/>
              <a:gd name="connsiteX15" fmla="*/ 12297066 w 12338861"/>
              <a:gd name="connsiteY15" fmla="*/ 123500 h 6220586"/>
              <a:gd name="connsiteX16" fmla="*/ 11841237 w 12338861"/>
              <a:gd name="connsiteY16" fmla="*/ 76222 h 6220586"/>
              <a:gd name="connsiteX17" fmla="*/ 10312279 w 12338861"/>
              <a:gd name="connsiteY17" fmla="*/ 69666 h 6220586"/>
              <a:gd name="connsiteX18" fmla="*/ 7795339 w 12338861"/>
              <a:gd name="connsiteY18" fmla="*/ 23097 h 6220586"/>
              <a:gd name="connsiteX19" fmla="*/ 2278199 w 12338861"/>
              <a:gd name="connsiteY19" fmla="*/ 0 h 6220586"/>
              <a:gd name="connsiteX0" fmla="*/ 2306734 w 12367396"/>
              <a:gd name="connsiteY0" fmla="*/ 0 h 6220586"/>
              <a:gd name="connsiteX1" fmla="*/ 861151 w 12367396"/>
              <a:gd name="connsiteY1" fmla="*/ 10760 h 6220586"/>
              <a:gd name="connsiteX2" fmla="*/ 81502 w 12367396"/>
              <a:gd name="connsiteY2" fmla="*/ 15958 h 6220586"/>
              <a:gd name="connsiteX3" fmla="*/ 81501 w 12367396"/>
              <a:gd name="connsiteY3" fmla="*/ 792072 h 6220586"/>
              <a:gd name="connsiteX4" fmla="*/ 62345 w 12367396"/>
              <a:gd name="connsiteY4" fmla="*/ 1316890 h 6220586"/>
              <a:gd name="connsiteX5" fmla="*/ 51728 w 12367396"/>
              <a:gd name="connsiteY5" fmla="*/ 4542095 h 6220586"/>
              <a:gd name="connsiteX6" fmla="*/ 93112 w 12367396"/>
              <a:gd name="connsiteY6" fmla="*/ 5865265 h 6220586"/>
              <a:gd name="connsiteX7" fmla="*/ 1282184 w 12367396"/>
              <a:gd name="connsiteY7" fmla="*/ 5860679 h 6220586"/>
              <a:gd name="connsiteX8" fmla="*/ 2895654 w 12367396"/>
              <a:gd name="connsiteY8" fmla="*/ 5855158 h 6220586"/>
              <a:gd name="connsiteX9" fmla="*/ 3379419 w 12367396"/>
              <a:gd name="connsiteY9" fmla="*/ 6220586 h 6220586"/>
              <a:gd name="connsiteX10" fmla="*/ 3623015 w 12367396"/>
              <a:gd name="connsiteY10" fmla="*/ 5823181 h 6220586"/>
              <a:gd name="connsiteX11" fmla="*/ 7992946 w 12367396"/>
              <a:gd name="connsiteY11" fmla="*/ 5858811 h 6220586"/>
              <a:gd name="connsiteX12" fmla="*/ 11151223 w 12367396"/>
              <a:gd name="connsiteY12" fmla="*/ 5869553 h 6220586"/>
              <a:gd name="connsiteX13" fmla="*/ 12309306 w 12367396"/>
              <a:gd name="connsiteY13" fmla="*/ 5868507 h 6220586"/>
              <a:gd name="connsiteX14" fmla="*/ 12334950 w 12367396"/>
              <a:gd name="connsiteY14" fmla="*/ 2579572 h 6220586"/>
              <a:gd name="connsiteX15" fmla="*/ 12325601 w 12367396"/>
              <a:gd name="connsiteY15" fmla="*/ 123500 h 6220586"/>
              <a:gd name="connsiteX16" fmla="*/ 11869772 w 12367396"/>
              <a:gd name="connsiteY16" fmla="*/ 76222 h 6220586"/>
              <a:gd name="connsiteX17" fmla="*/ 10340814 w 12367396"/>
              <a:gd name="connsiteY17" fmla="*/ 69666 h 6220586"/>
              <a:gd name="connsiteX18" fmla="*/ 7823874 w 12367396"/>
              <a:gd name="connsiteY18" fmla="*/ 23097 h 6220586"/>
              <a:gd name="connsiteX19" fmla="*/ 2306734 w 12367396"/>
              <a:gd name="connsiteY19" fmla="*/ 0 h 6220586"/>
              <a:gd name="connsiteX0" fmla="*/ 2335523 w 12396185"/>
              <a:gd name="connsiteY0" fmla="*/ 0 h 6220586"/>
              <a:gd name="connsiteX1" fmla="*/ 889940 w 12396185"/>
              <a:gd name="connsiteY1" fmla="*/ 10760 h 6220586"/>
              <a:gd name="connsiteX2" fmla="*/ 110291 w 12396185"/>
              <a:gd name="connsiteY2" fmla="*/ 15958 h 6220586"/>
              <a:gd name="connsiteX3" fmla="*/ 110290 w 12396185"/>
              <a:gd name="connsiteY3" fmla="*/ 792072 h 6220586"/>
              <a:gd name="connsiteX4" fmla="*/ 91134 w 12396185"/>
              <a:gd name="connsiteY4" fmla="*/ 1316890 h 6220586"/>
              <a:gd name="connsiteX5" fmla="*/ 80517 w 12396185"/>
              <a:gd name="connsiteY5" fmla="*/ 4542095 h 6220586"/>
              <a:gd name="connsiteX6" fmla="*/ 121901 w 12396185"/>
              <a:gd name="connsiteY6" fmla="*/ 5865265 h 6220586"/>
              <a:gd name="connsiteX7" fmla="*/ 1310973 w 12396185"/>
              <a:gd name="connsiteY7" fmla="*/ 5860679 h 6220586"/>
              <a:gd name="connsiteX8" fmla="*/ 2924443 w 12396185"/>
              <a:gd name="connsiteY8" fmla="*/ 5855158 h 6220586"/>
              <a:gd name="connsiteX9" fmla="*/ 3408208 w 12396185"/>
              <a:gd name="connsiteY9" fmla="*/ 6220586 h 6220586"/>
              <a:gd name="connsiteX10" fmla="*/ 3651804 w 12396185"/>
              <a:gd name="connsiteY10" fmla="*/ 5823181 h 6220586"/>
              <a:gd name="connsiteX11" fmla="*/ 8021735 w 12396185"/>
              <a:gd name="connsiteY11" fmla="*/ 5858811 h 6220586"/>
              <a:gd name="connsiteX12" fmla="*/ 11180012 w 12396185"/>
              <a:gd name="connsiteY12" fmla="*/ 5869553 h 6220586"/>
              <a:gd name="connsiteX13" fmla="*/ 12338095 w 12396185"/>
              <a:gd name="connsiteY13" fmla="*/ 5868507 h 6220586"/>
              <a:gd name="connsiteX14" fmla="*/ 12363739 w 12396185"/>
              <a:gd name="connsiteY14" fmla="*/ 2579572 h 6220586"/>
              <a:gd name="connsiteX15" fmla="*/ 12354390 w 12396185"/>
              <a:gd name="connsiteY15" fmla="*/ 123500 h 6220586"/>
              <a:gd name="connsiteX16" fmla="*/ 11898561 w 12396185"/>
              <a:gd name="connsiteY16" fmla="*/ 76222 h 6220586"/>
              <a:gd name="connsiteX17" fmla="*/ 10369603 w 12396185"/>
              <a:gd name="connsiteY17" fmla="*/ 69666 h 6220586"/>
              <a:gd name="connsiteX18" fmla="*/ 7852663 w 12396185"/>
              <a:gd name="connsiteY18" fmla="*/ 23097 h 6220586"/>
              <a:gd name="connsiteX19" fmla="*/ 2335523 w 12396185"/>
              <a:gd name="connsiteY19" fmla="*/ 0 h 6220586"/>
              <a:gd name="connsiteX0" fmla="*/ 2261687 w 12322349"/>
              <a:gd name="connsiteY0" fmla="*/ 0 h 6220586"/>
              <a:gd name="connsiteX1" fmla="*/ 816104 w 12322349"/>
              <a:gd name="connsiteY1" fmla="*/ 10760 h 6220586"/>
              <a:gd name="connsiteX2" fmla="*/ 36455 w 12322349"/>
              <a:gd name="connsiteY2" fmla="*/ 15958 h 6220586"/>
              <a:gd name="connsiteX3" fmla="*/ 36454 w 12322349"/>
              <a:gd name="connsiteY3" fmla="*/ 792072 h 6220586"/>
              <a:gd name="connsiteX4" fmla="*/ 17298 w 12322349"/>
              <a:gd name="connsiteY4" fmla="*/ 1316890 h 6220586"/>
              <a:gd name="connsiteX5" fmla="*/ 6681 w 12322349"/>
              <a:gd name="connsiteY5" fmla="*/ 4542095 h 6220586"/>
              <a:gd name="connsiteX6" fmla="*/ 48065 w 12322349"/>
              <a:gd name="connsiteY6" fmla="*/ 5865265 h 6220586"/>
              <a:gd name="connsiteX7" fmla="*/ 1237137 w 12322349"/>
              <a:gd name="connsiteY7" fmla="*/ 5860679 h 6220586"/>
              <a:gd name="connsiteX8" fmla="*/ 2850607 w 12322349"/>
              <a:gd name="connsiteY8" fmla="*/ 5855158 h 6220586"/>
              <a:gd name="connsiteX9" fmla="*/ 3334372 w 12322349"/>
              <a:gd name="connsiteY9" fmla="*/ 6220586 h 6220586"/>
              <a:gd name="connsiteX10" fmla="*/ 3577968 w 12322349"/>
              <a:gd name="connsiteY10" fmla="*/ 5823181 h 6220586"/>
              <a:gd name="connsiteX11" fmla="*/ 7947899 w 12322349"/>
              <a:gd name="connsiteY11" fmla="*/ 5858811 h 6220586"/>
              <a:gd name="connsiteX12" fmla="*/ 11106176 w 12322349"/>
              <a:gd name="connsiteY12" fmla="*/ 5869553 h 6220586"/>
              <a:gd name="connsiteX13" fmla="*/ 12264259 w 12322349"/>
              <a:gd name="connsiteY13" fmla="*/ 5868507 h 6220586"/>
              <a:gd name="connsiteX14" fmla="*/ 12289903 w 12322349"/>
              <a:gd name="connsiteY14" fmla="*/ 2579572 h 6220586"/>
              <a:gd name="connsiteX15" fmla="*/ 12280554 w 12322349"/>
              <a:gd name="connsiteY15" fmla="*/ 123500 h 6220586"/>
              <a:gd name="connsiteX16" fmla="*/ 11824725 w 12322349"/>
              <a:gd name="connsiteY16" fmla="*/ 76222 h 6220586"/>
              <a:gd name="connsiteX17" fmla="*/ 10295767 w 12322349"/>
              <a:gd name="connsiteY17" fmla="*/ 69666 h 6220586"/>
              <a:gd name="connsiteX18" fmla="*/ 7778827 w 12322349"/>
              <a:gd name="connsiteY18" fmla="*/ 23097 h 6220586"/>
              <a:gd name="connsiteX19" fmla="*/ 2261687 w 12322349"/>
              <a:gd name="connsiteY19" fmla="*/ 0 h 622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322349" h="6220586">
                <a:moveTo>
                  <a:pt x="2261687" y="0"/>
                </a:moveTo>
                <a:lnTo>
                  <a:pt x="816104" y="10760"/>
                </a:lnTo>
                <a:lnTo>
                  <a:pt x="36455" y="15958"/>
                </a:lnTo>
                <a:cubicBezTo>
                  <a:pt x="36455" y="288746"/>
                  <a:pt x="36454" y="519284"/>
                  <a:pt x="36454" y="792072"/>
                </a:cubicBezTo>
                <a:cubicBezTo>
                  <a:pt x="37986" y="902748"/>
                  <a:pt x="15766" y="1206214"/>
                  <a:pt x="17298" y="1316890"/>
                </a:cubicBezTo>
                <a:cubicBezTo>
                  <a:pt x="32127" y="1752674"/>
                  <a:pt x="-17299" y="3705146"/>
                  <a:pt x="6681" y="4542095"/>
                </a:cubicBezTo>
                <a:cubicBezTo>
                  <a:pt x="46572" y="5225386"/>
                  <a:pt x="-29251" y="5700107"/>
                  <a:pt x="48065" y="5865265"/>
                </a:cubicBezTo>
                <a:cubicBezTo>
                  <a:pt x="69776" y="5911642"/>
                  <a:pt x="423318" y="5861060"/>
                  <a:pt x="1237137" y="5860679"/>
                </a:cubicBezTo>
                <a:lnTo>
                  <a:pt x="2850607" y="5855158"/>
                </a:lnTo>
                <a:cubicBezTo>
                  <a:pt x="3045452" y="5967588"/>
                  <a:pt x="3144017" y="6088833"/>
                  <a:pt x="3334372" y="6220586"/>
                </a:cubicBezTo>
                <a:cubicBezTo>
                  <a:pt x="3410921" y="6144477"/>
                  <a:pt x="3476952" y="5963812"/>
                  <a:pt x="3577968" y="5823181"/>
                </a:cubicBezTo>
                <a:cubicBezTo>
                  <a:pt x="3664957" y="5820441"/>
                  <a:pt x="7586687" y="5865726"/>
                  <a:pt x="7947899" y="5858811"/>
                </a:cubicBezTo>
                <a:lnTo>
                  <a:pt x="11106176" y="5869553"/>
                </a:lnTo>
                <a:cubicBezTo>
                  <a:pt x="11463839" y="5859889"/>
                  <a:pt x="12237328" y="5912260"/>
                  <a:pt x="12264259" y="5868507"/>
                </a:cubicBezTo>
                <a:cubicBezTo>
                  <a:pt x="12302702" y="5662987"/>
                  <a:pt x="12276559" y="4364873"/>
                  <a:pt x="12289903" y="2579572"/>
                </a:cubicBezTo>
                <a:cubicBezTo>
                  <a:pt x="12338264" y="1498304"/>
                  <a:pt x="12330434" y="544926"/>
                  <a:pt x="12280554" y="123500"/>
                </a:cubicBezTo>
                <a:cubicBezTo>
                  <a:pt x="12274273" y="70433"/>
                  <a:pt x="12155523" y="85194"/>
                  <a:pt x="11824725" y="76222"/>
                </a:cubicBezTo>
                <a:cubicBezTo>
                  <a:pt x="11493927" y="67250"/>
                  <a:pt x="10495819" y="85585"/>
                  <a:pt x="10295767" y="69666"/>
                </a:cubicBezTo>
                <a:lnTo>
                  <a:pt x="7778827" y="23097"/>
                </a:lnTo>
                <a:lnTo>
                  <a:pt x="2261687" y="0"/>
                </a:lnTo>
                <a:close/>
              </a:path>
            </a:pathLst>
          </a:custGeom>
          <a:solidFill>
            <a:schemeClr val="bg1"/>
          </a:solidFill>
          <a:ln w="19050" cap="flat">
            <a:noFill/>
            <a:prstDash val="solid"/>
            <a:miter/>
          </a:ln>
        </p:spPr>
        <p:txBody>
          <a:bodyPr wrap="square" rtlCol="0" anchor="ctr">
            <a:noAutofit/>
          </a:bodyPr>
          <a:lstStyle/>
          <a:p>
            <a:endParaRPr lang="en-US"/>
          </a:p>
        </p:txBody>
      </p:sp>
      <p:sp>
        <p:nvSpPr>
          <p:cNvPr id="5130" name="Freeform: Shape 78">
            <a:extLst>
              <a:ext uri="{FF2B5EF4-FFF2-40B4-BE49-F238E27FC236}">
                <a16:creationId xmlns:a16="http://schemas.microsoft.com/office/drawing/2014/main" id="{8937C130-01E6-4BEB-89A6-F15DD7EE9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957" y="751140"/>
            <a:ext cx="5574757" cy="3858515"/>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 name="connsiteX0" fmla="*/ 2261685 w 12322347"/>
              <a:gd name="connsiteY0" fmla="*/ 0 h 6307982"/>
              <a:gd name="connsiteX1" fmla="*/ 816102 w 12322347"/>
              <a:gd name="connsiteY1" fmla="*/ 10760 h 6307982"/>
              <a:gd name="connsiteX2" fmla="*/ 36453 w 12322347"/>
              <a:gd name="connsiteY2" fmla="*/ 15958 h 6307982"/>
              <a:gd name="connsiteX3" fmla="*/ 36452 w 12322347"/>
              <a:gd name="connsiteY3" fmla="*/ 792072 h 6307982"/>
              <a:gd name="connsiteX4" fmla="*/ 17296 w 12322347"/>
              <a:gd name="connsiteY4" fmla="*/ 1316890 h 6307982"/>
              <a:gd name="connsiteX5" fmla="*/ 6679 w 12322347"/>
              <a:gd name="connsiteY5" fmla="*/ 4542095 h 6307982"/>
              <a:gd name="connsiteX6" fmla="*/ 89932 w 12322347"/>
              <a:gd name="connsiteY6" fmla="*/ 5888744 h 6307982"/>
              <a:gd name="connsiteX7" fmla="*/ 2768884 w 12322347"/>
              <a:gd name="connsiteY7" fmla="*/ 5876885 h 6307982"/>
              <a:gd name="connsiteX8" fmla="*/ 4422579 w 12322347"/>
              <a:gd name="connsiteY8" fmla="*/ 5855502 h 6307982"/>
              <a:gd name="connsiteX9" fmla="*/ 5393880 w 12322347"/>
              <a:gd name="connsiteY9" fmla="*/ 5871365 h 6307982"/>
              <a:gd name="connsiteX10" fmla="*/ 5906539 w 12322347"/>
              <a:gd name="connsiteY10" fmla="*/ 6307982 h 6307982"/>
              <a:gd name="connsiteX11" fmla="*/ 6150141 w 12322347"/>
              <a:gd name="connsiteY11" fmla="*/ 5855596 h 6307982"/>
              <a:gd name="connsiteX12" fmla="*/ 9277333 w 12322347"/>
              <a:gd name="connsiteY12" fmla="*/ 5858811 h 6307982"/>
              <a:gd name="connsiteX13" fmla="*/ 10186235 w 12322347"/>
              <a:gd name="connsiteY13" fmla="*/ 5861686 h 6307982"/>
              <a:gd name="connsiteX14" fmla="*/ 11106174 w 12322347"/>
              <a:gd name="connsiteY14" fmla="*/ 5869553 h 6307982"/>
              <a:gd name="connsiteX15" fmla="*/ 12264257 w 12322347"/>
              <a:gd name="connsiteY15" fmla="*/ 5868507 h 6307982"/>
              <a:gd name="connsiteX16" fmla="*/ 12289901 w 12322347"/>
              <a:gd name="connsiteY16" fmla="*/ 2579572 h 6307982"/>
              <a:gd name="connsiteX17" fmla="*/ 12280552 w 12322347"/>
              <a:gd name="connsiteY17" fmla="*/ 123500 h 6307982"/>
              <a:gd name="connsiteX18" fmla="*/ 11824723 w 12322347"/>
              <a:gd name="connsiteY18" fmla="*/ 76222 h 6307982"/>
              <a:gd name="connsiteX19" fmla="*/ 10295765 w 12322347"/>
              <a:gd name="connsiteY19" fmla="*/ 69666 h 6307982"/>
              <a:gd name="connsiteX20" fmla="*/ 7778825 w 12322347"/>
              <a:gd name="connsiteY20" fmla="*/ 23097 h 6307982"/>
              <a:gd name="connsiteX21" fmla="*/ 2261685 w 12322347"/>
              <a:gd name="connsiteY21" fmla="*/ 0 h 6307982"/>
              <a:gd name="connsiteX0" fmla="*/ 2261685 w 12322347"/>
              <a:gd name="connsiteY0" fmla="*/ 0 h 6307982"/>
              <a:gd name="connsiteX1" fmla="*/ 816102 w 12322347"/>
              <a:gd name="connsiteY1" fmla="*/ 10760 h 6307982"/>
              <a:gd name="connsiteX2" fmla="*/ 36453 w 12322347"/>
              <a:gd name="connsiteY2" fmla="*/ 15958 h 6307982"/>
              <a:gd name="connsiteX3" fmla="*/ 36452 w 12322347"/>
              <a:gd name="connsiteY3" fmla="*/ 792072 h 6307982"/>
              <a:gd name="connsiteX4" fmla="*/ 17296 w 12322347"/>
              <a:gd name="connsiteY4" fmla="*/ 1316890 h 6307982"/>
              <a:gd name="connsiteX5" fmla="*/ 6679 w 12322347"/>
              <a:gd name="connsiteY5" fmla="*/ 4542095 h 6307982"/>
              <a:gd name="connsiteX6" fmla="*/ 89932 w 12322347"/>
              <a:gd name="connsiteY6" fmla="*/ 5888744 h 6307982"/>
              <a:gd name="connsiteX7" fmla="*/ 2768884 w 12322347"/>
              <a:gd name="connsiteY7" fmla="*/ 5876885 h 6307982"/>
              <a:gd name="connsiteX8" fmla="*/ 5393880 w 12322347"/>
              <a:gd name="connsiteY8" fmla="*/ 5871365 h 6307982"/>
              <a:gd name="connsiteX9" fmla="*/ 5906539 w 12322347"/>
              <a:gd name="connsiteY9" fmla="*/ 6307982 h 6307982"/>
              <a:gd name="connsiteX10" fmla="*/ 6150141 w 12322347"/>
              <a:gd name="connsiteY10" fmla="*/ 5855596 h 6307982"/>
              <a:gd name="connsiteX11" fmla="*/ 9277333 w 12322347"/>
              <a:gd name="connsiteY11" fmla="*/ 5858811 h 6307982"/>
              <a:gd name="connsiteX12" fmla="*/ 10186235 w 12322347"/>
              <a:gd name="connsiteY12" fmla="*/ 5861686 h 6307982"/>
              <a:gd name="connsiteX13" fmla="*/ 11106174 w 12322347"/>
              <a:gd name="connsiteY13" fmla="*/ 5869553 h 6307982"/>
              <a:gd name="connsiteX14" fmla="*/ 12264257 w 12322347"/>
              <a:gd name="connsiteY14" fmla="*/ 5868507 h 6307982"/>
              <a:gd name="connsiteX15" fmla="*/ 12289901 w 12322347"/>
              <a:gd name="connsiteY15" fmla="*/ 2579572 h 6307982"/>
              <a:gd name="connsiteX16" fmla="*/ 12280552 w 12322347"/>
              <a:gd name="connsiteY16" fmla="*/ 123500 h 6307982"/>
              <a:gd name="connsiteX17" fmla="*/ 11824723 w 12322347"/>
              <a:gd name="connsiteY17" fmla="*/ 76222 h 6307982"/>
              <a:gd name="connsiteX18" fmla="*/ 10295765 w 12322347"/>
              <a:gd name="connsiteY18" fmla="*/ 69666 h 6307982"/>
              <a:gd name="connsiteX19" fmla="*/ 7778825 w 12322347"/>
              <a:gd name="connsiteY19" fmla="*/ 23097 h 6307982"/>
              <a:gd name="connsiteX20" fmla="*/ 2261685 w 12322347"/>
              <a:gd name="connsiteY20" fmla="*/ 0 h 6307982"/>
              <a:gd name="connsiteX0" fmla="*/ 2315832 w 12376494"/>
              <a:gd name="connsiteY0" fmla="*/ 0 h 6307982"/>
              <a:gd name="connsiteX1" fmla="*/ 870249 w 12376494"/>
              <a:gd name="connsiteY1" fmla="*/ 10760 h 6307982"/>
              <a:gd name="connsiteX2" fmla="*/ 90600 w 12376494"/>
              <a:gd name="connsiteY2" fmla="*/ 15958 h 6307982"/>
              <a:gd name="connsiteX3" fmla="*/ 90599 w 12376494"/>
              <a:gd name="connsiteY3" fmla="*/ 792072 h 6307982"/>
              <a:gd name="connsiteX4" fmla="*/ 71443 w 12376494"/>
              <a:gd name="connsiteY4" fmla="*/ 1316890 h 6307982"/>
              <a:gd name="connsiteX5" fmla="*/ 60826 w 12376494"/>
              <a:gd name="connsiteY5" fmla="*/ 4542095 h 6307982"/>
              <a:gd name="connsiteX6" fmla="*/ 144079 w 12376494"/>
              <a:gd name="connsiteY6" fmla="*/ 5888744 h 6307982"/>
              <a:gd name="connsiteX7" fmla="*/ 1811499 w 12376494"/>
              <a:gd name="connsiteY7" fmla="*/ 5860679 h 6307982"/>
              <a:gd name="connsiteX8" fmla="*/ 5448027 w 12376494"/>
              <a:gd name="connsiteY8" fmla="*/ 5871365 h 6307982"/>
              <a:gd name="connsiteX9" fmla="*/ 5960686 w 12376494"/>
              <a:gd name="connsiteY9" fmla="*/ 6307982 h 6307982"/>
              <a:gd name="connsiteX10" fmla="*/ 6204288 w 12376494"/>
              <a:gd name="connsiteY10" fmla="*/ 5855596 h 6307982"/>
              <a:gd name="connsiteX11" fmla="*/ 9331480 w 12376494"/>
              <a:gd name="connsiteY11" fmla="*/ 5858811 h 6307982"/>
              <a:gd name="connsiteX12" fmla="*/ 10240382 w 12376494"/>
              <a:gd name="connsiteY12" fmla="*/ 5861686 h 6307982"/>
              <a:gd name="connsiteX13" fmla="*/ 11160321 w 12376494"/>
              <a:gd name="connsiteY13" fmla="*/ 5869553 h 6307982"/>
              <a:gd name="connsiteX14" fmla="*/ 12318404 w 12376494"/>
              <a:gd name="connsiteY14" fmla="*/ 5868507 h 6307982"/>
              <a:gd name="connsiteX15" fmla="*/ 12344048 w 12376494"/>
              <a:gd name="connsiteY15" fmla="*/ 2579572 h 6307982"/>
              <a:gd name="connsiteX16" fmla="*/ 12334699 w 12376494"/>
              <a:gd name="connsiteY16" fmla="*/ 123500 h 6307982"/>
              <a:gd name="connsiteX17" fmla="*/ 11878870 w 12376494"/>
              <a:gd name="connsiteY17" fmla="*/ 76222 h 6307982"/>
              <a:gd name="connsiteX18" fmla="*/ 10349912 w 12376494"/>
              <a:gd name="connsiteY18" fmla="*/ 69666 h 6307982"/>
              <a:gd name="connsiteX19" fmla="*/ 7832972 w 12376494"/>
              <a:gd name="connsiteY19" fmla="*/ 23097 h 6307982"/>
              <a:gd name="connsiteX20" fmla="*/ 2315832 w 12376494"/>
              <a:gd name="connsiteY20" fmla="*/ 0 h 6307982"/>
              <a:gd name="connsiteX0" fmla="*/ 2315832 w 12376494"/>
              <a:gd name="connsiteY0" fmla="*/ 0 h 6307982"/>
              <a:gd name="connsiteX1" fmla="*/ 870249 w 12376494"/>
              <a:gd name="connsiteY1" fmla="*/ 10760 h 6307982"/>
              <a:gd name="connsiteX2" fmla="*/ 90600 w 12376494"/>
              <a:gd name="connsiteY2" fmla="*/ 15958 h 6307982"/>
              <a:gd name="connsiteX3" fmla="*/ 90599 w 12376494"/>
              <a:gd name="connsiteY3" fmla="*/ 792072 h 6307982"/>
              <a:gd name="connsiteX4" fmla="*/ 71443 w 12376494"/>
              <a:gd name="connsiteY4" fmla="*/ 1316890 h 6307982"/>
              <a:gd name="connsiteX5" fmla="*/ 60826 w 12376494"/>
              <a:gd name="connsiteY5" fmla="*/ 4542095 h 6307982"/>
              <a:gd name="connsiteX6" fmla="*/ 144079 w 12376494"/>
              <a:gd name="connsiteY6" fmla="*/ 5888744 h 6307982"/>
              <a:gd name="connsiteX7" fmla="*/ 1811499 w 12376494"/>
              <a:gd name="connsiteY7" fmla="*/ 5860679 h 6307982"/>
              <a:gd name="connsiteX8" fmla="*/ 3569467 w 12376494"/>
              <a:gd name="connsiteY8" fmla="*/ 5871365 h 6307982"/>
              <a:gd name="connsiteX9" fmla="*/ 5960686 w 12376494"/>
              <a:gd name="connsiteY9" fmla="*/ 6307982 h 6307982"/>
              <a:gd name="connsiteX10" fmla="*/ 6204288 w 12376494"/>
              <a:gd name="connsiteY10" fmla="*/ 5855596 h 6307982"/>
              <a:gd name="connsiteX11" fmla="*/ 9331480 w 12376494"/>
              <a:gd name="connsiteY11" fmla="*/ 5858811 h 6307982"/>
              <a:gd name="connsiteX12" fmla="*/ 10240382 w 12376494"/>
              <a:gd name="connsiteY12" fmla="*/ 5861686 h 6307982"/>
              <a:gd name="connsiteX13" fmla="*/ 11160321 w 12376494"/>
              <a:gd name="connsiteY13" fmla="*/ 5869553 h 6307982"/>
              <a:gd name="connsiteX14" fmla="*/ 12318404 w 12376494"/>
              <a:gd name="connsiteY14" fmla="*/ 5868507 h 6307982"/>
              <a:gd name="connsiteX15" fmla="*/ 12344048 w 12376494"/>
              <a:gd name="connsiteY15" fmla="*/ 2579572 h 6307982"/>
              <a:gd name="connsiteX16" fmla="*/ 12334699 w 12376494"/>
              <a:gd name="connsiteY16" fmla="*/ 123500 h 6307982"/>
              <a:gd name="connsiteX17" fmla="*/ 11878870 w 12376494"/>
              <a:gd name="connsiteY17" fmla="*/ 76222 h 6307982"/>
              <a:gd name="connsiteX18" fmla="*/ 10349912 w 12376494"/>
              <a:gd name="connsiteY18" fmla="*/ 69666 h 6307982"/>
              <a:gd name="connsiteX19" fmla="*/ 7832972 w 12376494"/>
              <a:gd name="connsiteY19" fmla="*/ 23097 h 6307982"/>
              <a:gd name="connsiteX20" fmla="*/ 2315832 w 12376494"/>
              <a:gd name="connsiteY20" fmla="*/ 0 h 6307982"/>
              <a:gd name="connsiteX0" fmla="*/ 2315832 w 12376494"/>
              <a:gd name="connsiteY0" fmla="*/ 0 h 6226946"/>
              <a:gd name="connsiteX1" fmla="*/ 870249 w 12376494"/>
              <a:gd name="connsiteY1" fmla="*/ 10760 h 6226946"/>
              <a:gd name="connsiteX2" fmla="*/ 90600 w 12376494"/>
              <a:gd name="connsiteY2" fmla="*/ 15958 h 6226946"/>
              <a:gd name="connsiteX3" fmla="*/ 90599 w 12376494"/>
              <a:gd name="connsiteY3" fmla="*/ 792072 h 6226946"/>
              <a:gd name="connsiteX4" fmla="*/ 71443 w 12376494"/>
              <a:gd name="connsiteY4" fmla="*/ 1316890 h 6226946"/>
              <a:gd name="connsiteX5" fmla="*/ 60826 w 12376494"/>
              <a:gd name="connsiteY5" fmla="*/ 4542095 h 6226946"/>
              <a:gd name="connsiteX6" fmla="*/ 144079 w 12376494"/>
              <a:gd name="connsiteY6" fmla="*/ 5888744 h 6226946"/>
              <a:gd name="connsiteX7" fmla="*/ 1811499 w 12376494"/>
              <a:gd name="connsiteY7" fmla="*/ 5860679 h 6226946"/>
              <a:gd name="connsiteX8" fmla="*/ 3569467 w 12376494"/>
              <a:gd name="connsiteY8" fmla="*/ 5871365 h 6226946"/>
              <a:gd name="connsiteX9" fmla="*/ 4400036 w 12376494"/>
              <a:gd name="connsiteY9" fmla="*/ 6226946 h 6226946"/>
              <a:gd name="connsiteX10" fmla="*/ 6204288 w 12376494"/>
              <a:gd name="connsiteY10" fmla="*/ 5855596 h 6226946"/>
              <a:gd name="connsiteX11" fmla="*/ 9331480 w 12376494"/>
              <a:gd name="connsiteY11" fmla="*/ 5858811 h 6226946"/>
              <a:gd name="connsiteX12" fmla="*/ 10240382 w 12376494"/>
              <a:gd name="connsiteY12" fmla="*/ 5861686 h 6226946"/>
              <a:gd name="connsiteX13" fmla="*/ 11160321 w 12376494"/>
              <a:gd name="connsiteY13" fmla="*/ 5869553 h 6226946"/>
              <a:gd name="connsiteX14" fmla="*/ 12318404 w 12376494"/>
              <a:gd name="connsiteY14" fmla="*/ 5868507 h 6226946"/>
              <a:gd name="connsiteX15" fmla="*/ 12344048 w 12376494"/>
              <a:gd name="connsiteY15" fmla="*/ 2579572 h 6226946"/>
              <a:gd name="connsiteX16" fmla="*/ 12334699 w 12376494"/>
              <a:gd name="connsiteY16" fmla="*/ 123500 h 6226946"/>
              <a:gd name="connsiteX17" fmla="*/ 11878870 w 12376494"/>
              <a:gd name="connsiteY17" fmla="*/ 76222 h 6226946"/>
              <a:gd name="connsiteX18" fmla="*/ 10349912 w 12376494"/>
              <a:gd name="connsiteY18" fmla="*/ 69666 h 6226946"/>
              <a:gd name="connsiteX19" fmla="*/ 7832972 w 12376494"/>
              <a:gd name="connsiteY19" fmla="*/ 23097 h 6226946"/>
              <a:gd name="connsiteX20" fmla="*/ 2315832 w 12376494"/>
              <a:gd name="connsiteY20" fmla="*/ 0 h 6226946"/>
              <a:gd name="connsiteX0" fmla="*/ 2315832 w 12376494"/>
              <a:gd name="connsiteY0" fmla="*/ 0 h 6226946"/>
              <a:gd name="connsiteX1" fmla="*/ 870249 w 12376494"/>
              <a:gd name="connsiteY1" fmla="*/ 10760 h 6226946"/>
              <a:gd name="connsiteX2" fmla="*/ 90600 w 12376494"/>
              <a:gd name="connsiteY2" fmla="*/ 15958 h 6226946"/>
              <a:gd name="connsiteX3" fmla="*/ 90599 w 12376494"/>
              <a:gd name="connsiteY3" fmla="*/ 792072 h 6226946"/>
              <a:gd name="connsiteX4" fmla="*/ 71443 w 12376494"/>
              <a:gd name="connsiteY4" fmla="*/ 1316890 h 6226946"/>
              <a:gd name="connsiteX5" fmla="*/ 60826 w 12376494"/>
              <a:gd name="connsiteY5" fmla="*/ 4542095 h 6226946"/>
              <a:gd name="connsiteX6" fmla="*/ 144079 w 12376494"/>
              <a:gd name="connsiteY6" fmla="*/ 5888744 h 6226946"/>
              <a:gd name="connsiteX7" fmla="*/ 1811499 w 12376494"/>
              <a:gd name="connsiteY7" fmla="*/ 5860679 h 6226946"/>
              <a:gd name="connsiteX8" fmla="*/ 3569467 w 12376494"/>
              <a:gd name="connsiteY8" fmla="*/ 5871365 h 6226946"/>
              <a:gd name="connsiteX9" fmla="*/ 4400036 w 12376494"/>
              <a:gd name="connsiteY9" fmla="*/ 6226946 h 6226946"/>
              <a:gd name="connsiteX10" fmla="*/ 4412432 w 12376494"/>
              <a:gd name="connsiteY10" fmla="*/ 5855596 h 6226946"/>
              <a:gd name="connsiteX11" fmla="*/ 9331480 w 12376494"/>
              <a:gd name="connsiteY11" fmla="*/ 5858811 h 6226946"/>
              <a:gd name="connsiteX12" fmla="*/ 10240382 w 12376494"/>
              <a:gd name="connsiteY12" fmla="*/ 5861686 h 6226946"/>
              <a:gd name="connsiteX13" fmla="*/ 11160321 w 12376494"/>
              <a:gd name="connsiteY13" fmla="*/ 5869553 h 6226946"/>
              <a:gd name="connsiteX14" fmla="*/ 12318404 w 12376494"/>
              <a:gd name="connsiteY14" fmla="*/ 5868507 h 6226946"/>
              <a:gd name="connsiteX15" fmla="*/ 12344048 w 12376494"/>
              <a:gd name="connsiteY15" fmla="*/ 2579572 h 6226946"/>
              <a:gd name="connsiteX16" fmla="*/ 12334699 w 12376494"/>
              <a:gd name="connsiteY16" fmla="*/ 123500 h 6226946"/>
              <a:gd name="connsiteX17" fmla="*/ 11878870 w 12376494"/>
              <a:gd name="connsiteY17" fmla="*/ 76222 h 6226946"/>
              <a:gd name="connsiteX18" fmla="*/ 10349912 w 12376494"/>
              <a:gd name="connsiteY18" fmla="*/ 69666 h 6226946"/>
              <a:gd name="connsiteX19" fmla="*/ 7832972 w 12376494"/>
              <a:gd name="connsiteY19" fmla="*/ 23097 h 6226946"/>
              <a:gd name="connsiteX20" fmla="*/ 2315832 w 12376494"/>
              <a:gd name="connsiteY20" fmla="*/ 0 h 6226946"/>
              <a:gd name="connsiteX0" fmla="*/ 2315832 w 12376494"/>
              <a:gd name="connsiteY0" fmla="*/ 0 h 6210739"/>
              <a:gd name="connsiteX1" fmla="*/ 870249 w 12376494"/>
              <a:gd name="connsiteY1" fmla="*/ 10760 h 6210739"/>
              <a:gd name="connsiteX2" fmla="*/ 90600 w 12376494"/>
              <a:gd name="connsiteY2" fmla="*/ 15958 h 6210739"/>
              <a:gd name="connsiteX3" fmla="*/ 90599 w 12376494"/>
              <a:gd name="connsiteY3" fmla="*/ 792072 h 6210739"/>
              <a:gd name="connsiteX4" fmla="*/ 71443 w 12376494"/>
              <a:gd name="connsiteY4" fmla="*/ 1316890 h 6210739"/>
              <a:gd name="connsiteX5" fmla="*/ 60826 w 12376494"/>
              <a:gd name="connsiteY5" fmla="*/ 4542095 h 6210739"/>
              <a:gd name="connsiteX6" fmla="*/ 144079 w 12376494"/>
              <a:gd name="connsiteY6" fmla="*/ 5888744 h 6210739"/>
              <a:gd name="connsiteX7" fmla="*/ 1811499 w 12376494"/>
              <a:gd name="connsiteY7" fmla="*/ 5860679 h 6210739"/>
              <a:gd name="connsiteX8" fmla="*/ 3569467 w 12376494"/>
              <a:gd name="connsiteY8" fmla="*/ 5871365 h 6210739"/>
              <a:gd name="connsiteX9" fmla="*/ 4053225 w 12376494"/>
              <a:gd name="connsiteY9" fmla="*/ 6210739 h 6210739"/>
              <a:gd name="connsiteX10" fmla="*/ 4412432 w 12376494"/>
              <a:gd name="connsiteY10" fmla="*/ 5855596 h 6210739"/>
              <a:gd name="connsiteX11" fmla="*/ 9331480 w 12376494"/>
              <a:gd name="connsiteY11" fmla="*/ 5858811 h 6210739"/>
              <a:gd name="connsiteX12" fmla="*/ 10240382 w 12376494"/>
              <a:gd name="connsiteY12" fmla="*/ 5861686 h 6210739"/>
              <a:gd name="connsiteX13" fmla="*/ 11160321 w 12376494"/>
              <a:gd name="connsiteY13" fmla="*/ 5869553 h 6210739"/>
              <a:gd name="connsiteX14" fmla="*/ 12318404 w 12376494"/>
              <a:gd name="connsiteY14" fmla="*/ 5868507 h 6210739"/>
              <a:gd name="connsiteX15" fmla="*/ 12344048 w 12376494"/>
              <a:gd name="connsiteY15" fmla="*/ 2579572 h 6210739"/>
              <a:gd name="connsiteX16" fmla="*/ 12334699 w 12376494"/>
              <a:gd name="connsiteY16" fmla="*/ 123500 h 6210739"/>
              <a:gd name="connsiteX17" fmla="*/ 11878870 w 12376494"/>
              <a:gd name="connsiteY17" fmla="*/ 76222 h 6210739"/>
              <a:gd name="connsiteX18" fmla="*/ 10349912 w 12376494"/>
              <a:gd name="connsiteY18" fmla="*/ 69666 h 6210739"/>
              <a:gd name="connsiteX19" fmla="*/ 7832972 w 12376494"/>
              <a:gd name="connsiteY19" fmla="*/ 23097 h 6210739"/>
              <a:gd name="connsiteX20" fmla="*/ 2315832 w 12376494"/>
              <a:gd name="connsiteY20" fmla="*/ 0 h 6210739"/>
              <a:gd name="connsiteX0" fmla="*/ 2278199 w 12338861"/>
              <a:gd name="connsiteY0" fmla="*/ 0 h 6210739"/>
              <a:gd name="connsiteX1" fmla="*/ 832616 w 12338861"/>
              <a:gd name="connsiteY1" fmla="*/ 10760 h 6210739"/>
              <a:gd name="connsiteX2" fmla="*/ 52967 w 12338861"/>
              <a:gd name="connsiteY2" fmla="*/ 15958 h 6210739"/>
              <a:gd name="connsiteX3" fmla="*/ 52966 w 12338861"/>
              <a:gd name="connsiteY3" fmla="*/ 792072 h 6210739"/>
              <a:gd name="connsiteX4" fmla="*/ 33810 w 12338861"/>
              <a:gd name="connsiteY4" fmla="*/ 1316890 h 6210739"/>
              <a:gd name="connsiteX5" fmla="*/ 23193 w 12338861"/>
              <a:gd name="connsiteY5" fmla="*/ 4542095 h 6210739"/>
              <a:gd name="connsiteX6" fmla="*/ 106446 w 12338861"/>
              <a:gd name="connsiteY6" fmla="*/ 5888744 h 6210739"/>
              <a:gd name="connsiteX7" fmla="*/ 1253649 w 12338861"/>
              <a:gd name="connsiteY7" fmla="*/ 5860679 h 6210739"/>
              <a:gd name="connsiteX8" fmla="*/ 3531834 w 12338861"/>
              <a:gd name="connsiteY8" fmla="*/ 5871365 h 6210739"/>
              <a:gd name="connsiteX9" fmla="*/ 4015592 w 12338861"/>
              <a:gd name="connsiteY9" fmla="*/ 6210739 h 6210739"/>
              <a:gd name="connsiteX10" fmla="*/ 4374799 w 12338861"/>
              <a:gd name="connsiteY10" fmla="*/ 5855596 h 6210739"/>
              <a:gd name="connsiteX11" fmla="*/ 9293847 w 12338861"/>
              <a:gd name="connsiteY11" fmla="*/ 5858811 h 6210739"/>
              <a:gd name="connsiteX12" fmla="*/ 10202749 w 12338861"/>
              <a:gd name="connsiteY12" fmla="*/ 5861686 h 6210739"/>
              <a:gd name="connsiteX13" fmla="*/ 11122688 w 12338861"/>
              <a:gd name="connsiteY13" fmla="*/ 5869553 h 6210739"/>
              <a:gd name="connsiteX14" fmla="*/ 12280771 w 12338861"/>
              <a:gd name="connsiteY14" fmla="*/ 5868507 h 6210739"/>
              <a:gd name="connsiteX15" fmla="*/ 12306415 w 12338861"/>
              <a:gd name="connsiteY15" fmla="*/ 2579572 h 6210739"/>
              <a:gd name="connsiteX16" fmla="*/ 12297066 w 12338861"/>
              <a:gd name="connsiteY16" fmla="*/ 123500 h 6210739"/>
              <a:gd name="connsiteX17" fmla="*/ 11841237 w 12338861"/>
              <a:gd name="connsiteY17" fmla="*/ 76222 h 6210739"/>
              <a:gd name="connsiteX18" fmla="*/ 10312279 w 12338861"/>
              <a:gd name="connsiteY18" fmla="*/ 69666 h 6210739"/>
              <a:gd name="connsiteX19" fmla="*/ 7795339 w 12338861"/>
              <a:gd name="connsiteY19" fmla="*/ 23097 h 6210739"/>
              <a:gd name="connsiteX20" fmla="*/ 2278199 w 12338861"/>
              <a:gd name="connsiteY20" fmla="*/ 0 h 6210739"/>
              <a:gd name="connsiteX0" fmla="*/ 2278199 w 12338861"/>
              <a:gd name="connsiteY0" fmla="*/ 0 h 6210739"/>
              <a:gd name="connsiteX1" fmla="*/ 832616 w 12338861"/>
              <a:gd name="connsiteY1" fmla="*/ 10760 h 6210739"/>
              <a:gd name="connsiteX2" fmla="*/ 52967 w 12338861"/>
              <a:gd name="connsiteY2" fmla="*/ 15958 h 6210739"/>
              <a:gd name="connsiteX3" fmla="*/ 52966 w 12338861"/>
              <a:gd name="connsiteY3" fmla="*/ 792072 h 6210739"/>
              <a:gd name="connsiteX4" fmla="*/ 33810 w 12338861"/>
              <a:gd name="connsiteY4" fmla="*/ 1316890 h 6210739"/>
              <a:gd name="connsiteX5" fmla="*/ 23193 w 12338861"/>
              <a:gd name="connsiteY5" fmla="*/ 4542095 h 6210739"/>
              <a:gd name="connsiteX6" fmla="*/ 106446 w 12338861"/>
              <a:gd name="connsiteY6" fmla="*/ 5888744 h 6210739"/>
              <a:gd name="connsiteX7" fmla="*/ 1253649 w 12338861"/>
              <a:gd name="connsiteY7" fmla="*/ 5860679 h 6210739"/>
              <a:gd name="connsiteX8" fmla="*/ 2867119 w 12338861"/>
              <a:gd name="connsiteY8" fmla="*/ 5855158 h 6210739"/>
              <a:gd name="connsiteX9" fmla="*/ 4015592 w 12338861"/>
              <a:gd name="connsiteY9" fmla="*/ 6210739 h 6210739"/>
              <a:gd name="connsiteX10" fmla="*/ 4374799 w 12338861"/>
              <a:gd name="connsiteY10" fmla="*/ 5855596 h 6210739"/>
              <a:gd name="connsiteX11" fmla="*/ 9293847 w 12338861"/>
              <a:gd name="connsiteY11" fmla="*/ 5858811 h 6210739"/>
              <a:gd name="connsiteX12" fmla="*/ 10202749 w 12338861"/>
              <a:gd name="connsiteY12" fmla="*/ 5861686 h 6210739"/>
              <a:gd name="connsiteX13" fmla="*/ 11122688 w 12338861"/>
              <a:gd name="connsiteY13" fmla="*/ 5869553 h 6210739"/>
              <a:gd name="connsiteX14" fmla="*/ 12280771 w 12338861"/>
              <a:gd name="connsiteY14" fmla="*/ 5868507 h 6210739"/>
              <a:gd name="connsiteX15" fmla="*/ 12306415 w 12338861"/>
              <a:gd name="connsiteY15" fmla="*/ 2579572 h 6210739"/>
              <a:gd name="connsiteX16" fmla="*/ 12297066 w 12338861"/>
              <a:gd name="connsiteY16" fmla="*/ 123500 h 6210739"/>
              <a:gd name="connsiteX17" fmla="*/ 11841237 w 12338861"/>
              <a:gd name="connsiteY17" fmla="*/ 76222 h 6210739"/>
              <a:gd name="connsiteX18" fmla="*/ 10312279 w 12338861"/>
              <a:gd name="connsiteY18" fmla="*/ 69666 h 6210739"/>
              <a:gd name="connsiteX19" fmla="*/ 7795339 w 12338861"/>
              <a:gd name="connsiteY19" fmla="*/ 23097 h 6210739"/>
              <a:gd name="connsiteX20" fmla="*/ 2278199 w 12338861"/>
              <a:gd name="connsiteY20" fmla="*/ 0 h 6210739"/>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4374799 w 12338861"/>
              <a:gd name="connsiteY10" fmla="*/ 5855596 h 6178324"/>
              <a:gd name="connsiteX11" fmla="*/ 9293847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9293847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7964411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7964411 w 12338861"/>
              <a:gd name="connsiteY11" fmla="*/ 5858811 h 6178324"/>
              <a:gd name="connsiteX12" fmla="*/ 11122688 w 12338861"/>
              <a:gd name="connsiteY12" fmla="*/ 5869553 h 6178324"/>
              <a:gd name="connsiteX13" fmla="*/ 12280771 w 12338861"/>
              <a:gd name="connsiteY13" fmla="*/ 5868507 h 6178324"/>
              <a:gd name="connsiteX14" fmla="*/ 12306415 w 12338861"/>
              <a:gd name="connsiteY14" fmla="*/ 2579572 h 6178324"/>
              <a:gd name="connsiteX15" fmla="*/ 12297066 w 12338861"/>
              <a:gd name="connsiteY15" fmla="*/ 123500 h 6178324"/>
              <a:gd name="connsiteX16" fmla="*/ 11841237 w 12338861"/>
              <a:gd name="connsiteY16" fmla="*/ 76222 h 6178324"/>
              <a:gd name="connsiteX17" fmla="*/ 10312279 w 12338861"/>
              <a:gd name="connsiteY17" fmla="*/ 69666 h 6178324"/>
              <a:gd name="connsiteX18" fmla="*/ 7795339 w 12338861"/>
              <a:gd name="connsiteY18" fmla="*/ 23097 h 6178324"/>
              <a:gd name="connsiteX19" fmla="*/ 2278199 w 12338861"/>
              <a:gd name="connsiteY19" fmla="*/ 0 h 6178324"/>
              <a:gd name="connsiteX0" fmla="*/ 2278199 w 12338861"/>
              <a:gd name="connsiteY0" fmla="*/ 0 h 6220585"/>
              <a:gd name="connsiteX1" fmla="*/ 832616 w 12338861"/>
              <a:gd name="connsiteY1" fmla="*/ 10760 h 6220585"/>
              <a:gd name="connsiteX2" fmla="*/ 52967 w 12338861"/>
              <a:gd name="connsiteY2" fmla="*/ 15958 h 6220585"/>
              <a:gd name="connsiteX3" fmla="*/ 52966 w 12338861"/>
              <a:gd name="connsiteY3" fmla="*/ 792072 h 6220585"/>
              <a:gd name="connsiteX4" fmla="*/ 33810 w 12338861"/>
              <a:gd name="connsiteY4" fmla="*/ 1316890 h 6220585"/>
              <a:gd name="connsiteX5" fmla="*/ 23193 w 12338861"/>
              <a:gd name="connsiteY5" fmla="*/ 4542095 h 6220585"/>
              <a:gd name="connsiteX6" fmla="*/ 106446 w 12338861"/>
              <a:gd name="connsiteY6" fmla="*/ 5888744 h 6220585"/>
              <a:gd name="connsiteX7" fmla="*/ 1253649 w 12338861"/>
              <a:gd name="connsiteY7" fmla="*/ 5860679 h 6220585"/>
              <a:gd name="connsiteX8" fmla="*/ 2867119 w 12338861"/>
              <a:gd name="connsiteY8" fmla="*/ 5855158 h 6220585"/>
              <a:gd name="connsiteX9" fmla="*/ 3350884 w 12338861"/>
              <a:gd name="connsiteY9" fmla="*/ 6220586 h 6220585"/>
              <a:gd name="connsiteX10" fmla="*/ 3594480 w 12338861"/>
              <a:gd name="connsiteY10" fmla="*/ 5823181 h 6220585"/>
              <a:gd name="connsiteX11" fmla="*/ 7964411 w 12338861"/>
              <a:gd name="connsiteY11" fmla="*/ 5858811 h 6220585"/>
              <a:gd name="connsiteX12" fmla="*/ 11122688 w 12338861"/>
              <a:gd name="connsiteY12" fmla="*/ 5869553 h 6220585"/>
              <a:gd name="connsiteX13" fmla="*/ 12280771 w 12338861"/>
              <a:gd name="connsiteY13" fmla="*/ 5868507 h 6220585"/>
              <a:gd name="connsiteX14" fmla="*/ 12306415 w 12338861"/>
              <a:gd name="connsiteY14" fmla="*/ 2579572 h 6220585"/>
              <a:gd name="connsiteX15" fmla="*/ 12297066 w 12338861"/>
              <a:gd name="connsiteY15" fmla="*/ 123500 h 6220585"/>
              <a:gd name="connsiteX16" fmla="*/ 11841237 w 12338861"/>
              <a:gd name="connsiteY16" fmla="*/ 76222 h 6220585"/>
              <a:gd name="connsiteX17" fmla="*/ 10312279 w 12338861"/>
              <a:gd name="connsiteY17" fmla="*/ 69666 h 6220585"/>
              <a:gd name="connsiteX18" fmla="*/ 7795339 w 12338861"/>
              <a:gd name="connsiteY18" fmla="*/ 23097 h 6220585"/>
              <a:gd name="connsiteX19" fmla="*/ 2278199 w 12338861"/>
              <a:gd name="connsiteY19" fmla="*/ 0 h 6220585"/>
              <a:gd name="connsiteX0" fmla="*/ 2278199 w 12338861"/>
              <a:gd name="connsiteY0" fmla="*/ 0 h 6220586"/>
              <a:gd name="connsiteX1" fmla="*/ 832616 w 12338861"/>
              <a:gd name="connsiteY1" fmla="*/ 10760 h 6220586"/>
              <a:gd name="connsiteX2" fmla="*/ 52967 w 12338861"/>
              <a:gd name="connsiteY2" fmla="*/ 15958 h 6220586"/>
              <a:gd name="connsiteX3" fmla="*/ 52966 w 12338861"/>
              <a:gd name="connsiteY3" fmla="*/ 792072 h 6220586"/>
              <a:gd name="connsiteX4" fmla="*/ 33810 w 12338861"/>
              <a:gd name="connsiteY4" fmla="*/ 1316890 h 6220586"/>
              <a:gd name="connsiteX5" fmla="*/ 23193 w 12338861"/>
              <a:gd name="connsiteY5" fmla="*/ 4542095 h 6220586"/>
              <a:gd name="connsiteX6" fmla="*/ 106446 w 12338861"/>
              <a:gd name="connsiteY6" fmla="*/ 5888744 h 6220586"/>
              <a:gd name="connsiteX7" fmla="*/ 1253649 w 12338861"/>
              <a:gd name="connsiteY7" fmla="*/ 5860679 h 6220586"/>
              <a:gd name="connsiteX8" fmla="*/ 2867119 w 12338861"/>
              <a:gd name="connsiteY8" fmla="*/ 5855158 h 6220586"/>
              <a:gd name="connsiteX9" fmla="*/ 3350884 w 12338861"/>
              <a:gd name="connsiteY9" fmla="*/ 6220586 h 6220586"/>
              <a:gd name="connsiteX10" fmla="*/ 3594480 w 12338861"/>
              <a:gd name="connsiteY10" fmla="*/ 5823181 h 6220586"/>
              <a:gd name="connsiteX11" fmla="*/ 7964411 w 12338861"/>
              <a:gd name="connsiteY11" fmla="*/ 5858811 h 6220586"/>
              <a:gd name="connsiteX12" fmla="*/ 11122688 w 12338861"/>
              <a:gd name="connsiteY12" fmla="*/ 5869553 h 6220586"/>
              <a:gd name="connsiteX13" fmla="*/ 12280771 w 12338861"/>
              <a:gd name="connsiteY13" fmla="*/ 5868507 h 6220586"/>
              <a:gd name="connsiteX14" fmla="*/ 12306415 w 12338861"/>
              <a:gd name="connsiteY14" fmla="*/ 2579572 h 6220586"/>
              <a:gd name="connsiteX15" fmla="*/ 12297066 w 12338861"/>
              <a:gd name="connsiteY15" fmla="*/ 123500 h 6220586"/>
              <a:gd name="connsiteX16" fmla="*/ 11841237 w 12338861"/>
              <a:gd name="connsiteY16" fmla="*/ 76222 h 6220586"/>
              <a:gd name="connsiteX17" fmla="*/ 10312279 w 12338861"/>
              <a:gd name="connsiteY17" fmla="*/ 69666 h 6220586"/>
              <a:gd name="connsiteX18" fmla="*/ 7795339 w 12338861"/>
              <a:gd name="connsiteY18" fmla="*/ 23097 h 6220586"/>
              <a:gd name="connsiteX19" fmla="*/ 2278199 w 12338861"/>
              <a:gd name="connsiteY19" fmla="*/ 0 h 6220586"/>
              <a:gd name="connsiteX0" fmla="*/ 2278199 w 12338861"/>
              <a:gd name="connsiteY0" fmla="*/ 0 h 6220586"/>
              <a:gd name="connsiteX1" fmla="*/ 832616 w 12338861"/>
              <a:gd name="connsiteY1" fmla="*/ 10760 h 6220586"/>
              <a:gd name="connsiteX2" fmla="*/ 52967 w 12338861"/>
              <a:gd name="connsiteY2" fmla="*/ 15958 h 6220586"/>
              <a:gd name="connsiteX3" fmla="*/ 52966 w 12338861"/>
              <a:gd name="connsiteY3" fmla="*/ 792072 h 6220586"/>
              <a:gd name="connsiteX4" fmla="*/ 33810 w 12338861"/>
              <a:gd name="connsiteY4" fmla="*/ 1316890 h 6220586"/>
              <a:gd name="connsiteX5" fmla="*/ 23193 w 12338861"/>
              <a:gd name="connsiteY5" fmla="*/ 4542095 h 6220586"/>
              <a:gd name="connsiteX6" fmla="*/ 106446 w 12338861"/>
              <a:gd name="connsiteY6" fmla="*/ 5888744 h 6220586"/>
              <a:gd name="connsiteX7" fmla="*/ 1253649 w 12338861"/>
              <a:gd name="connsiteY7" fmla="*/ 5860679 h 6220586"/>
              <a:gd name="connsiteX8" fmla="*/ 2867119 w 12338861"/>
              <a:gd name="connsiteY8" fmla="*/ 5855158 h 6220586"/>
              <a:gd name="connsiteX9" fmla="*/ 3350884 w 12338861"/>
              <a:gd name="connsiteY9" fmla="*/ 6220586 h 6220586"/>
              <a:gd name="connsiteX10" fmla="*/ 3594480 w 12338861"/>
              <a:gd name="connsiteY10" fmla="*/ 5823181 h 6220586"/>
              <a:gd name="connsiteX11" fmla="*/ 7964411 w 12338861"/>
              <a:gd name="connsiteY11" fmla="*/ 5858811 h 6220586"/>
              <a:gd name="connsiteX12" fmla="*/ 11122688 w 12338861"/>
              <a:gd name="connsiteY12" fmla="*/ 5869553 h 6220586"/>
              <a:gd name="connsiteX13" fmla="*/ 12280771 w 12338861"/>
              <a:gd name="connsiteY13" fmla="*/ 5868507 h 6220586"/>
              <a:gd name="connsiteX14" fmla="*/ 12306415 w 12338861"/>
              <a:gd name="connsiteY14" fmla="*/ 2579572 h 6220586"/>
              <a:gd name="connsiteX15" fmla="*/ 12297066 w 12338861"/>
              <a:gd name="connsiteY15" fmla="*/ 123500 h 6220586"/>
              <a:gd name="connsiteX16" fmla="*/ 11841237 w 12338861"/>
              <a:gd name="connsiteY16" fmla="*/ 76222 h 6220586"/>
              <a:gd name="connsiteX17" fmla="*/ 10312279 w 12338861"/>
              <a:gd name="connsiteY17" fmla="*/ 69666 h 6220586"/>
              <a:gd name="connsiteX18" fmla="*/ 7795339 w 12338861"/>
              <a:gd name="connsiteY18" fmla="*/ 23097 h 6220586"/>
              <a:gd name="connsiteX19" fmla="*/ 2278199 w 12338861"/>
              <a:gd name="connsiteY19" fmla="*/ 0 h 6220586"/>
              <a:gd name="connsiteX0" fmla="*/ 2306734 w 12367396"/>
              <a:gd name="connsiteY0" fmla="*/ 0 h 6220586"/>
              <a:gd name="connsiteX1" fmla="*/ 861151 w 12367396"/>
              <a:gd name="connsiteY1" fmla="*/ 10760 h 6220586"/>
              <a:gd name="connsiteX2" fmla="*/ 81502 w 12367396"/>
              <a:gd name="connsiteY2" fmla="*/ 15958 h 6220586"/>
              <a:gd name="connsiteX3" fmla="*/ 81501 w 12367396"/>
              <a:gd name="connsiteY3" fmla="*/ 792072 h 6220586"/>
              <a:gd name="connsiteX4" fmla="*/ 62345 w 12367396"/>
              <a:gd name="connsiteY4" fmla="*/ 1316890 h 6220586"/>
              <a:gd name="connsiteX5" fmla="*/ 51728 w 12367396"/>
              <a:gd name="connsiteY5" fmla="*/ 4542095 h 6220586"/>
              <a:gd name="connsiteX6" fmla="*/ 93112 w 12367396"/>
              <a:gd name="connsiteY6" fmla="*/ 5865265 h 6220586"/>
              <a:gd name="connsiteX7" fmla="*/ 1282184 w 12367396"/>
              <a:gd name="connsiteY7" fmla="*/ 5860679 h 6220586"/>
              <a:gd name="connsiteX8" fmla="*/ 2895654 w 12367396"/>
              <a:gd name="connsiteY8" fmla="*/ 5855158 h 6220586"/>
              <a:gd name="connsiteX9" fmla="*/ 3379419 w 12367396"/>
              <a:gd name="connsiteY9" fmla="*/ 6220586 h 6220586"/>
              <a:gd name="connsiteX10" fmla="*/ 3623015 w 12367396"/>
              <a:gd name="connsiteY10" fmla="*/ 5823181 h 6220586"/>
              <a:gd name="connsiteX11" fmla="*/ 7992946 w 12367396"/>
              <a:gd name="connsiteY11" fmla="*/ 5858811 h 6220586"/>
              <a:gd name="connsiteX12" fmla="*/ 11151223 w 12367396"/>
              <a:gd name="connsiteY12" fmla="*/ 5869553 h 6220586"/>
              <a:gd name="connsiteX13" fmla="*/ 12309306 w 12367396"/>
              <a:gd name="connsiteY13" fmla="*/ 5868507 h 6220586"/>
              <a:gd name="connsiteX14" fmla="*/ 12334950 w 12367396"/>
              <a:gd name="connsiteY14" fmla="*/ 2579572 h 6220586"/>
              <a:gd name="connsiteX15" fmla="*/ 12325601 w 12367396"/>
              <a:gd name="connsiteY15" fmla="*/ 123500 h 6220586"/>
              <a:gd name="connsiteX16" fmla="*/ 11869772 w 12367396"/>
              <a:gd name="connsiteY16" fmla="*/ 76222 h 6220586"/>
              <a:gd name="connsiteX17" fmla="*/ 10340814 w 12367396"/>
              <a:gd name="connsiteY17" fmla="*/ 69666 h 6220586"/>
              <a:gd name="connsiteX18" fmla="*/ 7823874 w 12367396"/>
              <a:gd name="connsiteY18" fmla="*/ 23097 h 6220586"/>
              <a:gd name="connsiteX19" fmla="*/ 2306734 w 12367396"/>
              <a:gd name="connsiteY19" fmla="*/ 0 h 6220586"/>
              <a:gd name="connsiteX0" fmla="*/ 2335523 w 12396185"/>
              <a:gd name="connsiteY0" fmla="*/ 0 h 6220586"/>
              <a:gd name="connsiteX1" fmla="*/ 889940 w 12396185"/>
              <a:gd name="connsiteY1" fmla="*/ 10760 h 6220586"/>
              <a:gd name="connsiteX2" fmla="*/ 110291 w 12396185"/>
              <a:gd name="connsiteY2" fmla="*/ 15958 h 6220586"/>
              <a:gd name="connsiteX3" fmla="*/ 110290 w 12396185"/>
              <a:gd name="connsiteY3" fmla="*/ 792072 h 6220586"/>
              <a:gd name="connsiteX4" fmla="*/ 91134 w 12396185"/>
              <a:gd name="connsiteY4" fmla="*/ 1316890 h 6220586"/>
              <a:gd name="connsiteX5" fmla="*/ 80517 w 12396185"/>
              <a:gd name="connsiteY5" fmla="*/ 4542095 h 6220586"/>
              <a:gd name="connsiteX6" fmla="*/ 121901 w 12396185"/>
              <a:gd name="connsiteY6" fmla="*/ 5865265 h 6220586"/>
              <a:gd name="connsiteX7" fmla="*/ 1310973 w 12396185"/>
              <a:gd name="connsiteY7" fmla="*/ 5860679 h 6220586"/>
              <a:gd name="connsiteX8" fmla="*/ 2924443 w 12396185"/>
              <a:gd name="connsiteY8" fmla="*/ 5855158 h 6220586"/>
              <a:gd name="connsiteX9" fmla="*/ 3408208 w 12396185"/>
              <a:gd name="connsiteY9" fmla="*/ 6220586 h 6220586"/>
              <a:gd name="connsiteX10" fmla="*/ 3651804 w 12396185"/>
              <a:gd name="connsiteY10" fmla="*/ 5823181 h 6220586"/>
              <a:gd name="connsiteX11" fmla="*/ 8021735 w 12396185"/>
              <a:gd name="connsiteY11" fmla="*/ 5858811 h 6220586"/>
              <a:gd name="connsiteX12" fmla="*/ 11180012 w 12396185"/>
              <a:gd name="connsiteY12" fmla="*/ 5869553 h 6220586"/>
              <a:gd name="connsiteX13" fmla="*/ 12338095 w 12396185"/>
              <a:gd name="connsiteY13" fmla="*/ 5868507 h 6220586"/>
              <a:gd name="connsiteX14" fmla="*/ 12363739 w 12396185"/>
              <a:gd name="connsiteY14" fmla="*/ 2579572 h 6220586"/>
              <a:gd name="connsiteX15" fmla="*/ 12354390 w 12396185"/>
              <a:gd name="connsiteY15" fmla="*/ 123500 h 6220586"/>
              <a:gd name="connsiteX16" fmla="*/ 11898561 w 12396185"/>
              <a:gd name="connsiteY16" fmla="*/ 76222 h 6220586"/>
              <a:gd name="connsiteX17" fmla="*/ 10369603 w 12396185"/>
              <a:gd name="connsiteY17" fmla="*/ 69666 h 6220586"/>
              <a:gd name="connsiteX18" fmla="*/ 7852663 w 12396185"/>
              <a:gd name="connsiteY18" fmla="*/ 23097 h 6220586"/>
              <a:gd name="connsiteX19" fmla="*/ 2335523 w 12396185"/>
              <a:gd name="connsiteY19" fmla="*/ 0 h 6220586"/>
              <a:gd name="connsiteX0" fmla="*/ 2261687 w 12322349"/>
              <a:gd name="connsiteY0" fmla="*/ 0 h 6220586"/>
              <a:gd name="connsiteX1" fmla="*/ 816104 w 12322349"/>
              <a:gd name="connsiteY1" fmla="*/ 10760 h 6220586"/>
              <a:gd name="connsiteX2" fmla="*/ 36455 w 12322349"/>
              <a:gd name="connsiteY2" fmla="*/ 15958 h 6220586"/>
              <a:gd name="connsiteX3" fmla="*/ 36454 w 12322349"/>
              <a:gd name="connsiteY3" fmla="*/ 792072 h 6220586"/>
              <a:gd name="connsiteX4" fmla="*/ 17298 w 12322349"/>
              <a:gd name="connsiteY4" fmla="*/ 1316890 h 6220586"/>
              <a:gd name="connsiteX5" fmla="*/ 6681 w 12322349"/>
              <a:gd name="connsiteY5" fmla="*/ 4542095 h 6220586"/>
              <a:gd name="connsiteX6" fmla="*/ 48065 w 12322349"/>
              <a:gd name="connsiteY6" fmla="*/ 5865265 h 6220586"/>
              <a:gd name="connsiteX7" fmla="*/ 1237137 w 12322349"/>
              <a:gd name="connsiteY7" fmla="*/ 5860679 h 6220586"/>
              <a:gd name="connsiteX8" fmla="*/ 2850607 w 12322349"/>
              <a:gd name="connsiteY8" fmla="*/ 5855158 h 6220586"/>
              <a:gd name="connsiteX9" fmla="*/ 3334372 w 12322349"/>
              <a:gd name="connsiteY9" fmla="*/ 6220586 h 6220586"/>
              <a:gd name="connsiteX10" fmla="*/ 3577968 w 12322349"/>
              <a:gd name="connsiteY10" fmla="*/ 5823181 h 6220586"/>
              <a:gd name="connsiteX11" fmla="*/ 7947899 w 12322349"/>
              <a:gd name="connsiteY11" fmla="*/ 5858811 h 6220586"/>
              <a:gd name="connsiteX12" fmla="*/ 11106176 w 12322349"/>
              <a:gd name="connsiteY12" fmla="*/ 5869553 h 6220586"/>
              <a:gd name="connsiteX13" fmla="*/ 12264259 w 12322349"/>
              <a:gd name="connsiteY13" fmla="*/ 5868507 h 6220586"/>
              <a:gd name="connsiteX14" fmla="*/ 12289903 w 12322349"/>
              <a:gd name="connsiteY14" fmla="*/ 2579572 h 6220586"/>
              <a:gd name="connsiteX15" fmla="*/ 12280554 w 12322349"/>
              <a:gd name="connsiteY15" fmla="*/ 123500 h 6220586"/>
              <a:gd name="connsiteX16" fmla="*/ 11824725 w 12322349"/>
              <a:gd name="connsiteY16" fmla="*/ 76222 h 6220586"/>
              <a:gd name="connsiteX17" fmla="*/ 10295767 w 12322349"/>
              <a:gd name="connsiteY17" fmla="*/ 69666 h 6220586"/>
              <a:gd name="connsiteX18" fmla="*/ 7778827 w 12322349"/>
              <a:gd name="connsiteY18" fmla="*/ 23097 h 6220586"/>
              <a:gd name="connsiteX19" fmla="*/ 2261687 w 12322349"/>
              <a:gd name="connsiteY19" fmla="*/ 0 h 622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322349" h="6220586">
                <a:moveTo>
                  <a:pt x="2261687" y="0"/>
                </a:moveTo>
                <a:lnTo>
                  <a:pt x="816104" y="10760"/>
                </a:lnTo>
                <a:lnTo>
                  <a:pt x="36455" y="15958"/>
                </a:lnTo>
                <a:cubicBezTo>
                  <a:pt x="36455" y="288746"/>
                  <a:pt x="36454" y="519284"/>
                  <a:pt x="36454" y="792072"/>
                </a:cubicBezTo>
                <a:cubicBezTo>
                  <a:pt x="37986" y="902748"/>
                  <a:pt x="15766" y="1206214"/>
                  <a:pt x="17298" y="1316890"/>
                </a:cubicBezTo>
                <a:cubicBezTo>
                  <a:pt x="32127" y="1752674"/>
                  <a:pt x="-17299" y="3705146"/>
                  <a:pt x="6681" y="4542095"/>
                </a:cubicBezTo>
                <a:cubicBezTo>
                  <a:pt x="46572" y="5225386"/>
                  <a:pt x="-29251" y="5700107"/>
                  <a:pt x="48065" y="5865265"/>
                </a:cubicBezTo>
                <a:cubicBezTo>
                  <a:pt x="69776" y="5911642"/>
                  <a:pt x="423318" y="5861060"/>
                  <a:pt x="1237137" y="5860679"/>
                </a:cubicBezTo>
                <a:lnTo>
                  <a:pt x="2850607" y="5855158"/>
                </a:lnTo>
                <a:cubicBezTo>
                  <a:pt x="3045452" y="5967588"/>
                  <a:pt x="3144017" y="6088833"/>
                  <a:pt x="3334372" y="6220586"/>
                </a:cubicBezTo>
                <a:cubicBezTo>
                  <a:pt x="3410921" y="6144477"/>
                  <a:pt x="3476952" y="5963812"/>
                  <a:pt x="3577968" y="5823181"/>
                </a:cubicBezTo>
                <a:cubicBezTo>
                  <a:pt x="3664957" y="5820441"/>
                  <a:pt x="7586687" y="5865726"/>
                  <a:pt x="7947899" y="5858811"/>
                </a:cubicBezTo>
                <a:lnTo>
                  <a:pt x="11106176" y="5869553"/>
                </a:lnTo>
                <a:cubicBezTo>
                  <a:pt x="11463839" y="5859889"/>
                  <a:pt x="12237328" y="5912260"/>
                  <a:pt x="12264259" y="5868507"/>
                </a:cubicBezTo>
                <a:cubicBezTo>
                  <a:pt x="12302702" y="5662987"/>
                  <a:pt x="12276559" y="4364873"/>
                  <a:pt x="12289903" y="2579572"/>
                </a:cubicBezTo>
                <a:cubicBezTo>
                  <a:pt x="12338264" y="1498304"/>
                  <a:pt x="12330434" y="544926"/>
                  <a:pt x="12280554" y="123500"/>
                </a:cubicBezTo>
                <a:cubicBezTo>
                  <a:pt x="12274273" y="70433"/>
                  <a:pt x="12155523" y="85194"/>
                  <a:pt x="11824725" y="76222"/>
                </a:cubicBezTo>
                <a:cubicBezTo>
                  <a:pt x="11493927" y="67250"/>
                  <a:pt x="10495819" y="85585"/>
                  <a:pt x="10295767" y="69666"/>
                </a:cubicBezTo>
                <a:lnTo>
                  <a:pt x="7778827" y="23097"/>
                </a:lnTo>
                <a:lnTo>
                  <a:pt x="2261687" y="0"/>
                </a:lnTo>
                <a:close/>
              </a:path>
            </a:pathLst>
          </a:custGeom>
          <a:noFill/>
          <a:ln w="19050" cap="flat">
            <a:solidFill>
              <a:schemeClr val="tx1"/>
            </a:solidFill>
            <a:prstDash val="solid"/>
            <a:miter/>
          </a:ln>
        </p:spPr>
        <p:txBody>
          <a:bodyPr wrap="square" rtlCol="0" anchor="ctr">
            <a:noAutofit/>
          </a:bodyPr>
          <a:lstStyle/>
          <a:p>
            <a:endParaRPr lang="en-US"/>
          </a:p>
        </p:txBody>
      </p:sp>
      <p:pic>
        <p:nvPicPr>
          <p:cNvPr id="5122" name="Picture 2">
            <a:extLst>
              <a:ext uri="{FF2B5EF4-FFF2-40B4-BE49-F238E27FC236}">
                <a16:creationId xmlns:a16="http://schemas.microsoft.com/office/drawing/2014/main" id="{D99ACFF6-7FE0-4F81-A517-20E4D02F4DF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119" r="8437"/>
          <a:stretch/>
        </p:blipFill>
        <p:spPr bwMode="auto">
          <a:xfrm>
            <a:off x="1161037" y="1149304"/>
            <a:ext cx="4934963" cy="2775933"/>
          </a:xfrm>
          <a:prstGeom prst="rect">
            <a:avLst/>
          </a:prstGeom>
          <a:noFill/>
          <a:extLst>
            <a:ext uri="{909E8E84-426E-40DD-AFC4-6F175D3DCCD1}">
              <a14:hiddenFill xmlns:a14="http://schemas.microsoft.com/office/drawing/2010/main">
                <a:solidFill>
                  <a:srgbClr val="FFFFFF"/>
                </a:solidFill>
              </a14:hiddenFill>
            </a:ext>
          </a:extLst>
        </p:spPr>
      </p:pic>
      <p:sp>
        <p:nvSpPr>
          <p:cNvPr id="9" name="Контейнер за съдържание 2">
            <a:extLst>
              <a:ext uri="{FF2B5EF4-FFF2-40B4-BE49-F238E27FC236}">
                <a16:creationId xmlns:a16="http://schemas.microsoft.com/office/drawing/2014/main" id="{5AFF79E3-8014-473F-B1A3-53349E149321}"/>
              </a:ext>
            </a:extLst>
          </p:cNvPr>
          <p:cNvSpPr>
            <a:spLocks noGrp="1"/>
          </p:cNvSpPr>
          <p:nvPr>
            <p:ph idx="1"/>
          </p:nvPr>
        </p:nvSpPr>
        <p:spPr>
          <a:xfrm>
            <a:off x="7268817" y="751141"/>
            <a:ext cx="4147932" cy="5319460"/>
          </a:xfrm>
        </p:spPr>
        <p:txBody>
          <a:bodyPr anchor="ctr">
            <a:normAutofit/>
          </a:bodyPr>
          <a:lstStyle/>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-Regular use of brakes-Research shows that alternating work with even a short break from it can increase energy, clarity of mind, creativity and ultimately increase our endurance capacity during the working day.  </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-Rethinking and positive thinking- It is important to rethink the problem and identify the causes. We must keep positive thinking so that we do not fall into a state in which we say no, there is no way. </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-Good and regular communication- Regular communication between staff ensure a better and faster solution to problems. Even if we are own a company, it is always good to discuss ideas and problems.   </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-Less overtime </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-Good and pleasant atmosphere- What matters is our workplace environment. If our boss is constantly shouting and creating tension, of course there will be stress in our work.  </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-Offer paid time off</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-Encourage employees to take brakes</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-Team out on company party</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-Flexible work schedules</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-Introduction for pain and unpaid leave policies</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 </a:t>
            </a:r>
          </a:p>
          <a:p>
            <a:pPr algn="ctr">
              <a:lnSpc>
                <a:spcPct val="90000"/>
              </a:lnSpc>
            </a:pPr>
            <a:endParaRPr lang="en-GB" sz="1000" dirty="0"/>
          </a:p>
        </p:txBody>
      </p:sp>
    </p:spTree>
    <p:extLst>
      <p:ext uri="{BB962C8B-B14F-4D97-AF65-F5344CB8AC3E}">
        <p14:creationId xmlns:p14="http://schemas.microsoft.com/office/powerpoint/2010/main" val="30009992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6544EF42-87F9-4466-8124-7328D49A2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Implementing Images, Stock Photos &amp; Vectors | Shutterstock">
            <a:extLst>
              <a:ext uri="{FF2B5EF4-FFF2-40B4-BE49-F238E27FC236}">
                <a16:creationId xmlns:a16="http://schemas.microsoft.com/office/drawing/2014/main" id="{10FDFADC-4212-47B8-ACF2-5889E35ED0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12" r="-2" b="11204"/>
          <a:stretch/>
        </p:blipFill>
        <p:spPr bwMode="auto">
          <a:xfrm>
            <a:off x="1038962" y="3179229"/>
            <a:ext cx="4715673" cy="2921680"/>
          </a:xfrm>
          <a:custGeom>
            <a:avLst/>
            <a:gdLst/>
            <a:ahLst/>
            <a:cxnLst/>
            <a:rect l="l" t="t" r="r" b="b"/>
            <a:pathLst>
              <a:path w="7503702" h="6405387">
                <a:moveTo>
                  <a:pt x="526155" y="35"/>
                </a:moveTo>
                <a:cubicBezTo>
                  <a:pt x="696890" y="424"/>
                  <a:pt x="910822" y="4062"/>
                  <a:pt x="1101865" y="9135"/>
                </a:cubicBezTo>
                <a:lnTo>
                  <a:pt x="6538681" y="39665"/>
                </a:lnTo>
                <a:lnTo>
                  <a:pt x="7503702" y="68449"/>
                </a:lnTo>
                <a:lnTo>
                  <a:pt x="7503702" y="6373015"/>
                </a:lnTo>
                <a:lnTo>
                  <a:pt x="7349407" y="6372590"/>
                </a:lnTo>
                <a:cubicBezTo>
                  <a:pt x="5503660" y="6369608"/>
                  <a:pt x="2945004" y="6405387"/>
                  <a:pt x="1220576" y="6405387"/>
                </a:cubicBezTo>
                <a:cubicBezTo>
                  <a:pt x="732036" y="6374856"/>
                  <a:pt x="383078" y="6405388"/>
                  <a:pt x="48079" y="6374856"/>
                </a:cubicBezTo>
                <a:cubicBezTo>
                  <a:pt x="-54281" y="4308922"/>
                  <a:pt x="24815" y="1433916"/>
                  <a:pt x="117871" y="131259"/>
                </a:cubicBezTo>
                <a:cubicBezTo>
                  <a:pt x="125872" y="-28778"/>
                  <a:pt x="119241" y="23587"/>
                  <a:pt x="279761" y="3233"/>
                </a:cubicBezTo>
                <a:cubicBezTo>
                  <a:pt x="336825" y="737"/>
                  <a:pt x="423715" y="-199"/>
                  <a:pt x="526155" y="35"/>
                </a:cubicBezTo>
                <a:close/>
              </a:path>
            </a:pathLst>
          </a:custGeom>
          <a:noFill/>
          <a:extLst>
            <a:ext uri="{909E8E84-426E-40DD-AFC4-6F175D3DCCD1}">
              <a14:hiddenFill xmlns:a14="http://schemas.microsoft.com/office/drawing/2010/main">
                <a:solidFill>
                  <a:srgbClr val="FFFFFF"/>
                </a:solidFill>
              </a14:hiddenFill>
            </a:ext>
          </a:extLst>
        </p:spPr>
      </p:pic>
      <p:sp>
        <p:nvSpPr>
          <p:cNvPr id="82" name="Freeform: Shape 81">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23594" y="3163432"/>
            <a:ext cx="4715671" cy="2921679"/>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4" name="Freeform: Shape 83">
            <a:extLst>
              <a:ext uri="{FF2B5EF4-FFF2-40B4-BE49-F238E27FC236}">
                <a16:creationId xmlns:a16="http://schemas.microsoft.com/office/drawing/2014/main" id="{D86169C0-6882-4BA0-92B1-590870CAE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33982" flipH="1">
            <a:off x="485910" y="732830"/>
            <a:ext cx="5552381" cy="252495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39896 w 1259724"/>
              <a:gd name="connsiteY0" fmla="*/ 840930 h 840930"/>
              <a:gd name="connsiteX1" fmla="*/ 832301 w 1259724"/>
              <a:gd name="connsiteY1" fmla="*/ 771016 h 840930"/>
              <a:gd name="connsiteX2" fmla="*/ 1191107 w 1259724"/>
              <a:gd name="connsiteY2" fmla="*/ 598233 h 840930"/>
              <a:gd name="connsiteX3" fmla="*/ 1190060 w 1259724"/>
              <a:gd name="connsiteY3" fmla="*/ 160654 h 840930"/>
              <a:gd name="connsiteX4" fmla="*/ 470732 w 1259724"/>
              <a:gd name="connsiteY4" fmla="*/ 348 h 840930"/>
              <a:gd name="connsiteX5" fmla="*/ 118993 w 1259724"/>
              <a:gd name="connsiteY5" fmla="*/ 132433 h 840930"/>
              <a:gd name="connsiteX6" fmla="*/ 18580 w 1259724"/>
              <a:gd name="connsiteY6" fmla="*/ 563085 h 840930"/>
              <a:gd name="connsiteX7" fmla="*/ 556933 w 1259724"/>
              <a:gd name="connsiteY7" fmla="*/ 705103 h 840930"/>
              <a:gd name="connsiteX8" fmla="*/ 639896 w 1259724"/>
              <a:gd name="connsiteY8" fmla="*/ 840930 h 840930"/>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9724" h="854454">
                <a:moveTo>
                  <a:pt x="628900" y="854454"/>
                </a:moveTo>
                <a:cubicBezTo>
                  <a:pt x="712339" y="843024"/>
                  <a:pt x="738600" y="815983"/>
                  <a:pt x="832301" y="773732"/>
                </a:cubicBezTo>
                <a:cubicBezTo>
                  <a:pt x="926002" y="731481"/>
                  <a:pt x="1114241" y="748872"/>
                  <a:pt x="1191107" y="600949"/>
                </a:cubicBezTo>
                <a:cubicBezTo>
                  <a:pt x="1267974" y="453025"/>
                  <a:pt x="1296549" y="287576"/>
                  <a:pt x="1190060" y="163370"/>
                </a:cubicBezTo>
                <a:cubicBezTo>
                  <a:pt x="1083570" y="39164"/>
                  <a:pt x="689562" y="-13846"/>
                  <a:pt x="470732" y="3064"/>
                </a:cubicBezTo>
                <a:cubicBezTo>
                  <a:pt x="251902" y="19974"/>
                  <a:pt x="194352" y="41360"/>
                  <a:pt x="118993" y="135149"/>
                </a:cubicBezTo>
                <a:cubicBezTo>
                  <a:pt x="43634" y="228938"/>
                  <a:pt x="-37305" y="464952"/>
                  <a:pt x="18580" y="565801"/>
                </a:cubicBezTo>
                <a:cubicBezTo>
                  <a:pt x="78130" y="709879"/>
                  <a:pt x="404010" y="718293"/>
                  <a:pt x="556933" y="707819"/>
                </a:cubicBezTo>
                <a:cubicBezTo>
                  <a:pt x="738384" y="744490"/>
                  <a:pt x="628900" y="854454"/>
                  <a:pt x="628900" y="854454"/>
                </a:cubicBezTo>
                <a:close/>
              </a:path>
            </a:pathLst>
          </a:custGeom>
          <a:solidFill>
            <a:schemeClr val="bg1"/>
          </a:solidFill>
          <a:ln w="19050" cap="flat">
            <a:noFill/>
            <a:prstDash val="solid"/>
            <a:miter/>
          </a:ln>
        </p:spPr>
        <p:txBody>
          <a:bodyPr rtlCol="0" anchor="ctr"/>
          <a:lstStyle/>
          <a:p>
            <a:endParaRPr lang="en-US"/>
          </a:p>
        </p:txBody>
      </p:sp>
      <p:sp>
        <p:nvSpPr>
          <p:cNvPr id="2" name="Заглавие 1">
            <a:extLst>
              <a:ext uri="{FF2B5EF4-FFF2-40B4-BE49-F238E27FC236}">
                <a16:creationId xmlns:a16="http://schemas.microsoft.com/office/drawing/2014/main" id="{0D596268-5970-4166-A366-2E9C51C9F8F1}"/>
              </a:ext>
            </a:extLst>
          </p:cNvPr>
          <p:cNvSpPr>
            <a:spLocks noGrp="1"/>
          </p:cNvSpPr>
          <p:nvPr>
            <p:ph type="title"/>
          </p:nvPr>
        </p:nvSpPr>
        <p:spPr>
          <a:xfrm>
            <a:off x="819187" y="1242272"/>
            <a:ext cx="4861382" cy="1375929"/>
          </a:xfrm>
        </p:spPr>
        <p:txBody>
          <a:bodyPr>
            <a:normAutofit/>
          </a:bodyPr>
          <a:lstStyle/>
          <a:p>
            <a:pPr algn="ctr">
              <a:lnSpc>
                <a:spcPct val="90000"/>
              </a:lnSpc>
            </a:pPr>
            <a:r>
              <a:rPr lang="en-GB" sz="3000">
                <a:effectLst/>
                <a:latin typeface="Calibri" panose="020F0502020204030204" pitchFamily="34" charset="0"/>
                <a:ea typeface="Times New Roman" panose="02020603050405020304" pitchFamily="18" charset="0"/>
              </a:rPr>
              <a:t>PLAN FOR IMPLEMENTATION</a:t>
            </a:r>
            <a:br>
              <a:rPr lang="en-GB" sz="3000">
                <a:effectLst/>
                <a:latin typeface="Times New Roman" panose="02020603050405020304" pitchFamily="18" charset="0"/>
                <a:ea typeface="Times New Roman" panose="02020603050405020304" pitchFamily="18" charset="0"/>
              </a:rPr>
            </a:br>
            <a:endParaRPr lang="en-GB" sz="3000"/>
          </a:p>
        </p:txBody>
      </p:sp>
      <p:sp>
        <p:nvSpPr>
          <p:cNvPr id="86" name="Freeform: Shape 85">
            <a:extLst>
              <a:ext uri="{FF2B5EF4-FFF2-40B4-BE49-F238E27FC236}">
                <a16:creationId xmlns:a16="http://schemas.microsoft.com/office/drawing/2014/main" id="{DCECB35C-FCFB-4B31-B3CF-A20982BE6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33982" flipH="1">
            <a:off x="539764" y="771494"/>
            <a:ext cx="5552381" cy="252495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39896 w 1259724"/>
              <a:gd name="connsiteY0" fmla="*/ 840930 h 840930"/>
              <a:gd name="connsiteX1" fmla="*/ 832301 w 1259724"/>
              <a:gd name="connsiteY1" fmla="*/ 771016 h 840930"/>
              <a:gd name="connsiteX2" fmla="*/ 1191107 w 1259724"/>
              <a:gd name="connsiteY2" fmla="*/ 598233 h 840930"/>
              <a:gd name="connsiteX3" fmla="*/ 1190060 w 1259724"/>
              <a:gd name="connsiteY3" fmla="*/ 160654 h 840930"/>
              <a:gd name="connsiteX4" fmla="*/ 470732 w 1259724"/>
              <a:gd name="connsiteY4" fmla="*/ 348 h 840930"/>
              <a:gd name="connsiteX5" fmla="*/ 118993 w 1259724"/>
              <a:gd name="connsiteY5" fmla="*/ 132433 h 840930"/>
              <a:gd name="connsiteX6" fmla="*/ 18580 w 1259724"/>
              <a:gd name="connsiteY6" fmla="*/ 563085 h 840930"/>
              <a:gd name="connsiteX7" fmla="*/ 556933 w 1259724"/>
              <a:gd name="connsiteY7" fmla="*/ 705103 h 840930"/>
              <a:gd name="connsiteX8" fmla="*/ 639896 w 1259724"/>
              <a:gd name="connsiteY8" fmla="*/ 840930 h 840930"/>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9724" h="854454">
                <a:moveTo>
                  <a:pt x="628900" y="854454"/>
                </a:moveTo>
                <a:cubicBezTo>
                  <a:pt x="712339" y="843024"/>
                  <a:pt x="738600" y="815983"/>
                  <a:pt x="832301" y="773732"/>
                </a:cubicBezTo>
                <a:cubicBezTo>
                  <a:pt x="926002" y="731481"/>
                  <a:pt x="1114241" y="748872"/>
                  <a:pt x="1191107" y="600949"/>
                </a:cubicBezTo>
                <a:cubicBezTo>
                  <a:pt x="1267974" y="453025"/>
                  <a:pt x="1296549" y="287576"/>
                  <a:pt x="1190060" y="163370"/>
                </a:cubicBezTo>
                <a:cubicBezTo>
                  <a:pt x="1083570" y="39164"/>
                  <a:pt x="689562" y="-13846"/>
                  <a:pt x="470732" y="3064"/>
                </a:cubicBezTo>
                <a:cubicBezTo>
                  <a:pt x="251902" y="19974"/>
                  <a:pt x="194352" y="41360"/>
                  <a:pt x="118993" y="135149"/>
                </a:cubicBezTo>
                <a:cubicBezTo>
                  <a:pt x="43634" y="228938"/>
                  <a:pt x="-37305" y="464952"/>
                  <a:pt x="18580" y="565801"/>
                </a:cubicBezTo>
                <a:cubicBezTo>
                  <a:pt x="78130" y="709879"/>
                  <a:pt x="404010" y="718293"/>
                  <a:pt x="556933" y="707819"/>
                </a:cubicBezTo>
                <a:cubicBezTo>
                  <a:pt x="738384" y="744490"/>
                  <a:pt x="628900" y="854454"/>
                  <a:pt x="628900" y="854454"/>
                </a:cubicBezTo>
                <a:close/>
              </a:path>
            </a:pathLst>
          </a:custGeom>
          <a:noFill/>
          <a:ln w="19050" cap="flat">
            <a:solidFill>
              <a:schemeClr val="tx1"/>
            </a:solidFill>
            <a:prstDash val="solid"/>
            <a:miter/>
          </a:ln>
        </p:spPr>
        <p:txBody>
          <a:bodyPr rtlCol="0" anchor="ctr"/>
          <a:lstStyle/>
          <a:p>
            <a:endParaRPr lang="en-US"/>
          </a:p>
        </p:txBody>
      </p:sp>
      <p:sp>
        <p:nvSpPr>
          <p:cNvPr id="13" name="Контейнер за съдържание 2">
            <a:extLst>
              <a:ext uri="{FF2B5EF4-FFF2-40B4-BE49-F238E27FC236}">
                <a16:creationId xmlns:a16="http://schemas.microsoft.com/office/drawing/2014/main" id="{16867677-128A-4CD0-A0B6-EE4ABE2C3750}"/>
              </a:ext>
            </a:extLst>
          </p:cNvPr>
          <p:cNvSpPr>
            <a:spLocks noGrp="1"/>
          </p:cNvSpPr>
          <p:nvPr>
            <p:ph idx="1"/>
          </p:nvPr>
        </p:nvSpPr>
        <p:spPr>
          <a:xfrm>
            <a:off x="6762858" y="638948"/>
            <a:ext cx="4628098" cy="5538892"/>
          </a:xfrm>
        </p:spPr>
        <p:txBody>
          <a:bodyPr anchor="ctr">
            <a:normAutofit/>
          </a:bodyPr>
          <a:lstStyle/>
          <a:p>
            <a:pPr algn="ctr" fontAlgn="base">
              <a:lnSpc>
                <a:spcPct val="90000"/>
              </a:lnSpc>
            </a:pPr>
            <a:endParaRPr lang="en-GB" sz="1500" dirty="0">
              <a:effectLst/>
              <a:latin typeface="Times New Roman" panose="02020603050405020304" pitchFamily="18" charset="0"/>
              <a:ea typeface="Times New Roman" panose="02020603050405020304" pitchFamily="18" charset="0"/>
            </a:endParaRP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Problem-Stress on workplace </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Impact of problem-Low concentration, Work mistakes, impaired mental activity, depression </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Chosen solution-</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-More brakes, less over time, nice atmosphere, respect each other, good communication, team out on company party, flexible work schedules. </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It is not difficult to reduce stress in the workplace if we are applying these alternatives as a full and sufficient break, less overtime, pleasant working environment so that we can go to work with pleasure. Good communication reduces problems and helps solved them. Respect between colleagues and bosses in a company is part of a pleasant work environment. Team party at least two times in the year is effective way to know each other.</a:t>
            </a:r>
          </a:p>
          <a:p>
            <a:pPr algn="ctr" fontAlgn="base">
              <a:lnSpc>
                <a:spcPct val="90000"/>
              </a:lnSpc>
            </a:pPr>
            <a:r>
              <a:rPr lang="en-GB" sz="1100" dirty="0">
                <a:effectLst/>
                <a:latin typeface="Arial" panose="020B0604020202020204" pitchFamily="34" charset="0"/>
                <a:ea typeface="Times New Roman" panose="02020603050405020304" pitchFamily="18" charset="0"/>
                <a:cs typeface="Arial" panose="020B0604020202020204" pitchFamily="34" charset="0"/>
              </a:rPr>
              <a:t> </a:t>
            </a:r>
          </a:p>
          <a:p>
            <a:pPr algn="ctr">
              <a:lnSpc>
                <a:spcPct val="90000"/>
              </a:lnSpc>
            </a:pPr>
            <a:endParaRPr lang="en-GB" sz="1500" dirty="0"/>
          </a:p>
        </p:txBody>
      </p:sp>
    </p:spTree>
    <p:extLst>
      <p:ext uri="{BB962C8B-B14F-4D97-AF65-F5344CB8AC3E}">
        <p14:creationId xmlns:p14="http://schemas.microsoft.com/office/powerpoint/2010/main" val="618319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148" name="Rectangle 70">
            <a:extLst>
              <a:ext uri="{FF2B5EF4-FFF2-40B4-BE49-F238E27FC236}">
                <a16:creationId xmlns:a16="http://schemas.microsoft.com/office/drawing/2014/main" id="{3D6A03ED-7B7A-4C88-8FFC-A4D862447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How to Implement on Your Business Plan Objectives">
            <a:extLst>
              <a:ext uri="{FF2B5EF4-FFF2-40B4-BE49-F238E27FC236}">
                <a16:creationId xmlns:a16="http://schemas.microsoft.com/office/drawing/2014/main" id="{9B01B60B-C936-44A7-9AEF-65FFF6BE219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0485" r="7158" b="1"/>
          <a:stretch/>
        </p:blipFill>
        <p:spPr bwMode="auto">
          <a:xfrm>
            <a:off x="4561582" y="404592"/>
            <a:ext cx="7177672" cy="5810149"/>
          </a:xfrm>
          <a:custGeom>
            <a:avLst/>
            <a:gdLst/>
            <a:ahLst/>
            <a:cxnLst/>
            <a:rect l="l" t="t" r="r" b="b"/>
            <a:pathLst>
              <a:path w="7401982" h="6180550">
                <a:moveTo>
                  <a:pt x="468623" y="34"/>
                </a:moveTo>
                <a:cubicBezTo>
                  <a:pt x="635980" y="409"/>
                  <a:pt x="845682" y="3920"/>
                  <a:pt x="1032947" y="8815"/>
                </a:cubicBezTo>
                <a:lnTo>
                  <a:pt x="6362252" y="38273"/>
                </a:lnTo>
                <a:lnTo>
                  <a:pt x="7392971" y="78157"/>
                </a:lnTo>
                <a:cubicBezTo>
                  <a:pt x="7425268" y="2113988"/>
                  <a:pt x="7360673" y="4125596"/>
                  <a:pt x="7356636" y="6149315"/>
                </a:cubicBezTo>
                <a:lnTo>
                  <a:pt x="7156946" y="6148904"/>
                </a:lnTo>
                <a:lnTo>
                  <a:pt x="1149311" y="6180550"/>
                </a:lnTo>
                <a:cubicBezTo>
                  <a:pt x="670432" y="6151091"/>
                  <a:pt x="328375" y="6180551"/>
                  <a:pt x="0" y="6151091"/>
                </a:cubicBezTo>
                <a:cubicBezTo>
                  <a:pt x="20775" y="3685334"/>
                  <a:pt x="-22804" y="1383584"/>
                  <a:pt x="68412" y="126652"/>
                </a:cubicBezTo>
                <a:cubicBezTo>
                  <a:pt x="76255" y="-27768"/>
                  <a:pt x="69755" y="22759"/>
                  <a:pt x="227100" y="3120"/>
                </a:cubicBezTo>
                <a:cubicBezTo>
                  <a:pt x="283036" y="711"/>
                  <a:pt x="368207" y="-192"/>
                  <a:pt x="468623" y="34"/>
                </a:cubicBezTo>
                <a:close/>
              </a:path>
            </a:pathLst>
          </a:custGeom>
          <a:noFill/>
          <a:extLst>
            <a:ext uri="{909E8E84-426E-40DD-AFC4-6F175D3DCCD1}">
              <a14:hiddenFill xmlns:a14="http://schemas.microsoft.com/office/drawing/2010/main">
                <a:solidFill>
                  <a:srgbClr val="FFFFFF"/>
                </a:solidFill>
              </a14:hiddenFill>
            </a:ext>
          </a:extLst>
        </p:spPr>
      </p:pic>
      <p:sp>
        <p:nvSpPr>
          <p:cNvPr id="6149" name="Freeform: Shape 72">
            <a:extLst>
              <a:ext uri="{FF2B5EF4-FFF2-40B4-BE49-F238E27FC236}">
                <a16:creationId xmlns:a16="http://schemas.microsoft.com/office/drawing/2014/main" id="{53975754-B125-4FFC-9140-F88A16E3D0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60726" y="398616"/>
            <a:ext cx="7177671" cy="5810148"/>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31470"/>
              <a:gd name="connsiteY0" fmla="*/ 6405352 h 6405386"/>
              <a:gd name="connsiteX1" fmla="*/ 6552830 w 7631470"/>
              <a:gd name="connsiteY1" fmla="*/ 6396252 h 6405386"/>
              <a:gd name="connsiteX2" fmla="*/ 987782 w 7631470"/>
              <a:gd name="connsiteY2" fmla="*/ 6365722 h 6405386"/>
              <a:gd name="connsiteX3" fmla="*/ 0 w 7631470"/>
              <a:gd name="connsiteY3" fmla="*/ 6336938 h 6405386"/>
              <a:gd name="connsiteX4" fmla="*/ 0 w 7631470"/>
              <a:gd name="connsiteY4" fmla="*/ 32372 h 6405386"/>
              <a:gd name="connsiteX5" fmla="*/ 157934 w 7631470"/>
              <a:gd name="connsiteY5" fmla="*/ 32797 h 6405386"/>
              <a:gd name="connsiteX6" fmla="*/ 6431319 w 7631470"/>
              <a:gd name="connsiteY6" fmla="*/ 0 h 6405386"/>
              <a:gd name="connsiteX7" fmla="*/ 7631470 w 7631470"/>
              <a:gd name="connsiteY7" fmla="*/ 30531 h 6405386"/>
              <a:gd name="connsiteX8" fmla="*/ 7560032 w 7631470"/>
              <a:gd name="connsiteY8" fmla="*/ 6274128 h 6405386"/>
              <a:gd name="connsiteX9" fmla="*/ 7394324 w 7631470"/>
              <a:gd name="connsiteY9" fmla="*/ 6402154 h 6405386"/>
              <a:gd name="connsiteX10" fmla="*/ 7142118 w 7631470"/>
              <a:gd name="connsiteY10" fmla="*/ 6405352 h 6405386"/>
              <a:gd name="connsiteX0" fmla="*/ 7154766 w 7644118"/>
              <a:gd name="connsiteY0" fmla="*/ 6405352 h 6405386"/>
              <a:gd name="connsiteX1" fmla="*/ 6565478 w 7644118"/>
              <a:gd name="connsiteY1" fmla="*/ 6396252 h 6405386"/>
              <a:gd name="connsiteX2" fmla="*/ 1000430 w 7644118"/>
              <a:gd name="connsiteY2" fmla="*/ 6365722 h 6405386"/>
              <a:gd name="connsiteX3" fmla="*/ 0 w 7644118"/>
              <a:gd name="connsiteY3" fmla="*/ 6324387 h 6405386"/>
              <a:gd name="connsiteX4" fmla="*/ 12648 w 7644118"/>
              <a:gd name="connsiteY4" fmla="*/ 32372 h 6405386"/>
              <a:gd name="connsiteX5" fmla="*/ 170582 w 7644118"/>
              <a:gd name="connsiteY5" fmla="*/ 32797 h 6405386"/>
              <a:gd name="connsiteX6" fmla="*/ 6443967 w 7644118"/>
              <a:gd name="connsiteY6" fmla="*/ 0 h 6405386"/>
              <a:gd name="connsiteX7" fmla="*/ 7644118 w 7644118"/>
              <a:gd name="connsiteY7" fmla="*/ 30531 h 6405386"/>
              <a:gd name="connsiteX8" fmla="*/ 7572680 w 7644118"/>
              <a:gd name="connsiteY8" fmla="*/ 6274128 h 6405386"/>
              <a:gd name="connsiteX9" fmla="*/ 7406972 w 7644118"/>
              <a:gd name="connsiteY9" fmla="*/ 6402154 h 6405386"/>
              <a:gd name="connsiteX10" fmla="*/ 7154766 w 7644118"/>
              <a:gd name="connsiteY10" fmla="*/ 6405352 h 6405386"/>
              <a:gd name="connsiteX0" fmla="*/ 7167747 w 7657099"/>
              <a:gd name="connsiteY0" fmla="*/ 6405352 h 6405386"/>
              <a:gd name="connsiteX1" fmla="*/ 6578459 w 7657099"/>
              <a:gd name="connsiteY1" fmla="*/ 6396252 h 6405386"/>
              <a:gd name="connsiteX2" fmla="*/ 1013411 w 7657099"/>
              <a:gd name="connsiteY2" fmla="*/ 6365722 h 6405386"/>
              <a:gd name="connsiteX3" fmla="*/ 12981 w 7657099"/>
              <a:gd name="connsiteY3" fmla="*/ 6324387 h 6405386"/>
              <a:gd name="connsiteX4" fmla="*/ 25629 w 7657099"/>
              <a:gd name="connsiteY4" fmla="*/ 32372 h 6405386"/>
              <a:gd name="connsiteX5" fmla="*/ 183563 w 7657099"/>
              <a:gd name="connsiteY5" fmla="*/ 32797 h 6405386"/>
              <a:gd name="connsiteX6" fmla="*/ 6456948 w 7657099"/>
              <a:gd name="connsiteY6" fmla="*/ 0 h 6405386"/>
              <a:gd name="connsiteX7" fmla="*/ 7657099 w 7657099"/>
              <a:gd name="connsiteY7" fmla="*/ 30531 h 6405386"/>
              <a:gd name="connsiteX8" fmla="*/ 7585661 w 7657099"/>
              <a:gd name="connsiteY8" fmla="*/ 6274128 h 6405386"/>
              <a:gd name="connsiteX9" fmla="*/ 7419953 w 7657099"/>
              <a:gd name="connsiteY9" fmla="*/ 6402154 h 6405386"/>
              <a:gd name="connsiteX10" fmla="*/ 7167747 w 7657099"/>
              <a:gd name="connsiteY10" fmla="*/ 6405352 h 6405386"/>
              <a:gd name="connsiteX0" fmla="*/ 7236700 w 7726052"/>
              <a:gd name="connsiteY0" fmla="*/ 6405352 h 6405386"/>
              <a:gd name="connsiteX1" fmla="*/ 6647412 w 7726052"/>
              <a:gd name="connsiteY1" fmla="*/ 6396252 h 6405386"/>
              <a:gd name="connsiteX2" fmla="*/ 1082364 w 7726052"/>
              <a:gd name="connsiteY2" fmla="*/ 6365722 h 6405386"/>
              <a:gd name="connsiteX3" fmla="*/ 6051 w 7726052"/>
              <a:gd name="connsiteY3" fmla="*/ 6324387 h 6405386"/>
              <a:gd name="connsiteX4" fmla="*/ 94582 w 7726052"/>
              <a:gd name="connsiteY4" fmla="*/ 32372 h 6405386"/>
              <a:gd name="connsiteX5" fmla="*/ 252516 w 7726052"/>
              <a:gd name="connsiteY5" fmla="*/ 32797 h 6405386"/>
              <a:gd name="connsiteX6" fmla="*/ 6525901 w 7726052"/>
              <a:gd name="connsiteY6" fmla="*/ 0 h 6405386"/>
              <a:gd name="connsiteX7" fmla="*/ 7726052 w 7726052"/>
              <a:gd name="connsiteY7" fmla="*/ 30531 h 6405386"/>
              <a:gd name="connsiteX8" fmla="*/ 7654614 w 7726052"/>
              <a:gd name="connsiteY8" fmla="*/ 6274128 h 6405386"/>
              <a:gd name="connsiteX9" fmla="*/ 7488906 w 7726052"/>
              <a:gd name="connsiteY9" fmla="*/ 6402154 h 6405386"/>
              <a:gd name="connsiteX10" fmla="*/ 7236700 w 7726052"/>
              <a:gd name="connsiteY10" fmla="*/ 6405352 h 6405386"/>
              <a:gd name="connsiteX0" fmla="*/ 7240058 w 7729410"/>
              <a:gd name="connsiteY0" fmla="*/ 6405352 h 6405386"/>
              <a:gd name="connsiteX1" fmla="*/ 6650770 w 7729410"/>
              <a:gd name="connsiteY1" fmla="*/ 6396252 h 6405386"/>
              <a:gd name="connsiteX2" fmla="*/ 1085722 w 7729410"/>
              <a:gd name="connsiteY2" fmla="*/ 6365722 h 6405386"/>
              <a:gd name="connsiteX3" fmla="*/ 9409 w 7729410"/>
              <a:gd name="connsiteY3" fmla="*/ 6324387 h 6405386"/>
              <a:gd name="connsiteX4" fmla="*/ 47351 w 7729410"/>
              <a:gd name="connsiteY4" fmla="*/ 32372 h 6405386"/>
              <a:gd name="connsiteX5" fmla="*/ 255874 w 7729410"/>
              <a:gd name="connsiteY5" fmla="*/ 32797 h 6405386"/>
              <a:gd name="connsiteX6" fmla="*/ 6529259 w 7729410"/>
              <a:gd name="connsiteY6" fmla="*/ 0 h 6405386"/>
              <a:gd name="connsiteX7" fmla="*/ 7729410 w 7729410"/>
              <a:gd name="connsiteY7" fmla="*/ 30531 h 6405386"/>
              <a:gd name="connsiteX8" fmla="*/ 7657972 w 7729410"/>
              <a:gd name="connsiteY8" fmla="*/ 6274128 h 6405386"/>
              <a:gd name="connsiteX9" fmla="*/ 7492264 w 7729410"/>
              <a:gd name="connsiteY9" fmla="*/ 6402154 h 6405386"/>
              <a:gd name="connsiteX10" fmla="*/ 7240058 w 7729410"/>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29410" h="6405386">
                <a:moveTo>
                  <a:pt x="7240058" y="6405352"/>
                </a:moveTo>
                <a:cubicBezTo>
                  <a:pt x="7065297" y="6404963"/>
                  <a:pt x="6846319" y="6401325"/>
                  <a:pt x="6650770" y="6396252"/>
                </a:cubicBezTo>
                <a:lnTo>
                  <a:pt x="1085722" y="6365722"/>
                </a:lnTo>
                <a:lnTo>
                  <a:pt x="9409" y="6324387"/>
                </a:lnTo>
                <a:cubicBezTo>
                  <a:pt x="-24317" y="4214496"/>
                  <a:pt x="43135" y="2129710"/>
                  <a:pt x="47351" y="32372"/>
                </a:cubicBezTo>
                <a:lnTo>
                  <a:pt x="255874" y="32797"/>
                </a:lnTo>
                <a:lnTo>
                  <a:pt x="6529259" y="0"/>
                </a:lnTo>
                <a:cubicBezTo>
                  <a:pt x="7029322" y="30531"/>
                  <a:pt x="7386510" y="-1"/>
                  <a:pt x="7729410" y="30531"/>
                </a:cubicBezTo>
                <a:cubicBezTo>
                  <a:pt x="7707716" y="2585987"/>
                  <a:pt x="7753223" y="4971471"/>
                  <a:pt x="7657972" y="6274128"/>
                </a:cubicBezTo>
                <a:cubicBezTo>
                  <a:pt x="7649782" y="6434165"/>
                  <a:pt x="7656570" y="6381800"/>
                  <a:pt x="7492264" y="6402154"/>
                </a:cubicBezTo>
                <a:cubicBezTo>
                  <a:pt x="7433854" y="6404650"/>
                  <a:pt x="7344915" y="6405586"/>
                  <a:pt x="724005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50" name="Freeform: Shape 74">
            <a:extLst>
              <a:ext uri="{FF2B5EF4-FFF2-40B4-BE49-F238E27FC236}">
                <a16:creationId xmlns:a16="http://schemas.microsoft.com/office/drawing/2014/main" id="{2C673667-46AA-4DF0-A85B-F7D6E52DB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39370" flipH="1" flipV="1">
            <a:off x="617882" y="494866"/>
            <a:ext cx="4036224" cy="2597228"/>
          </a:xfrm>
          <a:custGeom>
            <a:avLst/>
            <a:gdLst>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403600 w 3637280"/>
              <a:gd name="connsiteY39" fmla="*/ 3505200 h 4023360"/>
              <a:gd name="connsiteX40" fmla="*/ 3505200 w 3637280"/>
              <a:gd name="connsiteY40" fmla="*/ 3596640 h 4023360"/>
              <a:gd name="connsiteX41" fmla="*/ 3545840 w 3637280"/>
              <a:gd name="connsiteY41" fmla="*/ 3637280 h 4023360"/>
              <a:gd name="connsiteX42" fmla="*/ 3596640 w 3637280"/>
              <a:gd name="connsiteY42" fmla="*/ 3667760 h 4023360"/>
              <a:gd name="connsiteX43" fmla="*/ 3637280 w 3637280"/>
              <a:gd name="connsiteY43"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45840 w 3637280"/>
              <a:gd name="connsiteY40" fmla="*/ 3637280 h 4023360"/>
              <a:gd name="connsiteX41" fmla="*/ 3596640 w 3637280"/>
              <a:gd name="connsiteY41" fmla="*/ 3667760 h 4023360"/>
              <a:gd name="connsiteX42" fmla="*/ 3637280 w 3637280"/>
              <a:gd name="connsiteY42"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41" fmla="*/ 3637280 w 3637280"/>
              <a:gd name="connsiteY41"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0" fmla="*/ 3637280 w 3820160"/>
              <a:gd name="connsiteY0" fmla="*/ 3352800 h 4023360"/>
              <a:gd name="connsiteX1" fmla="*/ 3606800 w 3820160"/>
              <a:gd name="connsiteY1" fmla="*/ 3403600 h 4023360"/>
              <a:gd name="connsiteX2" fmla="*/ 3556000 w 3820160"/>
              <a:gd name="connsiteY2" fmla="*/ 3474720 h 4023360"/>
              <a:gd name="connsiteX3" fmla="*/ 3535680 w 3820160"/>
              <a:gd name="connsiteY3" fmla="*/ 3505200 h 4023360"/>
              <a:gd name="connsiteX4" fmla="*/ 3515360 w 3820160"/>
              <a:gd name="connsiteY4" fmla="*/ 3525520 h 4023360"/>
              <a:gd name="connsiteX5" fmla="*/ 3474720 w 3820160"/>
              <a:gd name="connsiteY5" fmla="*/ 3576320 h 4023360"/>
              <a:gd name="connsiteX6" fmla="*/ 3230880 w 3820160"/>
              <a:gd name="connsiteY6" fmla="*/ 3749040 h 4023360"/>
              <a:gd name="connsiteX7" fmla="*/ 2763520 w 3820160"/>
              <a:gd name="connsiteY7" fmla="*/ 3931920 h 4023360"/>
              <a:gd name="connsiteX8" fmla="*/ 2407920 w 3820160"/>
              <a:gd name="connsiteY8" fmla="*/ 4013200 h 4023360"/>
              <a:gd name="connsiteX9" fmla="*/ 2204720 w 3820160"/>
              <a:gd name="connsiteY9" fmla="*/ 4023360 h 4023360"/>
              <a:gd name="connsiteX10" fmla="*/ 1869440 w 3820160"/>
              <a:gd name="connsiteY10" fmla="*/ 4013200 h 4023360"/>
              <a:gd name="connsiteX11" fmla="*/ 1483360 w 3820160"/>
              <a:gd name="connsiteY11" fmla="*/ 3942080 h 4023360"/>
              <a:gd name="connsiteX12" fmla="*/ 1259840 w 3820160"/>
              <a:gd name="connsiteY12" fmla="*/ 3870960 h 4023360"/>
              <a:gd name="connsiteX13" fmla="*/ 1056640 w 3820160"/>
              <a:gd name="connsiteY13" fmla="*/ 3779520 h 4023360"/>
              <a:gd name="connsiteX14" fmla="*/ 792480 w 3820160"/>
              <a:gd name="connsiteY14" fmla="*/ 3616960 h 4023360"/>
              <a:gd name="connsiteX15" fmla="*/ 355600 w 3820160"/>
              <a:gd name="connsiteY15" fmla="*/ 3017520 h 4023360"/>
              <a:gd name="connsiteX16" fmla="*/ 152400 w 3820160"/>
              <a:gd name="connsiteY16" fmla="*/ 2611120 h 4023360"/>
              <a:gd name="connsiteX17" fmla="*/ 30480 w 3820160"/>
              <a:gd name="connsiteY17" fmla="*/ 2204720 h 4023360"/>
              <a:gd name="connsiteX18" fmla="*/ 0 w 3820160"/>
              <a:gd name="connsiteY18" fmla="*/ 1981200 h 4023360"/>
              <a:gd name="connsiteX19" fmla="*/ 71120 w 3820160"/>
              <a:gd name="connsiteY19" fmla="*/ 1158240 h 4023360"/>
              <a:gd name="connsiteX20" fmla="*/ 132080 w 3820160"/>
              <a:gd name="connsiteY20" fmla="*/ 975360 h 4023360"/>
              <a:gd name="connsiteX21" fmla="*/ 294640 w 3820160"/>
              <a:gd name="connsiteY21" fmla="*/ 690880 h 4023360"/>
              <a:gd name="connsiteX22" fmla="*/ 751840 w 3820160"/>
              <a:gd name="connsiteY22" fmla="*/ 254000 h 4023360"/>
              <a:gd name="connsiteX23" fmla="*/ 1127760 w 3820160"/>
              <a:gd name="connsiteY23" fmla="*/ 71120 h 4023360"/>
              <a:gd name="connsiteX24" fmla="*/ 1432560 w 3820160"/>
              <a:gd name="connsiteY24" fmla="*/ 10160 h 4023360"/>
              <a:gd name="connsiteX25" fmla="*/ 1625600 w 3820160"/>
              <a:gd name="connsiteY25" fmla="*/ 0 h 4023360"/>
              <a:gd name="connsiteX26" fmla="*/ 2174240 w 3820160"/>
              <a:gd name="connsiteY26" fmla="*/ 20320 h 4023360"/>
              <a:gd name="connsiteX27" fmla="*/ 2407920 w 3820160"/>
              <a:gd name="connsiteY27" fmla="*/ 101600 h 4023360"/>
              <a:gd name="connsiteX28" fmla="*/ 2580640 w 3820160"/>
              <a:gd name="connsiteY28" fmla="*/ 223520 h 4023360"/>
              <a:gd name="connsiteX29" fmla="*/ 2794000 w 3820160"/>
              <a:gd name="connsiteY29" fmla="*/ 599440 h 4023360"/>
              <a:gd name="connsiteX30" fmla="*/ 2885440 w 3820160"/>
              <a:gd name="connsiteY30" fmla="*/ 853440 h 4023360"/>
              <a:gd name="connsiteX31" fmla="*/ 3007360 w 3820160"/>
              <a:gd name="connsiteY31" fmla="*/ 1361440 h 4023360"/>
              <a:gd name="connsiteX32" fmla="*/ 3078480 w 3820160"/>
              <a:gd name="connsiteY32" fmla="*/ 1899920 h 4023360"/>
              <a:gd name="connsiteX33" fmla="*/ 3078480 w 3820160"/>
              <a:gd name="connsiteY33" fmla="*/ 2570480 h 4023360"/>
              <a:gd name="connsiteX34" fmla="*/ 3037840 w 3820160"/>
              <a:gd name="connsiteY34" fmla="*/ 2844800 h 4023360"/>
              <a:gd name="connsiteX35" fmla="*/ 3017520 w 3820160"/>
              <a:gd name="connsiteY35" fmla="*/ 2926080 h 4023360"/>
              <a:gd name="connsiteX36" fmla="*/ 2997200 w 3820160"/>
              <a:gd name="connsiteY36" fmla="*/ 2966720 h 4023360"/>
              <a:gd name="connsiteX37" fmla="*/ 3068320 w 3820160"/>
              <a:gd name="connsiteY37" fmla="*/ 3098800 h 4023360"/>
              <a:gd name="connsiteX38" fmla="*/ 3108960 w 3820160"/>
              <a:gd name="connsiteY38" fmla="*/ 3169920 h 4023360"/>
              <a:gd name="connsiteX39" fmla="*/ 3820160 w 3820160"/>
              <a:gd name="connsiteY39" fmla="*/ 3078480 h 4023360"/>
              <a:gd name="connsiteX0" fmla="*/ 3606800 w 3820160"/>
              <a:gd name="connsiteY0" fmla="*/ 3403600 h 4023360"/>
              <a:gd name="connsiteX1" fmla="*/ 3556000 w 3820160"/>
              <a:gd name="connsiteY1" fmla="*/ 3474720 h 4023360"/>
              <a:gd name="connsiteX2" fmla="*/ 3535680 w 3820160"/>
              <a:gd name="connsiteY2" fmla="*/ 3505200 h 4023360"/>
              <a:gd name="connsiteX3" fmla="*/ 3515360 w 3820160"/>
              <a:gd name="connsiteY3" fmla="*/ 3525520 h 4023360"/>
              <a:gd name="connsiteX4" fmla="*/ 3474720 w 3820160"/>
              <a:gd name="connsiteY4" fmla="*/ 3576320 h 4023360"/>
              <a:gd name="connsiteX5" fmla="*/ 3230880 w 3820160"/>
              <a:gd name="connsiteY5" fmla="*/ 3749040 h 4023360"/>
              <a:gd name="connsiteX6" fmla="*/ 2763520 w 3820160"/>
              <a:gd name="connsiteY6" fmla="*/ 3931920 h 4023360"/>
              <a:gd name="connsiteX7" fmla="*/ 2407920 w 3820160"/>
              <a:gd name="connsiteY7" fmla="*/ 4013200 h 4023360"/>
              <a:gd name="connsiteX8" fmla="*/ 2204720 w 3820160"/>
              <a:gd name="connsiteY8" fmla="*/ 4023360 h 4023360"/>
              <a:gd name="connsiteX9" fmla="*/ 1869440 w 3820160"/>
              <a:gd name="connsiteY9" fmla="*/ 4013200 h 4023360"/>
              <a:gd name="connsiteX10" fmla="*/ 1483360 w 3820160"/>
              <a:gd name="connsiteY10" fmla="*/ 3942080 h 4023360"/>
              <a:gd name="connsiteX11" fmla="*/ 1259840 w 3820160"/>
              <a:gd name="connsiteY11" fmla="*/ 3870960 h 4023360"/>
              <a:gd name="connsiteX12" fmla="*/ 1056640 w 3820160"/>
              <a:gd name="connsiteY12" fmla="*/ 3779520 h 4023360"/>
              <a:gd name="connsiteX13" fmla="*/ 792480 w 3820160"/>
              <a:gd name="connsiteY13" fmla="*/ 3616960 h 4023360"/>
              <a:gd name="connsiteX14" fmla="*/ 355600 w 3820160"/>
              <a:gd name="connsiteY14" fmla="*/ 3017520 h 4023360"/>
              <a:gd name="connsiteX15" fmla="*/ 152400 w 3820160"/>
              <a:gd name="connsiteY15" fmla="*/ 2611120 h 4023360"/>
              <a:gd name="connsiteX16" fmla="*/ 30480 w 3820160"/>
              <a:gd name="connsiteY16" fmla="*/ 2204720 h 4023360"/>
              <a:gd name="connsiteX17" fmla="*/ 0 w 3820160"/>
              <a:gd name="connsiteY17" fmla="*/ 1981200 h 4023360"/>
              <a:gd name="connsiteX18" fmla="*/ 71120 w 3820160"/>
              <a:gd name="connsiteY18" fmla="*/ 1158240 h 4023360"/>
              <a:gd name="connsiteX19" fmla="*/ 132080 w 3820160"/>
              <a:gd name="connsiteY19" fmla="*/ 975360 h 4023360"/>
              <a:gd name="connsiteX20" fmla="*/ 294640 w 3820160"/>
              <a:gd name="connsiteY20" fmla="*/ 690880 h 4023360"/>
              <a:gd name="connsiteX21" fmla="*/ 751840 w 3820160"/>
              <a:gd name="connsiteY21" fmla="*/ 254000 h 4023360"/>
              <a:gd name="connsiteX22" fmla="*/ 1127760 w 3820160"/>
              <a:gd name="connsiteY22" fmla="*/ 71120 h 4023360"/>
              <a:gd name="connsiteX23" fmla="*/ 1432560 w 3820160"/>
              <a:gd name="connsiteY23" fmla="*/ 10160 h 4023360"/>
              <a:gd name="connsiteX24" fmla="*/ 1625600 w 3820160"/>
              <a:gd name="connsiteY24" fmla="*/ 0 h 4023360"/>
              <a:gd name="connsiteX25" fmla="*/ 2174240 w 3820160"/>
              <a:gd name="connsiteY25" fmla="*/ 20320 h 4023360"/>
              <a:gd name="connsiteX26" fmla="*/ 2407920 w 3820160"/>
              <a:gd name="connsiteY26" fmla="*/ 101600 h 4023360"/>
              <a:gd name="connsiteX27" fmla="*/ 2580640 w 3820160"/>
              <a:gd name="connsiteY27" fmla="*/ 223520 h 4023360"/>
              <a:gd name="connsiteX28" fmla="*/ 2794000 w 3820160"/>
              <a:gd name="connsiteY28" fmla="*/ 599440 h 4023360"/>
              <a:gd name="connsiteX29" fmla="*/ 2885440 w 3820160"/>
              <a:gd name="connsiteY29" fmla="*/ 853440 h 4023360"/>
              <a:gd name="connsiteX30" fmla="*/ 3007360 w 3820160"/>
              <a:gd name="connsiteY30" fmla="*/ 1361440 h 4023360"/>
              <a:gd name="connsiteX31" fmla="*/ 3078480 w 3820160"/>
              <a:gd name="connsiteY31" fmla="*/ 1899920 h 4023360"/>
              <a:gd name="connsiteX32" fmla="*/ 3078480 w 3820160"/>
              <a:gd name="connsiteY32" fmla="*/ 2570480 h 4023360"/>
              <a:gd name="connsiteX33" fmla="*/ 3037840 w 3820160"/>
              <a:gd name="connsiteY33" fmla="*/ 2844800 h 4023360"/>
              <a:gd name="connsiteX34" fmla="*/ 3017520 w 3820160"/>
              <a:gd name="connsiteY34" fmla="*/ 2926080 h 4023360"/>
              <a:gd name="connsiteX35" fmla="*/ 2997200 w 3820160"/>
              <a:gd name="connsiteY35" fmla="*/ 2966720 h 4023360"/>
              <a:gd name="connsiteX36" fmla="*/ 3068320 w 3820160"/>
              <a:gd name="connsiteY36" fmla="*/ 3098800 h 4023360"/>
              <a:gd name="connsiteX37" fmla="*/ 3108960 w 3820160"/>
              <a:gd name="connsiteY37" fmla="*/ 3169920 h 4023360"/>
              <a:gd name="connsiteX38" fmla="*/ 3820160 w 3820160"/>
              <a:gd name="connsiteY38" fmla="*/ 3078480 h 4023360"/>
              <a:gd name="connsiteX0" fmla="*/ 3556000 w 3820160"/>
              <a:gd name="connsiteY0" fmla="*/ 3474720 h 4023360"/>
              <a:gd name="connsiteX1" fmla="*/ 3535680 w 3820160"/>
              <a:gd name="connsiteY1" fmla="*/ 3505200 h 4023360"/>
              <a:gd name="connsiteX2" fmla="*/ 3515360 w 3820160"/>
              <a:gd name="connsiteY2" fmla="*/ 3525520 h 4023360"/>
              <a:gd name="connsiteX3" fmla="*/ 3474720 w 3820160"/>
              <a:gd name="connsiteY3" fmla="*/ 3576320 h 4023360"/>
              <a:gd name="connsiteX4" fmla="*/ 3230880 w 3820160"/>
              <a:gd name="connsiteY4" fmla="*/ 3749040 h 4023360"/>
              <a:gd name="connsiteX5" fmla="*/ 2763520 w 3820160"/>
              <a:gd name="connsiteY5" fmla="*/ 3931920 h 4023360"/>
              <a:gd name="connsiteX6" fmla="*/ 2407920 w 3820160"/>
              <a:gd name="connsiteY6" fmla="*/ 4013200 h 4023360"/>
              <a:gd name="connsiteX7" fmla="*/ 2204720 w 3820160"/>
              <a:gd name="connsiteY7" fmla="*/ 4023360 h 4023360"/>
              <a:gd name="connsiteX8" fmla="*/ 1869440 w 3820160"/>
              <a:gd name="connsiteY8" fmla="*/ 4013200 h 4023360"/>
              <a:gd name="connsiteX9" fmla="*/ 1483360 w 3820160"/>
              <a:gd name="connsiteY9" fmla="*/ 3942080 h 4023360"/>
              <a:gd name="connsiteX10" fmla="*/ 1259840 w 3820160"/>
              <a:gd name="connsiteY10" fmla="*/ 3870960 h 4023360"/>
              <a:gd name="connsiteX11" fmla="*/ 1056640 w 3820160"/>
              <a:gd name="connsiteY11" fmla="*/ 3779520 h 4023360"/>
              <a:gd name="connsiteX12" fmla="*/ 792480 w 3820160"/>
              <a:gd name="connsiteY12" fmla="*/ 3616960 h 4023360"/>
              <a:gd name="connsiteX13" fmla="*/ 355600 w 3820160"/>
              <a:gd name="connsiteY13" fmla="*/ 3017520 h 4023360"/>
              <a:gd name="connsiteX14" fmla="*/ 152400 w 3820160"/>
              <a:gd name="connsiteY14" fmla="*/ 2611120 h 4023360"/>
              <a:gd name="connsiteX15" fmla="*/ 30480 w 3820160"/>
              <a:gd name="connsiteY15" fmla="*/ 2204720 h 4023360"/>
              <a:gd name="connsiteX16" fmla="*/ 0 w 3820160"/>
              <a:gd name="connsiteY16" fmla="*/ 1981200 h 4023360"/>
              <a:gd name="connsiteX17" fmla="*/ 71120 w 3820160"/>
              <a:gd name="connsiteY17" fmla="*/ 1158240 h 4023360"/>
              <a:gd name="connsiteX18" fmla="*/ 132080 w 3820160"/>
              <a:gd name="connsiteY18" fmla="*/ 975360 h 4023360"/>
              <a:gd name="connsiteX19" fmla="*/ 294640 w 3820160"/>
              <a:gd name="connsiteY19" fmla="*/ 690880 h 4023360"/>
              <a:gd name="connsiteX20" fmla="*/ 751840 w 3820160"/>
              <a:gd name="connsiteY20" fmla="*/ 254000 h 4023360"/>
              <a:gd name="connsiteX21" fmla="*/ 1127760 w 3820160"/>
              <a:gd name="connsiteY21" fmla="*/ 71120 h 4023360"/>
              <a:gd name="connsiteX22" fmla="*/ 1432560 w 3820160"/>
              <a:gd name="connsiteY22" fmla="*/ 10160 h 4023360"/>
              <a:gd name="connsiteX23" fmla="*/ 1625600 w 3820160"/>
              <a:gd name="connsiteY23" fmla="*/ 0 h 4023360"/>
              <a:gd name="connsiteX24" fmla="*/ 2174240 w 3820160"/>
              <a:gd name="connsiteY24" fmla="*/ 20320 h 4023360"/>
              <a:gd name="connsiteX25" fmla="*/ 2407920 w 3820160"/>
              <a:gd name="connsiteY25" fmla="*/ 101600 h 4023360"/>
              <a:gd name="connsiteX26" fmla="*/ 2580640 w 3820160"/>
              <a:gd name="connsiteY26" fmla="*/ 223520 h 4023360"/>
              <a:gd name="connsiteX27" fmla="*/ 2794000 w 3820160"/>
              <a:gd name="connsiteY27" fmla="*/ 599440 h 4023360"/>
              <a:gd name="connsiteX28" fmla="*/ 2885440 w 3820160"/>
              <a:gd name="connsiteY28" fmla="*/ 853440 h 4023360"/>
              <a:gd name="connsiteX29" fmla="*/ 3007360 w 3820160"/>
              <a:gd name="connsiteY29" fmla="*/ 1361440 h 4023360"/>
              <a:gd name="connsiteX30" fmla="*/ 3078480 w 3820160"/>
              <a:gd name="connsiteY30" fmla="*/ 1899920 h 4023360"/>
              <a:gd name="connsiteX31" fmla="*/ 3078480 w 3820160"/>
              <a:gd name="connsiteY31" fmla="*/ 2570480 h 4023360"/>
              <a:gd name="connsiteX32" fmla="*/ 3037840 w 3820160"/>
              <a:gd name="connsiteY32" fmla="*/ 2844800 h 4023360"/>
              <a:gd name="connsiteX33" fmla="*/ 3017520 w 3820160"/>
              <a:gd name="connsiteY33" fmla="*/ 2926080 h 4023360"/>
              <a:gd name="connsiteX34" fmla="*/ 2997200 w 3820160"/>
              <a:gd name="connsiteY34" fmla="*/ 2966720 h 4023360"/>
              <a:gd name="connsiteX35" fmla="*/ 3068320 w 3820160"/>
              <a:gd name="connsiteY35" fmla="*/ 3098800 h 4023360"/>
              <a:gd name="connsiteX36" fmla="*/ 3108960 w 3820160"/>
              <a:gd name="connsiteY36" fmla="*/ 3169920 h 4023360"/>
              <a:gd name="connsiteX37" fmla="*/ 3820160 w 3820160"/>
              <a:gd name="connsiteY37" fmla="*/ 3078480 h 4023360"/>
              <a:gd name="connsiteX0" fmla="*/ 3535680 w 3820160"/>
              <a:gd name="connsiteY0" fmla="*/ 3505200 h 4023360"/>
              <a:gd name="connsiteX1" fmla="*/ 3515360 w 3820160"/>
              <a:gd name="connsiteY1" fmla="*/ 3525520 h 4023360"/>
              <a:gd name="connsiteX2" fmla="*/ 3474720 w 3820160"/>
              <a:gd name="connsiteY2" fmla="*/ 3576320 h 4023360"/>
              <a:gd name="connsiteX3" fmla="*/ 3230880 w 3820160"/>
              <a:gd name="connsiteY3" fmla="*/ 3749040 h 4023360"/>
              <a:gd name="connsiteX4" fmla="*/ 2763520 w 3820160"/>
              <a:gd name="connsiteY4" fmla="*/ 3931920 h 4023360"/>
              <a:gd name="connsiteX5" fmla="*/ 2407920 w 3820160"/>
              <a:gd name="connsiteY5" fmla="*/ 4013200 h 4023360"/>
              <a:gd name="connsiteX6" fmla="*/ 2204720 w 3820160"/>
              <a:gd name="connsiteY6" fmla="*/ 4023360 h 4023360"/>
              <a:gd name="connsiteX7" fmla="*/ 1869440 w 3820160"/>
              <a:gd name="connsiteY7" fmla="*/ 4013200 h 4023360"/>
              <a:gd name="connsiteX8" fmla="*/ 1483360 w 3820160"/>
              <a:gd name="connsiteY8" fmla="*/ 3942080 h 4023360"/>
              <a:gd name="connsiteX9" fmla="*/ 1259840 w 3820160"/>
              <a:gd name="connsiteY9" fmla="*/ 3870960 h 4023360"/>
              <a:gd name="connsiteX10" fmla="*/ 1056640 w 3820160"/>
              <a:gd name="connsiteY10" fmla="*/ 3779520 h 4023360"/>
              <a:gd name="connsiteX11" fmla="*/ 792480 w 3820160"/>
              <a:gd name="connsiteY11" fmla="*/ 3616960 h 4023360"/>
              <a:gd name="connsiteX12" fmla="*/ 355600 w 3820160"/>
              <a:gd name="connsiteY12" fmla="*/ 3017520 h 4023360"/>
              <a:gd name="connsiteX13" fmla="*/ 152400 w 3820160"/>
              <a:gd name="connsiteY13" fmla="*/ 2611120 h 4023360"/>
              <a:gd name="connsiteX14" fmla="*/ 30480 w 3820160"/>
              <a:gd name="connsiteY14" fmla="*/ 2204720 h 4023360"/>
              <a:gd name="connsiteX15" fmla="*/ 0 w 3820160"/>
              <a:gd name="connsiteY15" fmla="*/ 1981200 h 4023360"/>
              <a:gd name="connsiteX16" fmla="*/ 71120 w 3820160"/>
              <a:gd name="connsiteY16" fmla="*/ 1158240 h 4023360"/>
              <a:gd name="connsiteX17" fmla="*/ 132080 w 3820160"/>
              <a:gd name="connsiteY17" fmla="*/ 975360 h 4023360"/>
              <a:gd name="connsiteX18" fmla="*/ 294640 w 3820160"/>
              <a:gd name="connsiteY18" fmla="*/ 690880 h 4023360"/>
              <a:gd name="connsiteX19" fmla="*/ 751840 w 3820160"/>
              <a:gd name="connsiteY19" fmla="*/ 254000 h 4023360"/>
              <a:gd name="connsiteX20" fmla="*/ 1127760 w 3820160"/>
              <a:gd name="connsiteY20" fmla="*/ 71120 h 4023360"/>
              <a:gd name="connsiteX21" fmla="*/ 1432560 w 3820160"/>
              <a:gd name="connsiteY21" fmla="*/ 10160 h 4023360"/>
              <a:gd name="connsiteX22" fmla="*/ 1625600 w 3820160"/>
              <a:gd name="connsiteY22" fmla="*/ 0 h 4023360"/>
              <a:gd name="connsiteX23" fmla="*/ 2174240 w 3820160"/>
              <a:gd name="connsiteY23" fmla="*/ 20320 h 4023360"/>
              <a:gd name="connsiteX24" fmla="*/ 2407920 w 3820160"/>
              <a:gd name="connsiteY24" fmla="*/ 101600 h 4023360"/>
              <a:gd name="connsiteX25" fmla="*/ 2580640 w 3820160"/>
              <a:gd name="connsiteY25" fmla="*/ 223520 h 4023360"/>
              <a:gd name="connsiteX26" fmla="*/ 2794000 w 3820160"/>
              <a:gd name="connsiteY26" fmla="*/ 599440 h 4023360"/>
              <a:gd name="connsiteX27" fmla="*/ 2885440 w 3820160"/>
              <a:gd name="connsiteY27" fmla="*/ 853440 h 4023360"/>
              <a:gd name="connsiteX28" fmla="*/ 3007360 w 3820160"/>
              <a:gd name="connsiteY28" fmla="*/ 1361440 h 4023360"/>
              <a:gd name="connsiteX29" fmla="*/ 3078480 w 3820160"/>
              <a:gd name="connsiteY29" fmla="*/ 1899920 h 4023360"/>
              <a:gd name="connsiteX30" fmla="*/ 3078480 w 3820160"/>
              <a:gd name="connsiteY30" fmla="*/ 2570480 h 4023360"/>
              <a:gd name="connsiteX31" fmla="*/ 3037840 w 3820160"/>
              <a:gd name="connsiteY31" fmla="*/ 2844800 h 4023360"/>
              <a:gd name="connsiteX32" fmla="*/ 3017520 w 3820160"/>
              <a:gd name="connsiteY32" fmla="*/ 2926080 h 4023360"/>
              <a:gd name="connsiteX33" fmla="*/ 2997200 w 3820160"/>
              <a:gd name="connsiteY33" fmla="*/ 2966720 h 4023360"/>
              <a:gd name="connsiteX34" fmla="*/ 3068320 w 3820160"/>
              <a:gd name="connsiteY34" fmla="*/ 3098800 h 4023360"/>
              <a:gd name="connsiteX35" fmla="*/ 3108960 w 3820160"/>
              <a:gd name="connsiteY35" fmla="*/ 3169920 h 4023360"/>
              <a:gd name="connsiteX36" fmla="*/ 3820160 w 3820160"/>
              <a:gd name="connsiteY36" fmla="*/ 3078480 h 4023360"/>
              <a:gd name="connsiteX0" fmla="*/ 3535680 w 3820160"/>
              <a:gd name="connsiteY0" fmla="*/ 350520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20160"/>
              <a:gd name="connsiteY0" fmla="*/ 327152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261360 w 3810000"/>
              <a:gd name="connsiteY27" fmla="*/ 129032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786592 w 3810000"/>
              <a:gd name="connsiteY33" fmla="*/ 3236276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09999 w 3810000"/>
              <a:gd name="connsiteY33"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108960 w 3810000"/>
              <a:gd name="connsiteY31" fmla="*/ 3169920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436071 w 3810000"/>
              <a:gd name="connsiteY28" fmla="*/ 2265991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359674 w 3810000"/>
              <a:gd name="connsiteY26" fmla="*/ 1222849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3001978 w 3810000"/>
              <a:gd name="connsiteY24" fmla="*/ 421964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407920 w 3810000"/>
              <a:gd name="connsiteY22" fmla="*/ 101600 h 4023360"/>
              <a:gd name="connsiteX23" fmla="*/ 3001978 w 3810000"/>
              <a:gd name="connsiteY23" fmla="*/ 421964 h 4023360"/>
              <a:gd name="connsiteX24" fmla="*/ 3359674 w 3810000"/>
              <a:gd name="connsiteY24" fmla="*/ 1222849 h 4023360"/>
              <a:gd name="connsiteX25" fmla="*/ 3436071 w 3810000"/>
              <a:gd name="connsiteY25" fmla="*/ 2265991 h 4023360"/>
              <a:gd name="connsiteX26" fmla="*/ 3373317 w 3810000"/>
              <a:gd name="connsiteY26" fmla="*/ 2711759 h 4023360"/>
              <a:gd name="connsiteX27" fmla="*/ 3306183 w 3810000"/>
              <a:gd name="connsiteY27" fmla="*/ 2962752 h 4023360"/>
              <a:gd name="connsiteX28" fmla="*/ 3277496 w 3810000"/>
              <a:gd name="connsiteY28" fmla="*/ 3058791 h 4023360"/>
              <a:gd name="connsiteX29" fmla="*/ 3809999 w 3810000"/>
              <a:gd name="connsiteY29" fmla="*/ 3287872 h 4023360"/>
              <a:gd name="connsiteX0" fmla="*/ 3810000 w 3810000"/>
              <a:gd name="connsiteY0" fmla="*/ 3272025 h 4023865"/>
              <a:gd name="connsiteX1" fmla="*/ 3474720 w 3810000"/>
              <a:gd name="connsiteY1" fmla="*/ 3576825 h 4023865"/>
              <a:gd name="connsiteX2" fmla="*/ 3230880 w 3810000"/>
              <a:gd name="connsiteY2" fmla="*/ 3749545 h 4023865"/>
              <a:gd name="connsiteX3" fmla="*/ 2763520 w 3810000"/>
              <a:gd name="connsiteY3" fmla="*/ 3932425 h 4023865"/>
              <a:gd name="connsiteX4" fmla="*/ 2407920 w 3810000"/>
              <a:gd name="connsiteY4" fmla="*/ 4013705 h 4023865"/>
              <a:gd name="connsiteX5" fmla="*/ 2204720 w 3810000"/>
              <a:gd name="connsiteY5" fmla="*/ 4023865 h 4023865"/>
              <a:gd name="connsiteX6" fmla="*/ 1869440 w 3810000"/>
              <a:gd name="connsiteY6" fmla="*/ 4013705 h 4023865"/>
              <a:gd name="connsiteX7" fmla="*/ 1483360 w 3810000"/>
              <a:gd name="connsiteY7" fmla="*/ 3942585 h 4023865"/>
              <a:gd name="connsiteX8" fmla="*/ 1259840 w 3810000"/>
              <a:gd name="connsiteY8" fmla="*/ 3871465 h 4023865"/>
              <a:gd name="connsiteX9" fmla="*/ 1056640 w 3810000"/>
              <a:gd name="connsiteY9" fmla="*/ 3780025 h 4023865"/>
              <a:gd name="connsiteX10" fmla="*/ 792480 w 3810000"/>
              <a:gd name="connsiteY10" fmla="*/ 3617465 h 4023865"/>
              <a:gd name="connsiteX11" fmla="*/ 355600 w 3810000"/>
              <a:gd name="connsiteY11" fmla="*/ 3018025 h 4023865"/>
              <a:gd name="connsiteX12" fmla="*/ 152400 w 3810000"/>
              <a:gd name="connsiteY12" fmla="*/ 2611625 h 4023865"/>
              <a:gd name="connsiteX13" fmla="*/ 30480 w 3810000"/>
              <a:gd name="connsiteY13" fmla="*/ 2205225 h 4023865"/>
              <a:gd name="connsiteX14" fmla="*/ 0 w 3810000"/>
              <a:gd name="connsiteY14" fmla="*/ 1981705 h 4023865"/>
              <a:gd name="connsiteX15" fmla="*/ 71120 w 3810000"/>
              <a:gd name="connsiteY15" fmla="*/ 1158745 h 4023865"/>
              <a:gd name="connsiteX16" fmla="*/ 132080 w 3810000"/>
              <a:gd name="connsiteY16" fmla="*/ 975865 h 4023865"/>
              <a:gd name="connsiteX17" fmla="*/ 294640 w 3810000"/>
              <a:gd name="connsiteY17" fmla="*/ 691385 h 4023865"/>
              <a:gd name="connsiteX18" fmla="*/ 751840 w 3810000"/>
              <a:gd name="connsiteY18" fmla="*/ 254505 h 4023865"/>
              <a:gd name="connsiteX19" fmla="*/ 1127760 w 3810000"/>
              <a:gd name="connsiteY19" fmla="*/ 71625 h 4023865"/>
              <a:gd name="connsiteX20" fmla="*/ 1625600 w 3810000"/>
              <a:gd name="connsiteY20" fmla="*/ 505 h 4023865"/>
              <a:gd name="connsiteX21" fmla="*/ 2407920 w 3810000"/>
              <a:gd name="connsiteY21" fmla="*/ 102105 h 4023865"/>
              <a:gd name="connsiteX22" fmla="*/ 3001978 w 3810000"/>
              <a:gd name="connsiteY22" fmla="*/ 422469 h 4023865"/>
              <a:gd name="connsiteX23" fmla="*/ 3359674 w 3810000"/>
              <a:gd name="connsiteY23" fmla="*/ 1223354 h 4023865"/>
              <a:gd name="connsiteX24" fmla="*/ 3436071 w 3810000"/>
              <a:gd name="connsiteY24" fmla="*/ 2266496 h 4023865"/>
              <a:gd name="connsiteX25" fmla="*/ 3373317 w 3810000"/>
              <a:gd name="connsiteY25" fmla="*/ 2712264 h 4023865"/>
              <a:gd name="connsiteX26" fmla="*/ 3306183 w 3810000"/>
              <a:gd name="connsiteY26" fmla="*/ 2963257 h 4023865"/>
              <a:gd name="connsiteX27" fmla="*/ 3277496 w 3810000"/>
              <a:gd name="connsiteY27" fmla="*/ 3059296 h 4023865"/>
              <a:gd name="connsiteX28" fmla="*/ 3809999 w 3810000"/>
              <a:gd name="connsiteY28" fmla="*/ 3288377 h 4023865"/>
              <a:gd name="connsiteX0" fmla="*/ 3810000 w 3810000"/>
              <a:gd name="connsiteY0" fmla="*/ 3281919 h 4033759"/>
              <a:gd name="connsiteX1" fmla="*/ 3474720 w 3810000"/>
              <a:gd name="connsiteY1" fmla="*/ 3586719 h 4033759"/>
              <a:gd name="connsiteX2" fmla="*/ 3230880 w 3810000"/>
              <a:gd name="connsiteY2" fmla="*/ 3759439 h 4033759"/>
              <a:gd name="connsiteX3" fmla="*/ 2763520 w 3810000"/>
              <a:gd name="connsiteY3" fmla="*/ 3942319 h 4033759"/>
              <a:gd name="connsiteX4" fmla="*/ 2407920 w 3810000"/>
              <a:gd name="connsiteY4" fmla="*/ 4023599 h 4033759"/>
              <a:gd name="connsiteX5" fmla="*/ 2204720 w 3810000"/>
              <a:gd name="connsiteY5" fmla="*/ 4033759 h 4033759"/>
              <a:gd name="connsiteX6" fmla="*/ 1869440 w 3810000"/>
              <a:gd name="connsiteY6" fmla="*/ 4023599 h 4033759"/>
              <a:gd name="connsiteX7" fmla="*/ 1483360 w 3810000"/>
              <a:gd name="connsiteY7" fmla="*/ 3952479 h 4033759"/>
              <a:gd name="connsiteX8" fmla="*/ 1259840 w 3810000"/>
              <a:gd name="connsiteY8" fmla="*/ 3881359 h 4033759"/>
              <a:gd name="connsiteX9" fmla="*/ 1056640 w 3810000"/>
              <a:gd name="connsiteY9" fmla="*/ 3789919 h 4033759"/>
              <a:gd name="connsiteX10" fmla="*/ 792480 w 3810000"/>
              <a:gd name="connsiteY10" fmla="*/ 3627359 h 4033759"/>
              <a:gd name="connsiteX11" fmla="*/ 355600 w 3810000"/>
              <a:gd name="connsiteY11" fmla="*/ 3027919 h 4033759"/>
              <a:gd name="connsiteX12" fmla="*/ 152400 w 3810000"/>
              <a:gd name="connsiteY12" fmla="*/ 2621519 h 4033759"/>
              <a:gd name="connsiteX13" fmla="*/ 30480 w 3810000"/>
              <a:gd name="connsiteY13" fmla="*/ 2215119 h 4033759"/>
              <a:gd name="connsiteX14" fmla="*/ 0 w 3810000"/>
              <a:gd name="connsiteY14" fmla="*/ 1991599 h 4033759"/>
              <a:gd name="connsiteX15" fmla="*/ 71120 w 3810000"/>
              <a:gd name="connsiteY15" fmla="*/ 1168639 h 4033759"/>
              <a:gd name="connsiteX16" fmla="*/ 132080 w 3810000"/>
              <a:gd name="connsiteY16" fmla="*/ 985759 h 4033759"/>
              <a:gd name="connsiteX17" fmla="*/ 294640 w 3810000"/>
              <a:gd name="connsiteY17" fmla="*/ 701279 h 4033759"/>
              <a:gd name="connsiteX18" fmla="*/ 1127760 w 3810000"/>
              <a:gd name="connsiteY18" fmla="*/ 81519 h 4033759"/>
              <a:gd name="connsiteX19" fmla="*/ 1625600 w 3810000"/>
              <a:gd name="connsiteY19" fmla="*/ 10399 h 4033759"/>
              <a:gd name="connsiteX20" fmla="*/ 2407920 w 3810000"/>
              <a:gd name="connsiteY20" fmla="*/ 111999 h 4033759"/>
              <a:gd name="connsiteX21" fmla="*/ 3001978 w 3810000"/>
              <a:gd name="connsiteY21" fmla="*/ 432363 h 4033759"/>
              <a:gd name="connsiteX22" fmla="*/ 3359674 w 3810000"/>
              <a:gd name="connsiteY22" fmla="*/ 1233248 h 4033759"/>
              <a:gd name="connsiteX23" fmla="*/ 3436071 w 3810000"/>
              <a:gd name="connsiteY23" fmla="*/ 2276390 h 4033759"/>
              <a:gd name="connsiteX24" fmla="*/ 3373317 w 3810000"/>
              <a:gd name="connsiteY24" fmla="*/ 2722158 h 4033759"/>
              <a:gd name="connsiteX25" fmla="*/ 3306183 w 3810000"/>
              <a:gd name="connsiteY25" fmla="*/ 2973151 h 4033759"/>
              <a:gd name="connsiteX26" fmla="*/ 3277496 w 3810000"/>
              <a:gd name="connsiteY26" fmla="*/ 3069190 h 4033759"/>
              <a:gd name="connsiteX27" fmla="*/ 3809999 w 3810000"/>
              <a:gd name="connsiteY27" fmla="*/ 3298271 h 4033759"/>
              <a:gd name="connsiteX0" fmla="*/ 3810000 w 3810000"/>
              <a:gd name="connsiteY0" fmla="*/ 3271645 h 4023485"/>
              <a:gd name="connsiteX1" fmla="*/ 3474720 w 3810000"/>
              <a:gd name="connsiteY1" fmla="*/ 3576445 h 4023485"/>
              <a:gd name="connsiteX2" fmla="*/ 3230880 w 3810000"/>
              <a:gd name="connsiteY2" fmla="*/ 3749165 h 4023485"/>
              <a:gd name="connsiteX3" fmla="*/ 2763520 w 3810000"/>
              <a:gd name="connsiteY3" fmla="*/ 3932045 h 4023485"/>
              <a:gd name="connsiteX4" fmla="*/ 2407920 w 3810000"/>
              <a:gd name="connsiteY4" fmla="*/ 4013325 h 4023485"/>
              <a:gd name="connsiteX5" fmla="*/ 2204720 w 3810000"/>
              <a:gd name="connsiteY5" fmla="*/ 4023485 h 4023485"/>
              <a:gd name="connsiteX6" fmla="*/ 1869440 w 3810000"/>
              <a:gd name="connsiteY6" fmla="*/ 4013325 h 4023485"/>
              <a:gd name="connsiteX7" fmla="*/ 1483360 w 3810000"/>
              <a:gd name="connsiteY7" fmla="*/ 3942205 h 4023485"/>
              <a:gd name="connsiteX8" fmla="*/ 1259840 w 3810000"/>
              <a:gd name="connsiteY8" fmla="*/ 3871085 h 4023485"/>
              <a:gd name="connsiteX9" fmla="*/ 1056640 w 3810000"/>
              <a:gd name="connsiteY9" fmla="*/ 3779645 h 4023485"/>
              <a:gd name="connsiteX10" fmla="*/ 792480 w 3810000"/>
              <a:gd name="connsiteY10" fmla="*/ 3617085 h 4023485"/>
              <a:gd name="connsiteX11" fmla="*/ 355600 w 3810000"/>
              <a:gd name="connsiteY11" fmla="*/ 3017645 h 4023485"/>
              <a:gd name="connsiteX12" fmla="*/ 152400 w 3810000"/>
              <a:gd name="connsiteY12" fmla="*/ 2611245 h 4023485"/>
              <a:gd name="connsiteX13" fmla="*/ 30480 w 3810000"/>
              <a:gd name="connsiteY13" fmla="*/ 2204845 h 4023485"/>
              <a:gd name="connsiteX14" fmla="*/ 0 w 3810000"/>
              <a:gd name="connsiteY14" fmla="*/ 1981325 h 4023485"/>
              <a:gd name="connsiteX15" fmla="*/ 71120 w 3810000"/>
              <a:gd name="connsiteY15" fmla="*/ 1158365 h 4023485"/>
              <a:gd name="connsiteX16" fmla="*/ 132080 w 3810000"/>
              <a:gd name="connsiteY16" fmla="*/ 975485 h 4023485"/>
              <a:gd name="connsiteX17" fmla="*/ 294640 w 3810000"/>
              <a:gd name="connsiteY17" fmla="*/ 691005 h 4023485"/>
              <a:gd name="connsiteX18" fmla="*/ 893683 w 3810000"/>
              <a:gd name="connsiteY18" fmla="*/ 261752 h 4023485"/>
              <a:gd name="connsiteX19" fmla="*/ 1625600 w 3810000"/>
              <a:gd name="connsiteY19" fmla="*/ 125 h 4023485"/>
              <a:gd name="connsiteX20" fmla="*/ 2407920 w 3810000"/>
              <a:gd name="connsiteY20" fmla="*/ 101725 h 4023485"/>
              <a:gd name="connsiteX21" fmla="*/ 3001978 w 3810000"/>
              <a:gd name="connsiteY21" fmla="*/ 422089 h 4023485"/>
              <a:gd name="connsiteX22" fmla="*/ 3359674 w 3810000"/>
              <a:gd name="connsiteY22" fmla="*/ 1222974 h 4023485"/>
              <a:gd name="connsiteX23" fmla="*/ 3436071 w 3810000"/>
              <a:gd name="connsiteY23" fmla="*/ 2266116 h 4023485"/>
              <a:gd name="connsiteX24" fmla="*/ 3373317 w 3810000"/>
              <a:gd name="connsiteY24" fmla="*/ 2711884 h 4023485"/>
              <a:gd name="connsiteX25" fmla="*/ 3306183 w 3810000"/>
              <a:gd name="connsiteY25" fmla="*/ 2962877 h 4023485"/>
              <a:gd name="connsiteX26" fmla="*/ 3277496 w 3810000"/>
              <a:gd name="connsiteY26" fmla="*/ 3058916 h 4023485"/>
              <a:gd name="connsiteX27" fmla="*/ 3809999 w 3810000"/>
              <a:gd name="connsiteY27" fmla="*/ 3287997 h 4023485"/>
              <a:gd name="connsiteX0" fmla="*/ 3810000 w 3810000"/>
              <a:gd name="connsiteY0" fmla="*/ 3220097 h 3971937"/>
              <a:gd name="connsiteX1" fmla="*/ 3474720 w 3810000"/>
              <a:gd name="connsiteY1" fmla="*/ 3524897 h 3971937"/>
              <a:gd name="connsiteX2" fmla="*/ 3230880 w 3810000"/>
              <a:gd name="connsiteY2" fmla="*/ 3697617 h 3971937"/>
              <a:gd name="connsiteX3" fmla="*/ 2763520 w 3810000"/>
              <a:gd name="connsiteY3" fmla="*/ 3880497 h 3971937"/>
              <a:gd name="connsiteX4" fmla="*/ 2407920 w 3810000"/>
              <a:gd name="connsiteY4" fmla="*/ 3961777 h 3971937"/>
              <a:gd name="connsiteX5" fmla="*/ 2204720 w 3810000"/>
              <a:gd name="connsiteY5" fmla="*/ 3971937 h 3971937"/>
              <a:gd name="connsiteX6" fmla="*/ 1869440 w 3810000"/>
              <a:gd name="connsiteY6" fmla="*/ 3961777 h 3971937"/>
              <a:gd name="connsiteX7" fmla="*/ 1483360 w 3810000"/>
              <a:gd name="connsiteY7" fmla="*/ 3890657 h 3971937"/>
              <a:gd name="connsiteX8" fmla="*/ 1259840 w 3810000"/>
              <a:gd name="connsiteY8" fmla="*/ 3819537 h 3971937"/>
              <a:gd name="connsiteX9" fmla="*/ 1056640 w 3810000"/>
              <a:gd name="connsiteY9" fmla="*/ 3728097 h 3971937"/>
              <a:gd name="connsiteX10" fmla="*/ 792480 w 3810000"/>
              <a:gd name="connsiteY10" fmla="*/ 3565537 h 3971937"/>
              <a:gd name="connsiteX11" fmla="*/ 355600 w 3810000"/>
              <a:gd name="connsiteY11" fmla="*/ 2966097 h 3971937"/>
              <a:gd name="connsiteX12" fmla="*/ 152400 w 3810000"/>
              <a:gd name="connsiteY12" fmla="*/ 2559697 h 3971937"/>
              <a:gd name="connsiteX13" fmla="*/ 30480 w 3810000"/>
              <a:gd name="connsiteY13" fmla="*/ 2153297 h 3971937"/>
              <a:gd name="connsiteX14" fmla="*/ 0 w 3810000"/>
              <a:gd name="connsiteY14" fmla="*/ 1929777 h 3971937"/>
              <a:gd name="connsiteX15" fmla="*/ 71120 w 3810000"/>
              <a:gd name="connsiteY15" fmla="*/ 1106817 h 3971937"/>
              <a:gd name="connsiteX16" fmla="*/ 132080 w 3810000"/>
              <a:gd name="connsiteY16" fmla="*/ 923937 h 3971937"/>
              <a:gd name="connsiteX17" fmla="*/ 294640 w 3810000"/>
              <a:gd name="connsiteY17" fmla="*/ 639457 h 3971937"/>
              <a:gd name="connsiteX18" fmla="*/ 893683 w 3810000"/>
              <a:gd name="connsiteY18" fmla="*/ 210204 h 3971937"/>
              <a:gd name="connsiteX19" fmla="*/ 1625600 w 3810000"/>
              <a:gd name="connsiteY19" fmla="*/ 172 h 3971937"/>
              <a:gd name="connsiteX20" fmla="*/ 2407920 w 3810000"/>
              <a:gd name="connsiteY20" fmla="*/ 50177 h 3971937"/>
              <a:gd name="connsiteX21" fmla="*/ 3001978 w 3810000"/>
              <a:gd name="connsiteY21" fmla="*/ 370541 h 3971937"/>
              <a:gd name="connsiteX22" fmla="*/ 3359674 w 3810000"/>
              <a:gd name="connsiteY22" fmla="*/ 1171426 h 3971937"/>
              <a:gd name="connsiteX23" fmla="*/ 3436071 w 3810000"/>
              <a:gd name="connsiteY23" fmla="*/ 2214568 h 3971937"/>
              <a:gd name="connsiteX24" fmla="*/ 3373317 w 3810000"/>
              <a:gd name="connsiteY24" fmla="*/ 2660336 h 3971937"/>
              <a:gd name="connsiteX25" fmla="*/ 3306183 w 3810000"/>
              <a:gd name="connsiteY25" fmla="*/ 2911329 h 3971937"/>
              <a:gd name="connsiteX26" fmla="*/ 3277496 w 3810000"/>
              <a:gd name="connsiteY26" fmla="*/ 3007368 h 3971937"/>
              <a:gd name="connsiteX27" fmla="*/ 3809999 w 3810000"/>
              <a:gd name="connsiteY27" fmla="*/ 3236449 h 3971937"/>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94640 w 3810000"/>
              <a:gd name="connsiteY17" fmla="*/ 639285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937609 w 3810000"/>
              <a:gd name="connsiteY9" fmla="*/ 3434392 h 3971765"/>
              <a:gd name="connsiteX10" fmla="*/ 266650 w 3810000"/>
              <a:gd name="connsiteY10" fmla="*/ 3001646 h 3971765"/>
              <a:gd name="connsiteX11" fmla="*/ 152400 w 3810000"/>
              <a:gd name="connsiteY11" fmla="*/ 2559525 h 3971765"/>
              <a:gd name="connsiteX12" fmla="*/ 30480 w 3810000"/>
              <a:gd name="connsiteY12" fmla="*/ 2153125 h 3971765"/>
              <a:gd name="connsiteX13" fmla="*/ 0 w 3810000"/>
              <a:gd name="connsiteY13" fmla="*/ 1929605 h 3971765"/>
              <a:gd name="connsiteX14" fmla="*/ 61757 w 3810000"/>
              <a:gd name="connsiteY14" fmla="*/ 1344779 h 3971765"/>
              <a:gd name="connsiteX15" fmla="*/ 275913 w 3810000"/>
              <a:gd name="connsiteY15" fmla="*/ 940921 h 3971765"/>
              <a:gd name="connsiteX16" fmla="*/ 893683 w 3810000"/>
              <a:gd name="connsiteY16" fmla="*/ 210032 h 3971765"/>
              <a:gd name="connsiteX17" fmla="*/ 1625600 w 3810000"/>
              <a:gd name="connsiteY17" fmla="*/ 0 h 3971765"/>
              <a:gd name="connsiteX18" fmla="*/ 2407920 w 3810000"/>
              <a:gd name="connsiteY18" fmla="*/ 50005 h 3971765"/>
              <a:gd name="connsiteX19" fmla="*/ 3001978 w 3810000"/>
              <a:gd name="connsiteY19" fmla="*/ 370369 h 3971765"/>
              <a:gd name="connsiteX20" fmla="*/ 3359674 w 3810000"/>
              <a:gd name="connsiteY20" fmla="*/ 1171254 h 3971765"/>
              <a:gd name="connsiteX21" fmla="*/ 3436071 w 3810000"/>
              <a:gd name="connsiteY21" fmla="*/ 2214396 h 3971765"/>
              <a:gd name="connsiteX22" fmla="*/ 3373317 w 3810000"/>
              <a:gd name="connsiteY22" fmla="*/ 2660164 h 3971765"/>
              <a:gd name="connsiteX23" fmla="*/ 3306183 w 3810000"/>
              <a:gd name="connsiteY23" fmla="*/ 2911157 h 3971765"/>
              <a:gd name="connsiteX24" fmla="*/ 3277496 w 3810000"/>
              <a:gd name="connsiteY24" fmla="*/ 3007196 h 3971765"/>
              <a:gd name="connsiteX25" fmla="*/ 3809999 w 3810000"/>
              <a:gd name="connsiteY25"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483360 w 3810000"/>
              <a:gd name="connsiteY6" fmla="*/ 3890485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0326"/>
              <a:gd name="connsiteX1" fmla="*/ 3474720 w 3810000"/>
              <a:gd name="connsiteY1" fmla="*/ 3524725 h 3970326"/>
              <a:gd name="connsiteX2" fmla="*/ 3230880 w 3810000"/>
              <a:gd name="connsiteY2" fmla="*/ 3697445 h 3970326"/>
              <a:gd name="connsiteX3" fmla="*/ 2763520 w 3810000"/>
              <a:gd name="connsiteY3" fmla="*/ 3880325 h 3970326"/>
              <a:gd name="connsiteX4" fmla="*/ 2407920 w 3810000"/>
              <a:gd name="connsiteY4" fmla="*/ 3961605 h 3970326"/>
              <a:gd name="connsiteX5" fmla="*/ 1665941 w 3810000"/>
              <a:gd name="connsiteY5" fmla="*/ 3644413 h 3970326"/>
              <a:gd name="connsiteX6" fmla="*/ 1372197 w 3810000"/>
              <a:gd name="connsiteY6" fmla="*/ 3581231 h 3970326"/>
              <a:gd name="connsiteX7" fmla="*/ 937609 w 3810000"/>
              <a:gd name="connsiteY7" fmla="*/ 3434392 h 3970326"/>
              <a:gd name="connsiteX8" fmla="*/ 266650 w 3810000"/>
              <a:gd name="connsiteY8" fmla="*/ 3001646 h 3970326"/>
              <a:gd name="connsiteX9" fmla="*/ 152400 w 3810000"/>
              <a:gd name="connsiteY9" fmla="*/ 2559525 h 3970326"/>
              <a:gd name="connsiteX10" fmla="*/ 30480 w 3810000"/>
              <a:gd name="connsiteY10" fmla="*/ 2153125 h 3970326"/>
              <a:gd name="connsiteX11" fmla="*/ 0 w 3810000"/>
              <a:gd name="connsiteY11" fmla="*/ 1929605 h 3970326"/>
              <a:gd name="connsiteX12" fmla="*/ 61757 w 3810000"/>
              <a:gd name="connsiteY12" fmla="*/ 1344779 h 3970326"/>
              <a:gd name="connsiteX13" fmla="*/ 275913 w 3810000"/>
              <a:gd name="connsiteY13" fmla="*/ 940921 h 3970326"/>
              <a:gd name="connsiteX14" fmla="*/ 893683 w 3810000"/>
              <a:gd name="connsiteY14" fmla="*/ 210032 h 3970326"/>
              <a:gd name="connsiteX15" fmla="*/ 1625600 w 3810000"/>
              <a:gd name="connsiteY15" fmla="*/ 0 h 3970326"/>
              <a:gd name="connsiteX16" fmla="*/ 2407920 w 3810000"/>
              <a:gd name="connsiteY16" fmla="*/ 50005 h 3970326"/>
              <a:gd name="connsiteX17" fmla="*/ 3001978 w 3810000"/>
              <a:gd name="connsiteY17" fmla="*/ 370369 h 3970326"/>
              <a:gd name="connsiteX18" fmla="*/ 3359674 w 3810000"/>
              <a:gd name="connsiteY18" fmla="*/ 1171254 h 3970326"/>
              <a:gd name="connsiteX19" fmla="*/ 3436071 w 3810000"/>
              <a:gd name="connsiteY19" fmla="*/ 2214396 h 3970326"/>
              <a:gd name="connsiteX20" fmla="*/ 3373317 w 3810000"/>
              <a:gd name="connsiteY20" fmla="*/ 2660164 h 3970326"/>
              <a:gd name="connsiteX21" fmla="*/ 3306183 w 3810000"/>
              <a:gd name="connsiteY21" fmla="*/ 2911157 h 3970326"/>
              <a:gd name="connsiteX22" fmla="*/ 3277496 w 3810000"/>
              <a:gd name="connsiteY22" fmla="*/ 3007196 h 3970326"/>
              <a:gd name="connsiteX23" fmla="*/ 3809999 w 3810000"/>
              <a:gd name="connsiteY23" fmla="*/ 3236277 h 3970326"/>
              <a:gd name="connsiteX0" fmla="*/ 3810000 w 3810000"/>
              <a:gd name="connsiteY0" fmla="*/ 3219925 h 3880478"/>
              <a:gd name="connsiteX1" fmla="*/ 3474720 w 3810000"/>
              <a:gd name="connsiteY1" fmla="*/ 3524725 h 3880478"/>
              <a:gd name="connsiteX2" fmla="*/ 3230880 w 3810000"/>
              <a:gd name="connsiteY2" fmla="*/ 3697445 h 3880478"/>
              <a:gd name="connsiteX3" fmla="*/ 2763520 w 3810000"/>
              <a:gd name="connsiteY3" fmla="*/ 3880325 h 3880478"/>
              <a:gd name="connsiteX4" fmla="*/ 2384513 w 3810000"/>
              <a:gd name="connsiteY4" fmla="*/ 3727441 h 3880478"/>
              <a:gd name="connsiteX5" fmla="*/ 1665941 w 3810000"/>
              <a:gd name="connsiteY5" fmla="*/ 3644413 h 3880478"/>
              <a:gd name="connsiteX6" fmla="*/ 1372197 w 3810000"/>
              <a:gd name="connsiteY6" fmla="*/ 3581231 h 3880478"/>
              <a:gd name="connsiteX7" fmla="*/ 937609 w 3810000"/>
              <a:gd name="connsiteY7" fmla="*/ 3434392 h 3880478"/>
              <a:gd name="connsiteX8" fmla="*/ 266650 w 3810000"/>
              <a:gd name="connsiteY8" fmla="*/ 3001646 h 3880478"/>
              <a:gd name="connsiteX9" fmla="*/ 152400 w 3810000"/>
              <a:gd name="connsiteY9" fmla="*/ 2559525 h 3880478"/>
              <a:gd name="connsiteX10" fmla="*/ 30480 w 3810000"/>
              <a:gd name="connsiteY10" fmla="*/ 2153125 h 3880478"/>
              <a:gd name="connsiteX11" fmla="*/ 0 w 3810000"/>
              <a:gd name="connsiteY11" fmla="*/ 1929605 h 3880478"/>
              <a:gd name="connsiteX12" fmla="*/ 61757 w 3810000"/>
              <a:gd name="connsiteY12" fmla="*/ 1344779 h 3880478"/>
              <a:gd name="connsiteX13" fmla="*/ 275913 w 3810000"/>
              <a:gd name="connsiteY13" fmla="*/ 940921 h 3880478"/>
              <a:gd name="connsiteX14" fmla="*/ 893683 w 3810000"/>
              <a:gd name="connsiteY14" fmla="*/ 210032 h 3880478"/>
              <a:gd name="connsiteX15" fmla="*/ 1625600 w 3810000"/>
              <a:gd name="connsiteY15" fmla="*/ 0 h 3880478"/>
              <a:gd name="connsiteX16" fmla="*/ 2407920 w 3810000"/>
              <a:gd name="connsiteY16" fmla="*/ 50005 h 3880478"/>
              <a:gd name="connsiteX17" fmla="*/ 3001978 w 3810000"/>
              <a:gd name="connsiteY17" fmla="*/ 370369 h 3880478"/>
              <a:gd name="connsiteX18" fmla="*/ 3359674 w 3810000"/>
              <a:gd name="connsiteY18" fmla="*/ 1171254 h 3880478"/>
              <a:gd name="connsiteX19" fmla="*/ 3436071 w 3810000"/>
              <a:gd name="connsiteY19" fmla="*/ 2214396 h 3880478"/>
              <a:gd name="connsiteX20" fmla="*/ 3373317 w 3810000"/>
              <a:gd name="connsiteY20" fmla="*/ 2660164 h 3880478"/>
              <a:gd name="connsiteX21" fmla="*/ 3306183 w 3810000"/>
              <a:gd name="connsiteY21" fmla="*/ 2911157 h 3880478"/>
              <a:gd name="connsiteX22" fmla="*/ 3277496 w 3810000"/>
              <a:gd name="connsiteY22" fmla="*/ 3007196 h 3880478"/>
              <a:gd name="connsiteX23" fmla="*/ 3809999 w 3810000"/>
              <a:gd name="connsiteY23" fmla="*/ 3236277 h 3880478"/>
              <a:gd name="connsiteX0" fmla="*/ 3810000 w 3810000"/>
              <a:gd name="connsiteY0" fmla="*/ 3219925 h 3735785"/>
              <a:gd name="connsiteX1" fmla="*/ 3474720 w 3810000"/>
              <a:gd name="connsiteY1" fmla="*/ 3524725 h 3735785"/>
              <a:gd name="connsiteX2" fmla="*/ 3230880 w 3810000"/>
              <a:gd name="connsiteY2" fmla="*/ 3697445 h 3735785"/>
              <a:gd name="connsiteX3" fmla="*/ 2688614 w 3810000"/>
              <a:gd name="connsiteY3" fmla="*/ 3729507 h 3735785"/>
              <a:gd name="connsiteX4" fmla="*/ 2384513 w 3810000"/>
              <a:gd name="connsiteY4" fmla="*/ 3727441 h 3735785"/>
              <a:gd name="connsiteX5" fmla="*/ 1665941 w 3810000"/>
              <a:gd name="connsiteY5" fmla="*/ 3644413 h 3735785"/>
              <a:gd name="connsiteX6" fmla="*/ 1372197 w 3810000"/>
              <a:gd name="connsiteY6" fmla="*/ 3581231 h 3735785"/>
              <a:gd name="connsiteX7" fmla="*/ 937609 w 3810000"/>
              <a:gd name="connsiteY7" fmla="*/ 3434392 h 3735785"/>
              <a:gd name="connsiteX8" fmla="*/ 266650 w 3810000"/>
              <a:gd name="connsiteY8" fmla="*/ 3001646 h 3735785"/>
              <a:gd name="connsiteX9" fmla="*/ 152400 w 3810000"/>
              <a:gd name="connsiteY9" fmla="*/ 2559525 h 3735785"/>
              <a:gd name="connsiteX10" fmla="*/ 30480 w 3810000"/>
              <a:gd name="connsiteY10" fmla="*/ 2153125 h 3735785"/>
              <a:gd name="connsiteX11" fmla="*/ 0 w 3810000"/>
              <a:gd name="connsiteY11" fmla="*/ 1929605 h 3735785"/>
              <a:gd name="connsiteX12" fmla="*/ 61757 w 3810000"/>
              <a:gd name="connsiteY12" fmla="*/ 1344779 h 3735785"/>
              <a:gd name="connsiteX13" fmla="*/ 275913 w 3810000"/>
              <a:gd name="connsiteY13" fmla="*/ 940921 h 3735785"/>
              <a:gd name="connsiteX14" fmla="*/ 893683 w 3810000"/>
              <a:gd name="connsiteY14" fmla="*/ 210032 h 3735785"/>
              <a:gd name="connsiteX15" fmla="*/ 1625600 w 3810000"/>
              <a:gd name="connsiteY15" fmla="*/ 0 h 3735785"/>
              <a:gd name="connsiteX16" fmla="*/ 2407920 w 3810000"/>
              <a:gd name="connsiteY16" fmla="*/ 50005 h 3735785"/>
              <a:gd name="connsiteX17" fmla="*/ 3001978 w 3810000"/>
              <a:gd name="connsiteY17" fmla="*/ 370369 h 3735785"/>
              <a:gd name="connsiteX18" fmla="*/ 3359674 w 3810000"/>
              <a:gd name="connsiteY18" fmla="*/ 1171254 h 3735785"/>
              <a:gd name="connsiteX19" fmla="*/ 3436071 w 3810000"/>
              <a:gd name="connsiteY19" fmla="*/ 2214396 h 3735785"/>
              <a:gd name="connsiteX20" fmla="*/ 3373317 w 3810000"/>
              <a:gd name="connsiteY20" fmla="*/ 2660164 h 3735785"/>
              <a:gd name="connsiteX21" fmla="*/ 3306183 w 3810000"/>
              <a:gd name="connsiteY21" fmla="*/ 2911157 h 3735785"/>
              <a:gd name="connsiteX22" fmla="*/ 3277496 w 3810000"/>
              <a:gd name="connsiteY22" fmla="*/ 3007196 h 3735785"/>
              <a:gd name="connsiteX23" fmla="*/ 3809999 w 3810000"/>
              <a:gd name="connsiteY23" fmla="*/ 3236277 h 3735785"/>
              <a:gd name="connsiteX0" fmla="*/ 3810000 w 3810000"/>
              <a:gd name="connsiteY0" fmla="*/ 3219925 h 3736003"/>
              <a:gd name="connsiteX1" fmla="*/ 3474720 w 3810000"/>
              <a:gd name="connsiteY1" fmla="*/ 3524725 h 3736003"/>
              <a:gd name="connsiteX2" fmla="*/ 3062345 w 3810000"/>
              <a:gd name="connsiteY2" fmla="*/ 3693477 h 3736003"/>
              <a:gd name="connsiteX3" fmla="*/ 2688614 w 3810000"/>
              <a:gd name="connsiteY3" fmla="*/ 3729507 h 3736003"/>
              <a:gd name="connsiteX4" fmla="*/ 2384513 w 3810000"/>
              <a:gd name="connsiteY4" fmla="*/ 3727441 h 3736003"/>
              <a:gd name="connsiteX5" fmla="*/ 1665941 w 3810000"/>
              <a:gd name="connsiteY5" fmla="*/ 3644413 h 3736003"/>
              <a:gd name="connsiteX6" fmla="*/ 1372197 w 3810000"/>
              <a:gd name="connsiteY6" fmla="*/ 3581231 h 3736003"/>
              <a:gd name="connsiteX7" fmla="*/ 937609 w 3810000"/>
              <a:gd name="connsiteY7" fmla="*/ 3434392 h 3736003"/>
              <a:gd name="connsiteX8" fmla="*/ 266650 w 3810000"/>
              <a:gd name="connsiteY8" fmla="*/ 3001646 h 3736003"/>
              <a:gd name="connsiteX9" fmla="*/ 152400 w 3810000"/>
              <a:gd name="connsiteY9" fmla="*/ 2559525 h 3736003"/>
              <a:gd name="connsiteX10" fmla="*/ 30480 w 3810000"/>
              <a:gd name="connsiteY10" fmla="*/ 2153125 h 3736003"/>
              <a:gd name="connsiteX11" fmla="*/ 0 w 3810000"/>
              <a:gd name="connsiteY11" fmla="*/ 1929605 h 3736003"/>
              <a:gd name="connsiteX12" fmla="*/ 61757 w 3810000"/>
              <a:gd name="connsiteY12" fmla="*/ 1344779 h 3736003"/>
              <a:gd name="connsiteX13" fmla="*/ 275913 w 3810000"/>
              <a:gd name="connsiteY13" fmla="*/ 940921 h 3736003"/>
              <a:gd name="connsiteX14" fmla="*/ 893683 w 3810000"/>
              <a:gd name="connsiteY14" fmla="*/ 210032 h 3736003"/>
              <a:gd name="connsiteX15" fmla="*/ 1625600 w 3810000"/>
              <a:gd name="connsiteY15" fmla="*/ 0 h 3736003"/>
              <a:gd name="connsiteX16" fmla="*/ 2407920 w 3810000"/>
              <a:gd name="connsiteY16" fmla="*/ 50005 h 3736003"/>
              <a:gd name="connsiteX17" fmla="*/ 3001978 w 3810000"/>
              <a:gd name="connsiteY17" fmla="*/ 370369 h 3736003"/>
              <a:gd name="connsiteX18" fmla="*/ 3359674 w 3810000"/>
              <a:gd name="connsiteY18" fmla="*/ 1171254 h 3736003"/>
              <a:gd name="connsiteX19" fmla="*/ 3436071 w 3810000"/>
              <a:gd name="connsiteY19" fmla="*/ 2214396 h 3736003"/>
              <a:gd name="connsiteX20" fmla="*/ 3373317 w 3810000"/>
              <a:gd name="connsiteY20" fmla="*/ 2660164 h 3736003"/>
              <a:gd name="connsiteX21" fmla="*/ 3306183 w 3810000"/>
              <a:gd name="connsiteY21" fmla="*/ 2911157 h 3736003"/>
              <a:gd name="connsiteX22" fmla="*/ 3277496 w 3810000"/>
              <a:gd name="connsiteY22" fmla="*/ 3007196 h 3736003"/>
              <a:gd name="connsiteX23" fmla="*/ 3809999 w 3810000"/>
              <a:gd name="connsiteY23" fmla="*/ 3236277 h 3736003"/>
              <a:gd name="connsiteX0" fmla="*/ 3810000 w 3810000"/>
              <a:gd name="connsiteY0" fmla="*/ 3219925 h 3730351"/>
              <a:gd name="connsiteX1" fmla="*/ 3474720 w 3810000"/>
              <a:gd name="connsiteY1" fmla="*/ 3524725 h 3730351"/>
              <a:gd name="connsiteX2" fmla="*/ 3062345 w 3810000"/>
              <a:gd name="connsiteY2" fmla="*/ 3693477 h 3730351"/>
              <a:gd name="connsiteX3" fmla="*/ 2384513 w 3810000"/>
              <a:gd name="connsiteY3" fmla="*/ 3727441 h 3730351"/>
              <a:gd name="connsiteX4" fmla="*/ 1665941 w 3810000"/>
              <a:gd name="connsiteY4" fmla="*/ 3644413 h 3730351"/>
              <a:gd name="connsiteX5" fmla="*/ 1372197 w 3810000"/>
              <a:gd name="connsiteY5" fmla="*/ 3581231 h 3730351"/>
              <a:gd name="connsiteX6" fmla="*/ 937609 w 3810000"/>
              <a:gd name="connsiteY6" fmla="*/ 3434392 h 3730351"/>
              <a:gd name="connsiteX7" fmla="*/ 266650 w 3810000"/>
              <a:gd name="connsiteY7" fmla="*/ 3001646 h 3730351"/>
              <a:gd name="connsiteX8" fmla="*/ 152400 w 3810000"/>
              <a:gd name="connsiteY8" fmla="*/ 2559525 h 3730351"/>
              <a:gd name="connsiteX9" fmla="*/ 30480 w 3810000"/>
              <a:gd name="connsiteY9" fmla="*/ 2153125 h 3730351"/>
              <a:gd name="connsiteX10" fmla="*/ 0 w 3810000"/>
              <a:gd name="connsiteY10" fmla="*/ 1929605 h 3730351"/>
              <a:gd name="connsiteX11" fmla="*/ 61757 w 3810000"/>
              <a:gd name="connsiteY11" fmla="*/ 1344779 h 3730351"/>
              <a:gd name="connsiteX12" fmla="*/ 275913 w 3810000"/>
              <a:gd name="connsiteY12" fmla="*/ 940921 h 3730351"/>
              <a:gd name="connsiteX13" fmla="*/ 893683 w 3810000"/>
              <a:gd name="connsiteY13" fmla="*/ 210032 h 3730351"/>
              <a:gd name="connsiteX14" fmla="*/ 1625600 w 3810000"/>
              <a:gd name="connsiteY14" fmla="*/ 0 h 3730351"/>
              <a:gd name="connsiteX15" fmla="*/ 2407920 w 3810000"/>
              <a:gd name="connsiteY15" fmla="*/ 50005 h 3730351"/>
              <a:gd name="connsiteX16" fmla="*/ 3001978 w 3810000"/>
              <a:gd name="connsiteY16" fmla="*/ 370369 h 3730351"/>
              <a:gd name="connsiteX17" fmla="*/ 3359674 w 3810000"/>
              <a:gd name="connsiteY17" fmla="*/ 1171254 h 3730351"/>
              <a:gd name="connsiteX18" fmla="*/ 3436071 w 3810000"/>
              <a:gd name="connsiteY18" fmla="*/ 2214396 h 3730351"/>
              <a:gd name="connsiteX19" fmla="*/ 3373317 w 3810000"/>
              <a:gd name="connsiteY19" fmla="*/ 2660164 h 3730351"/>
              <a:gd name="connsiteX20" fmla="*/ 3306183 w 3810000"/>
              <a:gd name="connsiteY20" fmla="*/ 2911157 h 3730351"/>
              <a:gd name="connsiteX21" fmla="*/ 3277496 w 3810000"/>
              <a:gd name="connsiteY21" fmla="*/ 3007196 h 3730351"/>
              <a:gd name="connsiteX22" fmla="*/ 3809999 w 3810000"/>
              <a:gd name="connsiteY22" fmla="*/ 3236277 h 3730351"/>
              <a:gd name="connsiteX0" fmla="*/ 3810000 w 3810000"/>
              <a:gd name="connsiteY0" fmla="*/ 3219925 h 3729628"/>
              <a:gd name="connsiteX1" fmla="*/ 3474720 w 3810000"/>
              <a:gd name="connsiteY1" fmla="*/ 3524725 h 3729628"/>
              <a:gd name="connsiteX2" fmla="*/ 3020211 w 3810000"/>
              <a:gd name="connsiteY2" fmla="*/ 3689508 h 3729628"/>
              <a:gd name="connsiteX3" fmla="*/ 2384513 w 3810000"/>
              <a:gd name="connsiteY3" fmla="*/ 3727441 h 3729628"/>
              <a:gd name="connsiteX4" fmla="*/ 1665941 w 3810000"/>
              <a:gd name="connsiteY4" fmla="*/ 3644413 h 3729628"/>
              <a:gd name="connsiteX5" fmla="*/ 1372197 w 3810000"/>
              <a:gd name="connsiteY5" fmla="*/ 3581231 h 3729628"/>
              <a:gd name="connsiteX6" fmla="*/ 937609 w 3810000"/>
              <a:gd name="connsiteY6" fmla="*/ 3434392 h 3729628"/>
              <a:gd name="connsiteX7" fmla="*/ 266650 w 3810000"/>
              <a:gd name="connsiteY7" fmla="*/ 3001646 h 3729628"/>
              <a:gd name="connsiteX8" fmla="*/ 152400 w 3810000"/>
              <a:gd name="connsiteY8" fmla="*/ 2559525 h 3729628"/>
              <a:gd name="connsiteX9" fmla="*/ 30480 w 3810000"/>
              <a:gd name="connsiteY9" fmla="*/ 2153125 h 3729628"/>
              <a:gd name="connsiteX10" fmla="*/ 0 w 3810000"/>
              <a:gd name="connsiteY10" fmla="*/ 1929605 h 3729628"/>
              <a:gd name="connsiteX11" fmla="*/ 61757 w 3810000"/>
              <a:gd name="connsiteY11" fmla="*/ 1344779 h 3729628"/>
              <a:gd name="connsiteX12" fmla="*/ 275913 w 3810000"/>
              <a:gd name="connsiteY12" fmla="*/ 940921 h 3729628"/>
              <a:gd name="connsiteX13" fmla="*/ 893683 w 3810000"/>
              <a:gd name="connsiteY13" fmla="*/ 210032 h 3729628"/>
              <a:gd name="connsiteX14" fmla="*/ 1625600 w 3810000"/>
              <a:gd name="connsiteY14" fmla="*/ 0 h 3729628"/>
              <a:gd name="connsiteX15" fmla="*/ 2407920 w 3810000"/>
              <a:gd name="connsiteY15" fmla="*/ 50005 h 3729628"/>
              <a:gd name="connsiteX16" fmla="*/ 3001978 w 3810000"/>
              <a:gd name="connsiteY16" fmla="*/ 370369 h 3729628"/>
              <a:gd name="connsiteX17" fmla="*/ 3359674 w 3810000"/>
              <a:gd name="connsiteY17" fmla="*/ 1171254 h 3729628"/>
              <a:gd name="connsiteX18" fmla="*/ 3436071 w 3810000"/>
              <a:gd name="connsiteY18" fmla="*/ 2214396 h 3729628"/>
              <a:gd name="connsiteX19" fmla="*/ 3373317 w 3810000"/>
              <a:gd name="connsiteY19" fmla="*/ 2660164 h 3729628"/>
              <a:gd name="connsiteX20" fmla="*/ 3306183 w 3810000"/>
              <a:gd name="connsiteY20" fmla="*/ 2911157 h 3729628"/>
              <a:gd name="connsiteX21" fmla="*/ 3277496 w 3810000"/>
              <a:gd name="connsiteY21" fmla="*/ 3007196 h 3729628"/>
              <a:gd name="connsiteX22" fmla="*/ 3809999 w 3810000"/>
              <a:gd name="connsiteY22" fmla="*/ 3236277 h 3729628"/>
              <a:gd name="connsiteX0" fmla="*/ 3810000 w 3810000"/>
              <a:gd name="connsiteY0" fmla="*/ 3219925 h 3729629"/>
              <a:gd name="connsiteX1" fmla="*/ 3474720 w 3810000"/>
              <a:gd name="connsiteY1" fmla="*/ 3524725 h 3729629"/>
              <a:gd name="connsiteX2" fmla="*/ 3020211 w 3810000"/>
              <a:gd name="connsiteY2" fmla="*/ 3689508 h 3729629"/>
              <a:gd name="connsiteX3" fmla="*/ 2309608 w 3810000"/>
              <a:gd name="connsiteY3" fmla="*/ 3727442 h 3729629"/>
              <a:gd name="connsiteX4" fmla="*/ 1665941 w 3810000"/>
              <a:gd name="connsiteY4" fmla="*/ 3644413 h 3729629"/>
              <a:gd name="connsiteX5" fmla="*/ 1372197 w 3810000"/>
              <a:gd name="connsiteY5" fmla="*/ 3581231 h 3729629"/>
              <a:gd name="connsiteX6" fmla="*/ 937609 w 3810000"/>
              <a:gd name="connsiteY6" fmla="*/ 3434392 h 3729629"/>
              <a:gd name="connsiteX7" fmla="*/ 266650 w 3810000"/>
              <a:gd name="connsiteY7" fmla="*/ 3001646 h 3729629"/>
              <a:gd name="connsiteX8" fmla="*/ 152400 w 3810000"/>
              <a:gd name="connsiteY8" fmla="*/ 2559525 h 3729629"/>
              <a:gd name="connsiteX9" fmla="*/ 30480 w 3810000"/>
              <a:gd name="connsiteY9" fmla="*/ 2153125 h 3729629"/>
              <a:gd name="connsiteX10" fmla="*/ 0 w 3810000"/>
              <a:gd name="connsiteY10" fmla="*/ 1929605 h 3729629"/>
              <a:gd name="connsiteX11" fmla="*/ 61757 w 3810000"/>
              <a:gd name="connsiteY11" fmla="*/ 1344779 h 3729629"/>
              <a:gd name="connsiteX12" fmla="*/ 275913 w 3810000"/>
              <a:gd name="connsiteY12" fmla="*/ 940921 h 3729629"/>
              <a:gd name="connsiteX13" fmla="*/ 893683 w 3810000"/>
              <a:gd name="connsiteY13" fmla="*/ 210032 h 3729629"/>
              <a:gd name="connsiteX14" fmla="*/ 1625600 w 3810000"/>
              <a:gd name="connsiteY14" fmla="*/ 0 h 3729629"/>
              <a:gd name="connsiteX15" fmla="*/ 2407920 w 3810000"/>
              <a:gd name="connsiteY15" fmla="*/ 50005 h 3729629"/>
              <a:gd name="connsiteX16" fmla="*/ 3001978 w 3810000"/>
              <a:gd name="connsiteY16" fmla="*/ 370369 h 3729629"/>
              <a:gd name="connsiteX17" fmla="*/ 3359674 w 3810000"/>
              <a:gd name="connsiteY17" fmla="*/ 1171254 h 3729629"/>
              <a:gd name="connsiteX18" fmla="*/ 3436071 w 3810000"/>
              <a:gd name="connsiteY18" fmla="*/ 2214396 h 3729629"/>
              <a:gd name="connsiteX19" fmla="*/ 3373317 w 3810000"/>
              <a:gd name="connsiteY19" fmla="*/ 2660164 h 3729629"/>
              <a:gd name="connsiteX20" fmla="*/ 3306183 w 3810000"/>
              <a:gd name="connsiteY20" fmla="*/ 2911157 h 3729629"/>
              <a:gd name="connsiteX21" fmla="*/ 3277496 w 3810000"/>
              <a:gd name="connsiteY21" fmla="*/ 3007196 h 3729629"/>
              <a:gd name="connsiteX22" fmla="*/ 3809999 w 3810000"/>
              <a:gd name="connsiteY22" fmla="*/ 3236277 h 3729629"/>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152400 w 3810000"/>
              <a:gd name="connsiteY8" fmla="*/ 2559525 h 3729312"/>
              <a:gd name="connsiteX9" fmla="*/ 30480 w 3810000"/>
              <a:gd name="connsiteY9" fmla="*/ 2153125 h 3729312"/>
              <a:gd name="connsiteX10" fmla="*/ 0 w 3810000"/>
              <a:gd name="connsiteY10" fmla="*/ 1929605 h 3729312"/>
              <a:gd name="connsiteX11" fmla="*/ 61757 w 3810000"/>
              <a:gd name="connsiteY11" fmla="*/ 1344779 h 3729312"/>
              <a:gd name="connsiteX12" fmla="*/ 275913 w 3810000"/>
              <a:gd name="connsiteY12" fmla="*/ 940921 h 3729312"/>
              <a:gd name="connsiteX13" fmla="*/ 893683 w 3810000"/>
              <a:gd name="connsiteY13" fmla="*/ 210032 h 3729312"/>
              <a:gd name="connsiteX14" fmla="*/ 1625600 w 3810000"/>
              <a:gd name="connsiteY14" fmla="*/ 0 h 3729312"/>
              <a:gd name="connsiteX15" fmla="*/ 2407920 w 3810000"/>
              <a:gd name="connsiteY15" fmla="*/ 50005 h 3729312"/>
              <a:gd name="connsiteX16" fmla="*/ 3001978 w 3810000"/>
              <a:gd name="connsiteY16" fmla="*/ 370369 h 3729312"/>
              <a:gd name="connsiteX17" fmla="*/ 3359674 w 3810000"/>
              <a:gd name="connsiteY17" fmla="*/ 1171254 h 3729312"/>
              <a:gd name="connsiteX18" fmla="*/ 3436071 w 3810000"/>
              <a:gd name="connsiteY18" fmla="*/ 2214396 h 3729312"/>
              <a:gd name="connsiteX19" fmla="*/ 3373317 w 3810000"/>
              <a:gd name="connsiteY19" fmla="*/ 2660164 h 3729312"/>
              <a:gd name="connsiteX20" fmla="*/ 3306183 w 3810000"/>
              <a:gd name="connsiteY20" fmla="*/ 2911157 h 3729312"/>
              <a:gd name="connsiteX21" fmla="*/ 3277496 w 3810000"/>
              <a:gd name="connsiteY21" fmla="*/ 3007196 h 3729312"/>
              <a:gd name="connsiteX22" fmla="*/ 3809999 w 3810000"/>
              <a:gd name="connsiteY22"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83357 w 3831600"/>
              <a:gd name="connsiteY9" fmla="*/ 1344779 h 3729312"/>
              <a:gd name="connsiteX10" fmla="*/ 297513 w 3831600"/>
              <a:gd name="connsiteY10" fmla="*/ 940921 h 3729312"/>
              <a:gd name="connsiteX11" fmla="*/ 915283 w 3831600"/>
              <a:gd name="connsiteY11" fmla="*/ 210032 h 3729312"/>
              <a:gd name="connsiteX12" fmla="*/ 1647200 w 3831600"/>
              <a:gd name="connsiteY12" fmla="*/ 0 h 3729312"/>
              <a:gd name="connsiteX13" fmla="*/ 2429520 w 3831600"/>
              <a:gd name="connsiteY13" fmla="*/ 50005 h 3729312"/>
              <a:gd name="connsiteX14" fmla="*/ 3023578 w 3831600"/>
              <a:gd name="connsiteY14" fmla="*/ 370369 h 3729312"/>
              <a:gd name="connsiteX15" fmla="*/ 3381274 w 3831600"/>
              <a:gd name="connsiteY15" fmla="*/ 1171254 h 3729312"/>
              <a:gd name="connsiteX16" fmla="*/ 3457671 w 3831600"/>
              <a:gd name="connsiteY16" fmla="*/ 2214396 h 3729312"/>
              <a:gd name="connsiteX17" fmla="*/ 3394917 w 3831600"/>
              <a:gd name="connsiteY17" fmla="*/ 2660164 h 3729312"/>
              <a:gd name="connsiteX18" fmla="*/ 3327783 w 3831600"/>
              <a:gd name="connsiteY18" fmla="*/ 2911157 h 3729312"/>
              <a:gd name="connsiteX19" fmla="*/ 3299096 w 3831600"/>
              <a:gd name="connsiteY19" fmla="*/ 3007196 h 3729312"/>
              <a:gd name="connsiteX20" fmla="*/ 3831599 w 38316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311558 w 3831600"/>
              <a:gd name="connsiteY9" fmla="*/ 841700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27607 w 3827607"/>
              <a:gd name="connsiteY0" fmla="*/ 3219925 h 3729312"/>
              <a:gd name="connsiteX1" fmla="*/ 3412740 w 3827607"/>
              <a:gd name="connsiteY1" fmla="*/ 3548539 h 3729312"/>
              <a:gd name="connsiteX2" fmla="*/ 3037818 w 3827607"/>
              <a:gd name="connsiteY2" fmla="*/ 3689508 h 3729312"/>
              <a:gd name="connsiteX3" fmla="*/ 2327215 w 3827607"/>
              <a:gd name="connsiteY3" fmla="*/ 3727442 h 3729312"/>
              <a:gd name="connsiteX4" fmla="*/ 1683548 w 3827607"/>
              <a:gd name="connsiteY4" fmla="*/ 3644413 h 3729312"/>
              <a:gd name="connsiteX5" fmla="*/ 1038687 w 3827607"/>
              <a:gd name="connsiteY5" fmla="*/ 3462165 h 3729312"/>
              <a:gd name="connsiteX6" fmla="*/ 260849 w 3827607"/>
              <a:gd name="connsiteY6" fmla="*/ 2950050 h 3729312"/>
              <a:gd name="connsiteX7" fmla="*/ 10635 w 3827607"/>
              <a:gd name="connsiteY7" fmla="*/ 2200752 h 3729312"/>
              <a:gd name="connsiteX8" fmla="*/ 17607 w 3827607"/>
              <a:gd name="connsiteY8" fmla="*/ 1854197 h 3729312"/>
              <a:gd name="connsiteX9" fmla="*/ 307565 w 3827607"/>
              <a:gd name="connsiteY9" fmla="*/ 841700 h 3729312"/>
              <a:gd name="connsiteX10" fmla="*/ 911290 w 3827607"/>
              <a:gd name="connsiteY10" fmla="*/ 210032 h 3729312"/>
              <a:gd name="connsiteX11" fmla="*/ 1643207 w 3827607"/>
              <a:gd name="connsiteY11" fmla="*/ 0 h 3729312"/>
              <a:gd name="connsiteX12" fmla="*/ 2425527 w 3827607"/>
              <a:gd name="connsiteY12" fmla="*/ 50005 h 3729312"/>
              <a:gd name="connsiteX13" fmla="*/ 3019585 w 3827607"/>
              <a:gd name="connsiteY13" fmla="*/ 370369 h 3729312"/>
              <a:gd name="connsiteX14" fmla="*/ 3377281 w 3827607"/>
              <a:gd name="connsiteY14" fmla="*/ 1171254 h 3729312"/>
              <a:gd name="connsiteX15" fmla="*/ 3453678 w 3827607"/>
              <a:gd name="connsiteY15" fmla="*/ 2214396 h 3729312"/>
              <a:gd name="connsiteX16" fmla="*/ 3390924 w 3827607"/>
              <a:gd name="connsiteY16" fmla="*/ 2660164 h 3729312"/>
              <a:gd name="connsiteX17" fmla="*/ 3323790 w 3827607"/>
              <a:gd name="connsiteY17" fmla="*/ 2911157 h 3729312"/>
              <a:gd name="connsiteX18" fmla="*/ 3295103 w 3827607"/>
              <a:gd name="connsiteY18" fmla="*/ 3007196 h 3729312"/>
              <a:gd name="connsiteX19" fmla="*/ 3827606 w 3827607"/>
              <a:gd name="connsiteY19" fmla="*/ 3236277 h 3729312"/>
              <a:gd name="connsiteX0" fmla="*/ 3833194 w 3833194"/>
              <a:gd name="connsiteY0" fmla="*/ 3219925 h 3729312"/>
              <a:gd name="connsiteX1" fmla="*/ 3418327 w 3833194"/>
              <a:gd name="connsiteY1" fmla="*/ 3548539 h 3729312"/>
              <a:gd name="connsiteX2" fmla="*/ 3043405 w 3833194"/>
              <a:gd name="connsiteY2" fmla="*/ 3689508 h 3729312"/>
              <a:gd name="connsiteX3" fmla="*/ 2332802 w 3833194"/>
              <a:gd name="connsiteY3" fmla="*/ 3727442 h 3729312"/>
              <a:gd name="connsiteX4" fmla="*/ 1689135 w 3833194"/>
              <a:gd name="connsiteY4" fmla="*/ 3644413 h 3729312"/>
              <a:gd name="connsiteX5" fmla="*/ 1044274 w 3833194"/>
              <a:gd name="connsiteY5" fmla="*/ 3462165 h 3729312"/>
              <a:gd name="connsiteX6" fmla="*/ 266436 w 3833194"/>
              <a:gd name="connsiteY6" fmla="*/ 2950050 h 3729312"/>
              <a:gd name="connsiteX7" fmla="*/ 16222 w 3833194"/>
              <a:gd name="connsiteY7" fmla="*/ 2200752 h 3729312"/>
              <a:gd name="connsiteX8" fmla="*/ 23194 w 3833194"/>
              <a:gd name="connsiteY8" fmla="*/ 1854197 h 3729312"/>
              <a:gd name="connsiteX9" fmla="*/ 313152 w 3833194"/>
              <a:gd name="connsiteY9" fmla="*/ 841700 h 3729312"/>
              <a:gd name="connsiteX10" fmla="*/ 916877 w 3833194"/>
              <a:gd name="connsiteY10" fmla="*/ 210032 h 3729312"/>
              <a:gd name="connsiteX11" fmla="*/ 1648794 w 3833194"/>
              <a:gd name="connsiteY11" fmla="*/ 0 h 3729312"/>
              <a:gd name="connsiteX12" fmla="*/ 2431114 w 3833194"/>
              <a:gd name="connsiteY12" fmla="*/ 50005 h 3729312"/>
              <a:gd name="connsiteX13" fmla="*/ 3025172 w 3833194"/>
              <a:gd name="connsiteY13" fmla="*/ 370369 h 3729312"/>
              <a:gd name="connsiteX14" fmla="*/ 3382868 w 3833194"/>
              <a:gd name="connsiteY14" fmla="*/ 1171254 h 3729312"/>
              <a:gd name="connsiteX15" fmla="*/ 3459265 w 3833194"/>
              <a:gd name="connsiteY15" fmla="*/ 2214396 h 3729312"/>
              <a:gd name="connsiteX16" fmla="*/ 3396511 w 3833194"/>
              <a:gd name="connsiteY16" fmla="*/ 2660164 h 3729312"/>
              <a:gd name="connsiteX17" fmla="*/ 3329377 w 3833194"/>
              <a:gd name="connsiteY17" fmla="*/ 2911157 h 3729312"/>
              <a:gd name="connsiteX18" fmla="*/ 3300690 w 3833194"/>
              <a:gd name="connsiteY18" fmla="*/ 3007196 h 3729312"/>
              <a:gd name="connsiteX19" fmla="*/ 3833193 w 3833194"/>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15574 w 3835616"/>
              <a:gd name="connsiteY9" fmla="*/ 841700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171595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29746 w 3835616"/>
              <a:gd name="connsiteY19" fmla="*/ 3216376 h 3729312"/>
              <a:gd name="connsiteX0" fmla="*/ 3835616 w 3841659"/>
              <a:gd name="connsiteY0" fmla="*/ 3219925 h 3729312"/>
              <a:gd name="connsiteX1" fmla="*/ 3420749 w 3841659"/>
              <a:gd name="connsiteY1" fmla="*/ 3548539 h 3729312"/>
              <a:gd name="connsiteX2" fmla="*/ 3045827 w 3841659"/>
              <a:gd name="connsiteY2" fmla="*/ 3689508 h 3729312"/>
              <a:gd name="connsiteX3" fmla="*/ 2335224 w 3841659"/>
              <a:gd name="connsiteY3" fmla="*/ 3727442 h 3729312"/>
              <a:gd name="connsiteX4" fmla="*/ 1691557 w 3841659"/>
              <a:gd name="connsiteY4" fmla="*/ 3644413 h 3729312"/>
              <a:gd name="connsiteX5" fmla="*/ 1046696 w 3841659"/>
              <a:gd name="connsiteY5" fmla="*/ 3462165 h 3729312"/>
              <a:gd name="connsiteX6" fmla="*/ 268858 w 3841659"/>
              <a:gd name="connsiteY6" fmla="*/ 2950050 h 3729312"/>
              <a:gd name="connsiteX7" fmla="*/ 18644 w 3841659"/>
              <a:gd name="connsiteY7" fmla="*/ 2200752 h 3729312"/>
              <a:gd name="connsiteX8" fmla="*/ 30297 w 3841659"/>
              <a:gd name="connsiteY8" fmla="*/ 1762911 h 3729312"/>
              <a:gd name="connsiteX9" fmla="*/ 301529 w 3841659"/>
              <a:gd name="connsiteY9" fmla="*/ 901232 h 3729312"/>
              <a:gd name="connsiteX10" fmla="*/ 717992 w 3841659"/>
              <a:gd name="connsiteY10" fmla="*/ 341005 h 3729312"/>
              <a:gd name="connsiteX11" fmla="*/ 1651216 w 3841659"/>
              <a:gd name="connsiteY11" fmla="*/ 0 h 3729312"/>
              <a:gd name="connsiteX12" fmla="*/ 2433536 w 3841659"/>
              <a:gd name="connsiteY12" fmla="*/ 50005 h 3729312"/>
              <a:gd name="connsiteX13" fmla="*/ 3027594 w 3841659"/>
              <a:gd name="connsiteY13" fmla="*/ 370369 h 3729312"/>
              <a:gd name="connsiteX14" fmla="*/ 3385290 w 3841659"/>
              <a:gd name="connsiteY14" fmla="*/ 1171254 h 3729312"/>
              <a:gd name="connsiteX15" fmla="*/ 3461687 w 3841659"/>
              <a:gd name="connsiteY15" fmla="*/ 2214396 h 3729312"/>
              <a:gd name="connsiteX16" fmla="*/ 3398933 w 3841659"/>
              <a:gd name="connsiteY16" fmla="*/ 2660164 h 3729312"/>
              <a:gd name="connsiteX17" fmla="*/ 3331799 w 3841659"/>
              <a:gd name="connsiteY17" fmla="*/ 2911157 h 3729312"/>
              <a:gd name="connsiteX18" fmla="*/ 3303112 w 3841659"/>
              <a:gd name="connsiteY18" fmla="*/ 3007196 h 3729312"/>
              <a:gd name="connsiteX19" fmla="*/ 3841659 w 3841659"/>
              <a:gd name="connsiteY19" fmla="*/ 3223109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762243 w 3835616"/>
              <a:gd name="connsiteY19" fmla="*/ 3112020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65486"/>
              <a:gd name="connsiteY0" fmla="*/ 3219925 h 3729312"/>
              <a:gd name="connsiteX1" fmla="*/ 3420749 w 3865486"/>
              <a:gd name="connsiteY1" fmla="*/ 3548539 h 3729312"/>
              <a:gd name="connsiteX2" fmla="*/ 3045827 w 3865486"/>
              <a:gd name="connsiteY2" fmla="*/ 3689508 h 3729312"/>
              <a:gd name="connsiteX3" fmla="*/ 2335224 w 3865486"/>
              <a:gd name="connsiteY3" fmla="*/ 3727442 h 3729312"/>
              <a:gd name="connsiteX4" fmla="*/ 1691557 w 3865486"/>
              <a:gd name="connsiteY4" fmla="*/ 3644413 h 3729312"/>
              <a:gd name="connsiteX5" fmla="*/ 1046696 w 3865486"/>
              <a:gd name="connsiteY5" fmla="*/ 3462165 h 3729312"/>
              <a:gd name="connsiteX6" fmla="*/ 268858 w 3865486"/>
              <a:gd name="connsiteY6" fmla="*/ 2950050 h 3729312"/>
              <a:gd name="connsiteX7" fmla="*/ 18644 w 3865486"/>
              <a:gd name="connsiteY7" fmla="*/ 2200752 h 3729312"/>
              <a:gd name="connsiteX8" fmla="*/ 30297 w 3865486"/>
              <a:gd name="connsiteY8" fmla="*/ 1762911 h 3729312"/>
              <a:gd name="connsiteX9" fmla="*/ 301529 w 3865486"/>
              <a:gd name="connsiteY9" fmla="*/ 901232 h 3729312"/>
              <a:gd name="connsiteX10" fmla="*/ 717992 w 3865486"/>
              <a:gd name="connsiteY10" fmla="*/ 341005 h 3729312"/>
              <a:gd name="connsiteX11" fmla="*/ 1651216 w 3865486"/>
              <a:gd name="connsiteY11" fmla="*/ 0 h 3729312"/>
              <a:gd name="connsiteX12" fmla="*/ 2433536 w 3865486"/>
              <a:gd name="connsiteY12" fmla="*/ 50005 h 3729312"/>
              <a:gd name="connsiteX13" fmla="*/ 3027594 w 3865486"/>
              <a:gd name="connsiteY13" fmla="*/ 370369 h 3729312"/>
              <a:gd name="connsiteX14" fmla="*/ 3385290 w 3865486"/>
              <a:gd name="connsiteY14" fmla="*/ 1171254 h 3729312"/>
              <a:gd name="connsiteX15" fmla="*/ 3461687 w 3865486"/>
              <a:gd name="connsiteY15" fmla="*/ 2214396 h 3729312"/>
              <a:gd name="connsiteX16" fmla="*/ 3398933 w 3865486"/>
              <a:gd name="connsiteY16" fmla="*/ 2660164 h 3729312"/>
              <a:gd name="connsiteX17" fmla="*/ 3331799 w 3865486"/>
              <a:gd name="connsiteY17" fmla="*/ 2911157 h 3729312"/>
              <a:gd name="connsiteX18" fmla="*/ 3865486 w 3865486"/>
              <a:gd name="connsiteY18" fmla="*/ 313895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576"/>
              <a:gd name="connsiteX1" fmla="*/ 3416779 w 3837690"/>
              <a:gd name="connsiteY1" fmla="*/ 3528340 h 3729576"/>
              <a:gd name="connsiteX2" fmla="*/ 3045827 w 3837690"/>
              <a:gd name="connsiteY2" fmla="*/ 3689508 h 3729576"/>
              <a:gd name="connsiteX3" fmla="*/ 2335224 w 3837690"/>
              <a:gd name="connsiteY3" fmla="*/ 3727442 h 3729576"/>
              <a:gd name="connsiteX4" fmla="*/ 1691557 w 3837690"/>
              <a:gd name="connsiteY4" fmla="*/ 3644413 h 3729576"/>
              <a:gd name="connsiteX5" fmla="*/ 1046696 w 3837690"/>
              <a:gd name="connsiteY5" fmla="*/ 3462165 h 3729576"/>
              <a:gd name="connsiteX6" fmla="*/ 268858 w 3837690"/>
              <a:gd name="connsiteY6" fmla="*/ 2950050 h 3729576"/>
              <a:gd name="connsiteX7" fmla="*/ 18644 w 3837690"/>
              <a:gd name="connsiteY7" fmla="*/ 2200752 h 3729576"/>
              <a:gd name="connsiteX8" fmla="*/ 30297 w 3837690"/>
              <a:gd name="connsiteY8" fmla="*/ 1762911 h 3729576"/>
              <a:gd name="connsiteX9" fmla="*/ 301529 w 3837690"/>
              <a:gd name="connsiteY9" fmla="*/ 901232 h 3729576"/>
              <a:gd name="connsiteX10" fmla="*/ 717992 w 3837690"/>
              <a:gd name="connsiteY10" fmla="*/ 341005 h 3729576"/>
              <a:gd name="connsiteX11" fmla="*/ 1651216 w 3837690"/>
              <a:gd name="connsiteY11" fmla="*/ 0 h 3729576"/>
              <a:gd name="connsiteX12" fmla="*/ 2433536 w 3837690"/>
              <a:gd name="connsiteY12" fmla="*/ 50005 h 3729576"/>
              <a:gd name="connsiteX13" fmla="*/ 3027594 w 3837690"/>
              <a:gd name="connsiteY13" fmla="*/ 370369 h 3729576"/>
              <a:gd name="connsiteX14" fmla="*/ 3385290 w 3837690"/>
              <a:gd name="connsiteY14" fmla="*/ 1171254 h 3729576"/>
              <a:gd name="connsiteX15" fmla="*/ 3461687 w 3837690"/>
              <a:gd name="connsiteY15" fmla="*/ 2214396 h 3729576"/>
              <a:gd name="connsiteX16" fmla="*/ 3430700 w 3837690"/>
              <a:gd name="connsiteY16" fmla="*/ 2656798 h 3729576"/>
              <a:gd name="connsiteX17" fmla="*/ 3292091 w 3837690"/>
              <a:gd name="connsiteY17" fmla="*/ 2978484 h 3729576"/>
              <a:gd name="connsiteX18" fmla="*/ 3837690 w 3837690"/>
              <a:gd name="connsiteY18" fmla="*/ 3213012 h 3729576"/>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13012 h 3727718"/>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23110 h 3727718"/>
              <a:gd name="connsiteX0" fmla="*/ 3835616 w 3837690"/>
              <a:gd name="connsiteY0" fmla="*/ 3219925 h 3729804"/>
              <a:gd name="connsiteX1" fmla="*/ 3416779 w 3837690"/>
              <a:gd name="connsiteY1" fmla="*/ 3528340 h 3729804"/>
              <a:gd name="connsiteX2" fmla="*/ 2964477 w 3837690"/>
              <a:gd name="connsiteY2" fmla="*/ 3558897 h 3729804"/>
              <a:gd name="connsiteX3" fmla="*/ 2335224 w 3837690"/>
              <a:gd name="connsiteY3" fmla="*/ 3727442 h 3729804"/>
              <a:gd name="connsiteX4" fmla="*/ 1691557 w 3837690"/>
              <a:gd name="connsiteY4" fmla="*/ 3644413 h 3729804"/>
              <a:gd name="connsiteX5" fmla="*/ 1046696 w 3837690"/>
              <a:gd name="connsiteY5" fmla="*/ 3462165 h 3729804"/>
              <a:gd name="connsiteX6" fmla="*/ 268858 w 3837690"/>
              <a:gd name="connsiteY6" fmla="*/ 2950050 h 3729804"/>
              <a:gd name="connsiteX7" fmla="*/ 18644 w 3837690"/>
              <a:gd name="connsiteY7" fmla="*/ 2200752 h 3729804"/>
              <a:gd name="connsiteX8" fmla="*/ 30297 w 3837690"/>
              <a:gd name="connsiteY8" fmla="*/ 1762911 h 3729804"/>
              <a:gd name="connsiteX9" fmla="*/ 301529 w 3837690"/>
              <a:gd name="connsiteY9" fmla="*/ 901232 h 3729804"/>
              <a:gd name="connsiteX10" fmla="*/ 717992 w 3837690"/>
              <a:gd name="connsiteY10" fmla="*/ 341005 h 3729804"/>
              <a:gd name="connsiteX11" fmla="*/ 1651216 w 3837690"/>
              <a:gd name="connsiteY11" fmla="*/ 0 h 3729804"/>
              <a:gd name="connsiteX12" fmla="*/ 2433536 w 3837690"/>
              <a:gd name="connsiteY12" fmla="*/ 50005 h 3729804"/>
              <a:gd name="connsiteX13" fmla="*/ 3027594 w 3837690"/>
              <a:gd name="connsiteY13" fmla="*/ 370369 h 3729804"/>
              <a:gd name="connsiteX14" fmla="*/ 3385290 w 3837690"/>
              <a:gd name="connsiteY14" fmla="*/ 1171254 h 3729804"/>
              <a:gd name="connsiteX15" fmla="*/ 3461687 w 3837690"/>
              <a:gd name="connsiteY15" fmla="*/ 2214396 h 3729804"/>
              <a:gd name="connsiteX16" fmla="*/ 3430700 w 3837690"/>
              <a:gd name="connsiteY16" fmla="*/ 2656798 h 3729804"/>
              <a:gd name="connsiteX17" fmla="*/ 3292091 w 3837690"/>
              <a:gd name="connsiteY17" fmla="*/ 2978484 h 3729804"/>
              <a:gd name="connsiteX18" fmla="*/ 3837690 w 3837690"/>
              <a:gd name="connsiteY18" fmla="*/ 3223110 h 3729804"/>
              <a:gd name="connsiteX0" fmla="*/ 3835616 w 3837690"/>
              <a:gd name="connsiteY0" fmla="*/ 3219925 h 3728640"/>
              <a:gd name="connsiteX1" fmla="*/ 3416779 w 3837690"/>
              <a:gd name="connsiteY1" fmla="*/ 3528340 h 3728640"/>
              <a:gd name="connsiteX2" fmla="*/ 2964477 w 3837690"/>
              <a:gd name="connsiteY2" fmla="*/ 3558897 h 3728640"/>
              <a:gd name="connsiteX3" fmla="*/ 2335224 w 3837690"/>
              <a:gd name="connsiteY3" fmla="*/ 3727442 h 3728640"/>
              <a:gd name="connsiteX4" fmla="*/ 1046696 w 3837690"/>
              <a:gd name="connsiteY4" fmla="*/ 3462165 h 3728640"/>
              <a:gd name="connsiteX5" fmla="*/ 268858 w 3837690"/>
              <a:gd name="connsiteY5" fmla="*/ 2950050 h 3728640"/>
              <a:gd name="connsiteX6" fmla="*/ 18644 w 3837690"/>
              <a:gd name="connsiteY6" fmla="*/ 2200752 h 3728640"/>
              <a:gd name="connsiteX7" fmla="*/ 30297 w 3837690"/>
              <a:gd name="connsiteY7" fmla="*/ 1762911 h 3728640"/>
              <a:gd name="connsiteX8" fmla="*/ 301529 w 3837690"/>
              <a:gd name="connsiteY8" fmla="*/ 901232 h 3728640"/>
              <a:gd name="connsiteX9" fmla="*/ 717992 w 3837690"/>
              <a:gd name="connsiteY9" fmla="*/ 341005 h 3728640"/>
              <a:gd name="connsiteX10" fmla="*/ 1651216 w 3837690"/>
              <a:gd name="connsiteY10" fmla="*/ 0 h 3728640"/>
              <a:gd name="connsiteX11" fmla="*/ 2433536 w 3837690"/>
              <a:gd name="connsiteY11" fmla="*/ 50005 h 3728640"/>
              <a:gd name="connsiteX12" fmla="*/ 3027594 w 3837690"/>
              <a:gd name="connsiteY12" fmla="*/ 370369 h 3728640"/>
              <a:gd name="connsiteX13" fmla="*/ 3385290 w 3837690"/>
              <a:gd name="connsiteY13" fmla="*/ 1171254 h 3728640"/>
              <a:gd name="connsiteX14" fmla="*/ 3461687 w 3837690"/>
              <a:gd name="connsiteY14" fmla="*/ 2214396 h 3728640"/>
              <a:gd name="connsiteX15" fmla="*/ 3430700 w 3837690"/>
              <a:gd name="connsiteY15" fmla="*/ 2656798 h 3728640"/>
              <a:gd name="connsiteX16" fmla="*/ 3292091 w 3837690"/>
              <a:gd name="connsiteY16" fmla="*/ 2978484 h 3728640"/>
              <a:gd name="connsiteX17" fmla="*/ 3837690 w 3837690"/>
              <a:gd name="connsiteY17" fmla="*/ 3223110 h 3728640"/>
              <a:gd name="connsiteX0" fmla="*/ 3835616 w 3837690"/>
              <a:gd name="connsiteY0" fmla="*/ 3219925 h 3728656"/>
              <a:gd name="connsiteX1" fmla="*/ 3417487 w 3837690"/>
              <a:gd name="connsiteY1" fmla="*/ 3513956 h 3728656"/>
              <a:gd name="connsiteX2" fmla="*/ 2964477 w 3837690"/>
              <a:gd name="connsiteY2" fmla="*/ 3558897 h 3728656"/>
              <a:gd name="connsiteX3" fmla="*/ 2335224 w 3837690"/>
              <a:gd name="connsiteY3" fmla="*/ 3727442 h 3728656"/>
              <a:gd name="connsiteX4" fmla="*/ 1046696 w 3837690"/>
              <a:gd name="connsiteY4" fmla="*/ 3462165 h 3728656"/>
              <a:gd name="connsiteX5" fmla="*/ 268858 w 3837690"/>
              <a:gd name="connsiteY5" fmla="*/ 2950050 h 3728656"/>
              <a:gd name="connsiteX6" fmla="*/ 18644 w 3837690"/>
              <a:gd name="connsiteY6" fmla="*/ 2200752 h 3728656"/>
              <a:gd name="connsiteX7" fmla="*/ 30297 w 3837690"/>
              <a:gd name="connsiteY7" fmla="*/ 1762911 h 3728656"/>
              <a:gd name="connsiteX8" fmla="*/ 301529 w 3837690"/>
              <a:gd name="connsiteY8" fmla="*/ 901232 h 3728656"/>
              <a:gd name="connsiteX9" fmla="*/ 717992 w 3837690"/>
              <a:gd name="connsiteY9" fmla="*/ 341005 h 3728656"/>
              <a:gd name="connsiteX10" fmla="*/ 1651216 w 3837690"/>
              <a:gd name="connsiteY10" fmla="*/ 0 h 3728656"/>
              <a:gd name="connsiteX11" fmla="*/ 2433536 w 3837690"/>
              <a:gd name="connsiteY11" fmla="*/ 50005 h 3728656"/>
              <a:gd name="connsiteX12" fmla="*/ 3027594 w 3837690"/>
              <a:gd name="connsiteY12" fmla="*/ 370369 h 3728656"/>
              <a:gd name="connsiteX13" fmla="*/ 3385290 w 3837690"/>
              <a:gd name="connsiteY13" fmla="*/ 1171254 h 3728656"/>
              <a:gd name="connsiteX14" fmla="*/ 3461687 w 3837690"/>
              <a:gd name="connsiteY14" fmla="*/ 2214396 h 3728656"/>
              <a:gd name="connsiteX15" fmla="*/ 3430700 w 3837690"/>
              <a:gd name="connsiteY15" fmla="*/ 2656798 h 3728656"/>
              <a:gd name="connsiteX16" fmla="*/ 3292091 w 3837690"/>
              <a:gd name="connsiteY16" fmla="*/ 2978484 h 3728656"/>
              <a:gd name="connsiteX17" fmla="*/ 3837690 w 3837690"/>
              <a:gd name="connsiteY17" fmla="*/ 3223110 h 3728656"/>
              <a:gd name="connsiteX0" fmla="*/ 3835616 w 3835616"/>
              <a:gd name="connsiteY0" fmla="*/ 3219925 h 3728656"/>
              <a:gd name="connsiteX1" fmla="*/ 3417487 w 3835616"/>
              <a:gd name="connsiteY1" fmla="*/ 3513956 h 3728656"/>
              <a:gd name="connsiteX2" fmla="*/ 2964477 w 3835616"/>
              <a:gd name="connsiteY2" fmla="*/ 3558897 h 3728656"/>
              <a:gd name="connsiteX3" fmla="*/ 2335224 w 3835616"/>
              <a:gd name="connsiteY3" fmla="*/ 3727442 h 3728656"/>
              <a:gd name="connsiteX4" fmla="*/ 1046696 w 3835616"/>
              <a:gd name="connsiteY4" fmla="*/ 3462165 h 3728656"/>
              <a:gd name="connsiteX5" fmla="*/ 268858 w 3835616"/>
              <a:gd name="connsiteY5" fmla="*/ 2950050 h 3728656"/>
              <a:gd name="connsiteX6" fmla="*/ 18644 w 3835616"/>
              <a:gd name="connsiteY6" fmla="*/ 2200752 h 3728656"/>
              <a:gd name="connsiteX7" fmla="*/ 30297 w 3835616"/>
              <a:gd name="connsiteY7" fmla="*/ 1762911 h 3728656"/>
              <a:gd name="connsiteX8" fmla="*/ 301529 w 3835616"/>
              <a:gd name="connsiteY8" fmla="*/ 901232 h 3728656"/>
              <a:gd name="connsiteX9" fmla="*/ 717992 w 3835616"/>
              <a:gd name="connsiteY9" fmla="*/ 341005 h 3728656"/>
              <a:gd name="connsiteX10" fmla="*/ 1651216 w 3835616"/>
              <a:gd name="connsiteY10" fmla="*/ 0 h 3728656"/>
              <a:gd name="connsiteX11" fmla="*/ 2433536 w 3835616"/>
              <a:gd name="connsiteY11" fmla="*/ 50005 h 3728656"/>
              <a:gd name="connsiteX12" fmla="*/ 3027594 w 3835616"/>
              <a:gd name="connsiteY12" fmla="*/ 370369 h 3728656"/>
              <a:gd name="connsiteX13" fmla="*/ 3385290 w 3835616"/>
              <a:gd name="connsiteY13" fmla="*/ 1171254 h 3728656"/>
              <a:gd name="connsiteX14" fmla="*/ 3461687 w 3835616"/>
              <a:gd name="connsiteY14" fmla="*/ 2214396 h 3728656"/>
              <a:gd name="connsiteX15" fmla="*/ 3430700 w 3835616"/>
              <a:gd name="connsiteY15" fmla="*/ 2656798 h 3728656"/>
              <a:gd name="connsiteX16" fmla="*/ 3292091 w 3835616"/>
              <a:gd name="connsiteY16" fmla="*/ 2978484 h 3728656"/>
              <a:gd name="connsiteX17" fmla="*/ 3751780 w 3835616"/>
              <a:gd name="connsiteY17" fmla="*/ 3256428 h 3728656"/>
              <a:gd name="connsiteX0" fmla="*/ 3835616 w 3835616"/>
              <a:gd name="connsiteY0" fmla="*/ 3219925 h 3729924"/>
              <a:gd name="connsiteX1" fmla="*/ 3417487 w 3835616"/>
              <a:gd name="connsiteY1" fmla="*/ 3513956 h 3729924"/>
              <a:gd name="connsiteX2" fmla="*/ 2964477 w 3835616"/>
              <a:gd name="connsiteY2" fmla="*/ 3558897 h 3729924"/>
              <a:gd name="connsiteX3" fmla="*/ 2222800 w 3835616"/>
              <a:gd name="connsiteY3" fmla="*/ 3728717 h 3729924"/>
              <a:gd name="connsiteX4" fmla="*/ 1046696 w 3835616"/>
              <a:gd name="connsiteY4" fmla="*/ 3462165 h 3729924"/>
              <a:gd name="connsiteX5" fmla="*/ 268858 w 3835616"/>
              <a:gd name="connsiteY5" fmla="*/ 2950050 h 3729924"/>
              <a:gd name="connsiteX6" fmla="*/ 18644 w 3835616"/>
              <a:gd name="connsiteY6" fmla="*/ 2200752 h 3729924"/>
              <a:gd name="connsiteX7" fmla="*/ 30297 w 3835616"/>
              <a:gd name="connsiteY7" fmla="*/ 1762911 h 3729924"/>
              <a:gd name="connsiteX8" fmla="*/ 301529 w 3835616"/>
              <a:gd name="connsiteY8" fmla="*/ 901232 h 3729924"/>
              <a:gd name="connsiteX9" fmla="*/ 717992 w 3835616"/>
              <a:gd name="connsiteY9" fmla="*/ 341005 h 3729924"/>
              <a:gd name="connsiteX10" fmla="*/ 1651216 w 3835616"/>
              <a:gd name="connsiteY10" fmla="*/ 0 h 3729924"/>
              <a:gd name="connsiteX11" fmla="*/ 2433536 w 3835616"/>
              <a:gd name="connsiteY11" fmla="*/ 50005 h 3729924"/>
              <a:gd name="connsiteX12" fmla="*/ 3027594 w 3835616"/>
              <a:gd name="connsiteY12" fmla="*/ 370369 h 3729924"/>
              <a:gd name="connsiteX13" fmla="*/ 3385290 w 3835616"/>
              <a:gd name="connsiteY13" fmla="*/ 1171254 h 3729924"/>
              <a:gd name="connsiteX14" fmla="*/ 3461687 w 3835616"/>
              <a:gd name="connsiteY14" fmla="*/ 2214396 h 3729924"/>
              <a:gd name="connsiteX15" fmla="*/ 3430700 w 3835616"/>
              <a:gd name="connsiteY15" fmla="*/ 2656798 h 3729924"/>
              <a:gd name="connsiteX16" fmla="*/ 3292091 w 3835616"/>
              <a:gd name="connsiteY16" fmla="*/ 2978484 h 3729924"/>
              <a:gd name="connsiteX17" fmla="*/ 3751780 w 3835616"/>
              <a:gd name="connsiteY17" fmla="*/ 3256428 h 3729924"/>
              <a:gd name="connsiteX0" fmla="*/ 3835616 w 3835616"/>
              <a:gd name="connsiteY0" fmla="*/ 3219925 h 3731978"/>
              <a:gd name="connsiteX1" fmla="*/ 3417487 w 3835616"/>
              <a:gd name="connsiteY1" fmla="*/ 3513956 h 3731978"/>
              <a:gd name="connsiteX2" fmla="*/ 2964477 w 3835616"/>
              <a:gd name="connsiteY2" fmla="*/ 3558897 h 3731978"/>
              <a:gd name="connsiteX3" fmla="*/ 2222800 w 3835616"/>
              <a:gd name="connsiteY3" fmla="*/ 3728717 h 3731978"/>
              <a:gd name="connsiteX4" fmla="*/ 1046696 w 3835616"/>
              <a:gd name="connsiteY4" fmla="*/ 3462165 h 3731978"/>
              <a:gd name="connsiteX5" fmla="*/ 268858 w 3835616"/>
              <a:gd name="connsiteY5" fmla="*/ 2950050 h 3731978"/>
              <a:gd name="connsiteX6" fmla="*/ 18644 w 3835616"/>
              <a:gd name="connsiteY6" fmla="*/ 2200752 h 3731978"/>
              <a:gd name="connsiteX7" fmla="*/ 30297 w 3835616"/>
              <a:gd name="connsiteY7" fmla="*/ 1762911 h 3731978"/>
              <a:gd name="connsiteX8" fmla="*/ 301529 w 3835616"/>
              <a:gd name="connsiteY8" fmla="*/ 901232 h 3731978"/>
              <a:gd name="connsiteX9" fmla="*/ 717992 w 3835616"/>
              <a:gd name="connsiteY9" fmla="*/ 341005 h 3731978"/>
              <a:gd name="connsiteX10" fmla="*/ 1651216 w 3835616"/>
              <a:gd name="connsiteY10" fmla="*/ 0 h 3731978"/>
              <a:gd name="connsiteX11" fmla="*/ 2433536 w 3835616"/>
              <a:gd name="connsiteY11" fmla="*/ 50005 h 3731978"/>
              <a:gd name="connsiteX12" fmla="*/ 3027594 w 3835616"/>
              <a:gd name="connsiteY12" fmla="*/ 370369 h 3731978"/>
              <a:gd name="connsiteX13" fmla="*/ 3385290 w 3835616"/>
              <a:gd name="connsiteY13" fmla="*/ 1171254 h 3731978"/>
              <a:gd name="connsiteX14" fmla="*/ 3461687 w 3835616"/>
              <a:gd name="connsiteY14" fmla="*/ 2214396 h 3731978"/>
              <a:gd name="connsiteX15" fmla="*/ 3430700 w 3835616"/>
              <a:gd name="connsiteY15" fmla="*/ 2656798 h 3731978"/>
              <a:gd name="connsiteX16" fmla="*/ 3292091 w 3835616"/>
              <a:gd name="connsiteY16" fmla="*/ 2978484 h 3731978"/>
              <a:gd name="connsiteX17" fmla="*/ 3751780 w 3835616"/>
              <a:gd name="connsiteY17" fmla="*/ 3256428 h 3731978"/>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717992 w 3835616"/>
              <a:gd name="connsiteY8" fmla="*/ 34100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542523 w 3835616"/>
              <a:gd name="connsiteY8" fmla="*/ 29147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188 w 3833188"/>
              <a:gd name="connsiteY0" fmla="*/ 3219925 h 3731979"/>
              <a:gd name="connsiteX1" fmla="*/ 3415059 w 3833188"/>
              <a:gd name="connsiteY1" fmla="*/ 3513956 h 3731979"/>
              <a:gd name="connsiteX2" fmla="*/ 2962049 w 3833188"/>
              <a:gd name="connsiteY2" fmla="*/ 3558897 h 3731979"/>
              <a:gd name="connsiteX3" fmla="*/ 2220372 w 3833188"/>
              <a:gd name="connsiteY3" fmla="*/ 3728717 h 3731979"/>
              <a:gd name="connsiteX4" fmla="*/ 1044268 w 3833188"/>
              <a:gd name="connsiteY4" fmla="*/ 3462165 h 3731979"/>
              <a:gd name="connsiteX5" fmla="*/ 261479 w 3833188"/>
              <a:gd name="connsiteY5" fmla="*/ 3050740 h 3731979"/>
              <a:gd name="connsiteX6" fmla="*/ 16216 w 3833188"/>
              <a:gd name="connsiteY6" fmla="*/ 2200752 h 3731979"/>
              <a:gd name="connsiteX7" fmla="*/ 34233 w 3833188"/>
              <a:gd name="connsiteY7" fmla="*/ 1633447 h 3731979"/>
              <a:gd name="connsiteX8" fmla="*/ 540095 w 3833188"/>
              <a:gd name="connsiteY8" fmla="*/ 291475 h 3731979"/>
              <a:gd name="connsiteX9" fmla="*/ 1648788 w 3833188"/>
              <a:gd name="connsiteY9" fmla="*/ 0 h 3731979"/>
              <a:gd name="connsiteX10" fmla="*/ 2431108 w 3833188"/>
              <a:gd name="connsiteY10" fmla="*/ 50005 h 3731979"/>
              <a:gd name="connsiteX11" fmla="*/ 3025166 w 3833188"/>
              <a:gd name="connsiteY11" fmla="*/ 370369 h 3731979"/>
              <a:gd name="connsiteX12" fmla="*/ 3382862 w 3833188"/>
              <a:gd name="connsiteY12" fmla="*/ 1171254 h 3731979"/>
              <a:gd name="connsiteX13" fmla="*/ 3459259 w 3833188"/>
              <a:gd name="connsiteY13" fmla="*/ 2214396 h 3731979"/>
              <a:gd name="connsiteX14" fmla="*/ 3428272 w 3833188"/>
              <a:gd name="connsiteY14" fmla="*/ 2656798 h 3731979"/>
              <a:gd name="connsiteX15" fmla="*/ 3289663 w 3833188"/>
              <a:gd name="connsiteY15" fmla="*/ 2978484 h 3731979"/>
              <a:gd name="connsiteX16" fmla="*/ 3749352 w 3833188"/>
              <a:gd name="connsiteY16" fmla="*/ 3256428 h 3731979"/>
              <a:gd name="connsiteX0" fmla="*/ 3833188 w 3833188"/>
              <a:gd name="connsiteY0" fmla="*/ 3219925 h 3729118"/>
              <a:gd name="connsiteX1" fmla="*/ 3415059 w 3833188"/>
              <a:gd name="connsiteY1" fmla="*/ 3513956 h 3729118"/>
              <a:gd name="connsiteX2" fmla="*/ 2962049 w 3833188"/>
              <a:gd name="connsiteY2" fmla="*/ 3558897 h 3729118"/>
              <a:gd name="connsiteX3" fmla="*/ 2220372 w 3833188"/>
              <a:gd name="connsiteY3" fmla="*/ 3728717 h 3729118"/>
              <a:gd name="connsiteX4" fmla="*/ 1042147 w 3833188"/>
              <a:gd name="connsiteY4" fmla="*/ 3505319 h 3729118"/>
              <a:gd name="connsiteX5" fmla="*/ 261479 w 3833188"/>
              <a:gd name="connsiteY5" fmla="*/ 3050740 h 3729118"/>
              <a:gd name="connsiteX6" fmla="*/ 16216 w 3833188"/>
              <a:gd name="connsiteY6" fmla="*/ 2200752 h 3729118"/>
              <a:gd name="connsiteX7" fmla="*/ 34233 w 3833188"/>
              <a:gd name="connsiteY7" fmla="*/ 1633447 h 3729118"/>
              <a:gd name="connsiteX8" fmla="*/ 540095 w 3833188"/>
              <a:gd name="connsiteY8" fmla="*/ 291475 h 3729118"/>
              <a:gd name="connsiteX9" fmla="*/ 1648788 w 3833188"/>
              <a:gd name="connsiteY9" fmla="*/ 0 h 3729118"/>
              <a:gd name="connsiteX10" fmla="*/ 2431108 w 3833188"/>
              <a:gd name="connsiteY10" fmla="*/ 50005 h 3729118"/>
              <a:gd name="connsiteX11" fmla="*/ 3025166 w 3833188"/>
              <a:gd name="connsiteY11" fmla="*/ 370369 h 3729118"/>
              <a:gd name="connsiteX12" fmla="*/ 3382862 w 3833188"/>
              <a:gd name="connsiteY12" fmla="*/ 1171254 h 3729118"/>
              <a:gd name="connsiteX13" fmla="*/ 3459259 w 3833188"/>
              <a:gd name="connsiteY13" fmla="*/ 2214396 h 3729118"/>
              <a:gd name="connsiteX14" fmla="*/ 3428272 w 3833188"/>
              <a:gd name="connsiteY14" fmla="*/ 2656798 h 3729118"/>
              <a:gd name="connsiteX15" fmla="*/ 3289663 w 3833188"/>
              <a:gd name="connsiteY15" fmla="*/ 2978484 h 3729118"/>
              <a:gd name="connsiteX16" fmla="*/ 3749352 w 3833188"/>
              <a:gd name="connsiteY16" fmla="*/ 3256428 h 3729118"/>
              <a:gd name="connsiteX0" fmla="*/ 3755903 w 3755903"/>
              <a:gd name="connsiteY0" fmla="*/ 3264410 h 3729117"/>
              <a:gd name="connsiteX1" fmla="*/ 3415059 w 3755903"/>
              <a:gd name="connsiteY1" fmla="*/ 3513956 h 3729117"/>
              <a:gd name="connsiteX2" fmla="*/ 2962049 w 3755903"/>
              <a:gd name="connsiteY2" fmla="*/ 3558897 h 3729117"/>
              <a:gd name="connsiteX3" fmla="*/ 2220372 w 3755903"/>
              <a:gd name="connsiteY3" fmla="*/ 3728717 h 3729117"/>
              <a:gd name="connsiteX4" fmla="*/ 1042147 w 3755903"/>
              <a:gd name="connsiteY4" fmla="*/ 3505319 h 3729117"/>
              <a:gd name="connsiteX5" fmla="*/ 261479 w 3755903"/>
              <a:gd name="connsiteY5" fmla="*/ 3050740 h 3729117"/>
              <a:gd name="connsiteX6" fmla="*/ 16216 w 3755903"/>
              <a:gd name="connsiteY6" fmla="*/ 2200752 h 3729117"/>
              <a:gd name="connsiteX7" fmla="*/ 34233 w 3755903"/>
              <a:gd name="connsiteY7" fmla="*/ 1633447 h 3729117"/>
              <a:gd name="connsiteX8" fmla="*/ 540095 w 3755903"/>
              <a:gd name="connsiteY8" fmla="*/ 291475 h 3729117"/>
              <a:gd name="connsiteX9" fmla="*/ 1648788 w 3755903"/>
              <a:gd name="connsiteY9" fmla="*/ 0 h 3729117"/>
              <a:gd name="connsiteX10" fmla="*/ 2431108 w 3755903"/>
              <a:gd name="connsiteY10" fmla="*/ 50005 h 3729117"/>
              <a:gd name="connsiteX11" fmla="*/ 3025166 w 3755903"/>
              <a:gd name="connsiteY11" fmla="*/ 370369 h 3729117"/>
              <a:gd name="connsiteX12" fmla="*/ 3382862 w 3755903"/>
              <a:gd name="connsiteY12" fmla="*/ 1171254 h 3729117"/>
              <a:gd name="connsiteX13" fmla="*/ 3459259 w 3755903"/>
              <a:gd name="connsiteY13" fmla="*/ 2214396 h 3729117"/>
              <a:gd name="connsiteX14" fmla="*/ 3428272 w 3755903"/>
              <a:gd name="connsiteY14" fmla="*/ 2656798 h 3729117"/>
              <a:gd name="connsiteX15" fmla="*/ 3289663 w 3755903"/>
              <a:gd name="connsiteY15" fmla="*/ 2978484 h 3729117"/>
              <a:gd name="connsiteX16" fmla="*/ 3749352 w 3755903"/>
              <a:gd name="connsiteY16" fmla="*/ 3256428 h 3729117"/>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8272 w 3755903"/>
              <a:gd name="connsiteY14" fmla="*/ 2656798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2529 w 3755903"/>
              <a:gd name="connsiteY14" fmla="*/ 2656123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22529 w 3755903"/>
              <a:gd name="connsiteY13" fmla="*/ 2656123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8881"/>
              <a:gd name="connsiteX1" fmla="*/ 3391649 w 3755903"/>
              <a:gd name="connsiteY1" fmla="*/ 3520134 h 3728881"/>
              <a:gd name="connsiteX2" fmla="*/ 2962922 w 3755903"/>
              <a:gd name="connsiteY2" fmla="*/ 3541149 h 3728881"/>
              <a:gd name="connsiteX3" fmla="*/ 2220372 w 3755903"/>
              <a:gd name="connsiteY3" fmla="*/ 3728717 h 3728881"/>
              <a:gd name="connsiteX4" fmla="*/ 1042147 w 3755903"/>
              <a:gd name="connsiteY4" fmla="*/ 3505319 h 3728881"/>
              <a:gd name="connsiteX5" fmla="*/ 261479 w 3755903"/>
              <a:gd name="connsiteY5" fmla="*/ 3050740 h 3728881"/>
              <a:gd name="connsiteX6" fmla="*/ 16216 w 3755903"/>
              <a:gd name="connsiteY6" fmla="*/ 2200752 h 3728881"/>
              <a:gd name="connsiteX7" fmla="*/ 34233 w 3755903"/>
              <a:gd name="connsiteY7" fmla="*/ 1633447 h 3728881"/>
              <a:gd name="connsiteX8" fmla="*/ 540095 w 3755903"/>
              <a:gd name="connsiteY8" fmla="*/ 291475 h 3728881"/>
              <a:gd name="connsiteX9" fmla="*/ 1648788 w 3755903"/>
              <a:gd name="connsiteY9" fmla="*/ 0 h 3728881"/>
              <a:gd name="connsiteX10" fmla="*/ 2431108 w 3755903"/>
              <a:gd name="connsiteY10" fmla="*/ 50005 h 3728881"/>
              <a:gd name="connsiteX11" fmla="*/ 3025166 w 3755903"/>
              <a:gd name="connsiteY11" fmla="*/ 370369 h 3728881"/>
              <a:gd name="connsiteX12" fmla="*/ 3382862 w 3755903"/>
              <a:gd name="connsiteY12" fmla="*/ 1171254 h 3728881"/>
              <a:gd name="connsiteX13" fmla="*/ 3430454 w 3755903"/>
              <a:gd name="connsiteY13" fmla="*/ 2612424 h 3728881"/>
              <a:gd name="connsiteX14" fmla="*/ 3289663 w 3755903"/>
              <a:gd name="connsiteY14" fmla="*/ 2978484 h 3728881"/>
              <a:gd name="connsiteX15" fmla="*/ 3749352 w 3755903"/>
              <a:gd name="connsiteY15" fmla="*/ 3256428 h 3728881"/>
              <a:gd name="connsiteX0" fmla="*/ 3755903 w 3755903"/>
              <a:gd name="connsiteY0" fmla="*/ 3264410 h 3728816"/>
              <a:gd name="connsiteX1" fmla="*/ 3391649 w 3755903"/>
              <a:gd name="connsiteY1" fmla="*/ 3520134 h 3728816"/>
              <a:gd name="connsiteX2" fmla="*/ 2962922 w 3755903"/>
              <a:gd name="connsiteY2" fmla="*/ 3541149 h 3728816"/>
              <a:gd name="connsiteX3" fmla="*/ 2220372 w 3755903"/>
              <a:gd name="connsiteY3" fmla="*/ 3728717 h 3728816"/>
              <a:gd name="connsiteX4" fmla="*/ 1039530 w 3755903"/>
              <a:gd name="connsiteY4" fmla="*/ 3558566 h 3728816"/>
              <a:gd name="connsiteX5" fmla="*/ 261479 w 3755903"/>
              <a:gd name="connsiteY5" fmla="*/ 3050740 h 3728816"/>
              <a:gd name="connsiteX6" fmla="*/ 16216 w 3755903"/>
              <a:gd name="connsiteY6" fmla="*/ 2200752 h 3728816"/>
              <a:gd name="connsiteX7" fmla="*/ 34233 w 3755903"/>
              <a:gd name="connsiteY7" fmla="*/ 1633447 h 3728816"/>
              <a:gd name="connsiteX8" fmla="*/ 540095 w 3755903"/>
              <a:gd name="connsiteY8" fmla="*/ 291475 h 3728816"/>
              <a:gd name="connsiteX9" fmla="*/ 1648788 w 3755903"/>
              <a:gd name="connsiteY9" fmla="*/ 0 h 3728816"/>
              <a:gd name="connsiteX10" fmla="*/ 2431108 w 3755903"/>
              <a:gd name="connsiteY10" fmla="*/ 50005 h 3728816"/>
              <a:gd name="connsiteX11" fmla="*/ 3025166 w 3755903"/>
              <a:gd name="connsiteY11" fmla="*/ 370369 h 3728816"/>
              <a:gd name="connsiteX12" fmla="*/ 3382862 w 3755903"/>
              <a:gd name="connsiteY12" fmla="*/ 1171254 h 3728816"/>
              <a:gd name="connsiteX13" fmla="*/ 3430454 w 3755903"/>
              <a:gd name="connsiteY13" fmla="*/ 2612424 h 3728816"/>
              <a:gd name="connsiteX14" fmla="*/ 3289663 w 3755903"/>
              <a:gd name="connsiteY14" fmla="*/ 2978484 h 3728816"/>
              <a:gd name="connsiteX15" fmla="*/ 3749352 w 3755903"/>
              <a:gd name="connsiteY15" fmla="*/ 3256428 h 3728816"/>
              <a:gd name="connsiteX0" fmla="*/ 3750266 w 3750266"/>
              <a:gd name="connsiteY0" fmla="*/ 3264410 h 3728817"/>
              <a:gd name="connsiteX1" fmla="*/ 3386012 w 3750266"/>
              <a:gd name="connsiteY1" fmla="*/ 3520134 h 3728817"/>
              <a:gd name="connsiteX2" fmla="*/ 2957285 w 3750266"/>
              <a:gd name="connsiteY2" fmla="*/ 3541149 h 3728817"/>
              <a:gd name="connsiteX3" fmla="*/ 2214735 w 3750266"/>
              <a:gd name="connsiteY3" fmla="*/ 3728717 h 3728817"/>
              <a:gd name="connsiteX4" fmla="*/ 1033893 w 3750266"/>
              <a:gd name="connsiteY4" fmla="*/ 3558566 h 3728817"/>
              <a:gd name="connsiteX5" fmla="*/ 255842 w 3750266"/>
              <a:gd name="connsiteY5" fmla="*/ 3050740 h 3728817"/>
              <a:gd name="connsiteX6" fmla="*/ 18139 w 3750266"/>
              <a:gd name="connsiteY6" fmla="*/ 2281973 h 3728817"/>
              <a:gd name="connsiteX7" fmla="*/ 28596 w 3750266"/>
              <a:gd name="connsiteY7" fmla="*/ 1633447 h 3728817"/>
              <a:gd name="connsiteX8" fmla="*/ 534458 w 3750266"/>
              <a:gd name="connsiteY8" fmla="*/ 291475 h 3728817"/>
              <a:gd name="connsiteX9" fmla="*/ 1643151 w 3750266"/>
              <a:gd name="connsiteY9" fmla="*/ 0 h 3728817"/>
              <a:gd name="connsiteX10" fmla="*/ 2425471 w 3750266"/>
              <a:gd name="connsiteY10" fmla="*/ 50005 h 3728817"/>
              <a:gd name="connsiteX11" fmla="*/ 3019529 w 3750266"/>
              <a:gd name="connsiteY11" fmla="*/ 370369 h 3728817"/>
              <a:gd name="connsiteX12" fmla="*/ 3377225 w 3750266"/>
              <a:gd name="connsiteY12" fmla="*/ 1171254 h 3728817"/>
              <a:gd name="connsiteX13" fmla="*/ 3424817 w 3750266"/>
              <a:gd name="connsiteY13" fmla="*/ 2612424 h 3728817"/>
              <a:gd name="connsiteX14" fmla="*/ 3284026 w 3750266"/>
              <a:gd name="connsiteY14" fmla="*/ 2978484 h 3728817"/>
              <a:gd name="connsiteX15" fmla="*/ 3743715 w 3750266"/>
              <a:gd name="connsiteY15" fmla="*/ 3256428 h 3728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266" h="3728817">
                <a:moveTo>
                  <a:pt x="3750266" y="3264410"/>
                </a:moveTo>
                <a:cubicBezTo>
                  <a:pt x="3737566" y="3279227"/>
                  <a:pt x="3518175" y="3474011"/>
                  <a:pt x="3386012" y="3520134"/>
                </a:cubicBezTo>
                <a:cubicBezTo>
                  <a:pt x="3253849" y="3566257"/>
                  <a:pt x="3152498" y="3506385"/>
                  <a:pt x="2957285" y="3541149"/>
                </a:cubicBezTo>
                <a:cubicBezTo>
                  <a:pt x="2762072" y="3575913"/>
                  <a:pt x="2535300" y="3725814"/>
                  <a:pt x="2214735" y="3728717"/>
                </a:cubicBezTo>
                <a:cubicBezTo>
                  <a:pt x="1894170" y="3731620"/>
                  <a:pt x="1360375" y="3671562"/>
                  <a:pt x="1033893" y="3558566"/>
                </a:cubicBezTo>
                <a:cubicBezTo>
                  <a:pt x="707411" y="3445570"/>
                  <a:pt x="425134" y="3263505"/>
                  <a:pt x="255842" y="3050740"/>
                </a:cubicBezTo>
                <a:cubicBezTo>
                  <a:pt x="86550" y="2837975"/>
                  <a:pt x="56013" y="2518188"/>
                  <a:pt x="18139" y="2281973"/>
                </a:cubicBezTo>
                <a:cubicBezTo>
                  <a:pt x="-19735" y="2045758"/>
                  <a:pt x="10668" y="1759550"/>
                  <a:pt x="28596" y="1633447"/>
                </a:cubicBezTo>
                <a:cubicBezTo>
                  <a:pt x="109920" y="1087868"/>
                  <a:pt x="265366" y="563716"/>
                  <a:pt x="534458" y="291475"/>
                </a:cubicBezTo>
                <a:cubicBezTo>
                  <a:pt x="803551" y="19234"/>
                  <a:pt x="1289344" y="6827"/>
                  <a:pt x="1643151" y="0"/>
                </a:cubicBezTo>
                <a:cubicBezTo>
                  <a:pt x="1856511" y="5080"/>
                  <a:pt x="2196075" y="-11723"/>
                  <a:pt x="2425471" y="50005"/>
                </a:cubicBezTo>
                <a:cubicBezTo>
                  <a:pt x="2654867" y="111733"/>
                  <a:pt x="2860903" y="183494"/>
                  <a:pt x="3019529" y="370369"/>
                </a:cubicBezTo>
                <a:cubicBezTo>
                  <a:pt x="3178155" y="557244"/>
                  <a:pt x="3309677" y="797578"/>
                  <a:pt x="3377225" y="1171254"/>
                </a:cubicBezTo>
                <a:cubicBezTo>
                  <a:pt x="3444773" y="1544930"/>
                  <a:pt x="3548826" y="1984764"/>
                  <a:pt x="3424817" y="2612424"/>
                </a:cubicBezTo>
                <a:cubicBezTo>
                  <a:pt x="3389203" y="2718531"/>
                  <a:pt x="3367291" y="2865644"/>
                  <a:pt x="3284026" y="2978484"/>
                </a:cubicBezTo>
                <a:cubicBezTo>
                  <a:pt x="3298252" y="3020691"/>
                  <a:pt x="3403215" y="3263535"/>
                  <a:pt x="3743715" y="3256428"/>
                </a:cubicBezTo>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1" name="Freeform: Shape 76">
            <a:extLst>
              <a:ext uri="{FF2B5EF4-FFF2-40B4-BE49-F238E27FC236}">
                <a16:creationId xmlns:a16="http://schemas.microsoft.com/office/drawing/2014/main" id="{A6C1F2A2-D184-49FB-99E6-B2EE7A52C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39370" flipH="1" flipV="1">
            <a:off x="633254" y="452324"/>
            <a:ext cx="4036224" cy="2597228"/>
          </a:xfrm>
          <a:custGeom>
            <a:avLst/>
            <a:gdLst>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403600 w 3637280"/>
              <a:gd name="connsiteY39" fmla="*/ 3505200 h 4023360"/>
              <a:gd name="connsiteX40" fmla="*/ 3505200 w 3637280"/>
              <a:gd name="connsiteY40" fmla="*/ 3596640 h 4023360"/>
              <a:gd name="connsiteX41" fmla="*/ 3545840 w 3637280"/>
              <a:gd name="connsiteY41" fmla="*/ 3637280 h 4023360"/>
              <a:gd name="connsiteX42" fmla="*/ 3596640 w 3637280"/>
              <a:gd name="connsiteY42" fmla="*/ 3667760 h 4023360"/>
              <a:gd name="connsiteX43" fmla="*/ 3637280 w 3637280"/>
              <a:gd name="connsiteY43"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45840 w 3637280"/>
              <a:gd name="connsiteY40" fmla="*/ 3637280 h 4023360"/>
              <a:gd name="connsiteX41" fmla="*/ 3596640 w 3637280"/>
              <a:gd name="connsiteY41" fmla="*/ 3667760 h 4023360"/>
              <a:gd name="connsiteX42" fmla="*/ 3637280 w 3637280"/>
              <a:gd name="connsiteY42"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41" fmla="*/ 3637280 w 3637280"/>
              <a:gd name="connsiteY41"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0" fmla="*/ 3637280 w 3820160"/>
              <a:gd name="connsiteY0" fmla="*/ 3352800 h 4023360"/>
              <a:gd name="connsiteX1" fmla="*/ 3606800 w 3820160"/>
              <a:gd name="connsiteY1" fmla="*/ 3403600 h 4023360"/>
              <a:gd name="connsiteX2" fmla="*/ 3556000 w 3820160"/>
              <a:gd name="connsiteY2" fmla="*/ 3474720 h 4023360"/>
              <a:gd name="connsiteX3" fmla="*/ 3535680 w 3820160"/>
              <a:gd name="connsiteY3" fmla="*/ 3505200 h 4023360"/>
              <a:gd name="connsiteX4" fmla="*/ 3515360 w 3820160"/>
              <a:gd name="connsiteY4" fmla="*/ 3525520 h 4023360"/>
              <a:gd name="connsiteX5" fmla="*/ 3474720 w 3820160"/>
              <a:gd name="connsiteY5" fmla="*/ 3576320 h 4023360"/>
              <a:gd name="connsiteX6" fmla="*/ 3230880 w 3820160"/>
              <a:gd name="connsiteY6" fmla="*/ 3749040 h 4023360"/>
              <a:gd name="connsiteX7" fmla="*/ 2763520 w 3820160"/>
              <a:gd name="connsiteY7" fmla="*/ 3931920 h 4023360"/>
              <a:gd name="connsiteX8" fmla="*/ 2407920 w 3820160"/>
              <a:gd name="connsiteY8" fmla="*/ 4013200 h 4023360"/>
              <a:gd name="connsiteX9" fmla="*/ 2204720 w 3820160"/>
              <a:gd name="connsiteY9" fmla="*/ 4023360 h 4023360"/>
              <a:gd name="connsiteX10" fmla="*/ 1869440 w 3820160"/>
              <a:gd name="connsiteY10" fmla="*/ 4013200 h 4023360"/>
              <a:gd name="connsiteX11" fmla="*/ 1483360 w 3820160"/>
              <a:gd name="connsiteY11" fmla="*/ 3942080 h 4023360"/>
              <a:gd name="connsiteX12" fmla="*/ 1259840 w 3820160"/>
              <a:gd name="connsiteY12" fmla="*/ 3870960 h 4023360"/>
              <a:gd name="connsiteX13" fmla="*/ 1056640 w 3820160"/>
              <a:gd name="connsiteY13" fmla="*/ 3779520 h 4023360"/>
              <a:gd name="connsiteX14" fmla="*/ 792480 w 3820160"/>
              <a:gd name="connsiteY14" fmla="*/ 3616960 h 4023360"/>
              <a:gd name="connsiteX15" fmla="*/ 355600 w 3820160"/>
              <a:gd name="connsiteY15" fmla="*/ 3017520 h 4023360"/>
              <a:gd name="connsiteX16" fmla="*/ 152400 w 3820160"/>
              <a:gd name="connsiteY16" fmla="*/ 2611120 h 4023360"/>
              <a:gd name="connsiteX17" fmla="*/ 30480 w 3820160"/>
              <a:gd name="connsiteY17" fmla="*/ 2204720 h 4023360"/>
              <a:gd name="connsiteX18" fmla="*/ 0 w 3820160"/>
              <a:gd name="connsiteY18" fmla="*/ 1981200 h 4023360"/>
              <a:gd name="connsiteX19" fmla="*/ 71120 w 3820160"/>
              <a:gd name="connsiteY19" fmla="*/ 1158240 h 4023360"/>
              <a:gd name="connsiteX20" fmla="*/ 132080 w 3820160"/>
              <a:gd name="connsiteY20" fmla="*/ 975360 h 4023360"/>
              <a:gd name="connsiteX21" fmla="*/ 294640 w 3820160"/>
              <a:gd name="connsiteY21" fmla="*/ 690880 h 4023360"/>
              <a:gd name="connsiteX22" fmla="*/ 751840 w 3820160"/>
              <a:gd name="connsiteY22" fmla="*/ 254000 h 4023360"/>
              <a:gd name="connsiteX23" fmla="*/ 1127760 w 3820160"/>
              <a:gd name="connsiteY23" fmla="*/ 71120 h 4023360"/>
              <a:gd name="connsiteX24" fmla="*/ 1432560 w 3820160"/>
              <a:gd name="connsiteY24" fmla="*/ 10160 h 4023360"/>
              <a:gd name="connsiteX25" fmla="*/ 1625600 w 3820160"/>
              <a:gd name="connsiteY25" fmla="*/ 0 h 4023360"/>
              <a:gd name="connsiteX26" fmla="*/ 2174240 w 3820160"/>
              <a:gd name="connsiteY26" fmla="*/ 20320 h 4023360"/>
              <a:gd name="connsiteX27" fmla="*/ 2407920 w 3820160"/>
              <a:gd name="connsiteY27" fmla="*/ 101600 h 4023360"/>
              <a:gd name="connsiteX28" fmla="*/ 2580640 w 3820160"/>
              <a:gd name="connsiteY28" fmla="*/ 223520 h 4023360"/>
              <a:gd name="connsiteX29" fmla="*/ 2794000 w 3820160"/>
              <a:gd name="connsiteY29" fmla="*/ 599440 h 4023360"/>
              <a:gd name="connsiteX30" fmla="*/ 2885440 w 3820160"/>
              <a:gd name="connsiteY30" fmla="*/ 853440 h 4023360"/>
              <a:gd name="connsiteX31" fmla="*/ 3007360 w 3820160"/>
              <a:gd name="connsiteY31" fmla="*/ 1361440 h 4023360"/>
              <a:gd name="connsiteX32" fmla="*/ 3078480 w 3820160"/>
              <a:gd name="connsiteY32" fmla="*/ 1899920 h 4023360"/>
              <a:gd name="connsiteX33" fmla="*/ 3078480 w 3820160"/>
              <a:gd name="connsiteY33" fmla="*/ 2570480 h 4023360"/>
              <a:gd name="connsiteX34" fmla="*/ 3037840 w 3820160"/>
              <a:gd name="connsiteY34" fmla="*/ 2844800 h 4023360"/>
              <a:gd name="connsiteX35" fmla="*/ 3017520 w 3820160"/>
              <a:gd name="connsiteY35" fmla="*/ 2926080 h 4023360"/>
              <a:gd name="connsiteX36" fmla="*/ 2997200 w 3820160"/>
              <a:gd name="connsiteY36" fmla="*/ 2966720 h 4023360"/>
              <a:gd name="connsiteX37" fmla="*/ 3068320 w 3820160"/>
              <a:gd name="connsiteY37" fmla="*/ 3098800 h 4023360"/>
              <a:gd name="connsiteX38" fmla="*/ 3108960 w 3820160"/>
              <a:gd name="connsiteY38" fmla="*/ 3169920 h 4023360"/>
              <a:gd name="connsiteX39" fmla="*/ 3820160 w 3820160"/>
              <a:gd name="connsiteY39" fmla="*/ 3078480 h 4023360"/>
              <a:gd name="connsiteX0" fmla="*/ 3606800 w 3820160"/>
              <a:gd name="connsiteY0" fmla="*/ 3403600 h 4023360"/>
              <a:gd name="connsiteX1" fmla="*/ 3556000 w 3820160"/>
              <a:gd name="connsiteY1" fmla="*/ 3474720 h 4023360"/>
              <a:gd name="connsiteX2" fmla="*/ 3535680 w 3820160"/>
              <a:gd name="connsiteY2" fmla="*/ 3505200 h 4023360"/>
              <a:gd name="connsiteX3" fmla="*/ 3515360 w 3820160"/>
              <a:gd name="connsiteY3" fmla="*/ 3525520 h 4023360"/>
              <a:gd name="connsiteX4" fmla="*/ 3474720 w 3820160"/>
              <a:gd name="connsiteY4" fmla="*/ 3576320 h 4023360"/>
              <a:gd name="connsiteX5" fmla="*/ 3230880 w 3820160"/>
              <a:gd name="connsiteY5" fmla="*/ 3749040 h 4023360"/>
              <a:gd name="connsiteX6" fmla="*/ 2763520 w 3820160"/>
              <a:gd name="connsiteY6" fmla="*/ 3931920 h 4023360"/>
              <a:gd name="connsiteX7" fmla="*/ 2407920 w 3820160"/>
              <a:gd name="connsiteY7" fmla="*/ 4013200 h 4023360"/>
              <a:gd name="connsiteX8" fmla="*/ 2204720 w 3820160"/>
              <a:gd name="connsiteY8" fmla="*/ 4023360 h 4023360"/>
              <a:gd name="connsiteX9" fmla="*/ 1869440 w 3820160"/>
              <a:gd name="connsiteY9" fmla="*/ 4013200 h 4023360"/>
              <a:gd name="connsiteX10" fmla="*/ 1483360 w 3820160"/>
              <a:gd name="connsiteY10" fmla="*/ 3942080 h 4023360"/>
              <a:gd name="connsiteX11" fmla="*/ 1259840 w 3820160"/>
              <a:gd name="connsiteY11" fmla="*/ 3870960 h 4023360"/>
              <a:gd name="connsiteX12" fmla="*/ 1056640 w 3820160"/>
              <a:gd name="connsiteY12" fmla="*/ 3779520 h 4023360"/>
              <a:gd name="connsiteX13" fmla="*/ 792480 w 3820160"/>
              <a:gd name="connsiteY13" fmla="*/ 3616960 h 4023360"/>
              <a:gd name="connsiteX14" fmla="*/ 355600 w 3820160"/>
              <a:gd name="connsiteY14" fmla="*/ 3017520 h 4023360"/>
              <a:gd name="connsiteX15" fmla="*/ 152400 w 3820160"/>
              <a:gd name="connsiteY15" fmla="*/ 2611120 h 4023360"/>
              <a:gd name="connsiteX16" fmla="*/ 30480 w 3820160"/>
              <a:gd name="connsiteY16" fmla="*/ 2204720 h 4023360"/>
              <a:gd name="connsiteX17" fmla="*/ 0 w 3820160"/>
              <a:gd name="connsiteY17" fmla="*/ 1981200 h 4023360"/>
              <a:gd name="connsiteX18" fmla="*/ 71120 w 3820160"/>
              <a:gd name="connsiteY18" fmla="*/ 1158240 h 4023360"/>
              <a:gd name="connsiteX19" fmla="*/ 132080 w 3820160"/>
              <a:gd name="connsiteY19" fmla="*/ 975360 h 4023360"/>
              <a:gd name="connsiteX20" fmla="*/ 294640 w 3820160"/>
              <a:gd name="connsiteY20" fmla="*/ 690880 h 4023360"/>
              <a:gd name="connsiteX21" fmla="*/ 751840 w 3820160"/>
              <a:gd name="connsiteY21" fmla="*/ 254000 h 4023360"/>
              <a:gd name="connsiteX22" fmla="*/ 1127760 w 3820160"/>
              <a:gd name="connsiteY22" fmla="*/ 71120 h 4023360"/>
              <a:gd name="connsiteX23" fmla="*/ 1432560 w 3820160"/>
              <a:gd name="connsiteY23" fmla="*/ 10160 h 4023360"/>
              <a:gd name="connsiteX24" fmla="*/ 1625600 w 3820160"/>
              <a:gd name="connsiteY24" fmla="*/ 0 h 4023360"/>
              <a:gd name="connsiteX25" fmla="*/ 2174240 w 3820160"/>
              <a:gd name="connsiteY25" fmla="*/ 20320 h 4023360"/>
              <a:gd name="connsiteX26" fmla="*/ 2407920 w 3820160"/>
              <a:gd name="connsiteY26" fmla="*/ 101600 h 4023360"/>
              <a:gd name="connsiteX27" fmla="*/ 2580640 w 3820160"/>
              <a:gd name="connsiteY27" fmla="*/ 223520 h 4023360"/>
              <a:gd name="connsiteX28" fmla="*/ 2794000 w 3820160"/>
              <a:gd name="connsiteY28" fmla="*/ 599440 h 4023360"/>
              <a:gd name="connsiteX29" fmla="*/ 2885440 w 3820160"/>
              <a:gd name="connsiteY29" fmla="*/ 853440 h 4023360"/>
              <a:gd name="connsiteX30" fmla="*/ 3007360 w 3820160"/>
              <a:gd name="connsiteY30" fmla="*/ 1361440 h 4023360"/>
              <a:gd name="connsiteX31" fmla="*/ 3078480 w 3820160"/>
              <a:gd name="connsiteY31" fmla="*/ 1899920 h 4023360"/>
              <a:gd name="connsiteX32" fmla="*/ 3078480 w 3820160"/>
              <a:gd name="connsiteY32" fmla="*/ 2570480 h 4023360"/>
              <a:gd name="connsiteX33" fmla="*/ 3037840 w 3820160"/>
              <a:gd name="connsiteY33" fmla="*/ 2844800 h 4023360"/>
              <a:gd name="connsiteX34" fmla="*/ 3017520 w 3820160"/>
              <a:gd name="connsiteY34" fmla="*/ 2926080 h 4023360"/>
              <a:gd name="connsiteX35" fmla="*/ 2997200 w 3820160"/>
              <a:gd name="connsiteY35" fmla="*/ 2966720 h 4023360"/>
              <a:gd name="connsiteX36" fmla="*/ 3068320 w 3820160"/>
              <a:gd name="connsiteY36" fmla="*/ 3098800 h 4023360"/>
              <a:gd name="connsiteX37" fmla="*/ 3108960 w 3820160"/>
              <a:gd name="connsiteY37" fmla="*/ 3169920 h 4023360"/>
              <a:gd name="connsiteX38" fmla="*/ 3820160 w 3820160"/>
              <a:gd name="connsiteY38" fmla="*/ 3078480 h 4023360"/>
              <a:gd name="connsiteX0" fmla="*/ 3556000 w 3820160"/>
              <a:gd name="connsiteY0" fmla="*/ 3474720 h 4023360"/>
              <a:gd name="connsiteX1" fmla="*/ 3535680 w 3820160"/>
              <a:gd name="connsiteY1" fmla="*/ 3505200 h 4023360"/>
              <a:gd name="connsiteX2" fmla="*/ 3515360 w 3820160"/>
              <a:gd name="connsiteY2" fmla="*/ 3525520 h 4023360"/>
              <a:gd name="connsiteX3" fmla="*/ 3474720 w 3820160"/>
              <a:gd name="connsiteY3" fmla="*/ 3576320 h 4023360"/>
              <a:gd name="connsiteX4" fmla="*/ 3230880 w 3820160"/>
              <a:gd name="connsiteY4" fmla="*/ 3749040 h 4023360"/>
              <a:gd name="connsiteX5" fmla="*/ 2763520 w 3820160"/>
              <a:gd name="connsiteY5" fmla="*/ 3931920 h 4023360"/>
              <a:gd name="connsiteX6" fmla="*/ 2407920 w 3820160"/>
              <a:gd name="connsiteY6" fmla="*/ 4013200 h 4023360"/>
              <a:gd name="connsiteX7" fmla="*/ 2204720 w 3820160"/>
              <a:gd name="connsiteY7" fmla="*/ 4023360 h 4023360"/>
              <a:gd name="connsiteX8" fmla="*/ 1869440 w 3820160"/>
              <a:gd name="connsiteY8" fmla="*/ 4013200 h 4023360"/>
              <a:gd name="connsiteX9" fmla="*/ 1483360 w 3820160"/>
              <a:gd name="connsiteY9" fmla="*/ 3942080 h 4023360"/>
              <a:gd name="connsiteX10" fmla="*/ 1259840 w 3820160"/>
              <a:gd name="connsiteY10" fmla="*/ 3870960 h 4023360"/>
              <a:gd name="connsiteX11" fmla="*/ 1056640 w 3820160"/>
              <a:gd name="connsiteY11" fmla="*/ 3779520 h 4023360"/>
              <a:gd name="connsiteX12" fmla="*/ 792480 w 3820160"/>
              <a:gd name="connsiteY12" fmla="*/ 3616960 h 4023360"/>
              <a:gd name="connsiteX13" fmla="*/ 355600 w 3820160"/>
              <a:gd name="connsiteY13" fmla="*/ 3017520 h 4023360"/>
              <a:gd name="connsiteX14" fmla="*/ 152400 w 3820160"/>
              <a:gd name="connsiteY14" fmla="*/ 2611120 h 4023360"/>
              <a:gd name="connsiteX15" fmla="*/ 30480 w 3820160"/>
              <a:gd name="connsiteY15" fmla="*/ 2204720 h 4023360"/>
              <a:gd name="connsiteX16" fmla="*/ 0 w 3820160"/>
              <a:gd name="connsiteY16" fmla="*/ 1981200 h 4023360"/>
              <a:gd name="connsiteX17" fmla="*/ 71120 w 3820160"/>
              <a:gd name="connsiteY17" fmla="*/ 1158240 h 4023360"/>
              <a:gd name="connsiteX18" fmla="*/ 132080 w 3820160"/>
              <a:gd name="connsiteY18" fmla="*/ 975360 h 4023360"/>
              <a:gd name="connsiteX19" fmla="*/ 294640 w 3820160"/>
              <a:gd name="connsiteY19" fmla="*/ 690880 h 4023360"/>
              <a:gd name="connsiteX20" fmla="*/ 751840 w 3820160"/>
              <a:gd name="connsiteY20" fmla="*/ 254000 h 4023360"/>
              <a:gd name="connsiteX21" fmla="*/ 1127760 w 3820160"/>
              <a:gd name="connsiteY21" fmla="*/ 71120 h 4023360"/>
              <a:gd name="connsiteX22" fmla="*/ 1432560 w 3820160"/>
              <a:gd name="connsiteY22" fmla="*/ 10160 h 4023360"/>
              <a:gd name="connsiteX23" fmla="*/ 1625600 w 3820160"/>
              <a:gd name="connsiteY23" fmla="*/ 0 h 4023360"/>
              <a:gd name="connsiteX24" fmla="*/ 2174240 w 3820160"/>
              <a:gd name="connsiteY24" fmla="*/ 20320 h 4023360"/>
              <a:gd name="connsiteX25" fmla="*/ 2407920 w 3820160"/>
              <a:gd name="connsiteY25" fmla="*/ 101600 h 4023360"/>
              <a:gd name="connsiteX26" fmla="*/ 2580640 w 3820160"/>
              <a:gd name="connsiteY26" fmla="*/ 223520 h 4023360"/>
              <a:gd name="connsiteX27" fmla="*/ 2794000 w 3820160"/>
              <a:gd name="connsiteY27" fmla="*/ 599440 h 4023360"/>
              <a:gd name="connsiteX28" fmla="*/ 2885440 w 3820160"/>
              <a:gd name="connsiteY28" fmla="*/ 853440 h 4023360"/>
              <a:gd name="connsiteX29" fmla="*/ 3007360 w 3820160"/>
              <a:gd name="connsiteY29" fmla="*/ 1361440 h 4023360"/>
              <a:gd name="connsiteX30" fmla="*/ 3078480 w 3820160"/>
              <a:gd name="connsiteY30" fmla="*/ 1899920 h 4023360"/>
              <a:gd name="connsiteX31" fmla="*/ 3078480 w 3820160"/>
              <a:gd name="connsiteY31" fmla="*/ 2570480 h 4023360"/>
              <a:gd name="connsiteX32" fmla="*/ 3037840 w 3820160"/>
              <a:gd name="connsiteY32" fmla="*/ 2844800 h 4023360"/>
              <a:gd name="connsiteX33" fmla="*/ 3017520 w 3820160"/>
              <a:gd name="connsiteY33" fmla="*/ 2926080 h 4023360"/>
              <a:gd name="connsiteX34" fmla="*/ 2997200 w 3820160"/>
              <a:gd name="connsiteY34" fmla="*/ 2966720 h 4023360"/>
              <a:gd name="connsiteX35" fmla="*/ 3068320 w 3820160"/>
              <a:gd name="connsiteY35" fmla="*/ 3098800 h 4023360"/>
              <a:gd name="connsiteX36" fmla="*/ 3108960 w 3820160"/>
              <a:gd name="connsiteY36" fmla="*/ 3169920 h 4023360"/>
              <a:gd name="connsiteX37" fmla="*/ 3820160 w 3820160"/>
              <a:gd name="connsiteY37" fmla="*/ 3078480 h 4023360"/>
              <a:gd name="connsiteX0" fmla="*/ 3535680 w 3820160"/>
              <a:gd name="connsiteY0" fmla="*/ 3505200 h 4023360"/>
              <a:gd name="connsiteX1" fmla="*/ 3515360 w 3820160"/>
              <a:gd name="connsiteY1" fmla="*/ 3525520 h 4023360"/>
              <a:gd name="connsiteX2" fmla="*/ 3474720 w 3820160"/>
              <a:gd name="connsiteY2" fmla="*/ 3576320 h 4023360"/>
              <a:gd name="connsiteX3" fmla="*/ 3230880 w 3820160"/>
              <a:gd name="connsiteY3" fmla="*/ 3749040 h 4023360"/>
              <a:gd name="connsiteX4" fmla="*/ 2763520 w 3820160"/>
              <a:gd name="connsiteY4" fmla="*/ 3931920 h 4023360"/>
              <a:gd name="connsiteX5" fmla="*/ 2407920 w 3820160"/>
              <a:gd name="connsiteY5" fmla="*/ 4013200 h 4023360"/>
              <a:gd name="connsiteX6" fmla="*/ 2204720 w 3820160"/>
              <a:gd name="connsiteY6" fmla="*/ 4023360 h 4023360"/>
              <a:gd name="connsiteX7" fmla="*/ 1869440 w 3820160"/>
              <a:gd name="connsiteY7" fmla="*/ 4013200 h 4023360"/>
              <a:gd name="connsiteX8" fmla="*/ 1483360 w 3820160"/>
              <a:gd name="connsiteY8" fmla="*/ 3942080 h 4023360"/>
              <a:gd name="connsiteX9" fmla="*/ 1259840 w 3820160"/>
              <a:gd name="connsiteY9" fmla="*/ 3870960 h 4023360"/>
              <a:gd name="connsiteX10" fmla="*/ 1056640 w 3820160"/>
              <a:gd name="connsiteY10" fmla="*/ 3779520 h 4023360"/>
              <a:gd name="connsiteX11" fmla="*/ 792480 w 3820160"/>
              <a:gd name="connsiteY11" fmla="*/ 3616960 h 4023360"/>
              <a:gd name="connsiteX12" fmla="*/ 355600 w 3820160"/>
              <a:gd name="connsiteY12" fmla="*/ 3017520 h 4023360"/>
              <a:gd name="connsiteX13" fmla="*/ 152400 w 3820160"/>
              <a:gd name="connsiteY13" fmla="*/ 2611120 h 4023360"/>
              <a:gd name="connsiteX14" fmla="*/ 30480 w 3820160"/>
              <a:gd name="connsiteY14" fmla="*/ 2204720 h 4023360"/>
              <a:gd name="connsiteX15" fmla="*/ 0 w 3820160"/>
              <a:gd name="connsiteY15" fmla="*/ 1981200 h 4023360"/>
              <a:gd name="connsiteX16" fmla="*/ 71120 w 3820160"/>
              <a:gd name="connsiteY16" fmla="*/ 1158240 h 4023360"/>
              <a:gd name="connsiteX17" fmla="*/ 132080 w 3820160"/>
              <a:gd name="connsiteY17" fmla="*/ 975360 h 4023360"/>
              <a:gd name="connsiteX18" fmla="*/ 294640 w 3820160"/>
              <a:gd name="connsiteY18" fmla="*/ 690880 h 4023360"/>
              <a:gd name="connsiteX19" fmla="*/ 751840 w 3820160"/>
              <a:gd name="connsiteY19" fmla="*/ 254000 h 4023360"/>
              <a:gd name="connsiteX20" fmla="*/ 1127760 w 3820160"/>
              <a:gd name="connsiteY20" fmla="*/ 71120 h 4023360"/>
              <a:gd name="connsiteX21" fmla="*/ 1432560 w 3820160"/>
              <a:gd name="connsiteY21" fmla="*/ 10160 h 4023360"/>
              <a:gd name="connsiteX22" fmla="*/ 1625600 w 3820160"/>
              <a:gd name="connsiteY22" fmla="*/ 0 h 4023360"/>
              <a:gd name="connsiteX23" fmla="*/ 2174240 w 3820160"/>
              <a:gd name="connsiteY23" fmla="*/ 20320 h 4023360"/>
              <a:gd name="connsiteX24" fmla="*/ 2407920 w 3820160"/>
              <a:gd name="connsiteY24" fmla="*/ 101600 h 4023360"/>
              <a:gd name="connsiteX25" fmla="*/ 2580640 w 3820160"/>
              <a:gd name="connsiteY25" fmla="*/ 223520 h 4023360"/>
              <a:gd name="connsiteX26" fmla="*/ 2794000 w 3820160"/>
              <a:gd name="connsiteY26" fmla="*/ 599440 h 4023360"/>
              <a:gd name="connsiteX27" fmla="*/ 2885440 w 3820160"/>
              <a:gd name="connsiteY27" fmla="*/ 853440 h 4023360"/>
              <a:gd name="connsiteX28" fmla="*/ 3007360 w 3820160"/>
              <a:gd name="connsiteY28" fmla="*/ 1361440 h 4023360"/>
              <a:gd name="connsiteX29" fmla="*/ 3078480 w 3820160"/>
              <a:gd name="connsiteY29" fmla="*/ 1899920 h 4023360"/>
              <a:gd name="connsiteX30" fmla="*/ 3078480 w 3820160"/>
              <a:gd name="connsiteY30" fmla="*/ 2570480 h 4023360"/>
              <a:gd name="connsiteX31" fmla="*/ 3037840 w 3820160"/>
              <a:gd name="connsiteY31" fmla="*/ 2844800 h 4023360"/>
              <a:gd name="connsiteX32" fmla="*/ 3017520 w 3820160"/>
              <a:gd name="connsiteY32" fmla="*/ 2926080 h 4023360"/>
              <a:gd name="connsiteX33" fmla="*/ 2997200 w 3820160"/>
              <a:gd name="connsiteY33" fmla="*/ 2966720 h 4023360"/>
              <a:gd name="connsiteX34" fmla="*/ 3068320 w 3820160"/>
              <a:gd name="connsiteY34" fmla="*/ 3098800 h 4023360"/>
              <a:gd name="connsiteX35" fmla="*/ 3108960 w 3820160"/>
              <a:gd name="connsiteY35" fmla="*/ 3169920 h 4023360"/>
              <a:gd name="connsiteX36" fmla="*/ 3820160 w 3820160"/>
              <a:gd name="connsiteY36" fmla="*/ 3078480 h 4023360"/>
              <a:gd name="connsiteX0" fmla="*/ 3535680 w 3820160"/>
              <a:gd name="connsiteY0" fmla="*/ 350520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20160"/>
              <a:gd name="connsiteY0" fmla="*/ 327152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261360 w 3810000"/>
              <a:gd name="connsiteY27" fmla="*/ 129032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786592 w 3810000"/>
              <a:gd name="connsiteY33" fmla="*/ 3236276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09999 w 3810000"/>
              <a:gd name="connsiteY33"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108960 w 3810000"/>
              <a:gd name="connsiteY31" fmla="*/ 3169920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436071 w 3810000"/>
              <a:gd name="connsiteY28" fmla="*/ 2265991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359674 w 3810000"/>
              <a:gd name="connsiteY26" fmla="*/ 1222849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3001978 w 3810000"/>
              <a:gd name="connsiteY24" fmla="*/ 421964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407920 w 3810000"/>
              <a:gd name="connsiteY22" fmla="*/ 101600 h 4023360"/>
              <a:gd name="connsiteX23" fmla="*/ 3001978 w 3810000"/>
              <a:gd name="connsiteY23" fmla="*/ 421964 h 4023360"/>
              <a:gd name="connsiteX24" fmla="*/ 3359674 w 3810000"/>
              <a:gd name="connsiteY24" fmla="*/ 1222849 h 4023360"/>
              <a:gd name="connsiteX25" fmla="*/ 3436071 w 3810000"/>
              <a:gd name="connsiteY25" fmla="*/ 2265991 h 4023360"/>
              <a:gd name="connsiteX26" fmla="*/ 3373317 w 3810000"/>
              <a:gd name="connsiteY26" fmla="*/ 2711759 h 4023360"/>
              <a:gd name="connsiteX27" fmla="*/ 3306183 w 3810000"/>
              <a:gd name="connsiteY27" fmla="*/ 2962752 h 4023360"/>
              <a:gd name="connsiteX28" fmla="*/ 3277496 w 3810000"/>
              <a:gd name="connsiteY28" fmla="*/ 3058791 h 4023360"/>
              <a:gd name="connsiteX29" fmla="*/ 3809999 w 3810000"/>
              <a:gd name="connsiteY29" fmla="*/ 3287872 h 4023360"/>
              <a:gd name="connsiteX0" fmla="*/ 3810000 w 3810000"/>
              <a:gd name="connsiteY0" fmla="*/ 3272025 h 4023865"/>
              <a:gd name="connsiteX1" fmla="*/ 3474720 w 3810000"/>
              <a:gd name="connsiteY1" fmla="*/ 3576825 h 4023865"/>
              <a:gd name="connsiteX2" fmla="*/ 3230880 w 3810000"/>
              <a:gd name="connsiteY2" fmla="*/ 3749545 h 4023865"/>
              <a:gd name="connsiteX3" fmla="*/ 2763520 w 3810000"/>
              <a:gd name="connsiteY3" fmla="*/ 3932425 h 4023865"/>
              <a:gd name="connsiteX4" fmla="*/ 2407920 w 3810000"/>
              <a:gd name="connsiteY4" fmla="*/ 4013705 h 4023865"/>
              <a:gd name="connsiteX5" fmla="*/ 2204720 w 3810000"/>
              <a:gd name="connsiteY5" fmla="*/ 4023865 h 4023865"/>
              <a:gd name="connsiteX6" fmla="*/ 1869440 w 3810000"/>
              <a:gd name="connsiteY6" fmla="*/ 4013705 h 4023865"/>
              <a:gd name="connsiteX7" fmla="*/ 1483360 w 3810000"/>
              <a:gd name="connsiteY7" fmla="*/ 3942585 h 4023865"/>
              <a:gd name="connsiteX8" fmla="*/ 1259840 w 3810000"/>
              <a:gd name="connsiteY8" fmla="*/ 3871465 h 4023865"/>
              <a:gd name="connsiteX9" fmla="*/ 1056640 w 3810000"/>
              <a:gd name="connsiteY9" fmla="*/ 3780025 h 4023865"/>
              <a:gd name="connsiteX10" fmla="*/ 792480 w 3810000"/>
              <a:gd name="connsiteY10" fmla="*/ 3617465 h 4023865"/>
              <a:gd name="connsiteX11" fmla="*/ 355600 w 3810000"/>
              <a:gd name="connsiteY11" fmla="*/ 3018025 h 4023865"/>
              <a:gd name="connsiteX12" fmla="*/ 152400 w 3810000"/>
              <a:gd name="connsiteY12" fmla="*/ 2611625 h 4023865"/>
              <a:gd name="connsiteX13" fmla="*/ 30480 w 3810000"/>
              <a:gd name="connsiteY13" fmla="*/ 2205225 h 4023865"/>
              <a:gd name="connsiteX14" fmla="*/ 0 w 3810000"/>
              <a:gd name="connsiteY14" fmla="*/ 1981705 h 4023865"/>
              <a:gd name="connsiteX15" fmla="*/ 71120 w 3810000"/>
              <a:gd name="connsiteY15" fmla="*/ 1158745 h 4023865"/>
              <a:gd name="connsiteX16" fmla="*/ 132080 w 3810000"/>
              <a:gd name="connsiteY16" fmla="*/ 975865 h 4023865"/>
              <a:gd name="connsiteX17" fmla="*/ 294640 w 3810000"/>
              <a:gd name="connsiteY17" fmla="*/ 691385 h 4023865"/>
              <a:gd name="connsiteX18" fmla="*/ 751840 w 3810000"/>
              <a:gd name="connsiteY18" fmla="*/ 254505 h 4023865"/>
              <a:gd name="connsiteX19" fmla="*/ 1127760 w 3810000"/>
              <a:gd name="connsiteY19" fmla="*/ 71625 h 4023865"/>
              <a:gd name="connsiteX20" fmla="*/ 1625600 w 3810000"/>
              <a:gd name="connsiteY20" fmla="*/ 505 h 4023865"/>
              <a:gd name="connsiteX21" fmla="*/ 2407920 w 3810000"/>
              <a:gd name="connsiteY21" fmla="*/ 102105 h 4023865"/>
              <a:gd name="connsiteX22" fmla="*/ 3001978 w 3810000"/>
              <a:gd name="connsiteY22" fmla="*/ 422469 h 4023865"/>
              <a:gd name="connsiteX23" fmla="*/ 3359674 w 3810000"/>
              <a:gd name="connsiteY23" fmla="*/ 1223354 h 4023865"/>
              <a:gd name="connsiteX24" fmla="*/ 3436071 w 3810000"/>
              <a:gd name="connsiteY24" fmla="*/ 2266496 h 4023865"/>
              <a:gd name="connsiteX25" fmla="*/ 3373317 w 3810000"/>
              <a:gd name="connsiteY25" fmla="*/ 2712264 h 4023865"/>
              <a:gd name="connsiteX26" fmla="*/ 3306183 w 3810000"/>
              <a:gd name="connsiteY26" fmla="*/ 2963257 h 4023865"/>
              <a:gd name="connsiteX27" fmla="*/ 3277496 w 3810000"/>
              <a:gd name="connsiteY27" fmla="*/ 3059296 h 4023865"/>
              <a:gd name="connsiteX28" fmla="*/ 3809999 w 3810000"/>
              <a:gd name="connsiteY28" fmla="*/ 3288377 h 4023865"/>
              <a:gd name="connsiteX0" fmla="*/ 3810000 w 3810000"/>
              <a:gd name="connsiteY0" fmla="*/ 3281919 h 4033759"/>
              <a:gd name="connsiteX1" fmla="*/ 3474720 w 3810000"/>
              <a:gd name="connsiteY1" fmla="*/ 3586719 h 4033759"/>
              <a:gd name="connsiteX2" fmla="*/ 3230880 w 3810000"/>
              <a:gd name="connsiteY2" fmla="*/ 3759439 h 4033759"/>
              <a:gd name="connsiteX3" fmla="*/ 2763520 w 3810000"/>
              <a:gd name="connsiteY3" fmla="*/ 3942319 h 4033759"/>
              <a:gd name="connsiteX4" fmla="*/ 2407920 w 3810000"/>
              <a:gd name="connsiteY4" fmla="*/ 4023599 h 4033759"/>
              <a:gd name="connsiteX5" fmla="*/ 2204720 w 3810000"/>
              <a:gd name="connsiteY5" fmla="*/ 4033759 h 4033759"/>
              <a:gd name="connsiteX6" fmla="*/ 1869440 w 3810000"/>
              <a:gd name="connsiteY6" fmla="*/ 4023599 h 4033759"/>
              <a:gd name="connsiteX7" fmla="*/ 1483360 w 3810000"/>
              <a:gd name="connsiteY7" fmla="*/ 3952479 h 4033759"/>
              <a:gd name="connsiteX8" fmla="*/ 1259840 w 3810000"/>
              <a:gd name="connsiteY8" fmla="*/ 3881359 h 4033759"/>
              <a:gd name="connsiteX9" fmla="*/ 1056640 w 3810000"/>
              <a:gd name="connsiteY9" fmla="*/ 3789919 h 4033759"/>
              <a:gd name="connsiteX10" fmla="*/ 792480 w 3810000"/>
              <a:gd name="connsiteY10" fmla="*/ 3627359 h 4033759"/>
              <a:gd name="connsiteX11" fmla="*/ 355600 w 3810000"/>
              <a:gd name="connsiteY11" fmla="*/ 3027919 h 4033759"/>
              <a:gd name="connsiteX12" fmla="*/ 152400 w 3810000"/>
              <a:gd name="connsiteY12" fmla="*/ 2621519 h 4033759"/>
              <a:gd name="connsiteX13" fmla="*/ 30480 w 3810000"/>
              <a:gd name="connsiteY13" fmla="*/ 2215119 h 4033759"/>
              <a:gd name="connsiteX14" fmla="*/ 0 w 3810000"/>
              <a:gd name="connsiteY14" fmla="*/ 1991599 h 4033759"/>
              <a:gd name="connsiteX15" fmla="*/ 71120 w 3810000"/>
              <a:gd name="connsiteY15" fmla="*/ 1168639 h 4033759"/>
              <a:gd name="connsiteX16" fmla="*/ 132080 w 3810000"/>
              <a:gd name="connsiteY16" fmla="*/ 985759 h 4033759"/>
              <a:gd name="connsiteX17" fmla="*/ 294640 w 3810000"/>
              <a:gd name="connsiteY17" fmla="*/ 701279 h 4033759"/>
              <a:gd name="connsiteX18" fmla="*/ 1127760 w 3810000"/>
              <a:gd name="connsiteY18" fmla="*/ 81519 h 4033759"/>
              <a:gd name="connsiteX19" fmla="*/ 1625600 w 3810000"/>
              <a:gd name="connsiteY19" fmla="*/ 10399 h 4033759"/>
              <a:gd name="connsiteX20" fmla="*/ 2407920 w 3810000"/>
              <a:gd name="connsiteY20" fmla="*/ 111999 h 4033759"/>
              <a:gd name="connsiteX21" fmla="*/ 3001978 w 3810000"/>
              <a:gd name="connsiteY21" fmla="*/ 432363 h 4033759"/>
              <a:gd name="connsiteX22" fmla="*/ 3359674 w 3810000"/>
              <a:gd name="connsiteY22" fmla="*/ 1233248 h 4033759"/>
              <a:gd name="connsiteX23" fmla="*/ 3436071 w 3810000"/>
              <a:gd name="connsiteY23" fmla="*/ 2276390 h 4033759"/>
              <a:gd name="connsiteX24" fmla="*/ 3373317 w 3810000"/>
              <a:gd name="connsiteY24" fmla="*/ 2722158 h 4033759"/>
              <a:gd name="connsiteX25" fmla="*/ 3306183 w 3810000"/>
              <a:gd name="connsiteY25" fmla="*/ 2973151 h 4033759"/>
              <a:gd name="connsiteX26" fmla="*/ 3277496 w 3810000"/>
              <a:gd name="connsiteY26" fmla="*/ 3069190 h 4033759"/>
              <a:gd name="connsiteX27" fmla="*/ 3809999 w 3810000"/>
              <a:gd name="connsiteY27" fmla="*/ 3298271 h 4033759"/>
              <a:gd name="connsiteX0" fmla="*/ 3810000 w 3810000"/>
              <a:gd name="connsiteY0" fmla="*/ 3271645 h 4023485"/>
              <a:gd name="connsiteX1" fmla="*/ 3474720 w 3810000"/>
              <a:gd name="connsiteY1" fmla="*/ 3576445 h 4023485"/>
              <a:gd name="connsiteX2" fmla="*/ 3230880 w 3810000"/>
              <a:gd name="connsiteY2" fmla="*/ 3749165 h 4023485"/>
              <a:gd name="connsiteX3" fmla="*/ 2763520 w 3810000"/>
              <a:gd name="connsiteY3" fmla="*/ 3932045 h 4023485"/>
              <a:gd name="connsiteX4" fmla="*/ 2407920 w 3810000"/>
              <a:gd name="connsiteY4" fmla="*/ 4013325 h 4023485"/>
              <a:gd name="connsiteX5" fmla="*/ 2204720 w 3810000"/>
              <a:gd name="connsiteY5" fmla="*/ 4023485 h 4023485"/>
              <a:gd name="connsiteX6" fmla="*/ 1869440 w 3810000"/>
              <a:gd name="connsiteY6" fmla="*/ 4013325 h 4023485"/>
              <a:gd name="connsiteX7" fmla="*/ 1483360 w 3810000"/>
              <a:gd name="connsiteY7" fmla="*/ 3942205 h 4023485"/>
              <a:gd name="connsiteX8" fmla="*/ 1259840 w 3810000"/>
              <a:gd name="connsiteY8" fmla="*/ 3871085 h 4023485"/>
              <a:gd name="connsiteX9" fmla="*/ 1056640 w 3810000"/>
              <a:gd name="connsiteY9" fmla="*/ 3779645 h 4023485"/>
              <a:gd name="connsiteX10" fmla="*/ 792480 w 3810000"/>
              <a:gd name="connsiteY10" fmla="*/ 3617085 h 4023485"/>
              <a:gd name="connsiteX11" fmla="*/ 355600 w 3810000"/>
              <a:gd name="connsiteY11" fmla="*/ 3017645 h 4023485"/>
              <a:gd name="connsiteX12" fmla="*/ 152400 w 3810000"/>
              <a:gd name="connsiteY12" fmla="*/ 2611245 h 4023485"/>
              <a:gd name="connsiteX13" fmla="*/ 30480 w 3810000"/>
              <a:gd name="connsiteY13" fmla="*/ 2204845 h 4023485"/>
              <a:gd name="connsiteX14" fmla="*/ 0 w 3810000"/>
              <a:gd name="connsiteY14" fmla="*/ 1981325 h 4023485"/>
              <a:gd name="connsiteX15" fmla="*/ 71120 w 3810000"/>
              <a:gd name="connsiteY15" fmla="*/ 1158365 h 4023485"/>
              <a:gd name="connsiteX16" fmla="*/ 132080 w 3810000"/>
              <a:gd name="connsiteY16" fmla="*/ 975485 h 4023485"/>
              <a:gd name="connsiteX17" fmla="*/ 294640 w 3810000"/>
              <a:gd name="connsiteY17" fmla="*/ 691005 h 4023485"/>
              <a:gd name="connsiteX18" fmla="*/ 893683 w 3810000"/>
              <a:gd name="connsiteY18" fmla="*/ 261752 h 4023485"/>
              <a:gd name="connsiteX19" fmla="*/ 1625600 w 3810000"/>
              <a:gd name="connsiteY19" fmla="*/ 125 h 4023485"/>
              <a:gd name="connsiteX20" fmla="*/ 2407920 w 3810000"/>
              <a:gd name="connsiteY20" fmla="*/ 101725 h 4023485"/>
              <a:gd name="connsiteX21" fmla="*/ 3001978 w 3810000"/>
              <a:gd name="connsiteY21" fmla="*/ 422089 h 4023485"/>
              <a:gd name="connsiteX22" fmla="*/ 3359674 w 3810000"/>
              <a:gd name="connsiteY22" fmla="*/ 1222974 h 4023485"/>
              <a:gd name="connsiteX23" fmla="*/ 3436071 w 3810000"/>
              <a:gd name="connsiteY23" fmla="*/ 2266116 h 4023485"/>
              <a:gd name="connsiteX24" fmla="*/ 3373317 w 3810000"/>
              <a:gd name="connsiteY24" fmla="*/ 2711884 h 4023485"/>
              <a:gd name="connsiteX25" fmla="*/ 3306183 w 3810000"/>
              <a:gd name="connsiteY25" fmla="*/ 2962877 h 4023485"/>
              <a:gd name="connsiteX26" fmla="*/ 3277496 w 3810000"/>
              <a:gd name="connsiteY26" fmla="*/ 3058916 h 4023485"/>
              <a:gd name="connsiteX27" fmla="*/ 3809999 w 3810000"/>
              <a:gd name="connsiteY27" fmla="*/ 3287997 h 4023485"/>
              <a:gd name="connsiteX0" fmla="*/ 3810000 w 3810000"/>
              <a:gd name="connsiteY0" fmla="*/ 3220097 h 3971937"/>
              <a:gd name="connsiteX1" fmla="*/ 3474720 w 3810000"/>
              <a:gd name="connsiteY1" fmla="*/ 3524897 h 3971937"/>
              <a:gd name="connsiteX2" fmla="*/ 3230880 w 3810000"/>
              <a:gd name="connsiteY2" fmla="*/ 3697617 h 3971937"/>
              <a:gd name="connsiteX3" fmla="*/ 2763520 w 3810000"/>
              <a:gd name="connsiteY3" fmla="*/ 3880497 h 3971937"/>
              <a:gd name="connsiteX4" fmla="*/ 2407920 w 3810000"/>
              <a:gd name="connsiteY4" fmla="*/ 3961777 h 3971937"/>
              <a:gd name="connsiteX5" fmla="*/ 2204720 w 3810000"/>
              <a:gd name="connsiteY5" fmla="*/ 3971937 h 3971937"/>
              <a:gd name="connsiteX6" fmla="*/ 1869440 w 3810000"/>
              <a:gd name="connsiteY6" fmla="*/ 3961777 h 3971937"/>
              <a:gd name="connsiteX7" fmla="*/ 1483360 w 3810000"/>
              <a:gd name="connsiteY7" fmla="*/ 3890657 h 3971937"/>
              <a:gd name="connsiteX8" fmla="*/ 1259840 w 3810000"/>
              <a:gd name="connsiteY8" fmla="*/ 3819537 h 3971937"/>
              <a:gd name="connsiteX9" fmla="*/ 1056640 w 3810000"/>
              <a:gd name="connsiteY9" fmla="*/ 3728097 h 3971937"/>
              <a:gd name="connsiteX10" fmla="*/ 792480 w 3810000"/>
              <a:gd name="connsiteY10" fmla="*/ 3565537 h 3971937"/>
              <a:gd name="connsiteX11" fmla="*/ 355600 w 3810000"/>
              <a:gd name="connsiteY11" fmla="*/ 2966097 h 3971937"/>
              <a:gd name="connsiteX12" fmla="*/ 152400 w 3810000"/>
              <a:gd name="connsiteY12" fmla="*/ 2559697 h 3971937"/>
              <a:gd name="connsiteX13" fmla="*/ 30480 w 3810000"/>
              <a:gd name="connsiteY13" fmla="*/ 2153297 h 3971937"/>
              <a:gd name="connsiteX14" fmla="*/ 0 w 3810000"/>
              <a:gd name="connsiteY14" fmla="*/ 1929777 h 3971937"/>
              <a:gd name="connsiteX15" fmla="*/ 71120 w 3810000"/>
              <a:gd name="connsiteY15" fmla="*/ 1106817 h 3971937"/>
              <a:gd name="connsiteX16" fmla="*/ 132080 w 3810000"/>
              <a:gd name="connsiteY16" fmla="*/ 923937 h 3971937"/>
              <a:gd name="connsiteX17" fmla="*/ 294640 w 3810000"/>
              <a:gd name="connsiteY17" fmla="*/ 639457 h 3971937"/>
              <a:gd name="connsiteX18" fmla="*/ 893683 w 3810000"/>
              <a:gd name="connsiteY18" fmla="*/ 210204 h 3971937"/>
              <a:gd name="connsiteX19" fmla="*/ 1625600 w 3810000"/>
              <a:gd name="connsiteY19" fmla="*/ 172 h 3971937"/>
              <a:gd name="connsiteX20" fmla="*/ 2407920 w 3810000"/>
              <a:gd name="connsiteY20" fmla="*/ 50177 h 3971937"/>
              <a:gd name="connsiteX21" fmla="*/ 3001978 w 3810000"/>
              <a:gd name="connsiteY21" fmla="*/ 370541 h 3971937"/>
              <a:gd name="connsiteX22" fmla="*/ 3359674 w 3810000"/>
              <a:gd name="connsiteY22" fmla="*/ 1171426 h 3971937"/>
              <a:gd name="connsiteX23" fmla="*/ 3436071 w 3810000"/>
              <a:gd name="connsiteY23" fmla="*/ 2214568 h 3971937"/>
              <a:gd name="connsiteX24" fmla="*/ 3373317 w 3810000"/>
              <a:gd name="connsiteY24" fmla="*/ 2660336 h 3971937"/>
              <a:gd name="connsiteX25" fmla="*/ 3306183 w 3810000"/>
              <a:gd name="connsiteY25" fmla="*/ 2911329 h 3971937"/>
              <a:gd name="connsiteX26" fmla="*/ 3277496 w 3810000"/>
              <a:gd name="connsiteY26" fmla="*/ 3007368 h 3971937"/>
              <a:gd name="connsiteX27" fmla="*/ 3809999 w 3810000"/>
              <a:gd name="connsiteY27" fmla="*/ 3236449 h 3971937"/>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94640 w 3810000"/>
              <a:gd name="connsiteY17" fmla="*/ 639285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937609 w 3810000"/>
              <a:gd name="connsiteY9" fmla="*/ 3434392 h 3971765"/>
              <a:gd name="connsiteX10" fmla="*/ 266650 w 3810000"/>
              <a:gd name="connsiteY10" fmla="*/ 3001646 h 3971765"/>
              <a:gd name="connsiteX11" fmla="*/ 152400 w 3810000"/>
              <a:gd name="connsiteY11" fmla="*/ 2559525 h 3971765"/>
              <a:gd name="connsiteX12" fmla="*/ 30480 w 3810000"/>
              <a:gd name="connsiteY12" fmla="*/ 2153125 h 3971765"/>
              <a:gd name="connsiteX13" fmla="*/ 0 w 3810000"/>
              <a:gd name="connsiteY13" fmla="*/ 1929605 h 3971765"/>
              <a:gd name="connsiteX14" fmla="*/ 61757 w 3810000"/>
              <a:gd name="connsiteY14" fmla="*/ 1344779 h 3971765"/>
              <a:gd name="connsiteX15" fmla="*/ 275913 w 3810000"/>
              <a:gd name="connsiteY15" fmla="*/ 940921 h 3971765"/>
              <a:gd name="connsiteX16" fmla="*/ 893683 w 3810000"/>
              <a:gd name="connsiteY16" fmla="*/ 210032 h 3971765"/>
              <a:gd name="connsiteX17" fmla="*/ 1625600 w 3810000"/>
              <a:gd name="connsiteY17" fmla="*/ 0 h 3971765"/>
              <a:gd name="connsiteX18" fmla="*/ 2407920 w 3810000"/>
              <a:gd name="connsiteY18" fmla="*/ 50005 h 3971765"/>
              <a:gd name="connsiteX19" fmla="*/ 3001978 w 3810000"/>
              <a:gd name="connsiteY19" fmla="*/ 370369 h 3971765"/>
              <a:gd name="connsiteX20" fmla="*/ 3359674 w 3810000"/>
              <a:gd name="connsiteY20" fmla="*/ 1171254 h 3971765"/>
              <a:gd name="connsiteX21" fmla="*/ 3436071 w 3810000"/>
              <a:gd name="connsiteY21" fmla="*/ 2214396 h 3971765"/>
              <a:gd name="connsiteX22" fmla="*/ 3373317 w 3810000"/>
              <a:gd name="connsiteY22" fmla="*/ 2660164 h 3971765"/>
              <a:gd name="connsiteX23" fmla="*/ 3306183 w 3810000"/>
              <a:gd name="connsiteY23" fmla="*/ 2911157 h 3971765"/>
              <a:gd name="connsiteX24" fmla="*/ 3277496 w 3810000"/>
              <a:gd name="connsiteY24" fmla="*/ 3007196 h 3971765"/>
              <a:gd name="connsiteX25" fmla="*/ 3809999 w 3810000"/>
              <a:gd name="connsiteY25"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483360 w 3810000"/>
              <a:gd name="connsiteY6" fmla="*/ 3890485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0326"/>
              <a:gd name="connsiteX1" fmla="*/ 3474720 w 3810000"/>
              <a:gd name="connsiteY1" fmla="*/ 3524725 h 3970326"/>
              <a:gd name="connsiteX2" fmla="*/ 3230880 w 3810000"/>
              <a:gd name="connsiteY2" fmla="*/ 3697445 h 3970326"/>
              <a:gd name="connsiteX3" fmla="*/ 2763520 w 3810000"/>
              <a:gd name="connsiteY3" fmla="*/ 3880325 h 3970326"/>
              <a:gd name="connsiteX4" fmla="*/ 2407920 w 3810000"/>
              <a:gd name="connsiteY4" fmla="*/ 3961605 h 3970326"/>
              <a:gd name="connsiteX5" fmla="*/ 1665941 w 3810000"/>
              <a:gd name="connsiteY5" fmla="*/ 3644413 h 3970326"/>
              <a:gd name="connsiteX6" fmla="*/ 1372197 w 3810000"/>
              <a:gd name="connsiteY6" fmla="*/ 3581231 h 3970326"/>
              <a:gd name="connsiteX7" fmla="*/ 937609 w 3810000"/>
              <a:gd name="connsiteY7" fmla="*/ 3434392 h 3970326"/>
              <a:gd name="connsiteX8" fmla="*/ 266650 w 3810000"/>
              <a:gd name="connsiteY8" fmla="*/ 3001646 h 3970326"/>
              <a:gd name="connsiteX9" fmla="*/ 152400 w 3810000"/>
              <a:gd name="connsiteY9" fmla="*/ 2559525 h 3970326"/>
              <a:gd name="connsiteX10" fmla="*/ 30480 w 3810000"/>
              <a:gd name="connsiteY10" fmla="*/ 2153125 h 3970326"/>
              <a:gd name="connsiteX11" fmla="*/ 0 w 3810000"/>
              <a:gd name="connsiteY11" fmla="*/ 1929605 h 3970326"/>
              <a:gd name="connsiteX12" fmla="*/ 61757 w 3810000"/>
              <a:gd name="connsiteY12" fmla="*/ 1344779 h 3970326"/>
              <a:gd name="connsiteX13" fmla="*/ 275913 w 3810000"/>
              <a:gd name="connsiteY13" fmla="*/ 940921 h 3970326"/>
              <a:gd name="connsiteX14" fmla="*/ 893683 w 3810000"/>
              <a:gd name="connsiteY14" fmla="*/ 210032 h 3970326"/>
              <a:gd name="connsiteX15" fmla="*/ 1625600 w 3810000"/>
              <a:gd name="connsiteY15" fmla="*/ 0 h 3970326"/>
              <a:gd name="connsiteX16" fmla="*/ 2407920 w 3810000"/>
              <a:gd name="connsiteY16" fmla="*/ 50005 h 3970326"/>
              <a:gd name="connsiteX17" fmla="*/ 3001978 w 3810000"/>
              <a:gd name="connsiteY17" fmla="*/ 370369 h 3970326"/>
              <a:gd name="connsiteX18" fmla="*/ 3359674 w 3810000"/>
              <a:gd name="connsiteY18" fmla="*/ 1171254 h 3970326"/>
              <a:gd name="connsiteX19" fmla="*/ 3436071 w 3810000"/>
              <a:gd name="connsiteY19" fmla="*/ 2214396 h 3970326"/>
              <a:gd name="connsiteX20" fmla="*/ 3373317 w 3810000"/>
              <a:gd name="connsiteY20" fmla="*/ 2660164 h 3970326"/>
              <a:gd name="connsiteX21" fmla="*/ 3306183 w 3810000"/>
              <a:gd name="connsiteY21" fmla="*/ 2911157 h 3970326"/>
              <a:gd name="connsiteX22" fmla="*/ 3277496 w 3810000"/>
              <a:gd name="connsiteY22" fmla="*/ 3007196 h 3970326"/>
              <a:gd name="connsiteX23" fmla="*/ 3809999 w 3810000"/>
              <a:gd name="connsiteY23" fmla="*/ 3236277 h 3970326"/>
              <a:gd name="connsiteX0" fmla="*/ 3810000 w 3810000"/>
              <a:gd name="connsiteY0" fmla="*/ 3219925 h 3880478"/>
              <a:gd name="connsiteX1" fmla="*/ 3474720 w 3810000"/>
              <a:gd name="connsiteY1" fmla="*/ 3524725 h 3880478"/>
              <a:gd name="connsiteX2" fmla="*/ 3230880 w 3810000"/>
              <a:gd name="connsiteY2" fmla="*/ 3697445 h 3880478"/>
              <a:gd name="connsiteX3" fmla="*/ 2763520 w 3810000"/>
              <a:gd name="connsiteY3" fmla="*/ 3880325 h 3880478"/>
              <a:gd name="connsiteX4" fmla="*/ 2384513 w 3810000"/>
              <a:gd name="connsiteY4" fmla="*/ 3727441 h 3880478"/>
              <a:gd name="connsiteX5" fmla="*/ 1665941 w 3810000"/>
              <a:gd name="connsiteY5" fmla="*/ 3644413 h 3880478"/>
              <a:gd name="connsiteX6" fmla="*/ 1372197 w 3810000"/>
              <a:gd name="connsiteY6" fmla="*/ 3581231 h 3880478"/>
              <a:gd name="connsiteX7" fmla="*/ 937609 w 3810000"/>
              <a:gd name="connsiteY7" fmla="*/ 3434392 h 3880478"/>
              <a:gd name="connsiteX8" fmla="*/ 266650 w 3810000"/>
              <a:gd name="connsiteY8" fmla="*/ 3001646 h 3880478"/>
              <a:gd name="connsiteX9" fmla="*/ 152400 w 3810000"/>
              <a:gd name="connsiteY9" fmla="*/ 2559525 h 3880478"/>
              <a:gd name="connsiteX10" fmla="*/ 30480 w 3810000"/>
              <a:gd name="connsiteY10" fmla="*/ 2153125 h 3880478"/>
              <a:gd name="connsiteX11" fmla="*/ 0 w 3810000"/>
              <a:gd name="connsiteY11" fmla="*/ 1929605 h 3880478"/>
              <a:gd name="connsiteX12" fmla="*/ 61757 w 3810000"/>
              <a:gd name="connsiteY12" fmla="*/ 1344779 h 3880478"/>
              <a:gd name="connsiteX13" fmla="*/ 275913 w 3810000"/>
              <a:gd name="connsiteY13" fmla="*/ 940921 h 3880478"/>
              <a:gd name="connsiteX14" fmla="*/ 893683 w 3810000"/>
              <a:gd name="connsiteY14" fmla="*/ 210032 h 3880478"/>
              <a:gd name="connsiteX15" fmla="*/ 1625600 w 3810000"/>
              <a:gd name="connsiteY15" fmla="*/ 0 h 3880478"/>
              <a:gd name="connsiteX16" fmla="*/ 2407920 w 3810000"/>
              <a:gd name="connsiteY16" fmla="*/ 50005 h 3880478"/>
              <a:gd name="connsiteX17" fmla="*/ 3001978 w 3810000"/>
              <a:gd name="connsiteY17" fmla="*/ 370369 h 3880478"/>
              <a:gd name="connsiteX18" fmla="*/ 3359674 w 3810000"/>
              <a:gd name="connsiteY18" fmla="*/ 1171254 h 3880478"/>
              <a:gd name="connsiteX19" fmla="*/ 3436071 w 3810000"/>
              <a:gd name="connsiteY19" fmla="*/ 2214396 h 3880478"/>
              <a:gd name="connsiteX20" fmla="*/ 3373317 w 3810000"/>
              <a:gd name="connsiteY20" fmla="*/ 2660164 h 3880478"/>
              <a:gd name="connsiteX21" fmla="*/ 3306183 w 3810000"/>
              <a:gd name="connsiteY21" fmla="*/ 2911157 h 3880478"/>
              <a:gd name="connsiteX22" fmla="*/ 3277496 w 3810000"/>
              <a:gd name="connsiteY22" fmla="*/ 3007196 h 3880478"/>
              <a:gd name="connsiteX23" fmla="*/ 3809999 w 3810000"/>
              <a:gd name="connsiteY23" fmla="*/ 3236277 h 3880478"/>
              <a:gd name="connsiteX0" fmla="*/ 3810000 w 3810000"/>
              <a:gd name="connsiteY0" fmla="*/ 3219925 h 3735785"/>
              <a:gd name="connsiteX1" fmla="*/ 3474720 w 3810000"/>
              <a:gd name="connsiteY1" fmla="*/ 3524725 h 3735785"/>
              <a:gd name="connsiteX2" fmla="*/ 3230880 w 3810000"/>
              <a:gd name="connsiteY2" fmla="*/ 3697445 h 3735785"/>
              <a:gd name="connsiteX3" fmla="*/ 2688614 w 3810000"/>
              <a:gd name="connsiteY3" fmla="*/ 3729507 h 3735785"/>
              <a:gd name="connsiteX4" fmla="*/ 2384513 w 3810000"/>
              <a:gd name="connsiteY4" fmla="*/ 3727441 h 3735785"/>
              <a:gd name="connsiteX5" fmla="*/ 1665941 w 3810000"/>
              <a:gd name="connsiteY5" fmla="*/ 3644413 h 3735785"/>
              <a:gd name="connsiteX6" fmla="*/ 1372197 w 3810000"/>
              <a:gd name="connsiteY6" fmla="*/ 3581231 h 3735785"/>
              <a:gd name="connsiteX7" fmla="*/ 937609 w 3810000"/>
              <a:gd name="connsiteY7" fmla="*/ 3434392 h 3735785"/>
              <a:gd name="connsiteX8" fmla="*/ 266650 w 3810000"/>
              <a:gd name="connsiteY8" fmla="*/ 3001646 h 3735785"/>
              <a:gd name="connsiteX9" fmla="*/ 152400 w 3810000"/>
              <a:gd name="connsiteY9" fmla="*/ 2559525 h 3735785"/>
              <a:gd name="connsiteX10" fmla="*/ 30480 w 3810000"/>
              <a:gd name="connsiteY10" fmla="*/ 2153125 h 3735785"/>
              <a:gd name="connsiteX11" fmla="*/ 0 w 3810000"/>
              <a:gd name="connsiteY11" fmla="*/ 1929605 h 3735785"/>
              <a:gd name="connsiteX12" fmla="*/ 61757 w 3810000"/>
              <a:gd name="connsiteY12" fmla="*/ 1344779 h 3735785"/>
              <a:gd name="connsiteX13" fmla="*/ 275913 w 3810000"/>
              <a:gd name="connsiteY13" fmla="*/ 940921 h 3735785"/>
              <a:gd name="connsiteX14" fmla="*/ 893683 w 3810000"/>
              <a:gd name="connsiteY14" fmla="*/ 210032 h 3735785"/>
              <a:gd name="connsiteX15" fmla="*/ 1625600 w 3810000"/>
              <a:gd name="connsiteY15" fmla="*/ 0 h 3735785"/>
              <a:gd name="connsiteX16" fmla="*/ 2407920 w 3810000"/>
              <a:gd name="connsiteY16" fmla="*/ 50005 h 3735785"/>
              <a:gd name="connsiteX17" fmla="*/ 3001978 w 3810000"/>
              <a:gd name="connsiteY17" fmla="*/ 370369 h 3735785"/>
              <a:gd name="connsiteX18" fmla="*/ 3359674 w 3810000"/>
              <a:gd name="connsiteY18" fmla="*/ 1171254 h 3735785"/>
              <a:gd name="connsiteX19" fmla="*/ 3436071 w 3810000"/>
              <a:gd name="connsiteY19" fmla="*/ 2214396 h 3735785"/>
              <a:gd name="connsiteX20" fmla="*/ 3373317 w 3810000"/>
              <a:gd name="connsiteY20" fmla="*/ 2660164 h 3735785"/>
              <a:gd name="connsiteX21" fmla="*/ 3306183 w 3810000"/>
              <a:gd name="connsiteY21" fmla="*/ 2911157 h 3735785"/>
              <a:gd name="connsiteX22" fmla="*/ 3277496 w 3810000"/>
              <a:gd name="connsiteY22" fmla="*/ 3007196 h 3735785"/>
              <a:gd name="connsiteX23" fmla="*/ 3809999 w 3810000"/>
              <a:gd name="connsiteY23" fmla="*/ 3236277 h 3735785"/>
              <a:gd name="connsiteX0" fmla="*/ 3810000 w 3810000"/>
              <a:gd name="connsiteY0" fmla="*/ 3219925 h 3736003"/>
              <a:gd name="connsiteX1" fmla="*/ 3474720 w 3810000"/>
              <a:gd name="connsiteY1" fmla="*/ 3524725 h 3736003"/>
              <a:gd name="connsiteX2" fmla="*/ 3062345 w 3810000"/>
              <a:gd name="connsiteY2" fmla="*/ 3693477 h 3736003"/>
              <a:gd name="connsiteX3" fmla="*/ 2688614 w 3810000"/>
              <a:gd name="connsiteY3" fmla="*/ 3729507 h 3736003"/>
              <a:gd name="connsiteX4" fmla="*/ 2384513 w 3810000"/>
              <a:gd name="connsiteY4" fmla="*/ 3727441 h 3736003"/>
              <a:gd name="connsiteX5" fmla="*/ 1665941 w 3810000"/>
              <a:gd name="connsiteY5" fmla="*/ 3644413 h 3736003"/>
              <a:gd name="connsiteX6" fmla="*/ 1372197 w 3810000"/>
              <a:gd name="connsiteY6" fmla="*/ 3581231 h 3736003"/>
              <a:gd name="connsiteX7" fmla="*/ 937609 w 3810000"/>
              <a:gd name="connsiteY7" fmla="*/ 3434392 h 3736003"/>
              <a:gd name="connsiteX8" fmla="*/ 266650 w 3810000"/>
              <a:gd name="connsiteY8" fmla="*/ 3001646 h 3736003"/>
              <a:gd name="connsiteX9" fmla="*/ 152400 w 3810000"/>
              <a:gd name="connsiteY9" fmla="*/ 2559525 h 3736003"/>
              <a:gd name="connsiteX10" fmla="*/ 30480 w 3810000"/>
              <a:gd name="connsiteY10" fmla="*/ 2153125 h 3736003"/>
              <a:gd name="connsiteX11" fmla="*/ 0 w 3810000"/>
              <a:gd name="connsiteY11" fmla="*/ 1929605 h 3736003"/>
              <a:gd name="connsiteX12" fmla="*/ 61757 w 3810000"/>
              <a:gd name="connsiteY12" fmla="*/ 1344779 h 3736003"/>
              <a:gd name="connsiteX13" fmla="*/ 275913 w 3810000"/>
              <a:gd name="connsiteY13" fmla="*/ 940921 h 3736003"/>
              <a:gd name="connsiteX14" fmla="*/ 893683 w 3810000"/>
              <a:gd name="connsiteY14" fmla="*/ 210032 h 3736003"/>
              <a:gd name="connsiteX15" fmla="*/ 1625600 w 3810000"/>
              <a:gd name="connsiteY15" fmla="*/ 0 h 3736003"/>
              <a:gd name="connsiteX16" fmla="*/ 2407920 w 3810000"/>
              <a:gd name="connsiteY16" fmla="*/ 50005 h 3736003"/>
              <a:gd name="connsiteX17" fmla="*/ 3001978 w 3810000"/>
              <a:gd name="connsiteY17" fmla="*/ 370369 h 3736003"/>
              <a:gd name="connsiteX18" fmla="*/ 3359674 w 3810000"/>
              <a:gd name="connsiteY18" fmla="*/ 1171254 h 3736003"/>
              <a:gd name="connsiteX19" fmla="*/ 3436071 w 3810000"/>
              <a:gd name="connsiteY19" fmla="*/ 2214396 h 3736003"/>
              <a:gd name="connsiteX20" fmla="*/ 3373317 w 3810000"/>
              <a:gd name="connsiteY20" fmla="*/ 2660164 h 3736003"/>
              <a:gd name="connsiteX21" fmla="*/ 3306183 w 3810000"/>
              <a:gd name="connsiteY21" fmla="*/ 2911157 h 3736003"/>
              <a:gd name="connsiteX22" fmla="*/ 3277496 w 3810000"/>
              <a:gd name="connsiteY22" fmla="*/ 3007196 h 3736003"/>
              <a:gd name="connsiteX23" fmla="*/ 3809999 w 3810000"/>
              <a:gd name="connsiteY23" fmla="*/ 3236277 h 3736003"/>
              <a:gd name="connsiteX0" fmla="*/ 3810000 w 3810000"/>
              <a:gd name="connsiteY0" fmla="*/ 3219925 h 3730351"/>
              <a:gd name="connsiteX1" fmla="*/ 3474720 w 3810000"/>
              <a:gd name="connsiteY1" fmla="*/ 3524725 h 3730351"/>
              <a:gd name="connsiteX2" fmla="*/ 3062345 w 3810000"/>
              <a:gd name="connsiteY2" fmla="*/ 3693477 h 3730351"/>
              <a:gd name="connsiteX3" fmla="*/ 2384513 w 3810000"/>
              <a:gd name="connsiteY3" fmla="*/ 3727441 h 3730351"/>
              <a:gd name="connsiteX4" fmla="*/ 1665941 w 3810000"/>
              <a:gd name="connsiteY4" fmla="*/ 3644413 h 3730351"/>
              <a:gd name="connsiteX5" fmla="*/ 1372197 w 3810000"/>
              <a:gd name="connsiteY5" fmla="*/ 3581231 h 3730351"/>
              <a:gd name="connsiteX6" fmla="*/ 937609 w 3810000"/>
              <a:gd name="connsiteY6" fmla="*/ 3434392 h 3730351"/>
              <a:gd name="connsiteX7" fmla="*/ 266650 w 3810000"/>
              <a:gd name="connsiteY7" fmla="*/ 3001646 h 3730351"/>
              <a:gd name="connsiteX8" fmla="*/ 152400 w 3810000"/>
              <a:gd name="connsiteY8" fmla="*/ 2559525 h 3730351"/>
              <a:gd name="connsiteX9" fmla="*/ 30480 w 3810000"/>
              <a:gd name="connsiteY9" fmla="*/ 2153125 h 3730351"/>
              <a:gd name="connsiteX10" fmla="*/ 0 w 3810000"/>
              <a:gd name="connsiteY10" fmla="*/ 1929605 h 3730351"/>
              <a:gd name="connsiteX11" fmla="*/ 61757 w 3810000"/>
              <a:gd name="connsiteY11" fmla="*/ 1344779 h 3730351"/>
              <a:gd name="connsiteX12" fmla="*/ 275913 w 3810000"/>
              <a:gd name="connsiteY12" fmla="*/ 940921 h 3730351"/>
              <a:gd name="connsiteX13" fmla="*/ 893683 w 3810000"/>
              <a:gd name="connsiteY13" fmla="*/ 210032 h 3730351"/>
              <a:gd name="connsiteX14" fmla="*/ 1625600 w 3810000"/>
              <a:gd name="connsiteY14" fmla="*/ 0 h 3730351"/>
              <a:gd name="connsiteX15" fmla="*/ 2407920 w 3810000"/>
              <a:gd name="connsiteY15" fmla="*/ 50005 h 3730351"/>
              <a:gd name="connsiteX16" fmla="*/ 3001978 w 3810000"/>
              <a:gd name="connsiteY16" fmla="*/ 370369 h 3730351"/>
              <a:gd name="connsiteX17" fmla="*/ 3359674 w 3810000"/>
              <a:gd name="connsiteY17" fmla="*/ 1171254 h 3730351"/>
              <a:gd name="connsiteX18" fmla="*/ 3436071 w 3810000"/>
              <a:gd name="connsiteY18" fmla="*/ 2214396 h 3730351"/>
              <a:gd name="connsiteX19" fmla="*/ 3373317 w 3810000"/>
              <a:gd name="connsiteY19" fmla="*/ 2660164 h 3730351"/>
              <a:gd name="connsiteX20" fmla="*/ 3306183 w 3810000"/>
              <a:gd name="connsiteY20" fmla="*/ 2911157 h 3730351"/>
              <a:gd name="connsiteX21" fmla="*/ 3277496 w 3810000"/>
              <a:gd name="connsiteY21" fmla="*/ 3007196 h 3730351"/>
              <a:gd name="connsiteX22" fmla="*/ 3809999 w 3810000"/>
              <a:gd name="connsiteY22" fmla="*/ 3236277 h 3730351"/>
              <a:gd name="connsiteX0" fmla="*/ 3810000 w 3810000"/>
              <a:gd name="connsiteY0" fmla="*/ 3219925 h 3729628"/>
              <a:gd name="connsiteX1" fmla="*/ 3474720 w 3810000"/>
              <a:gd name="connsiteY1" fmla="*/ 3524725 h 3729628"/>
              <a:gd name="connsiteX2" fmla="*/ 3020211 w 3810000"/>
              <a:gd name="connsiteY2" fmla="*/ 3689508 h 3729628"/>
              <a:gd name="connsiteX3" fmla="*/ 2384513 w 3810000"/>
              <a:gd name="connsiteY3" fmla="*/ 3727441 h 3729628"/>
              <a:gd name="connsiteX4" fmla="*/ 1665941 w 3810000"/>
              <a:gd name="connsiteY4" fmla="*/ 3644413 h 3729628"/>
              <a:gd name="connsiteX5" fmla="*/ 1372197 w 3810000"/>
              <a:gd name="connsiteY5" fmla="*/ 3581231 h 3729628"/>
              <a:gd name="connsiteX6" fmla="*/ 937609 w 3810000"/>
              <a:gd name="connsiteY6" fmla="*/ 3434392 h 3729628"/>
              <a:gd name="connsiteX7" fmla="*/ 266650 w 3810000"/>
              <a:gd name="connsiteY7" fmla="*/ 3001646 h 3729628"/>
              <a:gd name="connsiteX8" fmla="*/ 152400 w 3810000"/>
              <a:gd name="connsiteY8" fmla="*/ 2559525 h 3729628"/>
              <a:gd name="connsiteX9" fmla="*/ 30480 w 3810000"/>
              <a:gd name="connsiteY9" fmla="*/ 2153125 h 3729628"/>
              <a:gd name="connsiteX10" fmla="*/ 0 w 3810000"/>
              <a:gd name="connsiteY10" fmla="*/ 1929605 h 3729628"/>
              <a:gd name="connsiteX11" fmla="*/ 61757 w 3810000"/>
              <a:gd name="connsiteY11" fmla="*/ 1344779 h 3729628"/>
              <a:gd name="connsiteX12" fmla="*/ 275913 w 3810000"/>
              <a:gd name="connsiteY12" fmla="*/ 940921 h 3729628"/>
              <a:gd name="connsiteX13" fmla="*/ 893683 w 3810000"/>
              <a:gd name="connsiteY13" fmla="*/ 210032 h 3729628"/>
              <a:gd name="connsiteX14" fmla="*/ 1625600 w 3810000"/>
              <a:gd name="connsiteY14" fmla="*/ 0 h 3729628"/>
              <a:gd name="connsiteX15" fmla="*/ 2407920 w 3810000"/>
              <a:gd name="connsiteY15" fmla="*/ 50005 h 3729628"/>
              <a:gd name="connsiteX16" fmla="*/ 3001978 w 3810000"/>
              <a:gd name="connsiteY16" fmla="*/ 370369 h 3729628"/>
              <a:gd name="connsiteX17" fmla="*/ 3359674 w 3810000"/>
              <a:gd name="connsiteY17" fmla="*/ 1171254 h 3729628"/>
              <a:gd name="connsiteX18" fmla="*/ 3436071 w 3810000"/>
              <a:gd name="connsiteY18" fmla="*/ 2214396 h 3729628"/>
              <a:gd name="connsiteX19" fmla="*/ 3373317 w 3810000"/>
              <a:gd name="connsiteY19" fmla="*/ 2660164 h 3729628"/>
              <a:gd name="connsiteX20" fmla="*/ 3306183 w 3810000"/>
              <a:gd name="connsiteY20" fmla="*/ 2911157 h 3729628"/>
              <a:gd name="connsiteX21" fmla="*/ 3277496 w 3810000"/>
              <a:gd name="connsiteY21" fmla="*/ 3007196 h 3729628"/>
              <a:gd name="connsiteX22" fmla="*/ 3809999 w 3810000"/>
              <a:gd name="connsiteY22" fmla="*/ 3236277 h 3729628"/>
              <a:gd name="connsiteX0" fmla="*/ 3810000 w 3810000"/>
              <a:gd name="connsiteY0" fmla="*/ 3219925 h 3729629"/>
              <a:gd name="connsiteX1" fmla="*/ 3474720 w 3810000"/>
              <a:gd name="connsiteY1" fmla="*/ 3524725 h 3729629"/>
              <a:gd name="connsiteX2" fmla="*/ 3020211 w 3810000"/>
              <a:gd name="connsiteY2" fmla="*/ 3689508 h 3729629"/>
              <a:gd name="connsiteX3" fmla="*/ 2309608 w 3810000"/>
              <a:gd name="connsiteY3" fmla="*/ 3727442 h 3729629"/>
              <a:gd name="connsiteX4" fmla="*/ 1665941 w 3810000"/>
              <a:gd name="connsiteY4" fmla="*/ 3644413 h 3729629"/>
              <a:gd name="connsiteX5" fmla="*/ 1372197 w 3810000"/>
              <a:gd name="connsiteY5" fmla="*/ 3581231 h 3729629"/>
              <a:gd name="connsiteX6" fmla="*/ 937609 w 3810000"/>
              <a:gd name="connsiteY6" fmla="*/ 3434392 h 3729629"/>
              <a:gd name="connsiteX7" fmla="*/ 266650 w 3810000"/>
              <a:gd name="connsiteY7" fmla="*/ 3001646 h 3729629"/>
              <a:gd name="connsiteX8" fmla="*/ 152400 w 3810000"/>
              <a:gd name="connsiteY8" fmla="*/ 2559525 h 3729629"/>
              <a:gd name="connsiteX9" fmla="*/ 30480 w 3810000"/>
              <a:gd name="connsiteY9" fmla="*/ 2153125 h 3729629"/>
              <a:gd name="connsiteX10" fmla="*/ 0 w 3810000"/>
              <a:gd name="connsiteY10" fmla="*/ 1929605 h 3729629"/>
              <a:gd name="connsiteX11" fmla="*/ 61757 w 3810000"/>
              <a:gd name="connsiteY11" fmla="*/ 1344779 h 3729629"/>
              <a:gd name="connsiteX12" fmla="*/ 275913 w 3810000"/>
              <a:gd name="connsiteY12" fmla="*/ 940921 h 3729629"/>
              <a:gd name="connsiteX13" fmla="*/ 893683 w 3810000"/>
              <a:gd name="connsiteY13" fmla="*/ 210032 h 3729629"/>
              <a:gd name="connsiteX14" fmla="*/ 1625600 w 3810000"/>
              <a:gd name="connsiteY14" fmla="*/ 0 h 3729629"/>
              <a:gd name="connsiteX15" fmla="*/ 2407920 w 3810000"/>
              <a:gd name="connsiteY15" fmla="*/ 50005 h 3729629"/>
              <a:gd name="connsiteX16" fmla="*/ 3001978 w 3810000"/>
              <a:gd name="connsiteY16" fmla="*/ 370369 h 3729629"/>
              <a:gd name="connsiteX17" fmla="*/ 3359674 w 3810000"/>
              <a:gd name="connsiteY17" fmla="*/ 1171254 h 3729629"/>
              <a:gd name="connsiteX18" fmla="*/ 3436071 w 3810000"/>
              <a:gd name="connsiteY18" fmla="*/ 2214396 h 3729629"/>
              <a:gd name="connsiteX19" fmla="*/ 3373317 w 3810000"/>
              <a:gd name="connsiteY19" fmla="*/ 2660164 h 3729629"/>
              <a:gd name="connsiteX20" fmla="*/ 3306183 w 3810000"/>
              <a:gd name="connsiteY20" fmla="*/ 2911157 h 3729629"/>
              <a:gd name="connsiteX21" fmla="*/ 3277496 w 3810000"/>
              <a:gd name="connsiteY21" fmla="*/ 3007196 h 3729629"/>
              <a:gd name="connsiteX22" fmla="*/ 3809999 w 3810000"/>
              <a:gd name="connsiteY22" fmla="*/ 3236277 h 3729629"/>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152400 w 3810000"/>
              <a:gd name="connsiteY8" fmla="*/ 2559525 h 3729312"/>
              <a:gd name="connsiteX9" fmla="*/ 30480 w 3810000"/>
              <a:gd name="connsiteY9" fmla="*/ 2153125 h 3729312"/>
              <a:gd name="connsiteX10" fmla="*/ 0 w 3810000"/>
              <a:gd name="connsiteY10" fmla="*/ 1929605 h 3729312"/>
              <a:gd name="connsiteX11" fmla="*/ 61757 w 3810000"/>
              <a:gd name="connsiteY11" fmla="*/ 1344779 h 3729312"/>
              <a:gd name="connsiteX12" fmla="*/ 275913 w 3810000"/>
              <a:gd name="connsiteY12" fmla="*/ 940921 h 3729312"/>
              <a:gd name="connsiteX13" fmla="*/ 893683 w 3810000"/>
              <a:gd name="connsiteY13" fmla="*/ 210032 h 3729312"/>
              <a:gd name="connsiteX14" fmla="*/ 1625600 w 3810000"/>
              <a:gd name="connsiteY14" fmla="*/ 0 h 3729312"/>
              <a:gd name="connsiteX15" fmla="*/ 2407920 w 3810000"/>
              <a:gd name="connsiteY15" fmla="*/ 50005 h 3729312"/>
              <a:gd name="connsiteX16" fmla="*/ 3001978 w 3810000"/>
              <a:gd name="connsiteY16" fmla="*/ 370369 h 3729312"/>
              <a:gd name="connsiteX17" fmla="*/ 3359674 w 3810000"/>
              <a:gd name="connsiteY17" fmla="*/ 1171254 h 3729312"/>
              <a:gd name="connsiteX18" fmla="*/ 3436071 w 3810000"/>
              <a:gd name="connsiteY18" fmla="*/ 2214396 h 3729312"/>
              <a:gd name="connsiteX19" fmla="*/ 3373317 w 3810000"/>
              <a:gd name="connsiteY19" fmla="*/ 2660164 h 3729312"/>
              <a:gd name="connsiteX20" fmla="*/ 3306183 w 3810000"/>
              <a:gd name="connsiteY20" fmla="*/ 2911157 h 3729312"/>
              <a:gd name="connsiteX21" fmla="*/ 3277496 w 3810000"/>
              <a:gd name="connsiteY21" fmla="*/ 3007196 h 3729312"/>
              <a:gd name="connsiteX22" fmla="*/ 3809999 w 3810000"/>
              <a:gd name="connsiteY22"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83357 w 3831600"/>
              <a:gd name="connsiteY9" fmla="*/ 1344779 h 3729312"/>
              <a:gd name="connsiteX10" fmla="*/ 297513 w 3831600"/>
              <a:gd name="connsiteY10" fmla="*/ 940921 h 3729312"/>
              <a:gd name="connsiteX11" fmla="*/ 915283 w 3831600"/>
              <a:gd name="connsiteY11" fmla="*/ 210032 h 3729312"/>
              <a:gd name="connsiteX12" fmla="*/ 1647200 w 3831600"/>
              <a:gd name="connsiteY12" fmla="*/ 0 h 3729312"/>
              <a:gd name="connsiteX13" fmla="*/ 2429520 w 3831600"/>
              <a:gd name="connsiteY13" fmla="*/ 50005 h 3729312"/>
              <a:gd name="connsiteX14" fmla="*/ 3023578 w 3831600"/>
              <a:gd name="connsiteY14" fmla="*/ 370369 h 3729312"/>
              <a:gd name="connsiteX15" fmla="*/ 3381274 w 3831600"/>
              <a:gd name="connsiteY15" fmla="*/ 1171254 h 3729312"/>
              <a:gd name="connsiteX16" fmla="*/ 3457671 w 3831600"/>
              <a:gd name="connsiteY16" fmla="*/ 2214396 h 3729312"/>
              <a:gd name="connsiteX17" fmla="*/ 3394917 w 3831600"/>
              <a:gd name="connsiteY17" fmla="*/ 2660164 h 3729312"/>
              <a:gd name="connsiteX18" fmla="*/ 3327783 w 3831600"/>
              <a:gd name="connsiteY18" fmla="*/ 2911157 h 3729312"/>
              <a:gd name="connsiteX19" fmla="*/ 3299096 w 3831600"/>
              <a:gd name="connsiteY19" fmla="*/ 3007196 h 3729312"/>
              <a:gd name="connsiteX20" fmla="*/ 3831599 w 38316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311558 w 3831600"/>
              <a:gd name="connsiteY9" fmla="*/ 841700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27607 w 3827607"/>
              <a:gd name="connsiteY0" fmla="*/ 3219925 h 3729312"/>
              <a:gd name="connsiteX1" fmla="*/ 3412740 w 3827607"/>
              <a:gd name="connsiteY1" fmla="*/ 3548539 h 3729312"/>
              <a:gd name="connsiteX2" fmla="*/ 3037818 w 3827607"/>
              <a:gd name="connsiteY2" fmla="*/ 3689508 h 3729312"/>
              <a:gd name="connsiteX3" fmla="*/ 2327215 w 3827607"/>
              <a:gd name="connsiteY3" fmla="*/ 3727442 h 3729312"/>
              <a:gd name="connsiteX4" fmla="*/ 1683548 w 3827607"/>
              <a:gd name="connsiteY4" fmla="*/ 3644413 h 3729312"/>
              <a:gd name="connsiteX5" fmla="*/ 1038687 w 3827607"/>
              <a:gd name="connsiteY5" fmla="*/ 3462165 h 3729312"/>
              <a:gd name="connsiteX6" fmla="*/ 260849 w 3827607"/>
              <a:gd name="connsiteY6" fmla="*/ 2950050 h 3729312"/>
              <a:gd name="connsiteX7" fmla="*/ 10635 w 3827607"/>
              <a:gd name="connsiteY7" fmla="*/ 2200752 h 3729312"/>
              <a:gd name="connsiteX8" fmla="*/ 17607 w 3827607"/>
              <a:gd name="connsiteY8" fmla="*/ 1854197 h 3729312"/>
              <a:gd name="connsiteX9" fmla="*/ 307565 w 3827607"/>
              <a:gd name="connsiteY9" fmla="*/ 841700 h 3729312"/>
              <a:gd name="connsiteX10" fmla="*/ 911290 w 3827607"/>
              <a:gd name="connsiteY10" fmla="*/ 210032 h 3729312"/>
              <a:gd name="connsiteX11" fmla="*/ 1643207 w 3827607"/>
              <a:gd name="connsiteY11" fmla="*/ 0 h 3729312"/>
              <a:gd name="connsiteX12" fmla="*/ 2425527 w 3827607"/>
              <a:gd name="connsiteY12" fmla="*/ 50005 h 3729312"/>
              <a:gd name="connsiteX13" fmla="*/ 3019585 w 3827607"/>
              <a:gd name="connsiteY13" fmla="*/ 370369 h 3729312"/>
              <a:gd name="connsiteX14" fmla="*/ 3377281 w 3827607"/>
              <a:gd name="connsiteY14" fmla="*/ 1171254 h 3729312"/>
              <a:gd name="connsiteX15" fmla="*/ 3453678 w 3827607"/>
              <a:gd name="connsiteY15" fmla="*/ 2214396 h 3729312"/>
              <a:gd name="connsiteX16" fmla="*/ 3390924 w 3827607"/>
              <a:gd name="connsiteY16" fmla="*/ 2660164 h 3729312"/>
              <a:gd name="connsiteX17" fmla="*/ 3323790 w 3827607"/>
              <a:gd name="connsiteY17" fmla="*/ 2911157 h 3729312"/>
              <a:gd name="connsiteX18" fmla="*/ 3295103 w 3827607"/>
              <a:gd name="connsiteY18" fmla="*/ 3007196 h 3729312"/>
              <a:gd name="connsiteX19" fmla="*/ 3827606 w 3827607"/>
              <a:gd name="connsiteY19" fmla="*/ 3236277 h 3729312"/>
              <a:gd name="connsiteX0" fmla="*/ 3833194 w 3833194"/>
              <a:gd name="connsiteY0" fmla="*/ 3219925 h 3729312"/>
              <a:gd name="connsiteX1" fmla="*/ 3418327 w 3833194"/>
              <a:gd name="connsiteY1" fmla="*/ 3548539 h 3729312"/>
              <a:gd name="connsiteX2" fmla="*/ 3043405 w 3833194"/>
              <a:gd name="connsiteY2" fmla="*/ 3689508 h 3729312"/>
              <a:gd name="connsiteX3" fmla="*/ 2332802 w 3833194"/>
              <a:gd name="connsiteY3" fmla="*/ 3727442 h 3729312"/>
              <a:gd name="connsiteX4" fmla="*/ 1689135 w 3833194"/>
              <a:gd name="connsiteY4" fmla="*/ 3644413 h 3729312"/>
              <a:gd name="connsiteX5" fmla="*/ 1044274 w 3833194"/>
              <a:gd name="connsiteY5" fmla="*/ 3462165 h 3729312"/>
              <a:gd name="connsiteX6" fmla="*/ 266436 w 3833194"/>
              <a:gd name="connsiteY6" fmla="*/ 2950050 h 3729312"/>
              <a:gd name="connsiteX7" fmla="*/ 16222 w 3833194"/>
              <a:gd name="connsiteY7" fmla="*/ 2200752 h 3729312"/>
              <a:gd name="connsiteX8" fmla="*/ 23194 w 3833194"/>
              <a:gd name="connsiteY8" fmla="*/ 1854197 h 3729312"/>
              <a:gd name="connsiteX9" fmla="*/ 313152 w 3833194"/>
              <a:gd name="connsiteY9" fmla="*/ 841700 h 3729312"/>
              <a:gd name="connsiteX10" fmla="*/ 916877 w 3833194"/>
              <a:gd name="connsiteY10" fmla="*/ 210032 h 3729312"/>
              <a:gd name="connsiteX11" fmla="*/ 1648794 w 3833194"/>
              <a:gd name="connsiteY11" fmla="*/ 0 h 3729312"/>
              <a:gd name="connsiteX12" fmla="*/ 2431114 w 3833194"/>
              <a:gd name="connsiteY12" fmla="*/ 50005 h 3729312"/>
              <a:gd name="connsiteX13" fmla="*/ 3025172 w 3833194"/>
              <a:gd name="connsiteY13" fmla="*/ 370369 h 3729312"/>
              <a:gd name="connsiteX14" fmla="*/ 3382868 w 3833194"/>
              <a:gd name="connsiteY14" fmla="*/ 1171254 h 3729312"/>
              <a:gd name="connsiteX15" fmla="*/ 3459265 w 3833194"/>
              <a:gd name="connsiteY15" fmla="*/ 2214396 h 3729312"/>
              <a:gd name="connsiteX16" fmla="*/ 3396511 w 3833194"/>
              <a:gd name="connsiteY16" fmla="*/ 2660164 h 3729312"/>
              <a:gd name="connsiteX17" fmla="*/ 3329377 w 3833194"/>
              <a:gd name="connsiteY17" fmla="*/ 2911157 h 3729312"/>
              <a:gd name="connsiteX18" fmla="*/ 3300690 w 3833194"/>
              <a:gd name="connsiteY18" fmla="*/ 3007196 h 3729312"/>
              <a:gd name="connsiteX19" fmla="*/ 3833193 w 3833194"/>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15574 w 3835616"/>
              <a:gd name="connsiteY9" fmla="*/ 841700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171595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29746 w 3835616"/>
              <a:gd name="connsiteY19" fmla="*/ 3216376 h 3729312"/>
              <a:gd name="connsiteX0" fmla="*/ 3835616 w 3841659"/>
              <a:gd name="connsiteY0" fmla="*/ 3219925 h 3729312"/>
              <a:gd name="connsiteX1" fmla="*/ 3420749 w 3841659"/>
              <a:gd name="connsiteY1" fmla="*/ 3548539 h 3729312"/>
              <a:gd name="connsiteX2" fmla="*/ 3045827 w 3841659"/>
              <a:gd name="connsiteY2" fmla="*/ 3689508 h 3729312"/>
              <a:gd name="connsiteX3" fmla="*/ 2335224 w 3841659"/>
              <a:gd name="connsiteY3" fmla="*/ 3727442 h 3729312"/>
              <a:gd name="connsiteX4" fmla="*/ 1691557 w 3841659"/>
              <a:gd name="connsiteY4" fmla="*/ 3644413 h 3729312"/>
              <a:gd name="connsiteX5" fmla="*/ 1046696 w 3841659"/>
              <a:gd name="connsiteY5" fmla="*/ 3462165 h 3729312"/>
              <a:gd name="connsiteX6" fmla="*/ 268858 w 3841659"/>
              <a:gd name="connsiteY6" fmla="*/ 2950050 h 3729312"/>
              <a:gd name="connsiteX7" fmla="*/ 18644 w 3841659"/>
              <a:gd name="connsiteY7" fmla="*/ 2200752 h 3729312"/>
              <a:gd name="connsiteX8" fmla="*/ 30297 w 3841659"/>
              <a:gd name="connsiteY8" fmla="*/ 1762911 h 3729312"/>
              <a:gd name="connsiteX9" fmla="*/ 301529 w 3841659"/>
              <a:gd name="connsiteY9" fmla="*/ 901232 h 3729312"/>
              <a:gd name="connsiteX10" fmla="*/ 717992 w 3841659"/>
              <a:gd name="connsiteY10" fmla="*/ 341005 h 3729312"/>
              <a:gd name="connsiteX11" fmla="*/ 1651216 w 3841659"/>
              <a:gd name="connsiteY11" fmla="*/ 0 h 3729312"/>
              <a:gd name="connsiteX12" fmla="*/ 2433536 w 3841659"/>
              <a:gd name="connsiteY12" fmla="*/ 50005 h 3729312"/>
              <a:gd name="connsiteX13" fmla="*/ 3027594 w 3841659"/>
              <a:gd name="connsiteY13" fmla="*/ 370369 h 3729312"/>
              <a:gd name="connsiteX14" fmla="*/ 3385290 w 3841659"/>
              <a:gd name="connsiteY14" fmla="*/ 1171254 h 3729312"/>
              <a:gd name="connsiteX15" fmla="*/ 3461687 w 3841659"/>
              <a:gd name="connsiteY15" fmla="*/ 2214396 h 3729312"/>
              <a:gd name="connsiteX16" fmla="*/ 3398933 w 3841659"/>
              <a:gd name="connsiteY16" fmla="*/ 2660164 h 3729312"/>
              <a:gd name="connsiteX17" fmla="*/ 3331799 w 3841659"/>
              <a:gd name="connsiteY17" fmla="*/ 2911157 h 3729312"/>
              <a:gd name="connsiteX18" fmla="*/ 3303112 w 3841659"/>
              <a:gd name="connsiteY18" fmla="*/ 3007196 h 3729312"/>
              <a:gd name="connsiteX19" fmla="*/ 3841659 w 3841659"/>
              <a:gd name="connsiteY19" fmla="*/ 3223109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762243 w 3835616"/>
              <a:gd name="connsiteY19" fmla="*/ 3112020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65486"/>
              <a:gd name="connsiteY0" fmla="*/ 3219925 h 3729312"/>
              <a:gd name="connsiteX1" fmla="*/ 3420749 w 3865486"/>
              <a:gd name="connsiteY1" fmla="*/ 3548539 h 3729312"/>
              <a:gd name="connsiteX2" fmla="*/ 3045827 w 3865486"/>
              <a:gd name="connsiteY2" fmla="*/ 3689508 h 3729312"/>
              <a:gd name="connsiteX3" fmla="*/ 2335224 w 3865486"/>
              <a:gd name="connsiteY3" fmla="*/ 3727442 h 3729312"/>
              <a:gd name="connsiteX4" fmla="*/ 1691557 w 3865486"/>
              <a:gd name="connsiteY4" fmla="*/ 3644413 h 3729312"/>
              <a:gd name="connsiteX5" fmla="*/ 1046696 w 3865486"/>
              <a:gd name="connsiteY5" fmla="*/ 3462165 h 3729312"/>
              <a:gd name="connsiteX6" fmla="*/ 268858 w 3865486"/>
              <a:gd name="connsiteY6" fmla="*/ 2950050 h 3729312"/>
              <a:gd name="connsiteX7" fmla="*/ 18644 w 3865486"/>
              <a:gd name="connsiteY7" fmla="*/ 2200752 h 3729312"/>
              <a:gd name="connsiteX8" fmla="*/ 30297 w 3865486"/>
              <a:gd name="connsiteY8" fmla="*/ 1762911 h 3729312"/>
              <a:gd name="connsiteX9" fmla="*/ 301529 w 3865486"/>
              <a:gd name="connsiteY9" fmla="*/ 901232 h 3729312"/>
              <a:gd name="connsiteX10" fmla="*/ 717992 w 3865486"/>
              <a:gd name="connsiteY10" fmla="*/ 341005 h 3729312"/>
              <a:gd name="connsiteX11" fmla="*/ 1651216 w 3865486"/>
              <a:gd name="connsiteY11" fmla="*/ 0 h 3729312"/>
              <a:gd name="connsiteX12" fmla="*/ 2433536 w 3865486"/>
              <a:gd name="connsiteY12" fmla="*/ 50005 h 3729312"/>
              <a:gd name="connsiteX13" fmla="*/ 3027594 w 3865486"/>
              <a:gd name="connsiteY13" fmla="*/ 370369 h 3729312"/>
              <a:gd name="connsiteX14" fmla="*/ 3385290 w 3865486"/>
              <a:gd name="connsiteY14" fmla="*/ 1171254 h 3729312"/>
              <a:gd name="connsiteX15" fmla="*/ 3461687 w 3865486"/>
              <a:gd name="connsiteY15" fmla="*/ 2214396 h 3729312"/>
              <a:gd name="connsiteX16" fmla="*/ 3398933 w 3865486"/>
              <a:gd name="connsiteY16" fmla="*/ 2660164 h 3729312"/>
              <a:gd name="connsiteX17" fmla="*/ 3331799 w 3865486"/>
              <a:gd name="connsiteY17" fmla="*/ 2911157 h 3729312"/>
              <a:gd name="connsiteX18" fmla="*/ 3865486 w 3865486"/>
              <a:gd name="connsiteY18" fmla="*/ 313895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576"/>
              <a:gd name="connsiteX1" fmla="*/ 3416779 w 3837690"/>
              <a:gd name="connsiteY1" fmla="*/ 3528340 h 3729576"/>
              <a:gd name="connsiteX2" fmla="*/ 3045827 w 3837690"/>
              <a:gd name="connsiteY2" fmla="*/ 3689508 h 3729576"/>
              <a:gd name="connsiteX3" fmla="*/ 2335224 w 3837690"/>
              <a:gd name="connsiteY3" fmla="*/ 3727442 h 3729576"/>
              <a:gd name="connsiteX4" fmla="*/ 1691557 w 3837690"/>
              <a:gd name="connsiteY4" fmla="*/ 3644413 h 3729576"/>
              <a:gd name="connsiteX5" fmla="*/ 1046696 w 3837690"/>
              <a:gd name="connsiteY5" fmla="*/ 3462165 h 3729576"/>
              <a:gd name="connsiteX6" fmla="*/ 268858 w 3837690"/>
              <a:gd name="connsiteY6" fmla="*/ 2950050 h 3729576"/>
              <a:gd name="connsiteX7" fmla="*/ 18644 w 3837690"/>
              <a:gd name="connsiteY7" fmla="*/ 2200752 h 3729576"/>
              <a:gd name="connsiteX8" fmla="*/ 30297 w 3837690"/>
              <a:gd name="connsiteY8" fmla="*/ 1762911 h 3729576"/>
              <a:gd name="connsiteX9" fmla="*/ 301529 w 3837690"/>
              <a:gd name="connsiteY9" fmla="*/ 901232 h 3729576"/>
              <a:gd name="connsiteX10" fmla="*/ 717992 w 3837690"/>
              <a:gd name="connsiteY10" fmla="*/ 341005 h 3729576"/>
              <a:gd name="connsiteX11" fmla="*/ 1651216 w 3837690"/>
              <a:gd name="connsiteY11" fmla="*/ 0 h 3729576"/>
              <a:gd name="connsiteX12" fmla="*/ 2433536 w 3837690"/>
              <a:gd name="connsiteY12" fmla="*/ 50005 h 3729576"/>
              <a:gd name="connsiteX13" fmla="*/ 3027594 w 3837690"/>
              <a:gd name="connsiteY13" fmla="*/ 370369 h 3729576"/>
              <a:gd name="connsiteX14" fmla="*/ 3385290 w 3837690"/>
              <a:gd name="connsiteY14" fmla="*/ 1171254 h 3729576"/>
              <a:gd name="connsiteX15" fmla="*/ 3461687 w 3837690"/>
              <a:gd name="connsiteY15" fmla="*/ 2214396 h 3729576"/>
              <a:gd name="connsiteX16" fmla="*/ 3430700 w 3837690"/>
              <a:gd name="connsiteY16" fmla="*/ 2656798 h 3729576"/>
              <a:gd name="connsiteX17" fmla="*/ 3292091 w 3837690"/>
              <a:gd name="connsiteY17" fmla="*/ 2978484 h 3729576"/>
              <a:gd name="connsiteX18" fmla="*/ 3837690 w 3837690"/>
              <a:gd name="connsiteY18" fmla="*/ 3213012 h 3729576"/>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13012 h 3727718"/>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23110 h 3727718"/>
              <a:gd name="connsiteX0" fmla="*/ 3835616 w 3837690"/>
              <a:gd name="connsiteY0" fmla="*/ 3219925 h 3729804"/>
              <a:gd name="connsiteX1" fmla="*/ 3416779 w 3837690"/>
              <a:gd name="connsiteY1" fmla="*/ 3528340 h 3729804"/>
              <a:gd name="connsiteX2" fmla="*/ 2964477 w 3837690"/>
              <a:gd name="connsiteY2" fmla="*/ 3558897 h 3729804"/>
              <a:gd name="connsiteX3" fmla="*/ 2335224 w 3837690"/>
              <a:gd name="connsiteY3" fmla="*/ 3727442 h 3729804"/>
              <a:gd name="connsiteX4" fmla="*/ 1691557 w 3837690"/>
              <a:gd name="connsiteY4" fmla="*/ 3644413 h 3729804"/>
              <a:gd name="connsiteX5" fmla="*/ 1046696 w 3837690"/>
              <a:gd name="connsiteY5" fmla="*/ 3462165 h 3729804"/>
              <a:gd name="connsiteX6" fmla="*/ 268858 w 3837690"/>
              <a:gd name="connsiteY6" fmla="*/ 2950050 h 3729804"/>
              <a:gd name="connsiteX7" fmla="*/ 18644 w 3837690"/>
              <a:gd name="connsiteY7" fmla="*/ 2200752 h 3729804"/>
              <a:gd name="connsiteX8" fmla="*/ 30297 w 3837690"/>
              <a:gd name="connsiteY8" fmla="*/ 1762911 h 3729804"/>
              <a:gd name="connsiteX9" fmla="*/ 301529 w 3837690"/>
              <a:gd name="connsiteY9" fmla="*/ 901232 h 3729804"/>
              <a:gd name="connsiteX10" fmla="*/ 717992 w 3837690"/>
              <a:gd name="connsiteY10" fmla="*/ 341005 h 3729804"/>
              <a:gd name="connsiteX11" fmla="*/ 1651216 w 3837690"/>
              <a:gd name="connsiteY11" fmla="*/ 0 h 3729804"/>
              <a:gd name="connsiteX12" fmla="*/ 2433536 w 3837690"/>
              <a:gd name="connsiteY12" fmla="*/ 50005 h 3729804"/>
              <a:gd name="connsiteX13" fmla="*/ 3027594 w 3837690"/>
              <a:gd name="connsiteY13" fmla="*/ 370369 h 3729804"/>
              <a:gd name="connsiteX14" fmla="*/ 3385290 w 3837690"/>
              <a:gd name="connsiteY14" fmla="*/ 1171254 h 3729804"/>
              <a:gd name="connsiteX15" fmla="*/ 3461687 w 3837690"/>
              <a:gd name="connsiteY15" fmla="*/ 2214396 h 3729804"/>
              <a:gd name="connsiteX16" fmla="*/ 3430700 w 3837690"/>
              <a:gd name="connsiteY16" fmla="*/ 2656798 h 3729804"/>
              <a:gd name="connsiteX17" fmla="*/ 3292091 w 3837690"/>
              <a:gd name="connsiteY17" fmla="*/ 2978484 h 3729804"/>
              <a:gd name="connsiteX18" fmla="*/ 3837690 w 3837690"/>
              <a:gd name="connsiteY18" fmla="*/ 3223110 h 3729804"/>
              <a:gd name="connsiteX0" fmla="*/ 3835616 w 3837690"/>
              <a:gd name="connsiteY0" fmla="*/ 3219925 h 3728640"/>
              <a:gd name="connsiteX1" fmla="*/ 3416779 w 3837690"/>
              <a:gd name="connsiteY1" fmla="*/ 3528340 h 3728640"/>
              <a:gd name="connsiteX2" fmla="*/ 2964477 w 3837690"/>
              <a:gd name="connsiteY2" fmla="*/ 3558897 h 3728640"/>
              <a:gd name="connsiteX3" fmla="*/ 2335224 w 3837690"/>
              <a:gd name="connsiteY3" fmla="*/ 3727442 h 3728640"/>
              <a:gd name="connsiteX4" fmla="*/ 1046696 w 3837690"/>
              <a:gd name="connsiteY4" fmla="*/ 3462165 h 3728640"/>
              <a:gd name="connsiteX5" fmla="*/ 268858 w 3837690"/>
              <a:gd name="connsiteY5" fmla="*/ 2950050 h 3728640"/>
              <a:gd name="connsiteX6" fmla="*/ 18644 w 3837690"/>
              <a:gd name="connsiteY6" fmla="*/ 2200752 h 3728640"/>
              <a:gd name="connsiteX7" fmla="*/ 30297 w 3837690"/>
              <a:gd name="connsiteY7" fmla="*/ 1762911 h 3728640"/>
              <a:gd name="connsiteX8" fmla="*/ 301529 w 3837690"/>
              <a:gd name="connsiteY8" fmla="*/ 901232 h 3728640"/>
              <a:gd name="connsiteX9" fmla="*/ 717992 w 3837690"/>
              <a:gd name="connsiteY9" fmla="*/ 341005 h 3728640"/>
              <a:gd name="connsiteX10" fmla="*/ 1651216 w 3837690"/>
              <a:gd name="connsiteY10" fmla="*/ 0 h 3728640"/>
              <a:gd name="connsiteX11" fmla="*/ 2433536 w 3837690"/>
              <a:gd name="connsiteY11" fmla="*/ 50005 h 3728640"/>
              <a:gd name="connsiteX12" fmla="*/ 3027594 w 3837690"/>
              <a:gd name="connsiteY12" fmla="*/ 370369 h 3728640"/>
              <a:gd name="connsiteX13" fmla="*/ 3385290 w 3837690"/>
              <a:gd name="connsiteY13" fmla="*/ 1171254 h 3728640"/>
              <a:gd name="connsiteX14" fmla="*/ 3461687 w 3837690"/>
              <a:gd name="connsiteY14" fmla="*/ 2214396 h 3728640"/>
              <a:gd name="connsiteX15" fmla="*/ 3430700 w 3837690"/>
              <a:gd name="connsiteY15" fmla="*/ 2656798 h 3728640"/>
              <a:gd name="connsiteX16" fmla="*/ 3292091 w 3837690"/>
              <a:gd name="connsiteY16" fmla="*/ 2978484 h 3728640"/>
              <a:gd name="connsiteX17" fmla="*/ 3837690 w 3837690"/>
              <a:gd name="connsiteY17" fmla="*/ 3223110 h 3728640"/>
              <a:gd name="connsiteX0" fmla="*/ 3835616 w 3837690"/>
              <a:gd name="connsiteY0" fmla="*/ 3219925 h 3728656"/>
              <a:gd name="connsiteX1" fmla="*/ 3417487 w 3837690"/>
              <a:gd name="connsiteY1" fmla="*/ 3513956 h 3728656"/>
              <a:gd name="connsiteX2" fmla="*/ 2964477 w 3837690"/>
              <a:gd name="connsiteY2" fmla="*/ 3558897 h 3728656"/>
              <a:gd name="connsiteX3" fmla="*/ 2335224 w 3837690"/>
              <a:gd name="connsiteY3" fmla="*/ 3727442 h 3728656"/>
              <a:gd name="connsiteX4" fmla="*/ 1046696 w 3837690"/>
              <a:gd name="connsiteY4" fmla="*/ 3462165 h 3728656"/>
              <a:gd name="connsiteX5" fmla="*/ 268858 w 3837690"/>
              <a:gd name="connsiteY5" fmla="*/ 2950050 h 3728656"/>
              <a:gd name="connsiteX6" fmla="*/ 18644 w 3837690"/>
              <a:gd name="connsiteY6" fmla="*/ 2200752 h 3728656"/>
              <a:gd name="connsiteX7" fmla="*/ 30297 w 3837690"/>
              <a:gd name="connsiteY7" fmla="*/ 1762911 h 3728656"/>
              <a:gd name="connsiteX8" fmla="*/ 301529 w 3837690"/>
              <a:gd name="connsiteY8" fmla="*/ 901232 h 3728656"/>
              <a:gd name="connsiteX9" fmla="*/ 717992 w 3837690"/>
              <a:gd name="connsiteY9" fmla="*/ 341005 h 3728656"/>
              <a:gd name="connsiteX10" fmla="*/ 1651216 w 3837690"/>
              <a:gd name="connsiteY10" fmla="*/ 0 h 3728656"/>
              <a:gd name="connsiteX11" fmla="*/ 2433536 w 3837690"/>
              <a:gd name="connsiteY11" fmla="*/ 50005 h 3728656"/>
              <a:gd name="connsiteX12" fmla="*/ 3027594 w 3837690"/>
              <a:gd name="connsiteY12" fmla="*/ 370369 h 3728656"/>
              <a:gd name="connsiteX13" fmla="*/ 3385290 w 3837690"/>
              <a:gd name="connsiteY13" fmla="*/ 1171254 h 3728656"/>
              <a:gd name="connsiteX14" fmla="*/ 3461687 w 3837690"/>
              <a:gd name="connsiteY14" fmla="*/ 2214396 h 3728656"/>
              <a:gd name="connsiteX15" fmla="*/ 3430700 w 3837690"/>
              <a:gd name="connsiteY15" fmla="*/ 2656798 h 3728656"/>
              <a:gd name="connsiteX16" fmla="*/ 3292091 w 3837690"/>
              <a:gd name="connsiteY16" fmla="*/ 2978484 h 3728656"/>
              <a:gd name="connsiteX17" fmla="*/ 3837690 w 3837690"/>
              <a:gd name="connsiteY17" fmla="*/ 3223110 h 3728656"/>
              <a:gd name="connsiteX0" fmla="*/ 3835616 w 3835616"/>
              <a:gd name="connsiteY0" fmla="*/ 3219925 h 3728656"/>
              <a:gd name="connsiteX1" fmla="*/ 3417487 w 3835616"/>
              <a:gd name="connsiteY1" fmla="*/ 3513956 h 3728656"/>
              <a:gd name="connsiteX2" fmla="*/ 2964477 w 3835616"/>
              <a:gd name="connsiteY2" fmla="*/ 3558897 h 3728656"/>
              <a:gd name="connsiteX3" fmla="*/ 2335224 w 3835616"/>
              <a:gd name="connsiteY3" fmla="*/ 3727442 h 3728656"/>
              <a:gd name="connsiteX4" fmla="*/ 1046696 w 3835616"/>
              <a:gd name="connsiteY4" fmla="*/ 3462165 h 3728656"/>
              <a:gd name="connsiteX5" fmla="*/ 268858 w 3835616"/>
              <a:gd name="connsiteY5" fmla="*/ 2950050 h 3728656"/>
              <a:gd name="connsiteX6" fmla="*/ 18644 w 3835616"/>
              <a:gd name="connsiteY6" fmla="*/ 2200752 h 3728656"/>
              <a:gd name="connsiteX7" fmla="*/ 30297 w 3835616"/>
              <a:gd name="connsiteY7" fmla="*/ 1762911 h 3728656"/>
              <a:gd name="connsiteX8" fmla="*/ 301529 w 3835616"/>
              <a:gd name="connsiteY8" fmla="*/ 901232 h 3728656"/>
              <a:gd name="connsiteX9" fmla="*/ 717992 w 3835616"/>
              <a:gd name="connsiteY9" fmla="*/ 341005 h 3728656"/>
              <a:gd name="connsiteX10" fmla="*/ 1651216 w 3835616"/>
              <a:gd name="connsiteY10" fmla="*/ 0 h 3728656"/>
              <a:gd name="connsiteX11" fmla="*/ 2433536 w 3835616"/>
              <a:gd name="connsiteY11" fmla="*/ 50005 h 3728656"/>
              <a:gd name="connsiteX12" fmla="*/ 3027594 w 3835616"/>
              <a:gd name="connsiteY12" fmla="*/ 370369 h 3728656"/>
              <a:gd name="connsiteX13" fmla="*/ 3385290 w 3835616"/>
              <a:gd name="connsiteY13" fmla="*/ 1171254 h 3728656"/>
              <a:gd name="connsiteX14" fmla="*/ 3461687 w 3835616"/>
              <a:gd name="connsiteY14" fmla="*/ 2214396 h 3728656"/>
              <a:gd name="connsiteX15" fmla="*/ 3430700 w 3835616"/>
              <a:gd name="connsiteY15" fmla="*/ 2656798 h 3728656"/>
              <a:gd name="connsiteX16" fmla="*/ 3292091 w 3835616"/>
              <a:gd name="connsiteY16" fmla="*/ 2978484 h 3728656"/>
              <a:gd name="connsiteX17" fmla="*/ 3751780 w 3835616"/>
              <a:gd name="connsiteY17" fmla="*/ 3256428 h 3728656"/>
              <a:gd name="connsiteX0" fmla="*/ 3835616 w 3835616"/>
              <a:gd name="connsiteY0" fmla="*/ 3219925 h 3729924"/>
              <a:gd name="connsiteX1" fmla="*/ 3417487 w 3835616"/>
              <a:gd name="connsiteY1" fmla="*/ 3513956 h 3729924"/>
              <a:gd name="connsiteX2" fmla="*/ 2964477 w 3835616"/>
              <a:gd name="connsiteY2" fmla="*/ 3558897 h 3729924"/>
              <a:gd name="connsiteX3" fmla="*/ 2222800 w 3835616"/>
              <a:gd name="connsiteY3" fmla="*/ 3728717 h 3729924"/>
              <a:gd name="connsiteX4" fmla="*/ 1046696 w 3835616"/>
              <a:gd name="connsiteY4" fmla="*/ 3462165 h 3729924"/>
              <a:gd name="connsiteX5" fmla="*/ 268858 w 3835616"/>
              <a:gd name="connsiteY5" fmla="*/ 2950050 h 3729924"/>
              <a:gd name="connsiteX6" fmla="*/ 18644 w 3835616"/>
              <a:gd name="connsiteY6" fmla="*/ 2200752 h 3729924"/>
              <a:gd name="connsiteX7" fmla="*/ 30297 w 3835616"/>
              <a:gd name="connsiteY7" fmla="*/ 1762911 h 3729924"/>
              <a:gd name="connsiteX8" fmla="*/ 301529 w 3835616"/>
              <a:gd name="connsiteY8" fmla="*/ 901232 h 3729924"/>
              <a:gd name="connsiteX9" fmla="*/ 717992 w 3835616"/>
              <a:gd name="connsiteY9" fmla="*/ 341005 h 3729924"/>
              <a:gd name="connsiteX10" fmla="*/ 1651216 w 3835616"/>
              <a:gd name="connsiteY10" fmla="*/ 0 h 3729924"/>
              <a:gd name="connsiteX11" fmla="*/ 2433536 w 3835616"/>
              <a:gd name="connsiteY11" fmla="*/ 50005 h 3729924"/>
              <a:gd name="connsiteX12" fmla="*/ 3027594 w 3835616"/>
              <a:gd name="connsiteY12" fmla="*/ 370369 h 3729924"/>
              <a:gd name="connsiteX13" fmla="*/ 3385290 w 3835616"/>
              <a:gd name="connsiteY13" fmla="*/ 1171254 h 3729924"/>
              <a:gd name="connsiteX14" fmla="*/ 3461687 w 3835616"/>
              <a:gd name="connsiteY14" fmla="*/ 2214396 h 3729924"/>
              <a:gd name="connsiteX15" fmla="*/ 3430700 w 3835616"/>
              <a:gd name="connsiteY15" fmla="*/ 2656798 h 3729924"/>
              <a:gd name="connsiteX16" fmla="*/ 3292091 w 3835616"/>
              <a:gd name="connsiteY16" fmla="*/ 2978484 h 3729924"/>
              <a:gd name="connsiteX17" fmla="*/ 3751780 w 3835616"/>
              <a:gd name="connsiteY17" fmla="*/ 3256428 h 3729924"/>
              <a:gd name="connsiteX0" fmla="*/ 3835616 w 3835616"/>
              <a:gd name="connsiteY0" fmla="*/ 3219925 h 3731978"/>
              <a:gd name="connsiteX1" fmla="*/ 3417487 w 3835616"/>
              <a:gd name="connsiteY1" fmla="*/ 3513956 h 3731978"/>
              <a:gd name="connsiteX2" fmla="*/ 2964477 w 3835616"/>
              <a:gd name="connsiteY2" fmla="*/ 3558897 h 3731978"/>
              <a:gd name="connsiteX3" fmla="*/ 2222800 w 3835616"/>
              <a:gd name="connsiteY3" fmla="*/ 3728717 h 3731978"/>
              <a:gd name="connsiteX4" fmla="*/ 1046696 w 3835616"/>
              <a:gd name="connsiteY4" fmla="*/ 3462165 h 3731978"/>
              <a:gd name="connsiteX5" fmla="*/ 268858 w 3835616"/>
              <a:gd name="connsiteY5" fmla="*/ 2950050 h 3731978"/>
              <a:gd name="connsiteX6" fmla="*/ 18644 w 3835616"/>
              <a:gd name="connsiteY6" fmla="*/ 2200752 h 3731978"/>
              <a:gd name="connsiteX7" fmla="*/ 30297 w 3835616"/>
              <a:gd name="connsiteY7" fmla="*/ 1762911 h 3731978"/>
              <a:gd name="connsiteX8" fmla="*/ 301529 w 3835616"/>
              <a:gd name="connsiteY8" fmla="*/ 901232 h 3731978"/>
              <a:gd name="connsiteX9" fmla="*/ 717992 w 3835616"/>
              <a:gd name="connsiteY9" fmla="*/ 341005 h 3731978"/>
              <a:gd name="connsiteX10" fmla="*/ 1651216 w 3835616"/>
              <a:gd name="connsiteY10" fmla="*/ 0 h 3731978"/>
              <a:gd name="connsiteX11" fmla="*/ 2433536 w 3835616"/>
              <a:gd name="connsiteY11" fmla="*/ 50005 h 3731978"/>
              <a:gd name="connsiteX12" fmla="*/ 3027594 w 3835616"/>
              <a:gd name="connsiteY12" fmla="*/ 370369 h 3731978"/>
              <a:gd name="connsiteX13" fmla="*/ 3385290 w 3835616"/>
              <a:gd name="connsiteY13" fmla="*/ 1171254 h 3731978"/>
              <a:gd name="connsiteX14" fmla="*/ 3461687 w 3835616"/>
              <a:gd name="connsiteY14" fmla="*/ 2214396 h 3731978"/>
              <a:gd name="connsiteX15" fmla="*/ 3430700 w 3835616"/>
              <a:gd name="connsiteY15" fmla="*/ 2656798 h 3731978"/>
              <a:gd name="connsiteX16" fmla="*/ 3292091 w 3835616"/>
              <a:gd name="connsiteY16" fmla="*/ 2978484 h 3731978"/>
              <a:gd name="connsiteX17" fmla="*/ 3751780 w 3835616"/>
              <a:gd name="connsiteY17" fmla="*/ 3256428 h 3731978"/>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717992 w 3835616"/>
              <a:gd name="connsiteY8" fmla="*/ 34100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542523 w 3835616"/>
              <a:gd name="connsiteY8" fmla="*/ 29147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188 w 3833188"/>
              <a:gd name="connsiteY0" fmla="*/ 3219925 h 3731979"/>
              <a:gd name="connsiteX1" fmla="*/ 3415059 w 3833188"/>
              <a:gd name="connsiteY1" fmla="*/ 3513956 h 3731979"/>
              <a:gd name="connsiteX2" fmla="*/ 2962049 w 3833188"/>
              <a:gd name="connsiteY2" fmla="*/ 3558897 h 3731979"/>
              <a:gd name="connsiteX3" fmla="*/ 2220372 w 3833188"/>
              <a:gd name="connsiteY3" fmla="*/ 3728717 h 3731979"/>
              <a:gd name="connsiteX4" fmla="*/ 1044268 w 3833188"/>
              <a:gd name="connsiteY4" fmla="*/ 3462165 h 3731979"/>
              <a:gd name="connsiteX5" fmla="*/ 261479 w 3833188"/>
              <a:gd name="connsiteY5" fmla="*/ 3050740 h 3731979"/>
              <a:gd name="connsiteX6" fmla="*/ 16216 w 3833188"/>
              <a:gd name="connsiteY6" fmla="*/ 2200752 h 3731979"/>
              <a:gd name="connsiteX7" fmla="*/ 34233 w 3833188"/>
              <a:gd name="connsiteY7" fmla="*/ 1633447 h 3731979"/>
              <a:gd name="connsiteX8" fmla="*/ 540095 w 3833188"/>
              <a:gd name="connsiteY8" fmla="*/ 291475 h 3731979"/>
              <a:gd name="connsiteX9" fmla="*/ 1648788 w 3833188"/>
              <a:gd name="connsiteY9" fmla="*/ 0 h 3731979"/>
              <a:gd name="connsiteX10" fmla="*/ 2431108 w 3833188"/>
              <a:gd name="connsiteY10" fmla="*/ 50005 h 3731979"/>
              <a:gd name="connsiteX11" fmla="*/ 3025166 w 3833188"/>
              <a:gd name="connsiteY11" fmla="*/ 370369 h 3731979"/>
              <a:gd name="connsiteX12" fmla="*/ 3382862 w 3833188"/>
              <a:gd name="connsiteY12" fmla="*/ 1171254 h 3731979"/>
              <a:gd name="connsiteX13" fmla="*/ 3459259 w 3833188"/>
              <a:gd name="connsiteY13" fmla="*/ 2214396 h 3731979"/>
              <a:gd name="connsiteX14" fmla="*/ 3428272 w 3833188"/>
              <a:gd name="connsiteY14" fmla="*/ 2656798 h 3731979"/>
              <a:gd name="connsiteX15" fmla="*/ 3289663 w 3833188"/>
              <a:gd name="connsiteY15" fmla="*/ 2978484 h 3731979"/>
              <a:gd name="connsiteX16" fmla="*/ 3749352 w 3833188"/>
              <a:gd name="connsiteY16" fmla="*/ 3256428 h 3731979"/>
              <a:gd name="connsiteX0" fmla="*/ 3833188 w 3833188"/>
              <a:gd name="connsiteY0" fmla="*/ 3219925 h 3729118"/>
              <a:gd name="connsiteX1" fmla="*/ 3415059 w 3833188"/>
              <a:gd name="connsiteY1" fmla="*/ 3513956 h 3729118"/>
              <a:gd name="connsiteX2" fmla="*/ 2962049 w 3833188"/>
              <a:gd name="connsiteY2" fmla="*/ 3558897 h 3729118"/>
              <a:gd name="connsiteX3" fmla="*/ 2220372 w 3833188"/>
              <a:gd name="connsiteY3" fmla="*/ 3728717 h 3729118"/>
              <a:gd name="connsiteX4" fmla="*/ 1042147 w 3833188"/>
              <a:gd name="connsiteY4" fmla="*/ 3505319 h 3729118"/>
              <a:gd name="connsiteX5" fmla="*/ 261479 w 3833188"/>
              <a:gd name="connsiteY5" fmla="*/ 3050740 h 3729118"/>
              <a:gd name="connsiteX6" fmla="*/ 16216 w 3833188"/>
              <a:gd name="connsiteY6" fmla="*/ 2200752 h 3729118"/>
              <a:gd name="connsiteX7" fmla="*/ 34233 w 3833188"/>
              <a:gd name="connsiteY7" fmla="*/ 1633447 h 3729118"/>
              <a:gd name="connsiteX8" fmla="*/ 540095 w 3833188"/>
              <a:gd name="connsiteY8" fmla="*/ 291475 h 3729118"/>
              <a:gd name="connsiteX9" fmla="*/ 1648788 w 3833188"/>
              <a:gd name="connsiteY9" fmla="*/ 0 h 3729118"/>
              <a:gd name="connsiteX10" fmla="*/ 2431108 w 3833188"/>
              <a:gd name="connsiteY10" fmla="*/ 50005 h 3729118"/>
              <a:gd name="connsiteX11" fmla="*/ 3025166 w 3833188"/>
              <a:gd name="connsiteY11" fmla="*/ 370369 h 3729118"/>
              <a:gd name="connsiteX12" fmla="*/ 3382862 w 3833188"/>
              <a:gd name="connsiteY12" fmla="*/ 1171254 h 3729118"/>
              <a:gd name="connsiteX13" fmla="*/ 3459259 w 3833188"/>
              <a:gd name="connsiteY13" fmla="*/ 2214396 h 3729118"/>
              <a:gd name="connsiteX14" fmla="*/ 3428272 w 3833188"/>
              <a:gd name="connsiteY14" fmla="*/ 2656798 h 3729118"/>
              <a:gd name="connsiteX15" fmla="*/ 3289663 w 3833188"/>
              <a:gd name="connsiteY15" fmla="*/ 2978484 h 3729118"/>
              <a:gd name="connsiteX16" fmla="*/ 3749352 w 3833188"/>
              <a:gd name="connsiteY16" fmla="*/ 3256428 h 3729118"/>
              <a:gd name="connsiteX0" fmla="*/ 3755903 w 3755903"/>
              <a:gd name="connsiteY0" fmla="*/ 3264410 h 3729117"/>
              <a:gd name="connsiteX1" fmla="*/ 3415059 w 3755903"/>
              <a:gd name="connsiteY1" fmla="*/ 3513956 h 3729117"/>
              <a:gd name="connsiteX2" fmla="*/ 2962049 w 3755903"/>
              <a:gd name="connsiteY2" fmla="*/ 3558897 h 3729117"/>
              <a:gd name="connsiteX3" fmla="*/ 2220372 w 3755903"/>
              <a:gd name="connsiteY3" fmla="*/ 3728717 h 3729117"/>
              <a:gd name="connsiteX4" fmla="*/ 1042147 w 3755903"/>
              <a:gd name="connsiteY4" fmla="*/ 3505319 h 3729117"/>
              <a:gd name="connsiteX5" fmla="*/ 261479 w 3755903"/>
              <a:gd name="connsiteY5" fmla="*/ 3050740 h 3729117"/>
              <a:gd name="connsiteX6" fmla="*/ 16216 w 3755903"/>
              <a:gd name="connsiteY6" fmla="*/ 2200752 h 3729117"/>
              <a:gd name="connsiteX7" fmla="*/ 34233 w 3755903"/>
              <a:gd name="connsiteY7" fmla="*/ 1633447 h 3729117"/>
              <a:gd name="connsiteX8" fmla="*/ 540095 w 3755903"/>
              <a:gd name="connsiteY8" fmla="*/ 291475 h 3729117"/>
              <a:gd name="connsiteX9" fmla="*/ 1648788 w 3755903"/>
              <a:gd name="connsiteY9" fmla="*/ 0 h 3729117"/>
              <a:gd name="connsiteX10" fmla="*/ 2431108 w 3755903"/>
              <a:gd name="connsiteY10" fmla="*/ 50005 h 3729117"/>
              <a:gd name="connsiteX11" fmla="*/ 3025166 w 3755903"/>
              <a:gd name="connsiteY11" fmla="*/ 370369 h 3729117"/>
              <a:gd name="connsiteX12" fmla="*/ 3382862 w 3755903"/>
              <a:gd name="connsiteY12" fmla="*/ 1171254 h 3729117"/>
              <a:gd name="connsiteX13" fmla="*/ 3459259 w 3755903"/>
              <a:gd name="connsiteY13" fmla="*/ 2214396 h 3729117"/>
              <a:gd name="connsiteX14" fmla="*/ 3428272 w 3755903"/>
              <a:gd name="connsiteY14" fmla="*/ 2656798 h 3729117"/>
              <a:gd name="connsiteX15" fmla="*/ 3289663 w 3755903"/>
              <a:gd name="connsiteY15" fmla="*/ 2978484 h 3729117"/>
              <a:gd name="connsiteX16" fmla="*/ 3749352 w 3755903"/>
              <a:gd name="connsiteY16" fmla="*/ 3256428 h 3729117"/>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8272 w 3755903"/>
              <a:gd name="connsiteY14" fmla="*/ 2656798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2529 w 3755903"/>
              <a:gd name="connsiteY14" fmla="*/ 2656123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22529 w 3755903"/>
              <a:gd name="connsiteY13" fmla="*/ 2656123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8881"/>
              <a:gd name="connsiteX1" fmla="*/ 3391649 w 3755903"/>
              <a:gd name="connsiteY1" fmla="*/ 3520134 h 3728881"/>
              <a:gd name="connsiteX2" fmla="*/ 2962922 w 3755903"/>
              <a:gd name="connsiteY2" fmla="*/ 3541149 h 3728881"/>
              <a:gd name="connsiteX3" fmla="*/ 2220372 w 3755903"/>
              <a:gd name="connsiteY3" fmla="*/ 3728717 h 3728881"/>
              <a:gd name="connsiteX4" fmla="*/ 1042147 w 3755903"/>
              <a:gd name="connsiteY4" fmla="*/ 3505319 h 3728881"/>
              <a:gd name="connsiteX5" fmla="*/ 261479 w 3755903"/>
              <a:gd name="connsiteY5" fmla="*/ 3050740 h 3728881"/>
              <a:gd name="connsiteX6" fmla="*/ 16216 w 3755903"/>
              <a:gd name="connsiteY6" fmla="*/ 2200752 h 3728881"/>
              <a:gd name="connsiteX7" fmla="*/ 34233 w 3755903"/>
              <a:gd name="connsiteY7" fmla="*/ 1633447 h 3728881"/>
              <a:gd name="connsiteX8" fmla="*/ 540095 w 3755903"/>
              <a:gd name="connsiteY8" fmla="*/ 291475 h 3728881"/>
              <a:gd name="connsiteX9" fmla="*/ 1648788 w 3755903"/>
              <a:gd name="connsiteY9" fmla="*/ 0 h 3728881"/>
              <a:gd name="connsiteX10" fmla="*/ 2431108 w 3755903"/>
              <a:gd name="connsiteY10" fmla="*/ 50005 h 3728881"/>
              <a:gd name="connsiteX11" fmla="*/ 3025166 w 3755903"/>
              <a:gd name="connsiteY11" fmla="*/ 370369 h 3728881"/>
              <a:gd name="connsiteX12" fmla="*/ 3382862 w 3755903"/>
              <a:gd name="connsiteY12" fmla="*/ 1171254 h 3728881"/>
              <a:gd name="connsiteX13" fmla="*/ 3430454 w 3755903"/>
              <a:gd name="connsiteY13" fmla="*/ 2612424 h 3728881"/>
              <a:gd name="connsiteX14" fmla="*/ 3289663 w 3755903"/>
              <a:gd name="connsiteY14" fmla="*/ 2978484 h 3728881"/>
              <a:gd name="connsiteX15" fmla="*/ 3749352 w 3755903"/>
              <a:gd name="connsiteY15" fmla="*/ 3256428 h 3728881"/>
              <a:gd name="connsiteX0" fmla="*/ 3755903 w 3755903"/>
              <a:gd name="connsiteY0" fmla="*/ 3264410 h 3728816"/>
              <a:gd name="connsiteX1" fmla="*/ 3391649 w 3755903"/>
              <a:gd name="connsiteY1" fmla="*/ 3520134 h 3728816"/>
              <a:gd name="connsiteX2" fmla="*/ 2962922 w 3755903"/>
              <a:gd name="connsiteY2" fmla="*/ 3541149 h 3728816"/>
              <a:gd name="connsiteX3" fmla="*/ 2220372 w 3755903"/>
              <a:gd name="connsiteY3" fmla="*/ 3728717 h 3728816"/>
              <a:gd name="connsiteX4" fmla="*/ 1039530 w 3755903"/>
              <a:gd name="connsiteY4" fmla="*/ 3558566 h 3728816"/>
              <a:gd name="connsiteX5" fmla="*/ 261479 w 3755903"/>
              <a:gd name="connsiteY5" fmla="*/ 3050740 h 3728816"/>
              <a:gd name="connsiteX6" fmla="*/ 16216 w 3755903"/>
              <a:gd name="connsiteY6" fmla="*/ 2200752 h 3728816"/>
              <a:gd name="connsiteX7" fmla="*/ 34233 w 3755903"/>
              <a:gd name="connsiteY7" fmla="*/ 1633447 h 3728816"/>
              <a:gd name="connsiteX8" fmla="*/ 540095 w 3755903"/>
              <a:gd name="connsiteY8" fmla="*/ 291475 h 3728816"/>
              <a:gd name="connsiteX9" fmla="*/ 1648788 w 3755903"/>
              <a:gd name="connsiteY9" fmla="*/ 0 h 3728816"/>
              <a:gd name="connsiteX10" fmla="*/ 2431108 w 3755903"/>
              <a:gd name="connsiteY10" fmla="*/ 50005 h 3728816"/>
              <a:gd name="connsiteX11" fmla="*/ 3025166 w 3755903"/>
              <a:gd name="connsiteY11" fmla="*/ 370369 h 3728816"/>
              <a:gd name="connsiteX12" fmla="*/ 3382862 w 3755903"/>
              <a:gd name="connsiteY12" fmla="*/ 1171254 h 3728816"/>
              <a:gd name="connsiteX13" fmla="*/ 3430454 w 3755903"/>
              <a:gd name="connsiteY13" fmla="*/ 2612424 h 3728816"/>
              <a:gd name="connsiteX14" fmla="*/ 3289663 w 3755903"/>
              <a:gd name="connsiteY14" fmla="*/ 2978484 h 3728816"/>
              <a:gd name="connsiteX15" fmla="*/ 3749352 w 3755903"/>
              <a:gd name="connsiteY15" fmla="*/ 3256428 h 3728816"/>
              <a:gd name="connsiteX0" fmla="*/ 3750266 w 3750266"/>
              <a:gd name="connsiteY0" fmla="*/ 3264410 h 3728817"/>
              <a:gd name="connsiteX1" fmla="*/ 3386012 w 3750266"/>
              <a:gd name="connsiteY1" fmla="*/ 3520134 h 3728817"/>
              <a:gd name="connsiteX2" fmla="*/ 2957285 w 3750266"/>
              <a:gd name="connsiteY2" fmla="*/ 3541149 h 3728817"/>
              <a:gd name="connsiteX3" fmla="*/ 2214735 w 3750266"/>
              <a:gd name="connsiteY3" fmla="*/ 3728717 h 3728817"/>
              <a:gd name="connsiteX4" fmla="*/ 1033893 w 3750266"/>
              <a:gd name="connsiteY4" fmla="*/ 3558566 h 3728817"/>
              <a:gd name="connsiteX5" fmla="*/ 255842 w 3750266"/>
              <a:gd name="connsiteY5" fmla="*/ 3050740 h 3728817"/>
              <a:gd name="connsiteX6" fmla="*/ 18139 w 3750266"/>
              <a:gd name="connsiteY6" fmla="*/ 2281973 h 3728817"/>
              <a:gd name="connsiteX7" fmla="*/ 28596 w 3750266"/>
              <a:gd name="connsiteY7" fmla="*/ 1633447 h 3728817"/>
              <a:gd name="connsiteX8" fmla="*/ 534458 w 3750266"/>
              <a:gd name="connsiteY8" fmla="*/ 291475 h 3728817"/>
              <a:gd name="connsiteX9" fmla="*/ 1643151 w 3750266"/>
              <a:gd name="connsiteY9" fmla="*/ 0 h 3728817"/>
              <a:gd name="connsiteX10" fmla="*/ 2425471 w 3750266"/>
              <a:gd name="connsiteY10" fmla="*/ 50005 h 3728817"/>
              <a:gd name="connsiteX11" fmla="*/ 3019529 w 3750266"/>
              <a:gd name="connsiteY11" fmla="*/ 370369 h 3728817"/>
              <a:gd name="connsiteX12" fmla="*/ 3377225 w 3750266"/>
              <a:gd name="connsiteY12" fmla="*/ 1171254 h 3728817"/>
              <a:gd name="connsiteX13" fmla="*/ 3424817 w 3750266"/>
              <a:gd name="connsiteY13" fmla="*/ 2612424 h 3728817"/>
              <a:gd name="connsiteX14" fmla="*/ 3284026 w 3750266"/>
              <a:gd name="connsiteY14" fmla="*/ 2978484 h 3728817"/>
              <a:gd name="connsiteX15" fmla="*/ 3743715 w 3750266"/>
              <a:gd name="connsiteY15" fmla="*/ 3256428 h 3728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266" h="3728817">
                <a:moveTo>
                  <a:pt x="3750266" y="3264410"/>
                </a:moveTo>
                <a:cubicBezTo>
                  <a:pt x="3737566" y="3279227"/>
                  <a:pt x="3518175" y="3474011"/>
                  <a:pt x="3386012" y="3520134"/>
                </a:cubicBezTo>
                <a:cubicBezTo>
                  <a:pt x="3253849" y="3566257"/>
                  <a:pt x="3152498" y="3506385"/>
                  <a:pt x="2957285" y="3541149"/>
                </a:cubicBezTo>
                <a:cubicBezTo>
                  <a:pt x="2762072" y="3575913"/>
                  <a:pt x="2535300" y="3725814"/>
                  <a:pt x="2214735" y="3728717"/>
                </a:cubicBezTo>
                <a:cubicBezTo>
                  <a:pt x="1894170" y="3731620"/>
                  <a:pt x="1360375" y="3671562"/>
                  <a:pt x="1033893" y="3558566"/>
                </a:cubicBezTo>
                <a:cubicBezTo>
                  <a:pt x="707411" y="3445570"/>
                  <a:pt x="425134" y="3263505"/>
                  <a:pt x="255842" y="3050740"/>
                </a:cubicBezTo>
                <a:cubicBezTo>
                  <a:pt x="86550" y="2837975"/>
                  <a:pt x="56013" y="2518188"/>
                  <a:pt x="18139" y="2281973"/>
                </a:cubicBezTo>
                <a:cubicBezTo>
                  <a:pt x="-19735" y="2045758"/>
                  <a:pt x="10668" y="1759550"/>
                  <a:pt x="28596" y="1633447"/>
                </a:cubicBezTo>
                <a:cubicBezTo>
                  <a:pt x="109920" y="1087868"/>
                  <a:pt x="265366" y="563716"/>
                  <a:pt x="534458" y="291475"/>
                </a:cubicBezTo>
                <a:cubicBezTo>
                  <a:pt x="803551" y="19234"/>
                  <a:pt x="1289344" y="6827"/>
                  <a:pt x="1643151" y="0"/>
                </a:cubicBezTo>
                <a:cubicBezTo>
                  <a:pt x="1856511" y="5080"/>
                  <a:pt x="2196075" y="-11723"/>
                  <a:pt x="2425471" y="50005"/>
                </a:cubicBezTo>
                <a:cubicBezTo>
                  <a:pt x="2654867" y="111733"/>
                  <a:pt x="2860903" y="183494"/>
                  <a:pt x="3019529" y="370369"/>
                </a:cubicBezTo>
                <a:cubicBezTo>
                  <a:pt x="3178155" y="557244"/>
                  <a:pt x="3309677" y="797578"/>
                  <a:pt x="3377225" y="1171254"/>
                </a:cubicBezTo>
                <a:cubicBezTo>
                  <a:pt x="3444773" y="1544930"/>
                  <a:pt x="3548826" y="1984764"/>
                  <a:pt x="3424817" y="2612424"/>
                </a:cubicBezTo>
                <a:cubicBezTo>
                  <a:pt x="3389203" y="2718531"/>
                  <a:pt x="3367291" y="2865644"/>
                  <a:pt x="3284026" y="2978484"/>
                </a:cubicBezTo>
                <a:cubicBezTo>
                  <a:pt x="3298252" y="3020691"/>
                  <a:pt x="3403215" y="3263535"/>
                  <a:pt x="3743715" y="3256428"/>
                </a:cubicBezTo>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FD70D088-61D4-4585-94AC-3A48F93628B6}"/>
              </a:ext>
            </a:extLst>
          </p:cNvPr>
          <p:cNvSpPr>
            <a:spLocks noGrp="1"/>
          </p:cNvSpPr>
          <p:nvPr>
            <p:ph type="title"/>
          </p:nvPr>
        </p:nvSpPr>
        <p:spPr>
          <a:xfrm>
            <a:off x="863601" y="750899"/>
            <a:ext cx="3288851" cy="2046090"/>
          </a:xfrm>
        </p:spPr>
        <p:txBody>
          <a:bodyPr vert="horz" lIns="91440" tIns="45720" rIns="91440" bIns="45720" rtlCol="0" anchor="ctr">
            <a:normAutofit/>
          </a:bodyPr>
          <a:lstStyle/>
          <a:p>
            <a:pPr algn="ctr"/>
            <a:r>
              <a:rPr lang="en-US" b="1" kern="1200" spc="100" baseline="0">
                <a:solidFill>
                  <a:schemeClr val="tx1"/>
                </a:solidFill>
                <a:latin typeface="+mj-lt"/>
                <a:ea typeface="+mj-ea"/>
                <a:cs typeface="+mj-cs"/>
              </a:rPr>
              <a:t>CONCLUSION</a:t>
            </a:r>
          </a:p>
        </p:txBody>
      </p:sp>
      <p:sp>
        <p:nvSpPr>
          <p:cNvPr id="6" name="Текстово поле 5">
            <a:extLst>
              <a:ext uri="{FF2B5EF4-FFF2-40B4-BE49-F238E27FC236}">
                <a16:creationId xmlns:a16="http://schemas.microsoft.com/office/drawing/2014/main" id="{E96AD429-90CD-489A-86A6-E03E8CCA357E}"/>
              </a:ext>
            </a:extLst>
          </p:cNvPr>
          <p:cNvSpPr txBox="1"/>
          <p:nvPr/>
        </p:nvSpPr>
        <p:spPr>
          <a:xfrm>
            <a:off x="768838" y="3147814"/>
            <a:ext cx="3338285" cy="3179453"/>
          </a:xfrm>
          <a:prstGeom prst="rect">
            <a:avLst/>
          </a:prstGeom>
        </p:spPr>
        <p:txBody>
          <a:bodyPr vert="horz" lIns="91440" tIns="45720" rIns="91440" bIns="45720" rtlCol="0" anchor="ctr">
            <a:normAutofit/>
          </a:bodyPr>
          <a:lstStyle/>
          <a:p>
            <a:pPr fontAlgn="base"/>
            <a:r>
              <a:rPr lang="en-GB" sz="1100" dirty="0">
                <a:solidFill>
                  <a:srgbClr val="202124"/>
                </a:solidFill>
                <a:effectLst/>
                <a:latin typeface="Arial" panose="020B0604020202020204" pitchFamily="34" charset="0"/>
                <a:ea typeface="Times New Roman" panose="02020603050405020304" pitchFamily="18" charset="0"/>
                <a:cs typeface="Arial" panose="020B0604020202020204" pitchFamily="34" charset="0"/>
              </a:rPr>
              <a:t>Stress is widespread in most workplaces today, with about a third of workers reporting high levels of stress and a quarter reporting that their workplace is a major stressor in their lives. Like every problem, there is a solution. </a:t>
            </a:r>
            <a:r>
              <a:rPr lang="en-GB" sz="1100" dirty="0">
                <a:solidFill>
                  <a:srgbClr val="202124"/>
                </a:solidFill>
                <a:latin typeface="Arial" panose="020B0604020202020204" pitchFamily="34" charset="0"/>
                <a:ea typeface="Times New Roman" panose="02020603050405020304" pitchFamily="18" charset="0"/>
                <a:cs typeface="Arial" panose="020B0604020202020204" pitchFamily="34" charset="0"/>
              </a:rPr>
              <a:t>I</a:t>
            </a:r>
            <a:r>
              <a:rPr lang="en-GB" sz="1100" dirty="0">
                <a:solidFill>
                  <a:srgbClr val="202124"/>
                </a:solidFill>
                <a:effectLst/>
                <a:latin typeface="Arial" panose="020B0604020202020204" pitchFamily="34" charset="0"/>
                <a:ea typeface="Times New Roman" panose="02020603050405020304" pitchFamily="18" charset="0"/>
                <a:cs typeface="Arial" panose="020B0604020202020204" pitchFamily="34" charset="0"/>
              </a:rPr>
              <a:t>t is important to have a good strategy and to follow it.</a:t>
            </a:r>
          </a:p>
          <a:p>
            <a:pPr fontAlgn="base"/>
            <a:r>
              <a:rPr lang="en-GB" sz="1100" dirty="0">
                <a:solidFill>
                  <a:srgbClr val="202124"/>
                </a:solidFill>
                <a:effectLst/>
                <a:latin typeface="Arial" panose="020B0604020202020204" pitchFamily="34" charset="0"/>
                <a:ea typeface="Times New Roman" panose="02020603050405020304" pitchFamily="18" charset="0"/>
                <a:cs typeface="Arial" panose="020B0604020202020204" pitchFamily="34" charset="0"/>
              </a:rPr>
              <a:t>Sometimes the problems in our companies build us up as stronger individuals. </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1100" dirty="0">
                <a:effectLst/>
                <a:latin typeface="Calibri" panose="020F0502020204030204" pitchFamily="34" charset="0"/>
                <a:ea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056388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03CAB345-D9C1-4615-964B-07FF89573274}"/>
              </a:ext>
            </a:extLst>
          </p:cNvPr>
          <p:cNvSpPr>
            <a:spLocks noGrp="1"/>
          </p:cNvSpPr>
          <p:nvPr>
            <p:ph type="title"/>
          </p:nvPr>
        </p:nvSpPr>
        <p:spPr/>
        <p:txBody>
          <a:bodyPr/>
          <a:lstStyle/>
          <a:p>
            <a:r>
              <a:rPr lang="en-GB" dirty="0"/>
              <a:t>REFERENCES</a:t>
            </a:r>
          </a:p>
        </p:txBody>
      </p:sp>
      <p:sp>
        <p:nvSpPr>
          <p:cNvPr id="3" name="Контейнер за съдържание 2">
            <a:extLst>
              <a:ext uri="{FF2B5EF4-FFF2-40B4-BE49-F238E27FC236}">
                <a16:creationId xmlns:a16="http://schemas.microsoft.com/office/drawing/2014/main" id="{A24DE0CD-9652-474F-85CE-CB9FFD65645B}"/>
              </a:ext>
            </a:extLst>
          </p:cNvPr>
          <p:cNvSpPr>
            <a:spLocks noGrp="1"/>
          </p:cNvSpPr>
          <p:nvPr>
            <p:ph idx="1"/>
          </p:nvPr>
        </p:nvSpPr>
        <p:spPr>
          <a:xfrm>
            <a:off x="1020725" y="1762125"/>
            <a:ext cx="10333074" cy="4154895"/>
          </a:xfrm>
        </p:spPr>
        <p:txBody>
          <a:bodyPr>
            <a:normAutofit/>
          </a:bodyPr>
          <a:lstStyle/>
          <a:p>
            <a:pPr fontAlgn="base"/>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-Perk box (2020).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2020 UK workplace stress survey</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t>
            </a:r>
            <a:r>
              <a:rPr lang="en-GB" sz="11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Perkbox</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https://www.perkbox.com/uk/resources/library/2020-workplace-stress-survey</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1100" dirty="0">
                <a:effectLst/>
                <a:latin typeface="Arial" panose="020B0604020202020204" pitchFamily="34" charset="0"/>
                <a:ea typeface="Times New Roman" panose="02020603050405020304" pitchFamily="18" charset="0"/>
                <a:cs typeface="Arial" panose="020B0604020202020204" pitchFamily="34" charset="0"/>
              </a:rPr>
              <a:t> </a:t>
            </a:r>
          </a:p>
          <a:p>
            <a:pPr fontAlgn="base"/>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1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dwhitmore</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(2021).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Workplace stress statistics: how stressed is the UK in 2021?</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CIPHR. Available at: </a:t>
            </a:r>
            <a:r>
              <a:rPr lang="en-GB" sz="11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https://www.ciphr.com/research/workplace-stress-statistics/</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1100" dirty="0">
                <a:effectLst/>
                <a:latin typeface="Arial" panose="020B0604020202020204" pitchFamily="34" charset="0"/>
                <a:ea typeface="Times New Roman" panose="02020603050405020304" pitchFamily="18" charset="0"/>
                <a:cs typeface="Arial" panose="020B0604020202020204" pitchFamily="34" charset="0"/>
              </a:rPr>
              <a:t> </a:t>
            </a:r>
          </a:p>
          <a:p>
            <a:pPr fontAlgn="base"/>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-Corporate Wellness Magazine (2019).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Workplace Stress: A Silent Killer of Employee Health and Productivity</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Corporatewellnessmagazine.com. Available at: </a:t>
            </a:r>
            <a:r>
              <a:rPr lang="en-GB" sz="11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https://www.corporatewellnessmagazine.com/article/workplace-stress-silent-killer-employee-health-productivity</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1100" dirty="0">
                <a:effectLst/>
                <a:latin typeface="Arial" panose="020B0604020202020204" pitchFamily="34" charset="0"/>
                <a:ea typeface="Times New Roman" panose="02020603050405020304" pitchFamily="18" charset="0"/>
                <a:cs typeface="Arial" panose="020B0604020202020204" pitchFamily="34" charset="0"/>
              </a:rPr>
              <a:t> </a:t>
            </a:r>
          </a:p>
          <a:p>
            <a:pPr marL="285750" indent="-285750">
              <a:lnSpc>
                <a:spcPts val="1800"/>
              </a:lnSpc>
              <a:buFontTx/>
              <a:buChar char="-"/>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Melinda (2019).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HelpGuide.org</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HelpGuide.org. Available at: </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https://www.helpguide.org/articles/stress/stress-in-the-workplace.htm</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p>
          <a:p>
            <a:pPr fontAlgn="base"/>
            <a:r>
              <a:rPr lang="en-GB" sz="1100" dirty="0">
                <a:effectLst/>
                <a:latin typeface="Arial" panose="020B0604020202020204" pitchFamily="34" charset="0"/>
                <a:ea typeface="Times New Roman" panose="02020603050405020304" pitchFamily="18" charset="0"/>
                <a:cs typeface="Arial" panose="020B0604020202020204" pitchFamily="34" charset="0"/>
              </a:rPr>
              <a:t> </a:t>
            </a:r>
          </a:p>
          <a:p>
            <a:pPr>
              <a:lnSpc>
                <a:spcPts val="1800"/>
              </a:lnSpc>
            </a:pP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3905586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E85A7CA9-E61F-4AB8-9028-987E73CDDA73}"/>
              </a:ext>
            </a:extLst>
          </p:cNvPr>
          <p:cNvSpPr>
            <a:spLocks noGrp="1"/>
          </p:cNvSpPr>
          <p:nvPr>
            <p:ph type="title"/>
          </p:nvPr>
        </p:nvSpPr>
        <p:spPr>
          <a:xfrm rot="10800000" flipV="1">
            <a:off x="1266825" y="670603"/>
            <a:ext cx="10086976" cy="681947"/>
          </a:xfrm>
        </p:spPr>
        <p:txBody>
          <a:bodyPr>
            <a:normAutofit fontScale="90000"/>
          </a:bodyPr>
          <a:lstStyle/>
          <a:p>
            <a:r>
              <a:rPr lang="en-GB" dirty="0"/>
              <a:t>REFERENCES</a:t>
            </a:r>
          </a:p>
        </p:txBody>
      </p:sp>
      <p:sp>
        <p:nvSpPr>
          <p:cNvPr id="3" name="Контейнер за съдържание 2">
            <a:extLst>
              <a:ext uri="{FF2B5EF4-FFF2-40B4-BE49-F238E27FC236}">
                <a16:creationId xmlns:a16="http://schemas.microsoft.com/office/drawing/2014/main" id="{0FB20372-D574-4847-A925-5A08A2814354}"/>
              </a:ext>
            </a:extLst>
          </p:cNvPr>
          <p:cNvSpPr>
            <a:spLocks noGrp="1"/>
          </p:cNvSpPr>
          <p:nvPr>
            <p:ph idx="1"/>
          </p:nvPr>
        </p:nvSpPr>
        <p:spPr>
          <a:xfrm>
            <a:off x="1020726" y="1276350"/>
            <a:ext cx="10333074" cy="4640670"/>
          </a:xfrm>
        </p:spPr>
        <p:txBody>
          <a:bodyPr>
            <a:normAutofit fontScale="62500" lnSpcReduction="20000"/>
          </a:bodyPr>
          <a:lstStyle/>
          <a:p>
            <a:pPr fontAlgn="base"/>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fontAlgn="base"/>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‌-ЛОРА. (2020). </a:t>
            </a:r>
            <a:r>
              <a:rPr lang="en-GB" sz="18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Как</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да</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се</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справим</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със</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стреса</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на</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работното</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място</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ЛОРА</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a:t>
            </a:r>
            <a:r>
              <a:rPr lang="en-GB" sz="18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https://loramed.com/%D0%BA%D0%B0%D0%BA-%D0%B4%D0%B0-%D1%81%D0%B5-%D1%81%D0%BF%D1%80%D0%B0%D0%B2%D0%B8%D0%BC-%D1%81%D1%8A%D1%81-%D1%81%D1%82%D1%80%D0%B5%D1%81%D0%B0-%D0%BD%D0%B0-%D1%80%D0%B0%D0%B1%D0%BE%D1%82%D0%BD%D0%BE/</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1800" dirty="0">
                <a:effectLst/>
                <a:latin typeface="Arial" panose="020B0604020202020204" pitchFamily="34" charset="0"/>
                <a:ea typeface="Times New Roman" panose="02020603050405020304" pitchFamily="18" charset="0"/>
                <a:cs typeface="Arial" panose="020B0604020202020204" pitchFamily="34" charset="0"/>
              </a:rPr>
              <a:t> </a:t>
            </a:r>
          </a:p>
          <a:p>
            <a:pPr marL="457200" indent="-457200" fontAlgn="base"/>
            <a:r>
              <a:rPr lang="en-GB" sz="1800" dirty="0">
                <a:solidFill>
                  <a:srgbClr val="2C3E50"/>
                </a:solidFill>
                <a:effectLst/>
                <a:latin typeface="Arial" panose="020B0604020202020204" pitchFamily="34" charset="0"/>
                <a:ea typeface="Times New Roman" panose="02020603050405020304" pitchFamily="18" charset="0"/>
                <a:cs typeface="Arial" panose="020B0604020202020204" pitchFamily="34" charset="0"/>
              </a:rPr>
              <a:t>-Michie, S. (2002). CAUSES AND MANAGEMENT OF STRESS AT WORK. </a:t>
            </a:r>
            <a:r>
              <a:rPr lang="en-GB" sz="1800" i="1" dirty="0">
                <a:solidFill>
                  <a:srgbClr val="2C3E50"/>
                </a:solidFill>
                <a:effectLst/>
                <a:latin typeface="Arial" panose="020B0604020202020204" pitchFamily="34" charset="0"/>
                <a:ea typeface="Times New Roman" panose="02020603050405020304" pitchFamily="18" charset="0"/>
                <a:cs typeface="Arial" panose="020B0604020202020204" pitchFamily="34" charset="0"/>
              </a:rPr>
              <a:t>Occupational and Environmental Medicine</a:t>
            </a:r>
            <a:r>
              <a:rPr lang="en-GB" sz="1800" dirty="0">
                <a:solidFill>
                  <a:srgbClr val="2C3E50"/>
                </a:solidFill>
                <a:effectLst/>
                <a:latin typeface="Arial" panose="020B0604020202020204" pitchFamily="34" charset="0"/>
                <a:ea typeface="Times New Roman" panose="02020603050405020304" pitchFamily="18" charset="0"/>
                <a:cs typeface="Arial" panose="020B0604020202020204" pitchFamily="34" charset="0"/>
              </a:rPr>
              <a:t>, [online] 59(1), pp.67–72. Available at: </a:t>
            </a:r>
            <a:r>
              <a:rPr lang="en-GB" sz="18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https://oem.bmj.com/content/oemed/59/1/67.full.pdf</a:t>
            </a:r>
            <a:r>
              <a:rPr lang="en-GB" sz="1800" dirty="0">
                <a:solidFill>
                  <a:srgbClr val="2C3E50"/>
                </a:solidFill>
                <a:effectLst/>
                <a:latin typeface="Arial" panose="020B0604020202020204" pitchFamily="34" charset="0"/>
                <a:ea typeface="Times New Roman" panose="02020603050405020304" pitchFamily="18" charset="0"/>
                <a:cs typeface="Arial" panose="020B0604020202020204" pitchFamily="34" charset="0"/>
              </a:rPr>
              <a:t>.</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fontAlgn="base"/>
            <a:r>
              <a:rPr lang="en-GB" sz="1800" dirty="0">
                <a:solidFill>
                  <a:srgbClr val="2C3E5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fontAlgn="base"/>
            <a:r>
              <a:rPr lang="en-GB" sz="1800" dirty="0">
                <a:solidFill>
                  <a:srgbClr val="2C3E5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fontAlgn="base"/>
            <a:r>
              <a:rPr lang="en-GB" sz="1800" dirty="0">
                <a:solidFill>
                  <a:srgbClr val="2C3E5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fontAlgn="base"/>
            <a:r>
              <a:rPr lang="en-GB" sz="1800" dirty="0">
                <a:solidFill>
                  <a:srgbClr val="2C3E5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nSpc>
                <a:spcPts val="1800"/>
              </a:lnSpc>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-Canada, (2018).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(none)</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Ccohs.ca. Available at: </a:t>
            </a:r>
            <a:r>
              <a:rPr lang="en-GB" sz="18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https://www.ccohs.ca/oshanswers/psychosocial/stress.html</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nSpc>
                <a:spcPts val="1800"/>
              </a:lnSpc>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nSpc>
                <a:spcPts val="1800"/>
              </a:lnSpc>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Just works (2017).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 Ways to Reduce Workplace Stress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Just works. Available at: https://justworks.com/blog/10-ways-reduce-workplace-stress.</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6394808"/>
      </p:ext>
    </p:extLst>
  </p:cSld>
  <p:clrMapOvr>
    <a:masterClrMapping/>
  </p:clrMapOvr>
</p:sld>
</file>

<file path=ppt/theme/theme1.xml><?xml version="1.0" encoding="utf-8"?>
<a:theme xmlns:a="http://schemas.openxmlformats.org/drawingml/2006/main" name="ChitchatVTI">
  <a:themeElements>
    <a:clrScheme name="AnalogousFromDarkSeedLeftStep">
      <a:dk1>
        <a:srgbClr val="000000"/>
      </a:dk1>
      <a:lt1>
        <a:srgbClr val="FFFFFF"/>
      </a:lt1>
      <a:dk2>
        <a:srgbClr val="413424"/>
      </a:dk2>
      <a:lt2>
        <a:srgbClr val="E8E2E7"/>
      </a:lt2>
      <a:accent1>
        <a:srgbClr val="21BA42"/>
      </a:accent1>
      <a:accent2>
        <a:srgbClr val="36B914"/>
      </a:accent2>
      <a:accent3>
        <a:srgbClr val="7AB11F"/>
      </a:accent3>
      <a:accent4>
        <a:srgbClr val="AAA412"/>
      </a:accent4>
      <a:accent5>
        <a:srgbClr val="E58D24"/>
      </a:accent5>
      <a:accent6>
        <a:srgbClr val="D53017"/>
      </a:accent6>
      <a:hlink>
        <a:srgbClr val="9C7E34"/>
      </a:hlink>
      <a:folHlink>
        <a:srgbClr val="7F7F7F"/>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docProps/app.xml><?xml version="1.0" encoding="utf-8"?>
<Properties xmlns="http://schemas.openxmlformats.org/officeDocument/2006/extended-properties" xmlns:vt="http://schemas.openxmlformats.org/officeDocument/2006/docPropsVTypes">
  <TotalTime>132</TotalTime>
  <Words>1244</Words>
  <Application>Microsoft Office PowerPoint</Application>
  <PresentationFormat>Широк екран</PresentationFormat>
  <Paragraphs>96</Paragraphs>
  <Slides>12</Slides>
  <Notes>0</Notes>
  <HiddenSlides>0</HiddenSlides>
  <MMClips>0</MMClips>
  <ScaleCrop>false</ScaleCrop>
  <HeadingPairs>
    <vt:vector size="6" baseType="variant">
      <vt:variant>
        <vt:lpstr>Използвани шрифтове</vt:lpstr>
      </vt:variant>
      <vt:variant>
        <vt:i4>5</vt:i4>
      </vt:variant>
      <vt:variant>
        <vt:lpstr>Тема</vt:lpstr>
      </vt:variant>
      <vt:variant>
        <vt:i4>1</vt:i4>
      </vt:variant>
      <vt:variant>
        <vt:lpstr>Заглавия на слайдовете</vt:lpstr>
      </vt:variant>
      <vt:variant>
        <vt:i4>12</vt:i4>
      </vt:variant>
    </vt:vector>
  </HeadingPairs>
  <TitlesOfParts>
    <vt:vector size="18" baseType="lpstr">
      <vt:lpstr>Arial</vt:lpstr>
      <vt:lpstr>Calibri</vt:lpstr>
      <vt:lpstr>The Hand</vt:lpstr>
      <vt:lpstr>The Serif Hand</vt:lpstr>
      <vt:lpstr>Times New Roman</vt:lpstr>
      <vt:lpstr>ChitchatVTI</vt:lpstr>
      <vt:lpstr>Problem solving an decision making</vt:lpstr>
      <vt:lpstr>INTRODUCTION</vt:lpstr>
      <vt:lpstr>DESCRIBE A PROBLEM-  STRESS AT WORK PLACE</vt:lpstr>
      <vt:lpstr>CAUSE AND EFFECT ANALYSIS  -PESTEL ANALYSIS -FISHBONE DIAGRAM -SWOT ANALYSIS</vt:lpstr>
      <vt:lpstr>PESTEL ANALYSIS  -POLITICAL FACTORS-Government restriction, COVID 19 -ECONOMIC FACTORS-Inflation, interest rates, lack of resources -SOCIAL FACTORS-Family problems, significant change in one’s live, socioeconomic disadvantage-age, race or sex discrimination -TECHNOLOGICAL FACTORS-Adapting for new methods and styles, new technology, new working hours -ENVIRONMENTAL FACTORS-This could be temperature-hot or cold,  lighting at workplace-too dark or too bright, noise -LEGAL FACTOR- Law changes </vt:lpstr>
      <vt:lpstr>FISHBONE DIAGRAM</vt:lpstr>
      <vt:lpstr>Презентация на PowerPoint</vt:lpstr>
      <vt:lpstr>Alternative to solve the problem </vt:lpstr>
      <vt:lpstr>PLAN FOR IMPLEMENTATION </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 decision making</dc:title>
  <dc:creator>Mariana Slavcheva</dc:creator>
  <cp:lastModifiedBy>Mariana Slavcheva</cp:lastModifiedBy>
  <cp:revision>2</cp:revision>
  <dcterms:created xsi:type="dcterms:W3CDTF">2022-04-05T08:41:05Z</dcterms:created>
  <dcterms:modified xsi:type="dcterms:W3CDTF">2022-04-05T10:53:12Z</dcterms:modified>
</cp:coreProperties>
</file>