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71" r:id="rId9"/>
    <p:sldId id="264" r:id="rId10"/>
    <p:sldId id="270" r:id="rId11"/>
    <p:sldId id="268" r:id="rId12"/>
    <p:sldId id="266" r:id="rId13"/>
    <p:sldId id="267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CC8BC9-C31D-442D-9925-7534E23B93E6}" v="236" dt="2022-11-04T09:59:47.2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9" d="100"/>
          <a:sy n="79" d="100"/>
        </p:scale>
        <p:origin x="8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ustomXml" Target="../customXml/item2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ustomXml" Target="../customXml/item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 Williams" userId="b80bd5e8ff744661" providerId="LiveId" clId="{4FCC8BC9-C31D-442D-9925-7534E23B93E6}"/>
    <pc:docChg chg="undo custSel addSld delSld modSld sldOrd">
      <pc:chgData name="Matt Williams" userId="b80bd5e8ff744661" providerId="LiveId" clId="{4FCC8BC9-C31D-442D-9925-7534E23B93E6}" dt="2022-11-04T09:59:47.254" v="2174" actId="14100"/>
      <pc:docMkLst>
        <pc:docMk/>
      </pc:docMkLst>
      <pc:sldChg chg="modSp">
        <pc:chgData name="Matt Williams" userId="b80bd5e8ff744661" providerId="LiveId" clId="{4FCC8BC9-C31D-442D-9925-7534E23B93E6}" dt="2022-11-03T22:43:22.833" v="947"/>
        <pc:sldMkLst>
          <pc:docMk/>
          <pc:sldMk cId="711133320" sldId="256"/>
        </pc:sldMkLst>
        <pc:spChg chg="mod">
          <ac:chgData name="Matt Williams" userId="b80bd5e8ff744661" providerId="LiveId" clId="{4FCC8BC9-C31D-442D-9925-7534E23B93E6}" dt="2022-11-03T22:43:22.833" v="947"/>
          <ac:spMkLst>
            <pc:docMk/>
            <pc:sldMk cId="711133320" sldId="256"/>
            <ac:spMk id="2" creationId="{D6718322-45A0-BF55-7910-67CAD8BD17CA}"/>
          </ac:spMkLst>
        </pc:spChg>
      </pc:sldChg>
      <pc:sldChg chg="modSp mod">
        <pc:chgData name="Matt Williams" userId="b80bd5e8ff744661" providerId="LiveId" clId="{4FCC8BC9-C31D-442D-9925-7534E23B93E6}" dt="2022-11-03T22:43:22.833" v="947"/>
        <pc:sldMkLst>
          <pc:docMk/>
          <pc:sldMk cId="1550595585" sldId="257"/>
        </pc:sldMkLst>
        <pc:spChg chg="mod">
          <ac:chgData name="Matt Williams" userId="b80bd5e8ff744661" providerId="LiveId" clId="{4FCC8BC9-C31D-442D-9925-7534E23B93E6}" dt="2022-11-03T22:43:22.833" v="947"/>
          <ac:spMkLst>
            <pc:docMk/>
            <pc:sldMk cId="1550595585" sldId="257"/>
            <ac:spMk id="2" creationId="{BD352471-021D-6073-2C6F-8F49C1946BF6}"/>
          </ac:spMkLst>
        </pc:spChg>
        <pc:spChg chg="mod">
          <ac:chgData name="Matt Williams" userId="b80bd5e8ff744661" providerId="LiveId" clId="{4FCC8BC9-C31D-442D-9925-7534E23B93E6}" dt="2022-11-03T22:43:22.833" v="947"/>
          <ac:spMkLst>
            <pc:docMk/>
            <pc:sldMk cId="1550595585" sldId="257"/>
            <ac:spMk id="3" creationId="{B06076D4-3A37-E367-1489-C5A141098D5F}"/>
          </ac:spMkLst>
        </pc:spChg>
      </pc:sldChg>
      <pc:sldChg chg="delSp modSp new mod">
        <pc:chgData name="Matt Williams" userId="b80bd5e8ff744661" providerId="LiveId" clId="{4FCC8BC9-C31D-442D-9925-7534E23B93E6}" dt="2022-11-04T01:46:28.121" v="2105" actId="242"/>
        <pc:sldMkLst>
          <pc:docMk/>
          <pc:sldMk cId="4216011403" sldId="258"/>
        </pc:sldMkLst>
        <pc:spChg chg="del">
          <ac:chgData name="Matt Williams" userId="b80bd5e8ff744661" providerId="LiveId" clId="{4FCC8BC9-C31D-442D-9925-7534E23B93E6}" dt="2022-11-03T01:58:19.915" v="98" actId="478"/>
          <ac:spMkLst>
            <pc:docMk/>
            <pc:sldMk cId="4216011403" sldId="258"/>
            <ac:spMk id="2" creationId="{F81342C5-24FF-4174-8827-79D2E8215D6E}"/>
          </ac:spMkLst>
        </pc:spChg>
        <pc:spChg chg="mod">
          <ac:chgData name="Matt Williams" userId="b80bd5e8ff744661" providerId="LiveId" clId="{4FCC8BC9-C31D-442D-9925-7534E23B93E6}" dt="2022-11-04T01:46:28.121" v="2105" actId="242"/>
          <ac:spMkLst>
            <pc:docMk/>
            <pc:sldMk cId="4216011403" sldId="258"/>
            <ac:spMk id="3" creationId="{D1B53708-C2D4-56C7-CE28-0AC26927CA34}"/>
          </ac:spMkLst>
        </pc:spChg>
      </pc:sldChg>
      <pc:sldChg chg="addSp delSp modSp new mod">
        <pc:chgData name="Matt Williams" userId="b80bd5e8ff744661" providerId="LiveId" clId="{4FCC8BC9-C31D-442D-9925-7534E23B93E6}" dt="2022-11-03T02:05:16.667" v="230" actId="1076"/>
        <pc:sldMkLst>
          <pc:docMk/>
          <pc:sldMk cId="3042670431" sldId="259"/>
        </pc:sldMkLst>
        <pc:picChg chg="add del mod ord">
          <ac:chgData name="Matt Williams" userId="b80bd5e8ff744661" providerId="LiveId" clId="{4FCC8BC9-C31D-442D-9925-7534E23B93E6}" dt="2022-11-03T02:04:41.017" v="220" actId="478"/>
          <ac:picMkLst>
            <pc:docMk/>
            <pc:sldMk cId="3042670431" sldId="259"/>
            <ac:picMk id="3" creationId="{EBA71A51-7E96-5FE5-3D0C-84E83A3AE3C1}"/>
          </ac:picMkLst>
        </pc:picChg>
        <pc:picChg chg="add del mod">
          <ac:chgData name="Matt Williams" userId="b80bd5e8ff744661" providerId="LiveId" clId="{4FCC8BC9-C31D-442D-9925-7534E23B93E6}" dt="2022-11-03T02:04:39.853" v="219" actId="478"/>
          <ac:picMkLst>
            <pc:docMk/>
            <pc:sldMk cId="3042670431" sldId="259"/>
            <ac:picMk id="5" creationId="{1EA33D35-D9E0-3832-C39E-2B38BF26EEBB}"/>
          </ac:picMkLst>
        </pc:picChg>
        <pc:picChg chg="add mod">
          <ac:chgData name="Matt Williams" userId="b80bd5e8ff744661" providerId="LiveId" clId="{4FCC8BC9-C31D-442D-9925-7534E23B93E6}" dt="2022-11-03T02:05:16.667" v="230" actId="1076"/>
          <ac:picMkLst>
            <pc:docMk/>
            <pc:sldMk cId="3042670431" sldId="259"/>
            <ac:picMk id="7" creationId="{22046727-83F3-FEAC-52B6-BF26B9CA48CE}"/>
          </ac:picMkLst>
        </pc:picChg>
      </pc:sldChg>
      <pc:sldChg chg="addSp modSp new mod">
        <pc:chgData name="Matt Williams" userId="b80bd5e8ff744661" providerId="LiveId" clId="{4FCC8BC9-C31D-442D-9925-7534E23B93E6}" dt="2022-11-03T02:05:21.230" v="231" actId="1076"/>
        <pc:sldMkLst>
          <pc:docMk/>
          <pc:sldMk cId="3663393098" sldId="260"/>
        </pc:sldMkLst>
        <pc:picChg chg="add mod">
          <ac:chgData name="Matt Williams" userId="b80bd5e8ff744661" providerId="LiveId" clId="{4FCC8BC9-C31D-442D-9925-7534E23B93E6}" dt="2022-11-03T02:05:21.230" v="231" actId="1076"/>
          <ac:picMkLst>
            <pc:docMk/>
            <pc:sldMk cId="3663393098" sldId="260"/>
            <ac:picMk id="2" creationId="{AB89BB66-79F3-23FB-E4FA-A33F1B4E10EC}"/>
          </ac:picMkLst>
        </pc:picChg>
      </pc:sldChg>
      <pc:sldChg chg="addSp modSp new mod">
        <pc:chgData name="Matt Williams" userId="b80bd5e8ff744661" providerId="LiveId" clId="{4FCC8BC9-C31D-442D-9925-7534E23B93E6}" dt="2022-11-04T09:59:47.254" v="2174" actId="14100"/>
        <pc:sldMkLst>
          <pc:docMk/>
          <pc:sldMk cId="2493918738" sldId="261"/>
        </pc:sldMkLst>
        <pc:picChg chg="add mod">
          <ac:chgData name="Matt Williams" userId="b80bd5e8ff744661" providerId="LiveId" clId="{4FCC8BC9-C31D-442D-9925-7534E23B93E6}" dt="2022-11-03T02:05:01.484" v="226" actId="1076"/>
          <ac:picMkLst>
            <pc:docMk/>
            <pc:sldMk cId="2493918738" sldId="261"/>
            <ac:picMk id="2" creationId="{21D85F7E-D48F-BACE-8DA3-12EECAA8FB5F}"/>
          </ac:picMkLst>
        </pc:picChg>
        <pc:picChg chg="add mod">
          <ac:chgData name="Matt Williams" userId="b80bd5e8ff744661" providerId="LiveId" clId="{4FCC8BC9-C31D-442D-9925-7534E23B93E6}" dt="2022-11-04T09:55:15.215" v="2162" actId="1076"/>
          <ac:picMkLst>
            <pc:docMk/>
            <pc:sldMk cId="2493918738" sldId="261"/>
            <ac:picMk id="3074" creationId="{455B9393-9B41-3BB1-9D2B-A32234FDFE35}"/>
          </ac:picMkLst>
        </pc:picChg>
        <pc:picChg chg="add mod">
          <ac:chgData name="Matt Williams" userId="b80bd5e8ff744661" providerId="LiveId" clId="{4FCC8BC9-C31D-442D-9925-7534E23B93E6}" dt="2022-11-04T09:55:15.215" v="2162" actId="1076"/>
          <ac:picMkLst>
            <pc:docMk/>
            <pc:sldMk cId="2493918738" sldId="261"/>
            <ac:picMk id="3076" creationId="{EEA265D3-5DDB-6DD9-A9A3-CE7A5F30E056}"/>
          </ac:picMkLst>
        </pc:picChg>
        <pc:picChg chg="add mod">
          <ac:chgData name="Matt Williams" userId="b80bd5e8ff744661" providerId="LiveId" clId="{4FCC8BC9-C31D-442D-9925-7534E23B93E6}" dt="2022-11-04T09:56:29.433" v="2165" actId="14100"/>
          <ac:picMkLst>
            <pc:docMk/>
            <pc:sldMk cId="2493918738" sldId="261"/>
            <ac:picMk id="3078" creationId="{E4938AC9-96F4-595A-5736-31EEB7597603}"/>
          </ac:picMkLst>
        </pc:picChg>
        <pc:picChg chg="add mod">
          <ac:chgData name="Matt Williams" userId="b80bd5e8ff744661" providerId="LiveId" clId="{4FCC8BC9-C31D-442D-9925-7534E23B93E6}" dt="2022-11-04T09:59:47.254" v="2174" actId="14100"/>
          <ac:picMkLst>
            <pc:docMk/>
            <pc:sldMk cId="2493918738" sldId="261"/>
            <ac:picMk id="3080" creationId="{C1C88D6E-FAD2-8499-1DAF-AA01FE871617}"/>
          </ac:picMkLst>
        </pc:picChg>
      </pc:sldChg>
      <pc:sldChg chg="addSp modSp new mod">
        <pc:chgData name="Matt Williams" userId="b80bd5e8ff744661" providerId="LiveId" clId="{4FCC8BC9-C31D-442D-9925-7534E23B93E6}" dt="2022-11-03T02:17:17.688" v="308" actId="1076"/>
        <pc:sldMkLst>
          <pc:docMk/>
          <pc:sldMk cId="2782554310" sldId="262"/>
        </pc:sldMkLst>
        <pc:grpChg chg="add mod">
          <ac:chgData name="Matt Williams" userId="b80bd5e8ff744661" providerId="LiveId" clId="{4FCC8BC9-C31D-442D-9925-7534E23B93E6}" dt="2022-11-03T02:17:17.688" v="308" actId="1076"/>
          <ac:grpSpMkLst>
            <pc:docMk/>
            <pc:sldMk cId="2782554310" sldId="262"/>
            <ac:grpSpMk id="7" creationId="{37DCE9AD-1880-1162-EA46-DB7D2C82B119}"/>
          </ac:grpSpMkLst>
        </pc:grpChg>
        <pc:grpChg chg="add mod">
          <ac:chgData name="Matt Williams" userId="b80bd5e8ff744661" providerId="LiveId" clId="{4FCC8BC9-C31D-442D-9925-7534E23B93E6}" dt="2022-11-03T02:17:17.688" v="308" actId="1076"/>
          <ac:grpSpMkLst>
            <pc:docMk/>
            <pc:sldMk cId="2782554310" sldId="262"/>
            <ac:grpSpMk id="8" creationId="{8728EC1D-FF07-0383-69D2-948B8864648F}"/>
          </ac:grpSpMkLst>
        </pc:grpChg>
        <pc:picChg chg="add mod">
          <ac:chgData name="Matt Williams" userId="b80bd5e8ff744661" providerId="LiveId" clId="{4FCC8BC9-C31D-442D-9925-7534E23B93E6}" dt="2022-11-03T02:17:04.083" v="305" actId="164"/>
          <ac:picMkLst>
            <pc:docMk/>
            <pc:sldMk cId="2782554310" sldId="262"/>
            <ac:picMk id="2" creationId="{53FD3449-7583-73D5-C670-7D57DB950590}"/>
          </ac:picMkLst>
        </pc:picChg>
        <pc:picChg chg="add mod modCrop">
          <ac:chgData name="Matt Williams" userId="b80bd5e8ff744661" providerId="LiveId" clId="{4FCC8BC9-C31D-442D-9925-7534E23B93E6}" dt="2022-11-03T02:17:04.083" v="305" actId="164"/>
          <ac:picMkLst>
            <pc:docMk/>
            <pc:sldMk cId="2782554310" sldId="262"/>
            <ac:picMk id="3" creationId="{82827FD8-8DF2-CD4C-E93A-EB8F77FBDBB8}"/>
          </ac:picMkLst>
        </pc:picChg>
        <pc:picChg chg="add mod ord modCrop">
          <ac:chgData name="Matt Williams" userId="b80bd5e8ff744661" providerId="LiveId" clId="{4FCC8BC9-C31D-442D-9925-7534E23B93E6}" dt="2022-11-03T02:16:42.611" v="299" actId="164"/>
          <ac:picMkLst>
            <pc:docMk/>
            <pc:sldMk cId="2782554310" sldId="262"/>
            <ac:picMk id="4" creationId="{3E5CD0C9-B282-201B-CF91-5EC6216ACB1C}"/>
          </ac:picMkLst>
        </pc:picChg>
        <pc:picChg chg="add mod ord modCrop">
          <ac:chgData name="Matt Williams" userId="b80bd5e8ff744661" providerId="LiveId" clId="{4FCC8BC9-C31D-442D-9925-7534E23B93E6}" dt="2022-11-03T02:16:42.611" v="299" actId="164"/>
          <ac:picMkLst>
            <pc:docMk/>
            <pc:sldMk cId="2782554310" sldId="262"/>
            <ac:picMk id="5" creationId="{99552636-E4A8-A316-1280-7B92C2CCFCFF}"/>
          </ac:picMkLst>
        </pc:picChg>
        <pc:picChg chg="add mod modCrop">
          <ac:chgData name="Matt Williams" userId="b80bd5e8ff744661" providerId="LiveId" clId="{4FCC8BC9-C31D-442D-9925-7534E23B93E6}" dt="2022-11-03T02:16:42.611" v="299" actId="164"/>
          <ac:picMkLst>
            <pc:docMk/>
            <pc:sldMk cId="2782554310" sldId="262"/>
            <ac:picMk id="6" creationId="{F471C2DC-93FF-0D12-52CB-CB396A7B8A59}"/>
          </ac:picMkLst>
        </pc:picChg>
      </pc:sldChg>
      <pc:sldChg chg="modSp new del mod">
        <pc:chgData name="Matt Williams" userId="b80bd5e8ff744661" providerId="LiveId" clId="{4FCC8BC9-C31D-442D-9925-7534E23B93E6}" dt="2022-11-03T23:57:14.476" v="1896" actId="47"/>
        <pc:sldMkLst>
          <pc:docMk/>
          <pc:sldMk cId="1575792359" sldId="263"/>
        </pc:sldMkLst>
        <pc:spChg chg="mod">
          <ac:chgData name="Matt Williams" userId="b80bd5e8ff744661" providerId="LiveId" clId="{4FCC8BC9-C31D-442D-9925-7534E23B93E6}" dt="2022-11-03T23:11:19.554" v="1626" actId="14100"/>
          <ac:spMkLst>
            <pc:docMk/>
            <pc:sldMk cId="1575792359" sldId="263"/>
            <ac:spMk id="2" creationId="{0CA267B4-0550-51BF-6D91-5C1ADECB360A}"/>
          </ac:spMkLst>
        </pc:spChg>
        <pc:spChg chg="mod">
          <ac:chgData name="Matt Williams" userId="b80bd5e8ff744661" providerId="LiveId" clId="{4FCC8BC9-C31D-442D-9925-7534E23B93E6}" dt="2022-11-03T22:43:22.833" v="947"/>
          <ac:spMkLst>
            <pc:docMk/>
            <pc:sldMk cId="1575792359" sldId="263"/>
            <ac:spMk id="3" creationId="{9DEFCEF2-A835-F974-9C75-C70E193D1523}"/>
          </ac:spMkLst>
        </pc:spChg>
        <pc:spChg chg="mod">
          <ac:chgData name="Matt Williams" userId="b80bd5e8ff744661" providerId="LiveId" clId="{4FCC8BC9-C31D-442D-9925-7534E23B93E6}" dt="2022-11-03T22:43:22.833" v="947"/>
          <ac:spMkLst>
            <pc:docMk/>
            <pc:sldMk cId="1575792359" sldId="263"/>
            <ac:spMk id="4" creationId="{48B309B9-0F63-13C0-B384-228D31B8AB92}"/>
          </ac:spMkLst>
        </pc:spChg>
      </pc:sldChg>
      <pc:sldChg chg="addSp delSp modSp add mod">
        <pc:chgData name="Matt Williams" userId="b80bd5e8ff744661" providerId="LiveId" clId="{4FCC8BC9-C31D-442D-9925-7534E23B93E6}" dt="2022-11-04T09:42:16.107" v="2127" actId="1076"/>
        <pc:sldMkLst>
          <pc:docMk/>
          <pc:sldMk cId="1530158200" sldId="264"/>
        </pc:sldMkLst>
        <pc:spChg chg="mod">
          <ac:chgData name="Matt Williams" userId="b80bd5e8ff744661" providerId="LiveId" clId="{4FCC8BC9-C31D-442D-9925-7534E23B93E6}" dt="2022-11-03T23:11:15.710" v="1625" actId="14100"/>
          <ac:spMkLst>
            <pc:docMk/>
            <pc:sldMk cId="1530158200" sldId="264"/>
            <ac:spMk id="2" creationId="{0CA267B4-0550-51BF-6D91-5C1ADECB360A}"/>
          </ac:spMkLst>
        </pc:spChg>
        <pc:spChg chg="mod">
          <ac:chgData name="Matt Williams" userId="b80bd5e8ff744661" providerId="LiveId" clId="{4FCC8BC9-C31D-442D-9925-7534E23B93E6}" dt="2022-11-03T23:12:14.001" v="1629" actId="14100"/>
          <ac:spMkLst>
            <pc:docMk/>
            <pc:sldMk cId="1530158200" sldId="264"/>
            <ac:spMk id="3" creationId="{9DEFCEF2-A835-F974-9C75-C70E193D1523}"/>
          </ac:spMkLst>
        </pc:spChg>
        <pc:spChg chg="del mod">
          <ac:chgData name="Matt Williams" userId="b80bd5e8ff744661" providerId="LiveId" clId="{4FCC8BC9-C31D-442D-9925-7534E23B93E6}" dt="2022-11-03T23:06:57.296" v="1478" actId="478"/>
          <ac:spMkLst>
            <pc:docMk/>
            <pc:sldMk cId="1530158200" sldId="264"/>
            <ac:spMk id="4" creationId="{48B309B9-0F63-13C0-B384-228D31B8AB92}"/>
          </ac:spMkLst>
        </pc:spChg>
        <pc:spChg chg="add del">
          <ac:chgData name="Matt Williams" userId="b80bd5e8ff744661" providerId="LiveId" clId="{4FCC8BC9-C31D-442D-9925-7534E23B93E6}" dt="2022-11-04T00:42:05.777" v="2045" actId="478"/>
          <ac:spMkLst>
            <pc:docMk/>
            <pc:sldMk cId="1530158200" sldId="264"/>
            <ac:spMk id="12" creationId="{311F7188-1562-52F0-1679-5068F36440D0}"/>
          </ac:spMkLst>
        </pc:spChg>
        <pc:spChg chg="add del">
          <ac:chgData name="Matt Williams" userId="b80bd5e8ff744661" providerId="LiveId" clId="{4FCC8BC9-C31D-442D-9925-7534E23B93E6}" dt="2022-11-04T00:42:12.232" v="2047"/>
          <ac:spMkLst>
            <pc:docMk/>
            <pc:sldMk cId="1530158200" sldId="264"/>
            <ac:spMk id="13" creationId="{EB6EC7EA-7243-B0BC-4EF4-32B431D2A9B5}"/>
          </ac:spMkLst>
        </pc:spChg>
        <pc:grpChg chg="add mod">
          <ac:chgData name="Matt Williams" userId="b80bd5e8ff744661" providerId="LiveId" clId="{4FCC8BC9-C31D-442D-9925-7534E23B93E6}" dt="2022-11-03T23:12:31.344" v="1632" actId="14100"/>
          <ac:grpSpMkLst>
            <pc:docMk/>
            <pc:sldMk cId="1530158200" sldId="264"/>
            <ac:grpSpMk id="11" creationId="{1496043E-15B2-4750-FD50-2FCBD44743F1}"/>
          </ac:grpSpMkLst>
        </pc:grpChg>
        <pc:picChg chg="add mod">
          <ac:chgData name="Matt Williams" userId="b80bd5e8ff744661" providerId="LiveId" clId="{4FCC8BC9-C31D-442D-9925-7534E23B93E6}" dt="2022-11-04T09:38:23.020" v="2112" actId="1076"/>
          <ac:picMkLst>
            <pc:docMk/>
            <pc:sldMk cId="1530158200" sldId="264"/>
            <ac:picMk id="5" creationId="{5CFD4737-2E05-AD7B-C0E6-69D5616FBFD3}"/>
          </ac:picMkLst>
        </pc:picChg>
        <pc:picChg chg="add mod ord">
          <ac:chgData name="Matt Williams" userId="b80bd5e8ff744661" providerId="LiveId" clId="{4FCC8BC9-C31D-442D-9925-7534E23B93E6}" dt="2022-11-03T23:12:27.211" v="1631" actId="164"/>
          <ac:picMkLst>
            <pc:docMk/>
            <pc:sldMk cId="1530158200" sldId="264"/>
            <ac:picMk id="6" creationId="{FBD7393E-D5F7-A707-522D-CF1858465464}"/>
          </ac:picMkLst>
        </pc:picChg>
        <pc:picChg chg="add mod ord">
          <ac:chgData name="Matt Williams" userId="b80bd5e8ff744661" providerId="LiveId" clId="{4FCC8BC9-C31D-442D-9925-7534E23B93E6}" dt="2022-11-03T23:12:27.211" v="1631" actId="164"/>
          <ac:picMkLst>
            <pc:docMk/>
            <pc:sldMk cId="1530158200" sldId="264"/>
            <ac:picMk id="8" creationId="{20CE16D1-71D7-9CCE-DD9E-183D387521FB}"/>
          </ac:picMkLst>
        </pc:picChg>
        <pc:picChg chg="add mod">
          <ac:chgData name="Matt Williams" userId="b80bd5e8ff744661" providerId="LiveId" clId="{4FCC8BC9-C31D-442D-9925-7534E23B93E6}" dt="2022-11-04T09:42:16.107" v="2127" actId="1076"/>
          <ac:picMkLst>
            <pc:docMk/>
            <pc:sldMk cId="1530158200" sldId="264"/>
            <ac:picMk id="9" creationId="{C92A610A-6FFC-C8BD-0192-CED530A73F72}"/>
          </ac:picMkLst>
        </pc:picChg>
        <pc:picChg chg="add mod">
          <ac:chgData name="Matt Williams" userId="b80bd5e8ff744661" providerId="LiveId" clId="{4FCC8BC9-C31D-442D-9925-7534E23B93E6}" dt="2022-11-03T23:12:27.211" v="1631" actId="164"/>
          <ac:picMkLst>
            <pc:docMk/>
            <pc:sldMk cId="1530158200" sldId="264"/>
            <ac:picMk id="10" creationId="{F44F731F-3EEF-937A-D062-64EAABC8E5CB}"/>
          </ac:picMkLst>
        </pc:picChg>
        <pc:picChg chg="add mod">
          <ac:chgData name="Matt Williams" userId="b80bd5e8ff744661" providerId="LiveId" clId="{4FCC8BC9-C31D-442D-9925-7534E23B93E6}" dt="2022-11-04T09:42:08.866" v="2125" actId="14100"/>
          <ac:picMkLst>
            <pc:docMk/>
            <pc:sldMk cId="1530158200" sldId="264"/>
            <ac:picMk id="13" creationId="{21C1471B-7F0C-FB79-33F3-356BC5EF75EE}"/>
          </ac:picMkLst>
        </pc:picChg>
        <pc:picChg chg="add mod">
          <ac:chgData name="Matt Williams" userId="b80bd5e8ff744661" providerId="LiveId" clId="{4FCC8BC9-C31D-442D-9925-7534E23B93E6}" dt="2022-11-03T23:39:01.384" v="1801" actId="1076"/>
          <ac:picMkLst>
            <pc:docMk/>
            <pc:sldMk cId="1530158200" sldId="264"/>
            <ac:picMk id="2050" creationId="{319C1568-41C0-286E-C3F9-C6FAE28A1EE0}"/>
          </ac:picMkLst>
        </pc:picChg>
        <pc:picChg chg="add mod">
          <ac:chgData name="Matt Williams" userId="b80bd5e8ff744661" providerId="LiveId" clId="{4FCC8BC9-C31D-442D-9925-7534E23B93E6}" dt="2022-11-03T23:40:39.667" v="1809" actId="14100"/>
          <ac:picMkLst>
            <pc:docMk/>
            <pc:sldMk cId="1530158200" sldId="264"/>
            <ac:picMk id="2052" creationId="{3B83FDDE-16F0-824F-73B0-CAF6775CD47B}"/>
          </ac:picMkLst>
        </pc:picChg>
        <pc:picChg chg="add mod">
          <ac:chgData name="Matt Williams" userId="b80bd5e8ff744661" providerId="LiveId" clId="{4FCC8BC9-C31D-442D-9925-7534E23B93E6}" dt="2022-11-03T23:42:07.051" v="1815" actId="1076"/>
          <ac:picMkLst>
            <pc:docMk/>
            <pc:sldMk cId="1530158200" sldId="264"/>
            <ac:picMk id="2054" creationId="{B94A531F-4983-2290-801C-759C0811A453}"/>
          </ac:picMkLst>
        </pc:picChg>
        <pc:picChg chg="add mod">
          <ac:chgData name="Matt Williams" userId="b80bd5e8ff744661" providerId="LiveId" clId="{4FCC8BC9-C31D-442D-9925-7534E23B93E6}" dt="2022-11-03T23:53:02.012" v="1839" actId="1037"/>
          <ac:picMkLst>
            <pc:docMk/>
            <pc:sldMk cId="1530158200" sldId="264"/>
            <ac:picMk id="2056" creationId="{AEEA8A11-3DD8-A664-D8A5-B57D9658F4D9}"/>
          </ac:picMkLst>
        </pc:picChg>
        <pc:picChg chg="add mod">
          <ac:chgData name="Matt Williams" userId="b80bd5e8ff744661" providerId="LiveId" clId="{4FCC8BC9-C31D-442D-9925-7534E23B93E6}" dt="2022-11-03T23:53:09.223" v="1885" actId="1036"/>
          <ac:picMkLst>
            <pc:docMk/>
            <pc:sldMk cId="1530158200" sldId="264"/>
            <ac:picMk id="2058" creationId="{0D97C97F-E6C4-0645-7BEE-0EFEAAAA6754}"/>
          </ac:picMkLst>
        </pc:picChg>
        <pc:picChg chg="add mod">
          <ac:chgData name="Matt Williams" userId="b80bd5e8ff744661" providerId="LiveId" clId="{4FCC8BC9-C31D-442D-9925-7534E23B93E6}" dt="2022-11-04T00:42:32.272" v="2052" actId="14100"/>
          <ac:picMkLst>
            <pc:docMk/>
            <pc:sldMk cId="1530158200" sldId="264"/>
            <ac:picMk id="2064" creationId="{86EA5C3A-DF69-92E1-82CC-845DC34FF3BF}"/>
          </ac:picMkLst>
        </pc:picChg>
      </pc:sldChg>
      <pc:sldChg chg="modSp add del mod">
        <pc:chgData name="Matt Williams" userId="b80bd5e8ff744661" providerId="LiveId" clId="{4FCC8BC9-C31D-442D-9925-7534E23B93E6}" dt="2022-11-03T23:56:46.578" v="1886" actId="47"/>
        <pc:sldMkLst>
          <pc:docMk/>
          <pc:sldMk cId="2243958032" sldId="265"/>
        </pc:sldMkLst>
        <pc:spChg chg="mod">
          <ac:chgData name="Matt Williams" userId="b80bd5e8ff744661" providerId="LiveId" clId="{4FCC8BC9-C31D-442D-9925-7534E23B93E6}" dt="2022-11-03T23:11:10.552" v="1624" actId="14100"/>
          <ac:spMkLst>
            <pc:docMk/>
            <pc:sldMk cId="2243958032" sldId="265"/>
            <ac:spMk id="2" creationId="{0CA267B4-0550-51BF-6D91-5C1ADECB360A}"/>
          </ac:spMkLst>
        </pc:spChg>
        <pc:spChg chg="mod">
          <ac:chgData name="Matt Williams" userId="b80bd5e8ff744661" providerId="LiveId" clId="{4FCC8BC9-C31D-442D-9925-7534E23B93E6}" dt="2022-11-03T22:43:22.833" v="947"/>
          <ac:spMkLst>
            <pc:docMk/>
            <pc:sldMk cId="2243958032" sldId="265"/>
            <ac:spMk id="3" creationId="{9DEFCEF2-A835-F974-9C75-C70E193D1523}"/>
          </ac:spMkLst>
        </pc:spChg>
        <pc:spChg chg="mod">
          <ac:chgData name="Matt Williams" userId="b80bd5e8ff744661" providerId="LiveId" clId="{4FCC8BC9-C31D-442D-9925-7534E23B93E6}" dt="2022-11-03T22:43:22.833" v="947"/>
          <ac:spMkLst>
            <pc:docMk/>
            <pc:sldMk cId="2243958032" sldId="265"/>
            <ac:spMk id="4" creationId="{48B309B9-0F63-13C0-B384-228D31B8AB92}"/>
          </ac:spMkLst>
        </pc:spChg>
      </pc:sldChg>
      <pc:sldChg chg="addSp delSp modSp new mod setBg">
        <pc:chgData name="Matt Williams" userId="b80bd5e8ff744661" providerId="LiveId" clId="{4FCC8BC9-C31D-442D-9925-7534E23B93E6}" dt="2022-11-04T01:35:21.423" v="2076" actId="1076"/>
        <pc:sldMkLst>
          <pc:docMk/>
          <pc:sldMk cId="2911551799" sldId="266"/>
        </pc:sldMkLst>
        <pc:spChg chg="del mod">
          <ac:chgData name="Matt Williams" userId="b80bd5e8ff744661" providerId="LiveId" clId="{4FCC8BC9-C31D-442D-9925-7534E23B93E6}" dt="2022-11-04T00:47:00.092" v="2054" actId="478"/>
          <ac:spMkLst>
            <pc:docMk/>
            <pc:sldMk cId="2911551799" sldId="266"/>
            <ac:spMk id="2" creationId="{B0435E0E-206D-9A12-D52C-508B3B6A240F}"/>
          </ac:spMkLst>
        </pc:spChg>
        <pc:spChg chg="del mod">
          <ac:chgData name="Matt Williams" userId="b80bd5e8ff744661" providerId="LiveId" clId="{4FCC8BC9-C31D-442D-9925-7534E23B93E6}" dt="2022-11-04T00:47:05.409" v="2056" actId="478"/>
          <ac:spMkLst>
            <pc:docMk/>
            <pc:sldMk cId="2911551799" sldId="266"/>
            <ac:spMk id="3" creationId="{33F87A49-22C7-9F3E-24C4-B103A85B7554}"/>
          </ac:spMkLst>
        </pc:spChg>
        <pc:spChg chg="add del mod">
          <ac:chgData name="Matt Williams" userId="b80bd5e8ff744661" providerId="LiveId" clId="{4FCC8BC9-C31D-442D-9925-7534E23B93E6}" dt="2022-11-04T00:47:04.003" v="2055" actId="478"/>
          <ac:spMkLst>
            <pc:docMk/>
            <pc:sldMk cId="2911551799" sldId="266"/>
            <ac:spMk id="7" creationId="{4406B8A1-0C1F-CF37-F233-1D3CFC4474EF}"/>
          </ac:spMkLst>
        </pc:spChg>
        <pc:spChg chg="add del">
          <ac:chgData name="Matt Williams" userId="b80bd5e8ff744661" providerId="LiveId" clId="{4FCC8BC9-C31D-442D-9925-7534E23B93E6}" dt="2022-11-04T00:50:31.183" v="2066" actId="26606"/>
          <ac:spMkLst>
            <pc:docMk/>
            <pc:sldMk cId="2911551799" sldId="266"/>
            <ac:spMk id="10" creationId="{42A4FC2C-047E-45A5-965D-8E1E3BF09BC6}"/>
          </ac:spMkLst>
        </pc:spChg>
        <pc:grpChg chg="add mod">
          <ac:chgData name="Matt Williams" userId="b80bd5e8ff744661" providerId="LiveId" clId="{4FCC8BC9-C31D-442D-9925-7534E23B93E6}" dt="2022-11-04T01:35:21.423" v="2076" actId="1076"/>
          <ac:grpSpMkLst>
            <pc:docMk/>
            <pc:sldMk cId="2911551799" sldId="266"/>
            <ac:grpSpMk id="11" creationId="{6C1782A4-BE45-74A2-5B2D-FEAF7A4778D2}"/>
          </ac:grpSpMkLst>
        </pc:grpChg>
        <pc:picChg chg="add mod modCrop">
          <ac:chgData name="Matt Williams" userId="b80bd5e8ff744661" providerId="LiveId" clId="{4FCC8BC9-C31D-442D-9925-7534E23B93E6}" dt="2022-11-04T01:35:06.826" v="2071" actId="164"/>
          <ac:picMkLst>
            <pc:docMk/>
            <pc:sldMk cId="2911551799" sldId="266"/>
            <ac:picMk id="5" creationId="{E2E9E5E6-FF94-E477-45C4-81C2B0664353}"/>
          </ac:picMkLst>
        </pc:picChg>
        <pc:picChg chg="add mod">
          <ac:chgData name="Matt Williams" userId="b80bd5e8ff744661" providerId="LiveId" clId="{4FCC8BC9-C31D-442D-9925-7534E23B93E6}" dt="2022-11-04T01:35:06.826" v="2071" actId="164"/>
          <ac:picMkLst>
            <pc:docMk/>
            <pc:sldMk cId="2911551799" sldId="266"/>
            <ac:picMk id="9" creationId="{18A681D4-2B8B-9E89-88D6-A839D5C5B339}"/>
          </ac:picMkLst>
        </pc:picChg>
      </pc:sldChg>
      <pc:sldChg chg="addSp modSp new mod">
        <pc:chgData name="Matt Williams" userId="b80bd5e8ff744661" providerId="LiveId" clId="{4FCC8BC9-C31D-442D-9925-7534E23B93E6}" dt="2022-11-03T20:50:53.272" v="769" actId="164"/>
        <pc:sldMkLst>
          <pc:docMk/>
          <pc:sldMk cId="3670639686" sldId="267"/>
        </pc:sldMkLst>
        <pc:grpChg chg="add mod">
          <ac:chgData name="Matt Williams" userId="b80bd5e8ff744661" providerId="LiveId" clId="{4FCC8BC9-C31D-442D-9925-7534E23B93E6}" dt="2022-11-03T20:45:00.018" v="733" actId="164"/>
          <ac:grpSpMkLst>
            <pc:docMk/>
            <pc:sldMk cId="3670639686" sldId="267"/>
            <ac:grpSpMk id="7" creationId="{149BB1AF-9E7F-B0AF-8EF1-F807F206060B}"/>
          </ac:grpSpMkLst>
        </pc:grpChg>
        <pc:grpChg chg="add mod">
          <ac:chgData name="Matt Williams" userId="b80bd5e8ff744661" providerId="LiveId" clId="{4FCC8BC9-C31D-442D-9925-7534E23B93E6}" dt="2022-11-03T20:46:10.398" v="743" actId="164"/>
          <ac:grpSpMkLst>
            <pc:docMk/>
            <pc:sldMk cId="3670639686" sldId="267"/>
            <ac:grpSpMk id="8" creationId="{7B78EE25-C6A1-8CC0-A728-70D5C983F14B}"/>
          </ac:grpSpMkLst>
        </pc:grpChg>
        <pc:grpChg chg="add mod">
          <ac:chgData name="Matt Williams" userId="b80bd5e8ff744661" providerId="LiveId" clId="{4FCC8BC9-C31D-442D-9925-7534E23B93E6}" dt="2022-11-03T20:47:37.825" v="753" actId="164"/>
          <ac:grpSpMkLst>
            <pc:docMk/>
            <pc:sldMk cId="3670639686" sldId="267"/>
            <ac:grpSpMk id="10" creationId="{C0B84704-01E5-D2B9-FC4A-1870F87B9412}"/>
          </ac:grpSpMkLst>
        </pc:grpChg>
        <pc:grpChg chg="add mod">
          <ac:chgData name="Matt Williams" userId="b80bd5e8ff744661" providerId="LiveId" clId="{4FCC8BC9-C31D-442D-9925-7534E23B93E6}" dt="2022-11-03T20:49:36.026" v="761" actId="164"/>
          <ac:grpSpMkLst>
            <pc:docMk/>
            <pc:sldMk cId="3670639686" sldId="267"/>
            <ac:grpSpMk id="12" creationId="{FAFE8522-9DA0-8286-C3C7-9C2F638F3982}"/>
          </ac:grpSpMkLst>
        </pc:grpChg>
        <pc:grpChg chg="add mod">
          <ac:chgData name="Matt Williams" userId="b80bd5e8ff744661" providerId="LiveId" clId="{4FCC8BC9-C31D-442D-9925-7534E23B93E6}" dt="2022-11-03T20:50:53.272" v="769" actId="164"/>
          <ac:grpSpMkLst>
            <pc:docMk/>
            <pc:sldMk cId="3670639686" sldId="267"/>
            <ac:grpSpMk id="14" creationId="{E6E37D8F-C63E-AC63-3322-4B04542A14F2}"/>
          </ac:grpSpMkLst>
        </pc:grpChg>
        <pc:grpChg chg="add mod">
          <ac:chgData name="Matt Williams" userId="b80bd5e8ff744661" providerId="LiveId" clId="{4FCC8BC9-C31D-442D-9925-7534E23B93E6}" dt="2022-11-03T20:50:53.272" v="769" actId="164"/>
          <ac:grpSpMkLst>
            <pc:docMk/>
            <pc:sldMk cId="3670639686" sldId="267"/>
            <ac:grpSpMk id="16" creationId="{7A037977-A952-7962-D9A3-A6EA98BA7130}"/>
          </ac:grpSpMkLst>
        </pc:grpChg>
        <pc:picChg chg="add mod">
          <ac:chgData name="Matt Williams" userId="b80bd5e8ff744661" providerId="LiveId" clId="{4FCC8BC9-C31D-442D-9925-7534E23B93E6}" dt="2022-11-03T20:44:43.001" v="729" actId="164"/>
          <ac:picMkLst>
            <pc:docMk/>
            <pc:sldMk cId="3670639686" sldId="267"/>
            <ac:picMk id="2" creationId="{BAAD3700-A3DF-FEF6-D740-5CDF3B942D67}"/>
          </ac:picMkLst>
        </pc:picChg>
        <pc:picChg chg="add mod">
          <ac:chgData name="Matt Williams" userId="b80bd5e8ff744661" providerId="LiveId" clId="{4FCC8BC9-C31D-442D-9925-7534E23B93E6}" dt="2022-11-03T20:44:43.001" v="729" actId="164"/>
          <ac:picMkLst>
            <pc:docMk/>
            <pc:sldMk cId="3670639686" sldId="267"/>
            <ac:picMk id="3" creationId="{45CDAAE5-EA39-15D1-4A3F-7B3978677A4E}"/>
          </ac:picMkLst>
        </pc:picChg>
        <pc:picChg chg="add mod modCrop">
          <ac:chgData name="Matt Williams" userId="b80bd5e8ff744661" providerId="LiveId" clId="{4FCC8BC9-C31D-442D-9925-7534E23B93E6}" dt="2022-11-03T20:44:43.001" v="729" actId="164"/>
          <ac:picMkLst>
            <pc:docMk/>
            <pc:sldMk cId="3670639686" sldId="267"/>
            <ac:picMk id="4" creationId="{ADDCEFD2-C495-9AEE-6ABD-6EE2524E6CBD}"/>
          </ac:picMkLst>
        </pc:picChg>
        <pc:picChg chg="add mod modCrop">
          <ac:chgData name="Matt Williams" userId="b80bd5e8ff744661" providerId="LiveId" clId="{4FCC8BC9-C31D-442D-9925-7534E23B93E6}" dt="2022-11-03T20:44:43.001" v="729" actId="164"/>
          <ac:picMkLst>
            <pc:docMk/>
            <pc:sldMk cId="3670639686" sldId="267"/>
            <ac:picMk id="5" creationId="{5356ED9F-40F3-6634-BE65-6A75ABB00B13}"/>
          </ac:picMkLst>
        </pc:picChg>
        <pc:picChg chg="add mod modCrop">
          <ac:chgData name="Matt Williams" userId="b80bd5e8ff744661" providerId="LiveId" clId="{4FCC8BC9-C31D-442D-9925-7534E23B93E6}" dt="2022-11-03T20:45:00.018" v="733" actId="164"/>
          <ac:picMkLst>
            <pc:docMk/>
            <pc:sldMk cId="3670639686" sldId="267"/>
            <ac:picMk id="6" creationId="{34101A25-78A1-B2A2-93F7-87E4A0CF9B26}"/>
          </ac:picMkLst>
        </pc:picChg>
        <pc:picChg chg="add mod modCrop">
          <ac:chgData name="Matt Williams" userId="b80bd5e8ff744661" providerId="LiveId" clId="{4FCC8BC9-C31D-442D-9925-7534E23B93E6}" dt="2022-11-03T20:46:10.398" v="743" actId="164"/>
          <ac:picMkLst>
            <pc:docMk/>
            <pc:sldMk cId="3670639686" sldId="267"/>
            <ac:picMk id="9" creationId="{7F571E58-2E07-AE84-FE37-76F049D59D23}"/>
          </ac:picMkLst>
        </pc:picChg>
        <pc:picChg chg="add mod modCrop">
          <ac:chgData name="Matt Williams" userId="b80bd5e8ff744661" providerId="LiveId" clId="{4FCC8BC9-C31D-442D-9925-7534E23B93E6}" dt="2022-11-03T20:47:37.825" v="753" actId="164"/>
          <ac:picMkLst>
            <pc:docMk/>
            <pc:sldMk cId="3670639686" sldId="267"/>
            <ac:picMk id="11" creationId="{71EB13C4-58D3-2CA9-B716-B0C215EC4F0B}"/>
          </ac:picMkLst>
        </pc:picChg>
        <pc:picChg chg="add mod modCrop">
          <ac:chgData name="Matt Williams" userId="b80bd5e8ff744661" providerId="LiveId" clId="{4FCC8BC9-C31D-442D-9925-7534E23B93E6}" dt="2022-11-03T20:49:36.026" v="761" actId="164"/>
          <ac:picMkLst>
            <pc:docMk/>
            <pc:sldMk cId="3670639686" sldId="267"/>
            <ac:picMk id="13" creationId="{D49AC80E-418F-BA9B-C2BC-1C633AB86698}"/>
          </ac:picMkLst>
        </pc:picChg>
        <pc:picChg chg="add mod modCrop">
          <ac:chgData name="Matt Williams" userId="b80bd5e8ff744661" providerId="LiveId" clId="{4FCC8BC9-C31D-442D-9925-7534E23B93E6}" dt="2022-11-03T20:50:53.272" v="769" actId="164"/>
          <ac:picMkLst>
            <pc:docMk/>
            <pc:sldMk cId="3670639686" sldId="267"/>
            <ac:picMk id="15" creationId="{04471008-3DD8-5689-D2A5-9545DABAF3BD}"/>
          </ac:picMkLst>
        </pc:picChg>
      </pc:sldChg>
      <pc:sldChg chg="addSp modSp new mod ord">
        <pc:chgData name="Matt Williams" userId="b80bd5e8ff744661" providerId="LiveId" clId="{4FCC8BC9-C31D-442D-9925-7534E23B93E6}" dt="2022-11-04T00:14:18.890" v="1954" actId="1076"/>
        <pc:sldMkLst>
          <pc:docMk/>
          <pc:sldMk cId="530015492" sldId="268"/>
        </pc:sldMkLst>
        <pc:grpChg chg="add mod">
          <ac:chgData name="Matt Williams" userId="b80bd5e8ff744661" providerId="LiveId" clId="{4FCC8BC9-C31D-442D-9925-7534E23B93E6}" dt="2022-11-04T00:14:18.890" v="1954" actId="1076"/>
          <ac:grpSpMkLst>
            <pc:docMk/>
            <pc:sldMk cId="530015492" sldId="268"/>
            <ac:grpSpMk id="10" creationId="{F0E57346-0602-1E7A-28F9-3A55BBB2C62A}"/>
          </ac:grpSpMkLst>
        </pc:grpChg>
        <pc:picChg chg="add mod">
          <ac:chgData name="Matt Williams" userId="b80bd5e8ff744661" providerId="LiveId" clId="{4FCC8BC9-C31D-442D-9925-7534E23B93E6}" dt="2022-11-04T00:14:06.049" v="1953" actId="164"/>
          <ac:picMkLst>
            <pc:docMk/>
            <pc:sldMk cId="530015492" sldId="268"/>
            <ac:picMk id="3" creationId="{42D261B4-4A92-978F-17D8-370444B0DE46}"/>
          </ac:picMkLst>
        </pc:picChg>
        <pc:picChg chg="add mod">
          <ac:chgData name="Matt Williams" userId="b80bd5e8ff744661" providerId="LiveId" clId="{4FCC8BC9-C31D-442D-9925-7534E23B93E6}" dt="2022-11-04T00:14:06.049" v="1953" actId="164"/>
          <ac:picMkLst>
            <pc:docMk/>
            <pc:sldMk cId="530015492" sldId="268"/>
            <ac:picMk id="5" creationId="{315102B3-6C83-3FEF-EFBB-FDB0EC3E4936}"/>
          </ac:picMkLst>
        </pc:picChg>
        <pc:picChg chg="add mod">
          <ac:chgData name="Matt Williams" userId="b80bd5e8ff744661" providerId="LiveId" clId="{4FCC8BC9-C31D-442D-9925-7534E23B93E6}" dt="2022-11-04T00:14:06.049" v="1953" actId="164"/>
          <ac:picMkLst>
            <pc:docMk/>
            <pc:sldMk cId="530015492" sldId="268"/>
            <ac:picMk id="7" creationId="{2F534F36-F482-59EC-67B2-712F1B2DBC2C}"/>
          </ac:picMkLst>
        </pc:picChg>
        <pc:picChg chg="add mod">
          <ac:chgData name="Matt Williams" userId="b80bd5e8ff744661" providerId="LiveId" clId="{4FCC8BC9-C31D-442D-9925-7534E23B93E6}" dt="2022-11-04T00:14:06.049" v="1953" actId="164"/>
          <ac:picMkLst>
            <pc:docMk/>
            <pc:sldMk cId="530015492" sldId="268"/>
            <ac:picMk id="9" creationId="{2DBE3F12-2433-CCCC-0B29-C2930EA544CE}"/>
          </ac:picMkLst>
        </pc:picChg>
      </pc:sldChg>
      <pc:sldChg chg="delSp modSp new mod">
        <pc:chgData name="Matt Williams" userId="b80bd5e8ff744661" providerId="LiveId" clId="{4FCC8BC9-C31D-442D-9925-7534E23B93E6}" dt="2022-11-04T01:45:18.985" v="2104" actId="242"/>
        <pc:sldMkLst>
          <pc:docMk/>
          <pc:sldMk cId="2900907641" sldId="269"/>
        </pc:sldMkLst>
        <pc:spChg chg="del mod">
          <ac:chgData name="Matt Williams" userId="b80bd5e8ff744661" providerId="LiveId" clId="{4FCC8BC9-C31D-442D-9925-7534E23B93E6}" dt="2022-11-04T01:43:12.183" v="2077" actId="478"/>
          <ac:spMkLst>
            <pc:docMk/>
            <pc:sldMk cId="2900907641" sldId="269"/>
            <ac:spMk id="2" creationId="{619EA902-EE09-1604-490A-07E9ADDC4334}"/>
          </ac:spMkLst>
        </pc:spChg>
        <pc:spChg chg="mod">
          <ac:chgData name="Matt Williams" userId="b80bd5e8ff744661" providerId="LiveId" clId="{4FCC8BC9-C31D-442D-9925-7534E23B93E6}" dt="2022-11-04T01:44:53.239" v="2088" actId="1076"/>
          <ac:spMkLst>
            <pc:docMk/>
            <pc:sldMk cId="2900907641" sldId="269"/>
            <ac:spMk id="3" creationId="{39098253-E5FC-1277-3E01-DCF9951198C3}"/>
          </ac:spMkLst>
        </pc:spChg>
        <pc:spChg chg="mod">
          <ac:chgData name="Matt Williams" userId="b80bd5e8ff744661" providerId="LiveId" clId="{4FCC8BC9-C31D-442D-9925-7534E23B93E6}" dt="2022-11-04T01:45:18.985" v="2104" actId="242"/>
          <ac:spMkLst>
            <pc:docMk/>
            <pc:sldMk cId="2900907641" sldId="269"/>
            <ac:spMk id="4" creationId="{7E20A5CE-104C-61F8-0ADA-5DAA1246A39F}"/>
          </ac:spMkLst>
        </pc:spChg>
      </pc:sldChg>
      <pc:sldChg chg="addSp delSp modSp add mod">
        <pc:chgData name="Matt Williams" userId="b80bd5e8ff744661" providerId="LiveId" clId="{4FCC8BC9-C31D-442D-9925-7534E23B93E6}" dt="2022-11-04T09:46:25.003" v="2134" actId="1076"/>
        <pc:sldMkLst>
          <pc:docMk/>
          <pc:sldMk cId="606841858" sldId="270"/>
        </pc:sldMkLst>
        <pc:spChg chg="mod">
          <ac:chgData name="Matt Williams" userId="b80bd5e8ff744661" providerId="LiveId" clId="{4FCC8BC9-C31D-442D-9925-7534E23B93E6}" dt="2022-11-03T23:13:55.477" v="1639"/>
          <ac:spMkLst>
            <pc:docMk/>
            <pc:sldMk cId="606841858" sldId="270"/>
            <ac:spMk id="2" creationId="{0CA267B4-0550-51BF-6D91-5C1ADECB360A}"/>
          </ac:spMkLst>
        </pc:spChg>
        <pc:spChg chg="mod">
          <ac:chgData name="Matt Williams" userId="b80bd5e8ff744661" providerId="LiveId" clId="{4FCC8BC9-C31D-442D-9925-7534E23B93E6}" dt="2022-11-03T23:36:53.602" v="1789" actId="1076"/>
          <ac:spMkLst>
            <pc:docMk/>
            <pc:sldMk cId="606841858" sldId="270"/>
            <ac:spMk id="3" creationId="{9DEFCEF2-A835-F974-9C75-C70E193D1523}"/>
          </ac:spMkLst>
        </pc:spChg>
        <pc:spChg chg="add del mod">
          <ac:chgData name="Matt Williams" userId="b80bd5e8ff744661" providerId="LiveId" clId="{4FCC8BC9-C31D-442D-9925-7534E23B93E6}" dt="2022-11-04T00:31:39.635" v="2015" actId="478"/>
          <ac:spMkLst>
            <pc:docMk/>
            <pc:sldMk cId="606841858" sldId="270"/>
            <ac:spMk id="7" creationId="{F8E2967F-0FA0-9329-CBFD-381CA42887F6}"/>
          </ac:spMkLst>
        </pc:spChg>
        <pc:grpChg chg="add mod">
          <ac:chgData name="Matt Williams" userId="b80bd5e8ff744661" providerId="LiveId" clId="{4FCC8BC9-C31D-442D-9925-7534E23B93E6}" dt="2022-11-04T00:35:13.184" v="2043" actId="1076"/>
          <ac:grpSpMkLst>
            <pc:docMk/>
            <pc:sldMk cId="606841858" sldId="270"/>
            <ac:grpSpMk id="9" creationId="{689398B0-A3EF-1F2E-8CC2-9961D873BD2B}"/>
          </ac:grpSpMkLst>
        </pc:grpChg>
        <pc:grpChg chg="del">
          <ac:chgData name="Matt Williams" userId="b80bd5e8ff744661" providerId="LiveId" clId="{4FCC8BC9-C31D-442D-9925-7534E23B93E6}" dt="2022-11-03T23:13:44.957" v="1634" actId="478"/>
          <ac:grpSpMkLst>
            <pc:docMk/>
            <pc:sldMk cId="606841858" sldId="270"/>
            <ac:grpSpMk id="11" creationId="{1496043E-15B2-4750-FD50-2FCBD44743F1}"/>
          </ac:grpSpMkLst>
        </pc:grpChg>
        <pc:picChg chg="add mod">
          <ac:chgData name="Matt Williams" userId="b80bd5e8ff744661" providerId="LiveId" clId="{4FCC8BC9-C31D-442D-9925-7534E23B93E6}" dt="2022-11-04T09:46:18.634" v="2132" actId="1076"/>
          <ac:picMkLst>
            <pc:docMk/>
            <pc:sldMk cId="606841858" sldId="270"/>
            <ac:picMk id="4" creationId="{47AD82B0-5E68-129A-997D-CF81365A0C88}"/>
          </ac:picMkLst>
        </pc:picChg>
        <pc:picChg chg="add mod">
          <ac:chgData name="Matt Williams" userId="b80bd5e8ff744661" providerId="LiveId" clId="{4FCC8BC9-C31D-442D-9925-7534E23B93E6}" dt="2022-11-03T23:37:20.066" v="1798" actId="1076"/>
          <ac:picMkLst>
            <pc:docMk/>
            <pc:sldMk cId="606841858" sldId="270"/>
            <ac:picMk id="5" creationId="{A6A0B1D0-A25D-F040-D810-D846D993D65A}"/>
          </ac:picMkLst>
        </pc:picChg>
        <pc:picChg chg="add mod">
          <ac:chgData name="Matt Williams" userId="b80bd5e8ff744661" providerId="LiveId" clId="{4FCC8BC9-C31D-442D-9925-7534E23B93E6}" dt="2022-11-03T23:37:04.841" v="1795" actId="1076"/>
          <ac:picMkLst>
            <pc:docMk/>
            <pc:sldMk cId="606841858" sldId="270"/>
            <ac:picMk id="1026" creationId="{DDA73055-429C-40A9-1592-66C67B028024}"/>
          </ac:picMkLst>
        </pc:picChg>
        <pc:picChg chg="add mod">
          <ac:chgData name="Matt Williams" userId="b80bd5e8ff744661" providerId="LiveId" clId="{4FCC8BC9-C31D-442D-9925-7534E23B93E6}" dt="2022-11-03T23:37:08.109" v="1796" actId="1076"/>
          <ac:picMkLst>
            <pc:docMk/>
            <pc:sldMk cId="606841858" sldId="270"/>
            <ac:picMk id="1028" creationId="{AD7DDB03-7E0F-FD3A-ACDA-E899C2C334A6}"/>
          </ac:picMkLst>
        </pc:picChg>
        <pc:picChg chg="add mod">
          <ac:chgData name="Matt Williams" userId="b80bd5e8ff744661" providerId="LiveId" clId="{4FCC8BC9-C31D-442D-9925-7534E23B93E6}" dt="2022-11-04T09:46:25.003" v="2134" actId="1076"/>
          <ac:picMkLst>
            <pc:docMk/>
            <pc:sldMk cId="606841858" sldId="270"/>
            <ac:picMk id="1030" creationId="{9AC4317F-B626-D3E5-C1FA-4940B1EE6112}"/>
          </ac:picMkLst>
        </pc:picChg>
        <pc:picChg chg="add mod">
          <ac:chgData name="Matt Williams" userId="b80bd5e8ff744661" providerId="LiveId" clId="{4FCC8BC9-C31D-442D-9925-7534E23B93E6}" dt="2022-11-04T00:35:13.184" v="2043" actId="1076"/>
          <ac:picMkLst>
            <pc:docMk/>
            <pc:sldMk cId="606841858" sldId="270"/>
            <ac:picMk id="1034" creationId="{4FF796EE-67F2-2C59-87DD-AF9006740A3C}"/>
          </ac:picMkLst>
        </pc:picChg>
        <pc:picChg chg="add mod">
          <ac:chgData name="Matt Williams" userId="b80bd5e8ff744661" providerId="LiveId" clId="{4FCC8BC9-C31D-442D-9925-7534E23B93E6}" dt="2022-11-04T00:35:13.184" v="2043" actId="1076"/>
          <ac:picMkLst>
            <pc:docMk/>
            <pc:sldMk cId="606841858" sldId="270"/>
            <ac:picMk id="1036" creationId="{E17DB5AF-27F3-FD1F-2BF2-C427F3318D04}"/>
          </ac:picMkLst>
        </pc:picChg>
        <pc:picChg chg="add mod">
          <ac:chgData name="Matt Williams" userId="b80bd5e8ff744661" providerId="LiveId" clId="{4FCC8BC9-C31D-442D-9925-7534E23B93E6}" dt="2022-11-04T00:35:13.184" v="2043" actId="1076"/>
          <ac:picMkLst>
            <pc:docMk/>
            <pc:sldMk cId="606841858" sldId="270"/>
            <ac:picMk id="1038" creationId="{E9968D22-7CD7-D080-76BF-54531C750927}"/>
          </ac:picMkLst>
        </pc:picChg>
      </pc:sldChg>
      <pc:sldChg chg="addSp delSp modSp add mod ord">
        <pc:chgData name="Matt Williams" userId="b80bd5e8ff744661" providerId="LiveId" clId="{4FCC8BC9-C31D-442D-9925-7534E23B93E6}" dt="2022-11-04T09:51:40.686" v="2154" actId="1076"/>
        <pc:sldMkLst>
          <pc:docMk/>
          <pc:sldMk cId="416747218" sldId="271"/>
        </pc:sldMkLst>
        <pc:spChg chg="mod">
          <ac:chgData name="Matt Williams" userId="b80bd5e8ff744661" providerId="LiveId" clId="{4FCC8BC9-C31D-442D-9925-7534E23B93E6}" dt="2022-11-03T23:57:04.192" v="1891"/>
          <ac:spMkLst>
            <pc:docMk/>
            <pc:sldMk cId="416747218" sldId="271"/>
            <ac:spMk id="2" creationId="{0CA267B4-0550-51BF-6D91-5C1ADECB360A}"/>
          </ac:spMkLst>
        </pc:spChg>
        <pc:spChg chg="mod">
          <ac:chgData name="Matt Williams" userId="b80bd5e8ff744661" providerId="LiveId" clId="{4FCC8BC9-C31D-442D-9925-7534E23B93E6}" dt="2022-11-04T00:05:41.526" v="1936" actId="20577"/>
          <ac:spMkLst>
            <pc:docMk/>
            <pc:sldMk cId="416747218" sldId="271"/>
            <ac:spMk id="3" creationId="{9DEFCEF2-A835-F974-9C75-C70E193D1523}"/>
          </ac:spMkLst>
        </pc:spChg>
        <pc:picChg chg="del">
          <ac:chgData name="Matt Williams" userId="b80bd5e8ff744661" providerId="LiveId" clId="{4FCC8BC9-C31D-442D-9925-7534E23B93E6}" dt="2022-11-03T23:57:08.905" v="1895" actId="478"/>
          <ac:picMkLst>
            <pc:docMk/>
            <pc:sldMk cId="416747218" sldId="271"/>
            <ac:picMk id="5" creationId="{A6A0B1D0-A25D-F040-D810-D846D993D65A}"/>
          </ac:picMkLst>
        </pc:picChg>
        <pc:picChg chg="add mod">
          <ac:chgData name="Matt Williams" userId="b80bd5e8ff744661" providerId="LiveId" clId="{4FCC8BC9-C31D-442D-9925-7534E23B93E6}" dt="2022-11-04T00:25:14.174" v="1988" actId="1076"/>
          <ac:picMkLst>
            <pc:docMk/>
            <pc:sldMk cId="416747218" sldId="271"/>
            <ac:picMk id="6" creationId="{86789C9D-3C8C-F27E-362B-7D08CF4F1303}"/>
          </ac:picMkLst>
        </pc:picChg>
        <pc:picChg chg="add mod">
          <ac:chgData name="Matt Williams" userId="b80bd5e8ff744661" providerId="LiveId" clId="{4FCC8BC9-C31D-442D-9925-7534E23B93E6}" dt="2022-11-04T00:25:09.472" v="1987" actId="14100"/>
          <ac:picMkLst>
            <pc:docMk/>
            <pc:sldMk cId="416747218" sldId="271"/>
            <ac:picMk id="8" creationId="{881E47D5-50E4-E472-3F65-FA798AF6AB1B}"/>
          </ac:picMkLst>
        </pc:picChg>
        <pc:picChg chg="add mod">
          <ac:chgData name="Matt Williams" userId="b80bd5e8ff744661" providerId="LiveId" clId="{4FCC8BC9-C31D-442D-9925-7534E23B93E6}" dt="2022-11-04T00:25:45.884" v="1991" actId="14100"/>
          <ac:picMkLst>
            <pc:docMk/>
            <pc:sldMk cId="416747218" sldId="271"/>
            <ac:picMk id="10" creationId="{D2AA01C0-9D6F-7AFE-6DBC-45DBBBF43027}"/>
          </ac:picMkLst>
        </pc:picChg>
        <pc:picChg chg="add mod ord">
          <ac:chgData name="Matt Williams" userId="b80bd5e8ff744661" providerId="LiveId" clId="{4FCC8BC9-C31D-442D-9925-7534E23B93E6}" dt="2022-11-04T00:25:47.872" v="1992" actId="1076"/>
          <ac:picMkLst>
            <pc:docMk/>
            <pc:sldMk cId="416747218" sldId="271"/>
            <ac:picMk id="12" creationId="{BCDC4645-3376-1A99-A6F4-B667FA540A10}"/>
          </ac:picMkLst>
        </pc:picChg>
        <pc:picChg chg="add mod">
          <ac:chgData name="Matt Williams" userId="b80bd5e8ff744661" providerId="LiveId" clId="{4FCC8BC9-C31D-442D-9925-7534E23B93E6}" dt="2022-11-04T00:25:55.098" v="1994" actId="1076"/>
          <ac:picMkLst>
            <pc:docMk/>
            <pc:sldMk cId="416747218" sldId="271"/>
            <ac:picMk id="14" creationId="{48FF67AA-F1F5-4A91-7D51-F697F0948FE6}"/>
          </ac:picMkLst>
        </pc:picChg>
        <pc:picChg chg="add mod">
          <ac:chgData name="Matt Williams" userId="b80bd5e8ff744661" providerId="LiveId" clId="{4FCC8BC9-C31D-442D-9925-7534E23B93E6}" dt="2022-11-04T00:27:35.348" v="2006" actId="1035"/>
          <ac:picMkLst>
            <pc:docMk/>
            <pc:sldMk cId="416747218" sldId="271"/>
            <ac:picMk id="16" creationId="{CAC4B7A1-2734-25F8-EF0F-174A25802A43}"/>
          </ac:picMkLst>
        </pc:picChg>
        <pc:picChg chg="del">
          <ac:chgData name="Matt Williams" userId="b80bd5e8ff744661" providerId="LiveId" clId="{4FCC8BC9-C31D-442D-9925-7534E23B93E6}" dt="2022-11-03T23:57:06.234" v="1892" actId="478"/>
          <ac:picMkLst>
            <pc:docMk/>
            <pc:sldMk cId="416747218" sldId="271"/>
            <ac:picMk id="1026" creationId="{DDA73055-429C-40A9-1592-66C67B028024}"/>
          </ac:picMkLst>
        </pc:picChg>
        <pc:picChg chg="del mod">
          <ac:chgData name="Matt Williams" userId="b80bd5e8ff744661" providerId="LiveId" clId="{4FCC8BC9-C31D-442D-9925-7534E23B93E6}" dt="2022-11-03T23:57:07.406" v="1894" actId="478"/>
          <ac:picMkLst>
            <pc:docMk/>
            <pc:sldMk cId="416747218" sldId="271"/>
            <ac:picMk id="1028" creationId="{AD7DDB03-7E0F-FD3A-ACDA-E899C2C334A6}"/>
          </ac:picMkLst>
        </pc:picChg>
        <pc:picChg chg="add mod">
          <ac:chgData name="Matt Williams" userId="b80bd5e8ff744661" providerId="LiveId" clId="{4FCC8BC9-C31D-442D-9925-7534E23B93E6}" dt="2022-11-04T09:49:02.880" v="2136" actId="1076"/>
          <ac:picMkLst>
            <pc:docMk/>
            <pc:sldMk cId="416747218" sldId="271"/>
            <ac:picMk id="2050" creationId="{0EFF68D0-257B-1E76-07F8-A1F7B5448838}"/>
          </ac:picMkLst>
        </pc:picChg>
        <pc:picChg chg="add mod">
          <ac:chgData name="Matt Williams" userId="b80bd5e8ff744661" providerId="LiveId" clId="{4FCC8BC9-C31D-442D-9925-7534E23B93E6}" dt="2022-11-04T09:49:47.955" v="2142" actId="1076"/>
          <ac:picMkLst>
            <pc:docMk/>
            <pc:sldMk cId="416747218" sldId="271"/>
            <ac:picMk id="2052" creationId="{669F5B72-531C-0CDD-0CE7-8C075954E40A}"/>
          </ac:picMkLst>
        </pc:picChg>
        <pc:picChg chg="add mod">
          <ac:chgData name="Matt Williams" userId="b80bd5e8ff744661" providerId="LiveId" clId="{4FCC8BC9-C31D-442D-9925-7534E23B93E6}" dt="2022-11-04T09:50:24.934" v="2147" actId="1076"/>
          <ac:picMkLst>
            <pc:docMk/>
            <pc:sldMk cId="416747218" sldId="271"/>
            <ac:picMk id="2054" creationId="{D5027A9B-0AD3-1411-63A2-B20C1289CBA0}"/>
          </ac:picMkLst>
        </pc:picChg>
        <pc:picChg chg="add mod">
          <ac:chgData name="Matt Williams" userId="b80bd5e8ff744661" providerId="LiveId" clId="{4FCC8BC9-C31D-442D-9925-7534E23B93E6}" dt="2022-11-04T09:51:40.686" v="2154" actId="1076"/>
          <ac:picMkLst>
            <pc:docMk/>
            <pc:sldMk cId="416747218" sldId="271"/>
            <ac:picMk id="2056" creationId="{4BC3D97B-9536-B742-1F8C-AD53B2F55FD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9C794-2590-4047-B638-74FD579B2297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AEBA-2F08-4166-A496-41014CD92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619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9C794-2590-4047-B638-74FD579B2297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AEBA-2F08-4166-A496-41014CD92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911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9C794-2590-4047-B638-74FD579B2297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AEBA-2F08-4166-A496-41014CD92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263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9C794-2590-4047-B638-74FD579B2297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AEBA-2F08-4166-A496-41014CD92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021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9C794-2590-4047-B638-74FD579B2297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AEBA-2F08-4166-A496-41014CD92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9C794-2590-4047-B638-74FD579B2297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AEBA-2F08-4166-A496-41014CD92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170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9C794-2590-4047-B638-74FD579B2297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AEBA-2F08-4166-A496-41014CD92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127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9C794-2590-4047-B638-74FD579B2297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AEBA-2F08-4166-A496-41014CD92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579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9C794-2590-4047-B638-74FD579B2297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AEBA-2F08-4166-A496-41014CD92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624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9C794-2590-4047-B638-74FD579B2297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AEBA-2F08-4166-A496-41014CD92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208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9C794-2590-4047-B638-74FD579B2297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AEBA-2F08-4166-A496-41014CD92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553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F9C794-2590-4047-B638-74FD579B2297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28AEBA-2F08-4166-A496-41014CD92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5442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png"/><Relationship Id="rId11" Type="http://schemas.openxmlformats.org/officeDocument/2006/relationships/image" Target="../media/image22.jpeg"/><Relationship Id="rId5" Type="http://schemas.openxmlformats.org/officeDocument/2006/relationships/image" Target="../media/image16.png"/><Relationship Id="rId10" Type="http://schemas.openxmlformats.org/officeDocument/2006/relationships/image" Target="../media/image21.jpeg"/><Relationship Id="rId4" Type="http://schemas.openxmlformats.org/officeDocument/2006/relationships/image" Target="../media/image15.png"/><Relationship Id="rId9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7.jpeg"/><Relationship Id="rId11" Type="http://schemas.openxmlformats.org/officeDocument/2006/relationships/image" Target="../media/image32.png"/><Relationship Id="rId5" Type="http://schemas.openxmlformats.org/officeDocument/2006/relationships/image" Target="../media/image26.jpeg"/><Relationship Id="rId10" Type="http://schemas.openxmlformats.org/officeDocument/2006/relationships/image" Target="../media/image31.jpe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png"/><Relationship Id="rId7" Type="http://schemas.openxmlformats.org/officeDocument/2006/relationships/image" Target="../media/image40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png"/><Relationship Id="rId9" Type="http://schemas.openxmlformats.org/officeDocument/2006/relationships/image" Target="../media/image4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10" Type="http://schemas.openxmlformats.org/officeDocument/2006/relationships/image" Target="../media/image57.png"/><Relationship Id="rId4" Type="http://schemas.openxmlformats.org/officeDocument/2006/relationships/image" Target="../media/image51.png"/><Relationship Id="rId9" Type="http://schemas.openxmlformats.org/officeDocument/2006/relationships/image" Target="../media/image56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D21EE6C-E16F-1F12-01AB-044FCB2C8123}"/>
              </a:ext>
            </a:extLst>
          </p:cNvPr>
          <p:cNvSpPr/>
          <p:nvPr/>
        </p:nvSpPr>
        <p:spPr>
          <a:xfrm>
            <a:off x="2502568" y="2356268"/>
            <a:ext cx="7122695" cy="1308017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718322-45A0-BF55-7910-67CAD8BD17C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4"/>
                </a:solidFill>
                <a:latin typeface="Amasis MT Pro Black" panose="02040A04050005020304" pitchFamily="18" charset="0"/>
              </a:rPr>
              <a:t>NOMED Mart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54D627-E17C-10AF-A835-BC96EE7B14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80346" y="4010526"/>
            <a:ext cx="5767137" cy="1247274"/>
          </a:xfrm>
        </p:spPr>
        <p:txBody>
          <a:bodyPr/>
          <a:lstStyle/>
          <a:p>
            <a:r>
              <a:rPr lang="en-GB" dirty="0"/>
              <a:t>A mixed-media, slice of life short, based in a local, totally normal </a:t>
            </a:r>
            <a:r>
              <a:rPr lang="en-GB" dirty="0" err="1"/>
              <a:t>metromarket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11333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52471-021D-6073-2C6F-8F49C1946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076D4-3A37-E367-1489-C5A141098D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/>
              <a:t>Basic plot</a:t>
            </a:r>
          </a:p>
          <a:p>
            <a:pPr>
              <a:buFontTx/>
              <a:buChar char="-"/>
            </a:pPr>
            <a:r>
              <a:rPr lang="en-GB" dirty="0"/>
              <a:t>Mixed-media inspirations</a:t>
            </a:r>
          </a:p>
          <a:p>
            <a:pPr>
              <a:buFontTx/>
              <a:buChar char="-"/>
            </a:pPr>
            <a:r>
              <a:rPr lang="en-GB" dirty="0"/>
              <a:t>Individual character overviews + inspirations</a:t>
            </a:r>
          </a:p>
          <a:p>
            <a:pPr>
              <a:buFontTx/>
              <a:buChar char="-"/>
            </a:pPr>
            <a:r>
              <a:rPr lang="en-GB" dirty="0"/>
              <a:t>Cast overview + visual balance  </a:t>
            </a:r>
          </a:p>
          <a:p>
            <a:pPr>
              <a:buFontTx/>
              <a:buChar char="-"/>
            </a:pPr>
            <a:r>
              <a:rPr lang="en-GB" dirty="0"/>
              <a:t>Environment</a:t>
            </a:r>
          </a:p>
          <a:p>
            <a:pPr>
              <a:buFontTx/>
              <a:buChar char="-"/>
            </a:pPr>
            <a:r>
              <a:rPr lang="en-GB" dirty="0"/>
              <a:t>Visual elements</a:t>
            </a:r>
          </a:p>
          <a:p>
            <a:pPr>
              <a:buFontTx/>
              <a:buChar char="-"/>
            </a:pPr>
            <a:r>
              <a:rPr lang="en-GB" dirty="0"/>
              <a:t>Scene discussion</a:t>
            </a:r>
          </a:p>
          <a:p>
            <a:pPr>
              <a:buFontTx/>
              <a:buChar char="-"/>
            </a:pPr>
            <a:r>
              <a:rPr lang="en-GB" dirty="0"/>
              <a:t>Applicable techniques</a:t>
            </a:r>
          </a:p>
        </p:txBody>
      </p:sp>
    </p:spTree>
    <p:extLst>
      <p:ext uri="{BB962C8B-B14F-4D97-AF65-F5344CB8AC3E}">
        <p14:creationId xmlns:p14="http://schemas.microsoft.com/office/powerpoint/2010/main" val="1550595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53708-C2D4-56C7-CE28-0AC26927CA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5709"/>
            <a:ext cx="10515600" cy="5641254"/>
          </a:xfrm>
        </p:spPr>
        <p:txBody>
          <a:bodyPr anchor="ctr"/>
          <a:lstStyle/>
          <a:p>
            <a:pPr marL="0" indent="0">
              <a:buNone/>
            </a:pPr>
            <a:r>
              <a:rPr lang="en-GB" dirty="0"/>
              <a:t>Exposition – protagonist is introduced in a primary environment</a:t>
            </a:r>
          </a:p>
          <a:p>
            <a:pPr marL="0" indent="0">
              <a:buNone/>
            </a:pPr>
            <a:r>
              <a:rPr lang="en-GB" dirty="0"/>
              <a:t>Conflict – right after brief introduction, main problem and possible solution are visually addressed</a:t>
            </a:r>
          </a:p>
          <a:p>
            <a:pPr marL="0" indent="0">
              <a:buNone/>
            </a:pPr>
            <a:r>
              <a:rPr lang="en-GB" dirty="0"/>
              <a:t>Rising action – protagonist becomes conflicted when companion suggests part of the solution be out of their personal tastes</a:t>
            </a:r>
          </a:p>
          <a:p>
            <a:pPr marL="0" indent="0">
              <a:buNone/>
            </a:pPr>
            <a:r>
              <a:rPr lang="en-GB" dirty="0"/>
              <a:t>Climax – characters have carried out the solution and the protagonist can return to primary location to resolve the problem</a:t>
            </a:r>
          </a:p>
          <a:p>
            <a:pPr marL="0" indent="0">
              <a:buNone/>
            </a:pPr>
            <a:r>
              <a:rPr lang="en-GB" dirty="0"/>
              <a:t>Falling action – protagonist actively resolves the issue</a:t>
            </a:r>
          </a:p>
          <a:p>
            <a:pPr marL="0" indent="0">
              <a:buNone/>
            </a:pPr>
            <a:r>
              <a:rPr lang="en-GB" dirty="0"/>
              <a:t>Resolution – visually show the results of the story, ending wither tragically or happily</a:t>
            </a:r>
          </a:p>
        </p:txBody>
      </p:sp>
    </p:spTree>
    <p:extLst>
      <p:ext uri="{BB962C8B-B14F-4D97-AF65-F5344CB8AC3E}">
        <p14:creationId xmlns:p14="http://schemas.microsoft.com/office/powerpoint/2010/main" val="4216011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2046727-83F3-FEAC-52B6-BF26B9CA48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0" y="533729"/>
            <a:ext cx="12186560" cy="5790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6704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1D85F7E-D48F-BACE-8DA3-12EECAA8FB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8439" y="0"/>
            <a:ext cx="8715122" cy="6858000"/>
          </a:xfrm>
          <a:prstGeom prst="rect">
            <a:avLst/>
          </a:prstGeom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455B9393-9B41-3BB1-9D2B-A32234FDFE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28204"/>
            <a:ext cx="2400069" cy="1596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EEA265D3-5DDB-6DD9-A9A3-CE7A5F30E0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24250"/>
            <a:ext cx="2176463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E4938AC9-96F4-595A-5736-31EEB75976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1591" y="4511958"/>
            <a:ext cx="1890409" cy="2346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Dekirukana&quot; (C) NHK Enterprise | Anime Anime Global">
            <a:extLst>
              <a:ext uri="{FF2B5EF4-FFF2-40B4-BE49-F238E27FC236}">
                <a16:creationId xmlns:a16="http://schemas.microsoft.com/office/drawing/2014/main" id="{C1C88D6E-FAD2-8499-1DAF-AA01FE8716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28"/>
          <a:stretch/>
        </p:blipFill>
        <p:spPr bwMode="auto">
          <a:xfrm>
            <a:off x="10301590" y="2249715"/>
            <a:ext cx="1890409" cy="2262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39187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B89BB66-79F3-23FB-E4FA-A33F1B4E10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0880" y="0"/>
            <a:ext cx="9870240" cy="6861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3930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728EC1D-FF07-0383-69D2-948B8864648F}"/>
              </a:ext>
            </a:extLst>
          </p:cNvPr>
          <p:cNvGrpSpPr/>
          <p:nvPr/>
        </p:nvGrpSpPr>
        <p:grpSpPr>
          <a:xfrm>
            <a:off x="794635" y="571499"/>
            <a:ext cx="10602730" cy="3013711"/>
            <a:chOff x="0" y="-1"/>
            <a:chExt cx="10602730" cy="3013711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53FD3449-7583-73D5-C670-7D57DB95059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9828" r="51579" b="40873"/>
            <a:stretch>
              <a:fillRect/>
            </a:stretch>
          </p:blipFill>
          <p:spPr>
            <a:xfrm>
              <a:off x="0" y="0"/>
              <a:ext cx="5262245" cy="3013710"/>
            </a:xfrm>
            <a:prstGeom prst="rect">
              <a:avLst/>
            </a:prstGeom>
          </p:spPr>
        </p:pic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82827FD8-8DF2-CD4C-E93A-EB8F77FBDBB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" t="9987" r="50927" b="40813"/>
            <a:stretch/>
          </p:blipFill>
          <p:spPr>
            <a:xfrm>
              <a:off x="5262245" y="-1"/>
              <a:ext cx="5340485" cy="3013711"/>
            </a:xfrm>
            <a:prstGeom prst="rect">
              <a:avLst/>
            </a:prstGeom>
          </p:spPr>
        </p:pic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37DCE9AD-1880-1162-EA46-DB7D2C82B119}"/>
              </a:ext>
            </a:extLst>
          </p:cNvPr>
          <p:cNvGrpSpPr/>
          <p:nvPr/>
        </p:nvGrpSpPr>
        <p:grpSpPr>
          <a:xfrm>
            <a:off x="1" y="3585210"/>
            <a:ext cx="12192000" cy="2649489"/>
            <a:chOff x="0" y="3635537"/>
            <a:chExt cx="13115621" cy="2850204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F471C2DC-93FF-0D12-52CB-CB396A7B8A5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t="12304" r="52039" b="44262"/>
            <a:stretch/>
          </p:blipFill>
          <p:spPr>
            <a:xfrm>
              <a:off x="3455377" y="3635537"/>
              <a:ext cx="5595011" cy="2850204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3E5CD0C9-B282-201B-CF91-5EC6216ACB1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671" t="10302" r="63860" b="52841"/>
            <a:stretch/>
          </p:blipFill>
          <p:spPr>
            <a:xfrm>
              <a:off x="0" y="3637550"/>
              <a:ext cx="3455377" cy="2812821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99552636-E4A8-A316-1280-7B92C2CCFC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24" t="10060" r="59100" b="47379"/>
            <a:stretch/>
          </p:blipFill>
          <p:spPr>
            <a:xfrm>
              <a:off x="9050388" y="3635537"/>
              <a:ext cx="4065233" cy="281483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825543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267B4-0550-51BF-6D91-5C1ADECB3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61711"/>
          </a:xfrm>
        </p:spPr>
        <p:txBody>
          <a:bodyPr anchor="t">
            <a:noAutofit/>
          </a:bodyPr>
          <a:lstStyle/>
          <a:p>
            <a:r>
              <a:rPr lang="en-GB" sz="2400" dirty="0" err="1"/>
              <a:t>Reo</a:t>
            </a:r>
            <a:r>
              <a:rPr lang="en-GB" sz="2400" dirty="0"/>
              <a:t>; protagonist customer</a:t>
            </a:r>
            <a:br>
              <a:rPr lang="en-GB" sz="2400" dirty="0"/>
            </a:br>
            <a:r>
              <a:rPr lang="en-GB" sz="2400" dirty="0"/>
              <a:t>Generalised 3D animation, personal interpretation and neutralism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FCEF2-A835-F974-9C75-C70E193D15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09964"/>
            <a:ext cx="5181600" cy="4966999"/>
          </a:xfrm>
        </p:spPr>
        <p:txBody>
          <a:bodyPr>
            <a:normAutofit/>
          </a:bodyPr>
          <a:lstStyle/>
          <a:p>
            <a:pPr>
              <a:lnSpc>
                <a:spcPct val="50000"/>
              </a:lnSpc>
              <a:buFontTx/>
              <a:buChar char="-"/>
            </a:pPr>
            <a:r>
              <a:rPr lang="en-GB" sz="1800" dirty="0"/>
              <a:t>Easy-going</a:t>
            </a:r>
          </a:p>
          <a:p>
            <a:pPr>
              <a:lnSpc>
                <a:spcPct val="50000"/>
              </a:lnSpc>
              <a:buFontTx/>
              <a:buChar char="-"/>
            </a:pPr>
            <a:r>
              <a:rPr lang="en-GB" sz="1800" dirty="0"/>
              <a:t>Relatable</a:t>
            </a:r>
          </a:p>
          <a:p>
            <a:pPr>
              <a:lnSpc>
                <a:spcPct val="50000"/>
              </a:lnSpc>
              <a:buFontTx/>
              <a:buChar char="-"/>
            </a:pPr>
            <a:r>
              <a:rPr lang="en-GB" sz="1800" dirty="0"/>
              <a:t>City dweller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789C9D-3C8C-F27E-362B-7D08CF4F13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42283" y="745980"/>
            <a:ext cx="2326978" cy="30909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81E47D5-50E4-E472-3F65-FA798AF6AB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93970" y="3725740"/>
            <a:ext cx="2623605" cy="293780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2AA01C0-9D6F-7AFE-6DBC-45DBBBF430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526" y="2102817"/>
            <a:ext cx="2074076" cy="196334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8FF67AA-F1F5-4A91-7D51-F697F0948F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491" y="3824730"/>
            <a:ext cx="3862554" cy="303327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CDC4645-3376-1A99-A6F4-B667FA540A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26602" y="1732256"/>
            <a:ext cx="1606371" cy="233390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AC4B7A1-2734-25F8-EF0F-174A25802A4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07143" y="1190508"/>
            <a:ext cx="2235140" cy="3154688"/>
          </a:xfrm>
          <a:prstGeom prst="rect">
            <a:avLst/>
          </a:prstGeom>
        </p:spPr>
      </p:pic>
      <p:pic>
        <p:nvPicPr>
          <p:cNvPr id="2050" name="Picture 2" descr="Phalloplasty Surgery - Understanding the Different Types of Phalloplasty">
            <a:extLst>
              <a:ext uri="{FF2B5EF4-FFF2-40B4-BE49-F238E27FC236}">
                <a16:creationId xmlns:a16="http://schemas.microsoft.com/office/drawing/2014/main" id="{0EFF68D0-257B-1E76-07F8-A1F7B54488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5714" y="1354725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OREARM PHALLOPLASTY FOR FEMALE TO MALE GENDER CONFIRMATION SURGERY">
            <a:extLst>
              <a:ext uri="{FF2B5EF4-FFF2-40B4-BE49-F238E27FC236}">
                <a16:creationId xmlns:a16="http://schemas.microsoft.com/office/drawing/2014/main" id="{669F5B72-531C-0CDD-0CE7-8C075954E4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63" r="20019"/>
          <a:stretch/>
        </p:blipFill>
        <p:spPr bwMode="auto">
          <a:xfrm>
            <a:off x="4115080" y="3497850"/>
            <a:ext cx="1938513" cy="2548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eductress » Attention-Getting Bracelets That Are Mostly Hospital Bands">
            <a:extLst>
              <a:ext uri="{FF2B5EF4-FFF2-40B4-BE49-F238E27FC236}">
                <a16:creationId xmlns:a16="http://schemas.microsoft.com/office/drawing/2014/main" id="{D5027A9B-0AD3-1411-63A2-B20C1289CB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57" r="23825"/>
          <a:stretch/>
        </p:blipFill>
        <p:spPr bwMode="auto">
          <a:xfrm>
            <a:off x="6017138" y="3388098"/>
            <a:ext cx="1431616" cy="1829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10% off Men Loose-Fitting Hoodie Sports Long Sleeve Matching Suits  BLACK-3XL code:pin10 | Capuchas, Chándal para hombre, Athletic">
            <a:extLst>
              <a:ext uri="{FF2B5EF4-FFF2-40B4-BE49-F238E27FC236}">
                <a16:creationId xmlns:a16="http://schemas.microsoft.com/office/drawing/2014/main" id="{4BC3D97B-9536-B742-1F8C-AD53B2F55F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97" t="12027" r="29002" b="1065"/>
          <a:stretch/>
        </p:blipFill>
        <p:spPr bwMode="auto">
          <a:xfrm>
            <a:off x="7350669" y="4191868"/>
            <a:ext cx="1209963" cy="2666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747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267B4-0550-51BF-6D91-5C1ADECB3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61711"/>
          </a:xfrm>
        </p:spPr>
        <p:txBody>
          <a:bodyPr anchor="t">
            <a:noAutofit/>
          </a:bodyPr>
          <a:lstStyle/>
          <a:p>
            <a:r>
              <a:rPr lang="en-GB" sz="2400" dirty="0"/>
              <a:t>Marc; companion manager</a:t>
            </a:r>
            <a:br>
              <a:rPr lang="en-GB" sz="2400" dirty="0"/>
            </a:br>
            <a:r>
              <a:rPr lang="en-GB" sz="2400" dirty="0"/>
              <a:t>Macabre comic style and cartoon styled horror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FCEF2-A835-F974-9C75-C70E193D15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09964"/>
            <a:ext cx="5181600" cy="4966999"/>
          </a:xfrm>
        </p:spPr>
        <p:txBody>
          <a:bodyPr>
            <a:normAutofit/>
          </a:bodyPr>
          <a:lstStyle/>
          <a:p>
            <a:pPr>
              <a:lnSpc>
                <a:spcPct val="50000"/>
              </a:lnSpc>
              <a:buFontTx/>
              <a:buChar char="-"/>
            </a:pPr>
            <a:r>
              <a:rPr lang="en-GB" sz="1800" dirty="0"/>
              <a:t>Perpetually tired employee</a:t>
            </a:r>
          </a:p>
          <a:p>
            <a:pPr>
              <a:lnSpc>
                <a:spcPct val="50000"/>
              </a:lnSpc>
              <a:buFontTx/>
              <a:buChar char="-"/>
            </a:pPr>
            <a:r>
              <a:rPr lang="en-GB" sz="1800" dirty="0"/>
              <a:t>Survival &gt; career progression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496043E-15B2-4750-FD50-2FCBD44743F1}"/>
              </a:ext>
            </a:extLst>
          </p:cNvPr>
          <p:cNvGrpSpPr/>
          <p:nvPr/>
        </p:nvGrpSpPr>
        <p:grpSpPr>
          <a:xfrm>
            <a:off x="7405031" y="868219"/>
            <a:ext cx="4388019" cy="5543380"/>
            <a:chOff x="7721245" y="1267691"/>
            <a:chExt cx="4071805" cy="5143907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F44F731F-3EEF-937A-D062-64EAABC8E5C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552681" y="3855513"/>
              <a:ext cx="2240369" cy="2556085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20CE16D1-71D7-9CCE-DD9E-183D387521F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797187" y="1268764"/>
              <a:ext cx="1982337" cy="2655022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FBD7393E-D5F7-A707-522D-CF185846546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21245" y="1267691"/>
              <a:ext cx="2240368" cy="2655022"/>
            </a:xfrm>
            <a:prstGeom prst="rect">
              <a:avLst/>
            </a:prstGeom>
          </p:spPr>
        </p:pic>
      </p:grpSp>
      <p:pic>
        <p:nvPicPr>
          <p:cNvPr id="2050" name="Picture 2" descr="Saga Volume 1 (Saga (Comic Series)): Amazon.co.uk: Vaughan, Brian K,  Staples, Fiona: 8601404214264: Books">
            <a:extLst>
              <a:ext uri="{FF2B5EF4-FFF2-40B4-BE49-F238E27FC236}">
                <a16:creationId xmlns:a16="http://schemas.microsoft.com/office/drawing/2014/main" id="{319C1568-41C0-286E-C3F9-C6FAE28A1E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85" y="1819071"/>
            <a:ext cx="1866608" cy="2869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3B83FDDE-16F0-824F-73B0-CAF6775CD4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921"/>
          <a:stretch/>
        </p:blipFill>
        <p:spPr bwMode="auto">
          <a:xfrm>
            <a:off x="206861" y="4394871"/>
            <a:ext cx="3071360" cy="232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B94A531F-4983-2290-801C-759C0811A4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393" y="1896894"/>
            <a:ext cx="1270211" cy="241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Plants VS Zombies Zombie | Plant zombie, Zombie drawings, Plants vs zombies">
            <a:extLst>
              <a:ext uri="{FF2B5EF4-FFF2-40B4-BE49-F238E27FC236}">
                <a16:creationId xmlns:a16="http://schemas.microsoft.com/office/drawing/2014/main" id="{AEEA8A11-3DD8-A664-D8A5-B57D9658F4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4845" y="1813766"/>
            <a:ext cx="1063020" cy="1757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Ghoulia Yelps | Monster High Wiki | Fandom">
            <a:extLst>
              <a:ext uri="{FF2B5EF4-FFF2-40B4-BE49-F238E27FC236}">
                <a16:creationId xmlns:a16="http://schemas.microsoft.com/office/drawing/2014/main" id="{0D97C97F-E6C4-0645-7BEE-0EFEAAAA67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386" y="1473299"/>
            <a:ext cx="926458" cy="2169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A Brief Guide to Comic Book Art Styles | Book Riot">
            <a:extLst>
              <a:ext uri="{FF2B5EF4-FFF2-40B4-BE49-F238E27FC236}">
                <a16:creationId xmlns:a16="http://schemas.microsoft.com/office/drawing/2014/main" id="{86EA5C3A-DF69-92E1-82CC-845DC34FF3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693" y="3850966"/>
            <a:ext cx="2735476" cy="2869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5CFD4737-2E05-AD7B-C0E6-69D5616FBFD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216" y="5034304"/>
            <a:ext cx="3203432" cy="1705640"/>
          </a:xfrm>
          <a:prstGeom prst="rect">
            <a:avLst/>
          </a:prstGeom>
        </p:spPr>
      </p:pic>
      <p:pic>
        <p:nvPicPr>
          <p:cNvPr id="9" name="Picture 8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C92A610A-6FFC-C8BD-0192-CED530A73F7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7385" y="1883693"/>
            <a:ext cx="2575275" cy="1395163"/>
          </a:xfrm>
          <a:prstGeom prst="rect">
            <a:avLst/>
          </a:prstGeom>
        </p:spPr>
      </p:pic>
      <p:pic>
        <p:nvPicPr>
          <p:cNvPr id="13" name="Picture 1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21C1471B-7F0C-FB79-33F3-356BC5EF75E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2752" y="3289642"/>
            <a:ext cx="3228069" cy="1723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1582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267B4-0550-51BF-6D91-5C1ADECB3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61711"/>
          </a:xfrm>
        </p:spPr>
        <p:txBody>
          <a:bodyPr anchor="t">
            <a:noAutofit/>
          </a:bodyPr>
          <a:lstStyle/>
          <a:p>
            <a:r>
              <a:rPr lang="en-GB" sz="2400" dirty="0"/>
              <a:t>Xin He; side-lining fishmonger/butcher</a:t>
            </a:r>
            <a:br>
              <a:rPr lang="en-GB" sz="2400" dirty="0"/>
            </a:br>
            <a:r>
              <a:rPr lang="en-GB" sz="2400" dirty="0"/>
              <a:t>Pixelated Roleplaying Games and Non-</a:t>
            </a:r>
            <a:r>
              <a:rPr lang="en-GB" sz="2400" dirty="0" err="1"/>
              <a:t>Playble</a:t>
            </a:r>
            <a:r>
              <a:rPr lang="en-GB" sz="2400" dirty="0"/>
              <a:t> Merchant Characters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FCEF2-A835-F974-9C75-C70E193D15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09964"/>
            <a:ext cx="5181600" cy="4966999"/>
          </a:xfrm>
        </p:spPr>
        <p:txBody>
          <a:bodyPr>
            <a:normAutofit/>
          </a:bodyPr>
          <a:lstStyle/>
          <a:p>
            <a:pPr>
              <a:lnSpc>
                <a:spcPct val="50000"/>
              </a:lnSpc>
              <a:buFontTx/>
              <a:buChar char="-"/>
            </a:pPr>
            <a:r>
              <a:rPr lang="en-GB" sz="1800" dirty="0"/>
              <a:t>Energetic</a:t>
            </a:r>
          </a:p>
          <a:p>
            <a:pPr>
              <a:lnSpc>
                <a:spcPct val="50000"/>
              </a:lnSpc>
              <a:buFontTx/>
              <a:buChar char="-"/>
            </a:pPr>
            <a:r>
              <a:rPr lang="en-GB" sz="1800" dirty="0"/>
              <a:t>Acts before she thinks</a:t>
            </a:r>
          </a:p>
          <a:p>
            <a:pPr>
              <a:lnSpc>
                <a:spcPct val="50000"/>
              </a:lnSpc>
              <a:buFontTx/>
              <a:buChar char="-"/>
            </a:pPr>
            <a:r>
              <a:rPr lang="en-GB" sz="1800" dirty="0"/>
              <a:t>Doesn’t think seriously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A0B1D0-A25D-F040-D810-D846D993D6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6267" y="1486865"/>
            <a:ext cx="3434544" cy="5006010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DDA73055-429C-40A9-1592-66C67B0280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189" y="2137374"/>
            <a:ext cx="2479814" cy="1863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orkrind's Emporium | Cuphead Wiki | Fandom">
            <a:extLst>
              <a:ext uri="{FF2B5EF4-FFF2-40B4-BE49-F238E27FC236}">
                <a16:creationId xmlns:a16="http://schemas.microsoft.com/office/drawing/2014/main" id="{AD7DDB03-7E0F-FD3A-ACDA-E899C2C334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143" y="3444901"/>
            <a:ext cx="3704588" cy="194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nimal Crossing shops, getting more shops, and the campsite - Polygon">
            <a:extLst>
              <a:ext uri="{FF2B5EF4-FFF2-40B4-BE49-F238E27FC236}">
                <a16:creationId xmlns:a16="http://schemas.microsoft.com/office/drawing/2014/main" id="{9AC4317F-B626-D3E5-C1FA-4940B1EE61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02" t="29646" r="37686" b="32198"/>
          <a:stretch/>
        </p:blipFill>
        <p:spPr bwMode="auto">
          <a:xfrm>
            <a:off x="3461790" y="1659052"/>
            <a:ext cx="1966898" cy="2330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689398B0-A3EF-1F2E-8CC2-9961D873BD2B}"/>
              </a:ext>
            </a:extLst>
          </p:cNvPr>
          <p:cNvGrpSpPr/>
          <p:nvPr/>
        </p:nvGrpSpPr>
        <p:grpSpPr>
          <a:xfrm>
            <a:off x="5651216" y="1318000"/>
            <a:ext cx="2637273" cy="5343739"/>
            <a:chOff x="5467567" y="849082"/>
            <a:chExt cx="2637273" cy="5343739"/>
          </a:xfrm>
        </p:grpSpPr>
        <p:pic>
          <p:nvPicPr>
            <p:cNvPr id="1034" name="Picture 10" descr="Pictus Catfish-Pimelodus pictus">
              <a:extLst>
                <a:ext uri="{FF2B5EF4-FFF2-40B4-BE49-F238E27FC236}">
                  <a16:creationId xmlns:a16="http://schemas.microsoft.com/office/drawing/2014/main" id="{4FF796EE-67F2-2C59-87DD-AF9006740A3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67568" y="849082"/>
              <a:ext cx="2626704" cy="1970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6" name="Picture 12" descr="Oriental Cat Breed Information - Vetstreet | Vetstreet">
              <a:extLst>
                <a:ext uri="{FF2B5EF4-FFF2-40B4-BE49-F238E27FC236}">
                  <a16:creationId xmlns:a16="http://schemas.microsoft.com/office/drawing/2014/main" id="{E17DB5AF-27F3-FD1F-2BF2-C427F3318D0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02" t="5372" r="9291" b="6822"/>
            <a:stretch/>
          </p:blipFill>
          <p:spPr bwMode="auto">
            <a:xfrm>
              <a:off x="5467567" y="2807680"/>
              <a:ext cx="2637273" cy="16086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8" name="Picture 14" descr="Serengeti | International Cat Care">
              <a:extLst>
                <a:ext uri="{FF2B5EF4-FFF2-40B4-BE49-F238E27FC236}">
                  <a16:creationId xmlns:a16="http://schemas.microsoft.com/office/drawing/2014/main" id="{E9968D22-7CD7-D080-76BF-54531C75092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199" r="8525"/>
            <a:stretch/>
          </p:blipFill>
          <p:spPr bwMode="auto">
            <a:xfrm>
              <a:off x="5467567" y="4400500"/>
              <a:ext cx="2626704" cy="17923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" name="Picture 2" descr="Beedle - Zelda Wiki">
            <a:extLst>
              <a:ext uri="{FF2B5EF4-FFF2-40B4-BE49-F238E27FC236}">
                <a16:creationId xmlns:a16="http://schemas.microsoft.com/office/drawing/2014/main" id="{47AD82B0-5E68-129A-997D-CF81365A0C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596" y="3989870"/>
            <a:ext cx="2637273" cy="2571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68418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0E57346-0602-1E7A-28F9-3A55BBB2C62A}"/>
              </a:ext>
            </a:extLst>
          </p:cNvPr>
          <p:cNvGrpSpPr/>
          <p:nvPr/>
        </p:nvGrpSpPr>
        <p:grpSpPr>
          <a:xfrm>
            <a:off x="2381691" y="0"/>
            <a:ext cx="7428618" cy="6858000"/>
            <a:chOff x="0" y="0"/>
            <a:chExt cx="7428618" cy="685800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42D261B4-4A92-978F-17D8-370444B0DE4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1"/>
              <a:ext cx="3674933" cy="3429000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15102B3-6C83-3FEF-EFBB-FDB0EC3E493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74933" y="0"/>
              <a:ext cx="3703039" cy="3429000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F534F36-F482-59EC-67B2-712F1B2DBC2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3428999"/>
              <a:ext cx="3733643" cy="3429000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2DBE3F12-2433-CCCC-0B29-C2930EA544C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709142" y="3428998"/>
              <a:ext cx="3719476" cy="342900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30015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C1782A4-BE45-74A2-5B2D-FEAF7A4778D2}"/>
              </a:ext>
            </a:extLst>
          </p:cNvPr>
          <p:cNvGrpSpPr/>
          <p:nvPr/>
        </p:nvGrpSpPr>
        <p:grpSpPr>
          <a:xfrm>
            <a:off x="0" y="1047214"/>
            <a:ext cx="12192000" cy="4763572"/>
            <a:chOff x="0" y="542453"/>
            <a:chExt cx="14738418" cy="5758491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2E9E5E6-FF94-E477-45C4-81C2B066435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032" t="6049" r="10159"/>
            <a:stretch/>
          </p:blipFill>
          <p:spPr>
            <a:xfrm>
              <a:off x="0" y="557055"/>
              <a:ext cx="6096000" cy="5743889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18A681D4-2B8B-9E89-88D6-A839D5C5B33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96000" y="542453"/>
              <a:ext cx="8642418" cy="575849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115517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7A037977-A952-7962-D9A3-A6EA98BA7130}"/>
              </a:ext>
            </a:extLst>
          </p:cNvPr>
          <p:cNvGrpSpPr/>
          <p:nvPr/>
        </p:nvGrpSpPr>
        <p:grpSpPr>
          <a:xfrm>
            <a:off x="-50800" y="-60305"/>
            <a:ext cx="12242894" cy="6958496"/>
            <a:chOff x="-50800" y="-60305"/>
            <a:chExt cx="12242894" cy="6958496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E6E37D8F-C63E-AC63-3322-4B04542A14F2}"/>
                </a:ext>
              </a:extLst>
            </p:cNvPr>
            <p:cNvGrpSpPr/>
            <p:nvPr/>
          </p:nvGrpSpPr>
          <p:grpSpPr>
            <a:xfrm>
              <a:off x="-50800" y="-60305"/>
              <a:ext cx="12242800" cy="6918304"/>
              <a:chOff x="-50800" y="-60305"/>
              <a:chExt cx="12242800" cy="6918304"/>
            </a:xfrm>
          </p:grpSpPr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FAFE8522-9DA0-8286-C3C7-9C2F638F3982}"/>
                  </a:ext>
                </a:extLst>
              </p:cNvPr>
              <p:cNvGrpSpPr/>
              <p:nvPr/>
            </p:nvGrpSpPr>
            <p:grpSpPr>
              <a:xfrm>
                <a:off x="-50800" y="-60305"/>
                <a:ext cx="12242800" cy="6918304"/>
                <a:chOff x="-50800" y="-60305"/>
                <a:chExt cx="12242800" cy="6918304"/>
              </a:xfrm>
            </p:grpSpPr>
            <p:grpSp>
              <p:nvGrpSpPr>
                <p:cNvPr id="10" name="Group 9">
                  <a:extLst>
                    <a:ext uri="{FF2B5EF4-FFF2-40B4-BE49-F238E27FC236}">
                      <a16:creationId xmlns:a16="http://schemas.microsoft.com/office/drawing/2014/main" id="{C0B84704-01E5-D2B9-FC4A-1870F87B9412}"/>
                    </a:ext>
                  </a:extLst>
                </p:cNvPr>
                <p:cNvGrpSpPr/>
                <p:nvPr/>
              </p:nvGrpSpPr>
              <p:grpSpPr>
                <a:xfrm>
                  <a:off x="-50799" y="-60305"/>
                  <a:ext cx="12242799" cy="4647079"/>
                  <a:chOff x="-50799" y="-60305"/>
                  <a:chExt cx="12242799" cy="4647079"/>
                </a:xfrm>
              </p:grpSpPr>
              <p:grpSp>
                <p:nvGrpSpPr>
                  <p:cNvPr id="8" name="Group 7">
                    <a:extLst>
                      <a:ext uri="{FF2B5EF4-FFF2-40B4-BE49-F238E27FC236}">
                        <a16:creationId xmlns:a16="http://schemas.microsoft.com/office/drawing/2014/main" id="{7B78EE25-C6A1-8CC0-A728-70D5C983F14B}"/>
                      </a:ext>
                    </a:extLst>
                  </p:cNvPr>
                  <p:cNvGrpSpPr/>
                  <p:nvPr/>
                </p:nvGrpSpPr>
                <p:grpSpPr>
                  <a:xfrm>
                    <a:off x="-50799" y="-60305"/>
                    <a:ext cx="12242799" cy="4647079"/>
                    <a:chOff x="-50799" y="-20548"/>
                    <a:chExt cx="12586124" cy="4777397"/>
                  </a:xfrm>
                </p:grpSpPr>
                <p:grpSp>
                  <p:nvGrpSpPr>
                    <p:cNvPr id="7" name="Group 6">
                      <a:extLst>
                        <a:ext uri="{FF2B5EF4-FFF2-40B4-BE49-F238E27FC236}">
                          <a16:creationId xmlns:a16="http://schemas.microsoft.com/office/drawing/2014/main" id="{149BB1AF-9E7F-B0AF-8EF1-F807F206060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-50799" y="-20548"/>
                      <a:ext cx="8369851" cy="4777397"/>
                      <a:chOff x="-50799" y="-20548"/>
                      <a:chExt cx="9092589" cy="5189926"/>
                    </a:xfrm>
                  </p:grpSpPr>
                  <p:pic>
                    <p:nvPicPr>
                      <p:cNvPr id="2" name="Picture 1">
                        <a:extLst>
                          <a:ext uri="{FF2B5EF4-FFF2-40B4-BE49-F238E27FC236}">
                            <a16:creationId xmlns:a16="http://schemas.microsoft.com/office/drawing/2014/main" id="{BAAD3700-A3DF-FEF6-D740-5CDF3B942D67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10014" r="52062" b="40942"/>
                      <a:stretch>
                        <a:fillRect/>
                      </a:stretch>
                    </p:blipFill>
                    <p:spPr>
                      <a:xfrm>
                        <a:off x="1" y="1"/>
                        <a:ext cx="4554962" cy="2621504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3" name="Picture 2">
                        <a:extLst>
                          <a:ext uri="{FF2B5EF4-FFF2-40B4-BE49-F238E27FC236}">
                            <a16:creationId xmlns:a16="http://schemas.microsoft.com/office/drawing/2014/main" id="{45CDAAE5-EA39-15D1-4A3F-7B3978677A4E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10279" r="52456" b="40675"/>
                      <a:stretch>
                        <a:fillRect/>
                      </a:stretch>
                    </p:blipFill>
                    <p:spPr>
                      <a:xfrm>
                        <a:off x="4505325" y="-20548"/>
                        <a:ext cx="4530819" cy="2629376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4" name="Picture 3">
                        <a:extLst>
                          <a:ext uri="{FF2B5EF4-FFF2-40B4-BE49-F238E27FC236}">
                            <a16:creationId xmlns:a16="http://schemas.microsoft.com/office/drawing/2014/main" id="{ADDCEFD2-C495-9AEE-6ABD-6EE2524E6CBD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 rotWithShape="1"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10070" r="51091" b="40864"/>
                      <a:stretch/>
                    </p:blipFill>
                    <p:spPr>
                      <a:xfrm>
                        <a:off x="-50799" y="2612616"/>
                        <a:ext cx="4530820" cy="2556762"/>
                      </a:xfrm>
                      <a:prstGeom prst="rect">
                        <a:avLst/>
                      </a:prstGeom>
                    </p:spPr>
                  </p:pic>
                  <p:pic>
                    <p:nvPicPr>
                      <p:cNvPr id="5" name="Picture 4">
                        <a:extLst>
                          <a:ext uri="{FF2B5EF4-FFF2-40B4-BE49-F238E27FC236}">
                            <a16:creationId xmlns:a16="http://schemas.microsoft.com/office/drawing/2014/main" id="{5356ED9F-40F3-6634-BE65-6A75ABB00B13}"/>
                          </a:ext>
                        </a:extLst>
                      </p:cNvPr>
                      <p:cNvPicPr>
                        <a:picLocks noChangeAspect="1"/>
                      </p:cNvPicPr>
                      <p:nvPr/>
                    </p:nvPicPr>
                    <p:blipFill rotWithShape="1"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10604" r="50965" b="40946"/>
                      <a:stretch/>
                    </p:blipFill>
                    <p:spPr>
                      <a:xfrm>
                        <a:off x="4455795" y="2600957"/>
                        <a:ext cx="4585995" cy="2548890"/>
                      </a:xfrm>
                      <a:prstGeom prst="rect">
                        <a:avLst/>
                      </a:prstGeom>
                    </p:spPr>
                  </p:pic>
                </p:grpSp>
                <p:pic>
                  <p:nvPicPr>
                    <p:cNvPr id="6" name="Picture 5">
                      <a:extLst>
                        <a:ext uri="{FF2B5EF4-FFF2-40B4-BE49-F238E27FC236}">
                          <a16:creationId xmlns:a16="http://schemas.microsoft.com/office/drawing/2014/main" id="{34101A25-78A1-B2A2-93F7-87E4A0CF9B26}"/>
                        </a:ext>
                      </a:extLst>
                    </p:cNvPr>
                    <p:cNvPicPr>
                      <a:picLocks noChangeAspect="1"/>
                    </p:cNvPicPr>
                    <p:nvPr/>
                  </p:nvPicPr>
                  <p:blipFill rotWithShape="1">
                    <a:blip r:embed="rId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t="9569" r="50867" b="40934"/>
                    <a:stretch/>
                  </p:blipFill>
                  <p:spPr>
                    <a:xfrm>
                      <a:off x="8313855" y="0"/>
                      <a:ext cx="4221470" cy="2392166"/>
                    </a:xfrm>
                    <a:prstGeom prst="rect">
                      <a:avLst/>
                    </a:prstGeom>
                  </p:spPr>
                </p:pic>
              </p:grpSp>
              <p:pic>
                <p:nvPicPr>
                  <p:cNvPr id="9" name="Picture 8">
                    <a:extLst>
                      <a:ext uri="{FF2B5EF4-FFF2-40B4-BE49-F238E27FC236}">
                        <a16:creationId xmlns:a16="http://schemas.microsoft.com/office/drawing/2014/main" id="{7F571E58-2E07-AE84-FE37-76F049D59D23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7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t="10190" r="50658" b="40760"/>
                  <a:stretch/>
                </p:blipFill>
                <p:spPr>
                  <a:xfrm>
                    <a:off x="8085683" y="2286595"/>
                    <a:ext cx="4106317" cy="2296160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11" name="Picture 10">
                  <a:extLst>
                    <a:ext uri="{FF2B5EF4-FFF2-40B4-BE49-F238E27FC236}">
                      <a16:creationId xmlns:a16="http://schemas.microsoft.com/office/drawing/2014/main" id="{71EB13C4-58D3-2CA9-B716-B0C215EC4F0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t="10420" r="50882" b="40672"/>
                <a:stretch/>
              </p:blipFill>
              <p:spPr>
                <a:xfrm>
                  <a:off x="-50800" y="4582754"/>
                  <a:ext cx="4062255" cy="2275245"/>
                </a:xfrm>
                <a:prstGeom prst="rect">
                  <a:avLst/>
                </a:prstGeom>
              </p:spPr>
            </p:pic>
          </p:grpSp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D49AC80E-418F-BA9B-C2BC-1C633AB8669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1364" r="50885" b="40909"/>
              <a:stretch/>
            </p:blipFill>
            <p:spPr>
              <a:xfrm>
                <a:off x="4006114" y="4552602"/>
                <a:ext cx="4106317" cy="2244542"/>
              </a:xfrm>
              <a:prstGeom prst="rect">
                <a:avLst/>
              </a:prstGeom>
            </p:spPr>
          </p:pic>
        </p:grp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4471008-3DD8-5689-D2A5-9545DABAF3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9901" r="51320" b="41089"/>
            <a:stretch/>
          </p:blipFill>
          <p:spPr>
            <a:xfrm>
              <a:off x="8085683" y="4572674"/>
              <a:ext cx="4106411" cy="232551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706396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98253-E5FC-1277-3E01-DCF9951198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692727"/>
            <a:ext cx="5181600" cy="5484236"/>
          </a:xfrm>
        </p:spPr>
        <p:txBody>
          <a:bodyPr anchor="ctr"/>
          <a:lstStyle/>
          <a:p>
            <a:pPr>
              <a:buFontTx/>
              <a:buChar char="-"/>
            </a:pPr>
            <a:r>
              <a:rPr lang="en-GB" dirty="0"/>
              <a:t>Rendering settings</a:t>
            </a:r>
          </a:p>
          <a:p>
            <a:pPr>
              <a:buFontTx/>
              <a:buChar char="-"/>
            </a:pPr>
            <a:r>
              <a:rPr lang="en-GB" dirty="0"/>
              <a:t>Content visibility</a:t>
            </a:r>
          </a:p>
          <a:p>
            <a:pPr>
              <a:buFontTx/>
              <a:buChar char="-"/>
            </a:pPr>
            <a:r>
              <a:rPr lang="en-GB" dirty="0"/>
              <a:t>Arnold rendering</a:t>
            </a:r>
          </a:p>
          <a:p>
            <a:pPr>
              <a:buFontTx/>
              <a:buChar char="-"/>
            </a:pPr>
            <a:r>
              <a:rPr lang="en-GB" dirty="0"/>
              <a:t>Curve editor</a:t>
            </a:r>
          </a:p>
          <a:p>
            <a:pPr>
              <a:buFontTx/>
              <a:buChar char="-"/>
            </a:pPr>
            <a:r>
              <a:rPr lang="en-GB" dirty="0"/>
              <a:t>Green-screening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20A5CE-104C-61F8-0ADA-5DAA1246A3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692727"/>
            <a:ext cx="5181600" cy="5484236"/>
          </a:xfrm>
        </p:spPr>
        <p:txBody>
          <a:bodyPr anchor="ctr"/>
          <a:lstStyle/>
          <a:p>
            <a:pPr>
              <a:buFontTx/>
              <a:buChar char="-"/>
            </a:pPr>
            <a:r>
              <a:rPr lang="en-GB" dirty="0"/>
              <a:t>Lattice deformers</a:t>
            </a:r>
          </a:p>
          <a:p>
            <a:pPr algn="just">
              <a:buFontTx/>
              <a:buChar char="-"/>
            </a:pPr>
            <a:r>
              <a:rPr lang="en-GB" dirty="0"/>
              <a:t>2D texture channel controls</a:t>
            </a:r>
          </a:p>
          <a:p>
            <a:pPr>
              <a:buFontTx/>
              <a:buChar char="-"/>
            </a:pPr>
            <a:r>
              <a:rPr lang="en-GB" dirty="0"/>
              <a:t>Dynamic joints</a:t>
            </a:r>
          </a:p>
          <a:p>
            <a:pPr>
              <a:buFontTx/>
              <a:buChar char="-"/>
            </a:pPr>
            <a:r>
              <a:rPr lang="en-GB" dirty="0"/>
              <a:t>Rigid bodies</a:t>
            </a:r>
          </a:p>
        </p:txBody>
      </p:sp>
    </p:spTree>
    <p:extLst>
      <p:ext uri="{BB962C8B-B14F-4D97-AF65-F5344CB8AC3E}">
        <p14:creationId xmlns:p14="http://schemas.microsoft.com/office/powerpoint/2010/main" val="2900907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12" ma:contentTypeDescription="Create a new document." ma:contentTypeScope="" ma:versionID="5bf011281f54629b2d4b11b08958f38c">
  <xsd:schema xmlns:xsd="http://www.w3.org/2001/XMLSchema" xmlns:xs="http://www.w3.org/2001/XMLSchema" xmlns:p="http://schemas.microsoft.com/office/2006/metadata/properties" xmlns:ns2="124aec4c-f557-4449-874b-c8e427c32989" xmlns:ns3="54880abc-2d15-448d-80f0-341d280be7c9" targetNamespace="http://schemas.microsoft.com/office/2006/metadata/properties" ma:root="true" ma:fieldsID="9fdadb9a78a0b970b71923f457ffb357" ns2:_="" ns3:_="">
    <xsd:import namespace="124aec4c-f557-4449-874b-c8e427c32989"/>
    <xsd:import namespace="54880abc-2d15-448d-80f0-341d280be7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880abc-2d15-448d-80f0-341d280be7c9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30ebcb42-e3ed-45cb-9063-ad6d8cdc0823}" ma:internalName="TaxCatchAll" ma:showField="CatchAllData" ma:web="54880abc-2d15-448d-80f0-341d280be7c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73D0F95-8351-4EFA-8956-44B1ED84F99A}"/>
</file>

<file path=customXml/itemProps2.xml><?xml version="1.0" encoding="utf-8"?>
<ds:datastoreItem xmlns:ds="http://schemas.openxmlformats.org/officeDocument/2006/customXml" ds:itemID="{1AE75395-777A-450F-928E-7FBD4199DDEF}"/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318</TotalTime>
  <Words>204</Words>
  <Application>Microsoft Office PowerPoint</Application>
  <PresentationFormat>Widescreen</PresentationFormat>
  <Paragraphs>37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Amasis MT Pro Black</vt:lpstr>
      <vt:lpstr>Arial</vt:lpstr>
      <vt:lpstr>Calibri</vt:lpstr>
      <vt:lpstr>Calibri Light</vt:lpstr>
      <vt:lpstr>Office Theme</vt:lpstr>
      <vt:lpstr>NOMED Mart</vt:lpstr>
      <vt:lpstr>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Reo; protagonist customer Generalised 3D animation, personal interpretation and neutralism</vt:lpstr>
      <vt:lpstr>Marc; companion manager Macabre comic style and cartoon styled horror</vt:lpstr>
      <vt:lpstr>Xin He; side-lining fishmonger/butcher Pixelated Roleplaying Games and Non-Playble Merchant Characters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NOMED Mart</dc:title>
  <dc:creator>Matt Williams</dc:creator>
  <cp:lastModifiedBy>Matt Williams</cp:lastModifiedBy>
  <cp:revision>1</cp:revision>
  <dcterms:created xsi:type="dcterms:W3CDTF">2022-11-03T01:43:31Z</dcterms:created>
  <dcterms:modified xsi:type="dcterms:W3CDTF">2022-11-04T09:59:48Z</dcterms:modified>
</cp:coreProperties>
</file>