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a Malagon" userId="8cf31f95-43a0-40b3-9f33-3a27da234d1c" providerId="ADAL" clId="{B5F455AF-6C79-42D9-A1F1-6DB111B670A6}"/>
    <pc:docChg chg="custSel modSld">
      <pc:chgData name="Lina Malagon" userId="8cf31f95-43a0-40b3-9f33-3a27da234d1c" providerId="ADAL" clId="{B5F455AF-6C79-42D9-A1F1-6DB111B670A6}" dt="2023-02-09T01:49:19.899" v="26"/>
      <pc:docMkLst>
        <pc:docMk/>
      </pc:docMkLst>
      <pc:sldChg chg="addSp modSp mod setBg">
        <pc:chgData name="Lina Malagon" userId="8cf31f95-43a0-40b3-9f33-3a27da234d1c" providerId="ADAL" clId="{B5F455AF-6C79-42D9-A1F1-6DB111B670A6}" dt="2023-02-09T01:49:19.899" v="26"/>
        <pc:sldMkLst>
          <pc:docMk/>
          <pc:sldMk cId="1920146449" sldId="257"/>
        </pc:sldMkLst>
        <pc:spChg chg="mod">
          <ac:chgData name="Lina Malagon" userId="8cf31f95-43a0-40b3-9f33-3a27da234d1c" providerId="ADAL" clId="{B5F455AF-6C79-42D9-A1F1-6DB111B670A6}" dt="2023-02-09T01:47:05.605" v="0" actId="26606"/>
          <ac:spMkLst>
            <pc:docMk/>
            <pc:sldMk cId="1920146449" sldId="257"/>
            <ac:spMk id="2" creationId="{47492887-7605-EDC4-A116-80225F6E148C}"/>
          </ac:spMkLst>
        </pc:spChg>
        <pc:spChg chg="mod">
          <ac:chgData name="Lina Malagon" userId="8cf31f95-43a0-40b3-9f33-3a27da234d1c" providerId="ADAL" clId="{B5F455AF-6C79-42D9-A1F1-6DB111B670A6}" dt="2023-02-09T01:49:19.899" v="26"/>
          <ac:spMkLst>
            <pc:docMk/>
            <pc:sldMk cId="1920146449" sldId="257"/>
            <ac:spMk id="3" creationId="{2B5EEAFF-8BAC-945C-D00B-3912A7F93BF3}"/>
          </ac:spMkLst>
        </pc:spChg>
        <pc:spChg chg="add">
          <ac:chgData name="Lina Malagon" userId="8cf31f95-43a0-40b3-9f33-3a27da234d1c" providerId="ADAL" clId="{B5F455AF-6C79-42D9-A1F1-6DB111B670A6}" dt="2023-02-09T01:47:05.605" v="0" actId="26606"/>
          <ac:spMkLst>
            <pc:docMk/>
            <pc:sldMk cId="1920146449" sldId="257"/>
            <ac:spMk id="8" creationId="{907EF6B7-1338-4443-8C46-6A318D952DFD}"/>
          </ac:spMkLst>
        </pc:spChg>
        <pc:spChg chg="add">
          <ac:chgData name="Lina Malagon" userId="8cf31f95-43a0-40b3-9f33-3a27da234d1c" providerId="ADAL" clId="{B5F455AF-6C79-42D9-A1F1-6DB111B670A6}" dt="2023-02-09T01:47:05.605" v="0" actId="26606"/>
          <ac:spMkLst>
            <pc:docMk/>
            <pc:sldMk cId="1920146449" sldId="257"/>
            <ac:spMk id="10" creationId="{DAAE4CDD-124C-4DCF-9584-B6033B545DD5}"/>
          </ac:spMkLst>
        </pc:spChg>
        <pc:spChg chg="add">
          <ac:chgData name="Lina Malagon" userId="8cf31f95-43a0-40b3-9f33-3a27da234d1c" providerId="ADAL" clId="{B5F455AF-6C79-42D9-A1F1-6DB111B670A6}" dt="2023-02-09T01:47:05.605" v="0" actId="26606"/>
          <ac:spMkLst>
            <pc:docMk/>
            <pc:sldMk cId="1920146449" sldId="257"/>
            <ac:spMk id="12" creationId="{081E4A58-353D-44AE-B2FC-2A74E2E400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E8BF3-D5BF-633E-F857-0D86552CC6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367962-6F93-5C30-D61E-038BEF3688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7283A-0960-DD73-8CC7-61622DA46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DAB3C-B791-95C0-5226-590FF59C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52A3D3-E176-7C8B-1E04-F52887FC8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53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43EF4-D9B4-BA27-FBDE-749D3D5C6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DF940-D0BD-492C-F085-1FAC5565D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129BF-016F-F6DC-7A70-03E5F3742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AF9D2-CC10-9FB6-127A-8ABAA0A3C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8F451-84AC-9C61-67AA-9139C43B1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908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5BDE7-93F9-7EAE-A5A4-C38650265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0060A-7D17-2A64-6FFE-A7C4B845D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8BAA6-DB37-AE9A-5C3B-4BD16E89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67280-2C6E-ABBF-E039-A4F1FFAB1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76976D-1057-DAFB-4933-CBA58342E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979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A3749-A3A4-7E73-1BBD-1F33CEC49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1F244-8321-9A7F-167D-65B9719B6F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1C36D-A633-A327-37A1-4101E34FF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F0C954-CCFE-0A5A-102F-F6B9B4F0D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3754AC-1450-611E-816F-897732A60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F678F-D2D8-6DDA-7678-60400BBE2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269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B2BAC-917A-35D7-3D76-765328CB0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D1B3CE-6A01-A70C-67EB-7BAE1A3B1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10316E-136D-9FFE-6A7C-A34BE6299A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C103F3-1E6C-F322-1145-719E67E714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AFA5F-E3BB-E23A-1EBF-CAEF4DB4B8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B800CD-A04E-34F6-38D1-75B0D2273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B81A13-8220-4203-699A-4E927D8A4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5BC617-5557-7551-B5E6-ADE22924D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027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A440E-99FA-49BA-B54B-0D8EC5658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956BA5-730A-3493-78F4-D5BAF1C60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BE9761-A97E-3BE0-6DD8-A78C25D61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365418-82FC-8F97-0E95-A4CC44071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818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59DC18-4E0A-2938-DDDB-AC8DB144D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CB7434-4E61-92DE-167C-4EF6B100D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5FE8E4-329F-05B0-ED24-4E4E3049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31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24256-CF7B-7480-7DC1-137E1EC46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1ACD5-2E78-157E-3146-68EFC7246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6DC879-6A74-F9D0-B72E-4868D42F4E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C4F382-E328-1FD7-B66E-58D754C3C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130CFD-79B8-3713-954F-02C57CBCF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39E6C-78F3-FC3D-8A0E-B0A66992B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901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47CAA-494D-494F-4DAA-F41FEF517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3E8672-33BD-FB4D-2FE1-E2D804FA8C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EE053D-B829-6F99-B008-2949CF1DBF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A64953-485F-B1D7-C5E7-1C2FCE52A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DD8D94-E2A7-B187-2B3B-239B992F6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B8979-F08E-2559-4FFA-C47073F8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80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E8FB9-2359-858F-BBEF-2E7ED5A3A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2F8D14-CB80-58EF-183E-40A0077A88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3DB2A7-70D3-CD01-47DE-3068EE746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E12D3-CA65-E207-D4FB-16957FFAD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23153-2A23-5BF5-C9A6-58C9E09B4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85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07D63B-CC58-9471-D2B3-5062E0BB29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AE0D04-7A9D-1F74-1D03-40E756C982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00A59-4DEB-620A-A686-F70B8D3C4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53AA2-1E3F-2ADD-8B2A-A69D4E4F0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279F8-71CF-BEBF-8D42-32B94B6EA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213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CDF421-DBE4-82F7-B61F-30B2672CC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D59A9A-396E-B756-D04C-567B4D3FDA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9324A-97B0-1B8E-3A8C-EC98DC6D92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AEA8C-D230-4734-90A0-4910AA230FAD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2D258-1755-3C6A-1D2B-FDBA930257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19E5B0-B6E9-BEFA-3DB2-B36D2F7D11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77576-1318-4DC9-AB77-6D94D4962F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66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9QF7Yuxu3Y" TargetMode="External"/><Relationship Id="rId2" Type="http://schemas.openxmlformats.org/officeDocument/2006/relationships/hyperlink" Target="https://scholar.googl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https://knowledge.exlibrisgroup.com/RefWorks/Training/RefWorks_Training_Videos" TargetMode="External"/><Relationship Id="rId4" Type="http://schemas.openxmlformats.org/officeDocument/2006/relationships/hyperlink" Target="https://www.youtube.com/watch?v=J5905oxj02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492887-7605-EDC4-A116-80225F6E1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Week 2. Tools for citation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EEAFF-8BAC-945C-D00B-3912A7F93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Google Scholar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How to access RefWorks- YouTube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Introduction to RefWorks – YouTube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RefWorks Training Videos - Ex Libris Knowledge </a:t>
            </a:r>
            <a:r>
              <a:rPr lang="en-GB" dirty="0" err="1">
                <a:hlinkClick r:id="rId5"/>
              </a:rPr>
              <a:t>Center</a:t>
            </a:r>
            <a:r>
              <a:rPr lang="en-GB" dirty="0">
                <a:hlinkClick r:id="rId5"/>
              </a:rPr>
              <a:t> (exlibrisgroup.com)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If you want a particular session on RefWorks, contact </a:t>
            </a:r>
            <a:r>
              <a:rPr lang="en-GB" b="0" i="0" dirty="0">
                <a:effectLst/>
                <a:latin typeface="Lato" panose="020F0502020204030203" pitchFamily="34" charset="0"/>
              </a:rPr>
              <a:t> </a:t>
            </a:r>
            <a:r>
              <a:rPr lang="en-GB" b="0" i="0" u="sng" dirty="0">
                <a:effectLst/>
                <a:latin typeface="Lato" panose="020F0502020204030203" pitchFamily="34" charset="0"/>
                <a:hlinkClick r:id="rId6"/>
              </a:rPr>
              <a:t>infoskills@uwtsd.ac.uk</a:t>
            </a:r>
            <a:r>
              <a:rPr lang="en-GB" u="sng" dirty="0">
                <a:latin typeface="Lato" panose="020F0502020204030203" pitchFamily="34" charset="0"/>
              </a:rPr>
              <a:t>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146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Lato</vt:lpstr>
      <vt:lpstr>Office Theme</vt:lpstr>
      <vt:lpstr>Week 2. Tools for citation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2. Tools for citation</dc:title>
  <dc:creator>Lina Malagon</dc:creator>
  <cp:lastModifiedBy>Lina Malagon</cp:lastModifiedBy>
  <cp:revision>1</cp:revision>
  <dcterms:created xsi:type="dcterms:W3CDTF">2023-02-09T00:21:05Z</dcterms:created>
  <dcterms:modified xsi:type="dcterms:W3CDTF">2023-02-09T01:49:24Z</dcterms:modified>
</cp:coreProperties>
</file>