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28"/>
  </p:notesMasterIdLst>
  <p:sldIdLst>
    <p:sldId id="256" r:id="rId2"/>
    <p:sldId id="284" r:id="rId3"/>
    <p:sldId id="285" r:id="rId4"/>
    <p:sldId id="286" r:id="rId5"/>
    <p:sldId id="290" r:id="rId6"/>
    <p:sldId id="287" r:id="rId7"/>
    <p:sldId id="277" r:id="rId8"/>
    <p:sldId id="288" r:id="rId9"/>
    <p:sldId id="289" r:id="rId10"/>
    <p:sldId id="279" r:id="rId11"/>
    <p:sldId id="260" r:id="rId12"/>
    <p:sldId id="259" r:id="rId13"/>
    <p:sldId id="258" r:id="rId14"/>
    <p:sldId id="267" r:id="rId15"/>
    <p:sldId id="268" r:id="rId16"/>
    <p:sldId id="269" r:id="rId17"/>
    <p:sldId id="261" r:id="rId18"/>
    <p:sldId id="270" r:id="rId19"/>
    <p:sldId id="271" r:id="rId20"/>
    <p:sldId id="278" r:id="rId21"/>
    <p:sldId id="275" r:id="rId22"/>
    <p:sldId id="272" r:id="rId23"/>
    <p:sldId id="291" r:id="rId24"/>
    <p:sldId id="273" r:id="rId25"/>
    <p:sldId id="274" r:id="rId26"/>
    <p:sldId id="276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F039C6-00BD-464E-A872-8CFE6DE691BB}" v="11" dt="2023-09-14T13:39:48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Reynolds" userId="7c6a1199-4651-4466-b70b-54a27495c7a8" providerId="ADAL" clId="{DCF039C6-00BD-464E-A872-8CFE6DE691BB}"/>
    <pc:docChg chg="custSel addSld modSld sldOrd">
      <pc:chgData name="Sarah Reynolds" userId="7c6a1199-4651-4466-b70b-54a27495c7a8" providerId="ADAL" clId="{DCF039C6-00BD-464E-A872-8CFE6DE691BB}" dt="2023-09-14T13:40:00.423" v="23" actId="27614"/>
      <pc:docMkLst>
        <pc:docMk/>
      </pc:docMkLst>
      <pc:sldChg chg="ord">
        <pc:chgData name="Sarah Reynolds" userId="7c6a1199-4651-4466-b70b-54a27495c7a8" providerId="ADAL" clId="{DCF039C6-00BD-464E-A872-8CFE6DE691BB}" dt="2023-09-14T13:33:50.229" v="3"/>
        <pc:sldMkLst>
          <pc:docMk/>
          <pc:sldMk cId="3636651396" sldId="275"/>
        </pc:sldMkLst>
      </pc:sldChg>
      <pc:sldChg chg="addSp delSp modSp add mod setBg">
        <pc:chgData name="Sarah Reynolds" userId="7c6a1199-4651-4466-b70b-54a27495c7a8" providerId="ADAL" clId="{DCF039C6-00BD-464E-A872-8CFE6DE691BB}" dt="2023-09-14T13:40:00.423" v="23" actId="27614"/>
        <pc:sldMkLst>
          <pc:docMk/>
          <pc:sldMk cId="806597215" sldId="291"/>
        </pc:sldMkLst>
        <pc:spChg chg="add">
          <ac:chgData name="Sarah Reynolds" userId="7c6a1199-4651-4466-b70b-54a27495c7a8" providerId="ADAL" clId="{DCF039C6-00BD-464E-A872-8CFE6DE691BB}" dt="2023-09-14T13:39:57.195" v="20" actId="26606"/>
          <ac:spMkLst>
            <pc:docMk/>
            <pc:sldMk cId="806597215" sldId="291"/>
            <ac:spMk id="11" creationId="{B96FC576-AE30-4C09-A12C-0582F2A6A067}"/>
          </ac:spMkLst>
        </pc:spChg>
        <pc:picChg chg="add mod">
          <ac:chgData name="Sarah Reynolds" userId="7c6a1199-4651-4466-b70b-54a27495c7a8" providerId="ADAL" clId="{DCF039C6-00BD-464E-A872-8CFE6DE691BB}" dt="2023-09-14T13:39:57.195" v="20" actId="26606"/>
          <ac:picMkLst>
            <pc:docMk/>
            <pc:sldMk cId="806597215" sldId="291"/>
            <ac:picMk id="3" creationId="{E43E2B3C-A001-46EB-D046-4E8F980CC897}"/>
          </ac:picMkLst>
        </pc:picChg>
        <pc:picChg chg="add mod">
          <ac:chgData name="Sarah Reynolds" userId="7c6a1199-4651-4466-b70b-54a27495c7a8" providerId="ADAL" clId="{DCF039C6-00BD-464E-A872-8CFE6DE691BB}" dt="2023-09-14T13:40:00.249" v="22" actId="27614"/>
          <ac:picMkLst>
            <pc:docMk/>
            <pc:sldMk cId="806597215" sldId="291"/>
            <ac:picMk id="4" creationId="{A76BB781-5414-1558-3C69-20C17805E9F4}"/>
          </ac:picMkLst>
        </pc:picChg>
        <pc:picChg chg="add mod ord">
          <ac:chgData name="Sarah Reynolds" userId="7c6a1199-4651-4466-b70b-54a27495c7a8" providerId="ADAL" clId="{DCF039C6-00BD-464E-A872-8CFE6DE691BB}" dt="2023-09-14T13:40:00.167" v="21" actId="27614"/>
          <ac:picMkLst>
            <pc:docMk/>
            <pc:sldMk cId="806597215" sldId="291"/>
            <ac:picMk id="5" creationId="{4604414E-A4D0-2A4B-D267-C85F580FDCEA}"/>
          </ac:picMkLst>
        </pc:picChg>
        <pc:picChg chg="add mod">
          <ac:chgData name="Sarah Reynolds" userId="7c6a1199-4651-4466-b70b-54a27495c7a8" providerId="ADAL" clId="{DCF039C6-00BD-464E-A872-8CFE6DE691BB}" dt="2023-09-14T13:40:00.423" v="23" actId="27614"/>
          <ac:picMkLst>
            <pc:docMk/>
            <pc:sldMk cId="806597215" sldId="291"/>
            <ac:picMk id="6" creationId="{FBD9BEA0-952A-B079-79C2-1F14A5B7ED0E}"/>
          </ac:picMkLst>
        </pc:picChg>
        <pc:picChg chg="del">
          <ac:chgData name="Sarah Reynolds" userId="7c6a1199-4651-4466-b70b-54a27495c7a8" providerId="ADAL" clId="{DCF039C6-00BD-464E-A872-8CFE6DE691BB}" dt="2023-09-14T13:35:27.101" v="10" actId="478"/>
          <ac:picMkLst>
            <pc:docMk/>
            <pc:sldMk cId="806597215" sldId="291"/>
            <ac:picMk id="6146" creationId="{63939A83-0622-4FBC-9F81-1D42B34F1AF2}"/>
          </ac:picMkLst>
        </pc:picChg>
        <pc:picChg chg="del">
          <ac:chgData name="Sarah Reynolds" userId="7c6a1199-4651-4466-b70b-54a27495c7a8" providerId="ADAL" clId="{DCF039C6-00BD-464E-A872-8CFE6DE691BB}" dt="2023-09-14T13:39:44.903" v="15" actId="478"/>
          <ac:picMkLst>
            <pc:docMk/>
            <pc:sldMk cId="806597215" sldId="291"/>
            <ac:picMk id="6148" creationId="{8B342C6F-075D-413B-90E1-A3A603C817C8}"/>
          </ac:picMkLst>
        </pc:picChg>
        <pc:picChg chg="del">
          <ac:chgData name="Sarah Reynolds" userId="7c6a1199-4651-4466-b70b-54a27495c7a8" providerId="ADAL" clId="{DCF039C6-00BD-464E-A872-8CFE6DE691BB}" dt="2023-09-14T13:39:48.408" v="19" actId="478"/>
          <ac:picMkLst>
            <pc:docMk/>
            <pc:sldMk cId="806597215" sldId="291"/>
            <ac:picMk id="6150" creationId="{045E44B1-A200-43E0-A02B-34344FDCE6CE}"/>
          </ac:picMkLst>
        </pc:picChg>
        <pc:picChg chg="del mod">
          <ac:chgData name="Sarah Reynolds" userId="7c6a1199-4651-4466-b70b-54a27495c7a8" providerId="ADAL" clId="{DCF039C6-00BD-464E-A872-8CFE6DE691BB}" dt="2023-09-14T13:39:46.824" v="17" actId="478"/>
          <ac:picMkLst>
            <pc:docMk/>
            <pc:sldMk cId="806597215" sldId="291"/>
            <ac:picMk id="6152" creationId="{DED61FC0-F4DC-4D7D-8298-41050D73215A}"/>
          </ac:picMkLst>
        </pc:picChg>
        <pc:picChg chg="del">
          <ac:chgData name="Sarah Reynolds" userId="7c6a1199-4651-4466-b70b-54a27495c7a8" providerId="ADAL" clId="{DCF039C6-00BD-464E-A872-8CFE6DE691BB}" dt="2023-09-14T13:35:19.348" v="5" actId="478"/>
          <ac:picMkLst>
            <pc:docMk/>
            <pc:sldMk cId="806597215" sldId="291"/>
            <ac:picMk id="6154" creationId="{64ABF910-B81D-4ABF-8B09-ED7EEB44F599}"/>
          </ac:picMkLst>
        </pc:picChg>
      </pc:sldChg>
    </pc:docChg>
  </pc:docChgLst>
  <pc:docChgLst>
    <pc:chgData name="Sarah Reynolds" userId="7c6a1199-4651-4466-b70b-54a27495c7a8" providerId="ADAL" clId="{BADCF18C-66B8-4833-BD34-348E76D4E7A3}"/>
    <pc:docChg chg="custSel addSld delSld modSld">
      <pc:chgData name="Sarah Reynolds" userId="7c6a1199-4651-4466-b70b-54a27495c7a8" providerId="ADAL" clId="{BADCF18C-66B8-4833-BD34-348E76D4E7A3}" dt="2023-06-28T14:41:49.595" v="28" actId="47"/>
      <pc:docMkLst>
        <pc:docMk/>
      </pc:docMkLst>
      <pc:sldChg chg="del">
        <pc:chgData name="Sarah Reynolds" userId="7c6a1199-4651-4466-b70b-54a27495c7a8" providerId="ADAL" clId="{BADCF18C-66B8-4833-BD34-348E76D4E7A3}" dt="2023-06-28T14:41:30.696" v="27" actId="2696"/>
        <pc:sldMkLst>
          <pc:docMk/>
          <pc:sldMk cId="3182884074" sldId="262"/>
        </pc:sldMkLst>
      </pc:sldChg>
      <pc:sldChg chg="del">
        <pc:chgData name="Sarah Reynolds" userId="7c6a1199-4651-4466-b70b-54a27495c7a8" providerId="ADAL" clId="{BADCF18C-66B8-4833-BD34-348E76D4E7A3}" dt="2023-06-28T14:41:49.595" v="28" actId="47"/>
        <pc:sldMkLst>
          <pc:docMk/>
          <pc:sldMk cId="2749119869" sldId="263"/>
        </pc:sldMkLst>
      </pc:sldChg>
      <pc:sldChg chg="del">
        <pc:chgData name="Sarah Reynolds" userId="7c6a1199-4651-4466-b70b-54a27495c7a8" providerId="ADAL" clId="{BADCF18C-66B8-4833-BD34-348E76D4E7A3}" dt="2023-06-28T14:41:30.696" v="27" actId="2696"/>
        <pc:sldMkLst>
          <pc:docMk/>
          <pc:sldMk cId="2795077228" sldId="264"/>
        </pc:sldMkLst>
      </pc:sldChg>
      <pc:sldChg chg="del">
        <pc:chgData name="Sarah Reynolds" userId="7c6a1199-4651-4466-b70b-54a27495c7a8" providerId="ADAL" clId="{BADCF18C-66B8-4833-BD34-348E76D4E7A3}" dt="2023-06-28T14:41:30.696" v="27" actId="2696"/>
        <pc:sldMkLst>
          <pc:docMk/>
          <pc:sldMk cId="659853747" sldId="265"/>
        </pc:sldMkLst>
      </pc:sldChg>
      <pc:sldChg chg="del">
        <pc:chgData name="Sarah Reynolds" userId="7c6a1199-4651-4466-b70b-54a27495c7a8" providerId="ADAL" clId="{BADCF18C-66B8-4833-BD34-348E76D4E7A3}" dt="2023-06-28T14:41:30.696" v="27" actId="2696"/>
        <pc:sldMkLst>
          <pc:docMk/>
          <pc:sldMk cId="1305091464" sldId="266"/>
        </pc:sldMkLst>
      </pc:sldChg>
      <pc:sldChg chg="addSp delSp modSp add mod">
        <pc:chgData name="Sarah Reynolds" userId="7c6a1199-4651-4466-b70b-54a27495c7a8" providerId="ADAL" clId="{BADCF18C-66B8-4833-BD34-348E76D4E7A3}" dt="2023-06-27T14:54:15.872" v="26" actId="1076"/>
        <pc:sldMkLst>
          <pc:docMk/>
          <pc:sldMk cId="1794202766" sldId="290"/>
        </pc:sldMkLst>
        <pc:picChg chg="add mod">
          <ac:chgData name="Sarah Reynolds" userId="7c6a1199-4651-4466-b70b-54a27495c7a8" providerId="ADAL" clId="{BADCF18C-66B8-4833-BD34-348E76D4E7A3}" dt="2023-06-27T14:54:15.872" v="26" actId="1076"/>
          <ac:picMkLst>
            <pc:docMk/>
            <pc:sldMk cId="1794202766" sldId="290"/>
            <ac:picMk id="4" creationId="{1E6EE8F9-3CAC-E64A-6056-BD8A0887047C}"/>
          </ac:picMkLst>
        </pc:picChg>
        <pc:picChg chg="add mod">
          <ac:chgData name="Sarah Reynolds" userId="7c6a1199-4651-4466-b70b-54a27495c7a8" providerId="ADAL" clId="{BADCF18C-66B8-4833-BD34-348E76D4E7A3}" dt="2023-06-27T14:52:46.334" v="20" actId="14100"/>
          <ac:picMkLst>
            <pc:docMk/>
            <pc:sldMk cId="1794202766" sldId="290"/>
            <ac:picMk id="7" creationId="{0C9FAAD1-5C7D-9C87-4331-3EB9AF4BC270}"/>
          </ac:picMkLst>
        </pc:picChg>
        <pc:picChg chg="del">
          <ac:chgData name="Sarah Reynolds" userId="7c6a1199-4651-4466-b70b-54a27495c7a8" providerId="ADAL" clId="{BADCF18C-66B8-4833-BD34-348E76D4E7A3}" dt="2023-06-27T14:51:15.452" v="8" actId="478"/>
          <ac:picMkLst>
            <pc:docMk/>
            <pc:sldMk cId="1794202766" sldId="290"/>
            <ac:picMk id="12" creationId="{3DC7C98A-7306-42D5-8040-D42163702FD4}"/>
          </ac:picMkLst>
        </pc:picChg>
        <pc:picChg chg="del">
          <ac:chgData name="Sarah Reynolds" userId="7c6a1199-4651-4466-b70b-54a27495c7a8" providerId="ADAL" clId="{BADCF18C-66B8-4833-BD34-348E76D4E7A3}" dt="2023-06-27T14:51:16.379" v="9" actId="478"/>
          <ac:picMkLst>
            <pc:docMk/>
            <pc:sldMk cId="1794202766" sldId="290"/>
            <ac:picMk id="15" creationId="{993F3306-C08B-45D6-B66F-41A853A30FF6}"/>
          </ac:picMkLst>
        </pc:picChg>
        <pc:picChg chg="del">
          <ac:chgData name="Sarah Reynolds" userId="7c6a1199-4651-4466-b70b-54a27495c7a8" providerId="ADAL" clId="{BADCF18C-66B8-4833-BD34-348E76D4E7A3}" dt="2023-06-27T14:51:10.303" v="5" actId="478"/>
          <ac:picMkLst>
            <pc:docMk/>
            <pc:sldMk cId="1794202766" sldId="290"/>
            <ac:picMk id="17" creationId="{96BE645B-A30A-4FD7-A644-A01D60C72C61}"/>
          </ac:picMkLst>
        </pc:picChg>
        <pc:picChg chg="add mod">
          <ac:chgData name="Sarah Reynolds" userId="7c6a1199-4651-4466-b70b-54a27495c7a8" providerId="ADAL" clId="{BADCF18C-66B8-4833-BD34-348E76D4E7A3}" dt="2023-06-27T14:54:14.507" v="25" actId="1076"/>
          <ac:picMkLst>
            <pc:docMk/>
            <pc:sldMk cId="1794202766" sldId="290"/>
            <ac:picMk id="1026" creationId="{D86E8102-7D1C-3615-B5B3-F3F9CA1D374F}"/>
          </ac:picMkLst>
        </pc:picChg>
      </pc:sldChg>
    </pc:docChg>
  </pc:docChgLst>
  <pc:docChgLst>
    <pc:chgData name="Sarah Reynolds" userId="S::s.reynolds@uwtsd.ac.uk::7c6a1199-4651-4466-b70b-54a27495c7a8" providerId="AD" clId="Web-{B8783FCF-0A23-F861-C443-A5AF29B0E951}"/>
    <pc:docChg chg="modSld">
      <pc:chgData name="Sarah Reynolds" userId="S::s.reynolds@uwtsd.ac.uk::7c6a1199-4651-4466-b70b-54a27495c7a8" providerId="AD" clId="Web-{B8783FCF-0A23-F861-C443-A5AF29B0E951}" dt="2022-02-28T09:24:42.209" v="3" actId="1076"/>
      <pc:docMkLst>
        <pc:docMk/>
      </pc:docMkLst>
      <pc:sldChg chg="addSp modSp">
        <pc:chgData name="Sarah Reynolds" userId="S::s.reynolds@uwtsd.ac.uk::7c6a1199-4651-4466-b70b-54a27495c7a8" providerId="AD" clId="Web-{B8783FCF-0A23-F861-C443-A5AF29B0E951}" dt="2022-02-28T09:24:42.209" v="3" actId="1076"/>
        <pc:sldMkLst>
          <pc:docMk/>
          <pc:sldMk cId="2594496046" sldId="270"/>
        </pc:sldMkLst>
        <pc:spChg chg="mod">
          <ac:chgData name="Sarah Reynolds" userId="S::s.reynolds@uwtsd.ac.uk::7c6a1199-4651-4466-b70b-54a27495c7a8" providerId="AD" clId="Web-{B8783FCF-0A23-F861-C443-A5AF29B0E951}" dt="2022-02-28T09:24:42.209" v="3" actId="1076"/>
          <ac:spMkLst>
            <pc:docMk/>
            <pc:sldMk cId="2594496046" sldId="270"/>
            <ac:spMk id="18" creationId="{160BF67D-AF9F-4733-9459-BE9C590C5217}"/>
          </ac:spMkLst>
        </pc:spChg>
        <pc:cxnChg chg="add mod">
          <ac:chgData name="Sarah Reynolds" userId="S::s.reynolds@uwtsd.ac.uk::7c6a1199-4651-4466-b70b-54a27495c7a8" providerId="AD" clId="Web-{B8783FCF-0A23-F861-C443-A5AF29B0E951}" dt="2022-02-28T09:24:17.817" v="1" actId="1076"/>
          <ac:cxnSpMkLst>
            <pc:docMk/>
            <pc:sldMk cId="2594496046" sldId="270"/>
            <ac:cxnSpMk id="28" creationId="{298D3F47-F47F-4BEE-9B4F-228C588BA1EF}"/>
          </ac:cxnSpMkLst>
        </pc:cxnChg>
      </pc:sldChg>
    </pc:docChg>
  </pc:docChgLst>
  <pc:docChgLst>
    <pc:chgData name="Sarah Reynolds" userId="S::s.reynolds@uwtsd.ac.uk::7c6a1199-4651-4466-b70b-54a27495c7a8" providerId="AD" clId="Web-{6697D86D-0DDC-4E41-301B-BD2F9F23302C}"/>
    <pc:docChg chg="modSld">
      <pc:chgData name="Sarah Reynolds" userId="S::s.reynolds@uwtsd.ac.uk::7c6a1199-4651-4466-b70b-54a27495c7a8" providerId="AD" clId="Web-{6697D86D-0DDC-4E41-301B-BD2F9F23302C}" dt="2022-02-28T09:21:17.667" v="13" actId="1076"/>
      <pc:docMkLst>
        <pc:docMk/>
      </pc:docMkLst>
      <pc:sldChg chg="addSp modSp">
        <pc:chgData name="Sarah Reynolds" userId="S::s.reynolds@uwtsd.ac.uk::7c6a1199-4651-4466-b70b-54a27495c7a8" providerId="AD" clId="Web-{6697D86D-0DDC-4E41-301B-BD2F9F23302C}" dt="2022-02-28T09:21:17.667" v="13" actId="1076"/>
        <pc:sldMkLst>
          <pc:docMk/>
          <pc:sldMk cId="2594496046" sldId="270"/>
        </pc:sldMkLst>
        <pc:cxnChg chg="add mod">
          <ac:chgData name="Sarah Reynolds" userId="S::s.reynolds@uwtsd.ac.uk::7c6a1199-4651-4466-b70b-54a27495c7a8" providerId="AD" clId="Web-{6697D86D-0DDC-4E41-301B-BD2F9F23302C}" dt="2022-02-28T09:21:06.933" v="12" actId="14100"/>
          <ac:cxnSpMkLst>
            <pc:docMk/>
            <pc:sldMk cId="2594496046" sldId="270"/>
            <ac:cxnSpMk id="3" creationId="{E6BFB6F4-91BB-43DB-97F3-F8D479E68448}"/>
          </ac:cxnSpMkLst>
        </pc:cxnChg>
        <pc:cxnChg chg="add mod">
          <ac:chgData name="Sarah Reynolds" userId="S::s.reynolds@uwtsd.ac.uk::7c6a1199-4651-4466-b70b-54a27495c7a8" providerId="AD" clId="Web-{6697D86D-0DDC-4E41-301B-BD2F9F23302C}" dt="2022-02-28T09:21:17.667" v="13" actId="1076"/>
          <ac:cxnSpMkLst>
            <pc:docMk/>
            <pc:sldMk cId="2594496046" sldId="270"/>
            <ac:cxnSpMk id="25" creationId="{742C3FBE-C747-4023-9DA9-CCBFC1BA0B1F}"/>
          </ac:cxnSpMkLst>
        </pc:cxnChg>
      </pc:sldChg>
    </pc:docChg>
  </pc:docChgLst>
  <pc:docChgLst>
    <pc:chgData name="Sarah Reynolds" userId="7c6a1199-4651-4466-b70b-54a27495c7a8" providerId="ADAL" clId="{BF31F992-DF13-4CE7-840A-EC23C3A2510E}"/>
    <pc:docChg chg="undo redo custSel addSld delSld modSld sldOrd">
      <pc:chgData name="Sarah Reynolds" userId="7c6a1199-4651-4466-b70b-54a27495c7a8" providerId="ADAL" clId="{BF31F992-DF13-4CE7-840A-EC23C3A2510E}" dt="2022-02-28T09:17:12.725" v="3195" actId="20577"/>
      <pc:docMkLst>
        <pc:docMk/>
      </pc:docMkLst>
      <pc:sldChg chg="del">
        <pc:chgData name="Sarah Reynolds" userId="7c6a1199-4651-4466-b70b-54a27495c7a8" providerId="ADAL" clId="{BF31F992-DF13-4CE7-840A-EC23C3A2510E}" dt="2022-02-19T10:32:10.453" v="166" actId="47"/>
        <pc:sldMkLst>
          <pc:docMk/>
          <pc:sldMk cId="1189775043" sldId="257"/>
        </pc:sldMkLst>
      </pc:sldChg>
      <pc:sldChg chg="addSp delSp modSp mod ord setBg setClrOvrMap">
        <pc:chgData name="Sarah Reynolds" userId="7c6a1199-4651-4466-b70b-54a27495c7a8" providerId="ADAL" clId="{BF31F992-DF13-4CE7-840A-EC23C3A2510E}" dt="2022-02-28T09:07:47.264" v="3138" actId="20577"/>
        <pc:sldMkLst>
          <pc:docMk/>
          <pc:sldMk cId="576953293" sldId="258"/>
        </pc:sldMkLst>
        <pc:spChg chg="mod">
          <ac:chgData name="Sarah Reynolds" userId="7c6a1199-4651-4466-b70b-54a27495c7a8" providerId="ADAL" clId="{BF31F992-DF13-4CE7-840A-EC23C3A2510E}" dt="2022-02-19T11:23:39.676" v="644" actId="255"/>
          <ac:spMkLst>
            <pc:docMk/>
            <pc:sldMk cId="576953293" sldId="258"/>
            <ac:spMk id="2" creationId="{28F1EBE7-5F61-452E-8351-87E168E16248}"/>
          </ac:spMkLst>
        </pc:spChg>
        <pc:spChg chg="del">
          <ac:chgData name="Sarah Reynolds" userId="7c6a1199-4651-4466-b70b-54a27495c7a8" providerId="ADAL" clId="{BF31F992-DF13-4CE7-840A-EC23C3A2510E}" dt="2022-02-19T10:24:44.474" v="35"/>
          <ac:spMkLst>
            <pc:docMk/>
            <pc:sldMk cId="576953293" sldId="258"/>
            <ac:spMk id="3" creationId="{176C7DD3-3D14-429C-85A0-44E4FFD22DBB}"/>
          </ac:spMkLst>
        </pc:spChg>
        <pc:spChg chg="add del mod ord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4" creationId="{3894CE2B-BA66-4C48-ABEB-246A9DE45681}"/>
          </ac:spMkLst>
        </pc:spChg>
        <pc:spChg chg="add del">
          <ac:chgData name="Sarah Reynolds" userId="7c6a1199-4651-4466-b70b-54a27495c7a8" providerId="ADAL" clId="{BF31F992-DF13-4CE7-840A-EC23C3A2510E}" dt="2022-02-19T10:29:08.196" v="120" actId="26606"/>
          <ac:spMkLst>
            <pc:docMk/>
            <pc:sldMk cId="576953293" sldId="258"/>
            <ac:spMk id="8" creationId="{1BB56EB9-078F-4952-AC1F-149C7A0AE4D5}"/>
          </ac:spMkLst>
        </pc:spChg>
        <pc:spChg chg="add del">
          <ac:chgData name="Sarah Reynolds" userId="7c6a1199-4651-4466-b70b-54a27495c7a8" providerId="ADAL" clId="{BF31F992-DF13-4CE7-840A-EC23C3A2510E}" dt="2022-02-19T10:29:08.196" v="120" actId="26606"/>
          <ac:spMkLst>
            <pc:docMk/>
            <pc:sldMk cId="576953293" sldId="258"/>
            <ac:spMk id="9" creationId="{10058680-D07C-4893-B2B7-91543F18AB32}"/>
          </ac:spMkLst>
        </pc:spChg>
        <pc:spChg chg="add del">
          <ac:chgData name="Sarah Reynolds" userId="7c6a1199-4651-4466-b70b-54a27495c7a8" providerId="ADAL" clId="{BF31F992-DF13-4CE7-840A-EC23C3A2510E}" dt="2022-02-19T10:29:08.196" v="120" actId="26606"/>
          <ac:spMkLst>
            <pc:docMk/>
            <pc:sldMk cId="576953293" sldId="258"/>
            <ac:spMk id="10" creationId="{7B42427A-0A1F-4A55-8705-D9179F1E0CFB}"/>
          </ac:spMkLst>
        </pc:spChg>
        <pc:spChg chg="add del">
          <ac:chgData name="Sarah Reynolds" userId="7c6a1199-4651-4466-b70b-54a27495c7a8" providerId="ADAL" clId="{BF31F992-DF13-4CE7-840A-EC23C3A2510E}" dt="2022-02-19T10:27:35.673" v="100" actId="26606"/>
          <ac:spMkLst>
            <pc:docMk/>
            <pc:sldMk cId="576953293" sldId="258"/>
            <ac:spMk id="11" creationId="{FAAAB002-E48E-4009-828A-511F7A828053}"/>
          </ac:spMkLst>
        </pc:spChg>
        <pc:spChg chg="add del">
          <ac:chgData name="Sarah Reynolds" userId="7c6a1199-4651-4466-b70b-54a27495c7a8" providerId="ADAL" clId="{BF31F992-DF13-4CE7-840A-EC23C3A2510E}" dt="2022-02-19T10:29:08.196" v="120" actId="26606"/>
          <ac:spMkLst>
            <pc:docMk/>
            <pc:sldMk cId="576953293" sldId="258"/>
            <ac:spMk id="12" creationId="{EE54A6FE-D8CB-48A3-900B-053D4EBD3B85}"/>
          </ac:spMkLst>
        </pc:spChg>
        <pc:spChg chg="add del">
          <ac:chgData name="Sarah Reynolds" userId="7c6a1199-4651-4466-b70b-54a27495c7a8" providerId="ADAL" clId="{BF31F992-DF13-4CE7-840A-EC23C3A2510E}" dt="2022-02-19T10:27:35.673" v="100" actId="26606"/>
          <ac:spMkLst>
            <pc:docMk/>
            <pc:sldMk cId="576953293" sldId="258"/>
            <ac:spMk id="13" creationId="{97EF55D5-23F0-4398-B16B-AEF5778C3048}"/>
          </ac:spMkLst>
        </pc:spChg>
        <pc:spChg chg="add del">
          <ac:chgData name="Sarah Reynolds" userId="7c6a1199-4651-4466-b70b-54a27495c7a8" providerId="ADAL" clId="{BF31F992-DF13-4CE7-840A-EC23C3A2510E}" dt="2022-02-19T10:29:36.208" v="128" actId="26606"/>
          <ac:spMkLst>
            <pc:docMk/>
            <pc:sldMk cId="576953293" sldId="258"/>
            <ac:spMk id="14" creationId="{B3B8DB28-FA7D-4C33-BBA2-6D73D0156D42}"/>
          </ac:spMkLst>
        </pc:spChg>
        <pc:spChg chg="add del">
          <ac:chgData name="Sarah Reynolds" userId="7c6a1199-4651-4466-b70b-54a27495c7a8" providerId="ADAL" clId="{BF31F992-DF13-4CE7-840A-EC23C3A2510E}" dt="2022-02-19T10:27:35.673" v="100" actId="26606"/>
          <ac:spMkLst>
            <pc:docMk/>
            <pc:sldMk cId="576953293" sldId="258"/>
            <ac:spMk id="15" creationId="{FDF32581-CAA1-43C6-8532-DC56C8435C25}"/>
          </ac:spMkLst>
        </pc:spChg>
        <pc:spChg chg="add del">
          <ac:chgData name="Sarah Reynolds" userId="7c6a1199-4651-4466-b70b-54a27495c7a8" providerId="ADAL" clId="{BF31F992-DF13-4CE7-840A-EC23C3A2510E}" dt="2022-02-19T10:29:36.208" v="128" actId="26606"/>
          <ac:spMkLst>
            <pc:docMk/>
            <pc:sldMk cId="576953293" sldId="258"/>
            <ac:spMk id="16" creationId="{264FF5A0-304A-44DA-A4D4-A1E66D92FCEA}"/>
          </ac:spMkLst>
        </pc:spChg>
        <pc:spChg chg="add del">
          <ac:chgData name="Sarah Reynolds" userId="7c6a1199-4651-4466-b70b-54a27495c7a8" providerId="ADAL" clId="{BF31F992-DF13-4CE7-840A-EC23C3A2510E}" dt="2022-02-19T10:28:30.888" v="114" actId="26606"/>
          <ac:spMkLst>
            <pc:docMk/>
            <pc:sldMk cId="576953293" sldId="258"/>
            <ac:spMk id="17" creationId="{3CED7894-4F62-4A6C-8DB5-DB5BE08E9C03}"/>
          </ac:spMkLst>
        </pc:spChg>
        <pc:spChg chg="add del">
          <ac:chgData name="Sarah Reynolds" userId="7c6a1199-4651-4466-b70b-54a27495c7a8" providerId="ADAL" clId="{BF31F992-DF13-4CE7-840A-EC23C3A2510E}" dt="2022-02-19T10:28:30.888" v="114" actId="26606"/>
          <ac:spMkLst>
            <pc:docMk/>
            <pc:sldMk cId="576953293" sldId="258"/>
            <ac:spMk id="18" creationId="{E536F3B4-50F6-4C52-8F76-4EB1214719DC}"/>
          </ac:spMkLst>
        </pc:spChg>
        <pc:spChg chg="add del">
          <ac:chgData name="Sarah Reynolds" userId="7c6a1199-4651-4466-b70b-54a27495c7a8" providerId="ADAL" clId="{BF31F992-DF13-4CE7-840A-EC23C3A2510E}" dt="2022-02-19T10:29:36.208" v="128" actId="26606"/>
          <ac:spMkLst>
            <pc:docMk/>
            <pc:sldMk cId="576953293" sldId="258"/>
            <ac:spMk id="19" creationId="{AD43769B-7D6E-4E76-B810-BEC3B774BB0A}"/>
          </ac:spMkLst>
        </pc:spChg>
        <pc:spChg chg="add del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24" creationId="{B8DD2392-397B-48BF-BEFA-EA1FB881CA85}"/>
          </ac:spMkLst>
        </pc:spChg>
        <pc:spChg chg="add del">
          <ac:chgData name="Sarah Reynolds" userId="7c6a1199-4651-4466-b70b-54a27495c7a8" providerId="ADAL" clId="{BF31F992-DF13-4CE7-840A-EC23C3A2510E}" dt="2022-02-19T10:30:45.831" v="141" actId="26606"/>
          <ac:spMkLst>
            <pc:docMk/>
            <pc:sldMk cId="576953293" sldId="258"/>
            <ac:spMk id="29" creationId="{3CED7894-4F62-4A6C-8DB5-DB5BE08E9C03}"/>
          </ac:spMkLst>
        </pc:spChg>
        <pc:spChg chg="add del">
          <ac:chgData name="Sarah Reynolds" userId="7c6a1199-4651-4466-b70b-54a27495c7a8" providerId="ADAL" clId="{BF31F992-DF13-4CE7-840A-EC23C3A2510E}" dt="2022-02-19T10:30:45.831" v="141" actId="26606"/>
          <ac:spMkLst>
            <pc:docMk/>
            <pc:sldMk cId="576953293" sldId="258"/>
            <ac:spMk id="31" creationId="{E536F3B4-50F6-4C52-8F76-4EB1214719DC}"/>
          </ac:spMkLst>
        </pc:spChg>
        <pc:spChg chg="add del">
          <ac:chgData name="Sarah Reynolds" userId="7c6a1199-4651-4466-b70b-54a27495c7a8" providerId="ADAL" clId="{BF31F992-DF13-4CE7-840A-EC23C3A2510E}" dt="2022-02-19T10:30:50.674" v="143" actId="26606"/>
          <ac:spMkLst>
            <pc:docMk/>
            <pc:sldMk cId="576953293" sldId="258"/>
            <ac:spMk id="33" creationId="{7B42427A-0A1F-4A55-8705-D9179F1E0CFB}"/>
          </ac:spMkLst>
        </pc:spChg>
        <pc:spChg chg="add del">
          <ac:chgData name="Sarah Reynolds" userId="7c6a1199-4651-4466-b70b-54a27495c7a8" providerId="ADAL" clId="{BF31F992-DF13-4CE7-840A-EC23C3A2510E}" dt="2022-02-19T10:30:45.831" v="141" actId="26606"/>
          <ac:spMkLst>
            <pc:docMk/>
            <pc:sldMk cId="576953293" sldId="258"/>
            <ac:spMk id="34" creationId="{3894CE2B-BA66-4C48-ABEB-246A9DE45681}"/>
          </ac:spMkLst>
        </pc:spChg>
        <pc:spChg chg="add del">
          <ac:chgData name="Sarah Reynolds" userId="7c6a1199-4651-4466-b70b-54a27495c7a8" providerId="ADAL" clId="{BF31F992-DF13-4CE7-840A-EC23C3A2510E}" dt="2022-02-19T10:30:50.674" v="143" actId="26606"/>
          <ac:spMkLst>
            <pc:docMk/>
            <pc:sldMk cId="576953293" sldId="258"/>
            <ac:spMk id="35" creationId="{EE54A6FE-D8CB-48A3-900B-053D4EBD3B85}"/>
          </ac:spMkLst>
        </pc:spChg>
        <pc:spChg chg="add del">
          <ac:chgData name="Sarah Reynolds" userId="7c6a1199-4651-4466-b70b-54a27495c7a8" providerId="ADAL" clId="{BF31F992-DF13-4CE7-840A-EC23C3A2510E}" dt="2022-02-19T10:30:50.674" v="143" actId="26606"/>
          <ac:spMkLst>
            <pc:docMk/>
            <pc:sldMk cId="576953293" sldId="258"/>
            <ac:spMk id="36" creationId="{1BB56EB9-078F-4952-AC1F-149C7A0AE4D5}"/>
          </ac:spMkLst>
        </pc:spChg>
        <pc:spChg chg="add del">
          <ac:chgData name="Sarah Reynolds" userId="7c6a1199-4651-4466-b70b-54a27495c7a8" providerId="ADAL" clId="{BF31F992-DF13-4CE7-840A-EC23C3A2510E}" dt="2022-02-19T10:30:50.674" v="143" actId="26606"/>
          <ac:spMkLst>
            <pc:docMk/>
            <pc:sldMk cId="576953293" sldId="258"/>
            <ac:spMk id="37" creationId="{10058680-D07C-4893-B2B7-91543F18AB32}"/>
          </ac:spMkLst>
        </pc:spChg>
        <pc:spChg chg="add del">
          <ac:chgData name="Sarah Reynolds" userId="7c6a1199-4651-4466-b70b-54a27495c7a8" providerId="ADAL" clId="{BF31F992-DF13-4CE7-840A-EC23C3A2510E}" dt="2022-02-19T10:30:50.674" v="143" actId="26606"/>
          <ac:spMkLst>
            <pc:docMk/>
            <pc:sldMk cId="576953293" sldId="258"/>
            <ac:spMk id="38" creationId="{3894CE2B-BA66-4C48-ABEB-246A9DE45681}"/>
          </ac:spMkLst>
        </pc:spChg>
        <pc:spChg chg="add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40" creationId="{7A4CA679-3546-4E14-8FB8-F57168C37635}"/>
          </ac:spMkLst>
        </pc:spChg>
        <pc:spChg chg="add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41" creationId="{44D16E90-7C64-4C04-A50A-B866A1A92B4E}"/>
          </ac:spMkLst>
        </pc:spChg>
        <pc:spChg chg="add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42" creationId="{DBE4DD59-5AA2-46C6-B6A8-9B4C62D19877}"/>
          </ac:spMkLst>
        </pc:spChg>
        <pc:spChg chg="add">
          <ac:chgData name="Sarah Reynolds" userId="7c6a1199-4651-4466-b70b-54a27495c7a8" providerId="ADAL" clId="{BF31F992-DF13-4CE7-840A-EC23C3A2510E}" dt="2022-02-19T10:30:50.690" v="144" actId="26606"/>
          <ac:spMkLst>
            <pc:docMk/>
            <pc:sldMk cId="576953293" sldId="258"/>
            <ac:spMk id="43" creationId="{160CE81C-67DC-489E-BFFB-877C80B854DB}"/>
          </ac:spMkLst>
        </pc:spChg>
        <pc:spChg chg="add mod">
          <ac:chgData name="Sarah Reynolds" userId="7c6a1199-4651-4466-b70b-54a27495c7a8" providerId="ADAL" clId="{BF31F992-DF13-4CE7-840A-EC23C3A2510E}" dt="2022-02-28T09:07:47.264" v="3138" actId="20577"/>
          <ac:spMkLst>
            <pc:docMk/>
            <pc:sldMk cId="576953293" sldId="258"/>
            <ac:spMk id="44" creationId="{3894CE2B-BA66-4C48-ABEB-246A9DE45681}"/>
          </ac:spMkLst>
        </pc:spChg>
        <pc:graphicFrameChg chg="add del">
          <ac:chgData name="Sarah Reynolds" userId="7c6a1199-4651-4466-b70b-54a27495c7a8" providerId="ADAL" clId="{BF31F992-DF13-4CE7-840A-EC23C3A2510E}" dt="2022-02-19T10:30:22.481" v="133" actId="26606"/>
          <ac:graphicFrameMkLst>
            <pc:docMk/>
            <pc:sldMk cId="576953293" sldId="258"/>
            <ac:graphicFrameMk id="26" creationId="{CA710727-CC0E-4294-A072-9B4D2F735417}"/>
          </ac:graphicFrameMkLst>
        </pc:graphicFrameChg>
        <pc:graphicFrameChg chg="add del">
          <ac:chgData name="Sarah Reynolds" userId="7c6a1199-4651-4466-b70b-54a27495c7a8" providerId="ADAL" clId="{BF31F992-DF13-4CE7-840A-EC23C3A2510E}" dt="2022-02-19T10:30:33.696" v="135" actId="26606"/>
          <ac:graphicFrameMkLst>
            <pc:docMk/>
            <pc:sldMk cId="576953293" sldId="258"/>
            <ac:graphicFrameMk id="28" creationId="{7D0F7D3B-176E-43B3-B84A-0CC61F163870}"/>
          </ac:graphicFrameMkLst>
        </pc:graphicFrameChg>
        <pc:graphicFrameChg chg="add del">
          <ac:chgData name="Sarah Reynolds" userId="7c6a1199-4651-4466-b70b-54a27495c7a8" providerId="ADAL" clId="{BF31F992-DF13-4CE7-840A-EC23C3A2510E}" dt="2022-02-19T10:30:40.012" v="137" actId="26606"/>
          <ac:graphicFrameMkLst>
            <pc:docMk/>
            <pc:sldMk cId="576953293" sldId="258"/>
            <ac:graphicFrameMk id="30" creationId="{AD3B2273-4694-47E7-B135-2C3162F0F976}"/>
          </ac:graphicFrameMkLst>
        </pc:graphicFrameChg>
        <pc:graphicFrameChg chg="add del">
          <ac:chgData name="Sarah Reynolds" userId="7c6a1199-4651-4466-b70b-54a27495c7a8" providerId="ADAL" clId="{BF31F992-DF13-4CE7-840A-EC23C3A2510E}" dt="2022-02-19T10:30:40.767" v="139" actId="26606"/>
          <ac:graphicFrameMkLst>
            <pc:docMk/>
            <pc:sldMk cId="576953293" sldId="258"/>
            <ac:graphicFrameMk id="32" creationId="{7D0F7D3B-176E-43B3-B84A-0CC61F163870}"/>
          </ac:graphicFrameMkLst>
        </pc:graphicFrameChg>
        <pc:picChg chg="add del mod ord">
          <ac:chgData name="Sarah Reynolds" userId="7c6a1199-4651-4466-b70b-54a27495c7a8" providerId="ADAL" clId="{BF31F992-DF13-4CE7-840A-EC23C3A2510E}" dt="2022-02-19T10:30:50.690" v="144" actId="26606"/>
          <ac:picMkLst>
            <pc:docMk/>
            <pc:sldMk cId="576953293" sldId="258"/>
            <ac:picMk id="6" creationId="{26EC9E8C-EF8F-40D8-A544-C5D0D907E753}"/>
          </ac:picMkLst>
        </pc:picChg>
      </pc:sldChg>
      <pc:sldChg chg="addSp delSp modSp new mod setBg">
        <pc:chgData name="Sarah Reynolds" userId="7c6a1199-4651-4466-b70b-54a27495c7a8" providerId="ADAL" clId="{BF31F992-DF13-4CE7-840A-EC23C3A2510E}" dt="2022-02-19T10:36:27.821" v="193" actId="14100"/>
        <pc:sldMkLst>
          <pc:docMk/>
          <pc:sldMk cId="2654783928" sldId="259"/>
        </pc:sldMkLst>
        <pc:spChg chg="del">
          <ac:chgData name="Sarah Reynolds" userId="7c6a1199-4651-4466-b70b-54a27495c7a8" providerId="ADAL" clId="{BF31F992-DF13-4CE7-840A-EC23C3A2510E}" dt="2022-02-19T10:33:26.454" v="172"/>
          <ac:spMkLst>
            <pc:docMk/>
            <pc:sldMk cId="2654783928" sldId="259"/>
            <ac:spMk id="2" creationId="{8222F168-CFE3-41D7-9668-82C28466F022}"/>
          </ac:spMkLst>
        </pc:spChg>
        <pc:spChg chg="add del">
          <ac:chgData name="Sarah Reynolds" userId="7c6a1199-4651-4466-b70b-54a27495c7a8" providerId="ADAL" clId="{BF31F992-DF13-4CE7-840A-EC23C3A2510E}" dt="2022-02-19T10:33:04.645" v="170"/>
          <ac:spMkLst>
            <pc:docMk/>
            <pc:sldMk cId="2654783928" sldId="259"/>
            <ac:spMk id="3" creationId="{5AD9C00D-D964-4BC3-A411-F888FEE9B65F}"/>
          </ac:spMkLst>
        </pc:spChg>
        <pc:spChg chg="add del mod">
          <ac:chgData name="Sarah Reynolds" userId="7c6a1199-4651-4466-b70b-54a27495c7a8" providerId="ADAL" clId="{BF31F992-DF13-4CE7-840A-EC23C3A2510E}" dt="2022-02-19T10:32:44.590" v="169"/>
          <ac:spMkLst>
            <pc:docMk/>
            <pc:sldMk cId="2654783928" sldId="259"/>
            <ac:spMk id="4" creationId="{C02F4988-4533-41FE-8E96-84282D2CD1AE}"/>
          </ac:spMkLst>
        </pc:spChg>
        <pc:spChg chg="add mod ord">
          <ac:chgData name="Sarah Reynolds" userId="7c6a1199-4651-4466-b70b-54a27495c7a8" providerId="ADAL" clId="{BF31F992-DF13-4CE7-840A-EC23C3A2510E}" dt="2022-02-19T10:35:44.808" v="185" actId="1076"/>
          <ac:spMkLst>
            <pc:docMk/>
            <pc:sldMk cId="2654783928" sldId="259"/>
            <ac:spMk id="5" creationId="{9B63B72C-3664-415E-A65F-48F53B548FA6}"/>
          </ac:spMkLst>
        </pc:spChg>
        <pc:spChg chg="add del mod">
          <ac:chgData name="Sarah Reynolds" userId="7c6a1199-4651-4466-b70b-54a27495c7a8" providerId="ADAL" clId="{BF31F992-DF13-4CE7-840A-EC23C3A2510E}" dt="2022-02-19T10:34:43.234" v="176" actId="478"/>
          <ac:spMkLst>
            <pc:docMk/>
            <pc:sldMk cId="2654783928" sldId="259"/>
            <ac:spMk id="6" creationId="{EB6D0984-1492-4E22-9D16-B91EEE444032}"/>
          </ac:spMkLst>
        </pc:spChg>
        <pc:spChg chg="add del mod">
          <ac:chgData name="Sarah Reynolds" userId="7c6a1199-4651-4466-b70b-54a27495c7a8" providerId="ADAL" clId="{BF31F992-DF13-4CE7-840A-EC23C3A2510E}" dt="2022-02-19T10:34:47.945" v="177" actId="478"/>
          <ac:spMkLst>
            <pc:docMk/>
            <pc:sldMk cId="2654783928" sldId="259"/>
            <ac:spMk id="8" creationId="{AEA87D92-3990-40B3-AEFC-314C5B6C42E3}"/>
          </ac:spMkLst>
        </pc:spChg>
        <pc:spChg chg="add mod">
          <ac:chgData name="Sarah Reynolds" userId="7c6a1199-4651-4466-b70b-54a27495c7a8" providerId="ADAL" clId="{BF31F992-DF13-4CE7-840A-EC23C3A2510E}" dt="2022-02-19T10:36:27.821" v="193" actId="14100"/>
          <ac:spMkLst>
            <pc:docMk/>
            <pc:sldMk cId="2654783928" sldId="259"/>
            <ac:spMk id="12" creationId="{3292BBFE-AF24-42A5-A3F5-1B1ADAE6E0B9}"/>
          </ac:spMkLst>
        </pc:spChg>
        <pc:spChg chg="add mod">
          <ac:chgData name="Sarah Reynolds" userId="7c6a1199-4651-4466-b70b-54a27495c7a8" providerId="ADAL" clId="{BF31F992-DF13-4CE7-840A-EC23C3A2510E}" dt="2022-02-19T10:35:10.868" v="183" actId="255"/>
          <ac:spMkLst>
            <pc:docMk/>
            <pc:sldMk cId="2654783928" sldId="259"/>
            <ac:spMk id="71" creationId="{3CED7894-4F62-4A6C-8DB5-DB5BE08E9C03}"/>
          </ac:spMkLst>
        </pc:spChg>
        <pc:spChg chg="add mod">
          <ac:chgData name="Sarah Reynolds" userId="7c6a1199-4651-4466-b70b-54a27495c7a8" providerId="ADAL" clId="{BF31F992-DF13-4CE7-840A-EC23C3A2510E}" dt="2022-02-19T10:35:10.868" v="183" actId="255"/>
          <ac:spMkLst>
            <pc:docMk/>
            <pc:sldMk cId="2654783928" sldId="259"/>
            <ac:spMk id="73" creationId="{E536F3B4-50F6-4C52-8F76-4EB1214719DC}"/>
          </ac:spMkLst>
        </pc:spChg>
        <pc:picChg chg="add mod">
          <ac:chgData name="Sarah Reynolds" userId="7c6a1199-4651-4466-b70b-54a27495c7a8" providerId="ADAL" clId="{BF31F992-DF13-4CE7-840A-EC23C3A2510E}" dt="2022-02-19T10:35:10.868" v="183" actId="255"/>
          <ac:picMkLst>
            <pc:docMk/>
            <pc:sldMk cId="2654783928" sldId="259"/>
            <ac:picMk id="1026" creationId="{1C2654C8-FE84-480E-BE4D-F442E432A90E}"/>
          </ac:picMkLst>
        </pc:picChg>
      </pc:sldChg>
      <pc:sldChg chg="addSp delSp modSp new mod ord setBg setClrOvrMap">
        <pc:chgData name="Sarah Reynolds" userId="7c6a1199-4651-4466-b70b-54a27495c7a8" providerId="ADAL" clId="{BF31F992-DF13-4CE7-840A-EC23C3A2510E}" dt="2022-02-19T13:13:51.408" v="2783" actId="20578"/>
        <pc:sldMkLst>
          <pc:docMk/>
          <pc:sldMk cId="2114674043" sldId="260"/>
        </pc:sldMkLst>
        <pc:spChg chg="mod">
          <ac:chgData name="Sarah Reynolds" userId="7c6a1199-4651-4466-b70b-54a27495c7a8" providerId="ADAL" clId="{BF31F992-DF13-4CE7-840A-EC23C3A2510E}" dt="2022-02-19T10:39:48.826" v="211" actId="1076"/>
          <ac:spMkLst>
            <pc:docMk/>
            <pc:sldMk cId="2114674043" sldId="260"/>
            <ac:spMk id="2" creationId="{2BBCF1A6-C54D-4298-83C8-FAE1B84254DD}"/>
          </ac:spMkLst>
        </pc:spChg>
        <pc:spChg chg="mod">
          <ac:chgData name="Sarah Reynolds" userId="7c6a1199-4651-4466-b70b-54a27495c7a8" providerId="ADAL" clId="{BF31F992-DF13-4CE7-840A-EC23C3A2510E}" dt="2022-02-19T10:40:19.711" v="216" actId="1076"/>
          <ac:spMkLst>
            <pc:docMk/>
            <pc:sldMk cId="2114674043" sldId="260"/>
            <ac:spMk id="3" creationId="{0C922953-65B8-4669-B990-3F110FC3773A}"/>
          </ac:spMkLst>
        </pc:spChg>
        <pc:spChg chg="add">
          <ac:chgData name="Sarah Reynolds" userId="7c6a1199-4651-4466-b70b-54a27495c7a8" providerId="ADAL" clId="{BF31F992-DF13-4CE7-840A-EC23C3A2510E}" dt="2022-02-19T10:39:11.397" v="209" actId="26606"/>
          <ac:spMkLst>
            <pc:docMk/>
            <pc:sldMk cId="2114674043" sldId="260"/>
            <ac:spMk id="12" creationId="{B8DD2392-397B-48BF-BEFA-EA1FB881CA85}"/>
          </ac:spMkLst>
        </pc:spChg>
        <pc:picChg chg="add del mod">
          <ac:chgData name="Sarah Reynolds" userId="7c6a1199-4651-4466-b70b-54a27495c7a8" providerId="ADAL" clId="{BF31F992-DF13-4CE7-840A-EC23C3A2510E}" dt="2022-02-19T10:38:34.971" v="205" actId="478"/>
          <ac:picMkLst>
            <pc:docMk/>
            <pc:sldMk cId="2114674043" sldId="260"/>
            <ac:picMk id="5" creationId="{3B88B0B7-7FF0-4BFC-9D2D-BE7696090141}"/>
          </ac:picMkLst>
        </pc:picChg>
        <pc:picChg chg="add mod ord">
          <ac:chgData name="Sarah Reynolds" userId="7c6a1199-4651-4466-b70b-54a27495c7a8" providerId="ADAL" clId="{BF31F992-DF13-4CE7-840A-EC23C3A2510E}" dt="2022-02-19T10:39:11.397" v="209" actId="26606"/>
          <ac:picMkLst>
            <pc:docMk/>
            <pc:sldMk cId="2114674043" sldId="260"/>
            <ac:picMk id="7" creationId="{3192C30C-6A78-4EEC-A794-FE62097D9DAF}"/>
          </ac:picMkLst>
        </pc:picChg>
      </pc:sldChg>
      <pc:sldChg chg="addSp delSp modSp new add del mod setBg setClrOvrMap">
        <pc:chgData name="Sarah Reynolds" userId="7c6a1199-4651-4466-b70b-54a27495c7a8" providerId="ADAL" clId="{BF31F992-DF13-4CE7-840A-EC23C3A2510E}" dt="2022-02-19T13:05:10.726" v="2702" actId="27309"/>
        <pc:sldMkLst>
          <pc:docMk/>
          <pc:sldMk cId="3167910243" sldId="261"/>
        </pc:sldMkLst>
        <pc:spChg chg="mod">
          <ac:chgData name="Sarah Reynolds" userId="7c6a1199-4651-4466-b70b-54a27495c7a8" providerId="ADAL" clId="{BF31F992-DF13-4CE7-840A-EC23C3A2510E}" dt="2022-02-19T12:07:53.464" v="2053" actId="20577"/>
          <ac:spMkLst>
            <pc:docMk/>
            <pc:sldMk cId="3167910243" sldId="261"/>
            <ac:spMk id="2" creationId="{18B9BED2-E3BA-4791-9829-724C6400F96F}"/>
          </ac:spMkLst>
        </pc:spChg>
        <pc:spChg chg="del mod">
          <ac:chgData name="Sarah Reynolds" userId="7c6a1199-4651-4466-b70b-54a27495c7a8" providerId="ADAL" clId="{BF31F992-DF13-4CE7-840A-EC23C3A2510E}" dt="2022-02-19T10:48:32.355" v="314" actId="478"/>
          <ac:spMkLst>
            <pc:docMk/>
            <pc:sldMk cId="3167910243" sldId="261"/>
            <ac:spMk id="3" creationId="{2004F728-BA77-4979-9661-178648E9452D}"/>
          </ac:spMkLst>
        </pc:spChg>
        <pc:spChg chg="add mod">
          <ac:chgData name="Sarah Reynolds" userId="7c6a1199-4651-4466-b70b-54a27495c7a8" providerId="ADAL" clId="{BF31F992-DF13-4CE7-840A-EC23C3A2510E}" dt="2022-02-19T12:08:18.253" v="2055" actId="688"/>
          <ac:spMkLst>
            <pc:docMk/>
            <pc:sldMk cId="3167910243" sldId="261"/>
            <ac:spMk id="7" creationId="{7147A292-E623-472A-BB2E-71A9F85E6A7E}"/>
          </ac:spMkLst>
        </pc:spChg>
        <pc:spChg chg="add del">
          <ac:chgData name="Sarah Reynolds" userId="7c6a1199-4651-4466-b70b-54a27495c7a8" providerId="ADAL" clId="{BF31F992-DF13-4CE7-840A-EC23C3A2510E}" dt="2022-02-19T10:44:02.814" v="242" actId="26606"/>
          <ac:spMkLst>
            <pc:docMk/>
            <pc:sldMk cId="3167910243" sldId="261"/>
            <ac:spMk id="10" creationId="{F875149D-F692-45DA-8324-D5E0193D5FC4}"/>
          </ac:spMkLst>
        </pc:spChg>
        <pc:spChg chg="add del">
          <ac:chgData name="Sarah Reynolds" userId="7c6a1199-4651-4466-b70b-54a27495c7a8" providerId="ADAL" clId="{BF31F992-DF13-4CE7-840A-EC23C3A2510E}" dt="2022-02-19T10:44:02.814" v="242" actId="26606"/>
          <ac:spMkLst>
            <pc:docMk/>
            <pc:sldMk cId="3167910243" sldId="261"/>
            <ac:spMk id="12" creationId="{C0B19935-C760-4698-9DD1-973C8A428D26}"/>
          </ac:spMkLst>
        </pc:spChg>
        <pc:spChg chg="add del">
          <ac:chgData name="Sarah Reynolds" userId="7c6a1199-4651-4466-b70b-54a27495c7a8" providerId="ADAL" clId="{BF31F992-DF13-4CE7-840A-EC23C3A2510E}" dt="2022-02-19T10:44:02.814" v="242" actId="26606"/>
          <ac:spMkLst>
            <pc:docMk/>
            <pc:sldMk cId="3167910243" sldId="261"/>
            <ac:spMk id="14" creationId="{08990612-E008-4F02-AEBB-B140BE753558}"/>
          </ac:spMkLst>
        </pc:spChg>
        <pc:spChg chg="add del">
          <ac:chgData name="Sarah Reynolds" userId="7c6a1199-4651-4466-b70b-54a27495c7a8" providerId="ADAL" clId="{BF31F992-DF13-4CE7-840A-EC23C3A2510E}" dt="2022-02-19T10:44:02.814" v="242" actId="26606"/>
          <ac:spMkLst>
            <pc:docMk/>
            <pc:sldMk cId="3167910243" sldId="261"/>
            <ac:spMk id="16" creationId="{A310A41F-3A14-4150-B6CF-0A577DDDEAD2}"/>
          </ac:spMkLst>
        </pc:spChg>
        <pc:spChg chg="add del">
          <ac:chgData name="Sarah Reynolds" userId="7c6a1199-4651-4466-b70b-54a27495c7a8" providerId="ADAL" clId="{BF31F992-DF13-4CE7-840A-EC23C3A2510E}" dt="2022-02-19T10:44:02.814" v="242" actId="26606"/>
          <ac:spMkLst>
            <pc:docMk/>
            <pc:sldMk cId="3167910243" sldId="261"/>
            <ac:spMk id="18" creationId="{7B89EEFD-93BC-4ACF-962C-E6279E72B00B}"/>
          </ac:spMkLst>
        </pc:spChg>
        <pc:spChg chg="add del">
          <ac:chgData name="Sarah Reynolds" userId="7c6a1199-4651-4466-b70b-54a27495c7a8" providerId="ADAL" clId="{BF31F992-DF13-4CE7-840A-EC23C3A2510E}" dt="2022-02-19T10:44:12.451" v="244" actId="26606"/>
          <ac:spMkLst>
            <pc:docMk/>
            <pc:sldMk cId="3167910243" sldId="261"/>
            <ac:spMk id="20" creationId="{F875149D-F692-45DA-8324-D5E0193D5FC4}"/>
          </ac:spMkLst>
        </pc:spChg>
        <pc:spChg chg="add del">
          <ac:chgData name="Sarah Reynolds" userId="7c6a1199-4651-4466-b70b-54a27495c7a8" providerId="ADAL" clId="{BF31F992-DF13-4CE7-840A-EC23C3A2510E}" dt="2022-02-19T10:44:12.451" v="244" actId="26606"/>
          <ac:spMkLst>
            <pc:docMk/>
            <pc:sldMk cId="3167910243" sldId="261"/>
            <ac:spMk id="21" creationId="{C0B19935-C760-4698-9DD1-973C8A428D26}"/>
          </ac:spMkLst>
        </pc:spChg>
        <pc:spChg chg="add del">
          <ac:chgData name="Sarah Reynolds" userId="7c6a1199-4651-4466-b70b-54a27495c7a8" providerId="ADAL" clId="{BF31F992-DF13-4CE7-840A-EC23C3A2510E}" dt="2022-02-19T10:44:12.451" v="244" actId="26606"/>
          <ac:spMkLst>
            <pc:docMk/>
            <pc:sldMk cId="3167910243" sldId="261"/>
            <ac:spMk id="22" creationId="{08990612-E008-4F02-AEBB-B140BE753558}"/>
          </ac:spMkLst>
        </pc:spChg>
        <pc:spChg chg="add del">
          <ac:chgData name="Sarah Reynolds" userId="7c6a1199-4651-4466-b70b-54a27495c7a8" providerId="ADAL" clId="{BF31F992-DF13-4CE7-840A-EC23C3A2510E}" dt="2022-02-19T10:44:12.451" v="244" actId="26606"/>
          <ac:spMkLst>
            <pc:docMk/>
            <pc:sldMk cId="3167910243" sldId="261"/>
            <ac:spMk id="23" creationId="{A310A41F-3A14-4150-B6CF-0A577DDDEAD2}"/>
          </ac:spMkLst>
        </pc:spChg>
        <pc:spChg chg="add del">
          <ac:chgData name="Sarah Reynolds" userId="7c6a1199-4651-4466-b70b-54a27495c7a8" providerId="ADAL" clId="{BF31F992-DF13-4CE7-840A-EC23C3A2510E}" dt="2022-02-19T10:44:12.451" v="244" actId="26606"/>
          <ac:spMkLst>
            <pc:docMk/>
            <pc:sldMk cId="3167910243" sldId="261"/>
            <ac:spMk id="24" creationId="{7B89EEFD-93BC-4ACF-962C-E6279E72B00B}"/>
          </ac:spMkLst>
        </pc:spChg>
        <pc:spChg chg="add del">
          <ac:chgData name="Sarah Reynolds" userId="7c6a1199-4651-4466-b70b-54a27495c7a8" providerId="ADAL" clId="{BF31F992-DF13-4CE7-840A-EC23C3A2510E}" dt="2022-02-19T10:44:19.293" v="247" actId="26606"/>
          <ac:spMkLst>
            <pc:docMk/>
            <pc:sldMk cId="3167910243" sldId="261"/>
            <ac:spMk id="26" creationId="{00401440-1DC9-4C9E-A3BA-4DECEEB46503}"/>
          </ac:spMkLst>
        </pc:spChg>
        <pc:spChg chg="add del">
          <ac:chgData name="Sarah Reynolds" userId="7c6a1199-4651-4466-b70b-54a27495c7a8" providerId="ADAL" clId="{BF31F992-DF13-4CE7-840A-EC23C3A2510E}" dt="2022-02-19T10:44:19.293" v="247" actId="26606"/>
          <ac:spMkLst>
            <pc:docMk/>
            <pc:sldMk cId="3167910243" sldId="261"/>
            <ac:spMk id="27" creationId="{36B822CC-7DA9-4417-AA94-64CEB676F0B8}"/>
          </ac:spMkLst>
        </pc:spChg>
        <pc:spChg chg="add del">
          <ac:chgData name="Sarah Reynolds" userId="7c6a1199-4651-4466-b70b-54a27495c7a8" providerId="ADAL" clId="{BF31F992-DF13-4CE7-840A-EC23C3A2510E}" dt="2022-02-19T10:44:19.293" v="247" actId="26606"/>
          <ac:spMkLst>
            <pc:docMk/>
            <pc:sldMk cId="3167910243" sldId="261"/>
            <ac:spMk id="28" creationId="{AFA01E88-71CC-4FF3-9E81-51E0C32B45E4}"/>
          </ac:spMkLst>
        </pc:spChg>
        <pc:spChg chg="add">
          <ac:chgData name="Sarah Reynolds" userId="7c6a1199-4651-4466-b70b-54a27495c7a8" providerId="ADAL" clId="{BF31F992-DF13-4CE7-840A-EC23C3A2510E}" dt="2022-02-19T10:44:19.309" v="248" actId="26606"/>
          <ac:spMkLst>
            <pc:docMk/>
            <pc:sldMk cId="3167910243" sldId="261"/>
            <ac:spMk id="30" creationId="{F875149D-F692-45DA-8324-D5E0193D5FC4}"/>
          </ac:spMkLst>
        </pc:spChg>
        <pc:spChg chg="add">
          <ac:chgData name="Sarah Reynolds" userId="7c6a1199-4651-4466-b70b-54a27495c7a8" providerId="ADAL" clId="{BF31F992-DF13-4CE7-840A-EC23C3A2510E}" dt="2022-02-19T10:44:19.309" v="248" actId="26606"/>
          <ac:spMkLst>
            <pc:docMk/>
            <pc:sldMk cId="3167910243" sldId="261"/>
            <ac:spMk id="31" creationId="{C0B19935-C760-4698-9DD1-973C8A428D26}"/>
          </ac:spMkLst>
        </pc:spChg>
        <pc:spChg chg="add">
          <ac:chgData name="Sarah Reynolds" userId="7c6a1199-4651-4466-b70b-54a27495c7a8" providerId="ADAL" clId="{BF31F992-DF13-4CE7-840A-EC23C3A2510E}" dt="2022-02-19T10:44:19.309" v="248" actId="26606"/>
          <ac:spMkLst>
            <pc:docMk/>
            <pc:sldMk cId="3167910243" sldId="261"/>
            <ac:spMk id="32" creationId="{08990612-E008-4F02-AEBB-B140BE753558}"/>
          </ac:spMkLst>
        </pc:spChg>
        <pc:spChg chg="add">
          <ac:chgData name="Sarah Reynolds" userId="7c6a1199-4651-4466-b70b-54a27495c7a8" providerId="ADAL" clId="{BF31F992-DF13-4CE7-840A-EC23C3A2510E}" dt="2022-02-19T10:44:19.309" v="248" actId="26606"/>
          <ac:spMkLst>
            <pc:docMk/>
            <pc:sldMk cId="3167910243" sldId="261"/>
            <ac:spMk id="33" creationId="{A310A41F-3A14-4150-B6CF-0A577DDDEAD2}"/>
          </ac:spMkLst>
        </pc:spChg>
        <pc:graphicFrameChg chg="add del modGraphic">
          <ac:chgData name="Sarah Reynolds" userId="7c6a1199-4651-4466-b70b-54a27495c7a8" providerId="ADAL" clId="{BF31F992-DF13-4CE7-840A-EC23C3A2510E}" dt="2022-02-19T13:05:10.726" v="2702" actId="27309"/>
          <ac:graphicFrameMkLst>
            <pc:docMk/>
            <pc:sldMk cId="3167910243" sldId="261"/>
            <ac:graphicFrameMk id="4" creationId="{EE349B0F-1975-468D-AF0D-E707C174B7F8}"/>
          </ac:graphicFrameMkLst>
        </pc:graphicFrameChg>
        <pc:picChg chg="add del mod ord">
          <ac:chgData name="Sarah Reynolds" userId="7c6a1199-4651-4466-b70b-54a27495c7a8" providerId="ADAL" clId="{BF31F992-DF13-4CE7-840A-EC23C3A2510E}" dt="2022-02-19T11:31:20.405" v="852" actId="478"/>
          <ac:picMkLst>
            <pc:docMk/>
            <pc:sldMk cId="3167910243" sldId="261"/>
            <ac:picMk id="5" creationId="{0392F317-FE02-4DDC-904F-CA1E9B20C5BB}"/>
          </ac:picMkLst>
        </pc:picChg>
        <pc:picChg chg="add mod ord">
          <ac:chgData name="Sarah Reynolds" userId="7c6a1199-4651-4466-b70b-54a27495c7a8" providerId="ADAL" clId="{BF31F992-DF13-4CE7-840A-EC23C3A2510E}" dt="2022-02-19T10:46:39.699" v="299" actId="1037"/>
          <ac:picMkLst>
            <pc:docMk/>
            <pc:sldMk cId="3167910243" sldId="261"/>
            <ac:picMk id="25" creationId="{8F3C4042-4E41-483A-9B4F-95FAD299CDFF}"/>
          </ac:picMkLst>
        </pc:picChg>
      </pc:sldChg>
      <pc:sldChg chg="new del">
        <pc:chgData name="Sarah Reynolds" userId="7c6a1199-4651-4466-b70b-54a27495c7a8" providerId="ADAL" clId="{BF31F992-DF13-4CE7-840A-EC23C3A2510E}" dt="2022-02-19T11:00:09.735" v="341" actId="680"/>
        <pc:sldMkLst>
          <pc:docMk/>
          <pc:sldMk cId="1595448241" sldId="262"/>
        </pc:sldMkLst>
      </pc:sldChg>
      <pc:sldChg chg="addSp delSp modSp new mod setBg setClrOvrMap">
        <pc:chgData name="Sarah Reynolds" userId="7c6a1199-4651-4466-b70b-54a27495c7a8" providerId="ADAL" clId="{BF31F992-DF13-4CE7-840A-EC23C3A2510E}" dt="2022-02-19T11:09:05.833" v="480" actId="14100"/>
        <pc:sldMkLst>
          <pc:docMk/>
          <pc:sldMk cId="3182884074" sldId="262"/>
        </pc:sldMkLst>
        <pc:spChg chg="mod">
          <ac:chgData name="Sarah Reynolds" userId="7c6a1199-4651-4466-b70b-54a27495c7a8" providerId="ADAL" clId="{BF31F992-DF13-4CE7-840A-EC23C3A2510E}" dt="2022-02-19T11:08:54.831" v="479" actId="255"/>
          <ac:spMkLst>
            <pc:docMk/>
            <pc:sldMk cId="3182884074" sldId="262"/>
            <ac:spMk id="2" creationId="{DA6C757C-5DAC-4375-ACE6-8DD13F6AAF4E}"/>
          </ac:spMkLst>
        </pc:spChg>
        <pc:spChg chg="mod">
          <ac:chgData name="Sarah Reynolds" userId="7c6a1199-4651-4466-b70b-54a27495c7a8" providerId="ADAL" clId="{BF31F992-DF13-4CE7-840A-EC23C3A2510E}" dt="2022-02-19T11:09:05.833" v="480" actId="14100"/>
          <ac:spMkLst>
            <pc:docMk/>
            <pc:sldMk cId="3182884074" sldId="262"/>
            <ac:spMk id="3" creationId="{69291A50-8B53-44FE-A530-B4DA2548D227}"/>
          </ac:spMkLst>
        </pc:spChg>
        <pc:spChg chg="add del">
          <ac:chgData name="Sarah Reynolds" userId="7c6a1199-4651-4466-b70b-54a27495c7a8" providerId="ADAL" clId="{BF31F992-DF13-4CE7-840A-EC23C3A2510E}" dt="2022-02-19T11:06:53.227" v="453" actId="26606"/>
          <ac:spMkLst>
            <pc:docMk/>
            <pc:sldMk cId="3182884074" sldId="262"/>
            <ac:spMk id="71" creationId="{504BED40-EAF7-4E55-AFF7-2CD840EBD3AA}"/>
          </ac:spMkLst>
        </pc:spChg>
        <pc:spChg chg="add del">
          <ac:chgData name="Sarah Reynolds" userId="7c6a1199-4651-4466-b70b-54a27495c7a8" providerId="ADAL" clId="{BF31F992-DF13-4CE7-840A-EC23C3A2510E}" dt="2022-02-19T11:06:53.227" v="453" actId="26606"/>
          <ac:spMkLst>
            <pc:docMk/>
            <pc:sldMk cId="3182884074" sldId="262"/>
            <ac:spMk id="73" creationId="{F367CCF1-BB1E-41CF-8499-94A870C33EFA}"/>
          </ac:spMkLst>
        </pc:spChg>
        <pc:spChg chg="add del">
          <ac:chgData name="Sarah Reynolds" userId="7c6a1199-4651-4466-b70b-54a27495c7a8" providerId="ADAL" clId="{BF31F992-DF13-4CE7-840A-EC23C3A2510E}" dt="2022-02-19T11:07:04.542" v="455" actId="26606"/>
          <ac:spMkLst>
            <pc:docMk/>
            <pc:sldMk cId="3182884074" sldId="262"/>
            <ac:spMk id="75" creationId="{B1D4C7A0-6DF2-4F2D-A45D-F111582974C7}"/>
          </ac:spMkLst>
        </pc:spChg>
        <pc:spChg chg="add del">
          <ac:chgData name="Sarah Reynolds" userId="7c6a1199-4651-4466-b70b-54a27495c7a8" providerId="ADAL" clId="{BF31F992-DF13-4CE7-840A-EC23C3A2510E}" dt="2022-02-19T11:07:04.542" v="455" actId="26606"/>
          <ac:spMkLst>
            <pc:docMk/>
            <pc:sldMk cId="3182884074" sldId="262"/>
            <ac:spMk id="77" creationId="{DBF3943D-BCB6-4B31-809D-A005686483B4}"/>
          </ac:spMkLst>
        </pc:spChg>
        <pc:spChg chg="add del">
          <ac:chgData name="Sarah Reynolds" userId="7c6a1199-4651-4466-b70b-54a27495c7a8" providerId="ADAL" clId="{BF31F992-DF13-4CE7-840A-EC23C3A2510E}" dt="2022-02-19T11:07:04.542" v="455" actId="26606"/>
          <ac:spMkLst>
            <pc:docMk/>
            <pc:sldMk cId="3182884074" sldId="262"/>
            <ac:spMk id="79" creationId="{39373A6F-2E1F-4613-8E1D-D68057D29F31}"/>
          </ac:spMkLst>
        </pc:spChg>
        <pc:spChg chg="add del">
          <ac:chgData name="Sarah Reynolds" userId="7c6a1199-4651-4466-b70b-54a27495c7a8" providerId="ADAL" clId="{BF31F992-DF13-4CE7-840A-EC23C3A2510E}" dt="2022-02-19T11:07:34.840" v="463" actId="26606"/>
          <ac:spMkLst>
            <pc:docMk/>
            <pc:sldMk cId="3182884074" sldId="262"/>
            <ac:spMk id="83" creationId="{FAAAB002-E48E-4009-828A-511F7A828053}"/>
          </ac:spMkLst>
        </pc:spChg>
        <pc:spChg chg="add del">
          <ac:chgData name="Sarah Reynolds" userId="7c6a1199-4651-4466-b70b-54a27495c7a8" providerId="ADAL" clId="{BF31F992-DF13-4CE7-840A-EC23C3A2510E}" dt="2022-02-19T11:07:34.840" v="463" actId="26606"/>
          <ac:spMkLst>
            <pc:docMk/>
            <pc:sldMk cId="3182884074" sldId="262"/>
            <ac:spMk id="85" creationId="{97EF55D5-23F0-4398-B16B-AEF5778C3048}"/>
          </ac:spMkLst>
        </pc:spChg>
        <pc:spChg chg="add del">
          <ac:chgData name="Sarah Reynolds" userId="7c6a1199-4651-4466-b70b-54a27495c7a8" providerId="ADAL" clId="{BF31F992-DF13-4CE7-840A-EC23C3A2510E}" dt="2022-02-19T11:07:34.840" v="463" actId="26606"/>
          <ac:spMkLst>
            <pc:docMk/>
            <pc:sldMk cId="3182884074" sldId="262"/>
            <ac:spMk id="87" creationId="{FDF32581-CAA1-43C6-8532-DC56C8435C25}"/>
          </ac:spMkLst>
        </pc:spChg>
        <pc:spChg chg="add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89" creationId="{160CE81C-67DC-489E-BFFB-877C80B854DB}"/>
          </ac:spMkLst>
        </pc:spChg>
        <pc:spChg chg="add del">
          <ac:chgData name="Sarah Reynolds" userId="7c6a1199-4651-4466-b70b-54a27495c7a8" providerId="ADAL" clId="{BF31F992-DF13-4CE7-840A-EC23C3A2510E}" dt="2022-02-19T11:07:04.542" v="455" actId="26606"/>
          <ac:spMkLst>
            <pc:docMk/>
            <pc:sldMk cId="3182884074" sldId="262"/>
            <ac:spMk id="1028" creationId="{E9751CB9-7B25-4EB8-9A6F-82F822549F12}"/>
          </ac:spMkLst>
        </pc:spChg>
        <pc:spChg chg="add del">
          <ac:chgData name="Sarah Reynolds" userId="7c6a1199-4651-4466-b70b-54a27495c7a8" providerId="ADAL" clId="{BF31F992-DF13-4CE7-840A-EC23C3A2510E}" dt="2022-02-19T11:07:04.542" v="455" actId="26606"/>
          <ac:spMkLst>
            <pc:docMk/>
            <pc:sldMk cId="3182884074" sldId="262"/>
            <ac:spMk id="1029" creationId="{E1317383-CF3B-4B02-9512-BECBEF6362A4}"/>
          </ac:spMkLst>
        </pc:spChg>
        <pc:spChg chg="add del">
          <ac:chgData name="Sarah Reynolds" userId="7c6a1199-4651-4466-b70b-54a27495c7a8" providerId="ADAL" clId="{BF31F992-DF13-4CE7-840A-EC23C3A2510E}" dt="2022-02-19T11:07:15.821" v="457" actId="26606"/>
          <ac:spMkLst>
            <pc:docMk/>
            <pc:sldMk cId="3182884074" sldId="262"/>
            <ac:spMk id="1031" creationId="{504BED40-EAF7-4E55-AFF7-2CD840EBD3AA}"/>
          </ac:spMkLst>
        </pc:spChg>
        <pc:spChg chg="add del">
          <ac:chgData name="Sarah Reynolds" userId="7c6a1199-4651-4466-b70b-54a27495c7a8" providerId="ADAL" clId="{BF31F992-DF13-4CE7-840A-EC23C3A2510E}" dt="2022-02-19T11:07:15.821" v="457" actId="26606"/>
          <ac:spMkLst>
            <pc:docMk/>
            <pc:sldMk cId="3182884074" sldId="262"/>
            <ac:spMk id="1032" creationId="{F367CCF1-BB1E-41CF-8499-94A870C33EFA}"/>
          </ac:spMkLst>
        </pc:spChg>
        <pc:spChg chg="add del">
          <ac:chgData name="Sarah Reynolds" userId="7c6a1199-4651-4466-b70b-54a27495c7a8" providerId="ADAL" clId="{BF31F992-DF13-4CE7-840A-EC23C3A2510E}" dt="2022-02-19T11:07:21.835" v="459" actId="26606"/>
          <ac:spMkLst>
            <pc:docMk/>
            <pc:sldMk cId="3182884074" sldId="262"/>
            <ac:spMk id="1034" creationId="{36B822CC-7DA9-4417-AA94-64CEB676F0B8}"/>
          </ac:spMkLst>
        </pc:spChg>
        <pc:spChg chg="add del">
          <ac:chgData name="Sarah Reynolds" userId="7c6a1199-4651-4466-b70b-54a27495c7a8" providerId="ADAL" clId="{BF31F992-DF13-4CE7-840A-EC23C3A2510E}" dt="2022-02-19T11:07:21.835" v="459" actId="26606"/>
          <ac:spMkLst>
            <pc:docMk/>
            <pc:sldMk cId="3182884074" sldId="262"/>
            <ac:spMk id="1035" creationId="{AFA01E88-71CC-4FF3-9E81-51E0C32B45E4}"/>
          </ac:spMkLst>
        </pc:spChg>
        <pc:spChg chg="add del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1037" creationId="{9831CBB7-4817-4B54-A7F9-0AE2D0C47870}"/>
          </ac:spMkLst>
        </pc:spChg>
        <pc:spChg chg="add del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1038" creationId="{96BC321D-B05F-4857-8880-97F61B9B7858}"/>
          </ac:spMkLst>
        </pc:spChg>
        <pc:spChg chg="add del">
          <ac:chgData name="Sarah Reynolds" userId="7c6a1199-4651-4466-b70b-54a27495c7a8" providerId="ADAL" clId="{BF31F992-DF13-4CE7-840A-EC23C3A2510E}" dt="2022-02-19T11:07:40.058" v="465" actId="26606"/>
          <ac:spMkLst>
            <pc:docMk/>
            <pc:sldMk cId="3182884074" sldId="262"/>
            <ac:spMk id="1040" creationId="{9831CBB7-4817-4B54-A7F9-0AE2D0C47870}"/>
          </ac:spMkLst>
        </pc:spChg>
        <pc:spChg chg="add del">
          <ac:chgData name="Sarah Reynolds" userId="7c6a1199-4651-4466-b70b-54a27495c7a8" providerId="ADAL" clId="{BF31F992-DF13-4CE7-840A-EC23C3A2510E}" dt="2022-02-19T11:07:40.058" v="465" actId="26606"/>
          <ac:spMkLst>
            <pc:docMk/>
            <pc:sldMk cId="3182884074" sldId="262"/>
            <ac:spMk id="1041" creationId="{96BC321D-B05F-4857-8880-97F61B9B7858}"/>
          </ac:spMkLst>
        </pc:spChg>
        <pc:spChg chg="add del">
          <ac:chgData name="Sarah Reynolds" userId="7c6a1199-4651-4466-b70b-54a27495c7a8" providerId="ADAL" clId="{BF31F992-DF13-4CE7-840A-EC23C3A2510E}" dt="2022-02-19T11:07:41.398" v="467" actId="26606"/>
          <ac:spMkLst>
            <pc:docMk/>
            <pc:sldMk cId="3182884074" sldId="262"/>
            <ac:spMk id="1043" creationId="{36B822CC-7DA9-4417-AA94-64CEB676F0B8}"/>
          </ac:spMkLst>
        </pc:spChg>
        <pc:spChg chg="add del">
          <ac:chgData name="Sarah Reynolds" userId="7c6a1199-4651-4466-b70b-54a27495c7a8" providerId="ADAL" clId="{BF31F992-DF13-4CE7-840A-EC23C3A2510E}" dt="2022-02-19T11:07:41.398" v="467" actId="26606"/>
          <ac:spMkLst>
            <pc:docMk/>
            <pc:sldMk cId="3182884074" sldId="262"/>
            <ac:spMk id="1044" creationId="{AFA01E88-71CC-4FF3-9E81-51E0C32B45E4}"/>
          </ac:spMkLst>
        </pc:spChg>
        <pc:spChg chg="add del">
          <ac:chgData name="Sarah Reynolds" userId="7c6a1199-4651-4466-b70b-54a27495c7a8" providerId="ADAL" clId="{BF31F992-DF13-4CE7-840A-EC23C3A2510E}" dt="2022-02-19T11:07:42.671" v="469" actId="26606"/>
          <ac:spMkLst>
            <pc:docMk/>
            <pc:sldMk cId="3182884074" sldId="262"/>
            <ac:spMk id="1046" creationId="{36B822CC-7DA9-4417-AA94-64CEB676F0B8}"/>
          </ac:spMkLst>
        </pc:spChg>
        <pc:spChg chg="add del">
          <ac:chgData name="Sarah Reynolds" userId="7c6a1199-4651-4466-b70b-54a27495c7a8" providerId="ADAL" clId="{BF31F992-DF13-4CE7-840A-EC23C3A2510E}" dt="2022-02-19T11:07:42.671" v="469" actId="26606"/>
          <ac:spMkLst>
            <pc:docMk/>
            <pc:sldMk cId="3182884074" sldId="262"/>
            <ac:spMk id="1047" creationId="{AFA01E88-71CC-4FF3-9E81-51E0C32B45E4}"/>
          </ac:spMkLst>
        </pc:spChg>
        <pc:spChg chg="add del">
          <ac:chgData name="Sarah Reynolds" userId="7c6a1199-4651-4466-b70b-54a27495c7a8" providerId="ADAL" clId="{BF31F992-DF13-4CE7-840A-EC23C3A2510E}" dt="2022-02-19T11:07:48.881" v="471" actId="26606"/>
          <ac:spMkLst>
            <pc:docMk/>
            <pc:sldMk cId="3182884074" sldId="262"/>
            <ac:spMk id="1049" creationId="{36B822CC-7DA9-4417-AA94-64CEB676F0B8}"/>
          </ac:spMkLst>
        </pc:spChg>
        <pc:spChg chg="add del">
          <ac:chgData name="Sarah Reynolds" userId="7c6a1199-4651-4466-b70b-54a27495c7a8" providerId="ADAL" clId="{BF31F992-DF13-4CE7-840A-EC23C3A2510E}" dt="2022-02-19T11:07:48.881" v="471" actId="26606"/>
          <ac:spMkLst>
            <pc:docMk/>
            <pc:sldMk cId="3182884074" sldId="262"/>
            <ac:spMk id="1050" creationId="{AFA01E88-71CC-4FF3-9E81-51E0C32B45E4}"/>
          </ac:spMkLst>
        </pc:spChg>
        <pc:spChg chg="add del">
          <ac:chgData name="Sarah Reynolds" userId="7c6a1199-4651-4466-b70b-54a27495c7a8" providerId="ADAL" clId="{BF31F992-DF13-4CE7-840A-EC23C3A2510E}" dt="2022-02-19T11:07:53.398" v="473" actId="26606"/>
          <ac:spMkLst>
            <pc:docMk/>
            <pc:sldMk cId="3182884074" sldId="262"/>
            <ac:spMk id="1052" creationId="{9831CBB7-4817-4B54-A7F9-0AE2D0C47870}"/>
          </ac:spMkLst>
        </pc:spChg>
        <pc:spChg chg="add del">
          <ac:chgData name="Sarah Reynolds" userId="7c6a1199-4651-4466-b70b-54a27495c7a8" providerId="ADAL" clId="{BF31F992-DF13-4CE7-840A-EC23C3A2510E}" dt="2022-02-19T11:07:53.398" v="473" actId="26606"/>
          <ac:spMkLst>
            <pc:docMk/>
            <pc:sldMk cId="3182884074" sldId="262"/>
            <ac:spMk id="1053" creationId="{96BC321D-B05F-4857-8880-97F61B9B7858}"/>
          </ac:spMkLst>
        </pc:spChg>
        <pc:spChg chg="add del">
          <ac:chgData name="Sarah Reynolds" userId="7c6a1199-4651-4466-b70b-54a27495c7a8" providerId="ADAL" clId="{BF31F992-DF13-4CE7-840A-EC23C3A2510E}" dt="2022-02-19T11:08:12.903" v="475" actId="26606"/>
          <ac:spMkLst>
            <pc:docMk/>
            <pc:sldMk cId="3182884074" sldId="262"/>
            <ac:spMk id="1055" creationId="{3CED7894-4F62-4A6C-8DB5-DB5BE08E9C03}"/>
          </ac:spMkLst>
        </pc:spChg>
        <pc:spChg chg="add del">
          <ac:chgData name="Sarah Reynolds" userId="7c6a1199-4651-4466-b70b-54a27495c7a8" providerId="ADAL" clId="{BF31F992-DF13-4CE7-840A-EC23C3A2510E}" dt="2022-02-19T11:08:12.903" v="475" actId="26606"/>
          <ac:spMkLst>
            <pc:docMk/>
            <pc:sldMk cId="3182884074" sldId="262"/>
            <ac:spMk id="1056" creationId="{E536F3B4-50F6-4C52-8F76-4EB1214719DC}"/>
          </ac:spMkLst>
        </pc:spChg>
        <pc:spChg chg="add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1058" creationId="{7A4CA679-3546-4E14-8FB8-F57168C37635}"/>
          </ac:spMkLst>
        </pc:spChg>
        <pc:spChg chg="add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1059" creationId="{44D16E90-7C64-4C04-A50A-B866A1A92B4E}"/>
          </ac:spMkLst>
        </pc:spChg>
        <pc:spChg chg="add">
          <ac:chgData name="Sarah Reynolds" userId="7c6a1199-4651-4466-b70b-54a27495c7a8" providerId="ADAL" clId="{BF31F992-DF13-4CE7-840A-EC23C3A2510E}" dt="2022-02-19T11:08:12.919" v="476" actId="26606"/>
          <ac:spMkLst>
            <pc:docMk/>
            <pc:sldMk cId="3182884074" sldId="262"/>
            <ac:spMk id="1060" creationId="{DBE4DD59-5AA2-46C6-B6A8-9B4C62D19877}"/>
          </ac:spMkLst>
        </pc:spChg>
        <pc:picChg chg="add mod ord">
          <ac:chgData name="Sarah Reynolds" userId="7c6a1199-4651-4466-b70b-54a27495c7a8" providerId="ADAL" clId="{BF31F992-DF13-4CE7-840A-EC23C3A2510E}" dt="2022-02-19T11:08:12.919" v="476" actId="26606"/>
          <ac:picMkLst>
            <pc:docMk/>
            <pc:sldMk cId="3182884074" sldId="262"/>
            <ac:picMk id="1026" creationId="{F2250CA3-A1FA-47ED-89B3-6BA6F93518EA}"/>
          </ac:picMkLst>
        </pc:picChg>
      </pc:sldChg>
      <pc:sldChg chg="addSp delSp modSp add mod ord setBg">
        <pc:chgData name="Sarah Reynolds" userId="7c6a1199-4651-4466-b70b-54a27495c7a8" providerId="ADAL" clId="{BF31F992-DF13-4CE7-840A-EC23C3A2510E}" dt="2022-02-19T11:22:19.816" v="637" actId="1076"/>
        <pc:sldMkLst>
          <pc:docMk/>
          <pc:sldMk cId="2749119869" sldId="263"/>
        </pc:sldMkLst>
        <pc:spChg chg="del mod">
          <ac:chgData name="Sarah Reynolds" userId="7c6a1199-4651-4466-b70b-54a27495c7a8" providerId="ADAL" clId="{BF31F992-DF13-4CE7-840A-EC23C3A2510E}" dt="2022-02-19T11:21:42.490" v="627" actId="478"/>
          <ac:spMkLst>
            <pc:docMk/>
            <pc:sldMk cId="2749119869" sldId="263"/>
            <ac:spMk id="2" creationId="{DA6C757C-5DAC-4375-ACE6-8DD13F6AAF4E}"/>
          </ac:spMkLst>
        </pc:spChg>
        <pc:spChg chg="del mod">
          <ac:chgData name="Sarah Reynolds" userId="7c6a1199-4651-4466-b70b-54a27495c7a8" providerId="ADAL" clId="{BF31F992-DF13-4CE7-840A-EC23C3A2510E}" dt="2022-02-19T11:15:30.872" v="595" actId="478"/>
          <ac:spMkLst>
            <pc:docMk/>
            <pc:sldMk cId="2749119869" sldId="263"/>
            <ac:spMk id="3" creationId="{69291A50-8B53-44FE-A530-B4DA2548D227}"/>
          </ac:spMkLst>
        </pc:spChg>
        <pc:spChg chg="add del mod">
          <ac:chgData name="Sarah Reynolds" userId="7c6a1199-4651-4466-b70b-54a27495c7a8" providerId="ADAL" clId="{BF31F992-DF13-4CE7-840A-EC23C3A2510E}" dt="2022-02-19T11:21:45.355" v="628" actId="478"/>
          <ac:spMkLst>
            <pc:docMk/>
            <pc:sldMk cId="2749119869" sldId="263"/>
            <ac:spMk id="7" creationId="{1CE046BF-BB26-4F24-BD58-4568EBBF40F6}"/>
          </ac:spMkLst>
        </pc:spChg>
        <pc:spChg chg="add del">
          <ac:chgData name="Sarah Reynolds" userId="7c6a1199-4651-4466-b70b-54a27495c7a8" providerId="ADAL" clId="{BF31F992-DF13-4CE7-840A-EC23C3A2510E}" dt="2022-02-19T11:16:34.310" v="600" actId="26606"/>
          <ac:spMkLst>
            <pc:docMk/>
            <pc:sldMk cId="2749119869" sldId="263"/>
            <ac:spMk id="10" creationId="{DD651B61-325E-4E73-8445-38B0DE8AAAB6}"/>
          </ac:spMkLst>
        </pc:spChg>
        <pc:spChg chg="add del">
          <ac:chgData name="Sarah Reynolds" userId="7c6a1199-4651-4466-b70b-54a27495c7a8" providerId="ADAL" clId="{BF31F992-DF13-4CE7-840A-EC23C3A2510E}" dt="2022-02-19T11:16:34.310" v="600" actId="26606"/>
          <ac:spMkLst>
            <pc:docMk/>
            <pc:sldMk cId="2749119869" sldId="263"/>
            <ac:spMk id="12" creationId="{B42E5253-D3AC-4AC2-B766-8B34F13C2F5E}"/>
          </ac:spMkLst>
        </pc:spChg>
        <pc:spChg chg="add del">
          <ac:chgData name="Sarah Reynolds" userId="7c6a1199-4651-4466-b70b-54a27495c7a8" providerId="ADAL" clId="{BF31F992-DF13-4CE7-840A-EC23C3A2510E}" dt="2022-02-19T11:16:34.310" v="600" actId="26606"/>
          <ac:spMkLst>
            <pc:docMk/>
            <pc:sldMk cId="2749119869" sldId="263"/>
            <ac:spMk id="14" creationId="{10AE8D57-436A-4073-9A75-15BB5949F8B4}"/>
          </ac:spMkLst>
        </pc:spChg>
        <pc:spChg chg="add del">
          <ac:chgData name="Sarah Reynolds" userId="7c6a1199-4651-4466-b70b-54a27495c7a8" providerId="ADAL" clId="{BF31F992-DF13-4CE7-840A-EC23C3A2510E}" dt="2022-02-19T11:16:34.310" v="600" actId="26606"/>
          <ac:spMkLst>
            <pc:docMk/>
            <pc:sldMk cId="2749119869" sldId="263"/>
            <ac:spMk id="16" creationId="{E2852671-8EB6-4EAF-8AF8-65CF3FD66456}"/>
          </ac:spMkLst>
        </pc:spChg>
        <pc:spChg chg="add del">
          <ac:chgData name="Sarah Reynolds" userId="7c6a1199-4651-4466-b70b-54a27495c7a8" providerId="ADAL" clId="{BF31F992-DF13-4CE7-840A-EC23C3A2510E}" dt="2022-02-19T11:16:34.310" v="600" actId="26606"/>
          <ac:spMkLst>
            <pc:docMk/>
            <pc:sldMk cId="2749119869" sldId="263"/>
            <ac:spMk id="18" creationId="{26B4480E-B7FF-4481-890E-043A69AE6FE2}"/>
          </ac:spMkLst>
        </pc:spChg>
        <pc:grpChg chg="add del">
          <ac:chgData name="Sarah Reynolds" userId="7c6a1199-4651-4466-b70b-54a27495c7a8" providerId="ADAL" clId="{BF31F992-DF13-4CE7-840A-EC23C3A2510E}" dt="2022-02-19T11:16:34.310" v="600" actId="26606"/>
          <ac:grpSpMkLst>
            <pc:docMk/>
            <pc:sldMk cId="2749119869" sldId="263"/>
            <ac:grpSpMk id="20" creationId="{79394E1F-0B5F-497D-B2A6-8383A2A54834}"/>
          </ac:grpSpMkLst>
        </pc:grpChg>
        <pc:picChg chg="add del mod modCrop">
          <ac:chgData name="Sarah Reynolds" userId="7c6a1199-4651-4466-b70b-54a27495c7a8" providerId="ADAL" clId="{BF31F992-DF13-4CE7-840A-EC23C3A2510E}" dt="2022-02-19T11:21:18.357" v="624" actId="478"/>
          <ac:picMkLst>
            <pc:docMk/>
            <pc:sldMk cId="2749119869" sldId="263"/>
            <ac:picMk id="5" creationId="{423015EB-EC38-4FD7-A922-9C948E42BC38}"/>
          </ac:picMkLst>
        </pc:picChg>
        <pc:picChg chg="add mod">
          <ac:chgData name="Sarah Reynolds" userId="7c6a1199-4651-4466-b70b-54a27495c7a8" providerId="ADAL" clId="{BF31F992-DF13-4CE7-840A-EC23C3A2510E}" dt="2022-02-19T11:22:19.816" v="637" actId="1076"/>
          <ac:picMkLst>
            <pc:docMk/>
            <pc:sldMk cId="2749119869" sldId="263"/>
            <ac:picMk id="3074" creationId="{8483B1B1-F65C-4845-A899-9194D4AC7590}"/>
          </ac:picMkLst>
        </pc:picChg>
      </pc:sldChg>
      <pc:sldChg chg="addSp delSp modSp add mod setBg delDesignElem">
        <pc:chgData name="Sarah Reynolds" userId="7c6a1199-4651-4466-b70b-54a27495c7a8" providerId="ADAL" clId="{BF31F992-DF13-4CE7-840A-EC23C3A2510E}" dt="2022-02-19T11:29:34.950" v="813" actId="20577"/>
        <pc:sldMkLst>
          <pc:docMk/>
          <pc:sldMk cId="2795077228" sldId="264"/>
        </pc:sldMkLst>
        <pc:spChg chg="mod">
          <ac:chgData name="Sarah Reynolds" userId="7c6a1199-4651-4466-b70b-54a27495c7a8" providerId="ADAL" clId="{BF31F992-DF13-4CE7-840A-EC23C3A2510E}" dt="2022-02-19T11:11:21.597" v="504" actId="255"/>
          <ac:spMkLst>
            <pc:docMk/>
            <pc:sldMk cId="2795077228" sldId="264"/>
            <ac:spMk id="2" creationId="{DA6C757C-5DAC-4375-ACE6-8DD13F6AAF4E}"/>
          </ac:spMkLst>
        </pc:spChg>
        <pc:spChg chg="mod ord">
          <ac:chgData name="Sarah Reynolds" userId="7c6a1199-4651-4466-b70b-54a27495c7a8" providerId="ADAL" clId="{BF31F992-DF13-4CE7-840A-EC23C3A2510E}" dt="2022-02-19T11:29:34.950" v="813" actId="20577"/>
          <ac:spMkLst>
            <pc:docMk/>
            <pc:sldMk cId="2795077228" sldId="264"/>
            <ac:spMk id="3" creationId="{69291A50-8B53-44FE-A530-B4DA2548D227}"/>
          </ac:spMkLst>
        </pc:spChg>
        <pc:spChg chg="add">
          <ac:chgData name="Sarah Reynolds" userId="7c6a1199-4651-4466-b70b-54a27495c7a8" providerId="ADAL" clId="{BF31F992-DF13-4CE7-840A-EC23C3A2510E}" dt="2022-02-19T11:11:05.015" v="503" actId="26606"/>
          <ac:spMkLst>
            <pc:docMk/>
            <pc:sldMk cId="2795077228" sldId="264"/>
            <ac:spMk id="71" creationId="{7A4CA679-3546-4E14-8FB8-F57168C37635}"/>
          </ac:spMkLst>
        </pc:spChg>
        <pc:spChg chg="add">
          <ac:chgData name="Sarah Reynolds" userId="7c6a1199-4651-4466-b70b-54a27495c7a8" providerId="ADAL" clId="{BF31F992-DF13-4CE7-840A-EC23C3A2510E}" dt="2022-02-19T11:11:05.015" v="503" actId="26606"/>
          <ac:spMkLst>
            <pc:docMk/>
            <pc:sldMk cId="2795077228" sldId="264"/>
            <ac:spMk id="73" creationId="{44D16E90-7C64-4C04-A50A-B866A1A92B4E}"/>
          </ac:spMkLst>
        </pc:spChg>
        <pc:spChg chg="add">
          <ac:chgData name="Sarah Reynolds" userId="7c6a1199-4651-4466-b70b-54a27495c7a8" providerId="ADAL" clId="{BF31F992-DF13-4CE7-840A-EC23C3A2510E}" dt="2022-02-19T11:11:05.015" v="503" actId="26606"/>
          <ac:spMkLst>
            <pc:docMk/>
            <pc:sldMk cId="2795077228" sldId="264"/>
            <ac:spMk id="75" creationId="{DBE4DD59-5AA2-46C6-B6A8-9B4C62D19877}"/>
          </ac:spMkLst>
        </pc:spChg>
        <pc:spChg chg="add">
          <ac:chgData name="Sarah Reynolds" userId="7c6a1199-4651-4466-b70b-54a27495c7a8" providerId="ADAL" clId="{BF31F992-DF13-4CE7-840A-EC23C3A2510E}" dt="2022-02-19T11:11:05.015" v="503" actId="26606"/>
          <ac:spMkLst>
            <pc:docMk/>
            <pc:sldMk cId="2795077228" sldId="264"/>
            <ac:spMk id="77" creationId="{160CE81C-67DC-489E-BFFB-877C80B854DB}"/>
          </ac:spMkLst>
        </pc:spChg>
        <pc:spChg chg="del">
          <ac:chgData name="Sarah Reynolds" userId="7c6a1199-4651-4466-b70b-54a27495c7a8" providerId="ADAL" clId="{BF31F992-DF13-4CE7-840A-EC23C3A2510E}" dt="2022-02-19T11:09:20.610" v="482"/>
          <ac:spMkLst>
            <pc:docMk/>
            <pc:sldMk cId="2795077228" sldId="264"/>
            <ac:spMk id="89" creationId="{160CE81C-67DC-489E-BFFB-877C80B854DB}"/>
          </ac:spMkLst>
        </pc:spChg>
        <pc:spChg chg="del">
          <ac:chgData name="Sarah Reynolds" userId="7c6a1199-4651-4466-b70b-54a27495c7a8" providerId="ADAL" clId="{BF31F992-DF13-4CE7-840A-EC23C3A2510E}" dt="2022-02-19T11:09:20.610" v="482"/>
          <ac:spMkLst>
            <pc:docMk/>
            <pc:sldMk cId="2795077228" sldId="264"/>
            <ac:spMk id="1058" creationId="{7A4CA679-3546-4E14-8FB8-F57168C37635}"/>
          </ac:spMkLst>
        </pc:spChg>
        <pc:spChg chg="del">
          <ac:chgData name="Sarah Reynolds" userId="7c6a1199-4651-4466-b70b-54a27495c7a8" providerId="ADAL" clId="{BF31F992-DF13-4CE7-840A-EC23C3A2510E}" dt="2022-02-19T11:09:20.610" v="482"/>
          <ac:spMkLst>
            <pc:docMk/>
            <pc:sldMk cId="2795077228" sldId="264"/>
            <ac:spMk id="1059" creationId="{44D16E90-7C64-4C04-A50A-B866A1A92B4E}"/>
          </ac:spMkLst>
        </pc:spChg>
        <pc:spChg chg="del">
          <ac:chgData name="Sarah Reynolds" userId="7c6a1199-4651-4466-b70b-54a27495c7a8" providerId="ADAL" clId="{BF31F992-DF13-4CE7-840A-EC23C3A2510E}" dt="2022-02-19T11:09:20.610" v="482"/>
          <ac:spMkLst>
            <pc:docMk/>
            <pc:sldMk cId="2795077228" sldId="264"/>
            <ac:spMk id="1060" creationId="{DBE4DD59-5AA2-46C6-B6A8-9B4C62D19877}"/>
          </ac:spMkLst>
        </pc:spChg>
        <pc:graphicFrameChg chg="add del modGraphic">
          <ac:chgData name="Sarah Reynolds" userId="7c6a1199-4651-4466-b70b-54a27495c7a8" providerId="ADAL" clId="{BF31F992-DF13-4CE7-840A-EC23C3A2510E}" dt="2022-02-19T11:11:30.183" v="506" actId="27309"/>
          <ac:graphicFrameMkLst>
            <pc:docMk/>
            <pc:sldMk cId="2795077228" sldId="264"/>
            <ac:graphicFrameMk id="5" creationId="{5B662A90-A10B-4950-A3B9-94B95A06AFA2}"/>
          </ac:graphicFrameMkLst>
        </pc:graphicFrameChg>
        <pc:picChg chg="del">
          <ac:chgData name="Sarah Reynolds" userId="7c6a1199-4651-4466-b70b-54a27495c7a8" providerId="ADAL" clId="{BF31F992-DF13-4CE7-840A-EC23C3A2510E}" dt="2022-02-19T11:10:11.344" v="501" actId="478"/>
          <ac:picMkLst>
            <pc:docMk/>
            <pc:sldMk cId="2795077228" sldId="264"/>
            <ac:picMk id="1026" creationId="{F2250CA3-A1FA-47ED-89B3-6BA6F93518EA}"/>
          </ac:picMkLst>
        </pc:picChg>
        <pc:picChg chg="add del mod">
          <ac:chgData name="Sarah Reynolds" userId="7c6a1199-4651-4466-b70b-54a27495c7a8" providerId="ADAL" clId="{BF31F992-DF13-4CE7-840A-EC23C3A2510E}" dt="2022-02-19T11:13:35.313" v="570" actId="478"/>
          <ac:picMkLst>
            <pc:docMk/>
            <pc:sldMk cId="2795077228" sldId="264"/>
            <ac:picMk id="2050" creationId="{463DAE1D-BB0F-4D08-AE2F-A15AD99088F5}"/>
          </ac:picMkLst>
        </pc:picChg>
        <pc:picChg chg="add mod">
          <ac:chgData name="Sarah Reynolds" userId="7c6a1199-4651-4466-b70b-54a27495c7a8" providerId="ADAL" clId="{BF31F992-DF13-4CE7-840A-EC23C3A2510E}" dt="2022-02-19T11:13:57.342" v="574" actId="1076"/>
          <ac:picMkLst>
            <pc:docMk/>
            <pc:sldMk cId="2795077228" sldId="264"/>
            <ac:picMk id="2052" creationId="{9BD4F3DF-9512-4EF7-8809-C9CBA229271C}"/>
          </ac:picMkLst>
        </pc:picChg>
      </pc:sldChg>
      <pc:sldChg chg="delSp modSp add mod ord setBg delDesignElem">
        <pc:chgData name="Sarah Reynolds" userId="7c6a1199-4651-4466-b70b-54a27495c7a8" providerId="ADAL" clId="{BF31F992-DF13-4CE7-840A-EC23C3A2510E}" dt="2022-02-28T09:14:16.491" v="3142"/>
        <pc:sldMkLst>
          <pc:docMk/>
          <pc:sldMk cId="659853747" sldId="265"/>
        </pc:sldMkLst>
        <pc:spChg chg="mod">
          <ac:chgData name="Sarah Reynolds" userId="7c6a1199-4651-4466-b70b-54a27495c7a8" providerId="ADAL" clId="{BF31F992-DF13-4CE7-840A-EC23C3A2510E}" dt="2022-02-19T11:15:10.581" v="593" actId="113"/>
          <ac:spMkLst>
            <pc:docMk/>
            <pc:sldMk cId="659853747" sldId="265"/>
            <ac:spMk id="5" creationId="{9B63B72C-3664-415E-A65F-48F53B548FA6}"/>
          </ac:spMkLst>
        </pc:spChg>
        <pc:spChg chg="mod">
          <ac:chgData name="Sarah Reynolds" userId="7c6a1199-4651-4466-b70b-54a27495c7a8" providerId="ADAL" clId="{BF31F992-DF13-4CE7-840A-EC23C3A2510E}" dt="2022-02-19T11:14:16.512" v="578" actId="20577"/>
          <ac:spMkLst>
            <pc:docMk/>
            <pc:sldMk cId="659853747" sldId="265"/>
            <ac:spMk id="12" creationId="{3292BBFE-AF24-42A5-A3F5-1B1ADAE6E0B9}"/>
          </ac:spMkLst>
        </pc:spChg>
        <pc:spChg chg="del">
          <ac:chgData name="Sarah Reynolds" userId="7c6a1199-4651-4466-b70b-54a27495c7a8" providerId="ADAL" clId="{BF31F992-DF13-4CE7-840A-EC23C3A2510E}" dt="2022-02-19T11:14:11.944" v="576"/>
          <ac:spMkLst>
            <pc:docMk/>
            <pc:sldMk cId="659853747" sldId="265"/>
            <ac:spMk id="71" creationId="{3CED7894-4F62-4A6C-8DB5-DB5BE08E9C03}"/>
          </ac:spMkLst>
        </pc:spChg>
        <pc:spChg chg="del">
          <ac:chgData name="Sarah Reynolds" userId="7c6a1199-4651-4466-b70b-54a27495c7a8" providerId="ADAL" clId="{BF31F992-DF13-4CE7-840A-EC23C3A2510E}" dt="2022-02-19T11:14:11.944" v="576"/>
          <ac:spMkLst>
            <pc:docMk/>
            <pc:sldMk cId="659853747" sldId="265"/>
            <ac:spMk id="73" creationId="{E536F3B4-50F6-4C52-8F76-4EB1214719DC}"/>
          </ac:spMkLst>
        </pc:spChg>
      </pc:sldChg>
      <pc:sldChg chg="addSp delSp add del setBg delDesignElem">
        <pc:chgData name="Sarah Reynolds" userId="7c6a1199-4651-4466-b70b-54a27495c7a8" providerId="ADAL" clId="{BF31F992-DF13-4CE7-840A-EC23C3A2510E}" dt="2022-02-19T11:14:22.784" v="581"/>
        <pc:sldMkLst>
          <pc:docMk/>
          <pc:sldMk cId="621722230" sldId="266"/>
        </pc:sldMkLst>
        <pc:spChg chg="add del">
          <ac:chgData name="Sarah Reynolds" userId="7c6a1199-4651-4466-b70b-54a27495c7a8" providerId="ADAL" clId="{BF31F992-DF13-4CE7-840A-EC23C3A2510E}" dt="2022-02-19T11:14:22.784" v="581"/>
          <ac:spMkLst>
            <pc:docMk/>
            <pc:sldMk cId="621722230" sldId="266"/>
            <ac:spMk id="71" creationId="{3CED7894-4F62-4A6C-8DB5-DB5BE08E9C03}"/>
          </ac:spMkLst>
        </pc:spChg>
        <pc:spChg chg="add del">
          <ac:chgData name="Sarah Reynolds" userId="7c6a1199-4651-4466-b70b-54a27495c7a8" providerId="ADAL" clId="{BF31F992-DF13-4CE7-840A-EC23C3A2510E}" dt="2022-02-19T11:14:22.784" v="581"/>
          <ac:spMkLst>
            <pc:docMk/>
            <pc:sldMk cId="621722230" sldId="266"/>
            <ac:spMk id="73" creationId="{E536F3B4-50F6-4C52-8F76-4EB1214719DC}"/>
          </ac:spMkLst>
        </pc:spChg>
      </pc:sldChg>
      <pc:sldChg chg="addSp delSp modSp add mod setBg delDesignElem">
        <pc:chgData name="Sarah Reynolds" userId="7c6a1199-4651-4466-b70b-54a27495c7a8" providerId="ADAL" clId="{BF31F992-DF13-4CE7-840A-EC23C3A2510E}" dt="2022-02-28T09:17:12.725" v="3195" actId="20577"/>
        <pc:sldMkLst>
          <pc:docMk/>
          <pc:sldMk cId="1305091464" sldId="266"/>
        </pc:sldMkLst>
        <pc:spChg chg="mod">
          <ac:chgData name="Sarah Reynolds" userId="7c6a1199-4651-4466-b70b-54a27495c7a8" providerId="ADAL" clId="{BF31F992-DF13-4CE7-840A-EC23C3A2510E}" dt="2022-02-19T11:24:55.937" v="666" actId="27636"/>
          <ac:spMkLst>
            <pc:docMk/>
            <pc:sldMk cId="1305091464" sldId="266"/>
            <ac:spMk id="2" creationId="{DA6C757C-5DAC-4375-ACE6-8DD13F6AAF4E}"/>
          </ac:spMkLst>
        </pc:spChg>
        <pc:spChg chg="mod">
          <ac:chgData name="Sarah Reynolds" userId="7c6a1199-4651-4466-b70b-54a27495c7a8" providerId="ADAL" clId="{BF31F992-DF13-4CE7-840A-EC23C3A2510E}" dt="2022-02-28T09:17:12.725" v="3195" actId="20577"/>
          <ac:spMkLst>
            <pc:docMk/>
            <pc:sldMk cId="1305091464" sldId="266"/>
            <ac:spMk id="3" creationId="{69291A50-8B53-44FE-A530-B4DA2548D227}"/>
          </ac:spMkLst>
        </pc:spChg>
        <pc:spChg chg="del">
          <ac:chgData name="Sarah Reynolds" userId="7c6a1199-4651-4466-b70b-54a27495c7a8" providerId="ADAL" clId="{BF31F992-DF13-4CE7-840A-EC23C3A2510E}" dt="2022-02-19T11:24:12.392" v="648"/>
          <ac:spMkLst>
            <pc:docMk/>
            <pc:sldMk cId="1305091464" sldId="266"/>
            <ac:spMk id="71" creationId="{7A4CA679-3546-4E14-8FB8-F57168C37635}"/>
          </ac:spMkLst>
        </pc:spChg>
        <pc:spChg chg="del">
          <ac:chgData name="Sarah Reynolds" userId="7c6a1199-4651-4466-b70b-54a27495c7a8" providerId="ADAL" clId="{BF31F992-DF13-4CE7-840A-EC23C3A2510E}" dt="2022-02-19T11:24:12.392" v="648"/>
          <ac:spMkLst>
            <pc:docMk/>
            <pc:sldMk cId="1305091464" sldId="266"/>
            <ac:spMk id="73" creationId="{44D16E90-7C64-4C04-A50A-B866A1A92B4E}"/>
          </ac:spMkLst>
        </pc:spChg>
        <pc:spChg chg="del">
          <ac:chgData name="Sarah Reynolds" userId="7c6a1199-4651-4466-b70b-54a27495c7a8" providerId="ADAL" clId="{BF31F992-DF13-4CE7-840A-EC23C3A2510E}" dt="2022-02-19T11:24:12.392" v="648"/>
          <ac:spMkLst>
            <pc:docMk/>
            <pc:sldMk cId="1305091464" sldId="266"/>
            <ac:spMk id="75" creationId="{DBE4DD59-5AA2-46C6-B6A8-9B4C62D19877}"/>
          </ac:spMkLst>
        </pc:spChg>
        <pc:spChg chg="del">
          <ac:chgData name="Sarah Reynolds" userId="7c6a1199-4651-4466-b70b-54a27495c7a8" providerId="ADAL" clId="{BF31F992-DF13-4CE7-840A-EC23C3A2510E}" dt="2022-02-19T11:24:12.392" v="648"/>
          <ac:spMkLst>
            <pc:docMk/>
            <pc:sldMk cId="1305091464" sldId="266"/>
            <ac:spMk id="77" creationId="{160CE81C-67DC-489E-BFFB-877C80B854DB}"/>
          </ac:spMkLst>
        </pc:spChg>
        <pc:picChg chg="del">
          <ac:chgData name="Sarah Reynolds" userId="7c6a1199-4651-4466-b70b-54a27495c7a8" providerId="ADAL" clId="{BF31F992-DF13-4CE7-840A-EC23C3A2510E}" dt="2022-02-19T11:24:18.445" v="651" actId="478"/>
          <ac:picMkLst>
            <pc:docMk/>
            <pc:sldMk cId="1305091464" sldId="266"/>
            <ac:picMk id="2052" creationId="{9BD4F3DF-9512-4EF7-8809-C9CBA229271C}"/>
          </ac:picMkLst>
        </pc:picChg>
        <pc:picChg chg="add mod">
          <ac:chgData name="Sarah Reynolds" userId="7c6a1199-4651-4466-b70b-54a27495c7a8" providerId="ADAL" clId="{BF31F992-DF13-4CE7-840A-EC23C3A2510E}" dt="2022-02-19T11:28:38.088" v="790" actId="14100"/>
          <ac:picMkLst>
            <pc:docMk/>
            <pc:sldMk cId="1305091464" sldId="266"/>
            <ac:picMk id="4098" creationId="{EE14C319-E65B-4BE9-B972-27031F34D3A0}"/>
          </ac:picMkLst>
        </pc:picChg>
      </pc:sldChg>
      <pc:sldChg chg="addSp delSp modSp add mod ord setBg delDesignElem">
        <pc:chgData name="Sarah Reynolds" userId="7c6a1199-4651-4466-b70b-54a27495c7a8" providerId="ADAL" clId="{BF31F992-DF13-4CE7-840A-EC23C3A2510E}" dt="2022-02-19T11:41:15.863" v="944"/>
        <pc:sldMkLst>
          <pc:docMk/>
          <pc:sldMk cId="1028181017" sldId="267"/>
        </pc:sldMkLst>
        <pc:spChg chg="mod">
          <ac:chgData name="Sarah Reynolds" userId="7c6a1199-4651-4466-b70b-54a27495c7a8" providerId="ADAL" clId="{BF31F992-DF13-4CE7-840A-EC23C3A2510E}" dt="2022-02-19T11:37:11.608" v="877" actId="255"/>
          <ac:spMkLst>
            <pc:docMk/>
            <pc:sldMk cId="1028181017" sldId="267"/>
            <ac:spMk id="2" creationId="{18B9BED2-E3BA-4791-9829-724C6400F96F}"/>
          </ac:spMkLst>
        </pc:spChg>
        <pc:spChg chg="mod">
          <ac:chgData name="Sarah Reynolds" userId="7c6a1199-4651-4466-b70b-54a27495c7a8" providerId="ADAL" clId="{BF31F992-DF13-4CE7-840A-EC23C3A2510E}" dt="2022-02-19T11:39:00.257" v="939" actId="20577"/>
          <ac:spMkLst>
            <pc:docMk/>
            <pc:sldMk cId="1028181017" sldId="267"/>
            <ac:spMk id="7" creationId="{7147A292-E623-472A-BB2E-71A9F85E6A7E}"/>
          </ac:spMkLst>
        </pc:spChg>
        <pc:spChg chg="del">
          <ac:chgData name="Sarah Reynolds" userId="7c6a1199-4651-4466-b70b-54a27495c7a8" providerId="ADAL" clId="{BF31F992-DF13-4CE7-840A-EC23C3A2510E}" dt="2022-02-19T11:30:25.478" v="816"/>
          <ac:spMkLst>
            <pc:docMk/>
            <pc:sldMk cId="1028181017" sldId="267"/>
            <ac:spMk id="30" creationId="{F875149D-F692-45DA-8324-D5E0193D5FC4}"/>
          </ac:spMkLst>
        </pc:spChg>
        <pc:spChg chg="del">
          <ac:chgData name="Sarah Reynolds" userId="7c6a1199-4651-4466-b70b-54a27495c7a8" providerId="ADAL" clId="{BF31F992-DF13-4CE7-840A-EC23C3A2510E}" dt="2022-02-19T11:30:25.478" v="816"/>
          <ac:spMkLst>
            <pc:docMk/>
            <pc:sldMk cId="1028181017" sldId="267"/>
            <ac:spMk id="31" creationId="{C0B19935-C760-4698-9DD1-973C8A428D26}"/>
          </ac:spMkLst>
        </pc:spChg>
        <pc:spChg chg="del">
          <ac:chgData name="Sarah Reynolds" userId="7c6a1199-4651-4466-b70b-54a27495c7a8" providerId="ADAL" clId="{BF31F992-DF13-4CE7-840A-EC23C3A2510E}" dt="2022-02-19T11:30:25.478" v="816"/>
          <ac:spMkLst>
            <pc:docMk/>
            <pc:sldMk cId="1028181017" sldId="267"/>
            <ac:spMk id="32" creationId="{08990612-E008-4F02-AEBB-B140BE753558}"/>
          </ac:spMkLst>
        </pc:spChg>
        <pc:spChg chg="del">
          <ac:chgData name="Sarah Reynolds" userId="7c6a1199-4651-4466-b70b-54a27495c7a8" providerId="ADAL" clId="{BF31F992-DF13-4CE7-840A-EC23C3A2510E}" dt="2022-02-19T11:30:25.478" v="816"/>
          <ac:spMkLst>
            <pc:docMk/>
            <pc:sldMk cId="1028181017" sldId="267"/>
            <ac:spMk id="33" creationId="{A310A41F-3A14-4150-B6CF-0A577DDDEAD2}"/>
          </ac:spMkLst>
        </pc:spChg>
        <pc:picChg chg="del">
          <ac:chgData name="Sarah Reynolds" userId="7c6a1199-4651-4466-b70b-54a27495c7a8" providerId="ADAL" clId="{BF31F992-DF13-4CE7-840A-EC23C3A2510E}" dt="2022-02-19T11:31:29.991" v="855" actId="478"/>
          <ac:picMkLst>
            <pc:docMk/>
            <pc:sldMk cId="1028181017" sldId="267"/>
            <ac:picMk id="5" creationId="{0392F317-FE02-4DDC-904F-CA1E9B20C5BB}"/>
          </ac:picMkLst>
        </pc:picChg>
        <pc:picChg chg="del">
          <ac:chgData name="Sarah Reynolds" userId="7c6a1199-4651-4466-b70b-54a27495c7a8" providerId="ADAL" clId="{BF31F992-DF13-4CE7-840A-EC23C3A2510E}" dt="2022-02-19T11:31:32.296" v="856" actId="478"/>
          <ac:picMkLst>
            <pc:docMk/>
            <pc:sldMk cId="1028181017" sldId="267"/>
            <ac:picMk id="25" creationId="{8F3C4042-4E41-483A-9B4F-95FAD299CDFF}"/>
          </ac:picMkLst>
        </pc:picChg>
        <pc:picChg chg="add mod">
          <ac:chgData name="Sarah Reynolds" userId="7c6a1199-4651-4466-b70b-54a27495c7a8" providerId="ADAL" clId="{BF31F992-DF13-4CE7-840A-EC23C3A2510E}" dt="2022-02-19T11:39:09.064" v="940" actId="1076"/>
          <ac:picMkLst>
            <pc:docMk/>
            <pc:sldMk cId="1028181017" sldId="267"/>
            <ac:picMk id="5122" creationId="{690E61E3-14C9-4FBF-AF2E-9C70DB26B854}"/>
          </ac:picMkLst>
        </pc:picChg>
      </pc:sldChg>
      <pc:sldChg chg="add del">
        <pc:chgData name="Sarah Reynolds" userId="7c6a1199-4651-4466-b70b-54a27495c7a8" providerId="ADAL" clId="{BF31F992-DF13-4CE7-840A-EC23C3A2510E}" dt="2022-02-19T11:31:16.807" v="851"/>
        <pc:sldMkLst>
          <pc:docMk/>
          <pc:sldMk cId="1366220922" sldId="268"/>
        </pc:sldMkLst>
      </pc:sldChg>
      <pc:sldChg chg="addSp delSp modSp add mod ord">
        <pc:chgData name="Sarah Reynolds" userId="7c6a1199-4651-4466-b70b-54a27495c7a8" providerId="ADAL" clId="{BF31F992-DF13-4CE7-840A-EC23C3A2510E}" dt="2022-02-19T13:23:24.334" v="2819"/>
        <pc:sldMkLst>
          <pc:docMk/>
          <pc:sldMk cId="2094005504" sldId="268"/>
        </pc:sldMkLst>
        <pc:spChg chg="mod">
          <ac:chgData name="Sarah Reynolds" userId="7c6a1199-4651-4466-b70b-54a27495c7a8" providerId="ADAL" clId="{BF31F992-DF13-4CE7-840A-EC23C3A2510E}" dt="2022-02-19T11:48:42.127" v="1060" actId="122"/>
          <ac:spMkLst>
            <pc:docMk/>
            <pc:sldMk cId="2094005504" sldId="268"/>
            <ac:spMk id="5" creationId="{9B63B72C-3664-415E-A65F-48F53B548FA6}"/>
          </ac:spMkLst>
        </pc:spChg>
        <pc:spChg chg="mod">
          <ac:chgData name="Sarah Reynolds" userId="7c6a1199-4651-4466-b70b-54a27495c7a8" providerId="ADAL" clId="{BF31F992-DF13-4CE7-840A-EC23C3A2510E}" dt="2022-02-19T11:49:13.773" v="1067" actId="20577"/>
          <ac:spMkLst>
            <pc:docMk/>
            <pc:sldMk cId="2094005504" sldId="268"/>
            <ac:spMk id="12" creationId="{3292BBFE-AF24-42A5-A3F5-1B1ADAE6E0B9}"/>
          </ac:spMkLst>
        </pc:spChg>
        <pc:picChg chg="add mod modCrop">
          <ac:chgData name="Sarah Reynolds" userId="7c6a1199-4651-4466-b70b-54a27495c7a8" providerId="ADAL" clId="{BF31F992-DF13-4CE7-840A-EC23C3A2510E}" dt="2022-02-19T11:48:12.797" v="1057" actId="1076"/>
          <ac:picMkLst>
            <pc:docMk/>
            <pc:sldMk cId="2094005504" sldId="268"/>
            <ac:picMk id="3" creationId="{8008580F-0620-4FED-9719-4EEF2EBC1D70}"/>
          </ac:picMkLst>
        </pc:picChg>
        <pc:picChg chg="del">
          <ac:chgData name="Sarah Reynolds" userId="7c6a1199-4651-4466-b70b-54a27495c7a8" providerId="ADAL" clId="{BF31F992-DF13-4CE7-840A-EC23C3A2510E}" dt="2022-02-19T11:42:47.613" v="948" actId="478"/>
          <ac:picMkLst>
            <pc:docMk/>
            <pc:sldMk cId="2094005504" sldId="268"/>
            <ac:picMk id="1026" creationId="{1C2654C8-FE84-480E-BE4D-F442E432A90E}"/>
          </ac:picMkLst>
        </pc:picChg>
      </pc:sldChg>
      <pc:sldChg chg="addSp modSp add mod modAnim">
        <pc:chgData name="Sarah Reynolds" userId="7c6a1199-4651-4466-b70b-54a27495c7a8" providerId="ADAL" clId="{BF31F992-DF13-4CE7-840A-EC23C3A2510E}" dt="2022-02-19T12:00:28.394" v="1104"/>
        <pc:sldMkLst>
          <pc:docMk/>
          <pc:sldMk cId="784906440" sldId="269"/>
        </pc:sldMkLst>
        <pc:spChg chg="add mod">
          <ac:chgData name="Sarah Reynolds" userId="7c6a1199-4651-4466-b70b-54a27495c7a8" providerId="ADAL" clId="{BF31F992-DF13-4CE7-840A-EC23C3A2510E}" dt="2022-02-19T12:00:21.222" v="1103" actId="1076"/>
          <ac:spMkLst>
            <pc:docMk/>
            <pc:sldMk cId="784906440" sldId="269"/>
            <ac:spMk id="2" creationId="{5E825C4E-BFC8-45C3-9701-378CB2A5A3A4}"/>
          </ac:spMkLst>
        </pc:spChg>
        <pc:spChg chg="mod">
          <ac:chgData name="Sarah Reynolds" userId="7c6a1199-4651-4466-b70b-54a27495c7a8" providerId="ADAL" clId="{BF31F992-DF13-4CE7-840A-EC23C3A2510E}" dt="2022-02-19T11:59:55.691" v="1099" actId="1076"/>
          <ac:spMkLst>
            <pc:docMk/>
            <pc:sldMk cId="784906440" sldId="269"/>
            <ac:spMk id="5" creationId="{9B63B72C-3664-415E-A65F-48F53B548FA6}"/>
          </ac:spMkLst>
        </pc:spChg>
        <pc:spChg chg="mod">
          <ac:chgData name="Sarah Reynolds" userId="7c6a1199-4651-4466-b70b-54a27495c7a8" providerId="ADAL" clId="{BF31F992-DF13-4CE7-840A-EC23C3A2510E}" dt="2022-02-19T11:58:45.544" v="1089" actId="20577"/>
          <ac:spMkLst>
            <pc:docMk/>
            <pc:sldMk cId="784906440" sldId="269"/>
            <ac:spMk id="12" creationId="{3292BBFE-AF24-42A5-A3F5-1B1ADAE6E0B9}"/>
          </ac:spMkLst>
        </pc:spChg>
      </pc:sldChg>
      <pc:sldChg chg="addSp delSp modSp add mod setBg delDesignElem">
        <pc:chgData name="Sarah Reynolds" userId="7c6a1199-4651-4466-b70b-54a27495c7a8" providerId="ADAL" clId="{BF31F992-DF13-4CE7-840A-EC23C3A2510E}" dt="2022-02-19T12:24:05.615" v="2411" actId="9405"/>
        <pc:sldMkLst>
          <pc:docMk/>
          <pc:sldMk cId="2594496046" sldId="270"/>
        </pc:sldMkLst>
        <pc:spChg chg="mod">
          <ac:chgData name="Sarah Reynolds" userId="7c6a1199-4651-4466-b70b-54a27495c7a8" providerId="ADAL" clId="{BF31F992-DF13-4CE7-840A-EC23C3A2510E}" dt="2022-02-19T12:10:03.094" v="2064" actId="1076"/>
          <ac:spMkLst>
            <pc:docMk/>
            <pc:sldMk cId="2594496046" sldId="270"/>
            <ac:spMk id="2" creationId="{18B9BED2-E3BA-4791-9829-724C6400F96F}"/>
          </ac:spMkLst>
        </pc:spChg>
        <pc:spChg chg="add del mod">
          <ac:chgData name="Sarah Reynolds" userId="7c6a1199-4651-4466-b70b-54a27495c7a8" providerId="ADAL" clId="{BF31F992-DF13-4CE7-840A-EC23C3A2510E}" dt="2022-02-19T12:08:49.031" v="2061" actId="478"/>
          <ac:spMkLst>
            <pc:docMk/>
            <pc:sldMk cId="2594496046" sldId="270"/>
            <ac:spMk id="4" creationId="{579DD2A6-C6F2-4B0C-BC07-9600982DC738}"/>
          </ac:spMkLst>
        </pc:spChg>
        <pc:spChg chg="add mod">
          <ac:chgData name="Sarah Reynolds" userId="7c6a1199-4651-4466-b70b-54a27495c7a8" providerId="ADAL" clId="{BF31F992-DF13-4CE7-840A-EC23C3A2510E}" dt="2022-02-19T12:19:54.805" v="2368" actId="1076"/>
          <ac:spMkLst>
            <pc:docMk/>
            <pc:sldMk cId="2594496046" sldId="270"/>
            <ac:spMk id="6" creationId="{EEED686C-7E89-4463-968F-B41542B2D868}"/>
          </ac:spMkLst>
        </pc:spChg>
        <pc:spChg chg="del">
          <ac:chgData name="Sarah Reynolds" userId="7c6a1199-4651-4466-b70b-54a27495c7a8" providerId="ADAL" clId="{BF31F992-DF13-4CE7-840A-EC23C3A2510E}" dt="2022-02-19T12:08:45.990" v="2060" actId="478"/>
          <ac:spMkLst>
            <pc:docMk/>
            <pc:sldMk cId="2594496046" sldId="270"/>
            <ac:spMk id="7" creationId="{7147A292-E623-472A-BB2E-71A9F85E6A7E}"/>
          </ac:spMkLst>
        </pc:spChg>
        <pc:spChg chg="add mod">
          <ac:chgData name="Sarah Reynolds" userId="7c6a1199-4651-4466-b70b-54a27495c7a8" providerId="ADAL" clId="{BF31F992-DF13-4CE7-840A-EC23C3A2510E}" dt="2022-02-19T12:19:24.915" v="2362" actId="1076"/>
          <ac:spMkLst>
            <pc:docMk/>
            <pc:sldMk cId="2594496046" sldId="270"/>
            <ac:spMk id="13" creationId="{77293A16-6FD8-40F4-9D56-CFD6BF91048B}"/>
          </ac:spMkLst>
        </pc:spChg>
        <pc:spChg chg="add mod">
          <ac:chgData name="Sarah Reynolds" userId="7c6a1199-4651-4466-b70b-54a27495c7a8" providerId="ADAL" clId="{BF31F992-DF13-4CE7-840A-EC23C3A2510E}" dt="2022-02-19T12:20:06.837" v="2370" actId="1076"/>
          <ac:spMkLst>
            <pc:docMk/>
            <pc:sldMk cId="2594496046" sldId="270"/>
            <ac:spMk id="14" creationId="{7FC56F6C-2F7B-4EFE-98AE-913968B67C8D}"/>
          </ac:spMkLst>
        </pc:spChg>
        <pc:spChg chg="add mod">
          <ac:chgData name="Sarah Reynolds" userId="7c6a1199-4651-4466-b70b-54a27495c7a8" providerId="ADAL" clId="{BF31F992-DF13-4CE7-840A-EC23C3A2510E}" dt="2022-02-19T12:20:16.912" v="2389" actId="1036"/>
          <ac:spMkLst>
            <pc:docMk/>
            <pc:sldMk cId="2594496046" sldId="270"/>
            <ac:spMk id="15" creationId="{5745B2BC-A33A-452A-98BF-46D2CBD16ACF}"/>
          </ac:spMkLst>
        </pc:spChg>
        <pc:spChg chg="add mod">
          <ac:chgData name="Sarah Reynolds" userId="7c6a1199-4651-4466-b70b-54a27495c7a8" providerId="ADAL" clId="{BF31F992-DF13-4CE7-840A-EC23C3A2510E}" dt="2022-02-19T12:19:58.935" v="2369" actId="1076"/>
          <ac:spMkLst>
            <pc:docMk/>
            <pc:sldMk cId="2594496046" sldId="270"/>
            <ac:spMk id="16" creationId="{C81CF941-967C-4039-A8D6-6EE6D7703DC6}"/>
          </ac:spMkLst>
        </pc:spChg>
        <pc:spChg chg="add mod">
          <ac:chgData name="Sarah Reynolds" userId="7c6a1199-4651-4466-b70b-54a27495c7a8" providerId="ADAL" clId="{BF31F992-DF13-4CE7-840A-EC23C3A2510E}" dt="2022-02-19T12:20:12.111" v="2385" actId="1036"/>
          <ac:spMkLst>
            <pc:docMk/>
            <pc:sldMk cId="2594496046" sldId="270"/>
            <ac:spMk id="17" creationId="{41E0D7E5-ACD6-4B6C-9520-5800987B331F}"/>
          </ac:spMkLst>
        </pc:spChg>
        <pc:spChg chg="add mod">
          <ac:chgData name="Sarah Reynolds" userId="7c6a1199-4651-4466-b70b-54a27495c7a8" providerId="ADAL" clId="{BF31F992-DF13-4CE7-840A-EC23C3A2510E}" dt="2022-02-19T12:20:25.814" v="2390" actId="1076"/>
          <ac:spMkLst>
            <pc:docMk/>
            <pc:sldMk cId="2594496046" sldId="270"/>
            <ac:spMk id="18" creationId="{160BF67D-AF9F-4733-9459-BE9C590C5217}"/>
          </ac:spMkLst>
        </pc:spChg>
        <pc:spChg chg="add mod">
          <ac:chgData name="Sarah Reynolds" userId="7c6a1199-4651-4466-b70b-54a27495c7a8" providerId="ADAL" clId="{BF31F992-DF13-4CE7-840A-EC23C3A2510E}" dt="2022-02-19T12:19:48.699" v="2367" actId="1076"/>
          <ac:spMkLst>
            <pc:docMk/>
            <pc:sldMk cId="2594496046" sldId="270"/>
            <ac:spMk id="19" creationId="{D8048DDC-D9C7-4E72-8EA3-8E48C86D8997}"/>
          </ac:spMkLst>
        </pc:spChg>
        <pc:spChg chg="add mod">
          <ac:chgData name="Sarah Reynolds" userId="7c6a1199-4651-4466-b70b-54a27495c7a8" providerId="ADAL" clId="{BF31F992-DF13-4CE7-840A-EC23C3A2510E}" dt="2022-02-19T12:19:43.578" v="2366" actId="1076"/>
          <ac:spMkLst>
            <pc:docMk/>
            <pc:sldMk cId="2594496046" sldId="270"/>
            <ac:spMk id="20" creationId="{BCF14775-DD62-402F-A147-18198B3DAFB2}"/>
          </ac:spMkLst>
        </pc:spChg>
        <pc:spChg chg="del">
          <ac:chgData name="Sarah Reynolds" userId="7c6a1199-4651-4466-b70b-54a27495c7a8" providerId="ADAL" clId="{BF31F992-DF13-4CE7-840A-EC23C3A2510E}" dt="2022-02-19T12:08:36.662" v="2057"/>
          <ac:spMkLst>
            <pc:docMk/>
            <pc:sldMk cId="2594496046" sldId="270"/>
            <ac:spMk id="30" creationId="{F875149D-F692-45DA-8324-D5E0193D5FC4}"/>
          </ac:spMkLst>
        </pc:spChg>
        <pc:spChg chg="del">
          <ac:chgData name="Sarah Reynolds" userId="7c6a1199-4651-4466-b70b-54a27495c7a8" providerId="ADAL" clId="{BF31F992-DF13-4CE7-840A-EC23C3A2510E}" dt="2022-02-19T12:08:36.662" v="2057"/>
          <ac:spMkLst>
            <pc:docMk/>
            <pc:sldMk cId="2594496046" sldId="270"/>
            <ac:spMk id="31" creationId="{C0B19935-C760-4698-9DD1-973C8A428D26}"/>
          </ac:spMkLst>
        </pc:spChg>
        <pc:spChg chg="del">
          <ac:chgData name="Sarah Reynolds" userId="7c6a1199-4651-4466-b70b-54a27495c7a8" providerId="ADAL" clId="{BF31F992-DF13-4CE7-840A-EC23C3A2510E}" dt="2022-02-19T12:08:36.662" v="2057"/>
          <ac:spMkLst>
            <pc:docMk/>
            <pc:sldMk cId="2594496046" sldId="270"/>
            <ac:spMk id="32" creationId="{08990612-E008-4F02-AEBB-B140BE753558}"/>
          </ac:spMkLst>
        </pc:spChg>
        <pc:spChg chg="del">
          <ac:chgData name="Sarah Reynolds" userId="7c6a1199-4651-4466-b70b-54a27495c7a8" providerId="ADAL" clId="{BF31F992-DF13-4CE7-840A-EC23C3A2510E}" dt="2022-02-19T12:08:36.662" v="2057"/>
          <ac:spMkLst>
            <pc:docMk/>
            <pc:sldMk cId="2594496046" sldId="270"/>
            <ac:spMk id="33" creationId="{A310A41F-3A14-4150-B6CF-0A577DDDEAD2}"/>
          </ac:spMkLst>
        </pc:spChg>
        <pc:grpChg chg="mod">
          <ac:chgData name="Sarah Reynolds" userId="7c6a1199-4651-4466-b70b-54a27495c7a8" providerId="ADAL" clId="{BF31F992-DF13-4CE7-840A-EC23C3A2510E}" dt="2022-02-19T12:22:20.568" v="2397"/>
          <ac:grpSpMkLst>
            <pc:docMk/>
            <pc:sldMk cId="2594496046" sldId="270"/>
            <ac:grpSpMk id="12" creationId="{8C24A86B-2AA9-4514-8E54-08F12B7C95EB}"/>
          </ac:grpSpMkLst>
        </pc:grpChg>
        <pc:grpChg chg="mod">
          <ac:chgData name="Sarah Reynolds" userId="7c6a1199-4651-4466-b70b-54a27495c7a8" providerId="ADAL" clId="{BF31F992-DF13-4CE7-840A-EC23C3A2510E}" dt="2022-02-19T12:23:47.667" v="2400"/>
          <ac:grpSpMkLst>
            <pc:docMk/>
            <pc:sldMk cId="2594496046" sldId="270"/>
            <ac:grpSpMk id="23" creationId="{E7FE1042-7F1B-4F2E-B819-EEB29F072119}"/>
          </ac:grpSpMkLst>
        </pc:grpChg>
        <pc:grpChg chg="mod">
          <ac:chgData name="Sarah Reynolds" userId="7c6a1199-4651-4466-b70b-54a27495c7a8" providerId="ADAL" clId="{BF31F992-DF13-4CE7-840A-EC23C3A2510E}" dt="2022-02-19T12:23:48.908" v="2403"/>
          <ac:grpSpMkLst>
            <pc:docMk/>
            <pc:sldMk cId="2594496046" sldId="270"/>
            <ac:grpSpMk id="27" creationId="{17E543F9-D35C-409D-B703-787F9BA84E56}"/>
          </ac:grpSpMkLst>
        </pc:grpChg>
        <pc:grpChg chg="mod">
          <ac:chgData name="Sarah Reynolds" userId="7c6a1199-4651-4466-b70b-54a27495c7a8" providerId="ADAL" clId="{BF31F992-DF13-4CE7-840A-EC23C3A2510E}" dt="2022-02-19T12:24:04.218" v="2409"/>
          <ac:grpSpMkLst>
            <pc:docMk/>
            <pc:sldMk cId="2594496046" sldId="270"/>
            <ac:grpSpMk id="35" creationId="{9B0F8614-47E0-4B1C-B2E1-50FF6102759A}"/>
          </ac:grpSpMkLst>
        </pc:grpChg>
        <pc:picChg chg="del">
          <ac:chgData name="Sarah Reynolds" userId="7c6a1199-4651-4466-b70b-54a27495c7a8" providerId="ADAL" clId="{BF31F992-DF13-4CE7-840A-EC23C3A2510E}" dt="2022-02-19T12:08:41.829" v="2058" actId="478"/>
          <ac:picMkLst>
            <pc:docMk/>
            <pc:sldMk cId="2594496046" sldId="270"/>
            <ac:picMk id="5" creationId="{0392F317-FE02-4DDC-904F-CA1E9B20C5BB}"/>
          </ac:picMkLst>
        </pc:picChg>
        <pc:picChg chg="del">
          <ac:chgData name="Sarah Reynolds" userId="7c6a1199-4651-4466-b70b-54a27495c7a8" providerId="ADAL" clId="{BF31F992-DF13-4CE7-840A-EC23C3A2510E}" dt="2022-02-19T12:08:43.111" v="2059" actId="478"/>
          <ac:picMkLst>
            <pc:docMk/>
            <pc:sldMk cId="2594496046" sldId="270"/>
            <ac:picMk id="25" creationId="{8F3C4042-4E41-483A-9B4F-95FAD299CDFF}"/>
          </ac:picMkLst>
        </pc:picChg>
        <pc:inkChg chg="add">
          <ac:chgData name="Sarah Reynolds" userId="7c6a1199-4651-4466-b70b-54a27495c7a8" providerId="ADAL" clId="{BF31F992-DF13-4CE7-840A-EC23C3A2510E}" dt="2022-02-19T12:20:47.646" v="2391" actId="9405"/>
          <ac:inkMkLst>
            <pc:docMk/>
            <pc:sldMk cId="2594496046" sldId="270"/>
            <ac:inkMk id="8" creationId="{F2B17B13-324A-496B-941A-4ED7DFB42521}"/>
          </ac:inkMkLst>
        </pc:inkChg>
        <pc:inkChg chg="add">
          <ac:chgData name="Sarah Reynolds" userId="7c6a1199-4651-4466-b70b-54a27495c7a8" providerId="ADAL" clId="{BF31F992-DF13-4CE7-840A-EC23C3A2510E}" dt="2022-02-19T12:21:55.947" v="2392" actId="9405"/>
          <ac:inkMkLst>
            <pc:docMk/>
            <pc:sldMk cId="2594496046" sldId="270"/>
            <ac:inkMk id="9" creationId="{DD2984AA-1D77-4DF4-8689-8A6E66BB956F}"/>
          </ac:inkMkLst>
        </pc:inkChg>
        <pc:inkChg chg="add mod">
          <ac:chgData name="Sarah Reynolds" userId="7c6a1199-4651-4466-b70b-54a27495c7a8" providerId="ADAL" clId="{BF31F992-DF13-4CE7-840A-EC23C3A2510E}" dt="2022-02-19T12:22:20.568" v="2397"/>
          <ac:inkMkLst>
            <pc:docMk/>
            <pc:sldMk cId="2594496046" sldId="270"/>
            <ac:inkMk id="10" creationId="{CF70AA21-347A-4254-9F12-9C78768170BD}"/>
          </ac:inkMkLst>
        </pc:inkChg>
        <pc:inkChg chg="add del mod">
          <ac:chgData name="Sarah Reynolds" userId="7c6a1199-4651-4466-b70b-54a27495c7a8" providerId="ADAL" clId="{BF31F992-DF13-4CE7-840A-EC23C3A2510E}" dt="2022-02-19T12:22:20.568" v="2397"/>
          <ac:inkMkLst>
            <pc:docMk/>
            <pc:sldMk cId="2594496046" sldId="270"/>
            <ac:inkMk id="11" creationId="{DC2CA8E2-10A4-4094-8D86-AE7EB76B2134}"/>
          </ac:inkMkLst>
        </pc:inkChg>
        <pc:inkChg chg="add mod">
          <ac:chgData name="Sarah Reynolds" userId="7c6a1199-4651-4466-b70b-54a27495c7a8" providerId="ADAL" clId="{BF31F992-DF13-4CE7-840A-EC23C3A2510E}" dt="2022-02-19T12:23:47.667" v="2400"/>
          <ac:inkMkLst>
            <pc:docMk/>
            <pc:sldMk cId="2594496046" sldId="270"/>
            <ac:inkMk id="21" creationId="{AA75BBA2-5C18-4B73-A098-F9D8C96B9583}"/>
          </ac:inkMkLst>
        </pc:inkChg>
        <pc:inkChg chg="add mod">
          <ac:chgData name="Sarah Reynolds" userId="7c6a1199-4651-4466-b70b-54a27495c7a8" providerId="ADAL" clId="{BF31F992-DF13-4CE7-840A-EC23C3A2510E}" dt="2022-02-19T12:23:47.667" v="2400"/>
          <ac:inkMkLst>
            <pc:docMk/>
            <pc:sldMk cId="2594496046" sldId="270"/>
            <ac:inkMk id="22" creationId="{723E7102-097A-49C3-978A-1B60526DBFF7}"/>
          </ac:inkMkLst>
        </pc:inkChg>
        <pc:inkChg chg="add mod">
          <ac:chgData name="Sarah Reynolds" userId="7c6a1199-4651-4466-b70b-54a27495c7a8" providerId="ADAL" clId="{BF31F992-DF13-4CE7-840A-EC23C3A2510E}" dt="2022-02-19T12:23:48.908" v="2403"/>
          <ac:inkMkLst>
            <pc:docMk/>
            <pc:sldMk cId="2594496046" sldId="270"/>
            <ac:inkMk id="24" creationId="{43A76461-26D5-4CB6-B57B-1AE893C414C3}"/>
          </ac:inkMkLst>
        </pc:inkChg>
        <pc:inkChg chg="add mod">
          <ac:chgData name="Sarah Reynolds" userId="7c6a1199-4651-4466-b70b-54a27495c7a8" providerId="ADAL" clId="{BF31F992-DF13-4CE7-840A-EC23C3A2510E}" dt="2022-02-19T12:23:48.908" v="2403"/>
          <ac:inkMkLst>
            <pc:docMk/>
            <pc:sldMk cId="2594496046" sldId="270"/>
            <ac:inkMk id="26" creationId="{692B17E5-EFFC-493A-B211-D79A2600075A}"/>
          </ac:inkMkLst>
        </pc:inkChg>
        <pc:inkChg chg="add del mod">
          <ac:chgData name="Sarah Reynolds" userId="7c6a1199-4651-4466-b70b-54a27495c7a8" providerId="ADAL" clId="{BF31F992-DF13-4CE7-840A-EC23C3A2510E}" dt="2022-02-19T12:24:05.615" v="2411" actId="9405"/>
          <ac:inkMkLst>
            <pc:docMk/>
            <pc:sldMk cId="2594496046" sldId="270"/>
            <ac:inkMk id="28" creationId="{9D6E1ED0-0057-4D79-B986-3BE2B6F049D8}"/>
          </ac:inkMkLst>
        </pc:inkChg>
        <pc:inkChg chg="add del mod">
          <ac:chgData name="Sarah Reynolds" userId="7c6a1199-4651-4466-b70b-54a27495c7a8" providerId="ADAL" clId="{BF31F992-DF13-4CE7-840A-EC23C3A2510E}" dt="2022-02-19T12:24:04.894" v="2410" actId="9405"/>
          <ac:inkMkLst>
            <pc:docMk/>
            <pc:sldMk cId="2594496046" sldId="270"/>
            <ac:inkMk id="29" creationId="{6B4AFD93-BCC3-4D51-A3B7-7657416858CF}"/>
          </ac:inkMkLst>
        </pc:inkChg>
        <pc:inkChg chg="add del">
          <ac:chgData name="Sarah Reynolds" userId="7c6a1199-4651-4466-b70b-54a27495c7a8" providerId="ADAL" clId="{BF31F992-DF13-4CE7-840A-EC23C3A2510E}" dt="2022-02-19T12:24:04.218" v="2409"/>
          <ac:inkMkLst>
            <pc:docMk/>
            <pc:sldMk cId="2594496046" sldId="270"/>
            <ac:inkMk id="34" creationId="{74F5F44C-69EF-45D7-ACFE-2F004AC32D98}"/>
          </ac:inkMkLst>
        </pc:inkChg>
      </pc:sldChg>
      <pc:sldChg chg="addSp delSp modSp add mod ord setBg delDesignElem">
        <pc:chgData name="Sarah Reynolds" userId="7c6a1199-4651-4466-b70b-54a27495c7a8" providerId="ADAL" clId="{BF31F992-DF13-4CE7-840A-EC23C3A2510E}" dt="2022-02-19T13:30:49.298" v="3132" actId="20577"/>
        <pc:sldMkLst>
          <pc:docMk/>
          <pc:sldMk cId="2635862618" sldId="271"/>
        </pc:sldMkLst>
        <pc:spChg chg="mod">
          <ac:chgData name="Sarah Reynolds" userId="7c6a1199-4651-4466-b70b-54a27495c7a8" providerId="ADAL" clId="{BF31F992-DF13-4CE7-840A-EC23C3A2510E}" dt="2022-02-19T13:28:59.124" v="3015" actId="20577"/>
          <ac:spMkLst>
            <pc:docMk/>
            <pc:sldMk cId="2635862618" sldId="271"/>
            <ac:spMk id="2" creationId="{18B9BED2-E3BA-4791-9829-724C6400F96F}"/>
          </ac:spMkLst>
        </pc:spChg>
        <pc:spChg chg="mod">
          <ac:chgData name="Sarah Reynolds" userId="7c6a1199-4651-4466-b70b-54a27495c7a8" providerId="ADAL" clId="{BF31F992-DF13-4CE7-840A-EC23C3A2510E}" dt="2022-02-19T13:30:49.298" v="3132" actId="20577"/>
          <ac:spMkLst>
            <pc:docMk/>
            <pc:sldMk cId="2635862618" sldId="271"/>
            <ac:spMk id="7" creationId="{7147A292-E623-472A-BB2E-71A9F85E6A7E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10" creationId="{E48E5443-80E7-4AE3-B50F-9B6837BE09B5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13" creationId="{0785C4E7-545B-4D43-81C9-76F75297C274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15" creationId="{01B6ECCA-7A31-489A-9EB5-A736F1A38426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17" creationId="{9657081C-9529-4BAD-8D9E-855E0D178A69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19" creationId="{B4FBA72A-1CDB-4DED-9D9F-8DCEA66D6CE5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21" creationId="{2EFA499E-F4DC-4889-A998-1AB63657FEDE}"/>
          </ac:spMkLst>
        </pc:spChg>
        <pc:spChg chg="add">
          <ac:chgData name="Sarah Reynolds" userId="7c6a1199-4651-4466-b70b-54a27495c7a8" providerId="ADAL" clId="{BF31F992-DF13-4CE7-840A-EC23C3A2510E}" dt="2022-02-19T13:28:36.568" v="3008" actId="26606"/>
          <ac:spMkLst>
            <pc:docMk/>
            <pc:sldMk cId="2635862618" sldId="271"/>
            <ac:spMk id="23" creationId="{5F8E3B12-4ED7-4DDE-A720-58DAD716A4ED}"/>
          </ac:spMkLst>
        </pc:spChg>
        <pc:spChg chg="del">
          <ac:chgData name="Sarah Reynolds" userId="7c6a1199-4651-4466-b70b-54a27495c7a8" providerId="ADAL" clId="{BF31F992-DF13-4CE7-840A-EC23C3A2510E}" dt="2022-02-19T12:24:51.236" v="2413"/>
          <ac:spMkLst>
            <pc:docMk/>
            <pc:sldMk cId="2635862618" sldId="271"/>
            <ac:spMk id="30" creationId="{F875149D-F692-45DA-8324-D5E0193D5FC4}"/>
          </ac:spMkLst>
        </pc:spChg>
        <pc:spChg chg="del">
          <ac:chgData name="Sarah Reynolds" userId="7c6a1199-4651-4466-b70b-54a27495c7a8" providerId="ADAL" clId="{BF31F992-DF13-4CE7-840A-EC23C3A2510E}" dt="2022-02-19T12:24:51.236" v="2413"/>
          <ac:spMkLst>
            <pc:docMk/>
            <pc:sldMk cId="2635862618" sldId="271"/>
            <ac:spMk id="31" creationId="{C0B19935-C760-4698-9DD1-973C8A428D26}"/>
          </ac:spMkLst>
        </pc:spChg>
        <pc:spChg chg="del">
          <ac:chgData name="Sarah Reynolds" userId="7c6a1199-4651-4466-b70b-54a27495c7a8" providerId="ADAL" clId="{BF31F992-DF13-4CE7-840A-EC23C3A2510E}" dt="2022-02-19T12:24:51.236" v="2413"/>
          <ac:spMkLst>
            <pc:docMk/>
            <pc:sldMk cId="2635862618" sldId="271"/>
            <ac:spMk id="32" creationId="{08990612-E008-4F02-AEBB-B140BE753558}"/>
          </ac:spMkLst>
        </pc:spChg>
        <pc:spChg chg="del">
          <ac:chgData name="Sarah Reynolds" userId="7c6a1199-4651-4466-b70b-54a27495c7a8" providerId="ADAL" clId="{BF31F992-DF13-4CE7-840A-EC23C3A2510E}" dt="2022-02-19T12:24:51.236" v="2413"/>
          <ac:spMkLst>
            <pc:docMk/>
            <pc:sldMk cId="2635862618" sldId="271"/>
            <ac:spMk id="33" creationId="{A310A41F-3A14-4150-B6CF-0A577DDDEAD2}"/>
          </ac:spMkLst>
        </pc:spChg>
        <pc:picChg chg="add mod">
          <ac:chgData name="Sarah Reynolds" userId="7c6a1199-4651-4466-b70b-54a27495c7a8" providerId="ADAL" clId="{BF31F992-DF13-4CE7-840A-EC23C3A2510E}" dt="2022-02-19T13:28:36.568" v="3008" actId="26606"/>
          <ac:picMkLst>
            <pc:docMk/>
            <pc:sldMk cId="2635862618" sldId="271"/>
            <ac:picMk id="4" creationId="{49266597-978D-40EB-ADE0-705C056A68D3}"/>
          </ac:picMkLst>
        </pc:picChg>
        <pc:picChg chg="del">
          <ac:chgData name="Sarah Reynolds" userId="7c6a1199-4651-4466-b70b-54a27495c7a8" providerId="ADAL" clId="{BF31F992-DF13-4CE7-840A-EC23C3A2510E}" dt="2022-02-19T12:24:53.771" v="2414" actId="478"/>
          <ac:picMkLst>
            <pc:docMk/>
            <pc:sldMk cId="2635862618" sldId="271"/>
            <ac:picMk id="5" creationId="{0392F317-FE02-4DDC-904F-CA1E9B20C5BB}"/>
          </ac:picMkLst>
        </pc:picChg>
        <pc:picChg chg="add mod">
          <ac:chgData name="Sarah Reynolds" userId="7c6a1199-4651-4466-b70b-54a27495c7a8" providerId="ADAL" clId="{BF31F992-DF13-4CE7-840A-EC23C3A2510E}" dt="2022-02-19T13:28:51.756" v="3012" actId="14100"/>
          <ac:picMkLst>
            <pc:docMk/>
            <pc:sldMk cId="2635862618" sldId="271"/>
            <ac:picMk id="8" creationId="{17A9D2C0-4533-4CFC-81D2-043737884CB0}"/>
          </ac:picMkLst>
        </pc:picChg>
        <pc:picChg chg="del">
          <ac:chgData name="Sarah Reynolds" userId="7c6a1199-4651-4466-b70b-54a27495c7a8" providerId="ADAL" clId="{BF31F992-DF13-4CE7-840A-EC23C3A2510E}" dt="2022-02-19T12:24:55.662" v="2415" actId="478"/>
          <ac:picMkLst>
            <pc:docMk/>
            <pc:sldMk cId="2635862618" sldId="271"/>
            <ac:picMk id="25" creationId="{8F3C4042-4E41-483A-9B4F-95FAD299CDFF}"/>
          </ac:picMkLst>
        </pc:picChg>
      </pc:sldChg>
      <pc:sldChg chg="new del">
        <pc:chgData name="Sarah Reynolds" userId="7c6a1199-4651-4466-b70b-54a27495c7a8" providerId="ADAL" clId="{BF31F992-DF13-4CE7-840A-EC23C3A2510E}" dt="2022-02-19T12:28:38.481" v="2641" actId="680"/>
        <pc:sldMkLst>
          <pc:docMk/>
          <pc:sldMk cId="106810505" sldId="272"/>
        </pc:sldMkLst>
      </pc:sldChg>
      <pc:sldChg chg="addSp modSp new mod setBg">
        <pc:chgData name="Sarah Reynolds" userId="7c6a1199-4651-4466-b70b-54a27495c7a8" providerId="ADAL" clId="{BF31F992-DF13-4CE7-840A-EC23C3A2510E}" dt="2022-02-19T12:33:10.802" v="2654" actId="26606"/>
        <pc:sldMkLst>
          <pc:docMk/>
          <pc:sldMk cId="1409744139" sldId="272"/>
        </pc:sldMkLst>
        <pc:picChg chg="add mod">
          <ac:chgData name="Sarah Reynolds" userId="7c6a1199-4651-4466-b70b-54a27495c7a8" providerId="ADAL" clId="{BF31F992-DF13-4CE7-840A-EC23C3A2510E}" dt="2022-02-19T12:33:10.802" v="2654" actId="26606"/>
          <ac:picMkLst>
            <pc:docMk/>
            <pc:sldMk cId="1409744139" sldId="272"/>
            <ac:picMk id="6146" creationId="{63939A83-0622-4FBC-9F81-1D42B34F1AF2}"/>
          </ac:picMkLst>
        </pc:picChg>
        <pc:picChg chg="add mod ord">
          <ac:chgData name="Sarah Reynolds" userId="7c6a1199-4651-4466-b70b-54a27495c7a8" providerId="ADAL" clId="{BF31F992-DF13-4CE7-840A-EC23C3A2510E}" dt="2022-02-19T12:33:10.802" v="2654" actId="26606"/>
          <ac:picMkLst>
            <pc:docMk/>
            <pc:sldMk cId="1409744139" sldId="272"/>
            <ac:picMk id="6148" creationId="{8B342C6F-075D-413B-90E1-A3A603C817C8}"/>
          </ac:picMkLst>
        </pc:picChg>
        <pc:picChg chg="add mod ord">
          <ac:chgData name="Sarah Reynolds" userId="7c6a1199-4651-4466-b70b-54a27495c7a8" providerId="ADAL" clId="{BF31F992-DF13-4CE7-840A-EC23C3A2510E}" dt="2022-02-19T12:33:10.802" v="2654" actId="26606"/>
          <ac:picMkLst>
            <pc:docMk/>
            <pc:sldMk cId="1409744139" sldId="272"/>
            <ac:picMk id="6150" creationId="{045E44B1-A200-43E0-A02B-34344FDCE6CE}"/>
          </ac:picMkLst>
        </pc:picChg>
        <pc:picChg chg="add mod">
          <ac:chgData name="Sarah Reynolds" userId="7c6a1199-4651-4466-b70b-54a27495c7a8" providerId="ADAL" clId="{BF31F992-DF13-4CE7-840A-EC23C3A2510E}" dt="2022-02-19T12:33:10.802" v="2654" actId="26606"/>
          <ac:picMkLst>
            <pc:docMk/>
            <pc:sldMk cId="1409744139" sldId="272"/>
            <ac:picMk id="6152" creationId="{DED61FC0-F4DC-4D7D-8298-41050D73215A}"/>
          </ac:picMkLst>
        </pc:picChg>
        <pc:picChg chg="add mod">
          <ac:chgData name="Sarah Reynolds" userId="7c6a1199-4651-4466-b70b-54a27495c7a8" providerId="ADAL" clId="{BF31F992-DF13-4CE7-840A-EC23C3A2510E}" dt="2022-02-19T12:33:10.802" v="2654" actId="26606"/>
          <ac:picMkLst>
            <pc:docMk/>
            <pc:sldMk cId="1409744139" sldId="272"/>
            <ac:picMk id="6154" creationId="{64ABF910-B81D-4ABF-8B09-ED7EEB44F599}"/>
          </ac:picMkLst>
        </pc:picChg>
      </pc:sldChg>
      <pc:sldChg chg="addSp modSp new mod setBg">
        <pc:chgData name="Sarah Reynolds" userId="7c6a1199-4651-4466-b70b-54a27495c7a8" providerId="ADAL" clId="{BF31F992-DF13-4CE7-840A-EC23C3A2510E}" dt="2022-02-19T12:35:40.056" v="2661" actId="26606"/>
        <pc:sldMkLst>
          <pc:docMk/>
          <pc:sldMk cId="1438126857" sldId="273"/>
        </pc:sldMkLst>
        <pc:picChg chg="add mod ord">
          <ac:chgData name="Sarah Reynolds" userId="7c6a1199-4651-4466-b70b-54a27495c7a8" providerId="ADAL" clId="{BF31F992-DF13-4CE7-840A-EC23C3A2510E}" dt="2022-02-19T12:35:40.056" v="2661" actId="26606"/>
          <ac:picMkLst>
            <pc:docMk/>
            <pc:sldMk cId="1438126857" sldId="273"/>
            <ac:picMk id="7170" creationId="{1E16C510-4916-49AF-B435-EA2E6155F66F}"/>
          </ac:picMkLst>
        </pc:picChg>
        <pc:picChg chg="add mod ord">
          <ac:chgData name="Sarah Reynolds" userId="7c6a1199-4651-4466-b70b-54a27495c7a8" providerId="ADAL" clId="{BF31F992-DF13-4CE7-840A-EC23C3A2510E}" dt="2022-02-19T12:35:40.056" v="2661" actId="26606"/>
          <ac:picMkLst>
            <pc:docMk/>
            <pc:sldMk cId="1438126857" sldId="273"/>
            <ac:picMk id="7172" creationId="{6763A3B3-E6C2-4D1A-B10F-27F4CFDCDE2F}"/>
          </ac:picMkLst>
        </pc:picChg>
        <pc:picChg chg="add mod ord">
          <ac:chgData name="Sarah Reynolds" userId="7c6a1199-4651-4466-b70b-54a27495c7a8" providerId="ADAL" clId="{BF31F992-DF13-4CE7-840A-EC23C3A2510E}" dt="2022-02-19T12:35:40.056" v="2661" actId="26606"/>
          <ac:picMkLst>
            <pc:docMk/>
            <pc:sldMk cId="1438126857" sldId="273"/>
            <ac:picMk id="7174" creationId="{660CED71-2972-49DD-A1C0-53164788BF71}"/>
          </ac:picMkLst>
        </pc:picChg>
        <pc:picChg chg="add mod">
          <ac:chgData name="Sarah Reynolds" userId="7c6a1199-4651-4466-b70b-54a27495c7a8" providerId="ADAL" clId="{BF31F992-DF13-4CE7-840A-EC23C3A2510E}" dt="2022-02-19T12:35:40.056" v="2661" actId="26606"/>
          <ac:picMkLst>
            <pc:docMk/>
            <pc:sldMk cId="1438126857" sldId="273"/>
            <ac:picMk id="7176" creationId="{7B05C3B7-5138-47B3-BBC8-095B58756DFC}"/>
          </ac:picMkLst>
        </pc:picChg>
        <pc:picChg chg="add mod">
          <ac:chgData name="Sarah Reynolds" userId="7c6a1199-4651-4466-b70b-54a27495c7a8" providerId="ADAL" clId="{BF31F992-DF13-4CE7-840A-EC23C3A2510E}" dt="2022-02-19T12:35:40.056" v="2661" actId="26606"/>
          <ac:picMkLst>
            <pc:docMk/>
            <pc:sldMk cId="1438126857" sldId="273"/>
            <ac:picMk id="7178" creationId="{13EDB76A-0216-4168-B070-BB46C0A13BD3}"/>
          </ac:picMkLst>
        </pc:picChg>
      </pc:sldChg>
      <pc:sldChg chg="addSp modSp new mod setBg">
        <pc:chgData name="Sarah Reynolds" userId="7c6a1199-4651-4466-b70b-54a27495c7a8" providerId="ADAL" clId="{BF31F992-DF13-4CE7-840A-EC23C3A2510E}" dt="2022-02-19T12:37:45.673" v="2667" actId="26606"/>
        <pc:sldMkLst>
          <pc:docMk/>
          <pc:sldMk cId="511371032" sldId="274"/>
        </pc:sldMkLst>
        <pc:picChg chg="add mod ord">
          <ac:chgData name="Sarah Reynolds" userId="7c6a1199-4651-4466-b70b-54a27495c7a8" providerId="ADAL" clId="{BF31F992-DF13-4CE7-840A-EC23C3A2510E}" dt="2022-02-19T12:37:45.673" v="2667" actId="26606"/>
          <ac:picMkLst>
            <pc:docMk/>
            <pc:sldMk cId="511371032" sldId="274"/>
            <ac:picMk id="8194" creationId="{CE2789F1-8778-407F-B360-EF6257035715}"/>
          </ac:picMkLst>
        </pc:picChg>
        <pc:picChg chg="add mod">
          <ac:chgData name="Sarah Reynolds" userId="7c6a1199-4651-4466-b70b-54a27495c7a8" providerId="ADAL" clId="{BF31F992-DF13-4CE7-840A-EC23C3A2510E}" dt="2022-02-19T12:37:45.673" v="2667" actId="26606"/>
          <ac:picMkLst>
            <pc:docMk/>
            <pc:sldMk cId="511371032" sldId="274"/>
            <ac:picMk id="8196" creationId="{21A214B3-1FF8-4E0A-AF3F-966E386ED7A2}"/>
          </ac:picMkLst>
        </pc:picChg>
        <pc:picChg chg="add mod">
          <ac:chgData name="Sarah Reynolds" userId="7c6a1199-4651-4466-b70b-54a27495c7a8" providerId="ADAL" clId="{BF31F992-DF13-4CE7-840A-EC23C3A2510E}" dt="2022-02-19T12:37:45.673" v="2667" actId="26606"/>
          <ac:picMkLst>
            <pc:docMk/>
            <pc:sldMk cId="511371032" sldId="274"/>
            <ac:picMk id="8198" creationId="{EADACC34-2A30-4072-B9E8-696A480F5926}"/>
          </ac:picMkLst>
        </pc:picChg>
        <pc:picChg chg="add mod ord">
          <ac:chgData name="Sarah Reynolds" userId="7c6a1199-4651-4466-b70b-54a27495c7a8" providerId="ADAL" clId="{BF31F992-DF13-4CE7-840A-EC23C3A2510E}" dt="2022-02-19T12:37:45.673" v="2667" actId="26606"/>
          <ac:picMkLst>
            <pc:docMk/>
            <pc:sldMk cId="511371032" sldId="274"/>
            <ac:picMk id="8200" creationId="{B2B94E55-2D48-41DC-AF64-1FBEBE7DA2B2}"/>
          </ac:picMkLst>
        </pc:picChg>
      </pc:sldChg>
      <pc:sldChg chg="addSp delSp modSp new mod setBg">
        <pc:chgData name="Sarah Reynolds" userId="7c6a1199-4651-4466-b70b-54a27495c7a8" providerId="ADAL" clId="{BF31F992-DF13-4CE7-840A-EC23C3A2510E}" dt="2022-02-19T12:41:46.304" v="2679" actId="962"/>
        <pc:sldMkLst>
          <pc:docMk/>
          <pc:sldMk cId="3636651396" sldId="275"/>
        </pc:sldMkLst>
        <pc:spChg chg="add del">
          <ac:chgData name="Sarah Reynolds" userId="7c6a1199-4651-4466-b70b-54a27495c7a8" providerId="ADAL" clId="{BF31F992-DF13-4CE7-840A-EC23C3A2510E}" dt="2022-02-19T12:41:42.767" v="2674" actId="26606"/>
          <ac:spMkLst>
            <pc:docMk/>
            <pc:sldMk cId="3636651396" sldId="275"/>
            <ac:spMk id="77" creationId="{BF494AE6-A88C-448B-B1B7-80259E6F4FE0}"/>
          </ac:spMkLst>
        </pc:spChg>
        <pc:spChg chg="add">
          <ac:chgData name="Sarah Reynolds" userId="7c6a1199-4651-4466-b70b-54a27495c7a8" providerId="ADAL" clId="{BF31F992-DF13-4CE7-840A-EC23C3A2510E}" dt="2022-02-19T12:41:42.782" v="2675" actId="26606"/>
          <ac:spMkLst>
            <pc:docMk/>
            <pc:sldMk cId="3636651396" sldId="275"/>
            <ac:spMk id="9226" creationId="{6C2997EE-0889-44C3-AC0D-18F26AC9AAAB}"/>
          </ac:spMkLst>
        </pc:spChg>
        <pc:picChg chg="add mod ord">
          <ac:chgData name="Sarah Reynolds" userId="7c6a1199-4651-4466-b70b-54a27495c7a8" providerId="ADAL" clId="{BF31F992-DF13-4CE7-840A-EC23C3A2510E}" dt="2022-02-19T12:41:46.272" v="2676" actId="27614"/>
          <ac:picMkLst>
            <pc:docMk/>
            <pc:sldMk cId="3636651396" sldId="275"/>
            <ac:picMk id="9218" creationId="{1565DD14-EE94-4A70-9A95-6A177821F753}"/>
          </ac:picMkLst>
        </pc:picChg>
        <pc:picChg chg="add mod ord">
          <ac:chgData name="Sarah Reynolds" userId="7c6a1199-4651-4466-b70b-54a27495c7a8" providerId="ADAL" clId="{BF31F992-DF13-4CE7-840A-EC23C3A2510E}" dt="2022-02-19T12:41:46.288" v="2678" actId="27614"/>
          <ac:picMkLst>
            <pc:docMk/>
            <pc:sldMk cId="3636651396" sldId="275"/>
            <ac:picMk id="9220" creationId="{048AF79D-7BCE-469D-86D3-B46ED297F744}"/>
          </ac:picMkLst>
        </pc:picChg>
        <pc:picChg chg="add mod">
          <ac:chgData name="Sarah Reynolds" userId="7c6a1199-4651-4466-b70b-54a27495c7a8" providerId="ADAL" clId="{BF31F992-DF13-4CE7-840A-EC23C3A2510E}" dt="2022-02-19T12:41:46.304" v="2679" actId="962"/>
          <ac:picMkLst>
            <pc:docMk/>
            <pc:sldMk cId="3636651396" sldId="275"/>
            <ac:picMk id="9222" creationId="{253E1ABA-F49E-4A0E-BA86-7F53D418AC77}"/>
          </ac:picMkLst>
        </pc:picChg>
        <pc:picChg chg="add mod">
          <ac:chgData name="Sarah Reynolds" userId="7c6a1199-4651-4466-b70b-54a27495c7a8" providerId="ADAL" clId="{BF31F992-DF13-4CE7-840A-EC23C3A2510E}" dt="2022-02-19T12:41:46.304" v="2679" actId="962"/>
          <ac:picMkLst>
            <pc:docMk/>
            <pc:sldMk cId="3636651396" sldId="275"/>
            <ac:picMk id="9224" creationId="{69440A19-4D6F-44F7-8D08-79DA670C0F0C}"/>
          </ac:picMkLst>
        </pc:picChg>
      </pc:sldChg>
      <pc:sldChg chg="addSp delSp modSp new mod setBg">
        <pc:chgData name="Sarah Reynolds" userId="7c6a1199-4651-4466-b70b-54a27495c7a8" providerId="ADAL" clId="{BF31F992-DF13-4CE7-840A-EC23C3A2510E}" dt="2022-02-19T12:47:36.980" v="2693" actId="478"/>
        <pc:sldMkLst>
          <pc:docMk/>
          <pc:sldMk cId="979481557" sldId="276"/>
        </pc:sldMkLst>
        <pc:spChg chg="add del">
          <ac:chgData name="Sarah Reynolds" userId="7c6a1199-4651-4466-b70b-54a27495c7a8" providerId="ADAL" clId="{BF31F992-DF13-4CE7-840A-EC23C3A2510E}" dt="2022-02-19T12:45:36.175" v="2688" actId="26606"/>
          <ac:spMkLst>
            <pc:docMk/>
            <pc:sldMk cId="979481557" sldId="276"/>
            <ac:spMk id="75" creationId="{749FA6A2-2239-4EF2-9EB3-B1DC295FE14D}"/>
          </ac:spMkLst>
        </pc:spChg>
        <pc:spChg chg="add">
          <ac:chgData name="Sarah Reynolds" userId="7c6a1199-4651-4466-b70b-54a27495c7a8" providerId="ADAL" clId="{BF31F992-DF13-4CE7-840A-EC23C3A2510E}" dt="2022-02-19T12:45:36.175" v="2688" actId="26606"/>
          <ac:spMkLst>
            <pc:docMk/>
            <pc:sldMk cId="979481557" sldId="276"/>
            <ac:spMk id="141" creationId="{6C2997EE-0889-44C3-AC0D-18F26AC9AAAB}"/>
          </ac:spMkLst>
        </pc:spChg>
        <pc:picChg chg="add del mod ord">
          <ac:chgData name="Sarah Reynolds" userId="7c6a1199-4651-4466-b70b-54a27495c7a8" providerId="ADAL" clId="{BF31F992-DF13-4CE7-840A-EC23C3A2510E}" dt="2022-02-19T12:47:36.980" v="2693" actId="478"/>
          <ac:picMkLst>
            <pc:docMk/>
            <pc:sldMk cId="979481557" sldId="276"/>
            <ac:picMk id="10242" creationId="{FDD59118-B856-4BD8-A855-C992C23E44AF}"/>
          </ac:picMkLst>
        </pc:picChg>
        <pc:picChg chg="add del mod">
          <ac:chgData name="Sarah Reynolds" userId="7c6a1199-4651-4466-b70b-54a27495c7a8" providerId="ADAL" clId="{BF31F992-DF13-4CE7-840A-EC23C3A2510E}" dt="2022-02-19T12:47:36.980" v="2693" actId="478"/>
          <ac:picMkLst>
            <pc:docMk/>
            <pc:sldMk cId="979481557" sldId="276"/>
            <ac:picMk id="10244" creationId="{5F8AF762-B51F-4549-8A4A-CE505FC72F86}"/>
          </ac:picMkLst>
        </pc:picChg>
        <pc:picChg chg="add del mod">
          <ac:chgData name="Sarah Reynolds" userId="7c6a1199-4651-4466-b70b-54a27495c7a8" providerId="ADAL" clId="{BF31F992-DF13-4CE7-840A-EC23C3A2510E}" dt="2022-02-19T12:47:36.980" v="2693" actId="478"/>
          <ac:picMkLst>
            <pc:docMk/>
            <pc:sldMk cId="979481557" sldId="276"/>
            <ac:picMk id="10246" creationId="{334BB13E-2250-4A51-9EEF-FE33704748FA}"/>
          </ac:picMkLst>
        </pc:picChg>
        <pc:picChg chg="add del mod">
          <ac:chgData name="Sarah Reynolds" userId="7c6a1199-4651-4466-b70b-54a27495c7a8" providerId="ADAL" clId="{BF31F992-DF13-4CE7-840A-EC23C3A2510E}" dt="2022-02-19T12:47:36.980" v="2693" actId="478"/>
          <ac:picMkLst>
            <pc:docMk/>
            <pc:sldMk cId="979481557" sldId="276"/>
            <ac:picMk id="10248" creationId="{82609DCD-FCB6-452B-A908-A0539A06DD0C}"/>
          </ac:picMkLst>
        </pc:picChg>
      </pc:sldChg>
      <pc:sldChg chg="new del">
        <pc:chgData name="Sarah Reynolds" userId="7c6a1199-4651-4466-b70b-54a27495c7a8" providerId="ADAL" clId="{BF31F992-DF13-4CE7-840A-EC23C3A2510E}" dt="2022-02-19T12:49:41.406" v="2695" actId="47"/>
        <pc:sldMkLst>
          <pc:docMk/>
          <pc:sldMk cId="2871811515" sldId="277"/>
        </pc:sldMkLst>
      </pc:sldChg>
      <pc:sldChg chg="modSp add del mod">
        <pc:chgData name="Sarah Reynolds" userId="7c6a1199-4651-4466-b70b-54a27495c7a8" providerId="ADAL" clId="{BF31F992-DF13-4CE7-840A-EC23C3A2510E}" dt="2022-02-19T13:29:53.776" v="3021" actId="47"/>
        <pc:sldMkLst>
          <pc:docMk/>
          <pc:sldMk cId="3908558825" sldId="277"/>
        </pc:sldMkLst>
        <pc:spChg chg="mod">
          <ac:chgData name="Sarah Reynolds" userId="7c6a1199-4651-4466-b70b-54a27495c7a8" providerId="ADAL" clId="{BF31F992-DF13-4CE7-840A-EC23C3A2510E}" dt="2022-02-19T13:12:02.759" v="2743" actId="20577"/>
          <ac:spMkLst>
            <pc:docMk/>
            <pc:sldMk cId="3908558825" sldId="277"/>
            <ac:spMk id="7" creationId="{7147A292-E623-472A-BB2E-71A9F85E6A7E}"/>
          </ac:spMkLst>
        </pc:spChg>
      </pc:sldChg>
      <pc:sldChg chg="add">
        <pc:chgData name="Sarah Reynolds" userId="7c6a1199-4651-4466-b70b-54a27495c7a8" providerId="ADAL" clId="{BF31F992-DF13-4CE7-840A-EC23C3A2510E}" dt="2022-02-19T13:13:03.361" v="2744"/>
        <pc:sldMkLst>
          <pc:docMk/>
          <pc:sldMk cId="965968275" sldId="278"/>
        </pc:sldMkLst>
      </pc:sldChg>
      <pc:sldChg chg="addSp delSp modSp new mod setBg">
        <pc:chgData name="Sarah Reynolds" userId="7c6a1199-4651-4466-b70b-54a27495c7a8" providerId="ADAL" clId="{BF31F992-DF13-4CE7-840A-EC23C3A2510E}" dt="2022-02-19T13:19:21.768" v="2817" actId="26606"/>
        <pc:sldMkLst>
          <pc:docMk/>
          <pc:sldMk cId="3658690046" sldId="279"/>
        </pc:sldMkLst>
        <pc:spChg chg="mod or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2" creationId="{212AFAD2-FAFD-45C8-8144-F3940EDF7AB3}"/>
          </ac:spMkLst>
        </pc:spChg>
        <pc:spChg chg="del">
          <ac:chgData name="Sarah Reynolds" userId="7c6a1199-4651-4466-b70b-54a27495c7a8" providerId="ADAL" clId="{BF31F992-DF13-4CE7-840A-EC23C3A2510E}" dt="2022-02-19T13:14:19.406" v="2806" actId="478"/>
          <ac:spMkLst>
            <pc:docMk/>
            <pc:sldMk cId="3658690046" sldId="279"/>
            <ac:spMk id="3" creationId="{26CC2BCE-E8A1-49AE-9C88-A18E44ACC1C9}"/>
          </ac:spMkLst>
        </pc:spChg>
        <pc:spChg chg="del">
          <ac:chgData name="Sarah Reynolds" userId="7c6a1199-4651-4466-b70b-54a27495c7a8" providerId="ADAL" clId="{BF31F992-DF13-4CE7-840A-EC23C3A2510E}" dt="2022-02-19T13:14:21.529" v="2807" actId="478"/>
          <ac:spMkLst>
            <pc:docMk/>
            <pc:sldMk cId="3658690046" sldId="279"/>
            <ac:spMk id="4" creationId="{93322CD4-80BE-4B15-A867-2D90BD11C1C1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73" creationId="{77F8016E-837B-4C70-B44C-E1627C028CBC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75" creationId="{5B9C6062-B8DD-49CC-9F05-D6DF7ABB650E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77" creationId="{0F846FCA-97FF-4271-8B97-C14BD3AA9BD8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79" creationId="{62DD2BC0-D31F-4903-8F54-0F60B9E3A298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81" creationId="{C946306D-5ADD-463A-949A-DEEBA39D70DC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83" creationId="{A473A035-1F9A-4381-AC96-683CD2DF5DE8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85" creationId="{CF4ED641-0671-4D88-92E6-026A8C9F1A4E}"/>
          </ac:spMkLst>
        </pc:spChg>
        <pc:spChg chg="add del">
          <ac:chgData name="Sarah Reynolds" userId="7c6a1199-4651-4466-b70b-54a27495c7a8" providerId="ADAL" clId="{BF31F992-DF13-4CE7-840A-EC23C3A2510E}" dt="2022-02-19T13:19:21.752" v="2816" actId="26606"/>
          <ac:spMkLst>
            <pc:docMk/>
            <pc:sldMk cId="3658690046" sldId="279"/>
            <ac:spMk id="87" creationId="{7A02EF2F-E7B1-40FC-885B-C4D89902B6E0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0" creationId="{77F8016E-837B-4C70-B44C-E1627C028CBC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1" creationId="{5B9C6062-B8DD-49CC-9F05-D6DF7ABB650E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2" creationId="{0F846FCA-97FF-4271-8B97-C14BD3AA9BD8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3" creationId="{62DD2BC0-D31F-4903-8F54-0F60B9E3A298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4" creationId="{7140C5F6-42D5-4D5D-9636-0329EEFBA17D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5" creationId="{457E30F7-3253-4621-AB18-6A383D3A3870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6" creationId="{B305829B-9491-4F93-8853-9BCABA78FDC8}"/>
          </ac:spMkLst>
        </pc:spChg>
        <pc:spChg chg="add">
          <ac:chgData name="Sarah Reynolds" userId="7c6a1199-4651-4466-b70b-54a27495c7a8" providerId="ADAL" clId="{BF31F992-DF13-4CE7-840A-EC23C3A2510E}" dt="2022-02-19T13:19:21.768" v="2817" actId="26606"/>
          <ac:spMkLst>
            <pc:docMk/>
            <pc:sldMk cId="3658690046" sldId="279"/>
            <ac:spMk id="11277" creationId="{51F966F2-031A-4EA8-B214-62BED34FFEDF}"/>
          </ac:spMkLst>
        </pc:spChg>
        <pc:picChg chg="add mod ord">
          <ac:chgData name="Sarah Reynolds" userId="7c6a1199-4651-4466-b70b-54a27495c7a8" providerId="ADAL" clId="{BF31F992-DF13-4CE7-840A-EC23C3A2510E}" dt="2022-02-19T13:19:21.768" v="2817" actId="26606"/>
          <ac:picMkLst>
            <pc:docMk/>
            <pc:sldMk cId="3658690046" sldId="279"/>
            <ac:picMk id="6" creationId="{783877BC-557E-451D-BD61-B902649E2F23}"/>
          </ac:picMkLst>
        </pc:picChg>
        <pc:picChg chg="add mod">
          <ac:chgData name="Sarah Reynolds" userId="7c6a1199-4651-4466-b70b-54a27495c7a8" providerId="ADAL" clId="{BF31F992-DF13-4CE7-840A-EC23C3A2510E}" dt="2022-02-19T13:19:21.768" v="2817" actId="26606"/>
          <ac:picMkLst>
            <pc:docMk/>
            <pc:sldMk cId="3658690046" sldId="279"/>
            <ac:picMk id="11266" creationId="{44AD5FF3-FC26-49B4-A2AD-0AB822556617}"/>
          </ac:picMkLst>
        </pc:picChg>
        <pc:picChg chg="add mod ord">
          <ac:chgData name="Sarah Reynolds" userId="7c6a1199-4651-4466-b70b-54a27495c7a8" providerId="ADAL" clId="{BF31F992-DF13-4CE7-840A-EC23C3A2510E}" dt="2022-02-19T13:19:21.768" v="2817" actId="26606"/>
          <ac:picMkLst>
            <pc:docMk/>
            <pc:sldMk cId="3658690046" sldId="279"/>
            <ac:picMk id="11268" creationId="{E28A56F4-244D-4392-8F58-18DBE59A683D}"/>
          </ac:picMkLst>
        </pc:picChg>
      </pc:sldChg>
    </pc:docChg>
  </pc:docChgLst>
  <pc:docChgLst>
    <pc:chgData name="Sarah Reynolds" userId="7c6a1199-4651-4466-b70b-54a27495c7a8" providerId="ADAL" clId="{EC94CC7C-D84D-4B7D-B035-7A2A5B6B7049}"/>
    <pc:docChg chg="undo custSel addSld delSld modSld">
      <pc:chgData name="Sarah Reynolds" userId="7c6a1199-4651-4466-b70b-54a27495c7a8" providerId="ADAL" clId="{EC94CC7C-D84D-4B7D-B035-7A2A5B6B7049}" dt="2023-04-20T09:17:52.041" v="392" actId="20577"/>
      <pc:docMkLst>
        <pc:docMk/>
      </pc:docMkLst>
      <pc:sldChg chg="delSp modSp mod delDesignElem">
        <pc:chgData name="Sarah Reynolds" userId="7c6a1199-4651-4466-b70b-54a27495c7a8" providerId="ADAL" clId="{EC94CC7C-D84D-4B7D-B035-7A2A5B6B7049}" dt="2023-04-20T09:17:52.041" v="392" actId="20577"/>
        <pc:sldMkLst>
          <pc:docMk/>
          <pc:sldMk cId="1311514804" sldId="256"/>
        </pc:sldMkLst>
        <pc:spChg chg="mod">
          <ac:chgData name="Sarah Reynolds" userId="7c6a1199-4651-4466-b70b-54a27495c7a8" providerId="ADAL" clId="{EC94CC7C-D84D-4B7D-B035-7A2A5B6B7049}" dt="2023-04-20T08:56:27.354" v="31" actId="20577"/>
          <ac:spMkLst>
            <pc:docMk/>
            <pc:sldMk cId="1311514804" sldId="256"/>
            <ac:spMk id="2" creationId="{0E5AFC42-DCBE-461E-9598-EE578BEF780E}"/>
          </ac:spMkLst>
        </pc:spChg>
        <pc:spChg chg="mod">
          <ac:chgData name="Sarah Reynolds" userId="7c6a1199-4651-4466-b70b-54a27495c7a8" providerId="ADAL" clId="{EC94CC7C-D84D-4B7D-B035-7A2A5B6B7049}" dt="2023-04-20T09:17:52.041" v="392" actId="20577"/>
          <ac:spMkLst>
            <pc:docMk/>
            <pc:sldMk cId="1311514804" sldId="256"/>
            <ac:spMk id="3" creationId="{9ADCB275-1776-4740-8115-6E59E6D0FBBC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1311514804" sldId="256"/>
            <ac:spMk id="9" creationId="{5683D043-25BB-4AC9-8130-641179672614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1311514804" sldId="256"/>
            <ac:spMk id="11" creationId="{AA61CCAC-6875-474C-8E9E-F57ABF078C2B}"/>
          </ac:spMkLst>
        </pc:spChg>
      </pc:sldChg>
      <pc:sldChg chg="addSp delSp modSp mod delDesignElem">
        <pc:chgData name="Sarah Reynolds" userId="7c6a1199-4651-4466-b70b-54a27495c7a8" providerId="ADAL" clId="{EC94CC7C-D84D-4B7D-B035-7A2A5B6B7049}" dt="2023-04-20T09:10:44.780" v="334" actId="1076"/>
        <pc:sldMkLst>
          <pc:docMk/>
          <pc:sldMk cId="576953293" sldId="258"/>
        </pc:sldMkLst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576953293" sldId="258"/>
            <ac:spMk id="2" creationId="{28F1EBE7-5F61-452E-8351-87E168E16248}"/>
          </ac:spMkLst>
        </pc:spChg>
        <pc:spChg chg="add mod ord">
          <ac:chgData name="Sarah Reynolds" userId="7c6a1199-4651-4466-b70b-54a27495c7a8" providerId="ADAL" clId="{EC94CC7C-D84D-4B7D-B035-7A2A5B6B7049}" dt="2023-04-20T09:10:05.625" v="327" actId="14100"/>
          <ac:spMkLst>
            <pc:docMk/>
            <pc:sldMk cId="576953293" sldId="258"/>
            <ac:spMk id="3" creationId="{9A88B13E-2A45-2FD2-43B9-995CB6FFE479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576953293" sldId="258"/>
            <ac:spMk id="40" creationId="{7A4CA679-3546-4E14-8FB8-F57168C37635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576953293" sldId="258"/>
            <ac:spMk id="41" creationId="{44D16E90-7C64-4C04-A50A-B866A1A92B4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576953293" sldId="258"/>
            <ac:spMk id="42" creationId="{DBE4DD59-5AA2-46C6-B6A8-9B4C62D19877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576953293" sldId="258"/>
            <ac:spMk id="43" creationId="{160CE81C-67DC-489E-BFFB-877C80B854DB}"/>
          </ac:spMkLst>
        </pc:spChg>
        <pc:spChg chg="mod">
          <ac:chgData name="Sarah Reynolds" userId="7c6a1199-4651-4466-b70b-54a27495c7a8" providerId="ADAL" clId="{EC94CC7C-D84D-4B7D-B035-7A2A5B6B7049}" dt="2023-04-20T09:07:54.839" v="239" actId="255"/>
          <ac:spMkLst>
            <pc:docMk/>
            <pc:sldMk cId="576953293" sldId="258"/>
            <ac:spMk id="44" creationId="{3894CE2B-BA66-4C48-ABEB-246A9DE45681}"/>
          </ac:spMkLst>
        </pc:spChg>
        <pc:picChg chg="mod modCrop">
          <ac:chgData name="Sarah Reynolds" userId="7c6a1199-4651-4466-b70b-54a27495c7a8" providerId="ADAL" clId="{EC94CC7C-D84D-4B7D-B035-7A2A5B6B7049}" dt="2023-04-20T09:10:44.780" v="334" actId="1076"/>
          <ac:picMkLst>
            <pc:docMk/>
            <pc:sldMk cId="576953293" sldId="258"/>
            <ac:picMk id="6" creationId="{26EC9E8C-EF8F-40D8-A544-C5D0D907E753}"/>
          </ac:picMkLst>
        </pc:picChg>
      </pc:sldChg>
      <pc:sldChg chg="delSp delDesignElem">
        <pc:chgData name="Sarah Reynolds" userId="7c6a1199-4651-4466-b70b-54a27495c7a8" providerId="ADAL" clId="{EC94CC7C-D84D-4B7D-B035-7A2A5B6B7049}" dt="2023-04-20T09:01:05.664" v="53"/>
        <pc:sldMkLst>
          <pc:docMk/>
          <pc:sldMk cId="2654783928" sldId="259"/>
        </pc:sldMkLst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54783928" sldId="259"/>
            <ac:spMk id="71" creationId="{3CED7894-4F62-4A6C-8DB5-DB5BE08E9C03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54783928" sldId="259"/>
            <ac:spMk id="73" creationId="{E536F3B4-50F6-4C52-8F76-4EB1214719DC}"/>
          </ac:spMkLst>
        </pc:spChg>
      </pc:sldChg>
      <pc:sldChg chg="delSp modSp mod delDesignElem">
        <pc:chgData name="Sarah Reynolds" userId="7c6a1199-4651-4466-b70b-54a27495c7a8" providerId="ADAL" clId="{EC94CC7C-D84D-4B7D-B035-7A2A5B6B7049}" dt="2023-04-20T09:07:08.596" v="228" actId="255"/>
        <pc:sldMkLst>
          <pc:docMk/>
          <pc:sldMk cId="2114674043" sldId="260"/>
        </pc:sldMkLst>
        <pc:spChg chg="mod">
          <ac:chgData name="Sarah Reynolds" userId="7c6a1199-4651-4466-b70b-54a27495c7a8" providerId="ADAL" clId="{EC94CC7C-D84D-4B7D-B035-7A2A5B6B7049}" dt="2023-04-20T09:07:08.596" v="228" actId="255"/>
          <ac:spMkLst>
            <pc:docMk/>
            <pc:sldMk cId="2114674043" sldId="260"/>
            <ac:spMk id="3" creationId="{0C922953-65B8-4669-B990-3F110FC3773A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114674043" sldId="260"/>
            <ac:spMk id="12" creationId="{B8DD2392-397B-48BF-BEFA-EA1FB881CA85}"/>
          </ac:spMkLst>
        </pc:spChg>
      </pc:sldChg>
      <pc:sldChg chg="delSp modSp mod delDesignElem">
        <pc:chgData name="Sarah Reynolds" userId="7c6a1199-4651-4466-b70b-54a27495c7a8" providerId="ADAL" clId="{EC94CC7C-D84D-4B7D-B035-7A2A5B6B7049}" dt="2023-04-20T09:13:49.118" v="376" actId="14100"/>
        <pc:sldMkLst>
          <pc:docMk/>
          <pc:sldMk cId="3167910243" sldId="261"/>
        </pc:sldMkLst>
        <pc:spChg chg="mod">
          <ac:chgData name="Sarah Reynolds" userId="7c6a1199-4651-4466-b70b-54a27495c7a8" providerId="ADAL" clId="{EC94CC7C-D84D-4B7D-B035-7A2A5B6B7049}" dt="2023-04-20T09:13:40.086" v="375" actId="1076"/>
          <ac:spMkLst>
            <pc:docMk/>
            <pc:sldMk cId="3167910243" sldId="261"/>
            <ac:spMk id="2" creationId="{18B9BED2-E3BA-4791-9829-724C6400F96F}"/>
          </ac:spMkLst>
        </pc:spChg>
        <pc:spChg chg="mod">
          <ac:chgData name="Sarah Reynolds" userId="7c6a1199-4651-4466-b70b-54a27495c7a8" providerId="ADAL" clId="{EC94CC7C-D84D-4B7D-B035-7A2A5B6B7049}" dt="2023-04-20T09:13:49.118" v="376" actId="14100"/>
          <ac:spMkLst>
            <pc:docMk/>
            <pc:sldMk cId="3167910243" sldId="261"/>
            <ac:spMk id="7" creationId="{7147A292-E623-472A-BB2E-71A9F85E6A7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67910243" sldId="261"/>
            <ac:spMk id="30" creationId="{F875149D-F692-45DA-8324-D5E0193D5FC4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67910243" sldId="261"/>
            <ac:spMk id="31" creationId="{C0B19935-C760-4698-9DD1-973C8A428D26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67910243" sldId="261"/>
            <ac:spMk id="32" creationId="{08990612-E008-4F02-AEBB-B140BE753558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67910243" sldId="261"/>
            <ac:spMk id="33" creationId="{A310A41F-3A14-4150-B6CF-0A577DDDEAD2}"/>
          </ac:spMkLst>
        </pc:spChg>
      </pc:sldChg>
      <pc:sldChg chg="addSp delSp modSp mod delDesignElem">
        <pc:chgData name="Sarah Reynolds" userId="7c6a1199-4651-4466-b70b-54a27495c7a8" providerId="ADAL" clId="{EC94CC7C-D84D-4B7D-B035-7A2A5B6B7049}" dt="2023-04-20T09:12:37.014" v="360" actId="1076"/>
        <pc:sldMkLst>
          <pc:docMk/>
          <pc:sldMk cId="3182884074" sldId="262"/>
        </pc:sldMkLst>
        <pc:spChg chg="mod">
          <ac:chgData name="Sarah Reynolds" userId="7c6a1199-4651-4466-b70b-54a27495c7a8" providerId="ADAL" clId="{EC94CC7C-D84D-4B7D-B035-7A2A5B6B7049}" dt="2023-04-20T09:12:17.004" v="357" actId="1076"/>
          <ac:spMkLst>
            <pc:docMk/>
            <pc:sldMk cId="3182884074" sldId="262"/>
            <ac:spMk id="2" creationId="{DA6C757C-5DAC-4375-ACE6-8DD13F6AAF4E}"/>
          </ac:spMkLst>
        </pc:spChg>
        <pc:spChg chg="mod">
          <ac:chgData name="Sarah Reynolds" userId="7c6a1199-4651-4466-b70b-54a27495c7a8" providerId="ADAL" clId="{EC94CC7C-D84D-4B7D-B035-7A2A5B6B7049}" dt="2023-04-20T09:12:37.014" v="360" actId="1076"/>
          <ac:spMkLst>
            <pc:docMk/>
            <pc:sldMk cId="3182884074" sldId="262"/>
            <ac:spMk id="3" creationId="{69291A50-8B53-44FE-A530-B4DA2548D227}"/>
          </ac:spMkLst>
        </pc:spChg>
        <pc:spChg chg="add mod ord">
          <ac:chgData name="Sarah Reynolds" userId="7c6a1199-4651-4466-b70b-54a27495c7a8" providerId="ADAL" clId="{EC94CC7C-D84D-4B7D-B035-7A2A5B6B7049}" dt="2023-04-20T09:12:12.728" v="356" actId="167"/>
          <ac:spMkLst>
            <pc:docMk/>
            <pc:sldMk cId="3182884074" sldId="262"/>
            <ac:spMk id="4" creationId="{71AF3363-D69D-54CD-0FF1-DF19CE606BF4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82884074" sldId="262"/>
            <ac:spMk id="89" creationId="{160CE81C-67DC-489E-BFFB-877C80B854DB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82884074" sldId="262"/>
            <ac:spMk id="1058" creationId="{7A4CA679-3546-4E14-8FB8-F57168C37635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82884074" sldId="262"/>
            <ac:spMk id="1059" creationId="{44D16E90-7C64-4C04-A50A-B866A1A92B4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182884074" sldId="262"/>
            <ac:spMk id="1060" creationId="{DBE4DD59-5AA2-46C6-B6A8-9B4C62D19877}"/>
          </ac:spMkLst>
        </pc:spChg>
      </pc:sldChg>
      <pc:sldChg chg="addSp modSp mod">
        <pc:chgData name="Sarah Reynolds" userId="7c6a1199-4651-4466-b70b-54a27495c7a8" providerId="ADAL" clId="{EC94CC7C-D84D-4B7D-B035-7A2A5B6B7049}" dt="2023-04-20T09:12:05.086" v="354" actId="1076"/>
        <pc:sldMkLst>
          <pc:docMk/>
          <pc:sldMk cId="2749119869" sldId="263"/>
        </pc:sldMkLst>
        <pc:spChg chg="add mod ord">
          <ac:chgData name="Sarah Reynolds" userId="7c6a1199-4651-4466-b70b-54a27495c7a8" providerId="ADAL" clId="{EC94CC7C-D84D-4B7D-B035-7A2A5B6B7049}" dt="2023-04-20T09:12:01.140" v="353" actId="167"/>
          <ac:spMkLst>
            <pc:docMk/>
            <pc:sldMk cId="2749119869" sldId="263"/>
            <ac:spMk id="2" creationId="{E3C88AC9-637D-B42C-3BD1-9BBC2AAFC462}"/>
          </ac:spMkLst>
        </pc:spChg>
        <pc:picChg chg="mod">
          <ac:chgData name="Sarah Reynolds" userId="7c6a1199-4651-4466-b70b-54a27495c7a8" providerId="ADAL" clId="{EC94CC7C-D84D-4B7D-B035-7A2A5B6B7049}" dt="2023-04-20T09:12:05.086" v="354" actId="1076"/>
          <ac:picMkLst>
            <pc:docMk/>
            <pc:sldMk cId="2749119869" sldId="263"/>
            <ac:picMk id="3074" creationId="{8483B1B1-F65C-4845-A899-9194D4AC7590}"/>
          </ac:picMkLst>
        </pc:picChg>
      </pc:sldChg>
      <pc:sldChg chg="addSp delSp modSp mod delDesignElem">
        <pc:chgData name="Sarah Reynolds" userId="7c6a1199-4651-4466-b70b-54a27495c7a8" providerId="ADAL" clId="{EC94CC7C-D84D-4B7D-B035-7A2A5B6B7049}" dt="2023-04-20T09:12:48.521" v="363" actId="1076"/>
        <pc:sldMkLst>
          <pc:docMk/>
          <pc:sldMk cId="2795077228" sldId="264"/>
        </pc:sldMkLst>
        <pc:spChg chg="mod">
          <ac:chgData name="Sarah Reynolds" userId="7c6a1199-4651-4466-b70b-54a27495c7a8" providerId="ADAL" clId="{EC94CC7C-D84D-4B7D-B035-7A2A5B6B7049}" dt="2023-04-20T09:12:48.521" v="363" actId="1076"/>
          <ac:spMkLst>
            <pc:docMk/>
            <pc:sldMk cId="2795077228" sldId="264"/>
            <ac:spMk id="2" creationId="{DA6C757C-5DAC-4375-ACE6-8DD13F6AAF4E}"/>
          </ac:spMkLst>
        </pc:spChg>
        <pc:spChg chg="add mod ord">
          <ac:chgData name="Sarah Reynolds" userId="7c6a1199-4651-4466-b70b-54a27495c7a8" providerId="ADAL" clId="{EC94CC7C-D84D-4B7D-B035-7A2A5B6B7049}" dt="2023-04-20T09:12:41.357" v="362" actId="167"/>
          <ac:spMkLst>
            <pc:docMk/>
            <pc:sldMk cId="2795077228" sldId="264"/>
            <ac:spMk id="4" creationId="{ABFDBB1A-E6C3-8219-3E8A-D25A47C0913B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795077228" sldId="264"/>
            <ac:spMk id="71" creationId="{7A4CA679-3546-4E14-8FB8-F57168C37635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795077228" sldId="264"/>
            <ac:spMk id="73" creationId="{44D16E90-7C64-4C04-A50A-B866A1A92B4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795077228" sldId="264"/>
            <ac:spMk id="75" creationId="{DBE4DD59-5AA2-46C6-B6A8-9B4C62D19877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795077228" sldId="264"/>
            <ac:spMk id="77" creationId="{160CE81C-67DC-489E-BFFB-877C80B854DB}"/>
          </ac:spMkLst>
        </pc:spChg>
      </pc:sldChg>
      <pc:sldChg chg="addSp delSp modSp mod">
        <pc:chgData name="Sarah Reynolds" userId="7c6a1199-4651-4466-b70b-54a27495c7a8" providerId="ADAL" clId="{EC94CC7C-D84D-4B7D-B035-7A2A5B6B7049}" dt="2023-04-20T09:13:19.273" v="373" actId="1076"/>
        <pc:sldMkLst>
          <pc:docMk/>
          <pc:sldMk cId="1305091464" sldId="266"/>
        </pc:sldMkLst>
        <pc:spChg chg="mod">
          <ac:chgData name="Sarah Reynolds" userId="7c6a1199-4651-4466-b70b-54a27495c7a8" providerId="ADAL" clId="{EC94CC7C-D84D-4B7D-B035-7A2A5B6B7049}" dt="2023-04-20T09:13:19.273" v="373" actId="1076"/>
          <ac:spMkLst>
            <pc:docMk/>
            <pc:sldMk cId="1305091464" sldId="266"/>
            <ac:spMk id="2" creationId="{DA6C757C-5DAC-4375-ACE6-8DD13F6AAF4E}"/>
          </ac:spMkLst>
        </pc:spChg>
        <pc:spChg chg="add del mod">
          <ac:chgData name="Sarah Reynolds" userId="7c6a1199-4651-4466-b70b-54a27495c7a8" providerId="ADAL" clId="{EC94CC7C-D84D-4B7D-B035-7A2A5B6B7049}" dt="2023-04-20T09:13:07.339" v="368" actId="478"/>
          <ac:spMkLst>
            <pc:docMk/>
            <pc:sldMk cId="1305091464" sldId="266"/>
            <ac:spMk id="4" creationId="{3E8F11EA-68A8-0649-BBDF-C111F722B414}"/>
          </ac:spMkLst>
        </pc:spChg>
        <pc:spChg chg="add mod ord">
          <ac:chgData name="Sarah Reynolds" userId="7c6a1199-4651-4466-b70b-54a27495c7a8" providerId="ADAL" clId="{EC94CC7C-D84D-4B7D-B035-7A2A5B6B7049}" dt="2023-04-20T09:13:15.892" v="372" actId="1076"/>
          <ac:spMkLst>
            <pc:docMk/>
            <pc:sldMk cId="1305091464" sldId="266"/>
            <ac:spMk id="5" creationId="{F5AA1263-1AFC-4D8F-8A3E-0F433D09EBC5}"/>
          </ac:spMkLst>
        </pc:spChg>
      </pc:sldChg>
      <pc:sldChg chg="addSp delSp modSp mod">
        <pc:chgData name="Sarah Reynolds" userId="7c6a1199-4651-4466-b70b-54a27495c7a8" providerId="ADAL" clId="{EC94CC7C-D84D-4B7D-B035-7A2A5B6B7049}" dt="2023-04-20T09:11:52.465" v="351" actId="1076"/>
        <pc:sldMkLst>
          <pc:docMk/>
          <pc:sldMk cId="1028181017" sldId="267"/>
        </pc:sldMkLst>
        <pc:spChg chg="add mod ord">
          <ac:chgData name="Sarah Reynolds" userId="7c6a1199-4651-4466-b70b-54a27495c7a8" providerId="ADAL" clId="{EC94CC7C-D84D-4B7D-B035-7A2A5B6B7049}" dt="2023-04-20T09:10:51.100" v="336" actId="167"/>
          <ac:spMkLst>
            <pc:docMk/>
            <pc:sldMk cId="1028181017" sldId="267"/>
            <ac:spMk id="3" creationId="{CB6FB0F8-6C0F-5F53-6EA4-E52978F8D9A0}"/>
          </ac:spMkLst>
        </pc:spChg>
        <pc:spChg chg="add del mod">
          <ac:chgData name="Sarah Reynolds" userId="7c6a1199-4651-4466-b70b-54a27495c7a8" providerId="ADAL" clId="{EC94CC7C-D84D-4B7D-B035-7A2A5B6B7049}" dt="2023-04-20T09:11:34.744" v="345" actId="478"/>
          <ac:spMkLst>
            <pc:docMk/>
            <pc:sldMk cId="1028181017" sldId="267"/>
            <ac:spMk id="4" creationId="{D372DF9A-370A-BBE0-757D-C292A1C1CAF2}"/>
          </ac:spMkLst>
        </pc:spChg>
        <pc:spChg chg="mod">
          <ac:chgData name="Sarah Reynolds" userId="7c6a1199-4651-4466-b70b-54a27495c7a8" providerId="ADAL" clId="{EC94CC7C-D84D-4B7D-B035-7A2A5B6B7049}" dt="2023-04-20T09:11:14.323" v="341" actId="14100"/>
          <ac:spMkLst>
            <pc:docMk/>
            <pc:sldMk cId="1028181017" sldId="267"/>
            <ac:spMk id="7" creationId="{7147A292-E623-472A-BB2E-71A9F85E6A7E}"/>
          </ac:spMkLst>
        </pc:spChg>
        <pc:picChg chg="mod">
          <ac:chgData name="Sarah Reynolds" userId="7c6a1199-4651-4466-b70b-54a27495c7a8" providerId="ADAL" clId="{EC94CC7C-D84D-4B7D-B035-7A2A5B6B7049}" dt="2023-04-20T09:11:52.465" v="351" actId="1076"/>
          <ac:picMkLst>
            <pc:docMk/>
            <pc:sldMk cId="1028181017" sldId="267"/>
            <ac:picMk id="5122" creationId="{690E61E3-14C9-4FBF-AF2E-9C70DB26B854}"/>
          </ac:picMkLst>
        </pc:picChg>
      </pc:sldChg>
      <pc:sldChg chg="modSp mod">
        <pc:chgData name="Sarah Reynolds" userId="7c6a1199-4651-4466-b70b-54a27495c7a8" providerId="ADAL" clId="{EC94CC7C-D84D-4B7D-B035-7A2A5B6B7049}" dt="2023-04-20T09:13:26.678" v="374" actId="1076"/>
        <pc:sldMkLst>
          <pc:docMk/>
          <pc:sldMk cId="2094005504" sldId="268"/>
        </pc:sldMkLst>
        <pc:spChg chg="mod">
          <ac:chgData name="Sarah Reynolds" userId="7c6a1199-4651-4466-b70b-54a27495c7a8" providerId="ADAL" clId="{EC94CC7C-D84D-4B7D-B035-7A2A5B6B7049}" dt="2023-04-20T09:13:26.678" v="374" actId="1076"/>
          <ac:spMkLst>
            <pc:docMk/>
            <pc:sldMk cId="2094005504" sldId="268"/>
            <ac:spMk id="5" creationId="{9B63B72C-3664-415E-A65F-48F53B548FA6}"/>
          </ac:spMkLst>
        </pc:spChg>
      </pc:sldChg>
      <pc:sldChg chg="addSp delSp modSp mod delDesignElem">
        <pc:chgData name="Sarah Reynolds" userId="7c6a1199-4651-4466-b70b-54a27495c7a8" providerId="ADAL" clId="{EC94CC7C-D84D-4B7D-B035-7A2A5B6B7049}" dt="2023-04-20T09:14:18.061" v="382" actId="1076"/>
        <pc:sldMkLst>
          <pc:docMk/>
          <pc:sldMk cId="2635862618" sldId="271"/>
        </pc:sldMkLst>
        <pc:spChg chg="mod">
          <ac:chgData name="Sarah Reynolds" userId="7c6a1199-4651-4466-b70b-54a27495c7a8" providerId="ADAL" clId="{EC94CC7C-D84D-4B7D-B035-7A2A5B6B7049}" dt="2023-04-20T09:14:14.485" v="381" actId="207"/>
          <ac:spMkLst>
            <pc:docMk/>
            <pc:sldMk cId="2635862618" sldId="271"/>
            <ac:spMk id="2" creationId="{18B9BED2-E3BA-4791-9829-724C6400F96F}"/>
          </ac:spMkLst>
        </pc:spChg>
        <pc:spChg chg="add mod ord">
          <ac:chgData name="Sarah Reynolds" userId="7c6a1199-4651-4466-b70b-54a27495c7a8" providerId="ADAL" clId="{EC94CC7C-D84D-4B7D-B035-7A2A5B6B7049}" dt="2023-04-20T09:13:57.931" v="378" actId="167"/>
          <ac:spMkLst>
            <pc:docMk/>
            <pc:sldMk cId="2635862618" sldId="271"/>
            <ac:spMk id="3" creationId="{1E01A45E-B9C6-48EC-DEF5-5489ACDF60FD}"/>
          </ac:spMkLst>
        </pc:spChg>
        <pc:spChg chg="mod">
          <ac:chgData name="Sarah Reynolds" userId="7c6a1199-4651-4466-b70b-54a27495c7a8" providerId="ADAL" clId="{EC94CC7C-D84D-4B7D-B035-7A2A5B6B7049}" dt="2023-04-20T09:14:18.061" v="382" actId="1076"/>
          <ac:spMkLst>
            <pc:docMk/>
            <pc:sldMk cId="2635862618" sldId="271"/>
            <ac:spMk id="7" creationId="{7147A292-E623-472A-BB2E-71A9F85E6A7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10" creationId="{E48E5443-80E7-4AE3-B50F-9B6837BE09B5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13" creationId="{0785C4E7-545B-4D43-81C9-76F75297C274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15" creationId="{01B6ECCA-7A31-489A-9EB5-A736F1A38426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17" creationId="{9657081C-9529-4BAD-8D9E-855E0D178A69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19" creationId="{B4FBA72A-1CDB-4DED-9D9F-8DCEA66D6CE5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21" creationId="{2EFA499E-F4DC-4889-A998-1AB63657FED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2635862618" sldId="271"/>
            <ac:spMk id="23" creationId="{5F8E3B12-4ED7-4DDE-A720-58DAD716A4ED}"/>
          </ac:spMkLst>
        </pc:spChg>
      </pc:sldChg>
      <pc:sldChg chg="delSp delDesignElem">
        <pc:chgData name="Sarah Reynolds" userId="7c6a1199-4651-4466-b70b-54a27495c7a8" providerId="ADAL" clId="{EC94CC7C-D84D-4B7D-B035-7A2A5B6B7049}" dt="2023-04-20T09:01:05.664" v="53"/>
        <pc:sldMkLst>
          <pc:docMk/>
          <pc:sldMk cId="3636651396" sldId="275"/>
        </pc:sldMkLst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36651396" sldId="275"/>
            <ac:spMk id="9226" creationId="{6C2997EE-0889-44C3-AC0D-18F26AC9AAAB}"/>
          </ac:spMkLst>
        </pc:spChg>
      </pc:sldChg>
      <pc:sldChg chg="delSp delDesignElem">
        <pc:chgData name="Sarah Reynolds" userId="7c6a1199-4651-4466-b70b-54a27495c7a8" providerId="ADAL" clId="{EC94CC7C-D84D-4B7D-B035-7A2A5B6B7049}" dt="2023-04-20T09:01:05.664" v="53"/>
        <pc:sldMkLst>
          <pc:docMk/>
          <pc:sldMk cId="979481557" sldId="276"/>
        </pc:sldMkLst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979481557" sldId="276"/>
            <ac:spMk id="141" creationId="{6C2997EE-0889-44C3-AC0D-18F26AC9AAAB}"/>
          </ac:spMkLst>
        </pc:spChg>
      </pc:sldChg>
      <pc:sldChg chg="addSp modSp add mod">
        <pc:chgData name="Sarah Reynolds" userId="7c6a1199-4651-4466-b70b-54a27495c7a8" providerId="ADAL" clId="{EC94CC7C-D84D-4B7D-B035-7A2A5B6B7049}" dt="2023-04-20T09:09:06.773" v="318" actId="167"/>
        <pc:sldMkLst>
          <pc:docMk/>
          <pc:sldMk cId="3689505797" sldId="277"/>
        </pc:sldMkLst>
        <pc:spChg chg="add mod ord">
          <ac:chgData name="Sarah Reynolds" userId="7c6a1199-4651-4466-b70b-54a27495c7a8" providerId="ADAL" clId="{EC94CC7C-D84D-4B7D-B035-7A2A5B6B7049}" dt="2023-04-20T09:09:06.773" v="318" actId="167"/>
          <ac:spMkLst>
            <pc:docMk/>
            <pc:sldMk cId="3689505797" sldId="277"/>
            <ac:spMk id="3" creationId="{DC7D8281-ADF1-5697-4F1E-8B1CB4C2027B}"/>
          </ac:spMkLst>
        </pc:spChg>
        <pc:spChg chg="mod">
          <ac:chgData name="Sarah Reynolds" userId="7c6a1199-4651-4466-b70b-54a27495c7a8" providerId="ADAL" clId="{EC94CC7C-D84D-4B7D-B035-7A2A5B6B7049}" dt="2023-04-20T09:05:16.690" v="214" actId="1076"/>
          <ac:spMkLst>
            <pc:docMk/>
            <pc:sldMk cId="3689505797" sldId="277"/>
            <ac:spMk id="4" creationId="{5F0977C3-BD7D-4617-8DF1-56211456D512}"/>
          </ac:spMkLst>
        </pc:spChg>
        <pc:picChg chg="mod">
          <ac:chgData name="Sarah Reynolds" userId="7c6a1199-4651-4466-b70b-54a27495c7a8" providerId="ADAL" clId="{EC94CC7C-D84D-4B7D-B035-7A2A5B6B7049}" dt="2023-04-20T09:01:05.664" v="53"/>
          <ac:picMkLst>
            <pc:docMk/>
            <pc:sldMk cId="3689505797" sldId="277"/>
            <ac:picMk id="9" creationId="{7C124A5F-F66C-4720-AFD7-3ABFA1BF112C}"/>
          </ac:picMkLst>
        </pc:picChg>
      </pc:sldChg>
      <pc:sldChg chg="addSp modSp mod">
        <pc:chgData name="Sarah Reynolds" userId="7c6a1199-4651-4466-b70b-54a27495c7a8" providerId="ADAL" clId="{EC94CC7C-D84D-4B7D-B035-7A2A5B6B7049}" dt="2023-04-20T09:15:01.072" v="390" actId="1076"/>
        <pc:sldMkLst>
          <pc:docMk/>
          <pc:sldMk cId="965968275" sldId="278"/>
        </pc:sldMkLst>
        <pc:spChg chg="mod">
          <ac:chgData name="Sarah Reynolds" userId="7c6a1199-4651-4466-b70b-54a27495c7a8" providerId="ADAL" clId="{EC94CC7C-D84D-4B7D-B035-7A2A5B6B7049}" dt="2023-04-20T09:15:01.072" v="390" actId="1076"/>
          <ac:spMkLst>
            <pc:docMk/>
            <pc:sldMk cId="965968275" sldId="278"/>
            <ac:spMk id="2" creationId="{18B9BED2-E3BA-4791-9829-724C6400F96F}"/>
          </ac:spMkLst>
        </pc:spChg>
        <pc:spChg chg="add mod ord">
          <ac:chgData name="Sarah Reynolds" userId="7c6a1199-4651-4466-b70b-54a27495c7a8" providerId="ADAL" clId="{EC94CC7C-D84D-4B7D-B035-7A2A5B6B7049}" dt="2023-04-20T09:14:27.284" v="384" actId="167"/>
          <ac:spMkLst>
            <pc:docMk/>
            <pc:sldMk cId="965968275" sldId="278"/>
            <ac:spMk id="3" creationId="{1B503E38-BB4E-4E15-E9B8-76C6A01AEFC5}"/>
          </ac:spMkLst>
        </pc:spChg>
        <pc:spChg chg="mod">
          <ac:chgData name="Sarah Reynolds" userId="7c6a1199-4651-4466-b70b-54a27495c7a8" providerId="ADAL" clId="{EC94CC7C-D84D-4B7D-B035-7A2A5B6B7049}" dt="2023-04-20T09:14:54.608" v="389" actId="12"/>
          <ac:spMkLst>
            <pc:docMk/>
            <pc:sldMk cId="965968275" sldId="278"/>
            <ac:spMk id="7" creationId="{7147A292-E623-472A-BB2E-71A9F85E6A7E}"/>
          </ac:spMkLst>
        </pc:spChg>
      </pc:sldChg>
      <pc:sldChg chg="addSp delSp modSp mod delDesignElem">
        <pc:chgData name="Sarah Reynolds" userId="7c6a1199-4651-4466-b70b-54a27495c7a8" providerId="ADAL" clId="{EC94CC7C-D84D-4B7D-B035-7A2A5B6B7049}" dt="2023-04-20T09:09:19.781" v="322" actId="167"/>
        <pc:sldMkLst>
          <pc:docMk/>
          <pc:sldMk cId="3658690046" sldId="279"/>
        </pc:sldMkLst>
        <pc:spChg chg="add mod ord">
          <ac:chgData name="Sarah Reynolds" userId="7c6a1199-4651-4466-b70b-54a27495c7a8" providerId="ADAL" clId="{EC94CC7C-D84D-4B7D-B035-7A2A5B6B7049}" dt="2023-04-20T09:09:19.781" v="322" actId="167"/>
          <ac:spMkLst>
            <pc:docMk/>
            <pc:sldMk cId="3658690046" sldId="279"/>
            <ac:spMk id="3" creationId="{BDF2BA0D-5046-160C-9DCF-E6CB6DB6EAE6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0" creationId="{77F8016E-837B-4C70-B44C-E1627C028CBC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1" creationId="{5B9C6062-B8DD-49CC-9F05-D6DF7ABB650E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2" creationId="{0F846FCA-97FF-4271-8B97-C14BD3AA9BD8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3" creationId="{62DD2BC0-D31F-4903-8F54-0F60B9E3A298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4" creationId="{7140C5F6-42D5-4D5D-9636-0329EEFBA17D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5" creationId="{457E30F7-3253-4621-AB18-6A383D3A3870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6" creationId="{B305829B-9491-4F93-8853-9BCABA78FDC8}"/>
          </ac:spMkLst>
        </pc:spChg>
        <pc:spChg chg="del">
          <ac:chgData name="Sarah Reynolds" userId="7c6a1199-4651-4466-b70b-54a27495c7a8" providerId="ADAL" clId="{EC94CC7C-D84D-4B7D-B035-7A2A5B6B7049}" dt="2023-04-20T09:01:05.664" v="53"/>
          <ac:spMkLst>
            <pc:docMk/>
            <pc:sldMk cId="3658690046" sldId="279"/>
            <ac:spMk id="11277" creationId="{51F966F2-031A-4EA8-B214-62BED34FFEDF}"/>
          </ac:spMkLst>
        </pc:spChg>
      </pc:sldChg>
      <pc:sldChg chg="modSp add mod">
        <pc:chgData name="Sarah Reynolds" userId="7c6a1199-4651-4466-b70b-54a27495c7a8" providerId="ADAL" clId="{EC94CC7C-D84D-4B7D-B035-7A2A5B6B7049}" dt="2023-04-20T09:04:33.042" v="211" actId="20577"/>
        <pc:sldMkLst>
          <pc:docMk/>
          <pc:sldMk cId="89878521" sldId="284"/>
        </pc:sldMkLst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89878521" sldId="284"/>
            <ac:spMk id="3" creationId="{F05CBCDD-0054-4A09-926F-5D9577B6191B}"/>
          </ac:spMkLst>
        </pc:spChg>
        <pc:spChg chg="mod">
          <ac:chgData name="Sarah Reynolds" userId="7c6a1199-4651-4466-b70b-54a27495c7a8" providerId="ADAL" clId="{EC94CC7C-D84D-4B7D-B035-7A2A5B6B7049}" dt="2023-04-20T09:03:36.754" v="118" actId="20577"/>
          <ac:spMkLst>
            <pc:docMk/>
            <pc:sldMk cId="89878521" sldId="284"/>
            <ac:spMk id="4" creationId="{4A7CB3E7-1912-4F83-A62B-749E066D9847}"/>
          </ac:spMkLst>
        </pc:spChg>
        <pc:spChg chg="mod">
          <ac:chgData name="Sarah Reynolds" userId="7c6a1199-4651-4466-b70b-54a27495c7a8" providerId="ADAL" clId="{EC94CC7C-D84D-4B7D-B035-7A2A5B6B7049}" dt="2023-04-20T09:04:33.042" v="211" actId="20577"/>
          <ac:spMkLst>
            <pc:docMk/>
            <pc:sldMk cId="89878521" sldId="284"/>
            <ac:spMk id="10" creationId="{F4F6F619-FF4F-4FD2-A98B-8AEDBB03010C}"/>
          </ac:spMkLst>
        </pc:spChg>
      </pc:sldChg>
      <pc:sldChg chg="modSp add mod">
        <pc:chgData name="Sarah Reynolds" userId="7c6a1199-4651-4466-b70b-54a27495c7a8" providerId="ADAL" clId="{EC94CC7C-D84D-4B7D-B035-7A2A5B6B7049}" dt="2023-04-20T09:01:05.780" v="56" actId="27636"/>
        <pc:sldMkLst>
          <pc:docMk/>
          <pc:sldMk cId="3540898067" sldId="285"/>
        </pc:sldMkLst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3540898067" sldId="285"/>
            <ac:spMk id="2" creationId="{A6BA76B3-D03C-4451-8EB4-18D3076077B3}"/>
          </ac:spMkLst>
        </pc:spChg>
        <pc:spChg chg="mod">
          <ac:chgData name="Sarah Reynolds" userId="7c6a1199-4651-4466-b70b-54a27495c7a8" providerId="ADAL" clId="{EC94CC7C-D84D-4B7D-B035-7A2A5B6B7049}" dt="2023-04-20T09:01:05.764" v="54" actId="27636"/>
          <ac:spMkLst>
            <pc:docMk/>
            <pc:sldMk cId="3540898067" sldId="285"/>
            <ac:spMk id="3" creationId="{348A36BD-3D0C-42D5-A5D3-CE11F484185A}"/>
          </ac:spMkLst>
        </pc:spChg>
        <pc:spChg chg="mod">
          <ac:chgData name="Sarah Reynolds" userId="7c6a1199-4651-4466-b70b-54a27495c7a8" providerId="ADAL" clId="{EC94CC7C-D84D-4B7D-B035-7A2A5B6B7049}" dt="2023-04-20T09:01:05.764" v="55" actId="27636"/>
          <ac:spMkLst>
            <pc:docMk/>
            <pc:sldMk cId="3540898067" sldId="285"/>
            <ac:spMk id="4" creationId="{5F0977C3-BD7D-4617-8DF1-56211456D512}"/>
          </ac:spMkLst>
        </pc:spChg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3540898067" sldId="285"/>
            <ac:spMk id="6" creationId="{E4AE5A9A-97BF-4F00-99FD-061CFBB425C3}"/>
          </ac:spMkLst>
        </pc:spChg>
        <pc:spChg chg="mod">
          <ac:chgData name="Sarah Reynolds" userId="7c6a1199-4651-4466-b70b-54a27495c7a8" providerId="ADAL" clId="{EC94CC7C-D84D-4B7D-B035-7A2A5B6B7049}" dt="2023-04-20T09:01:05.780" v="56" actId="27636"/>
          <ac:spMkLst>
            <pc:docMk/>
            <pc:sldMk cId="3540898067" sldId="285"/>
            <ac:spMk id="13" creationId="{1C19259B-FF81-44C9-93FE-E56D812EDBFD}"/>
          </ac:spMkLst>
        </pc:spChg>
        <pc:picChg chg="mod">
          <ac:chgData name="Sarah Reynolds" userId="7c6a1199-4651-4466-b70b-54a27495c7a8" providerId="ADAL" clId="{EC94CC7C-D84D-4B7D-B035-7A2A5B6B7049}" dt="2023-04-20T09:01:05.664" v="53"/>
          <ac:picMkLst>
            <pc:docMk/>
            <pc:sldMk cId="3540898067" sldId="285"/>
            <ac:picMk id="10" creationId="{8AB7CB3F-F179-45BA-A58A-6757FEB3AD50}"/>
          </ac:picMkLst>
        </pc:picChg>
      </pc:sldChg>
      <pc:sldChg chg="modSp add">
        <pc:chgData name="Sarah Reynolds" userId="7c6a1199-4651-4466-b70b-54a27495c7a8" providerId="ADAL" clId="{EC94CC7C-D84D-4B7D-B035-7A2A5B6B7049}" dt="2023-04-20T09:01:05.664" v="53"/>
        <pc:sldMkLst>
          <pc:docMk/>
          <pc:sldMk cId="1372091454" sldId="286"/>
        </pc:sldMkLst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1372091454" sldId="286"/>
            <ac:spMk id="2" creationId="{A6BA76B3-D03C-4451-8EB4-18D3076077B3}"/>
          </ac:spMkLst>
        </pc:spChg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1372091454" sldId="286"/>
            <ac:spMk id="6" creationId="{E4AE5A9A-97BF-4F00-99FD-061CFBB425C3}"/>
          </ac:spMkLst>
        </pc:spChg>
        <pc:picChg chg="mod">
          <ac:chgData name="Sarah Reynolds" userId="7c6a1199-4651-4466-b70b-54a27495c7a8" providerId="ADAL" clId="{EC94CC7C-D84D-4B7D-B035-7A2A5B6B7049}" dt="2023-04-20T09:01:05.664" v="53"/>
          <ac:picMkLst>
            <pc:docMk/>
            <pc:sldMk cId="1372091454" sldId="286"/>
            <ac:picMk id="10" creationId="{8AB7CB3F-F179-45BA-A58A-6757FEB3AD50}"/>
          </ac:picMkLst>
        </pc:picChg>
      </pc:sldChg>
      <pc:sldChg chg="modSp add mod">
        <pc:chgData name="Sarah Reynolds" userId="7c6a1199-4651-4466-b70b-54a27495c7a8" providerId="ADAL" clId="{EC94CC7C-D84D-4B7D-B035-7A2A5B6B7049}" dt="2023-04-20T09:02:43.895" v="110" actId="1076"/>
        <pc:sldMkLst>
          <pc:docMk/>
          <pc:sldMk cId="2790045923" sldId="287"/>
        </pc:sldMkLst>
        <pc:spChg chg="mod">
          <ac:chgData name="Sarah Reynolds" userId="7c6a1199-4651-4466-b70b-54a27495c7a8" providerId="ADAL" clId="{EC94CC7C-D84D-4B7D-B035-7A2A5B6B7049}" dt="2023-04-20T09:01:59.270" v="104" actId="20577"/>
          <ac:spMkLst>
            <pc:docMk/>
            <pc:sldMk cId="2790045923" sldId="287"/>
            <ac:spMk id="3" creationId="{F1890844-B0A8-B6D9-37DB-B09E6BA86856}"/>
          </ac:spMkLst>
        </pc:spChg>
        <pc:spChg chg="mod">
          <ac:chgData name="Sarah Reynolds" userId="7c6a1199-4651-4466-b70b-54a27495c7a8" providerId="ADAL" clId="{EC94CC7C-D84D-4B7D-B035-7A2A5B6B7049}" dt="2023-04-20T09:02:19.382" v="106" actId="255"/>
          <ac:spMkLst>
            <pc:docMk/>
            <pc:sldMk cId="2790045923" sldId="287"/>
            <ac:spMk id="6" creationId="{CD36AE39-B067-C8FE-3476-1826FF99F0AE}"/>
          </ac:spMkLst>
        </pc:spChg>
        <pc:spChg chg="mod">
          <ac:chgData name="Sarah Reynolds" userId="7c6a1199-4651-4466-b70b-54a27495c7a8" providerId="ADAL" clId="{EC94CC7C-D84D-4B7D-B035-7A2A5B6B7049}" dt="2023-04-20T09:02:24.844" v="107" actId="1076"/>
          <ac:spMkLst>
            <pc:docMk/>
            <pc:sldMk cId="2790045923" sldId="287"/>
            <ac:spMk id="7" creationId="{09B5BFEF-5B5A-8789-7D88-465CA328F0A2}"/>
          </ac:spMkLst>
        </pc:spChg>
        <pc:spChg chg="mod">
          <ac:chgData name="Sarah Reynolds" userId="7c6a1199-4651-4466-b70b-54a27495c7a8" providerId="ADAL" clId="{EC94CC7C-D84D-4B7D-B035-7A2A5B6B7049}" dt="2023-04-20T09:02:43.895" v="110" actId="1076"/>
          <ac:spMkLst>
            <pc:docMk/>
            <pc:sldMk cId="2790045923" sldId="287"/>
            <ac:spMk id="11" creationId="{3DE552C4-6088-1518-1E37-516095FA8383}"/>
          </ac:spMkLst>
        </pc:spChg>
      </pc:sldChg>
      <pc:sldChg chg="addSp modSp add mod">
        <pc:chgData name="Sarah Reynolds" userId="7c6a1199-4651-4466-b70b-54a27495c7a8" providerId="ADAL" clId="{EC94CC7C-D84D-4B7D-B035-7A2A5B6B7049}" dt="2023-04-20T09:09:13.466" v="320" actId="167"/>
        <pc:sldMkLst>
          <pc:docMk/>
          <pc:sldMk cId="723142560" sldId="288"/>
        </pc:sldMkLst>
        <pc:spChg chg="mod">
          <ac:chgData name="Sarah Reynolds" userId="7c6a1199-4651-4466-b70b-54a27495c7a8" providerId="ADAL" clId="{EC94CC7C-D84D-4B7D-B035-7A2A5B6B7049}" dt="2023-04-20T09:01:05.795" v="59" actId="27636"/>
          <ac:spMkLst>
            <pc:docMk/>
            <pc:sldMk cId="723142560" sldId="288"/>
            <ac:spMk id="2" creationId="{A6BA76B3-D03C-4451-8EB4-18D3076077B3}"/>
          </ac:spMkLst>
        </pc:spChg>
        <pc:spChg chg="mod">
          <ac:chgData name="Sarah Reynolds" userId="7c6a1199-4651-4466-b70b-54a27495c7a8" providerId="ADAL" clId="{EC94CC7C-D84D-4B7D-B035-7A2A5B6B7049}" dt="2023-04-20T09:01:05.795" v="60" actId="27636"/>
          <ac:spMkLst>
            <pc:docMk/>
            <pc:sldMk cId="723142560" sldId="288"/>
            <ac:spMk id="3" creationId="{348A36BD-3D0C-42D5-A5D3-CE11F484185A}"/>
          </ac:spMkLst>
        </pc:spChg>
        <pc:spChg chg="mod">
          <ac:chgData name="Sarah Reynolds" userId="7c6a1199-4651-4466-b70b-54a27495c7a8" providerId="ADAL" clId="{EC94CC7C-D84D-4B7D-B035-7A2A5B6B7049}" dt="2023-04-20T09:05:22.530" v="215" actId="2711"/>
          <ac:spMkLst>
            <pc:docMk/>
            <pc:sldMk cId="723142560" sldId="288"/>
            <ac:spMk id="4" creationId="{5F0977C3-BD7D-4617-8DF1-56211456D512}"/>
          </ac:spMkLst>
        </pc:spChg>
        <pc:spChg chg="add mod ord">
          <ac:chgData name="Sarah Reynolds" userId="7c6a1199-4651-4466-b70b-54a27495c7a8" providerId="ADAL" clId="{EC94CC7C-D84D-4B7D-B035-7A2A5B6B7049}" dt="2023-04-20T09:09:13.466" v="320" actId="167"/>
          <ac:spMkLst>
            <pc:docMk/>
            <pc:sldMk cId="723142560" sldId="288"/>
            <ac:spMk id="6" creationId="{71135B1F-727B-4AC9-6E2A-5EC95EEE9CE2}"/>
          </ac:spMkLst>
        </pc:spChg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723142560" sldId="288"/>
            <ac:spMk id="17" creationId="{17D3D868-AF9D-4B5D-A6EE-64509F78174E}"/>
          </ac:spMkLst>
        </pc:spChg>
        <pc:picChg chg="mod">
          <ac:chgData name="Sarah Reynolds" userId="7c6a1199-4651-4466-b70b-54a27495c7a8" providerId="ADAL" clId="{EC94CC7C-D84D-4B7D-B035-7A2A5B6B7049}" dt="2023-04-20T09:01:05.664" v="53"/>
          <ac:picMkLst>
            <pc:docMk/>
            <pc:sldMk cId="723142560" sldId="288"/>
            <ac:picMk id="9" creationId="{7C124A5F-F66C-4720-AFD7-3ABFA1BF112C}"/>
          </ac:picMkLst>
        </pc:picChg>
      </pc:sldChg>
      <pc:sldChg chg="addSp modSp add mod">
        <pc:chgData name="Sarah Reynolds" userId="7c6a1199-4651-4466-b70b-54a27495c7a8" providerId="ADAL" clId="{EC94CC7C-D84D-4B7D-B035-7A2A5B6B7049}" dt="2023-04-20T09:06:40.590" v="226" actId="167"/>
        <pc:sldMkLst>
          <pc:docMk/>
          <pc:sldMk cId="3724212355" sldId="289"/>
        </pc:sldMkLst>
        <pc:spChg chg="add mod ord">
          <ac:chgData name="Sarah Reynolds" userId="7c6a1199-4651-4466-b70b-54a27495c7a8" providerId="ADAL" clId="{EC94CC7C-D84D-4B7D-B035-7A2A5B6B7049}" dt="2023-04-20T09:06:40.590" v="226" actId="167"/>
          <ac:spMkLst>
            <pc:docMk/>
            <pc:sldMk cId="3724212355" sldId="289"/>
            <ac:spMk id="3" creationId="{1A535D56-AE12-5D44-0089-B9FDD0D064ED}"/>
          </ac:spMkLst>
        </pc:spChg>
        <pc:spChg chg="mod">
          <ac:chgData name="Sarah Reynolds" userId="7c6a1199-4651-4466-b70b-54a27495c7a8" providerId="ADAL" clId="{EC94CC7C-D84D-4B7D-B035-7A2A5B6B7049}" dt="2023-04-20T09:06:06.035" v="220" actId="1076"/>
          <ac:spMkLst>
            <pc:docMk/>
            <pc:sldMk cId="3724212355" sldId="289"/>
            <ac:spMk id="4" creationId="{5F0977C3-BD7D-4617-8DF1-56211456D512}"/>
          </ac:spMkLst>
        </pc:spChg>
        <pc:spChg chg="mod">
          <ac:chgData name="Sarah Reynolds" userId="7c6a1199-4651-4466-b70b-54a27495c7a8" providerId="ADAL" clId="{EC94CC7C-D84D-4B7D-B035-7A2A5B6B7049}" dt="2023-04-20T09:01:05.664" v="53"/>
          <ac:spMkLst>
            <pc:docMk/>
            <pc:sldMk cId="3724212355" sldId="289"/>
            <ac:spMk id="17" creationId="{17D3D868-AF9D-4B5D-A6EE-64509F78174E}"/>
          </ac:spMkLst>
        </pc:spChg>
      </pc:sldChg>
      <pc:sldChg chg="modSp add del mod">
        <pc:chgData name="Sarah Reynolds" userId="7c6a1199-4651-4466-b70b-54a27495c7a8" providerId="ADAL" clId="{EC94CC7C-D84D-4B7D-B035-7A2A5B6B7049}" dt="2023-04-20T09:08:44.160" v="316"/>
        <pc:sldMkLst>
          <pc:docMk/>
          <pc:sldMk cId="4005336715" sldId="290"/>
        </pc:sldMkLst>
        <pc:spChg chg="mod">
          <ac:chgData name="Sarah Reynolds" userId="7c6a1199-4651-4466-b70b-54a27495c7a8" providerId="ADAL" clId="{EC94CC7C-D84D-4B7D-B035-7A2A5B6B7049}" dt="2023-04-20T09:08:44.160" v="316"/>
          <ac:spMkLst>
            <pc:docMk/>
            <pc:sldMk cId="4005336715" sldId="290"/>
            <ac:spMk id="3" creationId="{F05CBCDD-0054-4A09-926F-5D9577B6191B}"/>
          </ac:spMkLst>
        </pc:spChg>
      </pc:sldChg>
      <pc:sldChg chg="add del">
        <pc:chgData name="Sarah Reynolds" userId="7c6a1199-4651-4466-b70b-54a27495c7a8" providerId="ADAL" clId="{EC94CC7C-D84D-4B7D-B035-7A2A5B6B7049}" dt="2023-04-20T09:08:44.160" v="316"/>
        <pc:sldMkLst>
          <pc:docMk/>
          <pc:sldMk cId="1070990144" sldId="291"/>
        </pc:sldMkLst>
      </pc:sldChg>
      <pc:sldChg chg="add del">
        <pc:chgData name="Sarah Reynolds" userId="7c6a1199-4651-4466-b70b-54a27495c7a8" providerId="ADAL" clId="{EC94CC7C-D84D-4B7D-B035-7A2A5B6B7049}" dt="2023-04-20T09:08:44.160" v="316"/>
        <pc:sldMkLst>
          <pc:docMk/>
          <pc:sldMk cId="3501747789" sldId="292"/>
        </pc:sldMkLst>
      </pc:sldChg>
      <pc:sldChg chg="add del">
        <pc:chgData name="Sarah Reynolds" userId="7c6a1199-4651-4466-b70b-54a27495c7a8" providerId="ADAL" clId="{EC94CC7C-D84D-4B7D-B035-7A2A5B6B7049}" dt="2023-04-20T09:08:44.160" v="316"/>
        <pc:sldMkLst>
          <pc:docMk/>
          <pc:sldMk cId="2690958225" sldId="293"/>
        </pc:sldMkLst>
      </pc:sldChg>
      <pc:sldChg chg="add del">
        <pc:chgData name="Sarah Reynolds" userId="7c6a1199-4651-4466-b70b-54a27495c7a8" providerId="ADAL" clId="{EC94CC7C-D84D-4B7D-B035-7A2A5B6B7049}" dt="2023-04-20T09:08:44.160" v="316"/>
        <pc:sldMkLst>
          <pc:docMk/>
          <pc:sldMk cId="3366175045" sldId="294"/>
        </pc:sldMkLst>
      </pc:sldChg>
      <pc:sldChg chg="modSp add del mod">
        <pc:chgData name="Sarah Reynolds" userId="7c6a1199-4651-4466-b70b-54a27495c7a8" providerId="ADAL" clId="{EC94CC7C-D84D-4B7D-B035-7A2A5B6B7049}" dt="2023-04-20T09:08:44.160" v="316"/>
        <pc:sldMkLst>
          <pc:docMk/>
          <pc:sldMk cId="2802277269" sldId="295"/>
        </pc:sldMkLst>
        <pc:spChg chg="mod">
          <ac:chgData name="Sarah Reynolds" userId="7c6a1199-4651-4466-b70b-54a27495c7a8" providerId="ADAL" clId="{EC94CC7C-D84D-4B7D-B035-7A2A5B6B7049}" dt="2023-04-20T09:08:44.160" v="316"/>
          <ac:spMkLst>
            <pc:docMk/>
            <pc:sldMk cId="2802277269" sldId="295"/>
            <ac:spMk id="2" creationId="{A6BA76B3-D03C-4451-8EB4-18D3076077B3}"/>
          </ac:spMkLst>
        </pc:spChg>
      </pc:sldChg>
      <pc:sldChg chg="add del">
        <pc:chgData name="Sarah Reynolds" userId="7c6a1199-4651-4466-b70b-54a27495c7a8" providerId="ADAL" clId="{EC94CC7C-D84D-4B7D-B035-7A2A5B6B7049}" dt="2023-04-20T09:08:44.160" v="316"/>
        <pc:sldMkLst>
          <pc:docMk/>
          <pc:sldMk cId="1422070125" sldId="296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19T12:20:47.6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1,'1935'1935,"-1917"-1917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19T12:21:55.9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0,'98'98,"2017"2017,-2098-2098,-3-3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9T12:22:18.1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9T12:23:46.7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9T12:23:47.0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9T12:23:47.9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9T12:23:48.4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DDD490-54DA-478E-B56E-7317FC75AAD0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1CE79C-479B-4964-A3F6-27AD6AFFC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21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58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08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238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521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877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755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DCE8F5-1341-475C-BF40-2E24D91E805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28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D291B17-9318-49DB-B28B-6E5994AE9581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398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393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012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691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254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963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20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893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6712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452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6187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C4E00C1B-A23A-4EEE-A286-327847E4C178}"/>
              </a:ext>
            </a:extLst>
          </p:cNvPr>
          <p:cNvGrpSpPr/>
          <p:nvPr userDrawn="1"/>
        </p:nvGrpSpPr>
        <p:grpSpPr>
          <a:xfrm>
            <a:off x="5547008" y="1627398"/>
            <a:ext cx="1191961" cy="5259889"/>
            <a:chOff x="5448080" y="1627398"/>
            <a:chExt cx="1191961" cy="5259889"/>
          </a:xfrm>
        </p:grpSpPr>
        <p:sp>
          <p:nvSpPr>
            <p:cNvPr id="29" name="Arrow: Down 28">
              <a:extLst>
                <a:ext uri="{FF2B5EF4-FFF2-40B4-BE49-F238E27FC236}">
                  <a16:creationId xmlns:a16="http://schemas.microsoft.com/office/drawing/2014/main" id="{39E16B14-83E4-444A-A32C-29FE0CC3C4E7}"/>
                </a:ext>
              </a:extLst>
            </p:cNvPr>
            <p:cNvSpPr/>
            <p:nvPr/>
          </p:nvSpPr>
          <p:spPr>
            <a:xfrm rot="11212082" flipH="1">
              <a:off x="5744634" y="1627398"/>
              <a:ext cx="895407" cy="715909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95BD2D9-8D1C-4CE5-AD8C-06218724DBF0}"/>
                </a:ext>
              </a:extLst>
            </p:cNvPr>
            <p:cNvSpPr/>
            <p:nvPr/>
          </p:nvSpPr>
          <p:spPr>
            <a:xfrm rot="412082">
              <a:off x="6101283" y="1629447"/>
              <a:ext cx="250426" cy="14461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0E4CD2A-DB3D-4F10-9C0A-300A35316585}"/>
                </a:ext>
              </a:extLst>
            </p:cNvPr>
            <p:cNvGrpSpPr/>
            <p:nvPr userDrawn="1"/>
          </p:nvGrpSpPr>
          <p:grpSpPr>
            <a:xfrm>
              <a:off x="5448080" y="1988774"/>
              <a:ext cx="894144" cy="4898513"/>
              <a:chOff x="5448080" y="1988774"/>
              <a:chExt cx="894144" cy="4898513"/>
            </a:xfrm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AF1CFB73-03BC-4A12-AF84-EB2C2F78F47D}"/>
                  </a:ext>
                </a:extLst>
              </p:cNvPr>
              <p:cNvSpPr/>
              <p:nvPr/>
            </p:nvSpPr>
            <p:spPr>
              <a:xfrm rot="11212082" flipH="1">
                <a:off x="5448080" y="1988774"/>
                <a:ext cx="223532" cy="4898513"/>
              </a:xfrm>
              <a:custGeom>
                <a:avLst/>
                <a:gdLst>
                  <a:gd name="connsiteX0" fmla="*/ 111766 w 223532"/>
                  <a:gd name="connsiteY0" fmla="*/ 4898513 h 4898513"/>
                  <a:gd name="connsiteX1" fmla="*/ 223532 w 223532"/>
                  <a:gd name="connsiteY1" fmla="*/ 4786747 h 4898513"/>
                  <a:gd name="connsiteX2" fmla="*/ 223532 w 223532"/>
                  <a:gd name="connsiteY2" fmla="*/ 26924 h 4898513"/>
                  <a:gd name="connsiteX3" fmla="*/ 0 w 223532"/>
                  <a:gd name="connsiteY3" fmla="*/ 0 h 4898513"/>
                  <a:gd name="connsiteX4" fmla="*/ 0 w 223532"/>
                  <a:gd name="connsiteY4" fmla="*/ 4786747 h 4898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98513">
                    <a:moveTo>
                      <a:pt x="111766" y="4898513"/>
                    </a:moveTo>
                    <a:lnTo>
                      <a:pt x="223532" y="4786747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86747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D6458B7A-A930-43C8-AF63-3DC8C3BB6AC3}"/>
                  </a:ext>
                </a:extLst>
              </p:cNvPr>
              <p:cNvSpPr/>
              <p:nvPr/>
            </p:nvSpPr>
            <p:spPr>
              <a:xfrm rot="11212082" flipH="1">
                <a:off x="5671618" y="2015603"/>
                <a:ext cx="223532" cy="4871589"/>
              </a:xfrm>
              <a:custGeom>
                <a:avLst/>
                <a:gdLst>
                  <a:gd name="connsiteX0" fmla="*/ 111766 w 223532"/>
                  <a:gd name="connsiteY0" fmla="*/ 4871589 h 4871589"/>
                  <a:gd name="connsiteX1" fmla="*/ 223532 w 223532"/>
                  <a:gd name="connsiteY1" fmla="*/ 4759823 h 4871589"/>
                  <a:gd name="connsiteX2" fmla="*/ 223532 w 223532"/>
                  <a:gd name="connsiteY2" fmla="*/ 26924 h 4871589"/>
                  <a:gd name="connsiteX3" fmla="*/ 0 w 223532"/>
                  <a:gd name="connsiteY3" fmla="*/ 0 h 4871589"/>
                  <a:gd name="connsiteX4" fmla="*/ 0 w 223532"/>
                  <a:gd name="connsiteY4" fmla="*/ 4759823 h 48715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71589">
                    <a:moveTo>
                      <a:pt x="111766" y="4871589"/>
                    </a:moveTo>
                    <a:lnTo>
                      <a:pt x="223532" y="4759823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5982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343A5BD8-E585-43CF-BEE4-9DC5BF633C0F}"/>
                  </a:ext>
                </a:extLst>
              </p:cNvPr>
              <p:cNvSpPr/>
              <p:nvPr/>
            </p:nvSpPr>
            <p:spPr>
              <a:xfrm rot="11212082" flipH="1">
                <a:off x="5895155" y="2042428"/>
                <a:ext cx="223532" cy="4844666"/>
              </a:xfrm>
              <a:custGeom>
                <a:avLst/>
                <a:gdLst>
                  <a:gd name="connsiteX0" fmla="*/ 111766 w 223532"/>
                  <a:gd name="connsiteY0" fmla="*/ 4844666 h 4844666"/>
                  <a:gd name="connsiteX1" fmla="*/ 223532 w 223532"/>
                  <a:gd name="connsiteY1" fmla="*/ 4732900 h 4844666"/>
                  <a:gd name="connsiteX2" fmla="*/ 223532 w 223532"/>
                  <a:gd name="connsiteY2" fmla="*/ 26924 h 4844666"/>
                  <a:gd name="connsiteX3" fmla="*/ 0 w 223532"/>
                  <a:gd name="connsiteY3" fmla="*/ 0 h 4844666"/>
                  <a:gd name="connsiteX4" fmla="*/ 0 w 223532"/>
                  <a:gd name="connsiteY4" fmla="*/ 4732900 h 48446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44666">
                    <a:moveTo>
                      <a:pt x="111766" y="4844666"/>
                    </a:moveTo>
                    <a:lnTo>
                      <a:pt x="223532" y="4732900"/>
                    </a:lnTo>
                    <a:lnTo>
                      <a:pt x="223532" y="26924"/>
                    </a:lnTo>
                    <a:lnTo>
                      <a:pt x="0" y="0"/>
                    </a:lnTo>
                    <a:lnTo>
                      <a:pt x="0" y="4732900"/>
                    </a:lnTo>
                    <a:close/>
                  </a:path>
                </a:pathLst>
              </a:custGeom>
              <a:solidFill>
                <a:schemeClr val="tx2">
                  <a:lumMod val="10000"/>
                  <a:lumOff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ED60379A-B22B-4D81-9CC0-12C7D380883B}"/>
                  </a:ext>
                </a:extLst>
              </p:cNvPr>
              <p:cNvSpPr/>
              <p:nvPr userDrawn="1"/>
            </p:nvSpPr>
            <p:spPr>
              <a:xfrm rot="11212082" flipH="1">
                <a:off x="6118692" y="2069256"/>
                <a:ext cx="223532" cy="4817741"/>
              </a:xfrm>
              <a:custGeom>
                <a:avLst/>
                <a:gdLst>
                  <a:gd name="connsiteX0" fmla="*/ 111766 w 223532"/>
                  <a:gd name="connsiteY0" fmla="*/ 4817741 h 4817741"/>
                  <a:gd name="connsiteX1" fmla="*/ 223532 w 223532"/>
                  <a:gd name="connsiteY1" fmla="*/ 4705975 h 4817741"/>
                  <a:gd name="connsiteX2" fmla="*/ 223532 w 223532"/>
                  <a:gd name="connsiteY2" fmla="*/ 26923 h 4817741"/>
                  <a:gd name="connsiteX3" fmla="*/ 0 w 223532"/>
                  <a:gd name="connsiteY3" fmla="*/ 0 h 4817741"/>
                  <a:gd name="connsiteX4" fmla="*/ 0 w 223532"/>
                  <a:gd name="connsiteY4" fmla="*/ 4705975 h 48177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23532" h="4817741">
                    <a:moveTo>
                      <a:pt x="111766" y="4817741"/>
                    </a:moveTo>
                    <a:lnTo>
                      <a:pt x="223532" y="4705975"/>
                    </a:lnTo>
                    <a:lnTo>
                      <a:pt x="223532" y="26923"/>
                    </a:lnTo>
                    <a:lnTo>
                      <a:pt x="0" y="0"/>
                    </a:lnTo>
                    <a:lnTo>
                      <a:pt x="0" y="470597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 rtl="0"/>
                <a:endParaRPr lang="en-GB" noProof="0"/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FBDFCE9-EC4C-43CD-B6B5-30548F1162BA}"/>
              </a:ext>
            </a:extLst>
          </p:cNvPr>
          <p:cNvGrpSpPr/>
          <p:nvPr userDrawn="1"/>
        </p:nvGrpSpPr>
        <p:grpSpPr>
          <a:xfrm rot="287358">
            <a:off x="643630" y="444441"/>
            <a:ext cx="4501664" cy="5969116"/>
            <a:chOff x="1596328" y="568502"/>
            <a:chExt cx="4501664" cy="596911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54D3D538-9678-4C9A-AB21-FBC7F0FDBAE6}"/>
                </a:ext>
              </a:extLst>
            </p:cNvPr>
            <p:cNvSpPr/>
            <p:nvPr/>
          </p:nvSpPr>
          <p:spPr>
            <a:xfrm rot="21383342">
              <a:off x="1774186" y="691432"/>
              <a:ext cx="4323806" cy="5720995"/>
            </a:xfrm>
            <a:prstGeom prst="roundRect">
              <a:avLst>
                <a:gd name="adj" fmla="val 1002"/>
              </a:avLst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A709E7A-3511-4C36-A9A3-811497ECC22F}"/>
                </a:ext>
              </a:extLst>
            </p:cNvPr>
            <p:cNvSpPr/>
            <p:nvPr/>
          </p:nvSpPr>
          <p:spPr>
            <a:xfrm rot="21383342">
              <a:off x="1730903" y="661208"/>
              <a:ext cx="4323806" cy="5720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A1DD063-6E0E-405E-93C1-7607DC8881E1}"/>
                </a:ext>
              </a:extLst>
            </p:cNvPr>
            <p:cNvSpPr/>
            <p:nvPr/>
          </p:nvSpPr>
          <p:spPr>
            <a:xfrm rot="21323936">
              <a:off x="1648959" y="657444"/>
              <a:ext cx="4323806" cy="572099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4C10E4C-02E5-4347-A409-D8CDBF70F41F}"/>
                </a:ext>
              </a:extLst>
            </p:cNvPr>
            <p:cNvSpPr/>
            <p:nvPr/>
          </p:nvSpPr>
          <p:spPr>
            <a:xfrm rot="21383342">
              <a:off x="1749410" y="623258"/>
              <a:ext cx="4225620" cy="5720995"/>
            </a:xfrm>
            <a:prstGeom prst="rect">
              <a:avLst/>
            </a:prstGeom>
            <a:solidFill>
              <a:schemeClr val="bg1"/>
            </a:solidFill>
            <a:ln w="31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tx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8F9D7E4C-1B6B-4818-89E2-9D5B1A9733A2}"/>
                </a:ext>
              </a:extLst>
            </p:cNvPr>
            <p:cNvSpPr/>
            <p:nvPr/>
          </p:nvSpPr>
          <p:spPr>
            <a:xfrm rot="21383342">
              <a:off x="1596328" y="568502"/>
              <a:ext cx="4323806" cy="5720996"/>
            </a:xfrm>
            <a:prstGeom prst="roundRect">
              <a:avLst>
                <a:gd name="adj" fmla="val 857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8BBD740-EB72-4C01-A598-6B953CC14C1E}"/>
                </a:ext>
              </a:extLst>
            </p:cNvPr>
            <p:cNvSpPr/>
            <p:nvPr/>
          </p:nvSpPr>
          <p:spPr>
            <a:xfrm rot="21383342">
              <a:off x="1762892" y="716665"/>
              <a:ext cx="3990679" cy="5424671"/>
            </a:xfrm>
            <a:prstGeom prst="rect">
              <a:avLst/>
            </a:prstGeom>
            <a:noFill/>
            <a:ln w="19050">
              <a:solidFill>
                <a:srgbClr val="FCF238"/>
              </a:solidFill>
            </a:ln>
            <a:effectLst>
              <a:outerShdw dist="12700" dir="24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12937C5-21D4-4D4C-998F-795A4A7ADE29}"/>
                </a:ext>
              </a:extLst>
            </p:cNvPr>
            <p:cNvSpPr/>
            <p:nvPr/>
          </p:nvSpPr>
          <p:spPr>
            <a:xfrm rot="21383936">
              <a:off x="1803016" y="6336676"/>
              <a:ext cx="2380988" cy="131574"/>
            </a:xfrm>
            <a:custGeom>
              <a:avLst/>
              <a:gdLst>
                <a:gd name="connsiteX0" fmla="*/ 2400300 w 2400300"/>
                <a:gd name="connsiteY0" fmla="*/ 61912 h 142875"/>
                <a:gd name="connsiteX1" fmla="*/ 111919 w 2400300"/>
                <a:gd name="connsiteY1" fmla="*/ 142875 h 142875"/>
                <a:gd name="connsiteX2" fmla="*/ 0 w 2400300"/>
                <a:gd name="connsiteY2" fmla="*/ 0 h 142875"/>
                <a:gd name="connsiteX3" fmla="*/ 2400300 w 2400300"/>
                <a:gd name="connsiteY3" fmla="*/ 61912 h 142875"/>
                <a:gd name="connsiteX0" fmla="*/ 2380988 w 2380988"/>
                <a:gd name="connsiteY0" fmla="*/ 65468 h 146431"/>
                <a:gd name="connsiteX1" fmla="*/ 92607 w 2380988"/>
                <a:gd name="connsiteY1" fmla="*/ 146431 h 146431"/>
                <a:gd name="connsiteX2" fmla="*/ 0 w 2380988"/>
                <a:gd name="connsiteY2" fmla="*/ 0 h 146431"/>
                <a:gd name="connsiteX3" fmla="*/ 2380988 w 2380988"/>
                <a:gd name="connsiteY3" fmla="*/ 65468 h 146431"/>
                <a:gd name="connsiteX0" fmla="*/ 2380988 w 2380988"/>
                <a:gd name="connsiteY0" fmla="*/ 65468 h 115088"/>
                <a:gd name="connsiteX1" fmla="*/ 87422 w 2380988"/>
                <a:gd name="connsiteY1" fmla="*/ 115088 h 115088"/>
                <a:gd name="connsiteX2" fmla="*/ 0 w 2380988"/>
                <a:gd name="connsiteY2" fmla="*/ 0 h 115088"/>
                <a:gd name="connsiteX3" fmla="*/ 2380988 w 2380988"/>
                <a:gd name="connsiteY3" fmla="*/ 65468 h 115088"/>
                <a:gd name="connsiteX0" fmla="*/ 2380988 w 2380988"/>
                <a:gd name="connsiteY0" fmla="*/ 65468 h 131574"/>
                <a:gd name="connsiteX1" fmla="*/ 83998 w 2380988"/>
                <a:gd name="connsiteY1" fmla="*/ 131574 h 131574"/>
                <a:gd name="connsiteX2" fmla="*/ 0 w 2380988"/>
                <a:gd name="connsiteY2" fmla="*/ 0 h 131574"/>
                <a:gd name="connsiteX3" fmla="*/ 2380988 w 2380988"/>
                <a:gd name="connsiteY3" fmla="*/ 65468 h 13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0988" h="131574">
                  <a:moveTo>
                    <a:pt x="2380988" y="65468"/>
                  </a:moveTo>
                  <a:lnTo>
                    <a:pt x="83998" y="131574"/>
                  </a:lnTo>
                  <a:lnTo>
                    <a:pt x="0" y="0"/>
                  </a:lnTo>
                  <a:lnTo>
                    <a:pt x="2380988" y="6546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E2CC12-AEDC-4DF3-B69A-B63822CEE09D}"/>
                </a:ext>
              </a:extLst>
            </p:cNvPr>
            <p:cNvCxnSpPr>
              <a:cxnSpLocks/>
              <a:endCxn id="26" idx="1"/>
            </p:cNvCxnSpPr>
            <p:nvPr/>
          </p:nvCxnSpPr>
          <p:spPr>
            <a:xfrm>
              <a:off x="1782183" y="6393399"/>
              <a:ext cx="111148" cy="144219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Picture Placeholder 9">
            <a:extLst>
              <a:ext uri="{FF2B5EF4-FFF2-40B4-BE49-F238E27FC236}">
                <a16:creationId xmlns:a16="http://schemas.microsoft.com/office/drawing/2014/main" id="{A91407A6-3CF3-44AF-8F8B-D792156875E7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 rot="21423916">
            <a:off x="543996" y="595115"/>
            <a:ext cx="5180922" cy="5667768"/>
          </a:xfrm>
          <a:solidFill>
            <a:schemeClr val="bg1">
              <a:lumMod val="95000"/>
            </a:schemeClr>
          </a:solidFill>
          <a:effectLst>
            <a:outerShdw dist="76200" dir="2700000" algn="tl" rotWithShape="0">
              <a:schemeClr val="accent6"/>
            </a:outerShdw>
          </a:effectLst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E03C-DE68-4CE8-A7F1-B9DD28846BC8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7172655" y="2235200"/>
            <a:ext cx="4423415" cy="2387600"/>
          </a:xfrm>
        </p:spPr>
        <p:txBody>
          <a:bodyPr rtlCol="0" anchor="b"/>
          <a:lstStyle>
            <a:lvl1pPr algn="l">
              <a:lnSpc>
                <a:spcPts val="6000"/>
              </a:lnSpc>
              <a:defRPr sz="6000">
                <a:effectLst>
                  <a:outerShdw dist="50800" dir="2700000" algn="tl" rotWithShape="0">
                    <a:schemeClr val="accent1"/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E8855-FE55-4351-B21B-FE33CB8050C1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7172656" y="4714875"/>
            <a:ext cx="3742590" cy="1047750"/>
          </a:xfrm>
          <a:prstGeom prst="plaque">
            <a:avLst>
              <a:gd name="adj" fmla="val 7640"/>
            </a:avLst>
          </a:prstGeom>
          <a:solidFill>
            <a:schemeClr val="tx1"/>
          </a:solidFill>
        </p:spPr>
        <p:txBody>
          <a:bodyPr lIns="108000" tIns="108000" rIns="108000" bIns="108000" rtlCol="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4D3C13C-FA44-4DB1-9AEA-04A430EA0FFC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D86DBD-75F5-41AC-889A-77BF2EFCE979}"/>
              </a:ext>
            </a:extLst>
          </p:cNvPr>
          <p:cNvSpPr>
            <a:spLocks noGrp="1"/>
          </p:cNvSpPr>
          <p:nvPr userDrawn="1">
            <p:ph type="sldNum" sz="quarter" idx="13"/>
          </p:nvPr>
        </p:nvSpPr>
        <p:spPr>
          <a:solidFill>
            <a:schemeClr val="accent2"/>
          </a:solidFill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 </a:t>
            </a:r>
            <a:fld id="{058DB212-BFA2-403F-85EF-DFD3FF6D973A}" type="slidenum">
              <a:rPr lang="en-GB" b="0" noProof="0" smtClean="0"/>
              <a:pPr rtl="0"/>
              <a:t>‹#›</a:t>
            </a:fld>
            <a:endParaRPr lang="en-GB" b="0" noProof="0"/>
          </a:p>
        </p:txBody>
      </p:sp>
    </p:spTree>
    <p:extLst>
      <p:ext uri="{BB962C8B-B14F-4D97-AF65-F5344CB8AC3E}">
        <p14:creationId xmlns:p14="http://schemas.microsoft.com/office/powerpoint/2010/main" val="4145195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2C85178-59DC-446D-A5D1-55AE31652F1F}"/>
              </a:ext>
            </a:extLst>
          </p:cNvPr>
          <p:cNvSpPr/>
          <p:nvPr userDrawn="1"/>
        </p:nvSpPr>
        <p:spPr>
          <a:xfrm>
            <a:off x="0" y="0"/>
            <a:ext cx="5940363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0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01BA655-41EE-40A8-800F-7F7EDA0E9A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0000">
            <a:off x="787819" y="219944"/>
            <a:ext cx="4156364" cy="6234545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63572F-04A5-456D-9066-1A65AFF5E6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79113" y="803776"/>
            <a:ext cx="3173775" cy="3587249"/>
          </a:xfrm>
          <a:solidFill>
            <a:schemeClr val="bg1">
              <a:lumMod val="95000"/>
            </a:schemeClr>
          </a:solidFill>
          <a:effectLst>
            <a:outerShdw dist="63500" dir="2700000" algn="tl" rotWithShape="0">
              <a:schemeClr val="accent1"/>
            </a:outerShdw>
          </a:effectLst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1638" y="360000"/>
            <a:ext cx="5581562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">
            <a:extLst>
              <a:ext uri="{FF2B5EF4-FFF2-40B4-BE49-F238E27FC236}">
                <a16:creationId xmlns:a16="http://schemas.microsoft.com/office/drawing/2014/main" id="{152317FE-88B5-4D1F-AECF-DA69D6779B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1638" y="1080000"/>
            <a:ext cx="5580000" cy="360362"/>
          </a:xfrm>
        </p:spPr>
        <p:txBody>
          <a:bodyPr rtlCol="0"/>
          <a:lstStyle>
            <a:lvl1pPr marL="0" indent="0">
              <a:buNone/>
              <a:defRPr sz="21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251638" y="1620000"/>
            <a:ext cx="5580000" cy="45000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D1A04-4135-4514-92FD-3DAAE226B0D1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C8092C5A-71B5-4D96-9F81-FE955286D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19225" y="4631293"/>
            <a:ext cx="2800350" cy="529115"/>
          </a:xfrm>
          <a:prstGeom prst="plaque">
            <a:avLst/>
          </a:prstGeom>
          <a:solidFill>
            <a:schemeClr val="tx1"/>
          </a:solidFill>
          <a:effectLst>
            <a:outerShdw dist="38100" dir="2700000" algn="tl" rotWithShape="0">
              <a:schemeClr val="accent2"/>
            </a:outerShdw>
          </a:effectLst>
        </p:spPr>
        <p:txBody>
          <a:bodyPr rtlCol="0" anchor="ctr"/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  <a:lvl2pPr marL="360363" indent="0">
              <a:buNone/>
              <a:defRPr/>
            </a:lvl2pPr>
            <a:lvl3pPr marL="623888" indent="0">
              <a:buNone/>
              <a:defRPr/>
            </a:lvl3pPr>
            <a:lvl4pPr marL="896938" indent="0">
              <a:buNone/>
              <a:defRPr/>
            </a:lvl4pPr>
            <a:lvl5pPr marL="1169988" indent="0">
              <a:buNone/>
              <a:defRPr/>
            </a:lvl5pPr>
          </a:lstStyle>
          <a:p>
            <a:pPr lvl="0" rtl="0"/>
            <a:r>
              <a:rPr lang="en-GB" noProof="0"/>
              <a:t>Image Caption</a:t>
            </a:r>
          </a:p>
        </p:txBody>
      </p:sp>
    </p:spTree>
    <p:extLst>
      <p:ext uri="{BB962C8B-B14F-4D97-AF65-F5344CB8AC3E}">
        <p14:creationId xmlns:p14="http://schemas.microsoft.com/office/powerpoint/2010/main" val="3539286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E0959F13-FAC9-4E8F-9932-1065189FA551}"/>
              </a:ext>
            </a:extLst>
          </p:cNvPr>
          <p:cNvGrpSpPr/>
          <p:nvPr userDrawn="1"/>
        </p:nvGrpSpPr>
        <p:grpSpPr>
          <a:xfrm rot="20700000">
            <a:off x="6863163" y="262799"/>
            <a:ext cx="5256337" cy="6122852"/>
            <a:chOff x="1621499" y="228547"/>
            <a:chExt cx="5256337" cy="6122852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594449C-AB0D-4567-BBEE-98FC3844E4A2}"/>
                </a:ext>
              </a:extLst>
            </p:cNvPr>
            <p:cNvGrpSpPr/>
            <p:nvPr userDrawn="1"/>
          </p:nvGrpSpPr>
          <p:grpSpPr>
            <a:xfrm rot="461039">
              <a:off x="2286228" y="1285848"/>
              <a:ext cx="4591608" cy="5065551"/>
              <a:chOff x="7484411" y="1689075"/>
              <a:chExt cx="4174189" cy="4605045"/>
            </a:xfrm>
          </p:grpSpPr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AD475B22-2288-4DE3-8454-9818E359F218}"/>
                  </a:ext>
                </a:extLst>
              </p:cNvPr>
              <p:cNvSpPr/>
              <p:nvPr/>
            </p:nvSpPr>
            <p:spPr>
              <a:xfrm rot="410952">
                <a:off x="7837091" y="1806586"/>
                <a:ext cx="3573394" cy="4298268"/>
              </a:xfrm>
              <a:prstGeom prst="roundRect">
                <a:avLst>
                  <a:gd name="adj" fmla="val 1002"/>
                </a:avLst>
              </a:pr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C9B09049-CEAF-4343-8ABF-C09E8E52D677}"/>
                  </a:ext>
                </a:extLst>
              </p:cNvPr>
              <p:cNvSpPr/>
              <p:nvPr/>
            </p:nvSpPr>
            <p:spPr>
              <a:xfrm rot="410952">
                <a:off x="7806037" y="1777761"/>
                <a:ext cx="3573394" cy="429826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1B11FB4-C165-442E-BF4B-7E9F3240DC81}"/>
                  </a:ext>
                </a:extLst>
              </p:cNvPr>
              <p:cNvSpPr/>
              <p:nvPr/>
            </p:nvSpPr>
            <p:spPr>
              <a:xfrm rot="410952">
                <a:off x="7826929" y="1745133"/>
                <a:ext cx="3492248" cy="4298268"/>
              </a:xfrm>
              <a:prstGeom prst="rect">
                <a:avLst/>
              </a:prstGeom>
              <a:solidFill>
                <a:schemeClr val="bg1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AEDE794E-3F71-47E0-8D7D-52077C8D64BF}"/>
                  </a:ext>
                </a:extLst>
              </p:cNvPr>
              <p:cNvSpPr/>
              <p:nvPr/>
            </p:nvSpPr>
            <p:spPr>
              <a:xfrm rot="410952">
                <a:off x="7709312" y="1689075"/>
                <a:ext cx="3573394" cy="4298269"/>
              </a:xfrm>
              <a:prstGeom prst="roundRect">
                <a:avLst>
                  <a:gd name="adj" fmla="val 85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6C27985-FFAC-41EB-A4D4-FBDF69B2B297}"/>
                  </a:ext>
                </a:extLst>
              </p:cNvPr>
              <p:cNvSpPr/>
              <p:nvPr/>
            </p:nvSpPr>
            <p:spPr>
              <a:xfrm rot="411546">
                <a:off x="7484411" y="5870888"/>
                <a:ext cx="1967759" cy="110016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46431">
                    <a:moveTo>
                      <a:pt x="2380988" y="65468"/>
                    </a:moveTo>
                    <a:lnTo>
                      <a:pt x="92607" y="146431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5BE1008-EFB9-4A87-9812-9D0A2E1F3E3B}"/>
                  </a:ext>
                </a:extLst>
              </p:cNvPr>
              <p:cNvSpPr/>
              <p:nvPr/>
            </p:nvSpPr>
            <p:spPr>
              <a:xfrm>
                <a:off x="11003280" y="1912620"/>
                <a:ext cx="655320" cy="4381500"/>
              </a:xfrm>
              <a:custGeom>
                <a:avLst/>
                <a:gdLst>
                  <a:gd name="connsiteX0" fmla="*/ 0 w 655320"/>
                  <a:gd name="connsiteY0" fmla="*/ 4259580 h 4381500"/>
                  <a:gd name="connsiteX1" fmla="*/ 129540 w 655320"/>
                  <a:gd name="connsiteY1" fmla="*/ 4381500 h 4381500"/>
                  <a:gd name="connsiteX2" fmla="*/ 655320 w 655320"/>
                  <a:gd name="connsiteY2" fmla="*/ 129540 h 4381500"/>
                  <a:gd name="connsiteX3" fmla="*/ 510540 w 655320"/>
                  <a:gd name="connsiteY3" fmla="*/ 0 h 4381500"/>
                  <a:gd name="connsiteX4" fmla="*/ 0 w 655320"/>
                  <a:gd name="connsiteY4" fmla="*/ 4259580 h 4381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5320" h="4381500">
                    <a:moveTo>
                      <a:pt x="0" y="4259580"/>
                    </a:moveTo>
                    <a:lnTo>
                      <a:pt x="129540" y="4381500"/>
                    </a:lnTo>
                    <a:lnTo>
                      <a:pt x="655320" y="129540"/>
                    </a:lnTo>
                    <a:lnTo>
                      <a:pt x="510540" y="0"/>
                    </a:lnTo>
                    <a:lnTo>
                      <a:pt x="0" y="4259580"/>
                    </a:lnTo>
                    <a:close/>
                  </a:path>
                </a:pathLst>
              </a:cu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5FA6D2F-C9B1-4D8D-B149-78CA104F2C05}"/>
                </a:ext>
              </a:extLst>
            </p:cNvPr>
            <p:cNvGrpSpPr/>
            <p:nvPr userDrawn="1"/>
          </p:nvGrpSpPr>
          <p:grpSpPr>
            <a:xfrm rot="982448">
              <a:off x="2716002" y="797733"/>
              <a:ext cx="3720384" cy="4944962"/>
              <a:chOff x="1596328" y="568502"/>
              <a:chExt cx="4501664" cy="5983403"/>
            </a:xfrm>
            <a:effectLst>
              <a:outerShdw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CE941CDE-3E25-4988-BD34-B5BDD5889BE3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tx1">
                  <a:lumMod val="90000"/>
                  <a:lumOff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64AD703-27EA-40FE-9651-7A70A69FFDC0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CBEF6C44-DC04-464E-B4BD-EB7BC4A98F47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2" name="Rectangle: Rounded Corners 21">
                <a:extLst>
                  <a:ext uri="{FF2B5EF4-FFF2-40B4-BE49-F238E27FC236}">
                    <a16:creationId xmlns:a16="http://schemas.microsoft.com/office/drawing/2014/main" id="{A15D1098-D31E-47B7-9248-53CDAC3B05D5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EB633B96-DECA-483F-AB81-13E98D989467}"/>
                  </a:ext>
                </a:extLst>
              </p:cNvPr>
              <p:cNvSpPr/>
              <p:nvPr/>
            </p:nvSpPr>
            <p:spPr>
              <a:xfrm rot="21383342">
                <a:off x="1762892" y="716665"/>
                <a:ext cx="3990679" cy="5424671"/>
              </a:xfrm>
              <a:prstGeom prst="rect">
                <a:avLst/>
              </a:prstGeom>
              <a:noFill/>
              <a:ln w="19050">
                <a:solidFill>
                  <a:srgbClr val="FCF238"/>
                </a:solidFill>
              </a:ln>
              <a:effectLst>
                <a:outerShdw dist="12700" dir="24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CE41C79-EF4B-47B0-B1CB-B3E0BD56D810}"/>
                  </a:ext>
                </a:extLst>
              </p:cNvPr>
              <p:cNvSpPr/>
              <p:nvPr/>
            </p:nvSpPr>
            <p:spPr>
              <a:xfrm rot="21383936">
                <a:off x="1802747" y="6313969"/>
                <a:ext cx="3103624" cy="145742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429 w 2380429"/>
                  <a:gd name="connsiteY0" fmla="*/ 109068 h 146431"/>
                  <a:gd name="connsiteX1" fmla="*/ 92607 w 2380429"/>
                  <a:gd name="connsiteY1" fmla="*/ 146431 h 146431"/>
                  <a:gd name="connsiteX2" fmla="*/ 0 w 2380429"/>
                  <a:gd name="connsiteY2" fmla="*/ 0 h 146431"/>
                  <a:gd name="connsiteX3" fmla="*/ 2380429 w 2380429"/>
                  <a:gd name="connsiteY3" fmla="*/ 109068 h 146431"/>
                  <a:gd name="connsiteX0" fmla="*/ 3103624 w 3103624"/>
                  <a:gd name="connsiteY0" fmla="*/ 65607 h 146431"/>
                  <a:gd name="connsiteX1" fmla="*/ 92607 w 3103624"/>
                  <a:gd name="connsiteY1" fmla="*/ 146431 h 146431"/>
                  <a:gd name="connsiteX2" fmla="*/ 0 w 3103624"/>
                  <a:gd name="connsiteY2" fmla="*/ 0 h 146431"/>
                  <a:gd name="connsiteX3" fmla="*/ 3103624 w 3103624"/>
                  <a:gd name="connsiteY3" fmla="*/ 65607 h 146431"/>
                  <a:gd name="connsiteX0" fmla="*/ 3103624 w 3103624"/>
                  <a:gd name="connsiteY0" fmla="*/ 65607 h 145743"/>
                  <a:gd name="connsiteX1" fmla="*/ 98330 w 3103624"/>
                  <a:gd name="connsiteY1" fmla="*/ 145743 h 145743"/>
                  <a:gd name="connsiteX2" fmla="*/ 0 w 3103624"/>
                  <a:gd name="connsiteY2" fmla="*/ 0 h 145743"/>
                  <a:gd name="connsiteX3" fmla="*/ 3103624 w 3103624"/>
                  <a:gd name="connsiteY3" fmla="*/ 65607 h 1457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03624" h="145743">
                    <a:moveTo>
                      <a:pt x="3103624" y="65607"/>
                    </a:moveTo>
                    <a:lnTo>
                      <a:pt x="98330" y="145743"/>
                    </a:lnTo>
                    <a:lnTo>
                      <a:pt x="0" y="0"/>
                    </a:lnTo>
                    <a:lnTo>
                      <a:pt x="3103624" y="65607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6F92B126-A685-4E82-AD06-5A7AE83D759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82183" y="6393399"/>
                <a:ext cx="125435" cy="158506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44157EA-D275-4C8D-9D8B-E85B7BFA6B93}"/>
                </a:ext>
              </a:extLst>
            </p:cNvPr>
            <p:cNvGrpSpPr/>
            <p:nvPr userDrawn="1"/>
          </p:nvGrpSpPr>
          <p:grpSpPr>
            <a:xfrm rot="738880">
              <a:off x="1621499" y="228547"/>
              <a:ext cx="4501664" cy="5969116"/>
              <a:chOff x="1596328" y="568502"/>
              <a:chExt cx="4501664" cy="5969116"/>
            </a:xfrm>
          </p:grpSpPr>
          <p:sp>
            <p:nvSpPr>
              <p:cNvPr id="27" name="Rectangle: Rounded Corners 26">
                <a:extLst>
                  <a:ext uri="{FF2B5EF4-FFF2-40B4-BE49-F238E27FC236}">
                    <a16:creationId xmlns:a16="http://schemas.microsoft.com/office/drawing/2014/main" id="{BCCBC8CE-13D8-43B1-8BD0-AC8CAE105029}"/>
                  </a:ext>
                </a:extLst>
              </p:cNvPr>
              <p:cNvSpPr/>
              <p:nvPr/>
            </p:nvSpPr>
            <p:spPr>
              <a:xfrm rot="21383342">
                <a:off x="1774186" y="691432"/>
                <a:ext cx="4323806" cy="5720995"/>
              </a:xfrm>
              <a:prstGeom prst="roundRect">
                <a:avLst>
                  <a:gd name="adj" fmla="val 1002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182CC4D1-72DA-40A4-9E56-50B3A173FB11}"/>
                  </a:ext>
                </a:extLst>
              </p:cNvPr>
              <p:cNvSpPr/>
              <p:nvPr/>
            </p:nvSpPr>
            <p:spPr>
              <a:xfrm rot="21383342">
                <a:off x="1730903" y="661208"/>
                <a:ext cx="4323806" cy="57209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CBF6A7C7-35CC-4C6E-80D9-0639FBEF7991}"/>
                  </a:ext>
                </a:extLst>
              </p:cNvPr>
              <p:cNvSpPr/>
              <p:nvPr/>
            </p:nvSpPr>
            <p:spPr>
              <a:xfrm rot="21323936">
                <a:off x="1648959" y="657444"/>
                <a:ext cx="4323806" cy="5720995"/>
              </a:xfrm>
              <a:prstGeom prst="rect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893844DC-AA0F-4F37-9997-B0AFF70F5689}"/>
                  </a:ext>
                </a:extLst>
              </p:cNvPr>
              <p:cNvSpPr/>
              <p:nvPr/>
            </p:nvSpPr>
            <p:spPr>
              <a:xfrm rot="21383342">
                <a:off x="1749410" y="623258"/>
                <a:ext cx="4225620" cy="5720995"/>
              </a:xfrm>
              <a:prstGeom prst="rect">
                <a:avLst/>
              </a:prstGeom>
              <a:solidFill>
                <a:schemeClr val="bg1"/>
              </a:solidFill>
              <a:ln w="3175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100000">
                      <a:schemeClr val="tx1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1" name="Rectangle: Rounded Corners 30">
                <a:extLst>
                  <a:ext uri="{FF2B5EF4-FFF2-40B4-BE49-F238E27FC236}">
                    <a16:creationId xmlns:a16="http://schemas.microsoft.com/office/drawing/2014/main" id="{2DFDBC8B-B6C4-4DB2-9AB9-9F2F9D69F96C}"/>
                  </a:ext>
                </a:extLst>
              </p:cNvPr>
              <p:cNvSpPr/>
              <p:nvPr/>
            </p:nvSpPr>
            <p:spPr>
              <a:xfrm rot="21383342">
                <a:off x="1596328" y="568502"/>
                <a:ext cx="4323806" cy="5720996"/>
              </a:xfrm>
              <a:prstGeom prst="roundRect">
                <a:avLst>
                  <a:gd name="adj" fmla="val 857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5AC242B-5628-4AED-A752-C4A187BD1A94}"/>
                  </a:ext>
                </a:extLst>
              </p:cNvPr>
              <p:cNvSpPr/>
              <p:nvPr/>
            </p:nvSpPr>
            <p:spPr>
              <a:xfrm rot="21383936">
                <a:off x="1803016" y="6336676"/>
                <a:ext cx="2380988" cy="131574"/>
              </a:xfrm>
              <a:custGeom>
                <a:avLst/>
                <a:gdLst>
                  <a:gd name="connsiteX0" fmla="*/ 2400300 w 2400300"/>
                  <a:gd name="connsiteY0" fmla="*/ 61912 h 142875"/>
                  <a:gd name="connsiteX1" fmla="*/ 111919 w 2400300"/>
                  <a:gd name="connsiteY1" fmla="*/ 142875 h 142875"/>
                  <a:gd name="connsiteX2" fmla="*/ 0 w 2400300"/>
                  <a:gd name="connsiteY2" fmla="*/ 0 h 142875"/>
                  <a:gd name="connsiteX3" fmla="*/ 2400300 w 2400300"/>
                  <a:gd name="connsiteY3" fmla="*/ 61912 h 142875"/>
                  <a:gd name="connsiteX0" fmla="*/ 2380988 w 2380988"/>
                  <a:gd name="connsiteY0" fmla="*/ 65468 h 146431"/>
                  <a:gd name="connsiteX1" fmla="*/ 92607 w 2380988"/>
                  <a:gd name="connsiteY1" fmla="*/ 146431 h 146431"/>
                  <a:gd name="connsiteX2" fmla="*/ 0 w 2380988"/>
                  <a:gd name="connsiteY2" fmla="*/ 0 h 146431"/>
                  <a:gd name="connsiteX3" fmla="*/ 2380988 w 2380988"/>
                  <a:gd name="connsiteY3" fmla="*/ 65468 h 146431"/>
                  <a:gd name="connsiteX0" fmla="*/ 2380988 w 2380988"/>
                  <a:gd name="connsiteY0" fmla="*/ 65468 h 115088"/>
                  <a:gd name="connsiteX1" fmla="*/ 87422 w 2380988"/>
                  <a:gd name="connsiteY1" fmla="*/ 115088 h 115088"/>
                  <a:gd name="connsiteX2" fmla="*/ 0 w 2380988"/>
                  <a:gd name="connsiteY2" fmla="*/ 0 h 115088"/>
                  <a:gd name="connsiteX3" fmla="*/ 2380988 w 2380988"/>
                  <a:gd name="connsiteY3" fmla="*/ 65468 h 115088"/>
                  <a:gd name="connsiteX0" fmla="*/ 2380988 w 2380988"/>
                  <a:gd name="connsiteY0" fmla="*/ 65468 h 131574"/>
                  <a:gd name="connsiteX1" fmla="*/ 83998 w 2380988"/>
                  <a:gd name="connsiteY1" fmla="*/ 131574 h 131574"/>
                  <a:gd name="connsiteX2" fmla="*/ 0 w 2380988"/>
                  <a:gd name="connsiteY2" fmla="*/ 0 h 131574"/>
                  <a:gd name="connsiteX3" fmla="*/ 2380988 w 2380988"/>
                  <a:gd name="connsiteY3" fmla="*/ 65468 h 1315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80988" h="131574">
                    <a:moveTo>
                      <a:pt x="2380988" y="65468"/>
                    </a:moveTo>
                    <a:lnTo>
                      <a:pt x="83998" y="131574"/>
                    </a:lnTo>
                    <a:lnTo>
                      <a:pt x="0" y="0"/>
                    </a:lnTo>
                    <a:lnTo>
                      <a:pt x="2380988" y="65468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4D337AAB-EA47-40BE-A5EC-769A36A1D9E0}"/>
                  </a:ext>
                </a:extLst>
              </p:cNvPr>
              <p:cNvCxnSpPr>
                <a:cxnSpLocks/>
                <a:endCxn id="33" idx="1"/>
              </p:cNvCxnSpPr>
              <p:nvPr/>
            </p:nvCxnSpPr>
            <p:spPr>
              <a:xfrm>
                <a:off x="1782183" y="6393399"/>
                <a:ext cx="111148" cy="144219"/>
              </a:xfrm>
              <a:prstGeom prst="lin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BF7CBC-CC93-4AB3-9D46-610755058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60000"/>
            <a:ext cx="5579637" cy="540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">
            <a:extLst>
              <a:ext uri="{FF2B5EF4-FFF2-40B4-BE49-F238E27FC236}">
                <a16:creationId xmlns:a16="http://schemas.microsoft.com/office/drawing/2014/main" id="{152317FE-88B5-4D1F-AECF-DA69D6779BE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60363" y="1080000"/>
            <a:ext cx="5579637" cy="360362"/>
          </a:xfrm>
        </p:spPr>
        <p:txBody>
          <a:bodyPr rtlCol="0"/>
          <a:lstStyle>
            <a:lvl1pPr marL="0" indent="0">
              <a:buNone/>
              <a:defRPr sz="21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Left Col">
            <a:extLst>
              <a:ext uri="{FF2B5EF4-FFF2-40B4-BE49-F238E27FC236}">
                <a16:creationId xmlns:a16="http://schemas.microsoft.com/office/drawing/2014/main" id="{49529B8D-BAD9-4E6D-82F7-0275D8195AA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0000" y="1620000"/>
            <a:ext cx="5580000" cy="306272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AB9043-9BFC-46B7-840B-928B57AE0D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B63572F-04A5-456D-9066-1A65AFF5E6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32843">
            <a:off x="6160724" y="1191448"/>
            <a:ext cx="5580000" cy="4500563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600" i="1">
                <a:latin typeface="+mn-lt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and Drop your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B7FF97-8DE0-4BC9-893C-64D61BE8835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p </a:t>
            </a:r>
            <a:fld id="{058DB212-BFA2-403F-85EF-DFD3FF6D973A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2422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D291B17-9318-49DB-B28B-6E5994AE9581}" type="datetime1">
              <a:rPr lang="en-US" smtClean="0"/>
              <a:t>9/14/2023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545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google.com/imgres?imgurl=https%3A%2F%2Fichef.bbci.co.uk%2Fimages%2Fic%2F1200x675%2Fp026ccfv.jpg&amp;tbnid=fHxwge4Ywu0hCM&amp;vet=12ahUKEwiik6GN2uP_AhUTrEwKHUs_CBEQMygBegUIARCrAQ..i&amp;imgrefurl=https%3A%2F%2Fwww.bbc.co.uk%2Fblogs%2Fwritersroom%2Fauthors%2F822e8e3b-eca0-4ef6-927c-cf106ff68c87&amp;docid=Nl4v2KBlqrISUM&amp;w=1200&amp;h=675&amp;q=bbc%20writers%20room%20script%20library&amp;client=firefox-b-d&amp;ved=2ahUKEwiik6GN2uP_AhUTrEwKHUs_CBEQMygBegUIARCrAQ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customXml" Target="../ink/ink7.xml"/><Relationship Id="rId5" Type="http://schemas.openxmlformats.org/officeDocument/2006/relationships/image" Target="../media/image16.png"/><Relationship Id="rId10" Type="http://schemas.openxmlformats.org/officeDocument/2006/relationships/customXml" Target="../ink/ink6.xml"/><Relationship Id="rId4" Type="http://schemas.openxmlformats.org/officeDocument/2006/relationships/customXml" Target="../ink/ink2.xml"/><Relationship Id="rId9" Type="http://schemas.openxmlformats.org/officeDocument/2006/relationships/customXml" Target="../ink/ink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56C21100-2F4E-4FFF-91F5-79742772AA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5AFC42-DCBE-461E-9598-EE578BEF7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4" y="352338"/>
            <a:ext cx="11548532" cy="4198700"/>
          </a:xfrm>
        </p:spPr>
        <p:txBody>
          <a:bodyPr anchor="t">
            <a:normAutofit/>
          </a:bodyPr>
          <a:lstStyle/>
          <a:p>
            <a:r>
              <a:rPr lang="en-GB" sz="11500">
                <a:solidFill>
                  <a:schemeClr val="bg1"/>
                </a:solidFill>
              </a:rPr>
              <a:t>Writing for tv </a:t>
            </a:r>
            <a:r>
              <a:rPr lang="en-GB" sz="11500" dirty="0">
                <a:solidFill>
                  <a:schemeClr val="bg1"/>
                </a:solidFill>
              </a:rPr>
              <a:t>FILM </a:t>
            </a:r>
            <a:r>
              <a:rPr lang="en-GB" sz="11500">
                <a:solidFill>
                  <a:schemeClr val="bg1"/>
                </a:solidFill>
              </a:rPr>
              <a:t>AND radio</a:t>
            </a:r>
            <a:endParaRPr lang="en-GB" sz="115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DCB275-1776-4740-8115-6E59E6D0FB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733" y="4718033"/>
            <a:ext cx="10634738" cy="1175039"/>
          </a:xfrm>
        </p:spPr>
        <p:txBody>
          <a:bodyPr anchor="b">
            <a:noAutofit/>
          </a:bodyPr>
          <a:lstStyle/>
          <a:p>
            <a:pPr algn="ctr"/>
            <a:r>
              <a:rPr lang="en-GB" sz="2500" b="1" dirty="0">
                <a:solidFill>
                  <a:schemeClr val="bg1"/>
                </a:solidFill>
              </a:rPr>
              <a:t>W</a:t>
            </a:r>
            <a:r>
              <a:rPr lang="en-GB" sz="2500" b="1">
                <a:solidFill>
                  <a:schemeClr val="bg1"/>
                </a:solidFill>
              </a:rPr>
              <a:t>eek </a:t>
            </a:r>
            <a:r>
              <a:rPr lang="en-GB" sz="2500" b="1" dirty="0">
                <a:solidFill>
                  <a:schemeClr val="bg1"/>
                </a:solidFill>
              </a:rPr>
              <a:t>1</a:t>
            </a:r>
          </a:p>
          <a:p>
            <a:pPr algn="ctr"/>
            <a:r>
              <a:rPr lang="en-GB" sz="2500" b="1" dirty="0">
                <a:solidFill>
                  <a:schemeClr val="bg1"/>
                </a:solidFill>
              </a:rPr>
              <a:t>DR SARAH REYNOLDS</a:t>
            </a:r>
          </a:p>
          <a:p>
            <a:pPr algn="ctr"/>
            <a:r>
              <a:rPr lang="en-GB" sz="2500" b="1" dirty="0">
                <a:solidFill>
                  <a:schemeClr val="bg1"/>
                </a:solidFill>
              </a:rPr>
              <a:t>25</a:t>
            </a:r>
            <a:r>
              <a:rPr lang="en-GB" sz="2500" b="1" baseline="30000" dirty="0">
                <a:solidFill>
                  <a:schemeClr val="bg1"/>
                </a:solidFill>
              </a:rPr>
              <a:t>TH</a:t>
            </a:r>
            <a:r>
              <a:rPr lang="en-GB" sz="2500" b="1" dirty="0">
                <a:solidFill>
                  <a:schemeClr val="bg1"/>
                </a:solidFill>
              </a:rPr>
              <a:t> </a:t>
            </a:r>
            <a:r>
              <a:rPr lang="en-GB" sz="2500" b="1" dirty="0" err="1">
                <a:solidFill>
                  <a:schemeClr val="bg1"/>
                </a:solidFill>
              </a:rPr>
              <a:t>september</a:t>
            </a:r>
            <a:r>
              <a:rPr lang="en-GB" sz="2500" b="1" dirty="0">
                <a:solidFill>
                  <a:schemeClr val="bg1"/>
                </a:solidFill>
              </a:rPr>
              <a:t> 2023</a:t>
            </a:r>
          </a:p>
        </p:txBody>
      </p:sp>
    </p:spTree>
    <p:extLst>
      <p:ext uri="{BB962C8B-B14F-4D97-AF65-F5344CB8AC3E}">
        <p14:creationId xmlns:p14="http://schemas.microsoft.com/office/powerpoint/2010/main" val="131151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picture containing shape&#10;&#10;Description automatically generated">
            <a:extLst>
              <a:ext uri="{FF2B5EF4-FFF2-40B4-BE49-F238E27FC236}">
                <a16:creationId xmlns:a16="http://schemas.microsoft.com/office/drawing/2014/main" id="{0121D639-F4D7-4C76-9657-665C365C2E7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/>
          <a:srcRect l="9453" t="7852" r="16433" b="12151"/>
          <a:stretch/>
        </p:blipFill>
        <p:spPr>
          <a:xfrm rot="21423916">
            <a:off x="891902" y="665127"/>
            <a:ext cx="4058634" cy="5298193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05CBCDD-0054-4A09-926F-5D9577B619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r>
              <a:rPr lang="cy-GB" b="1" dirty="0">
                <a:effectLst/>
                <a:latin typeface="Abadi" panose="020B0604020104020204" pitchFamily="34" charset="0"/>
              </a:rPr>
              <a:t>W</a:t>
            </a:r>
            <a:r>
              <a:rPr lang="en-GB" b="1" dirty="0">
                <a:effectLst/>
                <a:latin typeface="Abadi" panose="020B0604020104020204" pitchFamily="34" charset="0"/>
              </a:rPr>
              <a:t>hat are we working towards?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A7CB3E7-1912-4F83-A62B-749E066D98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108000" tIns="108000" rIns="108000" bIns="108000" rtlCol="0" anchor="t">
            <a:noAutofit/>
          </a:bodyPr>
          <a:lstStyle/>
          <a:p>
            <a:r>
              <a:rPr lang="cy-GB" sz="1600" b="1" dirty="0">
                <a:latin typeface="+mj-lt"/>
              </a:rPr>
              <a:t>TURNITIN DEADLINE:</a:t>
            </a:r>
          </a:p>
          <a:p>
            <a:r>
              <a:rPr lang="cy-GB" sz="1600" b="1" dirty="0">
                <a:latin typeface="+mj-lt"/>
              </a:rPr>
              <a:t>SUNDAY 22ND OCTOBER 23:59</a:t>
            </a:r>
            <a:r>
              <a:rPr lang="en-GB" sz="1600" b="1" dirty="0">
                <a:latin typeface="+mj-lt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F6F619-FF4F-4FD2-A98B-8AEDBB03010C}"/>
              </a:ext>
            </a:extLst>
          </p:cNvPr>
          <p:cNvSpPr txBox="1"/>
          <p:nvPr/>
        </p:nvSpPr>
        <p:spPr>
          <a:xfrm rot="21275938">
            <a:off x="1148783" y="855603"/>
            <a:ext cx="3544871" cy="4917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400" b="1" dirty="0">
                <a:ea typeface="DengXian" panose="02010600030101010101" pitchFamily="2" charset="-122"/>
                <a:cs typeface="Arial" panose="020B0604020202020204" pitchFamily="34" charset="0"/>
              </a:rPr>
              <a:t>A portfolio containing a variety of pieces of creative writing suitable for the world of TV, radio and Film.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400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 reflective essay in which you chart the development of your creative work through reading, reflection, workshopping, editing and redrafting. </a:t>
            </a:r>
          </a:p>
        </p:txBody>
      </p:sp>
    </p:spTree>
    <p:extLst>
      <p:ext uri="{BB962C8B-B14F-4D97-AF65-F5344CB8AC3E}">
        <p14:creationId xmlns:p14="http://schemas.microsoft.com/office/powerpoint/2010/main" val="8987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person reading a book&#10;&#10;Description automatically generated with low confidence">
            <a:extLst>
              <a:ext uri="{FF2B5EF4-FFF2-40B4-BE49-F238E27FC236}">
                <a16:creationId xmlns:a16="http://schemas.microsoft.com/office/drawing/2014/main" id="{8AB7CB3F-F179-45BA-A58A-6757FEB3A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359" r="22359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4000" dirty="0"/>
              <a:t>The Reflective Essay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A36BD-3D0C-42D5-A5D3-CE11F484185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89129" y="1135028"/>
            <a:ext cx="5580000" cy="360362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sz="3000" b="1" dirty="0"/>
              <a:t>A record of your journey</a:t>
            </a:r>
            <a:endParaRPr lang="en-GB" sz="3000" b="1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0481" y="1767762"/>
            <a:ext cx="5580000" cy="4730238"/>
          </a:xfrm>
        </p:spPr>
        <p:txBody>
          <a:bodyPr rtlCol="0">
            <a:normAutofit/>
          </a:bodyPr>
          <a:lstStyle/>
          <a:p>
            <a:pPr rtl="0"/>
            <a:r>
              <a:rPr lang="en-GB" sz="2500" dirty="0"/>
              <a:t>The purpose of this essay is to help you develop your reflective practice as a creative writer.</a:t>
            </a:r>
          </a:p>
          <a:p>
            <a:pPr rtl="0"/>
            <a:r>
              <a:rPr lang="en-GB" sz="2500" dirty="0"/>
              <a:t>Reflective practice is the academic part of Creative Writing: the part where you analyse the process of creating a piece of writing. </a:t>
            </a:r>
          </a:p>
          <a:p>
            <a:pPr rtl="0"/>
            <a:r>
              <a:rPr lang="en-GB" sz="2500" dirty="0"/>
              <a:t>You need to actively observe where the work comes from, how it develops, and the ways in which you shape the writing into a product that you are happy to present to the world. </a:t>
            </a:r>
          </a:p>
          <a:p>
            <a:pPr marL="0" indent="0" rtl="0">
              <a:buNone/>
            </a:pPr>
            <a:endParaRPr lang="en-GB" sz="2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5A9A-97BF-4F00-99FD-061CFBB425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C19259B-FF81-44C9-93FE-E56D812EDBF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>
            <a:normAutofit/>
          </a:bodyPr>
          <a:lstStyle/>
          <a:p>
            <a:pPr rtl="0"/>
            <a:r>
              <a:rPr lang="cy-GB" sz="2000" b="1" dirty="0" err="1"/>
              <a:t>Make</a:t>
            </a:r>
            <a:r>
              <a:rPr lang="cy-GB" sz="2000" b="1" dirty="0"/>
              <a:t> </a:t>
            </a:r>
            <a:r>
              <a:rPr lang="cy-GB" sz="2000" b="1" dirty="0" err="1"/>
              <a:t>notes</a:t>
            </a:r>
            <a:r>
              <a:rPr lang="cy-GB" sz="2000" b="1" dirty="0"/>
              <a:t> as </a:t>
            </a:r>
            <a:r>
              <a:rPr lang="cy-GB" sz="2000" b="1" dirty="0" err="1"/>
              <a:t>you</a:t>
            </a:r>
            <a:r>
              <a:rPr lang="cy-GB" sz="2000" b="1" dirty="0"/>
              <a:t> go</a:t>
            </a:r>
            <a:endParaRPr lang="en-GB" sz="2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AFC5AA-BD1C-40C4-A868-B50B9C40A08B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898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person reading a book&#10;&#10;Description automatically generated with low confidence">
            <a:extLst>
              <a:ext uri="{FF2B5EF4-FFF2-40B4-BE49-F238E27FC236}">
                <a16:creationId xmlns:a16="http://schemas.microsoft.com/office/drawing/2014/main" id="{8AB7CB3F-F179-45BA-A58A-6757FEB3A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359" r="22359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4000" dirty="0"/>
              <a:t>Some Key Texts: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5A9A-97BF-4F00-99FD-061CFBB425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AFC5AA-BD1C-40C4-A868-B50B9C40A08B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A picture containing text, vegetable&#10;&#10;Description automatically generated">
            <a:extLst>
              <a:ext uri="{FF2B5EF4-FFF2-40B4-BE49-F238E27FC236}">
                <a16:creationId xmlns:a16="http://schemas.microsoft.com/office/drawing/2014/main" id="{3DC7C98A-7306-42D5-8040-D42163702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9957" y="1267823"/>
            <a:ext cx="2592462" cy="3892585"/>
          </a:xfrm>
          <a:prstGeom prst="rect">
            <a:avLst/>
          </a:prstGeom>
          <a:effectLst>
            <a:outerShdw blurRad="457200" dist="50800" dir="540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5" name="Picture 14" descr="Map&#10;&#10;Description automatically generated with medium confidence">
            <a:extLst>
              <a:ext uri="{FF2B5EF4-FFF2-40B4-BE49-F238E27FC236}">
                <a16:creationId xmlns:a16="http://schemas.microsoft.com/office/drawing/2014/main" id="{993F3306-C08B-45D6-B66F-41A853A30F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0512" y="1075149"/>
            <a:ext cx="2878831" cy="4085259"/>
          </a:xfrm>
          <a:prstGeom prst="rect">
            <a:avLst/>
          </a:prstGeom>
          <a:effectLst>
            <a:outerShdw blurRad="660400" dist="50800" dir="540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96BE645B-A30A-4FD7-A644-A01D60C72C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7708" y="2728071"/>
            <a:ext cx="2309122" cy="3806444"/>
          </a:xfrm>
          <a:prstGeom prst="rect">
            <a:avLst/>
          </a:prstGeom>
          <a:effectLst>
            <a:outerShdw blurRad="533400" dist="50800" dir="5400000" algn="ctr" rotWithShape="0">
              <a:srgbClr val="000000">
                <a:alpha val="4313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2091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person reading a book&#10;&#10;Description automatically generated with low confidence">
            <a:extLst>
              <a:ext uri="{FF2B5EF4-FFF2-40B4-BE49-F238E27FC236}">
                <a16:creationId xmlns:a16="http://schemas.microsoft.com/office/drawing/2014/main" id="{8AB7CB3F-F179-45BA-A58A-6757FEB3A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359" r="22359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4000" dirty="0"/>
              <a:t>Some Key Texts: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E5A9A-97BF-4F00-99FD-061CFBB425C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AFC5AA-BD1C-40C4-A868-B50B9C40A08B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ook cover with text&#10;&#10;Description automatically generated with low confidence">
            <a:extLst>
              <a:ext uri="{FF2B5EF4-FFF2-40B4-BE49-F238E27FC236}">
                <a16:creationId xmlns:a16="http://schemas.microsoft.com/office/drawing/2014/main" id="{1E6EE8F9-3CAC-E64A-6056-BD8A08870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5759" y="1048396"/>
            <a:ext cx="2354170" cy="3610690"/>
          </a:xfrm>
          <a:prstGeom prst="rect">
            <a:avLst/>
          </a:prstGeom>
        </p:spPr>
      </p:pic>
      <p:pic>
        <p:nvPicPr>
          <p:cNvPr id="7" name="Picture 6" descr="A close-up of a radio&#10;&#10;Description automatically generated with medium confidence">
            <a:extLst>
              <a:ext uri="{FF2B5EF4-FFF2-40B4-BE49-F238E27FC236}">
                <a16:creationId xmlns:a16="http://schemas.microsoft.com/office/drawing/2014/main" id="{0C9FAAD1-5C7D-9C87-4331-3EB9AF4BC2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347" y="1048396"/>
            <a:ext cx="2539783" cy="3610690"/>
          </a:xfrm>
          <a:prstGeom prst="rect">
            <a:avLst/>
          </a:prstGeom>
        </p:spPr>
      </p:pic>
      <p:pic>
        <p:nvPicPr>
          <p:cNvPr id="1026" name="Picture 2" descr="BBC Blogs - BBC Writersroom - BBC Writersroom">
            <a:hlinkClick r:id="rId6"/>
            <a:extLst>
              <a:ext uri="{FF2B5EF4-FFF2-40B4-BE49-F238E27FC236}">
                <a16:creationId xmlns:a16="http://schemas.microsoft.com/office/drawing/2014/main" id="{D86E8102-7D1C-3615-B5B3-F3F9CA1D3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436" y="4680624"/>
            <a:ext cx="3664616" cy="206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20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0B88F3B-D3D2-8AE1-2B6B-428E0AB3B5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3547" t="-14267" r="11809" b="34098"/>
          <a:stretch/>
        </p:blipFill>
        <p:spPr>
          <a:xfrm>
            <a:off x="-3506190" y="-1474521"/>
            <a:ext cx="16387915" cy="833252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D36AE39-B067-C8FE-3476-1826FF99F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17" y="1296785"/>
            <a:ext cx="10533611" cy="1180408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sz="48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“I can’t write without a reader. It’s precisely like a kiss—you can’t do it alone.”</a:t>
            </a:r>
          </a:p>
          <a:p>
            <a:pPr marL="0" indent="0" algn="r">
              <a:buNone/>
            </a:pPr>
            <a:endParaRPr lang="en-GB" dirty="0">
              <a:latin typeface="Roboto" panose="02000000000000000000" pitchFamily="2" charset="0"/>
            </a:endParaRPr>
          </a:p>
          <a:p>
            <a:pPr marL="0" indent="0" algn="r">
              <a:buNone/>
            </a:pPr>
            <a:endParaRPr lang="cy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0844-B0A8-B6D9-37DB-B09E6BA86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31" y="2091447"/>
            <a:ext cx="10533611" cy="3698561"/>
          </a:xfrm>
        </p:spPr>
        <p:txBody>
          <a:bodyPr>
            <a:noAutofit/>
          </a:bodyPr>
          <a:lstStyle/>
          <a:p>
            <a:r>
              <a:rPr lang="cy-GB" sz="2000" dirty="0"/>
              <a:t>The </a:t>
            </a:r>
            <a:r>
              <a:rPr lang="cy-GB" sz="2000" dirty="0" err="1"/>
              <a:t>largest</a:t>
            </a:r>
            <a:r>
              <a:rPr lang="cy-GB" sz="2000" dirty="0"/>
              <a:t> </a:t>
            </a:r>
            <a:r>
              <a:rPr lang="cy-GB" sz="2000" dirty="0" err="1"/>
              <a:t>part</a:t>
            </a:r>
            <a:r>
              <a:rPr lang="cy-GB" sz="2000" dirty="0"/>
              <a:t> of </a:t>
            </a:r>
            <a:r>
              <a:rPr lang="cy-GB" sz="2000" dirty="0" err="1"/>
              <a:t>writing</a:t>
            </a:r>
            <a:r>
              <a:rPr lang="cy-GB" sz="2000" dirty="0"/>
              <a:t> is </a:t>
            </a:r>
            <a:r>
              <a:rPr lang="cy-GB" sz="2000" dirty="0" err="1"/>
              <a:t>re-writing</a:t>
            </a:r>
            <a:r>
              <a:rPr lang="cy-GB" sz="2000" dirty="0"/>
              <a:t>, </a:t>
            </a:r>
            <a:r>
              <a:rPr lang="cy-GB" sz="2000" dirty="0" err="1"/>
              <a:t>but</a:t>
            </a:r>
            <a:r>
              <a:rPr lang="cy-GB" sz="2000" dirty="0"/>
              <a:t> </a:t>
            </a:r>
            <a:r>
              <a:rPr lang="cy-GB" sz="2000" dirty="0" err="1"/>
              <a:t>in</a:t>
            </a:r>
            <a:r>
              <a:rPr lang="cy-GB" sz="2000" dirty="0"/>
              <a:t> </a:t>
            </a:r>
            <a:r>
              <a:rPr lang="cy-GB" sz="2000" dirty="0" err="1"/>
              <a:t>order</a:t>
            </a:r>
            <a:r>
              <a:rPr lang="cy-GB" sz="2000" dirty="0"/>
              <a:t> to </a:t>
            </a:r>
            <a:r>
              <a:rPr lang="cy-GB" sz="2000" dirty="0" err="1"/>
              <a:t>know</a:t>
            </a:r>
            <a:r>
              <a:rPr lang="cy-GB" sz="2000" dirty="0"/>
              <a:t> WHAT to </a:t>
            </a:r>
            <a:r>
              <a:rPr lang="cy-GB" sz="2000" dirty="0" err="1"/>
              <a:t>re-write</a:t>
            </a:r>
            <a:r>
              <a:rPr lang="cy-GB" sz="2000" dirty="0"/>
              <a:t> </a:t>
            </a:r>
            <a:r>
              <a:rPr lang="cy-GB" sz="2000" dirty="0" err="1"/>
              <a:t>and</a:t>
            </a:r>
            <a:r>
              <a:rPr lang="cy-GB" sz="2000" dirty="0"/>
              <a:t> HOW to </a:t>
            </a:r>
            <a:r>
              <a:rPr lang="cy-GB" sz="2000" dirty="0" err="1"/>
              <a:t>re-write</a:t>
            </a:r>
            <a:r>
              <a:rPr lang="cy-GB" sz="2000" dirty="0"/>
              <a:t> it, </a:t>
            </a:r>
            <a:r>
              <a:rPr lang="cy-GB" sz="2000" dirty="0" err="1"/>
              <a:t>every</a:t>
            </a:r>
            <a:r>
              <a:rPr lang="cy-GB" sz="2000" dirty="0"/>
              <a:t> </a:t>
            </a:r>
            <a:r>
              <a:rPr lang="cy-GB" sz="2000" dirty="0" err="1"/>
              <a:t>writer</a:t>
            </a:r>
            <a:r>
              <a:rPr lang="cy-GB" sz="2000" dirty="0"/>
              <a:t> </a:t>
            </a:r>
            <a:r>
              <a:rPr lang="cy-GB" sz="2000" dirty="0" err="1"/>
              <a:t>needs</a:t>
            </a:r>
            <a:r>
              <a:rPr lang="cy-GB" sz="2000" dirty="0"/>
              <a:t> </a:t>
            </a:r>
            <a:r>
              <a:rPr lang="cy-GB" sz="2000" dirty="0" err="1"/>
              <a:t>feedback</a:t>
            </a:r>
            <a:r>
              <a:rPr lang="cy-GB" sz="2000" dirty="0"/>
              <a:t>.</a:t>
            </a:r>
          </a:p>
          <a:p>
            <a:r>
              <a:rPr lang="en-GB" sz="2000" dirty="0"/>
              <a:t>If you embark upon a career in writing, you will work with a team of people 		              who offer feedback, constructive criticism and suggestions. This might be an agent, 	               editor, publishing team, TV development team, or a commissioner for example. </a:t>
            </a:r>
          </a:p>
          <a:p>
            <a:r>
              <a:rPr lang="en-GB" sz="2000" dirty="0"/>
              <a:t>You need to be skilled at responding positively to feedback and developing			 your own critical analytical skills for redrafting.</a:t>
            </a:r>
          </a:p>
          <a:p>
            <a:r>
              <a:rPr lang="en-GB" sz="2000" dirty="0"/>
              <a:t>It is important that you take on board feedback from people who:</a:t>
            </a:r>
          </a:p>
          <a:p>
            <a:pPr lvl="1"/>
            <a:r>
              <a:rPr lang="en-GB" sz="2000" dirty="0"/>
              <a:t>understand the field of Creative Writing</a:t>
            </a:r>
          </a:p>
          <a:p>
            <a:pPr lvl="1"/>
            <a:r>
              <a:rPr lang="en-GB" sz="2000" dirty="0"/>
              <a:t>know what you are trying the achieve</a:t>
            </a:r>
          </a:p>
          <a:p>
            <a:pPr lvl="1"/>
            <a:r>
              <a:rPr lang="en-GB" sz="2000" dirty="0"/>
              <a:t>can suggest strategies that will help you achieve your aims</a:t>
            </a:r>
          </a:p>
          <a:p>
            <a:pPr lvl="1"/>
            <a:r>
              <a:rPr lang="en-GB" sz="2000" dirty="0"/>
              <a:t>In other words…</a:t>
            </a:r>
          </a:p>
          <a:p>
            <a:pPr marL="457200" lvl="1" indent="0">
              <a:buNone/>
            </a:pPr>
            <a:r>
              <a:rPr lang="en-GB" sz="2000" dirty="0"/>
              <a:t>			</a:t>
            </a:r>
            <a:endParaRPr lang="en-GB" sz="5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B5BFEF-5B5A-8789-7D88-465CA328F0A2}"/>
              </a:ext>
            </a:extLst>
          </p:cNvPr>
          <p:cNvSpPr txBox="1"/>
          <p:nvPr/>
        </p:nvSpPr>
        <p:spPr>
          <a:xfrm>
            <a:off x="8074497" y="1352030"/>
            <a:ext cx="33417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John Cheever </a:t>
            </a:r>
            <a:endParaRPr lang="en-GB" sz="3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E552C4-6088-1518-1E37-516095FA8383}"/>
              </a:ext>
            </a:extLst>
          </p:cNvPr>
          <p:cNvSpPr txBox="1"/>
          <p:nvPr/>
        </p:nvSpPr>
        <p:spPr>
          <a:xfrm>
            <a:off x="2188729" y="5996226"/>
            <a:ext cx="888274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000" dirty="0"/>
              <a:t>...</a:t>
            </a:r>
            <a:r>
              <a:rPr lang="cy-GB" sz="5000" dirty="0" err="1"/>
              <a:t>your</a:t>
            </a:r>
            <a:r>
              <a:rPr lang="cy-GB" sz="5000" dirty="0"/>
              <a:t> </a:t>
            </a:r>
            <a:r>
              <a:rPr lang="cy-GB" sz="5000" dirty="0" err="1"/>
              <a:t>fellow</a:t>
            </a:r>
            <a:r>
              <a:rPr lang="cy-GB" sz="5000" dirty="0"/>
              <a:t> </a:t>
            </a:r>
            <a:r>
              <a:rPr lang="cy-GB" sz="5000" dirty="0" err="1"/>
              <a:t>students</a:t>
            </a:r>
            <a:r>
              <a:rPr lang="cy-GB" sz="5000" dirty="0"/>
              <a:t>!</a:t>
            </a: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2790045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C7D8281-ADF1-5697-4F1E-8B1CB4C2027B}"/>
              </a:ext>
            </a:extLst>
          </p:cNvPr>
          <p:cNvSpPr/>
          <p:nvPr/>
        </p:nvSpPr>
        <p:spPr>
          <a:xfrm>
            <a:off x="453081" y="757882"/>
            <a:ext cx="1095633" cy="1235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81" y="360000"/>
            <a:ext cx="6697505" cy="647781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rtl="0"/>
            <a:r>
              <a:rPr lang="en-GB" sz="7000" b="1" dirty="0"/>
              <a:t>WORKSHOPPING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5375" y="1392230"/>
            <a:ext cx="5588349" cy="6025400"/>
          </a:xfrm>
        </p:spPr>
        <p:txBody>
          <a:bodyPr rtlCol="0">
            <a:normAutofit/>
          </a:bodyPr>
          <a:lstStyle/>
          <a:p>
            <a:pPr rtl="0"/>
            <a:r>
              <a:rPr lang="en-GB" sz="2500" dirty="0"/>
              <a:t>Everyone needs to sign up to the rota on Moodle.</a:t>
            </a:r>
          </a:p>
          <a:p>
            <a:pPr rtl="0"/>
            <a:r>
              <a:rPr lang="en-GB" sz="2500" dirty="0"/>
              <a:t>Each person should post their work on the Moodle Forum </a:t>
            </a:r>
            <a:r>
              <a:rPr lang="en-GB" sz="2500" b="1" dirty="0"/>
              <a:t>no later than Saturday evening</a:t>
            </a:r>
            <a:r>
              <a:rPr lang="en-GB" sz="2500" dirty="0"/>
              <a:t>.</a:t>
            </a:r>
          </a:p>
          <a:p>
            <a:pPr rtl="0"/>
            <a:r>
              <a:rPr lang="en-GB" sz="2500" dirty="0"/>
              <a:t>Everyone should read the work, and make notes on their copy. </a:t>
            </a:r>
          </a:p>
          <a:p>
            <a:pPr rtl="0"/>
            <a:r>
              <a:rPr lang="en-GB" sz="2500" dirty="0"/>
              <a:t>At the end of the workshop, all students should send their notes to the person whose work they have commented upon.</a:t>
            </a:r>
          </a:p>
          <a:p>
            <a:pPr rtl="0"/>
            <a:r>
              <a:rPr lang="en-GB" sz="2500" dirty="0"/>
              <a:t>This will form valuable content for the reflective essay. </a:t>
            </a:r>
          </a:p>
        </p:txBody>
      </p:sp>
      <p:pic>
        <p:nvPicPr>
          <p:cNvPr id="9" name="Picture Placeholder 8" descr="A group of people sitting around a table with books and papers&#10;&#10;Description automatically generated with low confidence">
            <a:extLst>
              <a:ext uri="{FF2B5EF4-FFF2-40B4-BE49-F238E27FC236}">
                <a16:creationId xmlns:a16="http://schemas.microsoft.com/office/drawing/2014/main" id="{7C124A5F-F66C-4720-AFD7-3ABFA1BF11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055" r="16055"/>
          <a:stretch>
            <a:fillRect/>
          </a:stretch>
        </p:blipFill>
        <p:spPr/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9822459-D73C-4587-98AA-699B9B6E66F3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505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135B1F-727B-4AC9-6E2A-5EC95EEE9CE2}"/>
              </a:ext>
            </a:extLst>
          </p:cNvPr>
          <p:cNvSpPr/>
          <p:nvPr/>
        </p:nvSpPr>
        <p:spPr>
          <a:xfrm>
            <a:off x="453081" y="757882"/>
            <a:ext cx="1095633" cy="1235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700" y="93259"/>
            <a:ext cx="6104300" cy="647781"/>
          </a:xfrm>
        </p:spPr>
        <p:txBody>
          <a:bodyPr rtlCol="0">
            <a:normAutofit/>
          </a:bodyPr>
          <a:lstStyle/>
          <a:p>
            <a:pPr rtl="0"/>
            <a:r>
              <a:rPr lang="en-GB" sz="3800" b="1" dirty="0"/>
              <a:t>HOW ARE WE WORKSHOPPING?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A36BD-3D0C-42D5-A5D3-CE11F484185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3700" y="741040"/>
            <a:ext cx="6103937" cy="875800"/>
          </a:xfrm>
        </p:spPr>
        <p:txBody>
          <a:bodyPr rtlCol="0">
            <a:normAutofit/>
          </a:bodyPr>
          <a:lstStyle/>
          <a:p>
            <a:r>
              <a:rPr lang="en-GB" sz="2800" dirty="0"/>
              <a:t>The workshop sessions will run like this:</a:t>
            </a:r>
            <a:endParaRPr lang="en-GB" sz="2500" noProof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3418" y="959688"/>
            <a:ext cx="5544705" cy="6025400"/>
          </a:xfrm>
        </p:spPr>
        <p:txBody>
          <a:bodyPr rtlCol="0">
            <a:normAutofit/>
          </a:bodyPr>
          <a:lstStyle/>
          <a:p>
            <a:pPr marL="0" indent="0" rtl="0">
              <a:buNone/>
            </a:pPr>
            <a:endParaRPr lang="en-GB" sz="2000" dirty="0"/>
          </a:p>
          <a:p>
            <a:pPr rtl="0"/>
            <a:r>
              <a:rPr lang="en-GB" sz="2000" dirty="0"/>
              <a:t>The person whose work is being workshopped will have a chance to present their work – </a:t>
            </a:r>
            <a:r>
              <a:rPr lang="en-GB" sz="2000" b="1" dirty="0"/>
              <a:t>what they intended and what they hoped to achieve. </a:t>
            </a:r>
            <a:r>
              <a:rPr lang="en-GB" sz="2000" dirty="0"/>
              <a:t>They may have some specific questions that they want the rest of us to address.</a:t>
            </a:r>
          </a:p>
          <a:p>
            <a:pPr rtl="0"/>
            <a:r>
              <a:rPr lang="en-GB" sz="2000" dirty="0"/>
              <a:t>Once this presentation has happened the writer should spend the rest of the time listening... </a:t>
            </a:r>
            <a:r>
              <a:rPr lang="en-GB" sz="2000" b="1" dirty="0"/>
              <a:t>NOT defending, or explaining or justifying – but listening. </a:t>
            </a:r>
          </a:p>
          <a:p>
            <a:pPr rtl="0"/>
            <a:r>
              <a:rPr lang="en-GB" sz="2000" dirty="0"/>
              <a:t>When you are offering your critique, </a:t>
            </a:r>
            <a:r>
              <a:rPr lang="en-GB" sz="2000" b="1" dirty="0"/>
              <a:t>USE this opportunity to practice your analytical skills  </a:t>
            </a:r>
            <a:r>
              <a:rPr lang="en-GB" sz="2000" dirty="0"/>
              <a:t>- the tools of reflective practice.</a:t>
            </a:r>
          </a:p>
          <a:p>
            <a:pPr rtl="0"/>
            <a:r>
              <a:rPr lang="en-GB" sz="2000" dirty="0"/>
              <a:t>At the end, when everyone has had a chance to say something, </a:t>
            </a:r>
            <a:r>
              <a:rPr lang="en-GB" sz="2000" b="1" dirty="0"/>
              <a:t>the writer will have a chance to ask some more questions </a:t>
            </a:r>
            <a:r>
              <a:rPr lang="en-GB" sz="2000" dirty="0"/>
              <a:t>that might arise from the discussion, or interrogate the comments of their readers.</a:t>
            </a:r>
          </a:p>
          <a:p>
            <a:pPr marL="0" indent="0" rtl="0">
              <a:buNone/>
            </a:pPr>
            <a:endParaRPr lang="en-GB" sz="2400" dirty="0">
              <a:latin typeface="+mj-lt"/>
            </a:endParaRPr>
          </a:p>
        </p:txBody>
      </p:sp>
      <p:pic>
        <p:nvPicPr>
          <p:cNvPr id="9" name="Picture Placeholder 8" descr="A group of people sitting around a table with books and papers&#10;&#10;Description automatically generated with low confidence">
            <a:extLst>
              <a:ext uri="{FF2B5EF4-FFF2-40B4-BE49-F238E27FC236}">
                <a16:creationId xmlns:a16="http://schemas.microsoft.com/office/drawing/2014/main" id="{7C124A5F-F66C-4720-AFD7-3ABFA1BF11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055" r="16055"/>
          <a:stretch>
            <a:fillRect/>
          </a:stretch>
        </p:blipFill>
        <p:spPr/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17D3D868-AF9D-4B5D-A6EE-64509F78174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822459-D73C-4587-98AA-699B9B6E66F3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142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A535D56-AE12-5D44-0089-B9FDD0D064ED}"/>
              </a:ext>
            </a:extLst>
          </p:cNvPr>
          <p:cNvSpPr/>
          <p:nvPr/>
        </p:nvSpPr>
        <p:spPr>
          <a:xfrm>
            <a:off x="453081" y="757882"/>
            <a:ext cx="1095633" cy="1235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A76B3-D03C-4451-8EB4-18D307607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375" y="207599"/>
            <a:ext cx="6104300" cy="64778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500" b="1" dirty="0"/>
              <a:t>HOW TO GIVE FEEDBACK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0977C3-BD7D-4617-8DF1-56211456D5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3310" y="1026463"/>
            <a:ext cx="6061971" cy="6025400"/>
          </a:xfrm>
        </p:spPr>
        <p:txBody>
          <a:bodyPr rtlCol="0">
            <a:normAutofit/>
          </a:bodyPr>
          <a:lstStyle/>
          <a:p>
            <a:r>
              <a:rPr lang="en-GB" sz="1800" b="1" dirty="0"/>
              <a:t>Be constructive! Your feedback should help the writer </a:t>
            </a:r>
            <a:r>
              <a:rPr lang="en-GB" sz="1800" b="1" dirty="0">
                <a:solidFill>
                  <a:srgbClr val="E31782"/>
                </a:solidFill>
              </a:rPr>
              <a:t>BUILD</a:t>
            </a:r>
            <a:r>
              <a:rPr lang="en-GB" sz="1800" b="1" dirty="0"/>
              <a:t> on what they already have. </a:t>
            </a:r>
          </a:p>
          <a:p>
            <a:r>
              <a:rPr lang="en-GB" sz="1800" b="1" dirty="0"/>
              <a:t>It is totally unhelpful to say </a:t>
            </a:r>
            <a:r>
              <a:rPr lang="en-GB" sz="1800" b="1" dirty="0">
                <a:solidFill>
                  <a:srgbClr val="E31782"/>
                </a:solidFill>
              </a:rPr>
              <a:t>“Yes its good, I liked it.” </a:t>
            </a:r>
            <a:r>
              <a:rPr lang="en-GB" sz="1800" b="1" dirty="0"/>
              <a:t>WHAT do you mean by ‘like’? Did the piece resonate with you on an emotional level?</a:t>
            </a:r>
            <a:r>
              <a:rPr lang="en-GB" sz="1800" b="1" dirty="0">
                <a:solidFill>
                  <a:srgbClr val="E31782"/>
                </a:solidFill>
              </a:rPr>
              <a:t> If so, how? Why? </a:t>
            </a:r>
            <a:r>
              <a:rPr lang="en-GB" sz="1800" b="1" dirty="0"/>
              <a:t>Can you identify the specific words or phrases that worked on you?</a:t>
            </a:r>
          </a:p>
          <a:p>
            <a:r>
              <a:rPr lang="en-GB" sz="1800" b="1" dirty="0"/>
              <a:t>Which parts were less effective and why? </a:t>
            </a:r>
            <a:r>
              <a:rPr lang="en-GB" sz="1800" b="1" dirty="0">
                <a:solidFill>
                  <a:srgbClr val="E31782"/>
                </a:solidFill>
              </a:rPr>
              <a:t>How could they be improved?</a:t>
            </a:r>
            <a:r>
              <a:rPr lang="en-GB" sz="1800" b="1" dirty="0"/>
              <a:t> What suggestions can you offer to the writer?</a:t>
            </a:r>
          </a:p>
          <a:p>
            <a:r>
              <a:rPr lang="en-GB" sz="1800" b="1" dirty="0">
                <a:solidFill>
                  <a:srgbClr val="E31782"/>
                </a:solidFill>
              </a:rPr>
              <a:t>Focus on the craft of writing </a:t>
            </a:r>
            <a:r>
              <a:rPr lang="en-GB" sz="1800" b="1" dirty="0"/>
              <a:t>rather than your own personal preferences. If you don’t like the genre, focus on the effectiveness of the writing in terms of structure, pace, characterisation, plot. </a:t>
            </a:r>
          </a:p>
          <a:p>
            <a:r>
              <a:rPr lang="en-GB" sz="1800" b="1" dirty="0">
                <a:solidFill>
                  <a:srgbClr val="E31782"/>
                </a:solidFill>
              </a:rPr>
              <a:t>Focus also on what the writer was trying to achieve. </a:t>
            </a:r>
            <a:r>
              <a:rPr lang="en-GB" sz="1800" b="1" dirty="0"/>
              <a:t>We need to know the criteria against which we are measuring the work. If it is meant to be a horror but it reads like a mystery, then the work is not functioning as the writer intended. </a:t>
            </a:r>
          </a:p>
          <a:p>
            <a:r>
              <a:rPr lang="en-GB" sz="1800" b="1" dirty="0">
                <a:solidFill>
                  <a:srgbClr val="E31782"/>
                </a:solidFill>
              </a:rPr>
              <a:t>Offer suggestions for improving the piece – in the writer’s terms – rather than your own. </a:t>
            </a:r>
          </a:p>
          <a:p>
            <a:pPr marL="0" indent="0" rtl="0">
              <a:buNone/>
            </a:pPr>
            <a:endParaRPr lang="en-GB" sz="1800" dirty="0">
              <a:latin typeface="+mj-lt"/>
            </a:endParaRPr>
          </a:p>
        </p:txBody>
      </p:sp>
      <p:pic>
        <p:nvPicPr>
          <p:cNvPr id="9" name="Picture Placeholder 8" descr="A group of people sitting around a table with books and papers&#10;&#10;Description automatically generated with low confidence">
            <a:extLst>
              <a:ext uri="{FF2B5EF4-FFF2-40B4-BE49-F238E27FC236}">
                <a16:creationId xmlns:a16="http://schemas.microsoft.com/office/drawing/2014/main" id="{7C124A5F-F66C-4720-AFD7-3ABFA1BF112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055" r="16055"/>
          <a:stretch>
            <a:fillRect/>
          </a:stretch>
        </p:blipFill>
        <p:spPr>
          <a:xfrm rot="232843">
            <a:off x="6443965" y="1201044"/>
            <a:ext cx="5303976" cy="4277935"/>
          </a:xfrm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17D3D868-AF9D-4B5D-A6EE-64509F78174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r>
              <a:rPr lang="en-GB"/>
              <a:t>p </a:t>
            </a:r>
            <a:fld id="{058DB212-BFA2-403F-85EF-DFD3FF6D973A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822459-D73C-4587-98AA-699B9B6E66F3}"/>
              </a:ext>
            </a:extLst>
          </p:cNvPr>
          <p:cNvSpPr/>
          <p:nvPr/>
        </p:nvSpPr>
        <p:spPr>
          <a:xfrm>
            <a:off x="9690100" y="6281019"/>
            <a:ext cx="1397000" cy="3979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12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DF2BA0D-5046-160C-9DCF-E6CB6DB6EAE6}"/>
              </a:ext>
            </a:extLst>
          </p:cNvPr>
          <p:cNvSpPr/>
          <p:nvPr/>
        </p:nvSpPr>
        <p:spPr>
          <a:xfrm>
            <a:off x="453081" y="757882"/>
            <a:ext cx="1095633" cy="1235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783877BC-557E-451D-BD61-B902649E2F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243" y="598713"/>
            <a:ext cx="3298604" cy="3298604"/>
          </a:xfrm>
          <a:prstGeom prst="rect">
            <a:avLst/>
          </a:prstGeom>
        </p:spPr>
      </p:pic>
      <p:pic>
        <p:nvPicPr>
          <p:cNvPr id="11266" name="Picture 2" descr="See the source image">
            <a:extLst>
              <a:ext uri="{FF2B5EF4-FFF2-40B4-BE49-F238E27FC236}">
                <a16:creationId xmlns:a16="http://schemas.microsoft.com/office/drawing/2014/main" id="{44AD5FF3-FC26-49B4-A2AD-0AB822556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37951" y="598712"/>
            <a:ext cx="5474863" cy="329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ee the source image">
            <a:extLst>
              <a:ext uri="{FF2B5EF4-FFF2-40B4-BE49-F238E27FC236}">
                <a16:creationId xmlns:a16="http://schemas.microsoft.com/office/drawing/2014/main" id="{E28A56F4-244D-4392-8F58-18DBE59A68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31"/>
          <a:stretch/>
        </p:blipFill>
        <p:spPr bwMode="auto">
          <a:xfrm>
            <a:off x="1491945" y="4626121"/>
            <a:ext cx="1929201" cy="158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2AFAD2-FAFD-45C8-8144-F3940EDF7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842" y="4571122"/>
            <a:ext cx="6591957" cy="1037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OPPORTUNITIES</a:t>
            </a:r>
          </a:p>
        </p:txBody>
      </p:sp>
    </p:spTree>
    <p:extLst>
      <p:ext uri="{BB962C8B-B14F-4D97-AF65-F5344CB8AC3E}">
        <p14:creationId xmlns:p14="http://schemas.microsoft.com/office/powerpoint/2010/main" val="3658690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erson, outdoor&#10;&#10;Description automatically generated">
            <a:extLst>
              <a:ext uri="{FF2B5EF4-FFF2-40B4-BE49-F238E27FC236}">
                <a16:creationId xmlns:a16="http://schemas.microsoft.com/office/drawing/2014/main" id="{3192C30C-6A78-4EEC-A794-FE62097D9D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0" b="9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BCF1A6-C54D-4298-83C8-FAE1B8425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1181295"/>
            <a:ext cx="10144260" cy="101380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tx1"/>
                </a:solidFill>
              </a:rPr>
              <a:t>HOW IS A SCREENPLAY DIFFERENT FROM OTHER FORMS OF WRITING?</a:t>
            </a:r>
            <a:br>
              <a:rPr lang="en-US" sz="4000" b="1" dirty="0">
                <a:solidFill>
                  <a:schemeClr val="tx1"/>
                </a:solidFill>
              </a:rPr>
            </a:b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22953-65B8-4669-B990-3F110FC37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528" y="1998402"/>
            <a:ext cx="10261602" cy="3678303"/>
          </a:xfrm>
        </p:spPr>
        <p:txBody>
          <a:bodyPr>
            <a:noAutofit/>
          </a:bodyPr>
          <a:lstStyle/>
          <a:p>
            <a:pPr marL="285750" indent="-28575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novel plays out in the reader’s head</a:t>
            </a:r>
          </a:p>
          <a:p>
            <a:pPr marL="285750" indent="-28575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play unfolds in language</a:t>
            </a:r>
          </a:p>
          <a:p>
            <a:pPr marL="285750" indent="-28575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movie plays out in images</a:t>
            </a:r>
          </a:p>
          <a:p>
            <a:pPr marL="285750" indent="-28575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script is image and action over words so you should never use dialogue when you can use a picture instead. Keep dialogue to a minimum. </a:t>
            </a:r>
          </a:p>
          <a:p>
            <a:pPr marL="285750" indent="-28575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TV show / film is a collaborative mode so you have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to leave space for other peoples’ expertise</a:t>
            </a:r>
          </a:p>
          <a:p>
            <a:pPr marL="800100" lvl="1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Keep stage directions to a minimum – that’s the director / actor’s job</a:t>
            </a:r>
          </a:p>
          <a:p>
            <a:pPr marL="800100" lvl="1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Don’t describe shots – that’s the job of the DOP (Director of Photography)</a:t>
            </a:r>
          </a:p>
          <a:p>
            <a:pPr marL="800100" lvl="1" indent="-342900">
              <a:lnSpc>
                <a:spcPct val="110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Keep location details to a minimum –  that’s the job of the location manager</a:t>
            </a:r>
          </a:p>
          <a:p>
            <a:pPr>
              <a:lnSpc>
                <a:spcPct val="110000"/>
              </a:lnSpc>
            </a:pPr>
            <a:endParaRPr lang="en-US" sz="2000" b="1" dirty="0"/>
          </a:p>
          <a:p>
            <a:pPr>
              <a:lnSpc>
                <a:spcPct val="11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146740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C2654C8-FE84-480E-BE4D-F442E432A9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9016"/>
          <a:stretch/>
        </p:blipFill>
        <p:spPr bwMode="auto">
          <a:xfrm>
            <a:off x="20" y="10"/>
            <a:ext cx="753768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63B72C-3664-415E-A65F-48F53B548F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95932" y="1374852"/>
            <a:ext cx="5215477" cy="3634486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3500" b="1" dirty="0"/>
              <a:t>“</a:t>
            </a:r>
            <a:r>
              <a:rPr lang="en-GB" sz="35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screenplay is a story told with pictures, in dialogue and description and places with the context of dramatic structure</a:t>
            </a:r>
            <a:r>
              <a:rPr lang="en-GB" sz="3500" b="1" dirty="0"/>
              <a:t>.”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92BBFE-AF24-42A5-A3F5-1B1ADAE6E0B9}"/>
              </a:ext>
            </a:extLst>
          </p:cNvPr>
          <p:cNvSpPr txBox="1"/>
          <p:nvPr/>
        </p:nvSpPr>
        <p:spPr>
          <a:xfrm>
            <a:off x="6304208" y="6014848"/>
            <a:ext cx="560720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500" dirty="0">
                <a:solidFill>
                  <a:srgbClr val="0D081E"/>
                </a:solidFill>
              </a:rPr>
              <a:t>Syd Field, </a:t>
            </a:r>
            <a:r>
              <a:rPr lang="en-US" sz="1500" i="1" dirty="0">
                <a:solidFill>
                  <a:srgbClr val="0D081E"/>
                </a:solidFill>
              </a:rPr>
              <a:t>Screenwriting </a:t>
            </a:r>
            <a:r>
              <a:rPr lang="en-US" sz="1500" dirty="0">
                <a:solidFill>
                  <a:srgbClr val="0D081E"/>
                </a:solidFill>
              </a:rPr>
              <a:t>(New York: Houghton Mifflin, 1994) p. 10</a:t>
            </a:r>
          </a:p>
        </p:txBody>
      </p:sp>
    </p:spTree>
    <p:extLst>
      <p:ext uri="{BB962C8B-B14F-4D97-AF65-F5344CB8AC3E}">
        <p14:creationId xmlns:p14="http://schemas.microsoft.com/office/powerpoint/2010/main" val="2654783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88B13E-2A45-2FD2-43B9-995CB6FFE479}"/>
              </a:ext>
            </a:extLst>
          </p:cNvPr>
          <p:cNvSpPr/>
          <p:nvPr/>
        </p:nvSpPr>
        <p:spPr>
          <a:xfrm>
            <a:off x="453081" y="527222"/>
            <a:ext cx="11269362" cy="597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1EBE7-5F61-452E-8351-87E168E16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500" b="1" dirty="0"/>
              <a:t>WHERE TO BEGIN?</a:t>
            </a:r>
          </a:p>
        </p:txBody>
      </p:sp>
      <p:sp>
        <p:nvSpPr>
          <p:cNvPr id="44" name="Content Placeholder 3">
            <a:extLst>
              <a:ext uri="{FF2B5EF4-FFF2-40B4-BE49-F238E27FC236}">
                <a16:creationId xmlns:a16="http://schemas.microsoft.com/office/drawing/2014/main" id="{3894CE2B-BA66-4C48-ABEB-246A9DE4568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76073" y="194859"/>
            <a:ext cx="5653462" cy="630479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2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 IDEA – A THEME OR A CHARACTER THAT INTRIGUES YOU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 QUESTIONS: </a:t>
            </a:r>
            <a:endParaRPr lang="en-GB" sz="2000" b="1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endParaRPr lang="en-GB" sz="1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WHO?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Characters make the plot happen.</a:t>
            </a: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WHAT? 	Is happening to these characters? 			What do they want?</a:t>
            </a: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WHEN? 	Present, past, or future?</a:t>
            </a: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WHERE?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Setting: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 zone? spaceship? 			boarding school?</a:t>
            </a: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WHY? 		The context that has led up to 			present situation.</a:t>
            </a:r>
          </a:p>
          <a:p>
            <a:pPr lvl="1">
              <a:lnSpc>
                <a:spcPct val="11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HOW?  	This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 the story line.</a:t>
            </a:r>
          </a:p>
          <a:p>
            <a:pPr>
              <a:lnSpc>
                <a:spcPct val="110000"/>
              </a:lnSpc>
            </a:pPr>
            <a:endParaRPr lang="en-US" sz="2000" b="1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26EC9E8C-EF8F-40D8-A544-C5D0D907E7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5" r="9659" b="1"/>
          <a:stretch/>
        </p:blipFill>
        <p:spPr>
          <a:xfrm>
            <a:off x="991507" y="2142826"/>
            <a:ext cx="4646141" cy="371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953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B6FB0F8-6C0F-5F53-6EA4-E52978F8D9A0}"/>
              </a:ext>
            </a:extLst>
          </p:cNvPr>
          <p:cNvSpPr/>
          <p:nvPr/>
        </p:nvSpPr>
        <p:spPr>
          <a:xfrm>
            <a:off x="453081" y="527222"/>
            <a:ext cx="11269362" cy="597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9BED2-E3BA-4791-9829-724C640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351348"/>
            <a:ext cx="11029616" cy="1188720"/>
          </a:xfrm>
        </p:spPr>
        <p:txBody>
          <a:bodyPr>
            <a:normAutofit/>
          </a:bodyPr>
          <a:lstStyle/>
          <a:p>
            <a:r>
              <a:rPr lang="en-GB" sz="5000" b="1" dirty="0"/>
              <a:t>THE PROTAGONIST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47A292-E623-472A-BB2E-71A9F85E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712" y="1438435"/>
            <a:ext cx="11317857" cy="5831457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Hero may be flawed – they may even be an anti-hero but they must be compelling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Find out what inner conflicts reside within the character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Characters must reveal themselves within the action of the story 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Our understanding of the characters must grow as the action unfolds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protagonist’s struggle to achieve their aim, makes the steps of the story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 struggle = no story</a:t>
            </a:r>
          </a:p>
          <a:p>
            <a:pPr marL="342900" lvl="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Where does the struggle come from? </a:t>
            </a:r>
          </a:p>
          <a:p>
            <a:pPr marL="34290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riter must create opportunities for the character to show these inner 				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             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conflicts visually</a:t>
            </a:r>
          </a:p>
          <a:p>
            <a:pPr marL="342900" indent="-342900">
              <a:lnSpc>
                <a:spcPct val="110000"/>
              </a:lnSpc>
              <a:buFont typeface="Calibri" panose="020F0502020204030204" pitchFamily="34" charset="0"/>
              <a:buChar char="-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 the protagonist doesn’t achieve their goal by the end of the story, ther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			                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must be some other kind of resolution</a:t>
            </a:r>
            <a:endParaRPr lang="en-US" sz="1800" b="1" dirty="0"/>
          </a:p>
        </p:txBody>
      </p:sp>
      <p:pic>
        <p:nvPicPr>
          <p:cNvPr id="5122" name="Picture 2" descr="Image result for Mystery Person Female">
            <a:extLst>
              <a:ext uri="{FF2B5EF4-FFF2-40B4-BE49-F238E27FC236}">
                <a16:creationId xmlns:a16="http://schemas.microsoft.com/office/drawing/2014/main" id="{690E61E3-14C9-4FBF-AF2E-9C70DB26B8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2" r="5785" b="1"/>
          <a:stretch/>
        </p:blipFill>
        <p:spPr bwMode="auto">
          <a:xfrm>
            <a:off x="8773000" y="3651421"/>
            <a:ext cx="2537267" cy="253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181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63B72C-3664-415E-A65F-48F53B548F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87934" y="2380362"/>
            <a:ext cx="5607202" cy="3634486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en-GB" sz="5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“Character is plot; plot is character.”</a:t>
            </a:r>
            <a:endParaRPr lang="en-GB" sz="5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92BBFE-AF24-42A5-A3F5-1B1ADAE6E0B9}"/>
              </a:ext>
            </a:extLst>
          </p:cNvPr>
          <p:cNvSpPr txBox="1"/>
          <p:nvPr/>
        </p:nvSpPr>
        <p:spPr>
          <a:xfrm>
            <a:off x="6304208" y="6014848"/>
            <a:ext cx="560720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000" b="1" dirty="0">
                <a:solidFill>
                  <a:srgbClr val="0D081E"/>
                </a:solidFill>
              </a:rPr>
              <a:t>F. Scott Fitzgerald (apocryphal!)</a:t>
            </a:r>
          </a:p>
        </p:txBody>
      </p:sp>
      <p:pic>
        <p:nvPicPr>
          <p:cNvPr id="3" name="Picture 2" descr="A picture containing text, person, posing&#10;&#10;Description automatically generated">
            <a:extLst>
              <a:ext uri="{FF2B5EF4-FFF2-40B4-BE49-F238E27FC236}">
                <a16:creationId xmlns:a16="http://schemas.microsoft.com/office/drawing/2014/main" id="{8008580F-0620-4FED-9719-4EEF2EBC1D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585"/>
          <a:stretch/>
        </p:blipFill>
        <p:spPr>
          <a:xfrm>
            <a:off x="491526" y="1515108"/>
            <a:ext cx="5512542" cy="400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0055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C2654C8-FE84-480E-BE4D-F442E432A9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9016"/>
          <a:stretch/>
        </p:blipFill>
        <p:spPr bwMode="auto">
          <a:xfrm>
            <a:off x="20" y="10"/>
            <a:ext cx="753768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63B72C-3664-415E-A65F-48F53B548F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44173" y="1081553"/>
            <a:ext cx="5215477" cy="3634486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“Character is the essential foundation of your screenplay. It is the heart and soul and nervous system of your story. Before you put a word on paper, you must know your character.</a:t>
            </a:r>
            <a:endParaRPr lang="en-GB" sz="3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92BBFE-AF24-42A5-A3F5-1B1ADAE6E0B9}"/>
              </a:ext>
            </a:extLst>
          </p:cNvPr>
          <p:cNvSpPr txBox="1"/>
          <p:nvPr/>
        </p:nvSpPr>
        <p:spPr>
          <a:xfrm>
            <a:off x="6304208" y="6014848"/>
            <a:ext cx="560720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500" dirty="0">
                <a:solidFill>
                  <a:srgbClr val="0D081E"/>
                </a:solidFill>
              </a:rPr>
              <a:t>Syd Field, </a:t>
            </a:r>
            <a:r>
              <a:rPr lang="en-US" sz="1500" i="1" dirty="0">
                <a:solidFill>
                  <a:srgbClr val="0D081E"/>
                </a:solidFill>
              </a:rPr>
              <a:t>Screenwriting </a:t>
            </a:r>
            <a:r>
              <a:rPr lang="en-US" sz="1500" dirty="0">
                <a:solidFill>
                  <a:srgbClr val="0D081E"/>
                </a:solidFill>
              </a:rPr>
              <a:t>(New York: Houghton Mifflin, 1994) p. 45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825C4E-BFC8-45C3-9701-378CB2A5A3A4}"/>
              </a:ext>
            </a:extLst>
          </p:cNvPr>
          <p:cNvSpPr txBox="1"/>
          <p:nvPr/>
        </p:nvSpPr>
        <p:spPr>
          <a:xfrm>
            <a:off x="6646404" y="4414835"/>
            <a:ext cx="4922807" cy="1229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KNOW YOUR CHARACTER.” </a:t>
            </a:r>
            <a:endParaRPr lang="en-GB" sz="3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0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group of people standing together&#10;&#10;Description automatically generated with medium confidence">
            <a:extLst>
              <a:ext uri="{FF2B5EF4-FFF2-40B4-BE49-F238E27FC236}">
                <a16:creationId xmlns:a16="http://schemas.microsoft.com/office/drawing/2014/main" id="{8F3C4042-4E41-483A-9B4F-95FAD299CD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4498" y="5342309"/>
            <a:ext cx="7049729" cy="15156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B9BED2-E3BA-4791-9829-724C640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14" y="909967"/>
            <a:ext cx="8789481" cy="671312"/>
          </a:xfrm>
        </p:spPr>
        <p:txBody>
          <a:bodyPr anchor="ctr">
            <a:noAutofit/>
          </a:bodyPr>
          <a:lstStyle/>
          <a:p>
            <a:r>
              <a:rPr lang="en-GB" sz="5000" b="1" dirty="0"/>
              <a:t>CREATING A </a:t>
            </a:r>
            <a:r>
              <a:rPr lang="en-GB" sz="5000" b="1" dirty="0" err="1"/>
              <a:t>cHARACTER</a:t>
            </a:r>
            <a:endParaRPr lang="en-GB" sz="5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47A292-E623-472A-BB2E-71A9F85E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646" y="1777815"/>
            <a:ext cx="11333268" cy="317142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Who is your main character? There must be one (max 2).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The main character is the one who plans; who acts; who makes things happen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Once you have the outline of your main character, separate the components of their life into two categories: interior and exterior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The interior life of your character is everything that has happened to them up to the moment the film begins – it is the process that has</a:t>
            </a:r>
            <a:r>
              <a:rPr lang="en-US" sz="1700" b="1" i="1" dirty="0">
                <a:solidFill>
                  <a:schemeClr val="tx2"/>
                </a:solidFill>
              </a:rPr>
              <a:t> formed</a:t>
            </a:r>
            <a:r>
              <a:rPr lang="en-US" sz="1700" b="1" dirty="0">
                <a:solidFill>
                  <a:schemeClr val="tx2"/>
                </a:solidFill>
              </a:rPr>
              <a:t> their character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The exterior life of your character takes place from the moment your film begins to the conclusion of the film; it is a process that </a:t>
            </a:r>
            <a:r>
              <a:rPr lang="en-US" sz="1700" b="1" i="1" dirty="0">
                <a:solidFill>
                  <a:schemeClr val="tx2"/>
                </a:solidFill>
              </a:rPr>
              <a:t>reveals</a:t>
            </a:r>
            <a:r>
              <a:rPr lang="en-US" sz="1700" b="1" dirty="0">
                <a:solidFill>
                  <a:schemeClr val="tx2"/>
                </a:solidFill>
              </a:rPr>
              <a:t> character.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chemeClr val="tx2"/>
                </a:solidFill>
              </a:rPr>
              <a:t>You must find ways to reveal your character’s conflicts visually… but you cannot reveal what you don’t know.</a:t>
            </a:r>
          </a:p>
        </p:txBody>
      </p:sp>
      <p:pic>
        <p:nvPicPr>
          <p:cNvPr id="5" name="Picture 4" descr="A group of people standing together&#10;&#10;Description automatically generated with medium confidence">
            <a:extLst>
              <a:ext uri="{FF2B5EF4-FFF2-40B4-BE49-F238E27FC236}">
                <a16:creationId xmlns:a16="http://schemas.microsoft.com/office/drawing/2014/main" id="{0392F317-FE02-4DDC-904F-CA1E9B20C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42309"/>
            <a:ext cx="7049729" cy="151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910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9BED2-E3BA-4791-9829-724C640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2888" y="1002987"/>
            <a:ext cx="4200229" cy="671312"/>
          </a:xfrm>
        </p:spPr>
        <p:txBody>
          <a:bodyPr anchor="ctr">
            <a:noAutofit/>
          </a:bodyPr>
          <a:lstStyle/>
          <a:p>
            <a:r>
              <a:rPr lang="en-GB" sz="5000" b="1" dirty="0" err="1"/>
              <a:t>cHARACTER</a:t>
            </a:r>
            <a:endParaRPr lang="en-GB" sz="5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D686C-7E89-4463-968F-B41542B2D868}"/>
              </a:ext>
            </a:extLst>
          </p:cNvPr>
          <p:cNvSpPr txBox="1"/>
          <p:nvPr/>
        </p:nvSpPr>
        <p:spPr>
          <a:xfrm>
            <a:off x="1695090" y="2433327"/>
            <a:ext cx="283521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/>
              <a:t>INTERIOR</a:t>
            </a:r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293A16-6FD8-40F4-9D56-CFD6BF91048B}"/>
              </a:ext>
            </a:extLst>
          </p:cNvPr>
          <p:cNvSpPr txBox="1"/>
          <p:nvPr/>
        </p:nvSpPr>
        <p:spPr>
          <a:xfrm>
            <a:off x="7661695" y="2438977"/>
            <a:ext cx="283521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/>
              <a:t>EXTERIOR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C56F6C-2F7B-4EFE-98AE-913968B67C8D}"/>
              </a:ext>
            </a:extLst>
          </p:cNvPr>
          <p:cNvSpPr txBox="1"/>
          <p:nvPr/>
        </p:nvSpPr>
        <p:spPr>
          <a:xfrm>
            <a:off x="1240744" y="3161932"/>
            <a:ext cx="4974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FROM BIRTH TILL PRESENT</a:t>
            </a:r>
            <a:r>
              <a:rPr lang="en-GB" sz="2000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45B2BC-A33A-452A-98BF-46D2CBD16ACF}"/>
              </a:ext>
            </a:extLst>
          </p:cNvPr>
          <p:cNvSpPr txBox="1"/>
          <p:nvPr/>
        </p:nvSpPr>
        <p:spPr>
          <a:xfrm>
            <a:off x="6861974" y="3150141"/>
            <a:ext cx="42000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/>
              <a:t>DURATION OF THE SCREENPLAY</a:t>
            </a:r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81CF941-967C-4039-A8D6-6EE6D7703DC6}"/>
              </a:ext>
            </a:extLst>
          </p:cNvPr>
          <p:cNvSpPr txBox="1"/>
          <p:nvPr/>
        </p:nvSpPr>
        <p:spPr>
          <a:xfrm>
            <a:off x="1695090" y="3696068"/>
            <a:ext cx="42722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FORMS CHARACTER</a:t>
            </a:r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E0D7E5-ACD6-4B6C-9520-5800987B331F}"/>
              </a:ext>
            </a:extLst>
          </p:cNvPr>
          <p:cNvSpPr txBox="1"/>
          <p:nvPr/>
        </p:nvSpPr>
        <p:spPr>
          <a:xfrm>
            <a:off x="5620037" y="3680525"/>
            <a:ext cx="4974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/>
              <a:t>REVEALS CHARACTER</a:t>
            </a:r>
            <a:endParaRPr lang="en-GB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0BF67D-AF9F-4733-9459-BE9C590C5217}"/>
              </a:ext>
            </a:extLst>
          </p:cNvPr>
          <p:cNvSpPr txBox="1"/>
          <p:nvPr/>
        </p:nvSpPr>
        <p:spPr>
          <a:xfrm>
            <a:off x="-522396" y="4926337"/>
            <a:ext cx="54792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Character</a:t>
            </a:r>
            <a:r>
              <a:rPr lang="en-GB" sz="3000" b="1" dirty="0"/>
              <a:t> </a:t>
            </a:r>
            <a:r>
              <a:rPr lang="en-GB" sz="2000" b="1" dirty="0"/>
              <a:t>biography</a:t>
            </a:r>
            <a:endParaRPr lang="en-GB" sz="20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8048DDC-D9C7-4E72-8EA3-8E48C86D8997}"/>
              </a:ext>
            </a:extLst>
          </p:cNvPr>
          <p:cNvSpPr txBox="1"/>
          <p:nvPr/>
        </p:nvSpPr>
        <p:spPr>
          <a:xfrm>
            <a:off x="5017699" y="5075617"/>
            <a:ext cx="54792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Define the need</a:t>
            </a:r>
            <a:endParaRPr lang="en-GB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F14775-DD62-402F-A147-18198B3DAFB2}"/>
              </a:ext>
            </a:extLst>
          </p:cNvPr>
          <p:cNvSpPr txBox="1"/>
          <p:nvPr/>
        </p:nvSpPr>
        <p:spPr>
          <a:xfrm>
            <a:off x="7921849" y="5071009"/>
            <a:ext cx="54792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Action is character</a:t>
            </a: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2B17B13-324A-496B-941A-4ED7DFB42521}"/>
                  </a:ext>
                </a:extLst>
              </p14:cNvPr>
              <p14:cNvContentPartPr/>
              <p14:nvPr/>
            </p14:nvContentPartPr>
            <p14:xfrm>
              <a:off x="7661708" y="1735576"/>
              <a:ext cx="703800" cy="7038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2B17B13-324A-496B-941A-4ED7DFB4252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653068" y="1726936"/>
                <a:ext cx="721440" cy="72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D2984AA-1D77-4DF4-8689-8A6E66BB956F}"/>
                  </a:ext>
                </a:extLst>
              </p14:cNvPr>
              <p14:cNvContentPartPr/>
              <p14:nvPr/>
            </p14:nvContentPartPr>
            <p14:xfrm>
              <a:off x="9848348" y="4224616"/>
              <a:ext cx="808200" cy="808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D2984AA-1D77-4DF4-8689-8A6E66BB956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839708" y="4215616"/>
                <a:ext cx="825840" cy="82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F70AA21-347A-4254-9F12-9C78768170BD}"/>
                  </a:ext>
                </a:extLst>
              </p14:cNvPr>
              <p14:cNvContentPartPr/>
              <p14:nvPr/>
            </p14:nvContentPartPr>
            <p14:xfrm>
              <a:off x="850148" y="-1082144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F70AA21-347A-4254-9F12-9C78768170B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41148" y="-1090784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E7FE1042-7F1B-4F2E-B819-EEB29F072119}"/>
              </a:ext>
            </a:extLst>
          </p:cNvPr>
          <p:cNvGrpSpPr/>
          <p:nvPr/>
        </p:nvGrpSpPr>
        <p:grpSpPr>
          <a:xfrm>
            <a:off x="2639348" y="2647456"/>
            <a:ext cx="360" cy="360"/>
            <a:chOff x="2639348" y="264745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AA75BBA2-5C18-4B73-A098-F9D8C96B9583}"/>
                    </a:ext>
                  </a:extLst>
                </p14:cNvPr>
                <p14:cNvContentPartPr/>
                <p14:nvPr/>
              </p14:nvContentPartPr>
              <p14:xfrm>
                <a:off x="2639348" y="2647456"/>
                <a:ext cx="360" cy="3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AA75BBA2-5C18-4B73-A098-F9D8C96B958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630708" y="263881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723E7102-097A-49C3-978A-1B60526DBFF7}"/>
                    </a:ext>
                  </a:extLst>
                </p14:cNvPr>
                <p14:cNvContentPartPr/>
                <p14:nvPr/>
              </p14:nvContentPartPr>
              <p14:xfrm>
                <a:off x="2639348" y="2647456"/>
                <a:ext cx="360" cy="36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723E7102-097A-49C3-978A-1B60526DBFF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630708" y="263881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7E543F9-D35C-409D-B703-787F9BA84E56}"/>
              </a:ext>
            </a:extLst>
          </p:cNvPr>
          <p:cNvGrpSpPr/>
          <p:nvPr/>
        </p:nvGrpSpPr>
        <p:grpSpPr>
          <a:xfrm>
            <a:off x="3180428" y="3951016"/>
            <a:ext cx="360" cy="360"/>
            <a:chOff x="3180428" y="395101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3A76461-26D5-4CB6-B57B-1AE893C414C3}"/>
                    </a:ext>
                  </a:extLst>
                </p14:cNvPr>
                <p14:cNvContentPartPr/>
                <p14:nvPr/>
              </p14:nvContentPartPr>
              <p14:xfrm>
                <a:off x="3180428" y="3951016"/>
                <a:ext cx="360" cy="36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3A76461-26D5-4CB6-B57B-1AE893C414C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71428" y="394237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692B17E5-EFFC-493A-B211-D79A2600075A}"/>
                    </a:ext>
                  </a:extLst>
                </p14:cNvPr>
                <p14:cNvContentPartPr/>
                <p14:nvPr/>
              </p14:nvContentPartPr>
              <p14:xfrm>
                <a:off x="3180428" y="3951016"/>
                <a:ext cx="360" cy="36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692B17E5-EFFC-493A-B211-D79A2600075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71428" y="394237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6BFB6F4-91BB-43DB-97F3-F8D479E68448}"/>
              </a:ext>
            </a:extLst>
          </p:cNvPr>
          <p:cNvCxnSpPr/>
          <p:nvPr/>
        </p:nvCxnSpPr>
        <p:spPr>
          <a:xfrm flipV="1">
            <a:off x="3945466" y="1758244"/>
            <a:ext cx="818445" cy="7196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42C3FBE-C747-4023-9DA9-CCBFC1BA0B1F}"/>
              </a:ext>
            </a:extLst>
          </p:cNvPr>
          <p:cNvCxnSpPr>
            <a:cxnSpLocks/>
          </p:cNvCxnSpPr>
          <p:nvPr/>
        </p:nvCxnSpPr>
        <p:spPr>
          <a:xfrm flipV="1">
            <a:off x="2223911" y="4255911"/>
            <a:ext cx="592668" cy="7478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98D3F47-F47F-4BEE-9B4F-228C588BA1EF}"/>
              </a:ext>
            </a:extLst>
          </p:cNvPr>
          <p:cNvCxnSpPr>
            <a:cxnSpLocks/>
          </p:cNvCxnSpPr>
          <p:nvPr/>
        </p:nvCxnSpPr>
        <p:spPr>
          <a:xfrm flipV="1">
            <a:off x="7811911" y="4255911"/>
            <a:ext cx="592668" cy="7478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44960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01A45E-B9C6-48EC-DEF5-5489ACDF60FD}"/>
              </a:ext>
            </a:extLst>
          </p:cNvPr>
          <p:cNvSpPr/>
          <p:nvPr/>
        </p:nvSpPr>
        <p:spPr>
          <a:xfrm>
            <a:off x="453081" y="527222"/>
            <a:ext cx="11269362" cy="597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9BED2-E3BA-4791-9829-724C640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82054"/>
            <a:ext cx="3421229" cy="130646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PART 2:</a:t>
            </a:r>
            <a:br>
              <a:rPr lang="en-GB" b="1" dirty="0">
                <a:solidFill>
                  <a:schemeClr val="tx1"/>
                </a:solidFill>
              </a:rPr>
            </a:b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KEEPING FAITH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47A292-E623-472A-BB2E-71A9F85E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89" y="2591546"/>
            <a:ext cx="3415633" cy="3405078"/>
          </a:xfrm>
        </p:spPr>
        <p:txBody>
          <a:bodyPr>
            <a:normAutofit lnSpcReduction="10000"/>
          </a:bodyPr>
          <a:lstStyle/>
          <a:p>
            <a:r>
              <a:rPr lang="en-US" sz="3000" b="1" dirty="0"/>
              <a:t>Read Matthew Hall’s character breakdown for Faith Howells</a:t>
            </a:r>
          </a:p>
          <a:p>
            <a:r>
              <a:rPr lang="en-US" sz="3000" b="1" dirty="0"/>
              <a:t>Group discussion</a:t>
            </a:r>
          </a:p>
          <a:p>
            <a:r>
              <a:rPr lang="en-US" sz="3000" b="1" dirty="0"/>
              <a:t>Consider how much is interior and how much is exterior</a:t>
            </a:r>
          </a:p>
          <a:p>
            <a:endParaRPr lang="en-US" sz="3000" b="1" dirty="0">
              <a:solidFill>
                <a:srgbClr val="FFFFFF"/>
              </a:solidFill>
            </a:endParaRPr>
          </a:p>
        </p:txBody>
      </p:sp>
      <p:pic>
        <p:nvPicPr>
          <p:cNvPr id="4" name="Picture 3" descr="A person in a yellow jacket&#10;&#10;Description automatically generated with medium confidence">
            <a:extLst>
              <a:ext uri="{FF2B5EF4-FFF2-40B4-BE49-F238E27FC236}">
                <a16:creationId xmlns:a16="http://schemas.microsoft.com/office/drawing/2014/main" id="{49266597-978D-40EB-ADE0-705C056A68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838" y="1254026"/>
            <a:ext cx="3024390" cy="4530921"/>
          </a:xfrm>
          <a:prstGeom prst="rect">
            <a:avLst/>
          </a:prstGeom>
        </p:spPr>
      </p:pic>
      <p:pic>
        <p:nvPicPr>
          <p:cNvPr id="8" name="Picture 7" descr="A person in a yellow jacket&#10;&#10;Description automatically generated with medium confidence">
            <a:extLst>
              <a:ext uri="{FF2B5EF4-FFF2-40B4-BE49-F238E27FC236}">
                <a16:creationId xmlns:a16="http://schemas.microsoft.com/office/drawing/2014/main" id="{17A9D2C0-4533-4CFC-81D2-043737884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7531" y="1296063"/>
            <a:ext cx="3033384" cy="448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862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503E38-BB4E-4E15-E9B8-76C6A01AEFC5}"/>
              </a:ext>
            </a:extLst>
          </p:cNvPr>
          <p:cNvSpPr/>
          <p:nvPr/>
        </p:nvSpPr>
        <p:spPr>
          <a:xfrm>
            <a:off x="453081" y="527222"/>
            <a:ext cx="11269362" cy="59724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9BED2-E3BA-4791-9829-724C640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916" y="1327172"/>
            <a:ext cx="11544034" cy="671312"/>
          </a:xfrm>
        </p:spPr>
        <p:txBody>
          <a:bodyPr anchor="ctr">
            <a:noAutofit/>
          </a:bodyPr>
          <a:lstStyle/>
          <a:p>
            <a:r>
              <a:rPr lang="en-GB" sz="5000" b="1" dirty="0"/>
              <a:t>CREATING A </a:t>
            </a:r>
            <a:r>
              <a:rPr lang="en-GB" sz="5000" b="1" dirty="0" err="1"/>
              <a:t>cHARACTER</a:t>
            </a:r>
            <a:r>
              <a:rPr lang="en-GB" sz="5000" b="1" dirty="0"/>
              <a:t>: EXERCISE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47A292-E623-472A-BB2E-71A9F85E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916" y="2359407"/>
            <a:ext cx="9833981" cy="317142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tx2"/>
                </a:solidFill>
              </a:rPr>
              <a:t>Take inspiration from one of the following prompts (or not!)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3000" b="1" dirty="0">
                <a:solidFill>
                  <a:schemeClr val="tx2"/>
                </a:solidFill>
              </a:rPr>
              <a:t>Start with the </a:t>
            </a:r>
            <a:r>
              <a:rPr lang="en-US" sz="3000" b="1" i="1" dirty="0">
                <a:solidFill>
                  <a:schemeClr val="tx2"/>
                </a:solidFill>
              </a:rPr>
              <a:t>interior</a:t>
            </a:r>
            <a:r>
              <a:rPr lang="en-US" sz="3000" b="1" dirty="0">
                <a:solidFill>
                  <a:schemeClr val="tx2"/>
                </a:solidFill>
              </a:rPr>
              <a:t> life by using the checklist on your hand out</a:t>
            </a:r>
          </a:p>
          <a:p>
            <a:pPr marL="0" indent="0">
              <a:lnSpc>
                <a:spcPct val="100000"/>
              </a:lnSpc>
              <a:buNone/>
            </a:pPr>
            <a:endParaRPr lang="en-US" sz="4500" b="1" dirty="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45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968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#vans from vans">
            <a:extLst>
              <a:ext uri="{FF2B5EF4-FFF2-40B4-BE49-F238E27FC236}">
                <a16:creationId xmlns:a16="http://schemas.microsoft.com/office/drawing/2014/main" id="{253E1ABA-F49E-4A0E-BA86-7F53D418AC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93" r="-2" b="34441"/>
          <a:stretch/>
        </p:blipFill>
        <p:spPr bwMode="auto"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A person taking a selfie&#10;&#10;Description automatically generated with medium confidence">
            <a:extLst>
              <a:ext uri="{FF2B5EF4-FFF2-40B4-BE49-F238E27FC236}">
                <a16:creationId xmlns:a16="http://schemas.microsoft.com/office/drawing/2014/main" id="{048AF79D-7BCE-469D-86D3-B46ED297F7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93" b="51693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ee the source image">
            <a:extLst>
              <a:ext uri="{FF2B5EF4-FFF2-40B4-BE49-F238E27FC236}">
                <a16:creationId xmlns:a16="http://schemas.microsoft.com/office/drawing/2014/main" id="{69440A19-4D6F-44F7-8D08-79DA670C0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3" b="21707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A child covering her face with her hands&#10;&#10;Description automatically generated with medium confidence">
            <a:extLst>
              <a:ext uri="{FF2B5EF4-FFF2-40B4-BE49-F238E27FC236}">
                <a16:creationId xmlns:a16="http://schemas.microsoft.com/office/drawing/2014/main" id="{1565DD14-EE94-4A70-9A95-6A177821F7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" r="1" b="7920"/>
          <a:stretch/>
        </p:blipFill>
        <p:spPr bwMode="auto"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651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interesting faces">
            <a:extLst>
              <a:ext uri="{FF2B5EF4-FFF2-40B4-BE49-F238E27FC236}">
                <a16:creationId xmlns:a16="http://schemas.microsoft.com/office/drawing/2014/main" id="{63939A83-0622-4FBC-9F81-1D42B34F1A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74" r="1" b="24576"/>
          <a:stretch/>
        </p:blipFill>
        <p:spPr bwMode="auto">
          <a:xfrm>
            <a:off x="6176433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8B342C6F-075D-413B-90E1-A3A603C817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61" r="-3" b="21603"/>
          <a:stretch/>
        </p:blipFill>
        <p:spPr bwMode="auto">
          <a:xfrm>
            <a:off x="20" y="4069976"/>
            <a:ext cx="3535311" cy="278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ee the source image">
            <a:extLst>
              <a:ext uri="{FF2B5EF4-FFF2-40B4-BE49-F238E27FC236}">
                <a16:creationId xmlns:a16="http://schemas.microsoft.com/office/drawing/2014/main" id="{DED61FC0-F4DC-4D7D-8298-41050D7321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25" r="2" b="20288"/>
          <a:stretch/>
        </p:blipFill>
        <p:spPr bwMode="auto">
          <a:xfrm>
            <a:off x="3696199" y="3257176"/>
            <a:ext cx="4789093" cy="360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See the source image">
            <a:extLst>
              <a:ext uri="{FF2B5EF4-FFF2-40B4-BE49-F238E27FC236}">
                <a16:creationId xmlns:a16="http://schemas.microsoft.com/office/drawing/2014/main" id="{64ABF910-B81D-4ABF-8B09-ED7EEB44F5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334" r="-1" b="25168"/>
          <a:stretch/>
        </p:blipFill>
        <p:spPr bwMode="auto">
          <a:xfrm>
            <a:off x="1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ee the source image">
            <a:extLst>
              <a:ext uri="{FF2B5EF4-FFF2-40B4-BE49-F238E27FC236}">
                <a16:creationId xmlns:a16="http://schemas.microsoft.com/office/drawing/2014/main" id="{045E44B1-A200-43E0-A02B-34344FDCE6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44" r="-2" b="20667"/>
          <a:stretch/>
        </p:blipFill>
        <p:spPr bwMode="auto">
          <a:xfrm>
            <a:off x="8646161" y="4069976"/>
            <a:ext cx="3545840" cy="278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7441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6FC576-AE30-4C09-A12C-0582F2A6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wearing a stethoscope around her neck&#10;&#10;Description automatically generated">
            <a:extLst>
              <a:ext uri="{FF2B5EF4-FFF2-40B4-BE49-F238E27FC236}">
                <a16:creationId xmlns:a16="http://schemas.microsoft.com/office/drawing/2014/main" id="{E43E2B3C-A001-46EB-D046-4E8F980CC8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4431"/>
          <a:stretch/>
        </p:blipFill>
        <p:spPr>
          <a:xfrm>
            <a:off x="1" y="10"/>
            <a:ext cx="6099048" cy="3428990"/>
          </a:xfrm>
          <a:prstGeom prst="rect">
            <a:avLst/>
          </a:prstGeom>
        </p:spPr>
      </p:pic>
      <p:pic>
        <p:nvPicPr>
          <p:cNvPr id="4" name="Picture 3" descr="A person with a mustache wearing a turban&#10;&#10;Description automatically generated">
            <a:extLst>
              <a:ext uri="{FF2B5EF4-FFF2-40B4-BE49-F238E27FC236}">
                <a16:creationId xmlns:a16="http://schemas.microsoft.com/office/drawing/2014/main" id="{A76BB781-5414-1558-3C69-20C17805E9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231" r="-1" b="37478"/>
          <a:stretch/>
        </p:blipFill>
        <p:spPr>
          <a:xfrm>
            <a:off x="6092952" y="10"/>
            <a:ext cx="6099048" cy="3428990"/>
          </a:xfrm>
          <a:prstGeom prst="rect">
            <a:avLst/>
          </a:prstGeom>
        </p:spPr>
      </p:pic>
      <p:pic>
        <p:nvPicPr>
          <p:cNvPr id="6" name="Picture 5" descr="A person and person with tattoos&#10;&#10;Description automatically generated">
            <a:extLst>
              <a:ext uri="{FF2B5EF4-FFF2-40B4-BE49-F238E27FC236}">
                <a16:creationId xmlns:a16="http://schemas.microsoft.com/office/drawing/2014/main" id="{FBD9BEA0-952A-B079-79C2-1F14A5B7ED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65" r="2" b="2"/>
          <a:stretch/>
        </p:blipFill>
        <p:spPr>
          <a:xfrm>
            <a:off x="1" y="3429000"/>
            <a:ext cx="6099048" cy="3429000"/>
          </a:xfrm>
          <a:prstGeom prst="rect">
            <a:avLst/>
          </a:prstGeom>
        </p:spPr>
      </p:pic>
      <p:pic>
        <p:nvPicPr>
          <p:cNvPr id="5" name="Picture 4" descr="A silhouette of a person with birds flying in the air&#10;&#10;Description automatically generated">
            <a:extLst>
              <a:ext uri="{FF2B5EF4-FFF2-40B4-BE49-F238E27FC236}">
                <a16:creationId xmlns:a16="http://schemas.microsoft.com/office/drawing/2014/main" id="{4604414E-A4D0-2A4B-D267-C85F580FDC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204" b="37323"/>
          <a:stretch/>
        </p:blipFill>
        <p:spPr>
          <a:xfrm>
            <a:off x="6092952" y="3429000"/>
            <a:ext cx="609904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597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8" descr="See the source image">
            <a:extLst>
              <a:ext uri="{FF2B5EF4-FFF2-40B4-BE49-F238E27FC236}">
                <a16:creationId xmlns:a16="http://schemas.microsoft.com/office/drawing/2014/main" id="{7B05C3B7-5138-47B3-BBC8-095B58756D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83" r="-2" b="21431"/>
          <a:stretch/>
        </p:blipFill>
        <p:spPr bwMode="auto">
          <a:xfrm>
            <a:off x="6176433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>
            <a:extLst>
              <a:ext uri="{FF2B5EF4-FFF2-40B4-BE49-F238E27FC236}">
                <a16:creationId xmlns:a16="http://schemas.microsoft.com/office/drawing/2014/main" id="{6763A3B3-E6C2-4D1A-B10F-27F4CFDCDE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92" r="1" b="17368"/>
          <a:stretch/>
        </p:blipFill>
        <p:spPr bwMode="auto">
          <a:xfrm>
            <a:off x="20" y="4069976"/>
            <a:ext cx="3535311" cy="278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>
            <a:extLst>
              <a:ext uri="{FF2B5EF4-FFF2-40B4-BE49-F238E27FC236}">
                <a16:creationId xmlns:a16="http://schemas.microsoft.com/office/drawing/2014/main" id="{13EDB76A-0216-4168-B070-BB46C0A13B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1" r="2" b="34282"/>
          <a:stretch/>
        </p:blipFill>
        <p:spPr bwMode="auto">
          <a:xfrm>
            <a:off x="3696199" y="3257176"/>
            <a:ext cx="4789093" cy="360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1E16C510-4916-49AF-B435-EA2E6155F6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13" r="1" b="24814"/>
          <a:stretch/>
        </p:blipFill>
        <p:spPr bwMode="auto">
          <a:xfrm>
            <a:off x="1" y="1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ee the source image">
            <a:extLst>
              <a:ext uri="{FF2B5EF4-FFF2-40B4-BE49-F238E27FC236}">
                <a16:creationId xmlns:a16="http://schemas.microsoft.com/office/drawing/2014/main" id="{660CED71-2972-49DD-A1C0-53164788BF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10" b="25633"/>
          <a:stretch/>
        </p:blipFill>
        <p:spPr bwMode="auto">
          <a:xfrm>
            <a:off x="8646161" y="4069976"/>
            <a:ext cx="3545840" cy="278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1268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>
            <a:extLst>
              <a:ext uri="{FF2B5EF4-FFF2-40B4-BE49-F238E27FC236}">
                <a16:creationId xmlns:a16="http://schemas.microsoft.com/office/drawing/2014/main" id="{B2B94E55-2D48-41DC-AF64-1FBEBE7DA2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63" r="-2" b="7510"/>
          <a:stretch/>
        </p:blipFill>
        <p:spPr bwMode="auto">
          <a:xfrm>
            <a:off x="4493436" y="243"/>
            <a:ext cx="769856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ee the source image">
            <a:extLst>
              <a:ext uri="{FF2B5EF4-FFF2-40B4-BE49-F238E27FC236}">
                <a16:creationId xmlns:a16="http://schemas.microsoft.com/office/drawing/2014/main" id="{21A214B3-1FF8-4E0A-AF3F-966E386ED7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35" r="-1" b="25884"/>
          <a:stretch/>
        </p:blipFill>
        <p:spPr bwMode="auto">
          <a:xfrm>
            <a:off x="20" y="10"/>
            <a:ext cx="5859777" cy="3346695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CE2789F1-8778-407F-B360-EF62570357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21" b="23621"/>
          <a:stretch/>
        </p:blipFill>
        <p:spPr bwMode="auto">
          <a:xfrm>
            <a:off x="6350089" y="3511295"/>
            <a:ext cx="5841911" cy="3346705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ee the source image">
            <a:extLst>
              <a:ext uri="{FF2B5EF4-FFF2-40B4-BE49-F238E27FC236}">
                <a16:creationId xmlns:a16="http://schemas.microsoft.com/office/drawing/2014/main" id="{EADACC34-2A30-4072-B9E8-696A480F59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2" r="-2" b="2235"/>
          <a:stretch/>
        </p:blipFill>
        <p:spPr bwMode="auto">
          <a:xfrm>
            <a:off x="20" y="3511295"/>
            <a:ext cx="769854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3710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ee the source image">
            <a:extLst>
              <a:ext uri="{FF2B5EF4-FFF2-40B4-BE49-F238E27FC236}">
                <a16:creationId xmlns:a16="http://schemas.microsoft.com/office/drawing/2014/main" id="{FDD59118-B856-4BD8-A855-C992C23E44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25" r="-3" b="21922"/>
          <a:stretch/>
        </p:blipFill>
        <p:spPr bwMode="auto">
          <a:xfrm>
            <a:off x="-373691" y="-707656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ee the source image">
            <a:extLst>
              <a:ext uri="{FF2B5EF4-FFF2-40B4-BE49-F238E27FC236}">
                <a16:creationId xmlns:a16="http://schemas.microsoft.com/office/drawing/2014/main" id="{5F8AF762-B51F-4549-8A4A-CE505FC72F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0" r="2" b="2"/>
          <a:stretch/>
        </p:blipFill>
        <p:spPr bwMode="auto">
          <a:xfrm>
            <a:off x="5248522" y="-707656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See the source image">
            <a:extLst>
              <a:ext uri="{FF2B5EF4-FFF2-40B4-BE49-F238E27FC236}">
                <a16:creationId xmlns:a16="http://schemas.microsoft.com/office/drawing/2014/main" id="{334BB13E-2250-4A51-9EEF-FE33704748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62" b="28818"/>
          <a:stretch/>
        </p:blipFill>
        <p:spPr bwMode="auto">
          <a:xfrm>
            <a:off x="3808300" y="3180228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See the source image">
            <a:extLst>
              <a:ext uri="{FF2B5EF4-FFF2-40B4-BE49-F238E27FC236}">
                <a16:creationId xmlns:a16="http://schemas.microsoft.com/office/drawing/2014/main" id="{82609DCD-FCB6-452B-A908-A0539A06DD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490"/>
          <a:stretch/>
        </p:blipFill>
        <p:spPr bwMode="auto">
          <a:xfrm>
            <a:off x="-373710" y="2398798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4815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1447</Words>
  <Application>Microsoft Office PowerPoint</Application>
  <PresentationFormat>Widescreen</PresentationFormat>
  <Paragraphs>125</Paragraphs>
  <Slides>26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Abadi</vt:lpstr>
      <vt:lpstr>Arial</vt:lpstr>
      <vt:lpstr>Calibri</vt:lpstr>
      <vt:lpstr>Roboto</vt:lpstr>
      <vt:lpstr>Tw Cen MT</vt:lpstr>
      <vt:lpstr>Tw Cen MT Condensed</vt:lpstr>
      <vt:lpstr>Wingdings 3</vt:lpstr>
      <vt:lpstr>Integral</vt:lpstr>
      <vt:lpstr>Writing for tv FILM AND radio</vt:lpstr>
      <vt:lpstr>What are we working towards?</vt:lpstr>
      <vt:lpstr>The Reflective Essay</vt:lpstr>
      <vt:lpstr>Some Key Texts:</vt:lpstr>
      <vt:lpstr>Some Key Texts:</vt:lpstr>
      <vt:lpstr>“I can’t write without a reader. It’s precisely like a kiss—you can’t do it alone.”   </vt:lpstr>
      <vt:lpstr>WORKSHOPPING </vt:lpstr>
      <vt:lpstr>HOW ARE WE WORKSHOPPING?</vt:lpstr>
      <vt:lpstr>HOW TO GIVE FEEDBACK</vt:lpstr>
      <vt:lpstr>OPPORTUNITIES</vt:lpstr>
      <vt:lpstr>HOW IS A SCREENPLAY DIFFERENT FROM OTHER FORMS OF WRITING? </vt:lpstr>
      <vt:lpstr>PowerPoint Presentation</vt:lpstr>
      <vt:lpstr>WHERE TO BEGIN?</vt:lpstr>
      <vt:lpstr>THE PROTAGONIST</vt:lpstr>
      <vt:lpstr>PowerPoint Presentation</vt:lpstr>
      <vt:lpstr>PowerPoint Presentation</vt:lpstr>
      <vt:lpstr>CREATING A cHARACTER</vt:lpstr>
      <vt:lpstr>cHARACTER</vt:lpstr>
      <vt:lpstr>PART 2:  KEEPING FAITH</vt:lpstr>
      <vt:lpstr>CREATING A cHARACTER: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for FILM AND TV</dc:title>
  <dc:creator>Sarah Reynolds</dc:creator>
  <cp:lastModifiedBy>Sarah Reynolds</cp:lastModifiedBy>
  <cp:revision>14</cp:revision>
  <dcterms:created xsi:type="dcterms:W3CDTF">2022-02-19T10:21:34Z</dcterms:created>
  <dcterms:modified xsi:type="dcterms:W3CDTF">2023-09-14T13:40:00Z</dcterms:modified>
</cp:coreProperties>
</file>