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4"/>
  </p:sldMasterIdLst>
  <p:notesMasterIdLst>
    <p:notesMasterId r:id="rId20"/>
  </p:notesMasterIdLst>
  <p:sldIdLst>
    <p:sldId id="256" r:id="rId5"/>
    <p:sldId id="257" r:id="rId6"/>
    <p:sldId id="258" r:id="rId7"/>
    <p:sldId id="259" r:id="rId8"/>
    <p:sldId id="260" r:id="rId9"/>
    <p:sldId id="261" r:id="rId10"/>
    <p:sldId id="594" r:id="rId11"/>
    <p:sldId id="263" r:id="rId12"/>
    <p:sldId id="598" r:id="rId13"/>
    <p:sldId id="264" r:id="rId14"/>
    <p:sldId id="266" r:id="rId15"/>
    <p:sldId id="267" r:id="rId16"/>
    <p:sldId id="596" r:id="rId17"/>
    <p:sldId id="597" r:id="rId18"/>
    <p:sldId id="595"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9A2709-FAA2-934E-8940-2AF434D56BBC}" v="191" dt="2026-07-23T08:45:12.512"/>
    <p1510:client id="{94F76EA5-2A97-414E-8FC1-EDD49CD7F116}" v="519" dt="2026-07-23T09:25:31.4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ena-Beatrice Paun" userId="f07fcc06-70b6-4e1d-8fb1-af0ef3f74832" providerId="ADAL" clId="{DCA30BC1-3E71-44DE-A6AB-32FF40188C5B}"/>
    <pc:docChg chg="undo custSel modSld modMainMaster">
      <pc:chgData name="Elena-Beatrice Paun" userId="f07fcc06-70b6-4e1d-8fb1-af0ef3f74832" providerId="ADAL" clId="{DCA30BC1-3E71-44DE-A6AB-32FF40188C5B}" dt="2026-07-22T04:57:28.438" v="1839" actId="1076"/>
      <pc:docMkLst>
        <pc:docMk/>
      </pc:docMkLst>
      <pc:sldChg chg="addSp delSp modSp mod setBg delDesignElem">
        <pc:chgData name="Elena-Beatrice Paun" userId="f07fcc06-70b6-4e1d-8fb1-af0ef3f74832" providerId="ADAL" clId="{DCA30BC1-3E71-44DE-A6AB-32FF40188C5B}" dt="2026-07-22T03:07:18.959" v="135" actId="1076"/>
        <pc:sldMkLst>
          <pc:docMk/>
          <pc:sldMk cId="355182791" sldId="259"/>
        </pc:sldMkLst>
        <pc:spChg chg="mod ord">
          <ac:chgData name="Elena-Beatrice Paun" userId="f07fcc06-70b6-4e1d-8fb1-af0ef3f74832" providerId="ADAL" clId="{DCA30BC1-3E71-44DE-A6AB-32FF40188C5B}" dt="2026-07-22T03:06:46.432" v="132" actId="207"/>
          <ac:spMkLst>
            <pc:docMk/>
            <pc:sldMk cId="355182791" sldId="259"/>
            <ac:spMk id="3" creationId="{0EBD14DB-EC94-B394-2340-BDCEC7C1CCFB}"/>
          </ac:spMkLst>
        </pc:spChg>
        <pc:spChg chg="mod ord">
          <ac:chgData name="Elena-Beatrice Paun" userId="f07fcc06-70b6-4e1d-8fb1-af0ef3f74832" providerId="ADAL" clId="{DCA30BC1-3E71-44DE-A6AB-32FF40188C5B}" dt="2026-07-22T03:06:36.954" v="130" actId="207"/>
          <ac:spMkLst>
            <pc:docMk/>
            <pc:sldMk cId="355182791" sldId="259"/>
            <ac:spMk id="4" creationId="{37957E82-7305-647C-4919-676C7AE35DAB}"/>
          </ac:spMkLst>
        </pc:spChg>
        <pc:spChg chg="add del">
          <ac:chgData name="Elena-Beatrice Paun" userId="f07fcc06-70b6-4e1d-8fb1-af0ef3f74832" providerId="ADAL" clId="{DCA30BC1-3E71-44DE-A6AB-32FF40188C5B}" dt="2026-07-22T03:03:59.514" v="90"/>
          <ac:spMkLst>
            <pc:docMk/>
            <pc:sldMk cId="355182791" sldId="259"/>
            <ac:spMk id="6" creationId="{41DE4D3E-80C7-48B7-B8E5-B1B5A62C9746}"/>
          </ac:spMkLst>
        </pc:spChg>
        <pc:spChg chg="add del">
          <ac:chgData name="Elena-Beatrice Paun" userId="f07fcc06-70b6-4e1d-8fb1-af0ef3f74832" providerId="ADAL" clId="{DCA30BC1-3E71-44DE-A6AB-32FF40188C5B}" dt="2026-07-22T03:03:17.791" v="86" actId="26606"/>
          <ac:spMkLst>
            <pc:docMk/>
            <pc:sldMk cId="355182791" sldId="259"/>
            <ac:spMk id="9" creationId="{84961BEF-9115-4BC3-BD71-948E73ECA6C3}"/>
          </ac:spMkLst>
        </pc:spChg>
        <pc:spChg chg="add del">
          <ac:chgData name="Elena-Beatrice Paun" userId="f07fcc06-70b6-4e1d-8fb1-af0ef3f74832" providerId="ADAL" clId="{DCA30BC1-3E71-44DE-A6AB-32FF40188C5B}" dt="2026-07-22T03:03:17.791" v="86" actId="26606"/>
          <ac:spMkLst>
            <pc:docMk/>
            <pc:sldMk cId="355182791" sldId="259"/>
            <ac:spMk id="13" creationId="{EE713A7D-B6F7-4EB6-BFD9-3CF384E58805}"/>
          </ac:spMkLst>
        </pc:spChg>
        <pc:picChg chg="add mod">
          <ac:chgData name="Elena-Beatrice Paun" userId="f07fcc06-70b6-4e1d-8fb1-af0ef3f74832" providerId="ADAL" clId="{DCA30BC1-3E71-44DE-A6AB-32FF40188C5B}" dt="2026-07-22T03:07:18.959" v="135" actId="1076"/>
          <ac:picMkLst>
            <pc:docMk/>
            <pc:sldMk cId="355182791" sldId="259"/>
            <ac:picMk id="2" creationId="{7565BF67-59D5-0F85-A4FD-02FF5A7C6882}"/>
          </ac:picMkLst>
        </pc:picChg>
        <pc:picChg chg="add del">
          <ac:chgData name="Elena-Beatrice Paun" userId="f07fcc06-70b6-4e1d-8fb1-af0ef3f74832" providerId="ADAL" clId="{DCA30BC1-3E71-44DE-A6AB-32FF40188C5B}" dt="2026-07-22T03:03:59.514" v="90"/>
          <ac:picMkLst>
            <pc:docMk/>
            <pc:sldMk cId="355182791" sldId="259"/>
            <ac:picMk id="7" creationId="{9798C1D7-B3E7-45FC-BC11-C49DA8C1F4F8}"/>
          </ac:picMkLst>
        </pc:picChg>
        <pc:picChg chg="add del">
          <ac:chgData name="Elena-Beatrice Paun" userId="f07fcc06-70b6-4e1d-8fb1-af0ef3f74832" providerId="ADAL" clId="{DCA30BC1-3E71-44DE-A6AB-32FF40188C5B}" dt="2026-07-22T03:03:17.791" v="86" actId="26606"/>
          <ac:picMkLst>
            <pc:docMk/>
            <pc:sldMk cId="355182791" sldId="259"/>
            <ac:picMk id="11" creationId="{5F176EFE-6AAE-4400-9A04-46B3C450CC73}"/>
          </ac:picMkLst>
        </pc:picChg>
      </pc:sldChg>
      <pc:sldChg chg="addSp delSp modSp mod setBg">
        <pc:chgData name="Elena-Beatrice Paun" userId="f07fcc06-70b6-4e1d-8fb1-af0ef3f74832" providerId="ADAL" clId="{DCA30BC1-3E71-44DE-A6AB-32FF40188C5B}" dt="2026-07-22T03:58:08.556" v="227" actId="20577"/>
        <pc:sldMkLst>
          <pc:docMk/>
          <pc:sldMk cId="1434853904" sldId="260"/>
        </pc:sldMkLst>
        <pc:spChg chg="add del mod">
          <ac:chgData name="Elena-Beatrice Paun" userId="f07fcc06-70b6-4e1d-8fb1-af0ef3f74832" providerId="ADAL" clId="{DCA30BC1-3E71-44DE-A6AB-32FF40188C5B}" dt="2026-07-22T03:46:06.593" v="178" actId="767"/>
          <ac:spMkLst>
            <pc:docMk/>
            <pc:sldMk cId="1434853904" sldId="260"/>
            <ac:spMk id="2" creationId="{5921F703-C739-BCF9-CF41-9FF5C3932098}"/>
          </ac:spMkLst>
        </pc:spChg>
        <pc:spChg chg="add del mod ord">
          <ac:chgData name="Elena-Beatrice Paun" userId="f07fcc06-70b6-4e1d-8fb1-af0ef3f74832" providerId="ADAL" clId="{DCA30BC1-3E71-44DE-A6AB-32FF40188C5B}" dt="2026-07-22T03:12:50.114" v="151" actId="26606"/>
          <ac:spMkLst>
            <pc:docMk/>
            <pc:sldMk cId="1434853904" sldId="260"/>
            <ac:spMk id="3" creationId="{995E1903-7C68-2C6F-2D1E-D8A37D30E636}"/>
          </ac:spMkLst>
        </pc:spChg>
        <pc:spChg chg="mod">
          <ac:chgData name="Elena-Beatrice Paun" userId="f07fcc06-70b6-4e1d-8fb1-af0ef3f74832" providerId="ADAL" clId="{DCA30BC1-3E71-44DE-A6AB-32FF40188C5B}" dt="2026-07-22T03:43:43.864" v="168" actId="1076"/>
          <ac:spMkLst>
            <pc:docMk/>
            <pc:sldMk cId="1434853904" sldId="260"/>
            <ac:spMk id="4" creationId="{0A16EA78-2872-4151-ACDE-85DE92917660}"/>
          </ac:spMkLst>
        </pc:spChg>
        <pc:spChg chg="add mod">
          <ac:chgData name="Elena-Beatrice Paun" userId="f07fcc06-70b6-4e1d-8fb1-af0ef3f74832" providerId="ADAL" clId="{DCA30BC1-3E71-44DE-A6AB-32FF40188C5B}" dt="2026-07-22T03:46:56.500" v="192" actId="14100"/>
          <ac:spMkLst>
            <pc:docMk/>
            <pc:sldMk cId="1434853904" sldId="260"/>
            <ac:spMk id="5" creationId="{256232D5-12D2-5957-BBD4-5A8B1EA6AA01}"/>
          </ac:spMkLst>
        </pc:spChg>
        <pc:spChg chg="add del mod">
          <ac:chgData name="Elena-Beatrice Paun" userId="f07fcc06-70b6-4e1d-8fb1-af0ef3f74832" providerId="ADAL" clId="{DCA30BC1-3E71-44DE-A6AB-32FF40188C5B}" dt="2026-07-22T03:47:37.210" v="197" actId="11529"/>
          <ac:spMkLst>
            <pc:docMk/>
            <pc:sldMk cId="1434853904" sldId="260"/>
            <ac:spMk id="6" creationId="{75836F73-52AE-EBD2-21AE-A46780840353}"/>
          </ac:spMkLst>
        </pc:spChg>
        <pc:spChg chg="add mod">
          <ac:chgData name="Elena-Beatrice Paun" userId="f07fcc06-70b6-4e1d-8fb1-af0ef3f74832" providerId="ADAL" clId="{DCA30BC1-3E71-44DE-A6AB-32FF40188C5B}" dt="2026-07-22T03:57:59.305" v="226" actId="207"/>
          <ac:spMkLst>
            <pc:docMk/>
            <pc:sldMk cId="1434853904" sldId="260"/>
            <ac:spMk id="7" creationId="{08A5CF2F-9974-DFD8-183B-73C78C2CAC36}"/>
          </ac:spMkLst>
        </pc:spChg>
        <pc:spChg chg="add del">
          <ac:chgData name="Elena-Beatrice Paun" userId="f07fcc06-70b6-4e1d-8fb1-af0ef3f74832" providerId="ADAL" clId="{DCA30BC1-3E71-44DE-A6AB-32FF40188C5B}" dt="2026-07-22T03:12:50.114" v="151" actId="26606"/>
          <ac:spMkLst>
            <pc:docMk/>
            <pc:sldMk cId="1434853904" sldId="260"/>
            <ac:spMk id="1031" creationId="{E2E0C929-96C6-41B1-A001-566036DF047B}"/>
          </ac:spMkLst>
        </pc:spChg>
        <pc:spChg chg="add del">
          <ac:chgData name="Elena-Beatrice Paun" userId="f07fcc06-70b6-4e1d-8fb1-af0ef3f74832" providerId="ADAL" clId="{DCA30BC1-3E71-44DE-A6AB-32FF40188C5B}" dt="2026-07-22T03:12:39.731" v="140" actId="26606"/>
          <ac:spMkLst>
            <pc:docMk/>
            <pc:sldMk cId="1434853904" sldId="260"/>
            <ac:spMk id="1036" creationId="{C6606EF5-7DE8-44D4-A683-EF4986E9A39A}"/>
          </ac:spMkLst>
        </pc:spChg>
        <pc:spChg chg="add del">
          <ac:chgData name="Elena-Beatrice Paun" userId="f07fcc06-70b6-4e1d-8fb1-af0ef3f74832" providerId="ADAL" clId="{DCA30BC1-3E71-44DE-A6AB-32FF40188C5B}" dt="2026-07-22T03:12:39.731" v="140" actId="26606"/>
          <ac:spMkLst>
            <pc:docMk/>
            <pc:sldMk cId="1434853904" sldId="260"/>
            <ac:spMk id="1040" creationId="{5BA420DF-B174-4FB4-8008-B3A1954B1E6F}"/>
          </ac:spMkLst>
        </pc:spChg>
        <pc:spChg chg="add del">
          <ac:chgData name="Elena-Beatrice Paun" userId="f07fcc06-70b6-4e1d-8fb1-af0ef3f74832" providerId="ADAL" clId="{DCA30BC1-3E71-44DE-A6AB-32FF40188C5B}" dt="2026-07-22T03:12:42.162" v="142" actId="26606"/>
          <ac:spMkLst>
            <pc:docMk/>
            <pc:sldMk cId="1434853904" sldId="260"/>
            <ac:spMk id="1042" creationId="{2DA785FA-C071-43A3-A397-53F1104417FB}"/>
          </ac:spMkLst>
        </pc:spChg>
        <pc:spChg chg="add del">
          <ac:chgData name="Elena-Beatrice Paun" userId="f07fcc06-70b6-4e1d-8fb1-af0ef3f74832" providerId="ADAL" clId="{DCA30BC1-3E71-44DE-A6AB-32FF40188C5B}" dt="2026-07-22T03:12:43.819" v="144" actId="26606"/>
          <ac:spMkLst>
            <pc:docMk/>
            <pc:sldMk cId="1434853904" sldId="260"/>
            <ac:spMk id="1045" creationId="{E2E0C929-96C6-41B1-A001-566036DF047B}"/>
          </ac:spMkLst>
        </pc:spChg>
        <pc:spChg chg="add del">
          <ac:chgData name="Elena-Beatrice Paun" userId="f07fcc06-70b6-4e1d-8fb1-af0ef3f74832" providerId="ADAL" clId="{DCA30BC1-3E71-44DE-A6AB-32FF40188C5B}" dt="2026-07-22T03:12:45.510" v="146" actId="26606"/>
          <ac:spMkLst>
            <pc:docMk/>
            <pc:sldMk cId="1434853904" sldId="260"/>
            <ac:spMk id="1048" creationId="{E2E0C929-96C6-41B1-A001-566036DF047B}"/>
          </ac:spMkLst>
        </pc:spChg>
        <pc:spChg chg="add del">
          <ac:chgData name="Elena-Beatrice Paun" userId="f07fcc06-70b6-4e1d-8fb1-af0ef3f74832" providerId="ADAL" clId="{DCA30BC1-3E71-44DE-A6AB-32FF40188C5B}" dt="2026-07-22T03:12:47.219" v="148" actId="26606"/>
          <ac:spMkLst>
            <pc:docMk/>
            <pc:sldMk cId="1434853904" sldId="260"/>
            <ac:spMk id="1050" creationId="{995E1903-7C68-2C6F-2D1E-D8A37D30E636}"/>
          </ac:spMkLst>
        </pc:spChg>
        <pc:spChg chg="add del">
          <ac:chgData name="Elena-Beatrice Paun" userId="f07fcc06-70b6-4e1d-8fb1-af0ef3f74832" providerId="ADAL" clId="{DCA30BC1-3E71-44DE-A6AB-32FF40188C5B}" dt="2026-07-22T03:12:50.114" v="150" actId="26606"/>
          <ac:spMkLst>
            <pc:docMk/>
            <pc:sldMk cId="1434853904" sldId="260"/>
            <ac:spMk id="1053" creationId="{E2E0C929-96C6-41B1-A001-566036DF047B}"/>
          </ac:spMkLst>
        </pc:spChg>
        <pc:spChg chg="add mod">
          <ac:chgData name="Elena-Beatrice Paun" userId="f07fcc06-70b6-4e1d-8fb1-af0ef3f74832" providerId="ADAL" clId="{DCA30BC1-3E71-44DE-A6AB-32FF40188C5B}" dt="2026-07-22T03:58:08.556" v="227" actId="20577"/>
          <ac:spMkLst>
            <pc:docMk/>
            <pc:sldMk cId="1434853904" sldId="260"/>
            <ac:spMk id="1055" creationId="{995E1903-7C68-2C6F-2D1E-D8A37D30E636}"/>
          </ac:spMkLst>
        </pc:spChg>
        <pc:spChg chg="add">
          <ac:chgData name="Elena-Beatrice Paun" userId="f07fcc06-70b6-4e1d-8fb1-af0ef3f74832" providerId="ADAL" clId="{DCA30BC1-3E71-44DE-A6AB-32FF40188C5B}" dt="2026-07-22T03:12:50.114" v="151" actId="26606"/>
          <ac:spMkLst>
            <pc:docMk/>
            <pc:sldMk cId="1434853904" sldId="260"/>
            <ac:spMk id="1056" creationId="{E2E0C929-96C6-41B1-A001-566036DF047B}"/>
          </ac:spMkLst>
        </pc:spChg>
        <pc:graphicFrameChg chg="add del">
          <ac:chgData name="Elena-Beatrice Paun" userId="f07fcc06-70b6-4e1d-8fb1-af0ef3f74832" providerId="ADAL" clId="{DCA30BC1-3E71-44DE-A6AB-32FF40188C5B}" dt="2026-07-22T03:12:43.819" v="144" actId="26606"/>
          <ac:graphicFrameMkLst>
            <pc:docMk/>
            <pc:sldMk cId="1434853904" sldId="260"/>
            <ac:graphicFrameMk id="1033" creationId="{D412B0BE-25EE-7F69-DADB-33740CECDA67}"/>
          </ac:graphicFrameMkLst>
        </pc:graphicFrameChg>
        <pc:graphicFrameChg chg="add del">
          <ac:chgData name="Elena-Beatrice Paun" userId="f07fcc06-70b6-4e1d-8fb1-af0ef3f74832" providerId="ADAL" clId="{DCA30BC1-3E71-44DE-A6AB-32FF40188C5B}" dt="2026-07-22T03:12:45.510" v="146" actId="26606"/>
          <ac:graphicFrameMkLst>
            <pc:docMk/>
            <pc:sldMk cId="1434853904" sldId="260"/>
            <ac:graphicFrameMk id="1047" creationId="{DBEEB942-04AA-C105-3A82-57B876CFA3DF}"/>
          </ac:graphicFrameMkLst>
        </pc:graphicFrameChg>
        <pc:graphicFrameChg chg="add del">
          <ac:chgData name="Elena-Beatrice Paun" userId="f07fcc06-70b6-4e1d-8fb1-af0ef3f74832" providerId="ADAL" clId="{DCA30BC1-3E71-44DE-A6AB-32FF40188C5B}" dt="2026-07-22T03:12:50.114" v="150" actId="26606"/>
          <ac:graphicFrameMkLst>
            <pc:docMk/>
            <pc:sldMk cId="1434853904" sldId="260"/>
            <ac:graphicFrameMk id="1052" creationId="{DBEEB942-04AA-C105-3A82-57B876CFA3DF}"/>
          </ac:graphicFrameMkLst>
        </pc:graphicFrameChg>
        <pc:picChg chg="add mod">
          <ac:chgData name="Elena-Beatrice Paun" userId="f07fcc06-70b6-4e1d-8fb1-af0ef3f74832" providerId="ADAL" clId="{DCA30BC1-3E71-44DE-A6AB-32FF40188C5B}" dt="2026-07-22T03:47:03.505" v="193" actId="1076"/>
          <ac:picMkLst>
            <pc:docMk/>
            <pc:sldMk cId="1434853904" sldId="260"/>
            <ac:picMk id="1026" creationId="{DB7AD7A8-7528-68C4-5C8C-E7E45D2F0C10}"/>
          </ac:picMkLst>
        </pc:picChg>
        <pc:picChg chg="add del">
          <ac:chgData name="Elena-Beatrice Paun" userId="f07fcc06-70b6-4e1d-8fb1-af0ef3f74832" providerId="ADAL" clId="{DCA30BC1-3E71-44DE-A6AB-32FF40188C5B}" dt="2026-07-22T03:12:39.731" v="140" actId="26606"/>
          <ac:picMkLst>
            <pc:docMk/>
            <pc:sldMk cId="1434853904" sldId="260"/>
            <ac:picMk id="1038" creationId="{3BE15FE4-C7B0-4CE1-9889-0ACB5A7C11D4}"/>
          </ac:picMkLst>
        </pc:picChg>
        <pc:picChg chg="add del">
          <ac:chgData name="Elena-Beatrice Paun" userId="f07fcc06-70b6-4e1d-8fb1-af0ef3f74832" providerId="ADAL" clId="{DCA30BC1-3E71-44DE-A6AB-32FF40188C5B}" dt="2026-07-22T03:12:42.162" v="142" actId="26606"/>
          <ac:picMkLst>
            <pc:docMk/>
            <pc:sldMk cId="1434853904" sldId="260"/>
            <ac:picMk id="1043" creationId="{B654D573-EC63-4874-BAA1-1F203B95BF62}"/>
          </ac:picMkLst>
        </pc:picChg>
      </pc:sldChg>
      <pc:sldChg chg="addSp delSp modSp mod">
        <pc:chgData name="Elena-Beatrice Paun" userId="f07fcc06-70b6-4e1d-8fb1-af0ef3f74832" providerId="ADAL" clId="{DCA30BC1-3E71-44DE-A6AB-32FF40188C5B}" dt="2026-07-22T04:06:57.679" v="331" actId="5793"/>
        <pc:sldMkLst>
          <pc:docMk/>
          <pc:sldMk cId="416694051" sldId="261"/>
        </pc:sldMkLst>
        <pc:spChg chg="mod">
          <ac:chgData name="Elena-Beatrice Paun" userId="f07fcc06-70b6-4e1d-8fb1-af0ef3f74832" providerId="ADAL" clId="{DCA30BC1-3E71-44DE-A6AB-32FF40188C5B}" dt="2026-07-22T04:06:57.679" v="331" actId="5793"/>
          <ac:spMkLst>
            <pc:docMk/>
            <pc:sldMk cId="416694051" sldId="261"/>
            <ac:spMk id="3" creationId="{A156C52F-D988-84DD-FE73-C0508DC81AED}"/>
          </ac:spMkLst>
        </pc:spChg>
        <pc:spChg chg="add mod">
          <ac:chgData name="Elena-Beatrice Paun" userId="f07fcc06-70b6-4e1d-8fb1-af0ef3f74832" providerId="ADAL" clId="{DCA30BC1-3E71-44DE-A6AB-32FF40188C5B}" dt="2026-07-22T04:05:24.322" v="275" actId="20577"/>
          <ac:spMkLst>
            <pc:docMk/>
            <pc:sldMk cId="416694051" sldId="261"/>
            <ac:spMk id="8" creationId="{C9FED842-A582-F9DF-D745-D7ACD691B4FE}"/>
          </ac:spMkLst>
        </pc:spChg>
        <pc:spChg chg="add mod">
          <ac:chgData name="Elena-Beatrice Paun" userId="f07fcc06-70b6-4e1d-8fb1-af0ef3f74832" providerId="ADAL" clId="{DCA30BC1-3E71-44DE-A6AB-32FF40188C5B}" dt="2026-07-22T04:05:43.033" v="291" actId="20577"/>
          <ac:spMkLst>
            <pc:docMk/>
            <pc:sldMk cId="416694051" sldId="261"/>
            <ac:spMk id="9" creationId="{1CC7460F-1651-4B45-A57E-548A0CF6BA30}"/>
          </ac:spMkLst>
        </pc:spChg>
        <pc:spChg chg="add mod">
          <ac:chgData name="Elena-Beatrice Paun" userId="f07fcc06-70b6-4e1d-8fb1-af0ef3f74832" providerId="ADAL" clId="{DCA30BC1-3E71-44DE-A6AB-32FF40188C5B}" dt="2026-07-22T04:06:14.509" v="304" actId="20577"/>
          <ac:spMkLst>
            <pc:docMk/>
            <pc:sldMk cId="416694051" sldId="261"/>
            <ac:spMk id="10" creationId="{C4D69A17-377C-6FC0-EC1C-AA834BA4073D}"/>
          </ac:spMkLst>
        </pc:spChg>
        <pc:spChg chg="add mod">
          <ac:chgData name="Elena-Beatrice Paun" userId="f07fcc06-70b6-4e1d-8fb1-af0ef3f74832" providerId="ADAL" clId="{DCA30BC1-3E71-44DE-A6AB-32FF40188C5B}" dt="2026-07-22T04:06:35.659" v="330" actId="20577"/>
          <ac:spMkLst>
            <pc:docMk/>
            <pc:sldMk cId="416694051" sldId="261"/>
            <ac:spMk id="11" creationId="{0133674C-3058-BBA1-9050-84A217E1CCC1}"/>
          </ac:spMkLst>
        </pc:spChg>
        <pc:spChg chg="add">
          <ac:chgData name="Elena-Beatrice Paun" userId="f07fcc06-70b6-4e1d-8fb1-af0ef3f74832" providerId="ADAL" clId="{DCA30BC1-3E71-44DE-A6AB-32FF40188C5B}" dt="2026-07-22T04:04:02.634" v="249" actId="11529"/>
          <ac:spMkLst>
            <pc:docMk/>
            <pc:sldMk cId="416694051" sldId="261"/>
            <ac:spMk id="12" creationId="{EB8ECB88-D5FA-F3D9-0DDC-9595D6D641B4}"/>
          </ac:spMkLst>
        </pc:spChg>
        <pc:spChg chg="add del mod">
          <ac:chgData name="Elena-Beatrice Paun" userId="f07fcc06-70b6-4e1d-8fb1-af0ef3f74832" providerId="ADAL" clId="{DCA30BC1-3E71-44DE-A6AB-32FF40188C5B}" dt="2026-07-22T04:04:15.274" v="251" actId="478"/>
          <ac:spMkLst>
            <pc:docMk/>
            <pc:sldMk cId="416694051" sldId="261"/>
            <ac:spMk id="13" creationId="{DA854CA0-74E2-8EB6-C04E-5F67D8F625EB}"/>
          </ac:spMkLst>
        </pc:spChg>
        <pc:spChg chg="add mod">
          <ac:chgData name="Elena-Beatrice Paun" userId="f07fcc06-70b6-4e1d-8fb1-af0ef3f74832" providerId="ADAL" clId="{DCA30BC1-3E71-44DE-A6AB-32FF40188C5B}" dt="2026-07-22T04:04:30.217" v="255" actId="1076"/>
          <ac:spMkLst>
            <pc:docMk/>
            <pc:sldMk cId="416694051" sldId="261"/>
            <ac:spMk id="14" creationId="{0DBE2647-3E01-1085-AA89-193B5DB908D4}"/>
          </ac:spMkLst>
        </pc:spChg>
        <pc:spChg chg="add mod">
          <ac:chgData name="Elena-Beatrice Paun" userId="f07fcc06-70b6-4e1d-8fb1-af0ef3f74832" providerId="ADAL" clId="{DCA30BC1-3E71-44DE-A6AB-32FF40188C5B}" dt="2026-07-22T04:04:25.721" v="254" actId="1076"/>
          <ac:spMkLst>
            <pc:docMk/>
            <pc:sldMk cId="416694051" sldId="261"/>
            <ac:spMk id="15" creationId="{2C3B3DE6-2B8C-281D-79E3-6002A658DACE}"/>
          </ac:spMkLst>
        </pc:spChg>
        <pc:graphicFrameChg chg="add del modGraphic">
          <ac:chgData name="Elena-Beatrice Paun" userId="f07fcc06-70b6-4e1d-8fb1-af0ef3f74832" providerId="ADAL" clId="{DCA30BC1-3E71-44DE-A6AB-32FF40188C5B}" dt="2026-07-22T04:02:52.246" v="241" actId="1032"/>
          <ac:graphicFrameMkLst>
            <pc:docMk/>
            <pc:sldMk cId="416694051" sldId="261"/>
            <ac:graphicFrameMk id="7" creationId="{C8772830-D403-955A-C167-D71FF610BAB4}"/>
          </ac:graphicFrameMkLst>
        </pc:graphicFrameChg>
      </pc:sldChg>
      <pc:sldChg chg="addSp modSp mod">
        <pc:chgData name="Elena-Beatrice Paun" userId="f07fcc06-70b6-4e1d-8fb1-af0ef3f74832" providerId="ADAL" clId="{DCA30BC1-3E71-44DE-A6AB-32FF40188C5B}" dt="2026-07-22T04:55:38.148" v="1822" actId="5793"/>
        <pc:sldMkLst>
          <pc:docMk/>
          <pc:sldMk cId="1481281875" sldId="262"/>
        </pc:sldMkLst>
        <pc:spChg chg="add mod">
          <ac:chgData name="Elena-Beatrice Paun" userId="f07fcc06-70b6-4e1d-8fb1-af0ef3f74832" providerId="ADAL" clId="{DCA30BC1-3E71-44DE-A6AB-32FF40188C5B}" dt="2026-07-22T04:55:30.970" v="1820" actId="20577"/>
          <ac:spMkLst>
            <pc:docMk/>
            <pc:sldMk cId="1481281875" sldId="262"/>
            <ac:spMk id="2" creationId="{4DC73AC3-47A9-D1BA-55B6-AE3F053BC153}"/>
          </ac:spMkLst>
        </pc:spChg>
        <pc:spChg chg="mod">
          <ac:chgData name="Elena-Beatrice Paun" userId="f07fcc06-70b6-4e1d-8fb1-af0ef3f74832" providerId="ADAL" clId="{DCA30BC1-3E71-44DE-A6AB-32FF40188C5B}" dt="2026-07-22T04:55:38.148" v="1822" actId="5793"/>
          <ac:spMkLst>
            <pc:docMk/>
            <pc:sldMk cId="1481281875" sldId="262"/>
            <ac:spMk id="3" creationId="{A18FDE8E-B325-0DB0-C8C4-FBDD3F35941C}"/>
          </ac:spMkLst>
        </pc:spChg>
      </pc:sldChg>
      <pc:sldChg chg="modSp mod">
        <pc:chgData name="Elena-Beatrice Paun" userId="f07fcc06-70b6-4e1d-8fb1-af0ef3f74832" providerId="ADAL" clId="{DCA30BC1-3E71-44DE-A6AB-32FF40188C5B}" dt="2026-07-22T04:53:33.601" v="1774" actId="115"/>
        <pc:sldMkLst>
          <pc:docMk/>
          <pc:sldMk cId="1524246604" sldId="263"/>
        </pc:sldMkLst>
        <pc:spChg chg="mod">
          <ac:chgData name="Elena-Beatrice Paun" userId="f07fcc06-70b6-4e1d-8fb1-af0ef3f74832" providerId="ADAL" clId="{DCA30BC1-3E71-44DE-A6AB-32FF40188C5B}" dt="2026-07-22T04:53:33.601" v="1774" actId="115"/>
          <ac:spMkLst>
            <pc:docMk/>
            <pc:sldMk cId="1524246604" sldId="263"/>
            <ac:spMk id="3" creationId="{85BF6541-B0FA-9297-3DE4-B13C722629AE}"/>
          </ac:spMkLst>
        </pc:spChg>
      </pc:sldChg>
      <pc:sldChg chg="addSp delSp modSp mod setBg">
        <pc:chgData name="Elena-Beatrice Paun" userId="f07fcc06-70b6-4e1d-8fb1-af0ef3f74832" providerId="ADAL" clId="{DCA30BC1-3E71-44DE-A6AB-32FF40188C5B}" dt="2026-07-22T04:57:28.438" v="1839" actId="1076"/>
        <pc:sldMkLst>
          <pc:docMk/>
          <pc:sldMk cId="3723872285" sldId="266"/>
        </pc:sldMkLst>
        <pc:spChg chg="add del mod">
          <ac:chgData name="Elena-Beatrice Paun" userId="f07fcc06-70b6-4e1d-8fb1-af0ef3f74832" providerId="ADAL" clId="{DCA30BC1-3E71-44DE-A6AB-32FF40188C5B}" dt="2026-07-22T04:19:15.496" v="424" actId="3680"/>
          <ac:spMkLst>
            <pc:docMk/>
            <pc:sldMk cId="3723872285" sldId="266"/>
            <ac:spMk id="3" creationId="{7A2A3E9F-7E32-B3B4-343F-C63B4A2250CD}"/>
          </ac:spMkLst>
        </pc:spChg>
        <pc:graphicFrameChg chg="del">
          <ac:chgData name="Elena-Beatrice Paun" userId="f07fcc06-70b6-4e1d-8fb1-af0ef3f74832" providerId="ADAL" clId="{DCA30BC1-3E71-44DE-A6AB-32FF40188C5B}" dt="2026-07-22T04:18:28.721" v="419" actId="478"/>
          <ac:graphicFrameMkLst>
            <pc:docMk/>
            <pc:sldMk cId="3723872285" sldId="266"/>
            <ac:graphicFrameMk id="4" creationId="{3BF6B87C-753B-0606-B7C1-F526C69EB0B1}"/>
          </ac:graphicFrameMkLst>
        </pc:graphicFrameChg>
        <pc:graphicFrameChg chg="del modGraphic">
          <ac:chgData name="Elena-Beatrice Paun" userId="f07fcc06-70b6-4e1d-8fb1-af0ef3f74832" providerId="ADAL" clId="{DCA30BC1-3E71-44DE-A6AB-32FF40188C5B}" dt="2026-07-22T04:18:40.560" v="422" actId="478"/>
          <ac:graphicFrameMkLst>
            <pc:docMk/>
            <pc:sldMk cId="3723872285" sldId="266"/>
            <ac:graphicFrameMk id="5" creationId="{84AB0C6C-1B62-BD5B-4E39-AC5A0700187D}"/>
          </ac:graphicFrameMkLst>
        </pc:graphicFrameChg>
        <pc:graphicFrameChg chg="add mod ord modGraphic">
          <ac:chgData name="Elena-Beatrice Paun" userId="f07fcc06-70b6-4e1d-8fb1-af0ef3f74832" providerId="ADAL" clId="{DCA30BC1-3E71-44DE-A6AB-32FF40188C5B}" dt="2026-07-22T04:57:28.438" v="1839" actId="1076"/>
          <ac:graphicFrameMkLst>
            <pc:docMk/>
            <pc:sldMk cId="3723872285" sldId="266"/>
            <ac:graphicFrameMk id="6" creationId="{A3DA5A7D-B995-B777-5FFE-7BE5882DA42E}"/>
          </ac:graphicFrameMkLst>
        </pc:graphicFrameChg>
        <pc:graphicFrameChg chg="add del mod modGraphic">
          <ac:chgData name="Elena-Beatrice Paun" userId="f07fcc06-70b6-4e1d-8fb1-af0ef3f74832" providerId="ADAL" clId="{DCA30BC1-3E71-44DE-A6AB-32FF40188C5B}" dt="2026-07-22T04:26:43.868" v="720" actId="478"/>
          <ac:graphicFrameMkLst>
            <pc:docMk/>
            <pc:sldMk cId="3723872285" sldId="266"/>
            <ac:graphicFrameMk id="7" creationId="{812D130B-00E2-0EAE-0E29-53E109F15112}"/>
          </ac:graphicFrameMkLst>
        </pc:graphicFrameChg>
        <pc:graphicFrameChg chg="add mod modGraphic">
          <ac:chgData name="Elena-Beatrice Paun" userId="f07fcc06-70b6-4e1d-8fb1-af0ef3f74832" providerId="ADAL" clId="{DCA30BC1-3E71-44DE-A6AB-32FF40188C5B}" dt="2026-07-22T04:37:46.985" v="1472" actId="121"/>
          <ac:graphicFrameMkLst>
            <pc:docMk/>
            <pc:sldMk cId="3723872285" sldId="266"/>
            <ac:graphicFrameMk id="8" creationId="{58A589A8-56B0-6A28-A06B-8C78A79E5FF6}"/>
          </ac:graphicFrameMkLst>
        </pc:graphicFrameChg>
      </pc:sldChg>
      <pc:sldChg chg="addSp delSp modSp mod setBg">
        <pc:chgData name="Elena-Beatrice Paun" userId="f07fcc06-70b6-4e1d-8fb1-af0ef3f74832" providerId="ADAL" clId="{DCA30BC1-3E71-44DE-A6AB-32FF40188C5B}" dt="2026-07-22T04:40:23.703" v="1678" actId="403"/>
        <pc:sldMkLst>
          <pc:docMk/>
          <pc:sldMk cId="3832727197" sldId="267"/>
        </pc:sldMkLst>
        <pc:spChg chg="add mod">
          <ac:chgData name="Elena-Beatrice Paun" userId="f07fcc06-70b6-4e1d-8fb1-af0ef3f74832" providerId="ADAL" clId="{DCA30BC1-3E71-44DE-A6AB-32FF40188C5B}" dt="2026-07-22T04:40:23.703" v="1678" actId="403"/>
          <ac:spMkLst>
            <pc:docMk/>
            <pc:sldMk cId="3832727197" sldId="267"/>
            <ac:spMk id="3" creationId="{052EB300-51D0-ED2B-699B-B49E2AF62FA2}"/>
          </ac:spMkLst>
        </pc:spChg>
        <pc:graphicFrameChg chg="add mod modGraphic">
          <ac:chgData name="Elena-Beatrice Paun" userId="f07fcc06-70b6-4e1d-8fb1-af0ef3f74832" providerId="ADAL" clId="{DCA30BC1-3E71-44DE-A6AB-32FF40188C5B}" dt="2026-07-22T04:38:01.408" v="1473" actId="14100"/>
          <ac:graphicFrameMkLst>
            <pc:docMk/>
            <pc:sldMk cId="3832727197" sldId="267"/>
            <ac:graphicFrameMk id="2" creationId="{25CD1924-ECA8-7B87-7170-8DA6C040FC1D}"/>
          </ac:graphicFrameMkLst>
        </pc:graphicFrameChg>
        <pc:graphicFrameChg chg="del">
          <ac:chgData name="Elena-Beatrice Paun" userId="f07fcc06-70b6-4e1d-8fb1-af0ef3f74832" providerId="ADAL" clId="{DCA30BC1-3E71-44DE-A6AB-32FF40188C5B}" dt="2026-07-22T04:34:23.467" v="1255" actId="478"/>
          <ac:graphicFrameMkLst>
            <pc:docMk/>
            <pc:sldMk cId="3832727197" sldId="267"/>
            <ac:graphicFrameMk id="4" creationId="{2F6F19B2-8C3F-D75A-7C23-E7E461F14C7E}"/>
          </ac:graphicFrameMkLst>
        </pc:graphicFrameChg>
      </pc:sldChg>
      <pc:sldChg chg="setBg">
        <pc:chgData name="Elena-Beatrice Paun" userId="f07fcc06-70b6-4e1d-8fb1-af0ef3f74832" providerId="ADAL" clId="{DCA30BC1-3E71-44DE-A6AB-32FF40188C5B}" dt="2026-07-22T03:04:10.018" v="91"/>
        <pc:sldMkLst>
          <pc:docMk/>
          <pc:sldMk cId="330153326" sldId="268"/>
        </pc:sldMkLst>
      </pc:sldChg>
      <pc:sldChg chg="addSp delSp modSp mod">
        <pc:chgData name="Elena-Beatrice Paun" userId="f07fcc06-70b6-4e1d-8fb1-af0ef3f74832" providerId="ADAL" clId="{DCA30BC1-3E71-44DE-A6AB-32FF40188C5B}" dt="2026-07-22T04:50:37.733" v="1745" actId="1076"/>
        <pc:sldMkLst>
          <pc:docMk/>
          <pc:sldMk cId="3648504809" sldId="594"/>
        </pc:sldMkLst>
        <pc:spChg chg="mod">
          <ac:chgData name="Elena-Beatrice Paun" userId="f07fcc06-70b6-4e1d-8fb1-af0ef3f74832" providerId="ADAL" clId="{DCA30BC1-3E71-44DE-A6AB-32FF40188C5B}" dt="2026-07-22T04:10:31.988" v="340" actId="404"/>
          <ac:spMkLst>
            <pc:docMk/>
            <pc:sldMk cId="3648504809" sldId="594"/>
            <ac:spMk id="2" creationId="{AE1F78E2-EAFE-AE2C-35B9-A1C18FCF434D}"/>
          </ac:spMkLst>
        </pc:spChg>
        <pc:spChg chg="del">
          <ac:chgData name="Elena-Beatrice Paun" userId="f07fcc06-70b6-4e1d-8fb1-af0ef3f74832" providerId="ADAL" clId="{DCA30BC1-3E71-44DE-A6AB-32FF40188C5B}" dt="2026-07-22T04:18:04.664" v="418" actId="478"/>
          <ac:spMkLst>
            <pc:docMk/>
            <pc:sldMk cId="3648504809" sldId="594"/>
            <ac:spMk id="3" creationId="{B6CE5A2A-49E8-A46F-103B-3028DB094F2C}"/>
          </ac:spMkLst>
        </pc:spChg>
        <pc:spChg chg="mod">
          <ac:chgData name="Elena-Beatrice Paun" userId="f07fcc06-70b6-4e1d-8fb1-af0ef3f74832" providerId="ADAL" clId="{DCA30BC1-3E71-44DE-A6AB-32FF40188C5B}" dt="2026-07-22T03:03:59.514" v="90"/>
          <ac:spMkLst>
            <pc:docMk/>
            <pc:sldMk cId="3648504809" sldId="594"/>
            <ac:spMk id="4" creationId="{A6085429-DA6B-D929-A9B1-EA640DF4F5BC}"/>
          </ac:spMkLst>
        </pc:spChg>
        <pc:spChg chg="add del mod">
          <ac:chgData name="Elena-Beatrice Paun" userId="f07fcc06-70b6-4e1d-8fb1-af0ef3f74832" providerId="ADAL" clId="{DCA30BC1-3E71-44DE-A6AB-32FF40188C5B}" dt="2026-07-22T04:11:42.123" v="357" actId="478"/>
          <ac:spMkLst>
            <pc:docMk/>
            <pc:sldMk cId="3648504809" sldId="594"/>
            <ac:spMk id="6" creationId="{EE8AEC96-3C45-8911-BAB6-F2673950AF3F}"/>
          </ac:spMkLst>
        </pc:spChg>
        <pc:spChg chg="add mod">
          <ac:chgData name="Elena-Beatrice Paun" userId="f07fcc06-70b6-4e1d-8fb1-af0ef3f74832" providerId="ADAL" clId="{DCA30BC1-3E71-44DE-A6AB-32FF40188C5B}" dt="2026-07-22T04:16:56.730" v="404" actId="1076"/>
          <ac:spMkLst>
            <pc:docMk/>
            <pc:sldMk cId="3648504809" sldId="594"/>
            <ac:spMk id="7" creationId="{7E27D7C9-804D-41BA-5803-576F7F35DBFC}"/>
          </ac:spMkLst>
        </pc:spChg>
        <pc:spChg chg="add mod">
          <ac:chgData name="Elena-Beatrice Paun" userId="f07fcc06-70b6-4e1d-8fb1-af0ef3f74832" providerId="ADAL" clId="{DCA30BC1-3E71-44DE-A6AB-32FF40188C5B}" dt="2026-07-22T04:45:20.769" v="1679" actId="1076"/>
          <ac:spMkLst>
            <pc:docMk/>
            <pc:sldMk cId="3648504809" sldId="594"/>
            <ac:spMk id="8" creationId="{5E7D73E4-6426-3F0A-5F57-693A5AE132D0}"/>
          </ac:spMkLst>
        </pc:spChg>
        <pc:spChg chg="add mod">
          <ac:chgData name="Elena-Beatrice Paun" userId="f07fcc06-70b6-4e1d-8fb1-af0ef3f74832" providerId="ADAL" clId="{DCA30BC1-3E71-44DE-A6AB-32FF40188C5B}" dt="2026-07-22T04:45:31.800" v="1683" actId="1076"/>
          <ac:spMkLst>
            <pc:docMk/>
            <pc:sldMk cId="3648504809" sldId="594"/>
            <ac:spMk id="9" creationId="{DE25F7D0-90D8-B279-A656-966FBE989576}"/>
          </ac:spMkLst>
        </pc:spChg>
        <pc:spChg chg="add mod">
          <ac:chgData name="Elena-Beatrice Paun" userId="f07fcc06-70b6-4e1d-8fb1-af0ef3f74832" providerId="ADAL" clId="{DCA30BC1-3E71-44DE-A6AB-32FF40188C5B}" dt="2026-07-22T04:45:38.531" v="1685" actId="1076"/>
          <ac:spMkLst>
            <pc:docMk/>
            <pc:sldMk cId="3648504809" sldId="594"/>
            <ac:spMk id="11" creationId="{4416F343-3FA0-496B-846E-F5DBBC1F0C3B}"/>
          </ac:spMkLst>
        </pc:spChg>
        <pc:spChg chg="add mod">
          <ac:chgData name="Elena-Beatrice Paun" userId="f07fcc06-70b6-4e1d-8fb1-af0ef3f74832" providerId="ADAL" clId="{DCA30BC1-3E71-44DE-A6AB-32FF40188C5B}" dt="2026-07-22T04:45:23.619" v="1680" actId="1076"/>
          <ac:spMkLst>
            <pc:docMk/>
            <pc:sldMk cId="3648504809" sldId="594"/>
            <ac:spMk id="12" creationId="{DC76FA6C-D534-AAC5-DDAC-4C9EE184E131}"/>
          </ac:spMkLst>
        </pc:spChg>
        <pc:spChg chg="add mod">
          <ac:chgData name="Elena-Beatrice Paun" userId="f07fcc06-70b6-4e1d-8fb1-af0ef3f74832" providerId="ADAL" clId="{DCA30BC1-3E71-44DE-A6AB-32FF40188C5B}" dt="2026-07-22T04:45:34.355" v="1684" actId="1076"/>
          <ac:spMkLst>
            <pc:docMk/>
            <pc:sldMk cId="3648504809" sldId="594"/>
            <ac:spMk id="13" creationId="{6A56A1E5-3153-42EC-AC86-3F7DE9CD29D4}"/>
          </ac:spMkLst>
        </pc:spChg>
        <pc:spChg chg="add mod">
          <ac:chgData name="Elena-Beatrice Paun" userId="f07fcc06-70b6-4e1d-8fb1-af0ef3f74832" providerId="ADAL" clId="{DCA30BC1-3E71-44DE-A6AB-32FF40188C5B}" dt="2026-07-22T04:45:41.635" v="1686" actId="1076"/>
          <ac:spMkLst>
            <pc:docMk/>
            <pc:sldMk cId="3648504809" sldId="594"/>
            <ac:spMk id="14" creationId="{916C8433-F5F1-7103-D1E8-2BDF82CE5778}"/>
          </ac:spMkLst>
        </pc:spChg>
        <pc:spChg chg="add mod">
          <ac:chgData name="Elena-Beatrice Paun" userId="f07fcc06-70b6-4e1d-8fb1-af0ef3f74832" providerId="ADAL" clId="{DCA30BC1-3E71-44DE-A6AB-32FF40188C5B}" dt="2026-07-22T04:17:11.544" v="406" actId="1076"/>
          <ac:spMkLst>
            <pc:docMk/>
            <pc:sldMk cId="3648504809" sldId="594"/>
            <ac:spMk id="15" creationId="{9029CC94-672E-D6E4-CD91-C643F227A4D1}"/>
          </ac:spMkLst>
        </pc:spChg>
        <pc:spChg chg="add mod">
          <ac:chgData name="Elena-Beatrice Paun" userId="f07fcc06-70b6-4e1d-8fb1-af0ef3f74832" providerId="ADAL" clId="{DCA30BC1-3E71-44DE-A6AB-32FF40188C5B}" dt="2026-07-22T04:17:24.851" v="407" actId="11529"/>
          <ac:spMkLst>
            <pc:docMk/>
            <pc:sldMk cId="3648504809" sldId="594"/>
            <ac:spMk id="16" creationId="{03F75514-6CC0-1968-FD5A-3D4B41CCC036}"/>
          </ac:spMkLst>
        </pc:spChg>
        <pc:spChg chg="add mod">
          <ac:chgData name="Elena-Beatrice Paun" userId="f07fcc06-70b6-4e1d-8fb1-af0ef3f74832" providerId="ADAL" clId="{DCA30BC1-3E71-44DE-A6AB-32FF40188C5B}" dt="2026-07-22T04:17:35.298" v="411" actId="1076"/>
          <ac:spMkLst>
            <pc:docMk/>
            <pc:sldMk cId="3648504809" sldId="594"/>
            <ac:spMk id="17" creationId="{E443D355-07ED-F670-550C-C8E797E6E7D1}"/>
          </ac:spMkLst>
        </pc:spChg>
        <pc:spChg chg="add mod">
          <ac:chgData name="Elena-Beatrice Paun" userId="f07fcc06-70b6-4e1d-8fb1-af0ef3f74832" providerId="ADAL" clId="{DCA30BC1-3E71-44DE-A6AB-32FF40188C5B}" dt="2026-07-22T04:17:42.746" v="413" actId="1076"/>
          <ac:spMkLst>
            <pc:docMk/>
            <pc:sldMk cId="3648504809" sldId="594"/>
            <ac:spMk id="18" creationId="{3277406E-EE48-BE5E-CF2E-D9AE7D2D920D}"/>
          </ac:spMkLst>
        </pc:spChg>
        <pc:spChg chg="add mod">
          <ac:chgData name="Elena-Beatrice Paun" userId="f07fcc06-70b6-4e1d-8fb1-af0ef3f74832" providerId="ADAL" clId="{DCA30BC1-3E71-44DE-A6AB-32FF40188C5B}" dt="2026-07-22T04:17:38.507" v="412" actId="1076"/>
          <ac:spMkLst>
            <pc:docMk/>
            <pc:sldMk cId="3648504809" sldId="594"/>
            <ac:spMk id="19" creationId="{588FACB7-C8D8-C859-C0F1-6A69B0A6D635}"/>
          </ac:spMkLst>
        </pc:spChg>
        <pc:spChg chg="add mod">
          <ac:chgData name="Elena-Beatrice Paun" userId="f07fcc06-70b6-4e1d-8fb1-af0ef3f74832" providerId="ADAL" clId="{DCA30BC1-3E71-44DE-A6AB-32FF40188C5B}" dt="2026-07-22T04:45:28.975" v="1682" actId="1076"/>
          <ac:spMkLst>
            <pc:docMk/>
            <pc:sldMk cId="3648504809" sldId="594"/>
            <ac:spMk id="20" creationId="{15BE8087-6A1E-0F0D-199A-708154B68C68}"/>
          </ac:spMkLst>
        </pc:spChg>
        <pc:spChg chg="add mod">
          <ac:chgData name="Elena-Beatrice Paun" userId="f07fcc06-70b6-4e1d-8fb1-af0ef3f74832" providerId="ADAL" clId="{DCA30BC1-3E71-44DE-A6AB-32FF40188C5B}" dt="2026-07-22T04:45:25.860" v="1681" actId="1076"/>
          <ac:spMkLst>
            <pc:docMk/>
            <pc:sldMk cId="3648504809" sldId="594"/>
            <ac:spMk id="21" creationId="{BD673F5C-BF07-6F7D-8F4E-7346CD6215B8}"/>
          </ac:spMkLst>
        </pc:spChg>
        <pc:spChg chg="add mod">
          <ac:chgData name="Elena-Beatrice Paun" userId="f07fcc06-70b6-4e1d-8fb1-af0ef3f74832" providerId="ADAL" clId="{DCA30BC1-3E71-44DE-A6AB-32FF40188C5B}" dt="2026-07-22T04:48:43.641" v="1718" actId="1076"/>
          <ac:spMkLst>
            <pc:docMk/>
            <pc:sldMk cId="3648504809" sldId="594"/>
            <ac:spMk id="22" creationId="{76BD6991-BF42-75D6-26FE-E2E4C1177A4A}"/>
          </ac:spMkLst>
        </pc:spChg>
        <pc:spChg chg="add mod">
          <ac:chgData name="Elena-Beatrice Paun" userId="f07fcc06-70b6-4e1d-8fb1-af0ef3f74832" providerId="ADAL" clId="{DCA30BC1-3E71-44DE-A6AB-32FF40188C5B}" dt="2026-07-22T04:48:46.084" v="1719" actId="1076"/>
          <ac:spMkLst>
            <pc:docMk/>
            <pc:sldMk cId="3648504809" sldId="594"/>
            <ac:spMk id="23" creationId="{13891782-F2CD-ED6B-619C-02996264F1E8}"/>
          </ac:spMkLst>
        </pc:spChg>
        <pc:spChg chg="add mod">
          <ac:chgData name="Elena-Beatrice Paun" userId="f07fcc06-70b6-4e1d-8fb1-af0ef3f74832" providerId="ADAL" clId="{DCA30BC1-3E71-44DE-A6AB-32FF40188C5B}" dt="2026-07-22T04:49:33.090" v="1729" actId="404"/>
          <ac:spMkLst>
            <pc:docMk/>
            <pc:sldMk cId="3648504809" sldId="594"/>
            <ac:spMk id="24" creationId="{D0817A48-BC8E-4D98-DD64-C3A313FC656D}"/>
          </ac:spMkLst>
        </pc:spChg>
        <pc:spChg chg="add mod">
          <ac:chgData name="Elena-Beatrice Paun" userId="f07fcc06-70b6-4e1d-8fb1-af0ef3f74832" providerId="ADAL" clId="{DCA30BC1-3E71-44DE-A6AB-32FF40188C5B}" dt="2026-07-22T04:50:37.733" v="1745" actId="1076"/>
          <ac:spMkLst>
            <pc:docMk/>
            <pc:sldMk cId="3648504809" sldId="594"/>
            <ac:spMk id="25" creationId="{484D5F5F-8461-9802-19CC-77D7F32166E7}"/>
          </ac:spMkLst>
        </pc:spChg>
        <pc:spChg chg="add mod">
          <ac:chgData name="Elena-Beatrice Paun" userId="f07fcc06-70b6-4e1d-8fb1-af0ef3f74832" providerId="ADAL" clId="{DCA30BC1-3E71-44DE-A6AB-32FF40188C5B}" dt="2026-07-22T04:50:27.658" v="1742" actId="1076"/>
          <ac:spMkLst>
            <pc:docMk/>
            <pc:sldMk cId="3648504809" sldId="594"/>
            <ac:spMk id="26" creationId="{91E88152-5F37-AC94-1512-AFE578EF8AD9}"/>
          </ac:spMkLst>
        </pc:spChg>
        <pc:spChg chg="add mod">
          <ac:chgData name="Elena-Beatrice Paun" userId="f07fcc06-70b6-4e1d-8fb1-af0ef3f74832" providerId="ADAL" clId="{DCA30BC1-3E71-44DE-A6AB-32FF40188C5B}" dt="2026-07-22T04:50:24.166" v="1741" actId="1076"/>
          <ac:spMkLst>
            <pc:docMk/>
            <pc:sldMk cId="3648504809" sldId="594"/>
            <ac:spMk id="27" creationId="{41F9BAD2-74A3-3563-C230-769540F9E0BD}"/>
          </ac:spMkLst>
        </pc:spChg>
        <pc:spChg chg="add mod">
          <ac:chgData name="Elena-Beatrice Paun" userId="f07fcc06-70b6-4e1d-8fb1-af0ef3f74832" providerId="ADAL" clId="{DCA30BC1-3E71-44DE-A6AB-32FF40188C5B}" dt="2026-07-22T04:50:20.758" v="1740" actId="1076"/>
          <ac:spMkLst>
            <pc:docMk/>
            <pc:sldMk cId="3648504809" sldId="594"/>
            <ac:spMk id="28" creationId="{86905EEA-B8E1-95F1-BB8E-10424E14E002}"/>
          </ac:spMkLst>
        </pc:spChg>
        <pc:spChg chg="add mod">
          <ac:chgData name="Elena-Beatrice Paun" userId="f07fcc06-70b6-4e1d-8fb1-af0ef3f74832" providerId="ADAL" clId="{DCA30BC1-3E71-44DE-A6AB-32FF40188C5B}" dt="2026-07-22T04:50:33.853" v="1744" actId="1076"/>
          <ac:spMkLst>
            <pc:docMk/>
            <pc:sldMk cId="3648504809" sldId="594"/>
            <ac:spMk id="29" creationId="{2372AA9F-6F30-F1ED-21C0-7AEDD5F382C6}"/>
          </ac:spMkLst>
        </pc:spChg>
        <pc:picChg chg="del">
          <ac:chgData name="Elena-Beatrice Paun" userId="f07fcc06-70b6-4e1d-8fb1-af0ef3f74832" providerId="ADAL" clId="{DCA30BC1-3E71-44DE-A6AB-32FF40188C5B}" dt="2026-07-22T04:09:19.100" v="332" actId="478"/>
          <ac:picMkLst>
            <pc:docMk/>
            <pc:sldMk cId="3648504809" sldId="594"/>
            <ac:picMk id="10" creationId="{7405701F-6ED6-621D-05BA-77F07CCF94BA}"/>
          </ac:picMkLst>
        </pc:picChg>
      </pc:sldChg>
      <pc:sldChg chg="modSp">
        <pc:chgData name="Elena-Beatrice Paun" userId="f07fcc06-70b6-4e1d-8fb1-af0ef3f74832" providerId="ADAL" clId="{DCA30BC1-3E71-44DE-A6AB-32FF40188C5B}" dt="2026-07-22T03:03:59.514" v="90"/>
        <pc:sldMkLst>
          <pc:docMk/>
          <pc:sldMk cId="2233215141" sldId="595"/>
        </pc:sldMkLst>
        <pc:spChg chg="mod">
          <ac:chgData name="Elena-Beatrice Paun" userId="f07fcc06-70b6-4e1d-8fb1-af0ef3f74832" providerId="ADAL" clId="{DCA30BC1-3E71-44DE-A6AB-32FF40188C5B}" dt="2026-07-22T03:03:59.514" v="90"/>
          <ac:spMkLst>
            <pc:docMk/>
            <pc:sldMk cId="2233215141" sldId="595"/>
            <ac:spMk id="2" creationId="{FD7E51F8-82C2-26DC-2B70-95275B791F1E}"/>
          </ac:spMkLst>
        </pc:spChg>
        <pc:picChg chg="mod">
          <ac:chgData name="Elena-Beatrice Paun" userId="f07fcc06-70b6-4e1d-8fb1-af0ef3f74832" providerId="ADAL" clId="{DCA30BC1-3E71-44DE-A6AB-32FF40188C5B}" dt="2026-07-22T03:03:59.514" v="90"/>
          <ac:picMkLst>
            <pc:docMk/>
            <pc:sldMk cId="2233215141" sldId="595"/>
            <ac:picMk id="5" creationId="{E21C1DA0-2878-AF0F-EFB1-7173236AC642}"/>
          </ac:picMkLst>
        </pc:picChg>
      </pc:sldChg>
      <pc:sldChg chg="addSp modSp mod">
        <pc:chgData name="Elena-Beatrice Paun" userId="f07fcc06-70b6-4e1d-8fb1-af0ef3f74832" providerId="ADAL" clId="{DCA30BC1-3E71-44DE-A6AB-32FF40188C5B}" dt="2026-07-22T04:57:08.918" v="1837" actId="1076"/>
        <pc:sldMkLst>
          <pc:docMk/>
          <pc:sldMk cId="4032611855" sldId="596"/>
        </pc:sldMkLst>
        <pc:spChg chg="mod">
          <ac:chgData name="Elena-Beatrice Paun" userId="f07fcc06-70b6-4e1d-8fb1-af0ef3f74832" providerId="ADAL" clId="{DCA30BC1-3E71-44DE-A6AB-32FF40188C5B}" dt="2026-07-22T04:56:50.293" v="1834" actId="403"/>
          <ac:spMkLst>
            <pc:docMk/>
            <pc:sldMk cId="4032611855" sldId="596"/>
            <ac:spMk id="3" creationId="{B841594E-8135-E547-4C86-A7972099DE5E}"/>
          </ac:spMkLst>
        </pc:spChg>
        <pc:spChg chg="add mod">
          <ac:chgData name="Elena-Beatrice Paun" userId="f07fcc06-70b6-4e1d-8fb1-af0ef3f74832" providerId="ADAL" clId="{DCA30BC1-3E71-44DE-A6AB-32FF40188C5B}" dt="2026-07-22T04:57:08.918" v="1837" actId="1076"/>
          <ac:spMkLst>
            <pc:docMk/>
            <pc:sldMk cId="4032611855" sldId="596"/>
            <ac:spMk id="4" creationId="{AAD35FD0-4181-BA7F-1AA9-9C6E09C5652B}"/>
          </ac:spMkLst>
        </pc:spChg>
      </pc:sldChg>
      <pc:sldMasterChg chg="setBg">
        <pc:chgData name="Elena-Beatrice Paun" userId="f07fcc06-70b6-4e1d-8fb1-af0ef3f74832" providerId="ADAL" clId="{DCA30BC1-3E71-44DE-A6AB-32FF40188C5B}" dt="2026-07-22T03:04:10.018" v="91"/>
        <pc:sldMasterMkLst>
          <pc:docMk/>
          <pc:sldMasterMk cId="2552372078" sldId="2147483732"/>
        </pc:sldMasterMkLst>
      </pc:sldMasterChg>
    </pc:docChg>
  </pc:docChgLst>
  <pc:docChgLst>
    <pc:chgData name="Elena-Beatrice Paun (2508054)" userId="f07fcc06-70b6-4e1d-8fb1-af0ef3f74832" providerId="ADAL" clId="{61B6CFEB-6007-4678-9C46-80840ECB4BD4}"/>
    <pc:docChg chg="undo custSel addSld delSld modSld">
      <pc:chgData name="Elena-Beatrice Paun (2508054)" userId="f07fcc06-70b6-4e1d-8fb1-af0ef3f74832" providerId="ADAL" clId="{61B6CFEB-6007-4678-9C46-80840ECB4BD4}" dt="2026-07-23T08:45:12.512" v="469" actId="14100"/>
      <pc:docMkLst>
        <pc:docMk/>
      </pc:docMkLst>
      <pc:sldChg chg="modSp mod">
        <pc:chgData name="Elena-Beatrice Paun (2508054)" userId="f07fcc06-70b6-4e1d-8fb1-af0ef3f74832" providerId="ADAL" clId="{61B6CFEB-6007-4678-9C46-80840ECB4BD4}" dt="2026-07-22T11:51:10.997" v="360" actId="1076"/>
        <pc:sldMkLst>
          <pc:docMk/>
          <pc:sldMk cId="400908735" sldId="256"/>
        </pc:sldMkLst>
        <pc:spChg chg="mod">
          <ac:chgData name="Elena-Beatrice Paun (2508054)" userId="f07fcc06-70b6-4e1d-8fb1-af0ef3f74832" providerId="ADAL" clId="{61B6CFEB-6007-4678-9C46-80840ECB4BD4}" dt="2026-07-22T11:51:10.997" v="360" actId="1076"/>
          <ac:spMkLst>
            <pc:docMk/>
            <pc:sldMk cId="400908735" sldId="256"/>
            <ac:spMk id="4" creationId="{53777F1C-B44B-A193-8A06-0E783FADF3A6}"/>
          </ac:spMkLst>
        </pc:spChg>
      </pc:sldChg>
      <pc:sldChg chg="delSp mod">
        <pc:chgData name="Elena-Beatrice Paun (2508054)" userId="f07fcc06-70b6-4e1d-8fb1-af0ef3f74832" providerId="ADAL" clId="{61B6CFEB-6007-4678-9C46-80840ECB4BD4}" dt="2026-07-22T11:51:04.786" v="359" actId="478"/>
        <pc:sldMkLst>
          <pc:docMk/>
          <pc:sldMk cId="383219146" sldId="257"/>
        </pc:sldMkLst>
        <pc:spChg chg="del">
          <ac:chgData name="Elena-Beatrice Paun (2508054)" userId="f07fcc06-70b6-4e1d-8fb1-af0ef3f74832" providerId="ADAL" clId="{61B6CFEB-6007-4678-9C46-80840ECB4BD4}" dt="2026-07-22T11:51:04.786" v="359" actId="478"/>
          <ac:spMkLst>
            <pc:docMk/>
            <pc:sldMk cId="383219146" sldId="257"/>
            <ac:spMk id="4" creationId="{34A4051A-3539-8A3B-0EEC-8B49820AF427}"/>
          </ac:spMkLst>
        </pc:spChg>
      </pc:sldChg>
      <pc:sldChg chg="addSp delSp modSp mod setBg">
        <pc:chgData name="Elena-Beatrice Paun (2508054)" userId="f07fcc06-70b6-4e1d-8fb1-af0ef3f74832" providerId="ADAL" clId="{61B6CFEB-6007-4678-9C46-80840ECB4BD4}" dt="2026-07-22T11:52:02.962" v="365" actId="27636"/>
        <pc:sldMkLst>
          <pc:docMk/>
          <pc:sldMk cId="1051806097" sldId="258"/>
        </pc:sldMkLst>
        <pc:spChg chg="del mod">
          <ac:chgData name="Elena-Beatrice Paun (2508054)" userId="f07fcc06-70b6-4e1d-8fb1-af0ef3f74832" providerId="ADAL" clId="{61B6CFEB-6007-4678-9C46-80840ECB4BD4}" dt="2026-07-22T11:44:47.480" v="243" actId="478"/>
          <ac:spMkLst>
            <pc:docMk/>
            <pc:sldMk cId="1051806097" sldId="258"/>
            <ac:spMk id="3" creationId="{8C8635FF-B9DD-CA2B-F18A-8979D68BF37E}"/>
          </ac:spMkLst>
        </pc:spChg>
        <pc:spChg chg="mod">
          <ac:chgData name="Elena-Beatrice Paun (2508054)" userId="f07fcc06-70b6-4e1d-8fb1-af0ef3f74832" providerId="ADAL" clId="{61B6CFEB-6007-4678-9C46-80840ECB4BD4}" dt="2026-07-22T11:52:02.962" v="365" actId="27636"/>
          <ac:spMkLst>
            <pc:docMk/>
            <pc:sldMk cId="1051806097" sldId="258"/>
            <ac:spMk id="4" creationId="{FC814FB2-2CDA-1252-EC0E-5A2D8190D60E}"/>
          </ac:spMkLst>
        </pc:spChg>
        <pc:spChg chg="add mod">
          <ac:chgData name="Elena-Beatrice Paun (2508054)" userId="f07fcc06-70b6-4e1d-8fb1-af0ef3f74832" providerId="ADAL" clId="{61B6CFEB-6007-4678-9C46-80840ECB4BD4}" dt="2026-07-22T11:50:23.052" v="340" actId="26606"/>
          <ac:spMkLst>
            <pc:docMk/>
            <pc:sldMk cId="1051806097" sldId="258"/>
            <ac:spMk id="5" creationId="{DDC21CE5-FE17-2511-DF09-D0604CE54157}"/>
          </ac:spMkLst>
        </pc:spChg>
        <pc:spChg chg="add">
          <ac:chgData name="Elena-Beatrice Paun (2508054)" userId="f07fcc06-70b6-4e1d-8fb1-af0ef3f74832" providerId="ADAL" clId="{61B6CFEB-6007-4678-9C46-80840ECB4BD4}" dt="2026-07-22T11:50:23.052" v="340" actId="26606"/>
          <ac:spMkLst>
            <pc:docMk/>
            <pc:sldMk cId="1051806097" sldId="258"/>
            <ac:spMk id="11" creationId="{99AE83C9-F278-4B09-8ADC-F904FA97CF41}"/>
          </ac:spMkLst>
        </pc:spChg>
        <pc:spChg chg="add">
          <ac:chgData name="Elena-Beatrice Paun (2508054)" userId="f07fcc06-70b6-4e1d-8fb1-af0ef3f74832" providerId="ADAL" clId="{61B6CFEB-6007-4678-9C46-80840ECB4BD4}" dt="2026-07-22T11:50:23.052" v="340" actId="26606"/>
          <ac:spMkLst>
            <pc:docMk/>
            <pc:sldMk cId="1051806097" sldId="258"/>
            <ac:spMk id="15" creationId="{3E3B2C26-B619-483F-93A3-7D7FC3EDB5EE}"/>
          </ac:spMkLst>
        </pc:spChg>
        <pc:picChg chg="add mod">
          <ac:chgData name="Elena-Beatrice Paun (2508054)" userId="f07fcc06-70b6-4e1d-8fb1-af0ef3f74832" providerId="ADAL" clId="{61B6CFEB-6007-4678-9C46-80840ECB4BD4}" dt="2026-07-22T11:50:23.052" v="340" actId="26606"/>
          <ac:picMkLst>
            <pc:docMk/>
            <pc:sldMk cId="1051806097" sldId="258"/>
            <ac:picMk id="6" creationId="{50E5FF40-AF25-0B31-DEF1-7BA38EA608A7}"/>
          </ac:picMkLst>
        </pc:picChg>
        <pc:picChg chg="add">
          <ac:chgData name="Elena-Beatrice Paun (2508054)" userId="f07fcc06-70b6-4e1d-8fb1-af0ef3f74832" providerId="ADAL" clId="{61B6CFEB-6007-4678-9C46-80840ECB4BD4}" dt="2026-07-22T11:50:23.052" v="340" actId="26606"/>
          <ac:picMkLst>
            <pc:docMk/>
            <pc:sldMk cId="1051806097" sldId="258"/>
            <ac:picMk id="13" creationId="{8BEBFC02-8A37-4F78-B568-B3FF189526B8}"/>
          </ac:picMkLst>
        </pc:picChg>
      </pc:sldChg>
      <pc:sldChg chg="modSp mod">
        <pc:chgData name="Elena-Beatrice Paun (2508054)" userId="f07fcc06-70b6-4e1d-8fb1-af0ef3f74832" providerId="ADAL" clId="{61B6CFEB-6007-4678-9C46-80840ECB4BD4}" dt="2026-07-22T08:47:40.983" v="9" actId="27636"/>
        <pc:sldMkLst>
          <pc:docMk/>
          <pc:sldMk cId="355182791" sldId="259"/>
        </pc:sldMkLst>
        <pc:spChg chg="mod">
          <ac:chgData name="Elena-Beatrice Paun (2508054)" userId="f07fcc06-70b6-4e1d-8fb1-af0ef3f74832" providerId="ADAL" clId="{61B6CFEB-6007-4678-9C46-80840ECB4BD4}" dt="2026-07-22T08:47:40.983" v="9" actId="27636"/>
          <ac:spMkLst>
            <pc:docMk/>
            <pc:sldMk cId="355182791" sldId="259"/>
            <ac:spMk id="3" creationId="{0EBD14DB-EC94-B394-2340-BDCEC7C1CCFB}"/>
          </ac:spMkLst>
        </pc:spChg>
      </pc:sldChg>
      <pc:sldChg chg="addSp delSp modSp mod modClrScheme delDesignElem chgLayout">
        <pc:chgData name="Elena-Beatrice Paun (2508054)" userId="f07fcc06-70b6-4e1d-8fb1-af0ef3f74832" providerId="ADAL" clId="{61B6CFEB-6007-4678-9C46-80840ECB4BD4}" dt="2026-07-22T11:58:30.263" v="465" actId="1076"/>
        <pc:sldMkLst>
          <pc:docMk/>
          <pc:sldMk cId="1434853904" sldId="260"/>
        </pc:sldMkLst>
        <pc:spChg chg="add del mod ord">
          <ac:chgData name="Elena-Beatrice Paun (2508054)" userId="f07fcc06-70b6-4e1d-8fb1-af0ef3f74832" providerId="ADAL" clId="{61B6CFEB-6007-4678-9C46-80840ECB4BD4}" dt="2026-07-22T11:54:08.660" v="393" actId="700"/>
          <ac:spMkLst>
            <pc:docMk/>
            <pc:sldMk cId="1434853904" sldId="260"/>
            <ac:spMk id="2" creationId="{D8116D93-EE3C-EC46-812D-A54ACDE40E6B}"/>
          </ac:spMkLst>
        </pc:spChg>
        <pc:spChg chg="add del mod ord">
          <ac:chgData name="Elena-Beatrice Paun (2508054)" userId="f07fcc06-70b6-4e1d-8fb1-af0ef3f74832" providerId="ADAL" clId="{61B6CFEB-6007-4678-9C46-80840ECB4BD4}" dt="2026-07-22T11:54:06.542" v="390" actId="700"/>
          <ac:spMkLst>
            <pc:docMk/>
            <pc:sldMk cId="1434853904" sldId="260"/>
            <ac:spMk id="3" creationId="{B6E5837B-CEBE-CBF0-D99A-55E6BACF5644}"/>
          </ac:spMkLst>
        </pc:spChg>
        <pc:spChg chg="mod">
          <ac:chgData name="Elena-Beatrice Paun (2508054)" userId="f07fcc06-70b6-4e1d-8fb1-af0ef3f74832" providerId="ADAL" clId="{61B6CFEB-6007-4678-9C46-80840ECB4BD4}" dt="2026-07-22T11:58:30.263" v="465" actId="1076"/>
          <ac:spMkLst>
            <pc:docMk/>
            <pc:sldMk cId="1434853904" sldId="260"/>
            <ac:spMk id="4" creationId="{0A16EA78-2872-4151-ACDE-85DE92917660}"/>
          </ac:spMkLst>
        </pc:spChg>
        <pc:spChg chg="mod ord">
          <ac:chgData name="Elena-Beatrice Paun (2508054)" userId="f07fcc06-70b6-4e1d-8fb1-af0ef3f74832" providerId="ADAL" clId="{61B6CFEB-6007-4678-9C46-80840ECB4BD4}" dt="2026-07-22T11:54:08.660" v="393" actId="700"/>
          <ac:spMkLst>
            <pc:docMk/>
            <pc:sldMk cId="1434853904" sldId="260"/>
            <ac:spMk id="1055" creationId="{995E1903-7C68-2C6F-2D1E-D8A37D30E636}"/>
          </ac:spMkLst>
        </pc:spChg>
        <pc:spChg chg="add del">
          <ac:chgData name="Elena-Beatrice Paun (2508054)" userId="f07fcc06-70b6-4e1d-8fb1-af0ef3f74832" providerId="ADAL" clId="{61B6CFEB-6007-4678-9C46-80840ECB4BD4}" dt="2026-07-22T11:54:08.660" v="393" actId="700"/>
          <ac:spMkLst>
            <pc:docMk/>
            <pc:sldMk cId="1434853904" sldId="260"/>
            <ac:spMk id="1056" creationId="{E2E0C929-96C6-41B1-A001-566036DF047B}"/>
          </ac:spMkLst>
        </pc:spChg>
      </pc:sldChg>
      <pc:sldChg chg="addSp delSp modSp mod modClrScheme chgLayout">
        <pc:chgData name="Elena-Beatrice Paun (2508054)" userId="f07fcc06-70b6-4e1d-8fb1-af0ef3f74832" providerId="ADAL" clId="{61B6CFEB-6007-4678-9C46-80840ECB4BD4}" dt="2026-07-22T11:58:03.916" v="464" actId="1076"/>
        <pc:sldMkLst>
          <pc:docMk/>
          <pc:sldMk cId="416694051" sldId="261"/>
        </pc:sldMkLst>
        <pc:spChg chg="add del mod ord">
          <ac:chgData name="Elena-Beatrice Paun (2508054)" userId="f07fcc06-70b6-4e1d-8fb1-af0ef3f74832" providerId="ADAL" clId="{61B6CFEB-6007-4678-9C46-80840ECB4BD4}" dt="2026-07-22T11:54:22.678" v="400" actId="700"/>
          <ac:spMkLst>
            <pc:docMk/>
            <pc:sldMk cId="416694051" sldId="261"/>
            <ac:spMk id="2" creationId="{CAC30374-6D3C-E8C9-9167-CFBB38CE33DD}"/>
          </ac:spMkLst>
        </pc:spChg>
        <pc:spChg chg="mod ord">
          <ac:chgData name="Elena-Beatrice Paun (2508054)" userId="f07fcc06-70b6-4e1d-8fb1-af0ef3f74832" providerId="ADAL" clId="{61B6CFEB-6007-4678-9C46-80840ECB4BD4}" dt="2026-07-22T11:56:30.993" v="425" actId="20577"/>
          <ac:spMkLst>
            <pc:docMk/>
            <pc:sldMk cId="416694051" sldId="261"/>
            <ac:spMk id="3" creationId="{A156C52F-D988-84DD-FE73-C0508DC81AED}"/>
          </ac:spMkLst>
        </pc:spChg>
        <pc:spChg chg="mod">
          <ac:chgData name="Elena-Beatrice Paun (2508054)" userId="f07fcc06-70b6-4e1d-8fb1-af0ef3f74832" providerId="ADAL" clId="{61B6CFEB-6007-4678-9C46-80840ECB4BD4}" dt="2026-07-22T11:58:03.916" v="464" actId="1076"/>
          <ac:spMkLst>
            <pc:docMk/>
            <pc:sldMk cId="416694051" sldId="261"/>
            <ac:spMk id="4" creationId="{B64F5224-38DF-9A0E-ED62-37C8785B3FBD}"/>
          </ac:spMkLst>
        </pc:spChg>
      </pc:sldChg>
      <pc:sldChg chg="addSp delSp modSp mod modClrScheme chgLayout">
        <pc:chgData name="Elena-Beatrice Paun (2508054)" userId="f07fcc06-70b6-4e1d-8fb1-af0ef3f74832" providerId="ADAL" clId="{61B6CFEB-6007-4678-9C46-80840ECB4BD4}" dt="2026-07-23T08:45:12.512" v="469" actId="14100"/>
        <pc:sldMkLst>
          <pc:docMk/>
          <pc:sldMk cId="1481281875" sldId="262"/>
        </pc:sldMkLst>
        <pc:spChg chg="mod">
          <ac:chgData name="Elena-Beatrice Paun (2508054)" userId="f07fcc06-70b6-4e1d-8fb1-af0ef3f74832" providerId="ADAL" clId="{61B6CFEB-6007-4678-9C46-80840ECB4BD4}" dt="2026-07-22T11:26:24.284" v="197" actId="1076"/>
          <ac:spMkLst>
            <pc:docMk/>
            <pc:sldMk cId="1481281875" sldId="262"/>
            <ac:spMk id="2" creationId="{4DC73AC3-47A9-D1BA-55B6-AE3F053BC153}"/>
          </ac:spMkLst>
        </pc:spChg>
        <pc:spChg chg="mod ord">
          <ac:chgData name="Elena-Beatrice Paun (2508054)" userId="f07fcc06-70b6-4e1d-8fb1-af0ef3f74832" providerId="ADAL" clId="{61B6CFEB-6007-4678-9C46-80840ECB4BD4}" dt="2026-07-22T11:28:02.236" v="215" actId="700"/>
          <ac:spMkLst>
            <pc:docMk/>
            <pc:sldMk cId="1481281875" sldId="262"/>
            <ac:spMk id="3" creationId="{A18FDE8E-B325-0DB0-C8C4-FBDD3F35941C}"/>
          </ac:spMkLst>
        </pc:spChg>
        <pc:spChg chg="mod">
          <ac:chgData name="Elena-Beatrice Paun (2508054)" userId="f07fcc06-70b6-4e1d-8fb1-af0ef3f74832" providerId="ADAL" clId="{61B6CFEB-6007-4678-9C46-80840ECB4BD4}" dt="2026-07-22T11:26:20.097" v="196" actId="1076"/>
          <ac:spMkLst>
            <pc:docMk/>
            <pc:sldMk cId="1481281875" sldId="262"/>
            <ac:spMk id="4" creationId="{7CA7CFC1-D7AD-1D38-BE48-0537EF316731}"/>
          </ac:spMkLst>
        </pc:spChg>
        <pc:spChg chg="add del">
          <ac:chgData name="Elena-Beatrice Paun (2508054)" userId="f07fcc06-70b6-4e1d-8fb1-af0ef3f74832" providerId="ADAL" clId="{61B6CFEB-6007-4678-9C46-80840ECB4BD4}" dt="2026-07-22T11:27:26.725" v="206" actId="139"/>
          <ac:spMkLst>
            <pc:docMk/>
            <pc:sldMk cId="1481281875" sldId="262"/>
            <ac:spMk id="7" creationId="{B5F12716-5B28-34CB-6BCC-B3D39B5CAA7D}"/>
          </ac:spMkLst>
        </pc:spChg>
        <pc:spChg chg="add del mod ord">
          <ac:chgData name="Elena-Beatrice Paun (2508054)" userId="f07fcc06-70b6-4e1d-8fb1-af0ef3f74832" providerId="ADAL" clId="{61B6CFEB-6007-4678-9C46-80840ECB4BD4}" dt="2026-07-22T11:28:02.236" v="215" actId="700"/>
          <ac:spMkLst>
            <pc:docMk/>
            <pc:sldMk cId="1481281875" sldId="262"/>
            <ac:spMk id="8" creationId="{4EA47C10-43E0-EE2F-03AB-DAEDC4DBAF70}"/>
          </ac:spMkLst>
        </pc:spChg>
        <pc:spChg chg="add del">
          <ac:chgData name="Elena-Beatrice Paun (2508054)" userId="f07fcc06-70b6-4e1d-8fb1-af0ef3f74832" providerId="ADAL" clId="{61B6CFEB-6007-4678-9C46-80840ECB4BD4}" dt="2026-07-22T11:27:44.431" v="210" actId="139"/>
          <ac:spMkLst>
            <pc:docMk/>
            <pc:sldMk cId="1481281875" sldId="262"/>
            <ac:spMk id="9" creationId="{E8D1DB36-1EE0-22DE-2D1A-2EF44AF7B904}"/>
          </ac:spMkLst>
        </pc:spChg>
        <pc:spChg chg="add del">
          <ac:chgData name="Elena-Beatrice Paun (2508054)" userId="f07fcc06-70b6-4e1d-8fb1-af0ef3f74832" providerId="ADAL" clId="{61B6CFEB-6007-4678-9C46-80840ECB4BD4}" dt="2026-07-22T11:27:49.798" v="214" actId="139"/>
          <ac:spMkLst>
            <pc:docMk/>
            <pc:sldMk cId="1481281875" sldId="262"/>
            <ac:spMk id="11" creationId="{E9A1C597-17A3-7E01-A9D8-9AE10ADB331F}"/>
          </ac:spMkLst>
        </pc:spChg>
        <pc:graphicFrameChg chg="add del">
          <ac:chgData name="Elena-Beatrice Paun (2508054)" userId="f07fcc06-70b6-4e1d-8fb1-af0ef3f74832" providerId="ADAL" clId="{61B6CFEB-6007-4678-9C46-80840ECB4BD4}" dt="2026-07-22T11:27:46.899" v="212" actId="3680"/>
          <ac:graphicFrameMkLst>
            <pc:docMk/>
            <pc:sldMk cId="1481281875" sldId="262"/>
            <ac:graphicFrameMk id="10" creationId="{DD81ABCF-CE1B-85D8-7CD1-B0EE61064424}"/>
          </ac:graphicFrameMkLst>
        </pc:graphicFrameChg>
        <pc:picChg chg="add del mod">
          <ac:chgData name="Elena-Beatrice Paun (2508054)" userId="f07fcc06-70b6-4e1d-8fb1-af0ef3f74832" providerId="ADAL" clId="{61B6CFEB-6007-4678-9C46-80840ECB4BD4}" dt="2026-07-22T11:26:39.150" v="202" actId="478"/>
          <ac:picMkLst>
            <pc:docMk/>
            <pc:sldMk cId="1481281875" sldId="262"/>
            <ac:picMk id="5" creationId="{68F84841-7053-0D0C-BEAD-112798B6FA27}"/>
          </ac:picMkLst>
        </pc:picChg>
        <pc:picChg chg="add mod">
          <ac:chgData name="Elena-Beatrice Paun (2508054)" userId="f07fcc06-70b6-4e1d-8fb1-af0ef3f74832" providerId="ADAL" clId="{61B6CFEB-6007-4678-9C46-80840ECB4BD4}" dt="2026-07-23T08:45:12.512" v="469" actId="14100"/>
          <ac:picMkLst>
            <pc:docMk/>
            <pc:sldMk cId="1481281875" sldId="262"/>
            <ac:picMk id="5" creationId="{F1E4CCCA-46AD-5473-4D71-7DCF5F614C47}"/>
          </ac:picMkLst>
        </pc:picChg>
        <pc:picChg chg="add del">
          <ac:chgData name="Elena-Beatrice Paun (2508054)" userId="f07fcc06-70b6-4e1d-8fb1-af0ef3f74832" providerId="ADAL" clId="{61B6CFEB-6007-4678-9C46-80840ECB4BD4}" dt="2026-07-22T11:26:49.838" v="204" actId="478"/>
          <ac:picMkLst>
            <pc:docMk/>
            <pc:sldMk cId="1481281875" sldId="262"/>
            <ac:picMk id="6" creationId="{483644E4-9500-E63C-3460-4F131C01D55A}"/>
          </ac:picMkLst>
        </pc:picChg>
      </pc:sldChg>
      <pc:sldChg chg="addSp delSp modSp mod modClrScheme chgLayout">
        <pc:chgData name="Elena-Beatrice Paun (2508054)" userId="f07fcc06-70b6-4e1d-8fb1-af0ef3f74832" providerId="ADAL" clId="{61B6CFEB-6007-4678-9C46-80840ECB4BD4}" dt="2026-07-22T11:59:10.086" v="467" actId="931"/>
        <pc:sldMkLst>
          <pc:docMk/>
          <pc:sldMk cId="1524246604" sldId="263"/>
        </pc:sldMkLst>
        <pc:spChg chg="add del mod ord">
          <ac:chgData name="Elena-Beatrice Paun (2508054)" userId="f07fcc06-70b6-4e1d-8fb1-af0ef3f74832" providerId="ADAL" clId="{61B6CFEB-6007-4678-9C46-80840ECB4BD4}" dt="2026-07-22T11:52:20.200" v="368" actId="478"/>
          <ac:spMkLst>
            <pc:docMk/>
            <pc:sldMk cId="1524246604" sldId="263"/>
            <ac:spMk id="2" creationId="{DA4F2DDD-C2A9-615F-68CA-71073EBEE6AA}"/>
          </ac:spMkLst>
        </pc:spChg>
        <pc:spChg chg="mod">
          <ac:chgData name="Elena-Beatrice Paun (2508054)" userId="f07fcc06-70b6-4e1d-8fb1-af0ef3f74832" providerId="ADAL" clId="{61B6CFEB-6007-4678-9C46-80840ECB4BD4}" dt="2026-07-22T11:53:36.453" v="385" actId="1076"/>
          <ac:spMkLst>
            <pc:docMk/>
            <pc:sldMk cId="1524246604" sldId="263"/>
            <ac:spMk id="3" creationId="{85BF6541-B0FA-9297-3DE4-B13C722629AE}"/>
          </ac:spMkLst>
        </pc:spChg>
        <pc:spChg chg="mod">
          <ac:chgData name="Elena-Beatrice Paun (2508054)" userId="f07fcc06-70b6-4e1d-8fb1-af0ef3f74832" providerId="ADAL" clId="{61B6CFEB-6007-4678-9C46-80840ECB4BD4}" dt="2026-07-22T10:07:30.015" v="75" actId="20577"/>
          <ac:spMkLst>
            <pc:docMk/>
            <pc:sldMk cId="1524246604" sldId="263"/>
            <ac:spMk id="4" creationId="{619FB4DE-DBB1-0BF2-DBFA-00D692BAF33E}"/>
          </ac:spMkLst>
        </pc:spChg>
        <pc:spChg chg="add del mod ord">
          <ac:chgData name="Elena-Beatrice Paun (2508054)" userId="f07fcc06-70b6-4e1d-8fb1-af0ef3f74832" providerId="ADAL" clId="{61B6CFEB-6007-4678-9C46-80840ECB4BD4}" dt="2026-07-22T11:52:23.522" v="370" actId="478"/>
          <ac:spMkLst>
            <pc:docMk/>
            <pc:sldMk cId="1524246604" sldId="263"/>
            <ac:spMk id="5" creationId="{C976DABC-6139-3FE6-3ABE-2F48CE57F965}"/>
          </ac:spMkLst>
        </pc:spChg>
        <pc:spChg chg="add del mod ord">
          <ac:chgData name="Elena-Beatrice Paun (2508054)" userId="f07fcc06-70b6-4e1d-8fb1-af0ef3f74832" providerId="ADAL" clId="{61B6CFEB-6007-4678-9C46-80840ECB4BD4}" dt="2026-07-22T11:52:48.337" v="376" actId="478"/>
          <ac:spMkLst>
            <pc:docMk/>
            <pc:sldMk cId="1524246604" sldId="263"/>
            <ac:spMk id="6" creationId="{1CFC9F9D-E7D9-CAF4-9B9A-7FE6F3BDB855}"/>
          </ac:spMkLst>
        </pc:spChg>
        <pc:spChg chg="add del mod ord">
          <ac:chgData name="Elena-Beatrice Paun (2508054)" userId="f07fcc06-70b6-4e1d-8fb1-af0ef3f74832" providerId="ADAL" clId="{61B6CFEB-6007-4678-9C46-80840ECB4BD4}" dt="2026-07-22T11:52:49.875" v="377" actId="478"/>
          <ac:spMkLst>
            <pc:docMk/>
            <pc:sldMk cId="1524246604" sldId="263"/>
            <ac:spMk id="7" creationId="{20A39FDB-8F23-8A24-009D-6504D55C4F04}"/>
          </ac:spMkLst>
        </pc:spChg>
        <pc:spChg chg="add del mod ord">
          <ac:chgData name="Elena-Beatrice Paun (2508054)" userId="f07fcc06-70b6-4e1d-8fb1-af0ef3f74832" providerId="ADAL" clId="{61B6CFEB-6007-4678-9C46-80840ECB4BD4}" dt="2026-07-22T11:52:40.181" v="375" actId="700"/>
          <ac:spMkLst>
            <pc:docMk/>
            <pc:sldMk cId="1524246604" sldId="263"/>
            <ac:spMk id="8" creationId="{CF167B93-D238-7433-794F-16454525E50F}"/>
          </ac:spMkLst>
        </pc:spChg>
        <pc:spChg chg="add del mod ord">
          <ac:chgData name="Elena-Beatrice Paun (2508054)" userId="f07fcc06-70b6-4e1d-8fb1-af0ef3f74832" providerId="ADAL" clId="{61B6CFEB-6007-4678-9C46-80840ECB4BD4}" dt="2026-07-22T11:52:40.181" v="375" actId="700"/>
          <ac:spMkLst>
            <pc:docMk/>
            <pc:sldMk cId="1524246604" sldId="263"/>
            <ac:spMk id="9" creationId="{EA324E10-5E22-DF4D-4514-DC0CCD879406}"/>
          </ac:spMkLst>
        </pc:spChg>
        <pc:spChg chg="add del mod ord">
          <ac:chgData name="Elena-Beatrice Paun (2508054)" userId="f07fcc06-70b6-4e1d-8fb1-af0ef3f74832" providerId="ADAL" clId="{61B6CFEB-6007-4678-9C46-80840ECB4BD4}" dt="2026-07-22T11:52:38.453" v="374" actId="700"/>
          <ac:spMkLst>
            <pc:docMk/>
            <pc:sldMk cId="1524246604" sldId="263"/>
            <ac:spMk id="10" creationId="{B3A3745A-2592-8DD2-A894-A109ABC50262}"/>
          </ac:spMkLst>
        </pc:spChg>
        <pc:spChg chg="add del mod ord">
          <ac:chgData name="Elena-Beatrice Paun (2508054)" userId="f07fcc06-70b6-4e1d-8fb1-af0ef3f74832" providerId="ADAL" clId="{61B6CFEB-6007-4678-9C46-80840ECB4BD4}" dt="2026-07-22T11:52:40.181" v="375" actId="700"/>
          <ac:spMkLst>
            <pc:docMk/>
            <pc:sldMk cId="1524246604" sldId="263"/>
            <ac:spMk id="11" creationId="{0EA9F898-0CF9-E4D4-F442-92D8F061ACAE}"/>
          </ac:spMkLst>
        </pc:spChg>
        <pc:spChg chg="add del mod ord">
          <ac:chgData name="Elena-Beatrice Paun (2508054)" userId="f07fcc06-70b6-4e1d-8fb1-af0ef3f74832" providerId="ADAL" clId="{61B6CFEB-6007-4678-9C46-80840ECB4BD4}" dt="2026-07-22T11:52:40.181" v="375" actId="700"/>
          <ac:spMkLst>
            <pc:docMk/>
            <pc:sldMk cId="1524246604" sldId="263"/>
            <ac:spMk id="12" creationId="{E3A02E1D-B1F6-7DBB-E92A-AD191E96955F}"/>
          </ac:spMkLst>
        </pc:spChg>
        <pc:spChg chg="add del mod ord">
          <ac:chgData name="Elena-Beatrice Paun (2508054)" userId="f07fcc06-70b6-4e1d-8fb1-af0ef3f74832" providerId="ADAL" clId="{61B6CFEB-6007-4678-9C46-80840ECB4BD4}" dt="2026-07-22T11:52:40.181" v="375" actId="700"/>
          <ac:spMkLst>
            <pc:docMk/>
            <pc:sldMk cId="1524246604" sldId="263"/>
            <ac:spMk id="13" creationId="{735981A3-22CB-315B-5B1B-251502807D30}"/>
          </ac:spMkLst>
        </pc:spChg>
        <pc:spChg chg="add del mod ord">
          <ac:chgData name="Elena-Beatrice Paun (2508054)" userId="f07fcc06-70b6-4e1d-8fb1-af0ef3f74832" providerId="ADAL" clId="{61B6CFEB-6007-4678-9C46-80840ECB4BD4}" dt="2026-07-22T11:52:38.453" v="374" actId="700"/>
          <ac:spMkLst>
            <pc:docMk/>
            <pc:sldMk cId="1524246604" sldId="263"/>
            <ac:spMk id="14" creationId="{88196C2E-3627-ACF9-7E19-67537C883384}"/>
          </ac:spMkLst>
        </pc:spChg>
        <pc:spChg chg="add del mod ord">
          <ac:chgData name="Elena-Beatrice Paun (2508054)" userId="f07fcc06-70b6-4e1d-8fb1-af0ef3f74832" providerId="ADAL" clId="{61B6CFEB-6007-4678-9C46-80840ECB4BD4}" dt="2026-07-22T11:52:38.453" v="374" actId="700"/>
          <ac:spMkLst>
            <pc:docMk/>
            <pc:sldMk cId="1524246604" sldId="263"/>
            <ac:spMk id="15" creationId="{F6058442-70BE-338E-2549-F4C2C0DE29C9}"/>
          </ac:spMkLst>
        </pc:spChg>
        <pc:picChg chg="add del mod">
          <ac:chgData name="Elena-Beatrice Paun (2508054)" userId="f07fcc06-70b6-4e1d-8fb1-af0ef3f74832" providerId="ADAL" clId="{61B6CFEB-6007-4678-9C46-80840ECB4BD4}" dt="2026-07-22T11:25:48.496" v="193" actId="478"/>
          <ac:picMkLst>
            <pc:docMk/>
            <pc:sldMk cId="1524246604" sldId="263"/>
            <ac:picMk id="2" creationId="{61B95384-1117-2FCE-0A20-254EA59C6E30}"/>
          </ac:picMkLst>
        </pc:picChg>
        <pc:picChg chg="add del">
          <ac:chgData name="Elena-Beatrice Paun (2508054)" userId="f07fcc06-70b6-4e1d-8fb1-af0ef3f74832" providerId="ADAL" clId="{61B6CFEB-6007-4678-9C46-80840ECB4BD4}" dt="2026-07-22T11:26:02.812" v="195" actId="931"/>
          <ac:picMkLst>
            <pc:docMk/>
            <pc:sldMk cId="1524246604" sldId="263"/>
            <ac:picMk id="5" creationId="{EE364484-F326-6F12-F39B-418B4A89C5BB}"/>
          </ac:picMkLst>
        </pc:picChg>
        <pc:picChg chg="add del">
          <ac:chgData name="Elena-Beatrice Paun (2508054)" userId="f07fcc06-70b6-4e1d-8fb1-af0ef3f74832" providerId="ADAL" clId="{61B6CFEB-6007-4678-9C46-80840ECB4BD4}" dt="2026-07-22T11:59:10.086" v="467" actId="931"/>
          <ac:picMkLst>
            <pc:docMk/>
            <pc:sldMk cId="1524246604" sldId="263"/>
            <ac:picMk id="16" creationId="{7C535B37-482E-CAC3-D772-E1C5E162973B}"/>
          </ac:picMkLst>
        </pc:picChg>
      </pc:sldChg>
      <pc:sldChg chg="addSp delSp modSp mod">
        <pc:chgData name="Elena-Beatrice Paun (2508054)" userId="f07fcc06-70b6-4e1d-8fb1-af0ef3f74832" providerId="ADAL" clId="{61B6CFEB-6007-4678-9C46-80840ECB4BD4}" dt="2026-07-22T10:50:15.521" v="187" actId="1076"/>
        <pc:sldMkLst>
          <pc:docMk/>
          <pc:sldMk cId="3278303392" sldId="264"/>
        </pc:sldMkLst>
        <pc:spChg chg="mod">
          <ac:chgData name="Elena-Beatrice Paun (2508054)" userId="f07fcc06-70b6-4e1d-8fb1-af0ef3f74832" providerId="ADAL" clId="{61B6CFEB-6007-4678-9C46-80840ECB4BD4}" dt="2026-07-22T10:50:15.521" v="187" actId="1076"/>
          <ac:spMkLst>
            <pc:docMk/>
            <pc:sldMk cId="3278303392" sldId="264"/>
            <ac:spMk id="2" creationId="{8F1A7612-3640-8A46-6C53-23859B0F0D09}"/>
          </ac:spMkLst>
        </pc:spChg>
        <pc:spChg chg="del mod">
          <ac:chgData name="Elena-Beatrice Paun (2508054)" userId="f07fcc06-70b6-4e1d-8fb1-af0ef3f74832" providerId="ADAL" clId="{61B6CFEB-6007-4678-9C46-80840ECB4BD4}" dt="2026-07-22T10:12:48.561" v="96" actId="478"/>
          <ac:spMkLst>
            <pc:docMk/>
            <pc:sldMk cId="3278303392" sldId="264"/>
            <ac:spMk id="3" creationId="{0C02D8C8-03B0-FF56-CFE5-5F25280332B8}"/>
          </ac:spMkLst>
        </pc:spChg>
        <pc:spChg chg="add del mod">
          <ac:chgData name="Elena-Beatrice Paun (2508054)" userId="f07fcc06-70b6-4e1d-8fb1-af0ef3f74832" providerId="ADAL" clId="{61B6CFEB-6007-4678-9C46-80840ECB4BD4}" dt="2026-07-22T10:16:28.174" v="121" actId="1076"/>
          <ac:spMkLst>
            <pc:docMk/>
            <pc:sldMk cId="3278303392" sldId="264"/>
            <ac:spMk id="4" creationId="{BD088BB7-3F9E-6D74-6077-0A34CDDDE233}"/>
          </ac:spMkLst>
        </pc:spChg>
      </pc:sldChg>
      <pc:sldChg chg="addSp delSp modSp mod">
        <pc:chgData name="Elena-Beatrice Paun (2508054)" userId="f07fcc06-70b6-4e1d-8fb1-af0ef3f74832" providerId="ADAL" clId="{61B6CFEB-6007-4678-9C46-80840ECB4BD4}" dt="2026-07-22T11:32:49.242" v="235" actId="478"/>
        <pc:sldMkLst>
          <pc:docMk/>
          <pc:sldMk cId="3723872285" sldId="266"/>
        </pc:sldMkLst>
        <pc:spChg chg="add del mod">
          <ac:chgData name="Elena-Beatrice Paun (2508054)" userId="f07fcc06-70b6-4e1d-8fb1-af0ef3f74832" providerId="ADAL" clId="{61B6CFEB-6007-4678-9C46-80840ECB4BD4}" dt="2026-07-22T11:32:49.242" v="235" actId="478"/>
          <ac:spMkLst>
            <pc:docMk/>
            <pc:sldMk cId="3723872285" sldId="266"/>
            <ac:spMk id="3" creationId="{F9AAD23F-2AFC-DED9-0582-1D7978D789C7}"/>
          </ac:spMkLst>
        </pc:spChg>
        <pc:graphicFrameChg chg="mod">
          <ac:chgData name="Elena-Beatrice Paun (2508054)" userId="f07fcc06-70b6-4e1d-8fb1-af0ef3f74832" providerId="ADAL" clId="{61B6CFEB-6007-4678-9C46-80840ECB4BD4}" dt="2026-07-22T10:40:19.973" v="152" actId="1076"/>
          <ac:graphicFrameMkLst>
            <pc:docMk/>
            <pc:sldMk cId="3723872285" sldId="266"/>
            <ac:graphicFrameMk id="6" creationId="{A3DA5A7D-B995-B777-5FFE-7BE5882DA42E}"/>
          </ac:graphicFrameMkLst>
        </pc:graphicFrameChg>
        <pc:graphicFrameChg chg="mod">
          <ac:chgData name="Elena-Beatrice Paun (2508054)" userId="f07fcc06-70b6-4e1d-8fb1-af0ef3f74832" providerId="ADAL" clId="{61B6CFEB-6007-4678-9C46-80840ECB4BD4}" dt="2026-07-22T10:40:25.274" v="154" actId="1076"/>
          <ac:graphicFrameMkLst>
            <pc:docMk/>
            <pc:sldMk cId="3723872285" sldId="266"/>
            <ac:graphicFrameMk id="8" creationId="{58A589A8-56B0-6A28-A06B-8C78A79E5FF6}"/>
          </ac:graphicFrameMkLst>
        </pc:graphicFrameChg>
      </pc:sldChg>
      <pc:sldChg chg="delSp del mod">
        <pc:chgData name="Elena-Beatrice Paun (2508054)" userId="f07fcc06-70b6-4e1d-8fb1-af0ef3f74832" providerId="ADAL" clId="{61B6CFEB-6007-4678-9C46-80840ECB4BD4}" dt="2026-07-22T10:38:51.316" v="126" actId="2696"/>
        <pc:sldMkLst>
          <pc:docMk/>
          <pc:sldMk cId="330153326" sldId="268"/>
        </pc:sldMkLst>
        <pc:spChg chg="del">
          <ac:chgData name="Elena-Beatrice Paun (2508054)" userId="f07fcc06-70b6-4e1d-8fb1-af0ef3f74832" providerId="ADAL" clId="{61B6CFEB-6007-4678-9C46-80840ECB4BD4}" dt="2026-07-22T10:38:34.681" v="123" actId="478"/>
          <ac:spMkLst>
            <pc:docMk/>
            <pc:sldMk cId="330153326" sldId="268"/>
            <ac:spMk id="7" creationId="{B48ED22E-60CB-C575-C560-F579BE600A27}"/>
          </ac:spMkLst>
        </pc:spChg>
        <pc:spChg chg="del">
          <ac:chgData name="Elena-Beatrice Paun (2508054)" userId="f07fcc06-70b6-4e1d-8fb1-af0ef3f74832" providerId="ADAL" clId="{61B6CFEB-6007-4678-9C46-80840ECB4BD4}" dt="2026-07-22T10:38:35.977" v="124" actId="478"/>
          <ac:spMkLst>
            <pc:docMk/>
            <pc:sldMk cId="330153326" sldId="268"/>
            <ac:spMk id="8" creationId="{C895F13B-A6A0-47E2-82A6-F316CAD0016A}"/>
          </ac:spMkLst>
        </pc:spChg>
        <pc:graphicFrameChg chg="del">
          <ac:chgData name="Elena-Beatrice Paun (2508054)" userId="f07fcc06-70b6-4e1d-8fb1-af0ef3f74832" providerId="ADAL" clId="{61B6CFEB-6007-4678-9C46-80840ECB4BD4}" dt="2026-07-22T10:38:33.308" v="122" actId="478"/>
          <ac:graphicFrameMkLst>
            <pc:docMk/>
            <pc:sldMk cId="330153326" sldId="268"/>
            <ac:graphicFrameMk id="6" creationId="{BED89189-FB6E-F6A5-FE8F-2CDDE5D6F9C0}"/>
          </ac:graphicFrameMkLst>
        </pc:graphicFrameChg>
      </pc:sldChg>
      <pc:sldChg chg="addSp delSp modSp mod">
        <pc:chgData name="Elena-Beatrice Paun (2508054)" userId="f07fcc06-70b6-4e1d-8fb1-af0ef3f74832" providerId="ADAL" clId="{61B6CFEB-6007-4678-9C46-80840ECB4BD4}" dt="2026-07-22T11:30:46.989" v="219" actId="1076"/>
        <pc:sldMkLst>
          <pc:docMk/>
          <pc:sldMk cId="3648504809" sldId="594"/>
        </pc:sldMkLst>
        <pc:spChg chg="del">
          <ac:chgData name="Elena-Beatrice Paun (2508054)" userId="f07fcc06-70b6-4e1d-8fb1-af0ef3f74832" providerId="ADAL" clId="{61B6CFEB-6007-4678-9C46-80840ECB4BD4}" dt="2026-07-22T11:30:24.446" v="217" actId="478"/>
          <ac:spMkLst>
            <pc:docMk/>
            <pc:sldMk cId="3648504809" sldId="594"/>
            <ac:spMk id="2" creationId="{AE1F78E2-EAFE-AE2C-35B9-A1C18FCF434D}"/>
          </ac:spMkLst>
        </pc:spChg>
        <pc:spChg chg="add mod">
          <ac:chgData name="Elena-Beatrice Paun (2508054)" userId="f07fcc06-70b6-4e1d-8fb1-af0ef3f74832" providerId="ADAL" clId="{61B6CFEB-6007-4678-9C46-80840ECB4BD4}" dt="2026-07-22T11:30:46.989" v="219" actId="1076"/>
          <ac:spMkLst>
            <pc:docMk/>
            <pc:sldMk cId="3648504809" sldId="594"/>
            <ac:spMk id="5" creationId="{D69C9C25-74CC-89AF-AC95-68225799A701}"/>
          </ac:spMkLst>
        </pc:spChg>
      </pc:sldChg>
      <pc:sldChg chg="addSp delSp modSp new mod modClrScheme chgLayout">
        <pc:chgData name="Elena-Beatrice Paun (2508054)" userId="f07fcc06-70b6-4e1d-8fb1-af0ef3f74832" providerId="ADAL" clId="{61B6CFEB-6007-4678-9C46-80840ECB4BD4}" dt="2026-07-22T11:54:59.641" v="420" actId="700"/>
        <pc:sldMkLst>
          <pc:docMk/>
          <pc:sldMk cId="4032611855" sldId="596"/>
        </pc:sldMkLst>
        <pc:spChg chg="mod ord">
          <ac:chgData name="Elena-Beatrice Paun (2508054)" userId="f07fcc06-70b6-4e1d-8fb1-af0ef3f74832" providerId="ADAL" clId="{61B6CFEB-6007-4678-9C46-80840ECB4BD4}" dt="2026-07-22T11:54:59.641" v="420" actId="700"/>
          <ac:spMkLst>
            <pc:docMk/>
            <pc:sldMk cId="4032611855" sldId="596"/>
            <ac:spMk id="2" creationId="{76F3B8C3-F3C0-E124-A054-318C81FE3F85}"/>
          </ac:spMkLst>
        </pc:spChg>
        <pc:spChg chg="mod ord">
          <ac:chgData name="Elena-Beatrice Paun (2508054)" userId="f07fcc06-70b6-4e1d-8fb1-af0ef3f74832" providerId="ADAL" clId="{61B6CFEB-6007-4678-9C46-80840ECB4BD4}" dt="2026-07-22T11:54:59.641" v="420" actId="700"/>
          <ac:spMkLst>
            <pc:docMk/>
            <pc:sldMk cId="4032611855" sldId="596"/>
            <ac:spMk id="3" creationId="{B841594E-8135-E547-4C86-A7972099DE5E}"/>
          </ac:spMkLst>
        </pc:spChg>
        <pc:spChg chg="add del mod ord">
          <ac:chgData name="Elena-Beatrice Paun (2508054)" userId="f07fcc06-70b6-4e1d-8fb1-af0ef3f74832" providerId="ADAL" clId="{61B6CFEB-6007-4678-9C46-80840ECB4BD4}" dt="2026-07-22T11:54:57.695" v="417" actId="700"/>
          <ac:spMkLst>
            <pc:docMk/>
            <pc:sldMk cId="4032611855" sldId="596"/>
            <ac:spMk id="5" creationId="{17C51A3D-3255-1F43-7C14-31BFA4BDEFE7}"/>
          </ac:spMkLst>
        </pc:spChg>
        <pc:spChg chg="add del mod ord">
          <ac:chgData name="Elena-Beatrice Paun (2508054)" userId="f07fcc06-70b6-4e1d-8fb1-af0ef3f74832" providerId="ADAL" clId="{61B6CFEB-6007-4678-9C46-80840ECB4BD4}" dt="2026-07-22T11:54:53.195" v="414" actId="700"/>
          <ac:spMkLst>
            <pc:docMk/>
            <pc:sldMk cId="4032611855" sldId="596"/>
            <ac:spMk id="6" creationId="{FF78998B-B3F1-0EFD-0229-B1133E3480A1}"/>
          </ac:spMkLst>
        </pc:spChg>
        <pc:spChg chg="add del mod ord">
          <ac:chgData name="Elena-Beatrice Paun (2508054)" userId="f07fcc06-70b6-4e1d-8fb1-af0ef3f74832" providerId="ADAL" clId="{61B6CFEB-6007-4678-9C46-80840ECB4BD4}" dt="2026-07-22T11:54:51.346" v="411" actId="700"/>
          <ac:spMkLst>
            <pc:docMk/>
            <pc:sldMk cId="4032611855" sldId="596"/>
            <ac:spMk id="7" creationId="{03B9854C-9CAF-A356-68C6-0E27E3CDEC49}"/>
          </ac:spMkLst>
        </pc:spChg>
      </pc:sldChg>
    </pc:docChg>
  </pc:docChgLst>
  <pc:docChgLst>
    <pc:chgData name="Elena-Beatrice Paun (2508054)" userId="S::2508054@student.uwtsd.ac.uk::f07fcc06-70b6-4e1d-8fb1-af0ef3f74832" providerId="AD" clId="Web-{94F76EA5-2A97-414E-8FC1-EDD49CD7F116}"/>
    <pc:docChg chg="addSld delSld modSld">
      <pc:chgData name="Elena-Beatrice Paun (2508054)" userId="S::2508054@student.uwtsd.ac.uk::f07fcc06-70b6-4e1d-8fb1-af0ef3f74832" providerId="AD" clId="Web-{94F76EA5-2A97-414E-8FC1-EDD49CD7F116}" dt="2026-07-23T09:25:31.438" v="460" actId="20577"/>
      <pc:docMkLst>
        <pc:docMk/>
      </pc:docMkLst>
      <pc:sldChg chg="modSp">
        <pc:chgData name="Elena-Beatrice Paun (2508054)" userId="S::2508054@student.uwtsd.ac.uk::f07fcc06-70b6-4e1d-8fb1-af0ef3f74832" providerId="AD" clId="Web-{94F76EA5-2A97-414E-8FC1-EDD49CD7F116}" dt="2026-07-23T09:25:06.938" v="457" actId="20577"/>
        <pc:sldMkLst>
          <pc:docMk/>
          <pc:sldMk cId="383219146" sldId="257"/>
        </pc:sldMkLst>
        <pc:spChg chg="mod">
          <ac:chgData name="Elena-Beatrice Paun (2508054)" userId="S::2508054@student.uwtsd.ac.uk::f07fcc06-70b6-4e1d-8fb1-af0ef3f74832" providerId="AD" clId="Web-{94F76EA5-2A97-414E-8FC1-EDD49CD7F116}" dt="2026-07-23T09:25:06.938" v="457" actId="20577"/>
          <ac:spMkLst>
            <pc:docMk/>
            <pc:sldMk cId="383219146" sldId="257"/>
            <ac:spMk id="2" creationId="{B2EA1C7D-490A-FCDC-5862-E6085BB38967}"/>
          </ac:spMkLst>
        </pc:spChg>
      </pc:sldChg>
      <pc:sldChg chg="modSp">
        <pc:chgData name="Elena-Beatrice Paun (2508054)" userId="S::2508054@student.uwtsd.ac.uk::f07fcc06-70b6-4e1d-8fb1-af0ef3f74832" providerId="AD" clId="Web-{94F76EA5-2A97-414E-8FC1-EDD49CD7F116}" dt="2026-07-23T09:25:31.438" v="460" actId="20577"/>
        <pc:sldMkLst>
          <pc:docMk/>
          <pc:sldMk cId="1051806097" sldId="258"/>
        </pc:sldMkLst>
        <pc:spChg chg="mod">
          <ac:chgData name="Elena-Beatrice Paun (2508054)" userId="S::2508054@student.uwtsd.ac.uk::f07fcc06-70b6-4e1d-8fb1-af0ef3f74832" providerId="AD" clId="Web-{94F76EA5-2A97-414E-8FC1-EDD49CD7F116}" dt="2026-07-23T09:25:31.438" v="460" actId="20577"/>
          <ac:spMkLst>
            <pc:docMk/>
            <pc:sldMk cId="1051806097" sldId="258"/>
            <ac:spMk id="4" creationId="{FC814FB2-2CDA-1252-EC0E-5A2D8190D60E}"/>
          </ac:spMkLst>
        </pc:spChg>
      </pc:sldChg>
      <pc:sldChg chg="modSp">
        <pc:chgData name="Elena-Beatrice Paun (2508054)" userId="S::2508054@student.uwtsd.ac.uk::f07fcc06-70b6-4e1d-8fb1-af0ef3f74832" providerId="AD" clId="Web-{94F76EA5-2A97-414E-8FC1-EDD49CD7F116}" dt="2026-07-23T09:24:59.969" v="454" actId="20577"/>
        <pc:sldMkLst>
          <pc:docMk/>
          <pc:sldMk cId="1434853904" sldId="260"/>
        </pc:sldMkLst>
        <pc:spChg chg="mod">
          <ac:chgData name="Elena-Beatrice Paun (2508054)" userId="S::2508054@student.uwtsd.ac.uk::f07fcc06-70b6-4e1d-8fb1-af0ef3f74832" providerId="AD" clId="Web-{94F76EA5-2A97-414E-8FC1-EDD49CD7F116}" dt="2026-07-23T09:24:59.969" v="454" actId="20577"/>
          <ac:spMkLst>
            <pc:docMk/>
            <pc:sldMk cId="1434853904" sldId="260"/>
            <ac:spMk id="4" creationId="{0A16EA78-2872-4151-ACDE-85DE92917660}"/>
          </ac:spMkLst>
        </pc:spChg>
      </pc:sldChg>
      <pc:sldChg chg="delSp modSp">
        <pc:chgData name="Elena-Beatrice Paun (2508054)" userId="S::2508054@student.uwtsd.ac.uk::f07fcc06-70b6-4e1d-8fb1-af0ef3f74832" providerId="AD" clId="Web-{94F76EA5-2A97-414E-8FC1-EDD49CD7F116}" dt="2026-07-23T09:24:48.999" v="452" actId="1076"/>
        <pc:sldMkLst>
          <pc:docMk/>
          <pc:sldMk cId="416694051" sldId="261"/>
        </pc:sldMkLst>
        <pc:spChg chg="mod">
          <ac:chgData name="Elena-Beatrice Paun (2508054)" userId="S::2508054@student.uwtsd.ac.uk::f07fcc06-70b6-4e1d-8fb1-af0ef3f74832" providerId="AD" clId="Web-{94F76EA5-2A97-414E-8FC1-EDD49CD7F116}" dt="2026-07-23T09:24:21.952" v="447" actId="1076"/>
          <ac:spMkLst>
            <pc:docMk/>
            <pc:sldMk cId="416694051" sldId="261"/>
            <ac:spMk id="3" creationId="{A156C52F-D988-84DD-FE73-C0508DC81AED}"/>
          </ac:spMkLst>
        </pc:spChg>
        <pc:spChg chg="mod">
          <ac:chgData name="Elena-Beatrice Paun (2508054)" userId="S::2508054@student.uwtsd.ac.uk::f07fcc06-70b6-4e1d-8fb1-af0ef3f74832" providerId="AD" clId="Web-{94F76EA5-2A97-414E-8FC1-EDD49CD7F116}" dt="2026-07-23T09:24:15.623" v="446" actId="20577"/>
          <ac:spMkLst>
            <pc:docMk/>
            <pc:sldMk cId="416694051" sldId="261"/>
            <ac:spMk id="4" creationId="{B64F5224-38DF-9A0E-ED62-37C8785B3FBD}"/>
          </ac:spMkLst>
        </pc:spChg>
        <pc:spChg chg="mod">
          <ac:chgData name="Elena-Beatrice Paun (2508054)" userId="S::2508054@student.uwtsd.ac.uk::f07fcc06-70b6-4e1d-8fb1-af0ef3f74832" providerId="AD" clId="Web-{94F76EA5-2A97-414E-8FC1-EDD49CD7F116}" dt="2026-07-23T09:24:48.999" v="452" actId="1076"/>
          <ac:spMkLst>
            <pc:docMk/>
            <pc:sldMk cId="416694051" sldId="261"/>
            <ac:spMk id="8" creationId="{C9FED842-A582-F9DF-D745-D7ACD691B4FE}"/>
          </ac:spMkLst>
        </pc:spChg>
        <pc:spChg chg="del">
          <ac:chgData name="Elena-Beatrice Paun (2508054)" userId="S::2508054@student.uwtsd.ac.uk::f07fcc06-70b6-4e1d-8fb1-af0ef3f74832" providerId="AD" clId="Web-{94F76EA5-2A97-414E-8FC1-EDD49CD7F116}" dt="2026-07-23T08:12:30.589" v="0"/>
          <ac:spMkLst>
            <pc:docMk/>
            <pc:sldMk cId="416694051" sldId="261"/>
            <ac:spMk id="9" creationId="{1CC7460F-1651-4B45-A57E-548A0CF6BA30}"/>
          </ac:spMkLst>
        </pc:spChg>
        <pc:spChg chg="mod">
          <ac:chgData name="Elena-Beatrice Paun (2508054)" userId="S::2508054@student.uwtsd.ac.uk::f07fcc06-70b6-4e1d-8fb1-af0ef3f74832" providerId="AD" clId="Web-{94F76EA5-2A97-414E-8FC1-EDD49CD7F116}" dt="2026-07-23T09:24:33.827" v="450" actId="1076"/>
          <ac:spMkLst>
            <pc:docMk/>
            <pc:sldMk cId="416694051" sldId="261"/>
            <ac:spMk id="10" creationId="{C4D69A17-377C-6FC0-EC1C-AA834BA4073D}"/>
          </ac:spMkLst>
        </pc:spChg>
        <pc:spChg chg="mod">
          <ac:chgData name="Elena-Beatrice Paun (2508054)" userId="S::2508054@student.uwtsd.ac.uk::f07fcc06-70b6-4e1d-8fb1-af0ef3f74832" providerId="AD" clId="Web-{94F76EA5-2A97-414E-8FC1-EDD49CD7F116}" dt="2026-07-23T09:24:25.374" v="448" actId="1076"/>
          <ac:spMkLst>
            <pc:docMk/>
            <pc:sldMk cId="416694051" sldId="261"/>
            <ac:spMk id="11" creationId="{0133674C-3058-BBA1-9050-84A217E1CCC1}"/>
          </ac:spMkLst>
        </pc:spChg>
        <pc:spChg chg="mod">
          <ac:chgData name="Elena-Beatrice Paun (2508054)" userId="S::2508054@student.uwtsd.ac.uk::f07fcc06-70b6-4e1d-8fb1-af0ef3f74832" providerId="AD" clId="Web-{94F76EA5-2A97-414E-8FC1-EDD49CD7F116}" dt="2026-07-23T09:24:36.905" v="451" actId="1076"/>
          <ac:spMkLst>
            <pc:docMk/>
            <pc:sldMk cId="416694051" sldId="261"/>
            <ac:spMk id="12" creationId="{EB8ECB88-D5FA-F3D9-0DDC-9595D6D641B4}"/>
          </ac:spMkLst>
        </pc:spChg>
        <pc:spChg chg="del">
          <ac:chgData name="Elena-Beatrice Paun (2508054)" userId="S::2508054@student.uwtsd.ac.uk::f07fcc06-70b6-4e1d-8fb1-af0ef3f74832" providerId="AD" clId="Web-{94F76EA5-2A97-414E-8FC1-EDD49CD7F116}" dt="2026-07-23T08:12:38.355" v="1"/>
          <ac:spMkLst>
            <pc:docMk/>
            <pc:sldMk cId="416694051" sldId="261"/>
            <ac:spMk id="14" creationId="{0DBE2647-3E01-1085-AA89-193B5DB908D4}"/>
          </ac:spMkLst>
        </pc:spChg>
        <pc:spChg chg="mod">
          <ac:chgData name="Elena-Beatrice Paun (2508054)" userId="S::2508054@student.uwtsd.ac.uk::f07fcc06-70b6-4e1d-8fb1-af0ef3f74832" providerId="AD" clId="Web-{94F76EA5-2A97-414E-8FC1-EDD49CD7F116}" dt="2026-07-23T09:24:29.249" v="449" actId="1076"/>
          <ac:spMkLst>
            <pc:docMk/>
            <pc:sldMk cId="416694051" sldId="261"/>
            <ac:spMk id="15" creationId="{2C3B3DE6-2B8C-281D-79E3-6002A658DACE}"/>
          </ac:spMkLst>
        </pc:spChg>
      </pc:sldChg>
      <pc:sldChg chg="addSp delSp modSp del">
        <pc:chgData name="Elena-Beatrice Paun (2508054)" userId="S::2508054@student.uwtsd.ac.uk::f07fcc06-70b6-4e1d-8fb1-af0ef3f74832" providerId="AD" clId="Web-{94F76EA5-2A97-414E-8FC1-EDD49CD7F116}" dt="2026-07-23T09:00:13.211" v="264"/>
        <pc:sldMkLst>
          <pc:docMk/>
          <pc:sldMk cId="1481281875" sldId="262"/>
        </pc:sldMkLst>
        <pc:spChg chg="mod">
          <ac:chgData name="Elena-Beatrice Paun (2508054)" userId="S::2508054@student.uwtsd.ac.uk::f07fcc06-70b6-4e1d-8fb1-af0ef3f74832" providerId="AD" clId="Web-{94F76EA5-2A97-414E-8FC1-EDD49CD7F116}" dt="2026-07-23T08:14:03.530" v="5" actId="20577"/>
          <ac:spMkLst>
            <pc:docMk/>
            <pc:sldMk cId="1481281875" sldId="262"/>
            <ac:spMk id="2" creationId="{4DC73AC3-47A9-D1BA-55B6-AE3F053BC153}"/>
          </ac:spMkLst>
        </pc:spChg>
        <pc:spChg chg="mod">
          <ac:chgData name="Elena-Beatrice Paun (2508054)" userId="S::2508054@student.uwtsd.ac.uk::f07fcc06-70b6-4e1d-8fb1-af0ef3f74832" providerId="AD" clId="Web-{94F76EA5-2A97-414E-8FC1-EDD49CD7F116}" dt="2026-07-23T08:57:16.454" v="238" actId="20577"/>
          <ac:spMkLst>
            <pc:docMk/>
            <pc:sldMk cId="1481281875" sldId="262"/>
            <ac:spMk id="4" creationId="{7CA7CFC1-D7AD-1D38-BE48-0537EF316731}"/>
          </ac:spMkLst>
        </pc:spChg>
        <pc:picChg chg="del mod modCrop">
          <ac:chgData name="Elena-Beatrice Paun (2508054)" userId="S::2508054@student.uwtsd.ac.uk::f07fcc06-70b6-4e1d-8fb1-af0ef3f74832" providerId="AD" clId="Web-{94F76EA5-2A97-414E-8FC1-EDD49CD7F116}" dt="2026-07-23T08:46:50.009" v="194"/>
          <ac:picMkLst>
            <pc:docMk/>
            <pc:sldMk cId="1481281875" sldId="262"/>
            <ac:picMk id="5" creationId="{F1E4CCCA-46AD-5473-4D71-7DCF5F614C47}"/>
          </ac:picMkLst>
        </pc:picChg>
        <pc:picChg chg="add del mod modCrop">
          <ac:chgData name="Elena-Beatrice Paun (2508054)" userId="S::2508054@student.uwtsd.ac.uk::f07fcc06-70b6-4e1d-8fb1-af0ef3f74832" providerId="AD" clId="Web-{94F76EA5-2A97-414E-8FC1-EDD49CD7F116}" dt="2026-07-23T08:49:35.312" v="199"/>
          <ac:picMkLst>
            <pc:docMk/>
            <pc:sldMk cId="1481281875" sldId="262"/>
            <ac:picMk id="6" creationId="{C47FF0B2-CBB5-4C7E-DDE9-01930643C7D2}"/>
          </ac:picMkLst>
        </pc:picChg>
        <pc:picChg chg="add del mod modCrop">
          <ac:chgData name="Elena-Beatrice Paun (2508054)" userId="S::2508054@student.uwtsd.ac.uk::f07fcc06-70b6-4e1d-8fb1-af0ef3f74832" providerId="AD" clId="Web-{94F76EA5-2A97-414E-8FC1-EDD49CD7F116}" dt="2026-07-23T08:51:27.379" v="205"/>
          <ac:picMkLst>
            <pc:docMk/>
            <pc:sldMk cId="1481281875" sldId="262"/>
            <ac:picMk id="7" creationId="{BB97E7DB-9241-502C-7899-1617774D9358}"/>
          </ac:picMkLst>
        </pc:picChg>
        <pc:picChg chg="add del mod modCrop">
          <ac:chgData name="Elena-Beatrice Paun (2508054)" userId="S::2508054@student.uwtsd.ac.uk::f07fcc06-70b6-4e1d-8fb1-af0ef3f74832" providerId="AD" clId="Web-{94F76EA5-2A97-414E-8FC1-EDD49CD7F116}" dt="2026-07-23T08:51:50.595" v="210"/>
          <ac:picMkLst>
            <pc:docMk/>
            <pc:sldMk cId="1481281875" sldId="262"/>
            <ac:picMk id="8" creationId="{F19D5961-DAF8-95D9-4007-2E41455FE310}"/>
          </ac:picMkLst>
        </pc:picChg>
        <pc:picChg chg="add del mod">
          <ac:chgData name="Elena-Beatrice Paun (2508054)" userId="S::2508054@student.uwtsd.ac.uk::f07fcc06-70b6-4e1d-8fb1-af0ef3f74832" providerId="AD" clId="Web-{94F76EA5-2A97-414E-8FC1-EDD49CD7F116}" dt="2026-07-23T08:55:04.793" v="215"/>
          <ac:picMkLst>
            <pc:docMk/>
            <pc:sldMk cId="1481281875" sldId="262"/>
            <ac:picMk id="9" creationId="{94050437-8FCE-C85C-F4A1-3548C608D9E3}"/>
          </ac:picMkLst>
        </pc:picChg>
        <pc:picChg chg="add del mod">
          <ac:chgData name="Elena-Beatrice Paun (2508054)" userId="S::2508054@student.uwtsd.ac.uk::f07fcc06-70b6-4e1d-8fb1-af0ef3f74832" providerId="AD" clId="Web-{94F76EA5-2A97-414E-8FC1-EDD49CD7F116}" dt="2026-07-23T08:58:51.598" v="246"/>
          <ac:picMkLst>
            <pc:docMk/>
            <pc:sldMk cId="1481281875" sldId="262"/>
            <ac:picMk id="10" creationId="{6EF25518-2FF0-F094-BC98-1CA0A723C61B}"/>
          </ac:picMkLst>
        </pc:picChg>
      </pc:sldChg>
      <pc:sldChg chg="addSp delSp modSp mod setBg">
        <pc:chgData name="Elena-Beatrice Paun (2508054)" userId="S::2508054@student.uwtsd.ac.uk::f07fcc06-70b6-4e1d-8fb1-af0ef3f74832" providerId="AD" clId="Web-{94F76EA5-2A97-414E-8FC1-EDD49CD7F116}" dt="2026-07-23T08:57:29.642" v="240" actId="20577"/>
        <pc:sldMkLst>
          <pc:docMk/>
          <pc:sldMk cId="1524246604" sldId="263"/>
        </pc:sldMkLst>
        <pc:spChg chg="add del mod">
          <ac:chgData name="Elena-Beatrice Paun (2508054)" userId="S::2508054@student.uwtsd.ac.uk::f07fcc06-70b6-4e1d-8fb1-af0ef3f74832" providerId="AD" clId="Web-{94F76EA5-2A97-414E-8FC1-EDD49CD7F116}" dt="2026-07-23T08:21:39.984" v="120"/>
          <ac:spMkLst>
            <pc:docMk/>
            <pc:sldMk cId="1524246604" sldId="263"/>
            <ac:spMk id="2" creationId="{DFCD44D1-9555-10D9-CA35-BF36E18BF7D6}"/>
          </ac:spMkLst>
        </pc:spChg>
        <pc:spChg chg="mod">
          <ac:chgData name="Elena-Beatrice Paun (2508054)" userId="S::2508054@student.uwtsd.ac.uk::f07fcc06-70b6-4e1d-8fb1-af0ef3f74832" providerId="AD" clId="Web-{94F76EA5-2A97-414E-8FC1-EDD49CD7F116}" dt="2026-07-23T08:30:01.722" v="177" actId="20577"/>
          <ac:spMkLst>
            <pc:docMk/>
            <pc:sldMk cId="1524246604" sldId="263"/>
            <ac:spMk id="3" creationId="{85BF6541-B0FA-9297-3DE4-B13C722629AE}"/>
          </ac:spMkLst>
        </pc:spChg>
        <pc:spChg chg="mod">
          <ac:chgData name="Elena-Beatrice Paun (2508054)" userId="S::2508054@student.uwtsd.ac.uk::f07fcc06-70b6-4e1d-8fb1-af0ef3f74832" providerId="AD" clId="Web-{94F76EA5-2A97-414E-8FC1-EDD49CD7F116}" dt="2026-07-23T08:57:29.642" v="240" actId="20577"/>
          <ac:spMkLst>
            <pc:docMk/>
            <pc:sldMk cId="1524246604" sldId="263"/>
            <ac:spMk id="4" creationId="{619FB4DE-DBB1-0BF2-DBFA-00D692BAF33E}"/>
          </ac:spMkLst>
        </pc:spChg>
        <pc:spChg chg="add del mod">
          <ac:chgData name="Elena-Beatrice Paun (2508054)" userId="S::2508054@student.uwtsd.ac.uk::f07fcc06-70b6-4e1d-8fb1-af0ef3f74832" providerId="AD" clId="Web-{94F76EA5-2A97-414E-8FC1-EDD49CD7F116}" dt="2026-07-23T08:22:12.033" v="124"/>
          <ac:spMkLst>
            <pc:docMk/>
            <pc:sldMk cId="1524246604" sldId="263"/>
            <ac:spMk id="5" creationId="{43473F00-61CD-DB1D-59AE-7201F21F4AB5}"/>
          </ac:spMkLst>
        </pc:spChg>
        <pc:spChg chg="add del mod">
          <ac:chgData name="Elena-Beatrice Paun (2508054)" userId="S::2508054@student.uwtsd.ac.uk::f07fcc06-70b6-4e1d-8fb1-af0ef3f74832" providerId="AD" clId="Web-{94F76EA5-2A97-414E-8FC1-EDD49CD7F116}" dt="2026-07-23T08:22:34.955" v="128"/>
          <ac:spMkLst>
            <pc:docMk/>
            <pc:sldMk cId="1524246604" sldId="263"/>
            <ac:spMk id="6" creationId="{31E44EDB-B8D6-52EE-7A6B-E9699DA041B1}"/>
          </ac:spMkLst>
        </pc:spChg>
        <pc:spChg chg="add mod">
          <ac:chgData name="Elena-Beatrice Paun (2508054)" userId="S::2508054@student.uwtsd.ac.uk::f07fcc06-70b6-4e1d-8fb1-af0ef3f74832" providerId="AD" clId="Web-{94F76EA5-2A97-414E-8FC1-EDD49CD7F116}" dt="2026-07-23T08:39:06.601" v="188" actId="20577"/>
          <ac:spMkLst>
            <pc:docMk/>
            <pc:sldMk cId="1524246604" sldId="263"/>
            <ac:spMk id="9" creationId="{12EE96D3-7B1D-9B0B-1AB5-B2E859032629}"/>
          </ac:spMkLst>
        </pc:spChg>
        <pc:spChg chg="add mod">
          <ac:chgData name="Elena-Beatrice Paun (2508054)" userId="S::2508054@student.uwtsd.ac.uk::f07fcc06-70b6-4e1d-8fb1-af0ef3f74832" providerId="AD" clId="Web-{94F76EA5-2A97-414E-8FC1-EDD49CD7F116}" dt="2026-07-23T08:33:22.635" v="186" actId="20577"/>
          <ac:spMkLst>
            <pc:docMk/>
            <pc:sldMk cId="1524246604" sldId="263"/>
            <ac:spMk id="10" creationId="{D3088123-01AB-7AEE-B7B8-73E89AFDDEB9}"/>
          </ac:spMkLst>
        </pc:spChg>
        <pc:spChg chg="add del">
          <ac:chgData name="Elena-Beatrice Paun (2508054)" userId="S::2508054@student.uwtsd.ac.uk::f07fcc06-70b6-4e1d-8fb1-af0ef3f74832" providerId="AD" clId="Web-{94F76EA5-2A97-414E-8FC1-EDD49CD7F116}" dt="2026-07-23T08:23:51.458" v="131"/>
          <ac:spMkLst>
            <pc:docMk/>
            <pc:sldMk cId="1524246604" sldId="263"/>
            <ac:spMk id="18" creationId="{1EA5387D-64D8-4D6C-B109-FF4E81DF609A}"/>
          </ac:spMkLst>
        </pc:spChg>
        <pc:spChg chg="add">
          <ac:chgData name="Elena-Beatrice Paun (2508054)" userId="S::2508054@student.uwtsd.ac.uk::f07fcc06-70b6-4e1d-8fb1-af0ef3f74832" providerId="AD" clId="Web-{94F76EA5-2A97-414E-8FC1-EDD49CD7F116}" dt="2026-07-23T08:26:32.964" v="134"/>
          <ac:spMkLst>
            <pc:docMk/>
            <pc:sldMk cId="1524246604" sldId="263"/>
            <ac:spMk id="20" creationId="{1EA5387D-64D8-4D6C-B109-FF4E81DF609A}"/>
          </ac:spMkLst>
        </pc:spChg>
        <pc:picChg chg="add del mod ord">
          <ac:chgData name="Elena-Beatrice Paun (2508054)" userId="S::2508054@student.uwtsd.ac.uk::f07fcc06-70b6-4e1d-8fb1-af0ef3f74832" providerId="AD" clId="Web-{94F76EA5-2A97-414E-8FC1-EDD49CD7F116}" dt="2026-07-23T08:24:08.896" v="132"/>
          <ac:picMkLst>
            <pc:docMk/>
            <pc:sldMk cId="1524246604" sldId="263"/>
            <ac:picMk id="7" creationId="{2EA20078-3EF9-E958-9B0F-CFD328889AA2}"/>
          </ac:picMkLst>
        </pc:picChg>
        <pc:picChg chg="add mod ord">
          <ac:chgData name="Elena-Beatrice Paun (2508054)" userId="S::2508054@student.uwtsd.ac.uk::f07fcc06-70b6-4e1d-8fb1-af0ef3f74832" providerId="AD" clId="Web-{94F76EA5-2A97-414E-8FC1-EDD49CD7F116}" dt="2026-07-23T08:26:32.964" v="134"/>
          <ac:picMkLst>
            <pc:docMk/>
            <pc:sldMk cId="1524246604" sldId="263"/>
            <ac:picMk id="8" creationId="{E1B7415D-6C96-C0E8-8764-2788F3846485}"/>
          </ac:picMkLst>
        </pc:picChg>
        <pc:picChg chg="add del">
          <ac:chgData name="Elena-Beatrice Paun (2508054)" userId="S::2508054@student.uwtsd.ac.uk::f07fcc06-70b6-4e1d-8fb1-af0ef3f74832" providerId="AD" clId="Web-{94F76EA5-2A97-414E-8FC1-EDD49CD7F116}" dt="2026-07-23T08:23:51.458" v="131"/>
          <ac:picMkLst>
            <pc:docMk/>
            <pc:sldMk cId="1524246604" sldId="263"/>
            <ac:picMk id="17" creationId="{75577CC7-6B96-4908-84E4-0D2AC01834E3}"/>
          </ac:picMkLst>
        </pc:picChg>
        <pc:picChg chg="add">
          <ac:chgData name="Elena-Beatrice Paun (2508054)" userId="S::2508054@student.uwtsd.ac.uk::f07fcc06-70b6-4e1d-8fb1-af0ef3f74832" providerId="AD" clId="Web-{94F76EA5-2A97-414E-8FC1-EDD49CD7F116}" dt="2026-07-23T08:26:32.964" v="134"/>
          <ac:picMkLst>
            <pc:docMk/>
            <pc:sldMk cId="1524246604" sldId="263"/>
            <ac:picMk id="19" creationId="{75577CC7-6B96-4908-84E4-0D2AC01834E3}"/>
          </ac:picMkLst>
        </pc:picChg>
      </pc:sldChg>
      <pc:sldChg chg="addSp delSp modSp mod setBg">
        <pc:chgData name="Elena-Beatrice Paun (2508054)" userId="S::2508054@student.uwtsd.ac.uk::f07fcc06-70b6-4e1d-8fb1-af0ef3f74832" providerId="AD" clId="Web-{94F76EA5-2A97-414E-8FC1-EDD49CD7F116}" dt="2026-07-23T08:57:05.391" v="234" actId="20577"/>
        <pc:sldMkLst>
          <pc:docMk/>
          <pc:sldMk cId="3278303392" sldId="264"/>
        </pc:sldMkLst>
        <pc:spChg chg="mod">
          <ac:chgData name="Elena-Beatrice Paun (2508054)" userId="S::2508054@student.uwtsd.ac.uk::f07fcc06-70b6-4e1d-8fb1-af0ef3f74832" providerId="AD" clId="Web-{94F76EA5-2A97-414E-8FC1-EDD49CD7F116}" dt="2026-07-23T08:56:41.640" v="228" actId="1076"/>
          <ac:spMkLst>
            <pc:docMk/>
            <pc:sldMk cId="3278303392" sldId="264"/>
            <ac:spMk id="2" creationId="{8F1A7612-3640-8A46-6C53-23859B0F0D09}"/>
          </ac:spMkLst>
        </pc:spChg>
        <pc:spChg chg="mod">
          <ac:chgData name="Elena-Beatrice Paun (2508054)" userId="S::2508054@student.uwtsd.ac.uk::f07fcc06-70b6-4e1d-8fb1-af0ef3f74832" providerId="AD" clId="Web-{94F76EA5-2A97-414E-8FC1-EDD49CD7F116}" dt="2026-07-23T08:57:05.391" v="234" actId="20577"/>
          <ac:spMkLst>
            <pc:docMk/>
            <pc:sldMk cId="3278303392" sldId="264"/>
            <ac:spMk id="4" creationId="{BD088BB7-3F9E-6D74-6077-0A34CDDDE233}"/>
          </ac:spMkLst>
        </pc:spChg>
        <pc:spChg chg="add del">
          <ac:chgData name="Elena-Beatrice Paun (2508054)" userId="S::2508054@student.uwtsd.ac.uk::f07fcc06-70b6-4e1d-8fb1-af0ef3f74832" providerId="AD" clId="Web-{94F76EA5-2A97-414E-8FC1-EDD49CD7F116}" dt="2026-07-23T08:55:41.748" v="218"/>
          <ac:spMkLst>
            <pc:docMk/>
            <pc:sldMk cId="3278303392" sldId="264"/>
            <ac:spMk id="9" creationId="{1EA5387D-64D8-4D6C-B109-FF4E81DF609A}"/>
          </ac:spMkLst>
        </pc:spChg>
        <pc:spChg chg="add">
          <ac:chgData name="Elena-Beatrice Paun (2508054)" userId="S::2508054@student.uwtsd.ac.uk::f07fcc06-70b6-4e1d-8fb1-af0ef3f74832" providerId="AD" clId="Web-{94F76EA5-2A97-414E-8FC1-EDD49CD7F116}" dt="2026-07-23T08:55:41.794" v="219"/>
          <ac:spMkLst>
            <pc:docMk/>
            <pc:sldMk cId="3278303392" sldId="264"/>
            <ac:spMk id="12" creationId="{C6606EF5-7DE8-44D4-A683-EF4986E9A39A}"/>
          </ac:spMkLst>
        </pc:spChg>
        <pc:spChg chg="add">
          <ac:chgData name="Elena-Beatrice Paun (2508054)" userId="S::2508054@student.uwtsd.ac.uk::f07fcc06-70b6-4e1d-8fb1-af0ef3f74832" providerId="AD" clId="Web-{94F76EA5-2A97-414E-8FC1-EDD49CD7F116}" dt="2026-07-23T08:55:41.794" v="219"/>
          <ac:spMkLst>
            <pc:docMk/>
            <pc:sldMk cId="3278303392" sldId="264"/>
            <ac:spMk id="13" creationId="{5BA420DF-B174-4FB4-8008-B3A1954B1E6F}"/>
          </ac:spMkLst>
        </pc:spChg>
        <pc:picChg chg="add mod ord">
          <ac:chgData name="Elena-Beatrice Paun (2508054)" userId="S::2508054@student.uwtsd.ac.uk::f07fcc06-70b6-4e1d-8fb1-af0ef3f74832" providerId="AD" clId="Web-{94F76EA5-2A97-414E-8FC1-EDD49CD7F116}" dt="2026-07-23T08:55:41.794" v="219"/>
          <ac:picMkLst>
            <pc:docMk/>
            <pc:sldMk cId="3278303392" sldId="264"/>
            <ac:picMk id="3" creationId="{61ED6E22-E23D-C128-19A6-5BA5DBCCB302}"/>
          </ac:picMkLst>
        </pc:picChg>
        <pc:picChg chg="add">
          <ac:chgData name="Elena-Beatrice Paun (2508054)" userId="S::2508054@student.uwtsd.ac.uk::f07fcc06-70b6-4e1d-8fb1-af0ef3f74832" providerId="AD" clId="Web-{94F76EA5-2A97-414E-8FC1-EDD49CD7F116}" dt="2026-07-23T08:55:41.794" v="219"/>
          <ac:picMkLst>
            <pc:docMk/>
            <pc:sldMk cId="3278303392" sldId="264"/>
            <ac:picMk id="11" creationId="{3BE15FE4-C7B0-4CE1-9889-0ACB5A7C11D4}"/>
          </ac:picMkLst>
        </pc:picChg>
      </pc:sldChg>
      <pc:sldChg chg="addSp delSp modSp mod modClrScheme chgLayout">
        <pc:chgData name="Elena-Beatrice Paun (2508054)" userId="S::2508054@student.uwtsd.ac.uk::f07fcc06-70b6-4e1d-8fb1-af0ef3f74832" providerId="AD" clId="Web-{94F76EA5-2A97-414E-8FC1-EDD49CD7F116}" dt="2026-07-23T09:22:42.073" v="432" actId="20577"/>
        <pc:sldMkLst>
          <pc:docMk/>
          <pc:sldMk cId="3723872285" sldId="266"/>
        </pc:sldMkLst>
        <pc:spChg chg="add del mod ord">
          <ac:chgData name="Elena-Beatrice Paun (2508054)" userId="S::2508054@student.uwtsd.ac.uk::f07fcc06-70b6-4e1d-8fb1-af0ef3f74832" providerId="AD" clId="Web-{94F76EA5-2A97-414E-8FC1-EDD49CD7F116}" dt="2026-07-23T09:13:43.569" v="327"/>
          <ac:spMkLst>
            <pc:docMk/>
            <pc:sldMk cId="3723872285" sldId="266"/>
            <ac:spMk id="2" creationId="{F65336CB-D50D-6F94-D002-89E69E3729FE}"/>
          </ac:spMkLst>
        </pc:spChg>
        <pc:spChg chg="add del mod ord">
          <ac:chgData name="Elena-Beatrice Paun (2508054)" userId="S::2508054@student.uwtsd.ac.uk::f07fcc06-70b6-4e1d-8fb1-af0ef3f74832" providerId="AD" clId="Web-{94F76EA5-2A97-414E-8FC1-EDD49CD7F116}" dt="2026-07-23T09:13:48.913" v="328"/>
          <ac:spMkLst>
            <pc:docMk/>
            <pc:sldMk cId="3723872285" sldId="266"/>
            <ac:spMk id="3" creationId="{EBFC8A76-A16C-47C8-0BAB-254F9F471536}"/>
          </ac:spMkLst>
        </pc:spChg>
        <pc:spChg chg="add mod">
          <ac:chgData name="Elena-Beatrice Paun (2508054)" userId="S::2508054@student.uwtsd.ac.uk::f07fcc06-70b6-4e1d-8fb1-af0ef3f74832" providerId="AD" clId="Web-{94F76EA5-2A97-414E-8FC1-EDD49CD7F116}" dt="2026-07-23T09:22:42.073" v="432" actId="20577"/>
          <ac:spMkLst>
            <pc:docMk/>
            <pc:sldMk cId="3723872285" sldId="266"/>
            <ac:spMk id="4" creationId="{759D9EB2-8124-D866-7D02-E6C389FBA05E}"/>
          </ac:spMkLst>
        </pc:spChg>
        <pc:graphicFrameChg chg="mod ord modGraphic">
          <ac:chgData name="Elena-Beatrice Paun (2508054)" userId="S::2508054@student.uwtsd.ac.uk::f07fcc06-70b6-4e1d-8fb1-af0ef3f74832" providerId="AD" clId="Web-{94F76EA5-2A97-414E-8FC1-EDD49CD7F116}" dt="2026-07-23T09:14:44.040" v="335" actId="1076"/>
          <ac:graphicFrameMkLst>
            <pc:docMk/>
            <pc:sldMk cId="3723872285" sldId="266"/>
            <ac:graphicFrameMk id="6" creationId="{A3DA5A7D-B995-B777-5FFE-7BE5882DA42E}"/>
          </ac:graphicFrameMkLst>
        </pc:graphicFrameChg>
        <pc:graphicFrameChg chg="mod modGraphic">
          <ac:chgData name="Elena-Beatrice Paun (2508054)" userId="S::2508054@student.uwtsd.ac.uk::f07fcc06-70b6-4e1d-8fb1-af0ef3f74832" providerId="AD" clId="Web-{94F76EA5-2A97-414E-8FC1-EDD49CD7F116}" dt="2026-07-23T09:14:34.289" v="334" actId="1076"/>
          <ac:graphicFrameMkLst>
            <pc:docMk/>
            <pc:sldMk cId="3723872285" sldId="266"/>
            <ac:graphicFrameMk id="8" creationId="{58A589A8-56B0-6A28-A06B-8C78A79E5FF6}"/>
          </ac:graphicFrameMkLst>
        </pc:graphicFrameChg>
      </pc:sldChg>
      <pc:sldChg chg="addSp modSp">
        <pc:chgData name="Elena-Beatrice Paun (2508054)" userId="S::2508054@student.uwtsd.ac.uk::f07fcc06-70b6-4e1d-8fb1-af0ef3f74832" providerId="AD" clId="Web-{94F76EA5-2A97-414E-8FC1-EDD49CD7F116}" dt="2026-07-23T09:22:12.509" v="401" actId="1076"/>
        <pc:sldMkLst>
          <pc:docMk/>
          <pc:sldMk cId="3832727197" sldId="267"/>
        </pc:sldMkLst>
        <pc:spChg chg="mod">
          <ac:chgData name="Elena-Beatrice Paun (2508054)" userId="S::2508054@student.uwtsd.ac.uk::f07fcc06-70b6-4e1d-8fb1-af0ef3f74832" providerId="AD" clId="Web-{94F76EA5-2A97-414E-8FC1-EDD49CD7F116}" dt="2026-07-23T09:22:12.509" v="401" actId="1076"/>
          <ac:spMkLst>
            <pc:docMk/>
            <pc:sldMk cId="3832727197" sldId="267"/>
            <ac:spMk id="3" creationId="{052EB300-51D0-ED2B-699B-B49E2AF62FA2}"/>
          </ac:spMkLst>
        </pc:spChg>
        <pc:spChg chg="add mod">
          <ac:chgData name="Elena-Beatrice Paun (2508054)" userId="S::2508054@student.uwtsd.ac.uk::f07fcc06-70b6-4e1d-8fb1-af0ef3f74832" providerId="AD" clId="Web-{94F76EA5-2A97-414E-8FC1-EDD49CD7F116}" dt="2026-07-23T09:22:08.197" v="400" actId="20577"/>
          <ac:spMkLst>
            <pc:docMk/>
            <pc:sldMk cId="3832727197" sldId="267"/>
            <ac:spMk id="4" creationId="{73F9ADE5-0ECA-F0E7-BA29-2AAE345BD7EE}"/>
          </ac:spMkLst>
        </pc:spChg>
        <pc:graphicFrameChg chg="mod modGraphic">
          <ac:chgData name="Elena-Beatrice Paun (2508054)" userId="S::2508054@student.uwtsd.ac.uk::f07fcc06-70b6-4e1d-8fb1-af0ef3f74832" providerId="AD" clId="Web-{94F76EA5-2A97-414E-8FC1-EDD49CD7F116}" dt="2026-07-23T09:15:40.151" v="340" actId="1076"/>
          <ac:graphicFrameMkLst>
            <pc:docMk/>
            <pc:sldMk cId="3832727197" sldId="267"/>
            <ac:graphicFrameMk id="2" creationId="{25CD1924-ECA8-7B87-7170-8DA6C040FC1D}"/>
          </ac:graphicFrameMkLst>
        </pc:graphicFrameChg>
      </pc:sldChg>
      <pc:sldChg chg="modSp">
        <pc:chgData name="Elena-Beatrice Paun (2508054)" userId="S::2508054@student.uwtsd.ac.uk::f07fcc06-70b6-4e1d-8fb1-af0ef3f74832" providerId="AD" clId="Web-{94F76EA5-2A97-414E-8FC1-EDD49CD7F116}" dt="2026-07-23T09:24:01.420" v="445" actId="20577"/>
        <pc:sldMkLst>
          <pc:docMk/>
          <pc:sldMk cId="3648504809" sldId="594"/>
        </pc:sldMkLst>
        <pc:spChg chg="mod">
          <ac:chgData name="Elena-Beatrice Paun (2508054)" userId="S::2508054@student.uwtsd.ac.uk::f07fcc06-70b6-4e1d-8fb1-af0ef3f74832" providerId="AD" clId="Web-{94F76EA5-2A97-414E-8FC1-EDD49CD7F116}" dt="2026-07-23T09:24:01.420" v="445" actId="20577"/>
          <ac:spMkLst>
            <pc:docMk/>
            <pc:sldMk cId="3648504809" sldId="594"/>
            <ac:spMk id="5" creationId="{D69C9C25-74CC-89AF-AC95-68225799A701}"/>
          </ac:spMkLst>
        </pc:spChg>
      </pc:sldChg>
      <pc:sldChg chg="addSp delSp modSp">
        <pc:chgData name="Elena-Beatrice Paun (2508054)" userId="S::2508054@student.uwtsd.ac.uk::f07fcc06-70b6-4e1d-8fb1-af0ef3f74832" providerId="AD" clId="Web-{94F76EA5-2A97-414E-8FC1-EDD49CD7F116}" dt="2026-07-23T09:23:44.263" v="442" actId="20577"/>
        <pc:sldMkLst>
          <pc:docMk/>
          <pc:sldMk cId="2233215141" sldId="595"/>
        </pc:sldMkLst>
        <pc:spChg chg="mod">
          <ac:chgData name="Elena-Beatrice Paun (2508054)" userId="S::2508054@student.uwtsd.ac.uk::f07fcc06-70b6-4e1d-8fb1-af0ef3f74832" providerId="AD" clId="Web-{94F76EA5-2A97-414E-8FC1-EDD49CD7F116}" dt="2026-07-23T09:23:44.263" v="442" actId="20577"/>
          <ac:spMkLst>
            <pc:docMk/>
            <pc:sldMk cId="2233215141" sldId="595"/>
            <ac:spMk id="2" creationId="{FD7E51F8-82C2-26DC-2B70-95275B791F1E}"/>
          </ac:spMkLst>
        </pc:spChg>
        <pc:spChg chg="add del mod">
          <ac:chgData name="Elena-Beatrice Paun (2508054)" userId="S::2508054@student.uwtsd.ac.uk::f07fcc06-70b6-4e1d-8fb1-af0ef3f74832" providerId="AD" clId="Web-{94F76EA5-2A97-414E-8FC1-EDD49CD7F116}" dt="2026-07-23T09:23:17.965" v="434"/>
          <ac:spMkLst>
            <pc:docMk/>
            <pc:sldMk cId="2233215141" sldId="595"/>
            <ac:spMk id="4" creationId="{5C6AB904-99AD-055E-CBF0-E89220DE2EA7}"/>
          </ac:spMkLst>
        </pc:spChg>
        <pc:picChg chg="del">
          <ac:chgData name="Elena-Beatrice Paun (2508054)" userId="S::2508054@student.uwtsd.ac.uk::f07fcc06-70b6-4e1d-8fb1-af0ef3f74832" providerId="AD" clId="Web-{94F76EA5-2A97-414E-8FC1-EDD49CD7F116}" dt="2026-07-23T09:23:16.481" v="433"/>
          <ac:picMkLst>
            <pc:docMk/>
            <pc:sldMk cId="2233215141" sldId="595"/>
            <ac:picMk id="5" creationId="{E21C1DA0-2878-AF0F-EFB1-7173236AC642}"/>
          </ac:picMkLst>
        </pc:picChg>
        <pc:picChg chg="add mod ord">
          <ac:chgData name="Elena-Beatrice Paun (2508054)" userId="S::2508054@student.uwtsd.ac.uk::f07fcc06-70b6-4e1d-8fb1-af0ef3f74832" providerId="AD" clId="Web-{94F76EA5-2A97-414E-8FC1-EDD49CD7F116}" dt="2026-07-23T09:23:17.965" v="434"/>
          <ac:picMkLst>
            <pc:docMk/>
            <pc:sldMk cId="2233215141" sldId="595"/>
            <ac:picMk id="6" creationId="{DE0B7CE6-F44A-D621-83F4-25D8D3547B91}"/>
          </ac:picMkLst>
        </pc:picChg>
      </pc:sldChg>
      <pc:sldChg chg="addSp delSp modSp mod setBg">
        <pc:chgData name="Elena-Beatrice Paun (2508054)" userId="S::2508054@student.uwtsd.ac.uk::f07fcc06-70b6-4e1d-8fb1-af0ef3f74832" providerId="AD" clId="Web-{94F76EA5-2A97-414E-8FC1-EDD49CD7F116}" dt="2026-07-23T09:18:19.579" v="345"/>
        <pc:sldMkLst>
          <pc:docMk/>
          <pc:sldMk cId="4032611855" sldId="596"/>
        </pc:sldMkLst>
        <pc:spChg chg="mod">
          <ac:chgData name="Elena-Beatrice Paun (2508054)" userId="S::2508054@student.uwtsd.ac.uk::f07fcc06-70b6-4e1d-8fb1-af0ef3f74832" providerId="AD" clId="Web-{94F76EA5-2A97-414E-8FC1-EDD49CD7F116}" dt="2026-07-23T09:18:19.579" v="345"/>
          <ac:spMkLst>
            <pc:docMk/>
            <pc:sldMk cId="4032611855" sldId="596"/>
            <ac:spMk id="2" creationId="{76F3B8C3-F3C0-E124-A054-318C81FE3F85}"/>
          </ac:spMkLst>
        </pc:spChg>
        <pc:spChg chg="mod">
          <ac:chgData name="Elena-Beatrice Paun (2508054)" userId="S::2508054@student.uwtsd.ac.uk::f07fcc06-70b6-4e1d-8fb1-af0ef3f74832" providerId="AD" clId="Web-{94F76EA5-2A97-414E-8FC1-EDD49CD7F116}" dt="2026-07-23T09:18:19.579" v="345"/>
          <ac:spMkLst>
            <pc:docMk/>
            <pc:sldMk cId="4032611855" sldId="596"/>
            <ac:spMk id="3" creationId="{B841594E-8135-E547-4C86-A7972099DE5E}"/>
          </ac:spMkLst>
        </pc:spChg>
        <pc:spChg chg="add del mod">
          <ac:chgData name="Elena-Beatrice Paun (2508054)" userId="S::2508054@student.uwtsd.ac.uk::f07fcc06-70b6-4e1d-8fb1-af0ef3f74832" providerId="AD" clId="Web-{94F76EA5-2A97-414E-8FC1-EDD49CD7F116}" dt="2026-07-23T08:19:16.964" v="64"/>
          <ac:spMkLst>
            <pc:docMk/>
            <pc:sldMk cId="4032611855" sldId="596"/>
            <ac:spMk id="4" creationId="{AAD35FD0-4181-BA7F-1AA9-9C6E09C5652B}"/>
          </ac:spMkLst>
        </pc:spChg>
        <pc:spChg chg="add">
          <ac:chgData name="Elena-Beatrice Paun (2508054)" userId="S::2508054@student.uwtsd.ac.uk::f07fcc06-70b6-4e1d-8fb1-af0ef3f74832" providerId="AD" clId="Web-{94F76EA5-2A97-414E-8FC1-EDD49CD7F116}" dt="2026-07-23T09:18:19.579" v="345"/>
          <ac:spMkLst>
            <pc:docMk/>
            <pc:sldMk cId="4032611855" sldId="596"/>
            <ac:spMk id="10" creationId="{1EA5387D-64D8-4D6C-B109-FF4E81DF609A}"/>
          </ac:spMkLst>
        </pc:spChg>
        <pc:picChg chg="add mod ord">
          <ac:chgData name="Elena-Beatrice Paun (2508054)" userId="S::2508054@student.uwtsd.ac.uk::f07fcc06-70b6-4e1d-8fb1-af0ef3f74832" providerId="AD" clId="Web-{94F76EA5-2A97-414E-8FC1-EDD49CD7F116}" dt="2026-07-23T09:18:19.579" v="345"/>
          <ac:picMkLst>
            <pc:docMk/>
            <pc:sldMk cId="4032611855" sldId="596"/>
            <ac:picMk id="5" creationId="{142799E6-513F-94EA-5A16-6F008411B7D9}"/>
          </ac:picMkLst>
        </pc:picChg>
      </pc:sldChg>
      <pc:sldChg chg="modSp new del">
        <pc:chgData name="Elena-Beatrice Paun (2508054)" userId="S::2508054@student.uwtsd.ac.uk::f07fcc06-70b6-4e1d-8fb1-af0ef3f74832" providerId="AD" clId="Web-{94F76EA5-2A97-414E-8FC1-EDD49CD7F116}" dt="2026-07-23T08:18:17.258" v="43"/>
        <pc:sldMkLst>
          <pc:docMk/>
          <pc:sldMk cId="1469535195" sldId="597"/>
        </pc:sldMkLst>
        <pc:spChg chg="mod">
          <ac:chgData name="Elena-Beatrice Paun (2508054)" userId="S::2508054@student.uwtsd.ac.uk::f07fcc06-70b6-4e1d-8fb1-af0ef3f74832" providerId="AD" clId="Web-{94F76EA5-2A97-414E-8FC1-EDD49CD7F116}" dt="2026-07-23T08:18:16.008" v="42" actId="20577"/>
          <ac:spMkLst>
            <pc:docMk/>
            <pc:sldMk cId="1469535195" sldId="597"/>
            <ac:spMk id="2" creationId="{CC950CE0-65AD-B911-A2C9-870700181CF0}"/>
          </ac:spMkLst>
        </pc:spChg>
      </pc:sldChg>
      <pc:sldChg chg="modSp new del">
        <pc:chgData name="Elena-Beatrice Paun (2508054)" userId="S::2508054@student.uwtsd.ac.uk::f07fcc06-70b6-4e1d-8fb1-af0ef3f74832" providerId="AD" clId="Web-{94F76EA5-2A97-414E-8FC1-EDD49CD7F116}" dt="2026-07-23T08:17:45.273" v="34"/>
        <pc:sldMkLst>
          <pc:docMk/>
          <pc:sldMk cId="2554919966" sldId="597"/>
        </pc:sldMkLst>
        <pc:spChg chg="mod">
          <ac:chgData name="Elena-Beatrice Paun (2508054)" userId="S::2508054@student.uwtsd.ac.uk::f07fcc06-70b6-4e1d-8fb1-af0ef3f74832" providerId="AD" clId="Web-{94F76EA5-2A97-414E-8FC1-EDD49CD7F116}" dt="2026-07-23T08:17:44.773" v="33" actId="20577"/>
          <ac:spMkLst>
            <pc:docMk/>
            <pc:sldMk cId="2554919966" sldId="597"/>
            <ac:spMk id="2" creationId="{2216055D-77B4-C67D-AE17-75A586B9AACB}"/>
          </ac:spMkLst>
        </pc:spChg>
      </pc:sldChg>
      <pc:sldChg chg="addSp delSp modSp new mod setBg">
        <pc:chgData name="Elena-Beatrice Paun (2508054)" userId="S::2508054@student.uwtsd.ac.uk::f07fcc06-70b6-4e1d-8fb1-af0ef3f74832" providerId="AD" clId="Web-{94F76EA5-2A97-414E-8FC1-EDD49CD7F116}" dt="2026-07-23T09:21:31.227" v="374" actId="1076"/>
        <pc:sldMkLst>
          <pc:docMk/>
          <pc:sldMk cId="3873759872" sldId="597"/>
        </pc:sldMkLst>
        <pc:spChg chg="add mod ord">
          <ac:chgData name="Elena-Beatrice Paun (2508054)" userId="S::2508054@student.uwtsd.ac.uk::f07fcc06-70b6-4e1d-8fb1-af0ef3f74832" providerId="AD" clId="Web-{94F76EA5-2A97-414E-8FC1-EDD49CD7F116}" dt="2026-07-23T09:21:31.227" v="374" actId="1076"/>
          <ac:spMkLst>
            <pc:docMk/>
            <pc:sldMk cId="3873759872" sldId="597"/>
            <ac:spMk id="2" creationId="{EC60CD0F-968D-6745-4771-FE4A28A86746}"/>
          </ac:spMkLst>
        </pc:spChg>
        <pc:spChg chg="add mod">
          <ac:chgData name="Elena-Beatrice Paun (2508054)" userId="S::2508054@student.uwtsd.ac.uk::f07fcc06-70b6-4e1d-8fb1-af0ef3f74832" providerId="AD" clId="Web-{94F76EA5-2A97-414E-8FC1-EDD49CD7F116}" dt="2026-07-23T09:21:21.304" v="372" actId="20577"/>
          <ac:spMkLst>
            <pc:docMk/>
            <pc:sldMk cId="3873759872" sldId="597"/>
            <ac:spMk id="5" creationId="{F77A1E27-0D76-7C72-802E-8C3520144DB6}"/>
          </ac:spMkLst>
        </pc:spChg>
        <pc:spChg chg="add del">
          <ac:chgData name="Elena-Beatrice Paun (2508054)" userId="S::2508054@student.uwtsd.ac.uk::f07fcc06-70b6-4e1d-8fb1-af0ef3f74832" providerId="AD" clId="Web-{94F76EA5-2A97-414E-8FC1-EDD49CD7F116}" dt="2026-07-23T09:19:47.394" v="348"/>
          <ac:spMkLst>
            <pc:docMk/>
            <pc:sldMk cId="3873759872" sldId="597"/>
            <ac:spMk id="10" creationId="{CA3D3822-8A18-41ED-9EE7-465339DF5DD5}"/>
          </ac:spMkLst>
        </pc:spChg>
        <pc:spChg chg="add">
          <ac:chgData name="Elena-Beatrice Paun (2508054)" userId="S::2508054@student.uwtsd.ac.uk::f07fcc06-70b6-4e1d-8fb1-af0ef3f74832" providerId="AD" clId="Web-{94F76EA5-2A97-414E-8FC1-EDD49CD7F116}" dt="2026-07-23T09:20:53.006" v="362"/>
          <ac:spMkLst>
            <pc:docMk/>
            <pc:sldMk cId="3873759872" sldId="597"/>
            <ac:spMk id="11" creationId="{E2E0C929-96C6-41B1-A001-566036DF047B}"/>
          </ac:spMkLst>
        </pc:spChg>
        <pc:spChg chg="add del">
          <ac:chgData name="Elena-Beatrice Paun (2508054)" userId="S::2508054@student.uwtsd.ac.uk::f07fcc06-70b6-4e1d-8fb1-af0ef3f74832" providerId="AD" clId="Web-{94F76EA5-2A97-414E-8FC1-EDD49CD7F116}" dt="2026-07-23T09:20:31.349" v="358"/>
          <ac:spMkLst>
            <pc:docMk/>
            <pc:sldMk cId="3873759872" sldId="597"/>
            <ac:spMk id="15" creationId="{1EA5387D-64D8-4D6C-B109-FF4E81DF609A}"/>
          </ac:spMkLst>
        </pc:spChg>
        <pc:picChg chg="add del mod">
          <ac:chgData name="Elena-Beatrice Paun (2508054)" userId="S::2508054@student.uwtsd.ac.uk::f07fcc06-70b6-4e1d-8fb1-af0ef3f74832" providerId="AD" clId="Web-{94F76EA5-2A97-414E-8FC1-EDD49CD7F116}" dt="2026-07-23T09:20:36.490" v="359"/>
          <ac:picMkLst>
            <pc:docMk/>
            <pc:sldMk cId="3873759872" sldId="597"/>
            <ac:picMk id="3" creationId="{A579AA37-5CAB-5F8B-FB4B-5F6F9F9545B8}"/>
          </ac:picMkLst>
        </pc:picChg>
        <pc:picChg chg="add mod">
          <ac:chgData name="Elena-Beatrice Paun (2508054)" userId="S::2508054@student.uwtsd.ac.uk::f07fcc06-70b6-4e1d-8fb1-af0ef3f74832" providerId="AD" clId="Web-{94F76EA5-2A97-414E-8FC1-EDD49CD7F116}" dt="2026-07-23T09:20:53.006" v="362"/>
          <ac:picMkLst>
            <pc:docMk/>
            <pc:sldMk cId="3873759872" sldId="597"/>
            <ac:picMk id="4" creationId="{687EA0A8-5C9B-716D-20D4-FD7397BD74EC}"/>
          </ac:picMkLst>
        </pc:picChg>
        <pc:picChg chg="add del">
          <ac:chgData name="Elena-Beatrice Paun (2508054)" userId="S::2508054@student.uwtsd.ac.uk::f07fcc06-70b6-4e1d-8fb1-af0ef3f74832" providerId="AD" clId="Web-{94F76EA5-2A97-414E-8FC1-EDD49CD7F116}" dt="2026-07-23T09:19:47.394" v="348"/>
          <ac:picMkLst>
            <pc:docMk/>
            <pc:sldMk cId="3873759872" sldId="597"/>
            <ac:picMk id="8" creationId="{75577CC7-6B96-4908-84E4-0D2AC01834E3}"/>
          </ac:picMkLst>
        </pc:picChg>
        <pc:picChg chg="add">
          <ac:chgData name="Elena-Beatrice Paun (2508054)" userId="S::2508054@student.uwtsd.ac.uk::f07fcc06-70b6-4e1d-8fb1-af0ef3f74832" providerId="AD" clId="Web-{94F76EA5-2A97-414E-8FC1-EDD49CD7F116}" dt="2026-07-23T09:20:53.006" v="362"/>
          <ac:picMkLst>
            <pc:docMk/>
            <pc:sldMk cId="3873759872" sldId="597"/>
            <ac:picMk id="9" creationId="{75577CC7-6B96-4908-84E4-0D2AC01834E3}"/>
          </ac:picMkLst>
        </pc:picChg>
        <pc:picChg chg="add del">
          <ac:chgData name="Elena-Beatrice Paun (2508054)" userId="S::2508054@student.uwtsd.ac.uk::f07fcc06-70b6-4e1d-8fb1-af0ef3f74832" providerId="AD" clId="Web-{94F76EA5-2A97-414E-8FC1-EDD49CD7F116}" dt="2026-07-23T09:19:47.394" v="348"/>
          <ac:picMkLst>
            <pc:docMk/>
            <pc:sldMk cId="3873759872" sldId="597"/>
            <ac:picMk id="12" creationId="{AC9F2842-5B80-4C1D-8C91-93F240628336}"/>
          </ac:picMkLst>
        </pc:picChg>
        <pc:picChg chg="add del">
          <ac:chgData name="Elena-Beatrice Paun (2508054)" userId="S::2508054@student.uwtsd.ac.uk::f07fcc06-70b6-4e1d-8fb1-af0ef3f74832" providerId="AD" clId="Web-{94F76EA5-2A97-414E-8FC1-EDD49CD7F116}" dt="2026-07-23T09:20:31.349" v="358"/>
          <ac:picMkLst>
            <pc:docMk/>
            <pc:sldMk cId="3873759872" sldId="597"/>
            <ac:picMk id="14" creationId="{75577CC7-6B96-4908-84E4-0D2AC01834E3}"/>
          </ac:picMkLst>
        </pc:picChg>
      </pc:sldChg>
      <pc:sldChg chg="addSp delSp modSp new mod setBg">
        <pc:chgData name="Elena-Beatrice Paun (2508054)" userId="S::2508054@student.uwtsd.ac.uk::f07fcc06-70b6-4e1d-8fb1-af0ef3f74832" providerId="AD" clId="Web-{94F76EA5-2A97-414E-8FC1-EDD49CD7F116}" dt="2026-07-23T09:12:50.661" v="324" actId="20577"/>
        <pc:sldMkLst>
          <pc:docMk/>
          <pc:sldMk cId="2199303117" sldId="598"/>
        </pc:sldMkLst>
        <pc:spChg chg="add del mod">
          <ac:chgData name="Elena-Beatrice Paun (2508054)" userId="S::2508054@student.uwtsd.ac.uk::f07fcc06-70b6-4e1d-8fb1-af0ef3f74832" providerId="AD" clId="Web-{94F76EA5-2A97-414E-8FC1-EDD49CD7F116}" dt="2026-07-23T09:01:31.901" v="280"/>
          <ac:spMkLst>
            <pc:docMk/>
            <pc:sldMk cId="2199303117" sldId="598"/>
            <ac:spMk id="3" creationId="{83207BB7-5F9E-B520-06EF-018CBB0F15C3}"/>
          </ac:spMkLst>
        </pc:spChg>
        <pc:spChg chg="add mod">
          <ac:chgData name="Elena-Beatrice Paun (2508054)" userId="S::2508054@student.uwtsd.ac.uk::f07fcc06-70b6-4e1d-8fb1-af0ef3f74832" providerId="AD" clId="Web-{94F76EA5-2A97-414E-8FC1-EDD49CD7F116}" dt="2026-07-23T09:12:50.661" v="324" actId="20577"/>
          <ac:spMkLst>
            <pc:docMk/>
            <pc:sldMk cId="2199303117" sldId="598"/>
            <ac:spMk id="4" creationId="{3F6B8AE1-3632-A34F-C01F-CCC4980CC524}"/>
          </ac:spMkLst>
        </pc:spChg>
        <pc:spChg chg="add mod ord">
          <ac:chgData name="Elena-Beatrice Paun (2508054)" userId="S::2508054@student.uwtsd.ac.uk::f07fcc06-70b6-4e1d-8fb1-af0ef3f74832" providerId="AD" clId="Web-{94F76EA5-2A97-414E-8FC1-EDD49CD7F116}" dt="2026-07-23T09:01:31.901" v="280"/>
          <ac:spMkLst>
            <pc:docMk/>
            <pc:sldMk cId="2199303117" sldId="598"/>
            <ac:spMk id="5" creationId="{CFF15913-F4D3-5632-23AE-4BF3416A6164}"/>
          </ac:spMkLst>
        </pc:spChg>
        <pc:spChg chg="add del">
          <ac:chgData name="Elena-Beatrice Paun (2508054)" userId="S::2508054@student.uwtsd.ac.uk::f07fcc06-70b6-4e1d-8fb1-af0ef3f74832" providerId="AD" clId="Web-{94F76EA5-2A97-414E-8FC1-EDD49CD7F116}" dt="2026-07-23T08:58:41.347" v="244"/>
          <ac:spMkLst>
            <pc:docMk/>
            <pc:sldMk cId="2199303117" sldId="598"/>
            <ac:spMk id="7" creationId="{4BCC8B00-7646-4C46-8DD7-701BCBEA98FC}"/>
          </ac:spMkLst>
        </pc:spChg>
        <pc:spChg chg="add del">
          <ac:chgData name="Elena-Beatrice Paun (2508054)" userId="S::2508054@student.uwtsd.ac.uk::f07fcc06-70b6-4e1d-8fb1-af0ef3f74832" providerId="AD" clId="Web-{94F76EA5-2A97-414E-8FC1-EDD49CD7F116}" dt="2026-07-23T09:01:31.901" v="280"/>
          <ac:spMkLst>
            <pc:docMk/>
            <pc:sldMk cId="2199303117" sldId="598"/>
            <ac:spMk id="13" creationId="{1EA5387D-64D8-4D6C-B109-FF4E81DF609A}"/>
          </ac:spMkLst>
        </pc:spChg>
        <pc:graphicFrameChg chg="add del">
          <ac:chgData name="Elena-Beatrice Paun (2508054)" userId="S::2508054@student.uwtsd.ac.uk::f07fcc06-70b6-4e1d-8fb1-af0ef3f74832" providerId="AD" clId="Web-{94F76EA5-2A97-414E-8FC1-EDD49CD7F116}" dt="2026-07-23T09:00:44.009" v="269"/>
          <ac:graphicFrameMkLst>
            <pc:docMk/>
            <pc:sldMk cId="2199303117" sldId="598"/>
            <ac:graphicFrameMk id="8" creationId="{D309DA9B-F5D3-B0CA-D2E7-383B34BCFCD1}"/>
          </ac:graphicFrameMkLst>
        </pc:graphicFrameChg>
        <pc:graphicFrameChg chg="add del">
          <ac:chgData name="Elena-Beatrice Paun (2508054)" userId="S::2508054@student.uwtsd.ac.uk::f07fcc06-70b6-4e1d-8fb1-af0ef3f74832" providerId="AD" clId="Web-{94F76EA5-2A97-414E-8FC1-EDD49CD7F116}" dt="2026-07-23T09:00:49.837" v="271"/>
          <ac:graphicFrameMkLst>
            <pc:docMk/>
            <pc:sldMk cId="2199303117" sldId="598"/>
            <ac:graphicFrameMk id="10" creationId="{94F86D93-776B-D6DC-8071-C09DD41F7446}"/>
          </ac:graphicFrameMkLst>
        </pc:graphicFrameChg>
        <pc:picChg chg="add del mod">
          <ac:chgData name="Elena-Beatrice Paun (2508054)" userId="S::2508054@student.uwtsd.ac.uk::f07fcc06-70b6-4e1d-8fb1-af0ef3f74832" providerId="AD" clId="Web-{94F76EA5-2A97-414E-8FC1-EDD49CD7F116}" dt="2026-07-23T08:59:01.942" v="247"/>
          <ac:picMkLst>
            <pc:docMk/>
            <pc:sldMk cId="2199303117" sldId="598"/>
            <ac:picMk id="2" creationId="{F86E91D1-6D7E-02FB-47B3-77BE051D7BDC}"/>
          </ac:picMkLst>
        </pc:picChg>
        <pc:picChg chg="add del mod">
          <ac:chgData name="Elena-Beatrice Paun (2508054)" userId="S::2508054@student.uwtsd.ac.uk::f07fcc06-70b6-4e1d-8fb1-af0ef3f74832" providerId="AD" clId="Web-{94F76EA5-2A97-414E-8FC1-EDD49CD7F116}" dt="2026-07-23T09:00:53.056" v="274"/>
          <ac:picMkLst>
            <pc:docMk/>
            <pc:sldMk cId="2199303117" sldId="598"/>
            <ac:picMk id="6" creationId="{58DAC41B-A515-4A98-A6D3-C88BE39FAFC3}"/>
          </ac:picMkLst>
        </pc:picChg>
        <pc:picChg chg="add del mod">
          <ac:chgData name="Elena-Beatrice Paun (2508054)" userId="S::2508054@student.uwtsd.ac.uk::f07fcc06-70b6-4e1d-8fb1-af0ef3f74832" providerId="AD" clId="Web-{94F76EA5-2A97-414E-8FC1-EDD49CD7F116}" dt="2026-07-23T09:01:31.901" v="280"/>
          <ac:picMkLst>
            <pc:docMk/>
            <pc:sldMk cId="2199303117" sldId="598"/>
            <ac:picMk id="9" creationId="{B0CD4824-230B-6E26-1951-34E4C1C433D9}"/>
          </ac:picMkLst>
        </pc:picChg>
        <pc:picChg chg="add del">
          <ac:chgData name="Elena-Beatrice Paun (2508054)" userId="S::2508054@student.uwtsd.ac.uk::f07fcc06-70b6-4e1d-8fb1-af0ef3f74832" providerId="AD" clId="Web-{94F76EA5-2A97-414E-8FC1-EDD49CD7F116}" dt="2026-07-23T09:01:31.901" v="280"/>
          <ac:picMkLst>
            <pc:docMk/>
            <pc:sldMk cId="2199303117" sldId="598"/>
            <ac:picMk id="11" creationId="{75577CC7-6B96-4908-84E4-0D2AC01834E3}"/>
          </ac:picMkLst>
        </pc:picChg>
        <pc:picChg chg="add del mod">
          <ac:chgData name="Elena-Beatrice Paun (2508054)" userId="S::2508054@student.uwtsd.ac.uk::f07fcc06-70b6-4e1d-8fb1-af0ef3f74832" providerId="AD" clId="Web-{94F76EA5-2A97-414E-8FC1-EDD49CD7F116}" dt="2026-07-23T09:01:27.760" v="278"/>
          <ac:picMkLst>
            <pc:docMk/>
            <pc:sldMk cId="2199303117" sldId="598"/>
            <ac:picMk id="32" creationId="{C350FBD8-C610-0484-27D0-84AC2567BA35}"/>
          </ac:picMkLst>
        </pc:picChg>
        <pc:picChg chg="add del mod ord">
          <ac:chgData name="Elena-Beatrice Paun (2508054)" userId="S::2508054@student.uwtsd.ac.uk::f07fcc06-70b6-4e1d-8fb1-af0ef3f74832" providerId="AD" clId="Web-{94F76EA5-2A97-414E-8FC1-EDD49CD7F116}" dt="2026-07-23T09:12:04.846" v="319" actId="14100"/>
          <ac:picMkLst>
            <pc:docMk/>
            <pc:sldMk cId="2199303117" sldId="598"/>
            <ac:picMk id="33" creationId="{162CC661-68E9-85D3-3E2A-906063FFA6C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7A335A-4ED0-4E32-95C0-3B700651357B}" type="datetimeFigureOut">
              <a:rPr lang="en-GB" smtClean="0"/>
              <a:t>23/07/2026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9A1913-6DB5-475A-8BAA-6F28904B4740}" type="slidenum">
              <a:rPr lang="en-GB" smtClean="0"/>
              <a:t>‹#›</a:t>
            </a:fld>
            <a:endParaRPr lang="en-GB"/>
          </a:p>
        </p:txBody>
      </p:sp>
    </p:spTree>
    <p:extLst>
      <p:ext uri="{BB962C8B-B14F-4D97-AF65-F5344CB8AC3E}">
        <p14:creationId xmlns:p14="http://schemas.microsoft.com/office/powerpoint/2010/main" val="2559375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a:solidFill>
                  <a:srgbClr val="000000"/>
                </a:solidFill>
                <a:effectLst/>
                <a:latin typeface="Söhne"/>
              </a:rPr>
              <a:t>When introducing yourself remember to Keep the introduction section concise but impactful. The goal is to establish trust and confidence in your ability to lead the business successfully. Remember to focus on relevant information that aligns with your business idea and creates a positive impression of you. You may include the following information.</a:t>
            </a:r>
          </a:p>
          <a:p>
            <a:endParaRPr lang="en-GB" b="0" i="0">
              <a:solidFill>
                <a:srgbClr val="000000"/>
              </a:solidFill>
              <a:effectLst/>
              <a:latin typeface="Söhne"/>
            </a:endParaRPr>
          </a:p>
          <a:p>
            <a:r>
              <a:rPr lang="en-GB" b="1" i="0">
                <a:solidFill>
                  <a:srgbClr val="000000"/>
                </a:solidFill>
                <a:effectLst/>
                <a:latin typeface="Söhne"/>
              </a:rPr>
              <a:t>Name and Role</a:t>
            </a:r>
            <a:r>
              <a:rPr lang="en-GB" b="0" i="0">
                <a:solidFill>
                  <a:srgbClr val="000000"/>
                </a:solidFill>
                <a:effectLst/>
                <a:latin typeface="Söhne"/>
              </a:rPr>
              <a:t>: Start by stating your name and your position or role in the company. If you are the founder or one of the key team members, mention your title (e.g., CEO, Co-founder).</a:t>
            </a:r>
          </a:p>
          <a:p>
            <a:endParaRPr lang="en-GB" b="0" i="0">
              <a:solidFill>
                <a:srgbClr val="000000"/>
              </a:solidFill>
              <a:effectLst/>
              <a:latin typeface="Söhne"/>
            </a:endParaRPr>
          </a:p>
          <a:p>
            <a:r>
              <a:rPr lang="en-GB" b="1" i="0">
                <a:solidFill>
                  <a:srgbClr val="000000"/>
                </a:solidFill>
                <a:effectLst/>
                <a:latin typeface="Söhne"/>
              </a:rPr>
              <a:t>Background and Experience</a:t>
            </a:r>
            <a:r>
              <a:rPr lang="en-GB" b="0" i="0">
                <a:solidFill>
                  <a:srgbClr val="000000"/>
                </a:solidFill>
                <a:effectLst/>
                <a:latin typeface="Söhne"/>
              </a:rPr>
              <a:t>: Briefly share your relevant background and experience. Highlight any expertise, qualifications, or achievements that demonstrate your capability to lead and execute the business idea effectively.</a:t>
            </a:r>
          </a:p>
          <a:p>
            <a:endParaRPr lang="en-GB" b="0" i="0">
              <a:solidFill>
                <a:srgbClr val="000000"/>
              </a:solidFill>
              <a:effectLst/>
              <a:latin typeface="Söhne"/>
            </a:endParaRPr>
          </a:p>
          <a:p>
            <a:r>
              <a:rPr lang="en-GB" b="1" i="0">
                <a:solidFill>
                  <a:srgbClr val="000000"/>
                </a:solidFill>
                <a:effectLst/>
                <a:latin typeface="Söhne"/>
              </a:rPr>
              <a:t>Passion and Motivation</a:t>
            </a:r>
            <a:r>
              <a:rPr lang="en-GB" b="0" i="0">
                <a:solidFill>
                  <a:srgbClr val="000000"/>
                </a:solidFill>
                <a:effectLst/>
                <a:latin typeface="Söhne"/>
              </a:rPr>
              <a:t>: Explain why you are passionate about the business and the problem you are solving. Share your vision for the company and what drives you to pursue this venture.</a:t>
            </a:r>
          </a:p>
          <a:p>
            <a:endParaRPr lang="en-GB" b="0" i="0">
              <a:solidFill>
                <a:srgbClr val="000000"/>
              </a:solidFill>
              <a:effectLst/>
              <a:latin typeface="Söhne"/>
            </a:endParaRPr>
          </a:p>
          <a:p>
            <a:endParaRPr lang="en-GB" b="0" i="0">
              <a:solidFill>
                <a:srgbClr val="000000"/>
              </a:solidFill>
              <a:effectLst/>
              <a:latin typeface="Söhne"/>
            </a:endParaRPr>
          </a:p>
          <a:p>
            <a:r>
              <a:rPr lang="en-GB" b="1" i="0">
                <a:solidFill>
                  <a:srgbClr val="000000"/>
                </a:solidFill>
                <a:effectLst/>
                <a:latin typeface="Söhne"/>
              </a:rPr>
              <a:t>Connection to the Industry</a:t>
            </a:r>
            <a:r>
              <a:rPr lang="en-GB" b="0" i="0">
                <a:solidFill>
                  <a:srgbClr val="000000"/>
                </a:solidFill>
                <a:effectLst/>
                <a:latin typeface="Söhne"/>
              </a:rPr>
              <a:t>: If you have a personal or professional connection to the industry in which your business operates, share that information. It could be an experience, personal story, or a passion for the industry that led you to start this venture.</a:t>
            </a:r>
          </a:p>
          <a:p>
            <a:endParaRPr lang="en-GB" b="0" i="0">
              <a:solidFill>
                <a:srgbClr val="000000"/>
              </a:solidFill>
              <a:effectLst/>
              <a:latin typeface="Söhne"/>
            </a:endParaRPr>
          </a:p>
          <a:p>
            <a:endParaRPr lang="en-GB" b="0" i="0">
              <a:solidFill>
                <a:srgbClr val="000000"/>
              </a:solidFill>
              <a:effectLst/>
              <a:latin typeface="Söhne"/>
            </a:endParaRPr>
          </a:p>
          <a:p>
            <a:r>
              <a:rPr lang="en-GB" b="0" i="0">
                <a:solidFill>
                  <a:srgbClr val="000000"/>
                </a:solidFill>
                <a:effectLst/>
                <a:latin typeface="Söhne"/>
              </a:rPr>
              <a:t>Keep the introduction section concise but impactful. The goal is to establish trust and confidence in your ability to lead the business successfully. Remember to focus on relevant information that aligns with your business idea and creates a positive impression of you and your team.</a:t>
            </a:r>
          </a:p>
          <a:p>
            <a:endParaRPr lang="en-GB" b="0" i="0">
              <a:solidFill>
                <a:srgbClr val="000000"/>
              </a:solidFill>
              <a:effectLst/>
              <a:latin typeface="Söhne"/>
            </a:endParaRPr>
          </a:p>
          <a:p>
            <a:endParaRPr lang="en-GB" b="0" i="0">
              <a:solidFill>
                <a:srgbClr val="000000"/>
              </a:solidFill>
              <a:effectLst/>
              <a:latin typeface="Söhne"/>
            </a:endParaRPr>
          </a:p>
          <a:p>
            <a:endParaRPr lang="en-GB" b="0" i="0">
              <a:solidFill>
                <a:srgbClr val="000000"/>
              </a:solidFill>
              <a:effectLst/>
              <a:latin typeface="Söhne"/>
            </a:endParaRPr>
          </a:p>
          <a:p>
            <a:endParaRPr lang="en-GB" b="0" i="0">
              <a:solidFill>
                <a:srgbClr val="000000"/>
              </a:solidFill>
              <a:effectLst/>
              <a:latin typeface="Söhne"/>
            </a:endParaRPr>
          </a:p>
          <a:p>
            <a:endParaRPr lang="en-GB" b="0" i="0">
              <a:solidFill>
                <a:srgbClr val="000000"/>
              </a:solidFill>
              <a:effectLst/>
              <a:latin typeface="Söhne"/>
            </a:endParaRPr>
          </a:p>
          <a:p>
            <a:br>
              <a:rPr lang="en-GB" b="0" i="0">
                <a:solidFill>
                  <a:srgbClr val="000000"/>
                </a:solidFill>
                <a:effectLst/>
                <a:latin typeface="Söhne"/>
              </a:rPr>
            </a:br>
            <a:endParaRPr lang="en-GB"/>
          </a:p>
        </p:txBody>
      </p:sp>
      <p:sp>
        <p:nvSpPr>
          <p:cNvPr id="4" name="Slide Number Placeholder 3"/>
          <p:cNvSpPr>
            <a:spLocks noGrp="1"/>
          </p:cNvSpPr>
          <p:nvPr>
            <p:ph type="sldNum" sz="quarter" idx="5"/>
          </p:nvPr>
        </p:nvSpPr>
        <p:spPr/>
        <p:txBody>
          <a:bodyPr/>
          <a:lstStyle/>
          <a:p>
            <a:fld id="{8F9A1913-6DB5-475A-8BAA-6F28904B4740}" type="slidenum">
              <a:rPr lang="en-GB" smtClean="0"/>
              <a:t>4</a:t>
            </a:fld>
            <a:endParaRPr lang="en-GB"/>
          </a:p>
        </p:txBody>
      </p:sp>
    </p:spTree>
    <p:extLst>
      <p:ext uri="{BB962C8B-B14F-4D97-AF65-F5344CB8AC3E}">
        <p14:creationId xmlns:p14="http://schemas.microsoft.com/office/powerpoint/2010/main" val="3254151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F9A1913-6DB5-475A-8BAA-6F28904B4740}" type="slidenum">
              <a:rPr lang="en-GB" smtClean="0"/>
              <a:t>5</a:t>
            </a:fld>
            <a:endParaRPr lang="en-GB"/>
          </a:p>
        </p:txBody>
      </p:sp>
    </p:spTree>
    <p:extLst>
      <p:ext uri="{BB962C8B-B14F-4D97-AF65-F5344CB8AC3E}">
        <p14:creationId xmlns:p14="http://schemas.microsoft.com/office/powerpoint/2010/main" val="976007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Refer to week 3 slides: Legal format of Enterprises &amp; Building a Founding team</a:t>
            </a:r>
          </a:p>
        </p:txBody>
      </p:sp>
      <p:sp>
        <p:nvSpPr>
          <p:cNvPr id="4" name="Slide Number Placeholder 3"/>
          <p:cNvSpPr>
            <a:spLocks noGrp="1"/>
          </p:cNvSpPr>
          <p:nvPr>
            <p:ph type="sldNum" sz="quarter" idx="5"/>
          </p:nvPr>
        </p:nvSpPr>
        <p:spPr/>
        <p:txBody>
          <a:bodyPr/>
          <a:lstStyle/>
          <a:p>
            <a:fld id="{8F9A1913-6DB5-475A-8BAA-6F28904B4740}" type="slidenum">
              <a:rPr lang="en-GB" smtClean="0"/>
              <a:t>6</a:t>
            </a:fld>
            <a:endParaRPr lang="en-GB"/>
          </a:p>
        </p:txBody>
      </p:sp>
    </p:spTree>
    <p:extLst>
      <p:ext uri="{BB962C8B-B14F-4D97-AF65-F5344CB8AC3E}">
        <p14:creationId xmlns:p14="http://schemas.microsoft.com/office/powerpoint/2010/main" val="3364881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You can use either MS Visio or MS Word to create this.</a:t>
            </a:r>
          </a:p>
        </p:txBody>
      </p:sp>
      <p:sp>
        <p:nvSpPr>
          <p:cNvPr id="4" name="Slide Number Placeholder 3"/>
          <p:cNvSpPr>
            <a:spLocks noGrp="1"/>
          </p:cNvSpPr>
          <p:nvPr>
            <p:ph type="sldNum" sz="quarter" idx="5"/>
          </p:nvPr>
        </p:nvSpPr>
        <p:spPr/>
        <p:txBody>
          <a:bodyPr/>
          <a:lstStyle/>
          <a:p>
            <a:fld id="{8F9A1913-6DB5-475A-8BAA-6F28904B4740}" type="slidenum">
              <a:rPr lang="en-GB" smtClean="0"/>
              <a:t>7</a:t>
            </a:fld>
            <a:endParaRPr lang="en-GB"/>
          </a:p>
        </p:txBody>
      </p:sp>
    </p:spTree>
    <p:extLst>
      <p:ext uri="{BB962C8B-B14F-4D97-AF65-F5344CB8AC3E}">
        <p14:creationId xmlns:p14="http://schemas.microsoft.com/office/powerpoint/2010/main" val="23277929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a:highlight>
                  <a:srgbClr val="FFFF00"/>
                </a:highlight>
              </a:rPr>
              <a:t>Apply PESTEL analysis </a:t>
            </a:r>
            <a:r>
              <a:rPr lang="en-GB" altLang="en-US" b="0">
                <a:solidFill>
                  <a:schemeClr val="accent2"/>
                </a:solidFill>
              </a:rPr>
              <a:t>taught in week 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a:solidFill>
                  <a:schemeClr val="accent2"/>
                </a:solidFill>
              </a:rPr>
              <a:t>Analyse the following factors: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a:solidFill>
                  <a:schemeClr val="accent2"/>
                </a:solidFill>
              </a:rPr>
              <a:t>Political – Government policies, regulations, tax laws, trade restrictions.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a:solidFill>
                  <a:schemeClr val="accent2"/>
                </a:solidFill>
              </a:rPr>
              <a:t>Economic – Inflation, interest rates, economic growth, consumer spending.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a:solidFill>
                  <a:schemeClr val="accent2"/>
                </a:solidFill>
              </a:rPr>
              <a:t>Social – Demographics, cultural trends, lifestyle changes, education.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a:solidFill>
                  <a:schemeClr val="accent2"/>
                </a:solidFill>
              </a:rPr>
              <a:t>Technological – Innovation, digital transformation, automation.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a:solidFill>
                  <a:schemeClr val="accent2"/>
                </a:solidFill>
              </a:rPr>
              <a:t>Environmental – Sustainability, climate change regulations, waste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a:solidFill>
                  <a:schemeClr val="accent2"/>
                </a:solidFill>
              </a:rPr>
              <a:t>Legal – Employment laws, intellectual property rights, industry-specific regulations.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a:solidFill>
                  <a:schemeClr val="accent2"/>
                </a:solidFill>
              </a:rPr>
              <a:t>2. Align PESTEL with Business Strategy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a:solidFill>
                  <a:schemeClr val="accent2"/>
                </a:solidFill>
              </a:rPr>
              <a:t>After identifying key external factors, explain how they impact your business and what strategies you will adopt to mitigate risks or leverage opportunities.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a:highlight>
                <a:srgbClr val="FFFF00"/>
              </a:highlight>
            </a:endParaRPr>
          </a:p>
          <a:p>
            <a:endParaRPr lang="en-GB"/>
          </a:p>
        </p:txBody>
      </p:sp>
      <p:sp>
        <p:nvSpPr>
          <p:cNvPr id="4" name="Slide Number Placeholder 3"/>
          <p:cNvSpPr>
            <a:spLocks noGrp="1"/>
          </p:cNvSpPr>
          <p:nvPr>
            <p:ph type="sldNum" sz="quarter" idx="5"/>
          </p:nvPr>
        </p:nvSpPr>
        <p:spPr/>
        <p:txBody>
          <a:bodyPr/>
          <a:lstStyle/>
          <a:p>
            <a:fld id="{8F9A1913-6DB5-475A-8BAA-6F28904B4740}" type="slidenum">
              <a:rPr lang="en-GB" smtClean="0"/>
              <a:t>8</a:t>
            </a:fld>
            <a:endParaRPr lang="en-GB"/>
          </a:p>
        </p:txBody>
      </p:sp>
    </p:spTree>
    <p:extLst>
      <p:ext uri="{BB962C8B-B14F-4D97-AF65-F5344CB8AC3E}">
        <p14:creationId xmlns:p14="http://schemas.microsoft.com/office/powerpoint/2010/main" val="371334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a:solidFill>
                <a:srgbClr val="374151"/>
              </a:solidFill>
              <a:effectLst/>
              <a:latin typeface="Söhne"/>
            </a:endParaRPr>
          </a:p>
          <a:p>
            <a:endParaRPr lang="en-GB"/>
          </a:p>
        </p:txBody>
      </p:sp>
      <p:sp>
        <p:nvSpPr>
          <p:cNvPr id="4" name="Slide Number Placeholder 3"/>
          <p:cNvSpPr>
            <a:spLocks noGrp="1"/>
          </p:cNvSpPr>
          <p:nvPr>
            <p:ph type="sldNum" sz="quarter" idx="5"/>
          </p:nvPr>
        </p:nvSpPr>
        <p:spPr/>
        <p:txBody>
          <a:bodyPr/>
          <a:lstStyle/>
          <a:p>
            <a:fld id="{8F9A1913-6DB5-475A-8BAA-6F28904B4740}" type="slidenum">
              <a:rPr lang="en-GB" smtClean="0"/>
              <a:t>10</a:t>
            </a:fld>
            <a:endParaRPr lang="en-GB"/>
          </a:p>
        </p:txBody>
      </p:sp>
    </p:spTree>
    <p:extLst>
      <p:ext uri="{BB962C8B-B14F-4D97-AF65-F5344CB8AC3E}">
        <p14:creationId xmlns:p14="http://schemas.microsoft.com/office/powerpoint/2010/main" val="32980512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F9A1913-6DB5-475A-8BAA-6F28904B4740}" type="slidenum">
              <a:rPr lang="en-GB" smtClean="0"/>
              <a:t>11</a:t>
            </a:fld>
            <a:endParaRPr lang="en-GB"/>
          </a:p>
        </p:txBody>
      </p:sp>
    </p:spTree>
    <p:extLst>
      <p:ext uri="{BB962C8B-B14F-4D97-AF65-F5344CB8AC3E}">
        <p14:creationId xmlns:p14="http://schemas.microsoft.com/office/powerpoint/2010/main" val="123286864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909561" y="4314328"/>
            <a:ext cx="2910840" cy="374642"/>
          </a:xfrm>
        </p:spPr>
        <p:txBody>
          <a:bodyPr/>
          <a:lstStyle/>
          <a:p>
            <a:fld id="{EC124A7F-636A-4441-8E5A-F364BBDE539F}" type="datetimeFigureOut">
              <a:rPr lang="en-GB" smtClean="0"/>
              <a:t>23/07/2026</a:t>
            </a:fld>
            <a:endParaRPr lang="en-GB"/>
          </a:p>
        </p:txBody>
      </p:sp>
      <p:sp>
        <p:nvSpPr>
          <p:cNvPr id="5" name="Footer Placeholder 4"/>
          <p:cNvSpPr>
            <a:spLocks noGrp="1"/>
          </p:cNvSpPr>
          <p:nvPr>
            <p:ph type="ftr" sz="quarter" idx="11"/>
          </p:nvPr>
        </p:nvSpPr>
        <p:spPr>
          <a:xfrm>
            <a:off x="1371600" y="4323845"/>
            <a:ext cx="6400800" cy="365125"/>
          </a:xfrm>
        </p:spPr>
        <p:txBody>
          <a:bodyPr/>
          <a:lstStyle/>
          <a:p>
            <a:endParaRPr lang="en-GB"/>
          </a:p>
        </p:txBody>
      </p:sp>
      <p:sp>
        <p:nvSpPr>
          <p:cNvPr id="6" name="Slide Number Placeholder 5"/>
          <p:cNvSpPr>
            <a:spLocks noGrp="1"/>
          </p:cNvSpPr>
          <p:nvPr>
            <p:ph type="sldNum" sz="quarter" idx="12"/>
          </p:nvPr>
        </p:nvSpPr>
        <p:spPr>
          <a:xfrm>
            <a:off x="8077200" y="1430866"/>
            <a:ext cx="2743200" cy="365125"/>
          </a:xfrm>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307505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124A7F-636A-4441-8E5A-F364BBDE539F}" type="datetimeFigureOut">
              <a:rPr lang="en-GB" smtClean="0"/>
              <a:t>23/07/2026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844763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EC124A7F-636A-4441-8E5A-F364BBDE539F}" type="datetimeFigureOut">
              <a:rPr lang="en-GB" smtClean="0"/>
              <a:t>23/07/2026</a:t>
            </a:fld>
            <a:endParaRPr lang="en-GB"/>
          </a:p>
        </p:txBody>
      </p:sp>
      <p:sp>
        <p:nvSpPr>
          <p:cNvPr id="5" name="Footer Placeholder 4"/>
          <p:cNvSpPr>
            <a:spLocks noGrp="1"/>
          </p:cNvSpPr>
          <p:nvPr>
            <p:ph type="ftr" sz="quarter" idx="11"/>
          </p:nvPr>
        </p:nvSpPr>
        <p:spPr>
          <a:xfrm>
            <a:off x="685800" y="381001"/>
            <a:ext cx="6991492" cy="36406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312095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124A7F-636A-4441-8E5A-F364BBDE539F}" type="datetimeFigureOut">
              <a:rPr lang="en-GB" smtClean="0"/>
              <a:t>23/07/2026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057477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124A7F-636A-4441-8E5A-F364BBDE539F}" type="datetimeFigureOut">
              <a:rPr lang="en-GB" smtClean="0"/>
              <a:t>23/07/2026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21361651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124A7F-636A-4441-8E5A-F364BBDE539F}" type="datetimeFigureOut">
              <a:rPr lang="en-GB" smtClean="0"/>
              <a:t>23/07/2026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201011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124A7F-636A-4441-8E5A-F364BBDE539F}" type="datetimeFigureOut">
              <a:rPr lang="en-GB" smtClean="0"/>
              <a:t>23/07/2026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9980516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C124A7F-636A-4441-8E5A-F364BBDE539F}" type="datetimeFigureOut">
              <a:rPr lang="en-GB" smtClean="0"/>
              <a:t>23/07/2026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870792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C124A7F-636A-4441-8E5A-F364BBDE539F}" type="datetimeFigureOut">
              <a:rPr lang="en-GB" smtClean="0"/>
              <a:t>23/07/2026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5292907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C124A7F-636A-4441-8E5A-F364BBDE539F}" type="datetimeFigureOut">
              <a:rPr lang="en-GB" smtClean="0"/>
              <a:t>23/07/2026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8583986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EC124A7F-636A-4441-8E5A-F364BBDE539F}" type="datetimeFigureOut">
              <a:rPr lang="en-GB" smtClean="0"/>
              <a:t>23/07/2026</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2691483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EC124A7F-636A-4441-8E5A-F364BBDE539F}" type="datetimeFigureOut">
              <a:rPr lang="en-GB" smtClean="0"/>
              <a:t>23/07/2026</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2EC73818-8A25-48BB-BD29-7DA87A852273}" type="slidenum">
              <a:rPr lang="en-GB" smtClean="0"/>
              <a:t>‹#›</a:t>
            </a:fld>
            <a:endParaRPr lang="en-GB"/>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12068538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EC124A7F-636A-4441-8E5A-F364BBDE539F}" type="datetimeFigureOut">
              <a:rPr lang="en-GB" smtClean="0"/>
              <a:t>23/07/2026</a:t>
            </a:fld>
            <a:endParaRPr lang="en-GB"/>
          </a:p>
        </p:txBody>
      </p:sp>
      <p:sp>
        <p:nvSpPr>
          <p:cNvPr id="6" name="Footer Placeholder 5"/>
          <p:cNvSpPr>
            <a:spLocks noGrp="1"/>
          </p:cNvSpPr>
          <p:nvPr>
            <p:ph type="ftr" sz="quarter" idx="11"/>
          </p:nvPr>
        </p:nvSpPr>
        <p:spPr>
          <a:xfrm>
            <a:off x="685800" y="378883"/>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22744782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C124A7F-636A-4441-8E5A-F364BBDE539F}" type="datetimeFigureOut">
              <a:rPr lang="en-GB" smtClean="0"/>
              <a:t>23/07/2026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276364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EC124A7F-636A-4441-8E5A-F364BBDE539F}" type="datetimeFigureOut">
              <a:rPr lang="en-GB" smtClean="0"/>
              <a:t>23/07/2026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9663697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124A7F-636A-4441-8E5A-F364BBDE539F}" type="datetimeFigureOut">
              <a:rPr lang="en-GB" smtClean="0"/>
              <a:t>23/07/2026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21816283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EC124A7F-636A-4441-8E5A-F364BBDE539F}" type="datetimeFigureOut">
              <a:rPr lang="en-GB" smtClean="0"/>
              <a:t>23/07/2026</a:t>
            </a:fld>
            <a:endParaRPr lang="en-GB"/>
          </a:p>
        </p:txBody>
      </p:sp>
      <p:sp>
        <p:nvSpPr>
          <p:cNvPr id="5" name="Footer Placeholder 4"/>
          <p:cNvSpPr>
            <a:spLocks noGrp="1"/>
          </p:cNvSpPr>
          <p:nvPr>
            <p:ph type="ftr" sz="quarter" idx="11"/>
          </p:nvPr>
        </p:nvSpPr>
        <p:spPr>
          <a:xfrm>
            <a:off x="685800" y="381000"/>
            <a:ext cx="6991492" cy="36512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8159428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1-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EC124A7F-636A-4441-8E5A-F364BBDE539F}" type="datetimeFigureOut">
              <a:rPr lang="en-GB" smtClean="0"/>
              <a:t>23/07/2026</a:t>
            </a:fld>
            <a:endParaRPr lang="en-GB"/>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2EC73818-8A25-48BB-BD29-7DA87A852273}" type="slidenum">
              <a:rPr lang="en-GB" smtClean="0"/>
              <a:t>‹#›</a:t>
            </a:fld>
            <a:endParaRPr lang="en-GB"/>
          </a:p>
        </p:txBody>
      </p:sp>
    </p:spTree>
    <p:extLst>
      <p:ext uri="{BB962C8B-B14F-4D97-AF65-F5344CB8AC3E}">
        <p14:creationId xmlns:p14="http://schemas.microsoft.com/office/powerpoint/2010/main" val="255237207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508E7-EE09-3285-416C-4FC3E6676B94}"/>
              </a:ext>
            </a:extLst>
          </p:cNvPr>
          <p:cNvSpPr>
            <a:spLocks noGrp="1"/>
          </p:cNvSpPr>
          <p:nvPr>
            <p:ph type="ctrTitle"/>
          </p:nvPr>
        </p:nvSpPr>
        <p:spPr>
          <a:xfrm>
            <a:off x="1639614" y="2273354"/>
            <a:ext cx="9144000" cy="1155646"/>
          </a:xfrm>
        </p:spPr>
        <p:txBody>
          <a:bodyPr>
            <a:normAutofit/>
          </a:bodyPr>
          <a:lstStyle/>
          <a:p>
            <a:r>
              <a:rPr lang="en-GB" sz="5400" b="1">
                <a:solidFill>
                  <a:schemeClr val="accent5">
                    <a:lumMod val="75000"/>
                  </a:schemeClr>
                </a:solidFill>
              </a:rPr>
              <a:t>Assessment Task 2</a:t>
            </a:r>
          </a:p>
        </p:txBody>
      </p:sp>
      <p:sp>
        <p:nvSpPr>
          <p:cNvPr id="3" name="Subtitle 2">
            <a:extLst>
              <a:ext uri="{FF2B5EF4-FFF2-40B4-BE49-F238E27FC236}">
                <a16:creationId xmlns:a16="http://schemas.microsoft.com/office/drawing/2014/main" id="{C7983A45-ACFA-A201-DF55-C3FDC03B715B}"/>
              </a:ext>
            </a:extLst>
          </p:cNvPr>
          <p:cNvSpPr>
            <a:spLocks noGrp="1"/>
          </p:cNvSpPr>
          <p:nvPr>
            <p:ph type="subTitle" idx="1"/>
          </p:nvPr>
        </p:nvSpPr>
        <p:spPr>
          <a:xfrm>
            <a:off x="840954" y="3694530"/>
            <a:ext cx="9144000" cy="1655762"/>
          </a:xfrm>
        </p:spPr>
        <p:txBody>
          <a:bodyPr/>
          <a:lstStyle/>
          <a:p>
            <a:r>
              <a:rPr lang="en-GB" b="1"/>
              <a:t>Presentation Template</a:t>
            </a:r>
          </a:p>
        </p:txBody>
      </p:sp>
      <p:sp>
        <p:nvSpPr>
          <p:cNvPr id="4" name="TextBox 3">
            <a:extLst>
              <a:ext uri="{FF2B5EF4-FFF2-40B4-BE49-F238E27FC236}">
                <a16:creationId xmlns:a16="http://schemas.microsoft.com/office/drawing/2014/main" id="{53777F1C-B44B-A193-8A06-0E783FADF3A6}"/>
              </a:ext>
            </a:extLst>
          </p:cNvPr>
          <p:cNvSpPr txBox="1"/>
          <p:nvPr/>
        </p:nvSpPr>
        <p:spPr>
          <a:xfrm>
            <a:off x="2648607" y="584378"/>
            <a:ext cx="9543393" cy="923330"/>
          </a:xfrm>
          <a:prstGeom prst="rect">
            <a:avLst/>
          </a:prstGeom>
          <a:noFill/>
        </p:spPr>
        <p:txBody>
          <a:bodyPr wrap="square" rtlCol="0">
            <a:spAutoFit/>
          </a:bodyPr>
          <a:lstStyle/>
          <a:p>
            <a:pPr algn="ctr"/>
            <a:r>
              <a:rPr lang="en-GB" sz="5400"/>
              <a:t>Enterprise and Entrepreneurship</a:t>
            </a:r>
          </a:p>
        </p:txBody>
      </p:sp>
    </p:spTree>
    <p:extLst>
      <p:ext uri="{BB962C8B-B14F-4D97-AF65-F5344CB8AC3E}">
        <p14:creationId xmlns:p14="http://schemas.microsoft.com/office/powerpoint/2010/main" val="4009087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A1C7D-490A-FCDC-5862-E6085BB38967}"/>
              </a:ext>
            </a:extLst>
          </p:cNvPr>
          <p:cNvSpPr>
            <a:spLocks noGrp="1"/>
          </p:cNvSpPr>
          <p:nvPr>
            <p:ph type="title"/>
          </p:nvPr>
        </p:nvSpPr>
        <p:spPr>
          <a:xfrm>
            <a:off x="838200" y="1416761"/>
            <a:ext cx="10515600" cy="1325563"/>
          </a:xfrm>
        </p:spPr>
        <p:txBody>
          <a:bodyPr/>
          <a:lstStyle/>
          <a:p>
            <a:pPr algn="ctr"/>
            <a:r>
              <a:rPr lang="en-GB" b="1" i="1" u="sng">
                <a:solidFill>
                  <a:schemeClr val="accent5">
                    <a:lumMod val="75000"/>
                  </a:schemeClr>
                </a:solidFill>
              </a:rPr>
              <a:t>Business Plan</a:t>
            </a:r>
          </a:p>
        </p:txBody>
      </p:sp>
      <p:sp>
        <p:nvSpPr>
          <p:cNvPr id="3" name="Content Placeholder 2">
            <a:extLst>
              <a:ext uri="{FF2B5EF4-FFF2-40B4-BE49-F238E27FC236}">
                <a16:creationId xmlns:a16="http://schemas.microsoft.com/office/drawing/2014/main" id="{35B39730-A320-D7B7-CFA7-FEBDED203380}"/>
              </a:ext>
            </a:extLst>
          </p:cNvPr>
          <p:cNvSpPr>
            <a:spLocks noGrp="1"/>
          </p:cNvSpPr>
          <p:nvPr>
            <p:ph idx="1"/>
          </p:nvPr>
        </p:nvSpPr>
        <p:spPr>
          <a:xfrm>
            <a:off x="838200" y="3055335"/>
            <a:ext cx="10515600" cy="2672803"/>
          </a:xfrm>
        </p:spPr>
        <p:txBody>
          <a:bodyPr>
            <a:normAutofit fontScale="92500" lnSpcReduction="10000"/>
          </a:bodyPr>
          <a:lstStyle/>
          <a:p>
            <a:pPr marL="0" indent="0">
              <a:buNone/>
            </a:pPr>
            <a:r>
              <a:rPr lang="en-GB" sz="3500" b="1"/>
              <a:t>Name: Elena-Beatrice Paun</a:t>
            </a:r>
          </a:p>
          <a:p>
            <a:pPr marL="0" indent="0">
              <a:buNone/>
            </a:pPr>
            <a:r>
              <a:rPr lang="en-GB" sz="3500" b="1"/>
              <a:t>ID NO: 2508054 </a:t>
            </a:r>
          </a:p>
          <a:p>
            <a:pPr marL="0" indent="0">
              <a:buNone/>
            </a:pPr>
            <a:r>
              <a:rPr lang="en-GB" sz="3500" b="1" i="0">
                <a:solidFill>
                  <a:srgbClr val="1D2125"/>
                </a:solidFill>
                <a:effectLst/>
                <a:latin typeface="-apple-system"/>
              </a:rPr>
              <a:t>Moodle: Enterprise &amp; Entrepreneurship</a:t>
            </a:r>
          </a:p>
          <a:p>
            <a:pPr marL="0" indent="0">
              <a:buNone/>
            </a:pPr>
            <a:r>
              <a:rPr lang="en-GB" sz="3500" b="1" i="0">
                <a:solidFill>
                  <a:srgbClr val="1D2125"/>
                </a:solidFill>
                <a:effectLst/>
                <a:latin typeface="-apple-system"/>
              </a:rPr>
              <a:t>Code: LCLM4006</a:t>
            </a:r>
          </a:p>
          <a:p>
            <a:pPr marL="0" indent="0">
              <a:buNone/>
            </a:pPr>
            <a:r>
              <a:rPr lang="en-GB" sz="3500" b="1">
                <a:latin typeface="Arial" panose="020B0604020202020204" pitchFamily="34" charset="0"/>
                <a:ea typeface="DengXian" panose="02010600030101010101" pitchFamily="2" charset="-122"/>
              </a:rPr>
              <a:t>Lecture: </a:t>
            </a:r>
            <a:r>
              <a:rPr lang="en-GB" sz="3500" b="1" err="1">
                <a:effectLst/>
                <a:latin typeface="Arial" panose="020B0604020202020204" pitchFamily="34" charset="0"/>
                <a:ea typeface="DengXian" panose="02010600030101010101" pitchFamily="2" charset="-122"/>
              </a:rPr>
              <a:t>Andry</a:t>
            </a:r>
            <a:r>
              <a:rPr lang="en-GB" sz="3500" b="1">
                <a:effectLst/>
                <a:latin typeface="Arial" panose="020B0604020202020204" pitchFamily="34" charset="0"/>
                <a:ea typeface="DengXian" panose="02010600030101010101" pitchFamily="2" charset="-122"/>
              </a:rPr>
              <a:t> </a:t>
            </a:r>
            <a:r>
              <a:rPr lang="en-GB" sz="3500" b="1" err="1">
                <a:effectLst/>
                <a:latin typeface="Arial" panose="020B0604020202020204" pitchFamily="34" charset="0"/>
                <a:ea typeface="DengXian" panose="02010600030101010101" pitchFamily="2" charset="-122"/>
              </a:rPr>
              <a:t>Rakotovololona</a:t>
            </a:r>
            <a:endParaRPr lang="en-GB" sz="3500" b="1" i="0">
              <a:solidFill>
                <a:srgbClr val="1D2125"/>
              </a:solidFill>
              <a:effectLst/>
              <a:latin typeface="-apple-system"/>
            </a:endParaRPr>
          </a:p>
          <a:p>
            <a:pPr marL="0" indent="0">
              <a:buNone/>
            </a:pPr>
            <a:endParaRPr lang="en-GB"/>
          </a:p>
        </p:txBody>
      </p:sp>
    </p:spTree>
    <p:extLst>
      <p:ext uri="{BB962C8B-B14F-4D97-AF65-F5344CB8AC3E}">
        <p14:creationId xmlns:p14="http://schemas.microsoft.com/office/powerpoint/2010/main" val="383219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AE83C9-F278-4B09-8ADC-F904FA97CF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8BEBFC02-8A37-4F78-B568-B3FF189526B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4" name="TextBox 3">
            <a:extLst>
              <a:ext uri="{FF2B5EF4-FFF2-40B4-BE49-F238E27FC236}">
                <a16:creationId xmlns:a16="http://schemas.microsoft.com/office/drawing/2014/main" id="{FC814FB2-2CDA-1252-EC0E-5A2D8190D60E}"/>
              </a:ext>
            </a:extLst>
          </p:cNvPr>
          <p:cNvSpPr txBox="1"/>
          <p:nvPr/>
        </p:nvSpPr>
        <p:spPr>
          <a:xfrm>
            <a:off x="1696764" y="703"/>
            <a:ext cx="8002155" cy="2057400"/>
          </a:xfrm>
          <a:prstGeom prst="rect">
            <a:avLst/>
          </a:prstGeom>
        </p:spPr>
        <p:txBody>
          <a:bodyPr vert="horz" lIns="91440" tIns="45720" rIns="91440" bIns="45720" rtlCol="0" anchor="ctr">
            <a:normAutofit/>
          </a:bodyPr>
          <a:lstStyle/>
          <a:p>
            <a:pPr algn="r" defTabSz="914400">
              <a:lnSpc>
                <a:spcPct val="90000"/>
              </a:lnSpc>
              <a:spcBef>
                <a:spcPct val="0"/>
              </a:spcBef>
              <a:spcAft>
                <a:spcPts val="600"/>
              </a:spcAft>
            </a:pPr>
            <a:r>
              <a:rPr lang="en-US" sz="4000" b="1" i="1" u="sng" cap="all">
                <a:effectLst/>
                <a:latin typeface="+mj-lt"/>
                <a:ea typeface="+mj-ea"/>
                <a:cs typeface="+mj-cs"/>
              </a:rPr>
              <a:t>Table of Contents</a:t>
            </a:r>
            <a:endParaRPr lang="en-US" sz="4000" i="1" u="sng" cap="all">
              <a:latin typeface="+mj-lt"/>
              <a:ea typeface="+mj-ea"/>
              <a:cs typeface="+mj-cs"/>
            </a:endParaRPr>
          </a:p>
          <a:p>
            <a:pPr algn="r" defTabSz="914400">
              <a:lnSpc>
                <a:spcPct val="90000"/>
              </a:lnSpc>
              <a:spcBef>
                <a:spcPct val="0"/>
              </a:spcBef>
              <a:spcAft>
                <a:spcPts val="600"/>
              </a:spcAft>
            </a:pPr>
            <a:endParaRPr lang="en-US" sz="4000" b="1" cap="all">
              <a:latin typeface="+mj-lt"/>
              <a:ea typeface="+mj-ea"/>
              <a:cs typeface="+mj-cs"/>
            </a:endParaRPr>
          </a:p>
        </p:txBody>
      </p:sp>
      <p:sp>
        <p:nvSpPr>
          <p:cNvPr id="5" name="TextBox 4">
            <a:extLst>
              <a:ext uri="{FF2B5EF4-FFF2-40B4-BE49-F238E27FC236}">
                <a16:creationId xmlns:a16="http://schemas.microsoft.com/office/drawing/2014/main" id="{DDC21CE5-FE17-2511-DF09-D0604CE54157}"/>
              </a:ext>
            </a:extLst>
          </p:cNvPr>
          <p:cNvSpPr txBox="1"/>
          <p:nvPr/>
        </p:nvSpPr>
        <p:spPr>
          <a:xfrm>
            <a:off x="685801" y="2194560"/>
            <a:ext cx="4753466" cy="4024125"/>
          </a:xfrm>
          <a:prstGeom prst="rect">
            <a:avLst/>
          </a:prstGeom>
        </p:spPr>
        <p:txBody>
          <a:bodyPr vert="horz" lIns="91440" tIns="45720" rIns="91440" bIns="45720" rtlCol="0">
            <a:normAutofit/>
          </a:bodyPr>
          <a:lstStyle/>
          <a:p>
            <a:pPr marL="342900" indent="-228600" defTabSz="914400">
              <a:lnSpc>
                <a:spcPct val="90000"/>
              </a:lnSpc>
              <a:spcAft>
                <a:spcPts val="600"/>
              </a:spcAft>
              <a:buFont typeface="Arial" panose="020B0604020202020204" pitchFamily="34" charset="0"/>
              <a:buChar char="•"/>
            </a:pPr>
            <a:r>
              <a:rPr lang="en-US" b="0" i="0">
                <a:effectLst/>
              </a:rPr>
              <a:t>Introduction</a:t>
            </a:r>
            <a:endParaRPr lang="en-US"/>
          </a:p>
          <a:p>
            <a:pPr marL="342900" indent="-228600" defTabSz="914400">
              <a:lnSpc>
                <a:spcPct val="90000"/>
              </a:lnSpc>
              <a:spcAft>
                <a:spcPts val="600"/>
              </a:spcAft>
              <a:buFont typeface="Arial" panose="020B0604020202020204" pitchFamily="34" charset="0"/>
              <a:buChar char="•"/>
            </a:pPr>
            <a:r>
              <a:rPr lang="en-US" b="0" i="0">
                <a:effectLst/>
              </a:rPr>
              <a:t>Business Idea &amp; Services</a:t>
            </a:r>
            <a:endParaRPr lang="en-US">
              <a:effectLst/>
            </a:endParaRPr>
          </a:p>
          <a:p>
            <a:pPr marL="342900" indent="-228600" defTabSz="914400">
              <a:lnSpc>
                <a:spcPct val="90000"/>
              </a:lnSpc>
              <a:spcAft>
                <a:spcPts val="600"/>
              </a:spcAft>
              <a:buFont typeface="Arial" panose="020B0604020202020204" pitchFamily="34" charset="0"/>
              <a:buChar char="•"/>
            </a:pPr>
            <a:r>
              <a:rPr lang="en-US" b="0" i="0">
                <a:effectLst/>
              </a:rPr>
              <a:t>Market Need &amp; USPs</a:t>
            </a:r>
            <a:endParaRPr lang="en-US">
              <a:effectLst/>
            </a:endParaRPr>
          </a:p>
          <a:p>
            <a:pPr marL="342900" indent="-228600" defTabSz="914400">
              <a:lnSpc>
                <a:spcPct val="90000"/>
              </a:lnSpc>
              <a:spcAft>
                <a:spcPts val="600"/>
              </a:spcAft>
              <a:buFont typeface="Arial" panose="020B0604020202020204" pitchFamily="34" charset="0"/>
              <a:buChar char="•"/>
            </a:pPr>
            <a:r>
              <a:rPr lang="en-US" b="0" i="0">
                <a:effectLst/>
              </a:rPr>
              <a:t>Legal &amp; Team Structure</a:t>
            </a:r>
            <a:endParaRPr lang="en-US">
              <a:effectLst/>
            </a:endParaRPr>
          </a:p>
          <a:p>
            <a:pPr marL="342900" indent="-228600" defTabSz="914400">
              <a:lnSpc>
                <a:spcPct val="90000"/>
              </a:lnSpc>
              <a:spcAft>
                <a:spcPts val="600"/>
              </a:spcAft>
              <a:buFont typeface="Arial" panose="020B0604020202020204" pitchFamily="34" charset="0"/>
              <a:buChar char="•"/>
            </a:pPr>
            <a:r>
              <a:rPr lang="en-US" b="0" i="0">
                <a:effectLst/>
              </a:rPr>
              <a:t>PESTEL Analysis</a:t>
            </a:r>
            <a:endParaRPr lang="en-US">
              <a:effectLst/>
            </a:endParaRPr>
          </a:p>
          <a:p>
            <a:pPr marL="342900" indent="-228600" defTabSz="914400">
              <a:lnSpc>
                <a:spcPct val="90000"/>
              </a:lnSpc>
              <a:spcAft>
                <a:spcPts val="600"/>
              </a:spcAft>
              <a:buFont typeface="Arial" panose="020B0604020202020204" pitchFamily="34" charset="0"/>
              <a:buChar char="•"/>
            </a:pPr>
            <a:r>
              <a:rPr lang="en-US" b="0" i="0">
                <a:effectLst/>
              </a:rPr>
              <a:t>Marketing Strategy</a:t>
            </a:r>
            <a:endParaRPr lang="en-US">
              <a:effectLst/>
            </a:endParaRPr>
          </a:p>
          <a:p>
            <a:pPr marL="342900" indent="-228600" defTabSz="914400">
              <a:lnSpc>
                <a:spcPct val="90000"/>
              </a:lnSpc>
              <a:spcAft>
                <a:spcPts val="600"/>
              </a:spcAft>
              <a:buFont typeface="Arial" panose="020B0604020202020204" pitchFamily="34" charset="0"/>
              <a:buChar char="•"/>
            </a:pPr>
            <a:r>
              <a:rPr lang="en-US" b="0" i="0">
                <a:effectLst/>
              </a:rPr>
              <a:t>Financial Forecast</a:t>
            </a:r>
            <a:endParaRPr lang="en-US">
              <a:effectLst/>
            </a:endParaRPr>
          </a:p>
          <a:p>
            <a:pPr marL="342900" indent="-228600" defTabSz="914400">
              <a:lnSpc>
                <a:spcPct val="90000"/>
              </a:lnSpc>
              <a:spcAft>
                <a:spcPts val="600"/>
              </a:spcAft>
              <a:buFont typeface="Arial" panose="020B0604020202020204" pitchFamily="34" charset="0"/>
              <a:buChar char="•"/>
            </a:pPr>
            <a:r>
              <a:rPr lang="en-US" b="0" i="0">
                <a:effectLst/>
              </a:rPr>
              <a:t>Startup Costs &amp; Funding</a:t>
            </a:r>
            <a:endParaRPr lang="en-US">
              <a:effectLst/>
            </a:endParaRPr>
          </a:p>
          <a:p>
            <a:pPr marL="342900" indent="-228600" defTabSz="914400">
              <a:lnSpc>
                <a:spcPct val="90000"/>
              </a:lnSpc>
              <a:spcAft>
                <a:spcPts val="600"/>
              </a:spcAft>
              <a:buFont typeface="Arial" panose="020B0604020202020204" pitchFamily="34" charset="0"/>
              <a:buChar char="•"/>
            </a:pPr>
            <a:r>
              <a:rPr lang="en-US" b="0" i="0">
                <a:effectLst/>
              </a:rPr>
              <a:t>Operating Costs</a:t>
            </a:r>
            <a:endParaRPr lang="en-US">
              <a:effectLst/>
            </a:endParaRPr>
          </a:p>
          <a:p>
            <a:pPr marL="342900" indent="-228600" defTabSz="914400">
              <a:lnSpc>
                <a:spcPct val="90000"/>
              </a:lnSpc>
              <a:spcAft>
                <a:spcPts val="600"/>
              </a:spcAft>
              <a:buFont typeface="Arial" panose="020B0604020202020204" pitchFamily="34" charset="0"/>
              <a:buChar char="•"/>
            </a:pPr>
            <a:r>
              <a:rPr lang="en-US" b="0" i="0">
                <a:effectLst/>
              </a:rPr>
              <a:t>Break‑Even Analysis</a:t>
            </a:r>
            <a:endParaRPr lang="en-US">
              <a:effectLst/>
            </a:endParaRPr>
          </a:p>
          <a:p>
            <a:pPr marL="342900" indent="-228600" defTabSz="914400">
              <a:lnSpc>
                <a:spcPct val="90000"/>
              </a:lnSpc>
              <a:spcAft>
                <a:spcPts val="600"/>
              </a:spcAft>
              <a:buFont typeface="Arial" panose="020B0604020202020204" pitchFamily="34" charset="0"/>
              <a:buChar char="•"/>
            </a:pPr>
            <a:r>
              <a:rPr lang="en-US" b="0" i="0">
                <a:effectLst/>
              </a:rPr>
              <a:t>Conclusion</a:t>
            </a:r>
            <a:endParaRPr lang="en-US"/>
          </a:p>
          <a:p>
            <a:pPr marL="342900" indent="-228600" defTabSz="914400">
              <a:lnSpc>
                <a:spcPct val="90000"/>
              </a:lnSpc>
              <a:spcAft>
                <a:spcPts val="600"/>
              </a:spcAft>
              <a:buFont typeface="Arial" panose="020B0604020202020204" pitchFamily="34" charset="0"/>
              <a:buChar char="•"/>
            </a:pPr>
            <a:r>
              <a:rPr lang="en-US" b="0" i="0">
                <a:effectLst/>
              </a:rPr>
              <a:t>Questions</a:t>
            </a:r>
            <a:endParaRPr lang="en-US">
              <a:effectLst/>
            </a:endParaRPr>
          </a:p>
        </p:txBody>
      </p:sp>
      <p:sp>
        <p:nvSpPr>
          <p:cNvPr id="15" name="Rounded Rectangle 14">
            <a:extLst>
              <a:ext uri="{FF2B5EF4-FFF2-40B4-BE49-F238E27FC236}">
                <a16:creationId xmlns:a16="http://schemas.microsoft.com/office/drawing/2014/main" id="{3E3B2C26-B619-483F-93A3-7D7FC3ED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1066164"/>
            <a:ext cx="5305958" cy="5148371"/>
          </a:xfrm>
          <a:prstGeom prst="roundRect">
            <a:avLst>
              <a:gd name="adj" fmla="val 2403"/>
            </a:avLst>
          </a:prstGeom>
          <a:solidFill>
            <a:srgbClr val="FFFFFF"/>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0E5FF40-AF25-0B31-DEF1-7BA38EA608A7}"/>
              </a:ext>
            </a:extLst>
          </p:cNvPr>
          <p:cNvPicPr>
            <a:picLocks noChangeAspect="1"/>
          </p:cNvPicPr>
          <p:nvPr/>
        </p:nvPicPr>
        <p:blipFill>
          <a:blip r:embed="rId3">
            <a:extLst>
              <a:ext uri="{28A0092B-C50C-407E-A947-70E740481C1C}">
                <a14:useLocalDpi xmlns:a14="http://schemas.microsoft.com/office/drawing/2010/main" val="0"/>
              </a:ext>
            </a:extLst>
          </a:blip>
          <a:srcRect l="13094" r="19050" b="1"/>
          <a:stretch>
            <a:fillRect/>
          </a:stretch>
        </p:blipFill>
        <p:spPr>
          <a:xfrm>
            <a:off x="6407004" y="1336566"/>
            <a:ext cx="4683948" cy="4607567"/>
          </a:xfrm>
          <a:prstGeom prst="rect">
            <a:avLst/>
          </a:prstGeom>
        </p:spPr>
      </p:pic>
    </p:spTree>
    <p:extLst>
      <p:ext uri="{BB962C8B-B14F-4D97-AF65-F5344CB8AC3E}">
        <p14:creationId xmlns:p14="http://schemas.microsoft.com/office/powerpoint/2010/main" val="1051806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hair salon&#10;&#10;Description automatically generated">
            <a:extLst>
              <a:ext uri="{FF2B5EF4-FFF2-40B4-BE49-F238E27FC236}">
                <a16:creationId xmlns:a16="http://schemas.microsoft.com/office/drawing/2014/main" id="{7565BF67-59D5-0F85-A4FD-02FF5A7C6882}"/>
              </a:ext>
            </a:extLst>
          </p:cNvPr>
          <p:cNvPicPr>
            <a:picLocks noChangeAspect="1"/>
          </p:cNvPicPr>
          <p:nvPr/>
        </p:nvPicPr>
        <p:blipFill>
          <a:blip r:embed="rId3" cstate="print">
            <a:alphaModFix amt="30000"/>
            <a:extLst>
              <a:ext uri="{28A0092B-C50C-407E-A947-70E740481C1C}">
                <a14:useLocalDpi xmlns:a14="http://schemas.microsoft.com/office/drawing/2010/main"/>
              </a:ext>
            </a:extLst>
          </a:blip>
          <a:srcRect t="32486" b="11264"/>
          <a:stretch>
            <a:fillRect/>
          </a:stretch>
        </p:blipFill>
        <p:spPr>
          <a:xfrm>
            <a:off x="0" y="10"/>
            <a:ext cx="12191980" cy="6857990"/>
          </a:xfrm>
          <a:prstGeom prst="rect">
            <a:avLst/>
          </a:prstGeom>
        </p:spPr>
      </p:pic>
      <p:sp>
        <p:nvSpPr>
          <p:cNvPr id="4" name="TextBox 3">
            <a:extLst>
              <a:ext uri="{FF2B5EF4-FFF2-40B4-BE49-F238E27FC236}">
                <a16:creationId xmlns:a16="http://schemas.microsoft.com/office/drawing/2014/main" id="{37957E82-7305-647C-4919-676C7AE35DAB}"/>
              </a:ext>
            </a:extLst>
          </p:cNvPr>
          <p:cNvSpPr txBox="1"/>
          <p:nvPr/>
        </p:nvSpPr>
        <p:spPr>
          <a:xfrm>
            <a:off x="2895600" y="764373"/>
            <a:ext cx="8610600" cy="1293028"/>
          </a:xfrm>
          <a:prstGeom prst="rect">
            <a:avLst/>
          </a:prstGeom>
        </p:spPr>
        <p:txBody>
          <a:bodyPr vert="horz" lIns="91440" tIns="45720" rIns="91440" bIns="45720" rtlCol="0" anchor="ctr">
            <a:normAutofit/>
          </a:bodyPr>
          <a:lstStyle/>
          <a:p>
            <a:pPr algn="r" defTabSz="914400">
              <a:lnSpc>
                <a:spcPct val="90000"/>
              </a:lnSpc>
              <a:spcBef>
                <a:spcPct val="0"/>
              </a:spcBef>
              <a:spcAft>
                <a:spcPts val="600"/>
              </a:spcAft>
            </a:pPr>
            <a:r>
              <a:rPr lang="en-US" sz="4000" b="1" i="0" cap="all">
                <a:solidFill>
                  <a:schemeClr val="accent3">
                    <a:lumMod val="50000"/>
                  </a:schemeClr>
                </a:solidFill>
                <a:effectLst/>
                <a:latin typeface="+mj-lt"/>
                <a:ea typeface="+mj-ea"/>
                <a:cs typeface="+mj-cs"/>
              </a:rPr>
              <a:t>Introduction</a:t>
            </a:r>
            <a:endParaRPr lang="en-US" sz="4000" cap="all">
              <a:solidFill>
                <a:schemeClr val="accent3">
                  <a:lumMod val="50000"/>
                </a:schemeClr>
              </a:solidFill>
              <a:latin typeface="+mj-lt"/>
              <a:ea typeface="+mj-ea"/>
              <a:cs typeface="+mj-cs"/>
            </a:endParaRPr>
          </a:p>
          <a:p>
            <a:pPr algn="r" defTabSz="914400">
              <a:lnSpc>
                <a:spcPct val="90000"/>
              </a:lnSpc>
              <a:spcBef>
                <a:spcPct val="0"/>
              </a:spcBef>
              <a:spcAft>
                <a:spcPts val="600"/>
              </a:spcAft>
            </a:pPr>
            <a:endParaRPr lang="en-US" sz="4000" b="1" cap="all">
              <a:latin typeface="+mj-lt"/>
              <a:ea typeface="+mj-ea"/>
              <a:cs typeface="+mj-cs"/>
            </a:endParaRPr>
          </a:p>
        </p:txBody>
      </p:sp>
      <p:sp>
        <p:nvSpPr>
          <p:cNvPr id="3" name="Content Placeholder 2">
            <a:extLst>
              <a:ext uri="{FF2B5EF4-FFF2-40B4-BE49-F238E27FC236}">
                <a16:creationId xmlns:a16="http://schemas.microsoft.com/office/drawing/2014/main" id="{0EBD14DB-EC94-B394-2340-BDCEC7C1CCFB}"/>
              </a:ext>
            </a:extLst>
          </p:cNvPr>
          <p:cNvSpPr>
            <a:spLocks noGrp="1"/>
          </p:cNvSpPr>
          <p:nvPr>
            <p:ph idx="1"/>
          </p:nvPr>
        </p:nvSpPr>
        <p:spPr>
          <a:xfrm>
            <a:off x="201057" y="1621683"/>
            <a:ext cx="12732745" cy="4024125"/>
          </a:xfrm>
        </p:spPr>
        <p:txBody>
          <a:bodyPr vert="horz" lIns="91440" tIns="45720" rIns="91440" bIns="45720" rtlCol="0">
            <a:normAutofit fontScale="25000" lnSpcReduction="20000"/>
          </a:bodyPr>
          <a:lstStyle/>
          <a:p>
            <a:pPr marL="0" indent="0">
              <a:buNone/>
            </a:pPr>
            <a:r>
              <a:rPr lang="en-US" sz="11100" b="1">
                <a:solidFill>
                  <a:schemeClr val="accent3">
                    <a:lumMod val="50000"/>
                  </a:schemeClr>
                </a:solidFill>
              </a:rPr>
              <a:t>Introduce yourself. </a:t>
            </a:r>
          </a:p>
          <a:p>
            <a:pPr marL="0"/>
            <a:endParaRPr lang="en-US" sz="8000"/>
          </a:p>
          <a:p>
            <a:pPr lvl="0"/>
            <a:r>
              <a:rPr lang="en-US" sz="8000"/>
              <a:t>Name: Elena Beatrice Paun</a:t>
            </a:r>
          </a:p>
          <a:p>
            <a:pPr lvl="0"/>
            <a:r>
              <a:rPr lang="en-US" sz="8000"/>
              <a:t>Founder of Elegance Hair Salon</a:t>
            </a:r>
          </a:p>
          <a:p>
            <a:pPr lvl="0"/>
            <a:r>
              <a:rPr lang="en-US" sz="8000"/>
              <a:t>Passionate about the beauty and haircare industry</a:t>
            </a:r>
          </a:p>
          <a:p>
            <a:pPr lvl="0"/>
            <a:r>
              <a:rPr lang="en-US" sz="8000"/>
              <a:t>Committed to providing high-quality and sustainable haircare services</a:t>
            </a:r>
          </a:p>
          <a:p>
            <a:pPr lvl="0"/>
            <a:endParaRPr lang="en-US" sz="3800"/>
          </a:p>
          <a:p>
            <a:pPr marL="0" indent="0">
              <a:buNone/>
            </a:pPr>
            <a:r>
              <a:rPr lang="en-US" sz="12800" b="1">
                <a:solidFill>
                  <a:schemeClr val="accent3">
                    <a:lumMod val="50000"/>
                  </a:schemeClr>
                </a:solidFill>
              </a:rPr>
              <a:t>Purpose of the Presentation</a:t>
            </a:r>
          </a:p>
          <a:p>
            <a:pPr marL="0"/>
            <a:endParaRPr lang="en-US" sz="3800" b="1"/>
          </a:p>
          <a:p>
            <a:pPr lvl="0"/>
            <a:r>
              <a:rPr lang="en-US" sz="8000"/>
              <a:t>Introduce the business concept of Elegance Hair Salon</a:t>
            </a:r>
          </a:p>
          <a:p>
            <a:pPr lvl="0"/>
            <a:r>
              <a:rPr lang="en-US" sz="8000"/>
              <a:t>Explain the legal structure and management team</a:t>
            </a:r>
          </a:p>
          <a:p>
            <a:pPr lvl="0"/>
            <a:r>
              <a:rPr lang="en-US" sz="8000"/>
              <a:t>Present the key findings from the PESTEL analysis</a:t>
            </a:r>
          </a:p>
          <a:p>
            <a:pPr lvl="0"/>
            <a:r>
              <a:rPr lang="en-US" sz="8000"/>
              <a:t>Outline the marketing strategies</a:t>
            </a:r>
          </a:p>
          <a:p>
            <a:pPr lvl="0"/>
            <a:r>
              <a:rPr lang="en-US" sz="8000"/>
              <a:t>Demonstrate the funding requirements and business growth potential</a:t>
            </a:r>
          </a:p>
          <a:p>
            <a:pPr lvl="0"/>
            <a:endParaRPr lang="en-US" sz="1000"/>
          </a:p>
        </p:txBody>
      </p:sp>
    </p:spTree>
    <p:extLst>
      <p:ext uri="{BB962C8B-B14F-4D97-AF65-F5344CB8AC3E}">
        <p14:creationId xmlns:p14="http://schemas.microsoft.com/office/powerpoint/2010/main" val="3551827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A16EA78-2872-4151-ACDE-85DE92917660}"/>
              </a:ext>
            </a:extLst>
          </p:cNvPr>
          <p:cNvSpPr txBox="1"/>
          <p:nvPr/>
        </p:nvSpPr>
        <p:spPr>
          <a:xfrm>
            <a:off x="-1108498" y="63217"/>
            <a:ext cx="6257291" cy="1293028"/>
          </a:xfrm>
          <a:prstGeom prst="rect">
            <a:avLst/>
          </a:prstGeom>
        </p:spPr>
        <p:txBody>
          <a:bodyPr vert="horz" lIns="91440" tIns="45720" rIns="91440" bIns="45720" rtlCol="0" anchor="ctr">
            <a:normAutofit/>
          </a:bodyPr>
          <a:lstStyle/>
          <a:p>
            <a:pPr algn="r" defTabSz="914400">
              <a:lnSpc>
                <a:spcPct val="90000"/>
              </a:lnSpc>
              <a:spcBef>
                <a:spcPct val="0"/>
              </a:spcBef>
              <a:spcAft>
                <a:spcPts val="600"/>
              </a:spcAft>
            </a:pPr>
            <a:r>
              <a:rPr lang="en-US" sz="4000" b="1" i="1" u="sng" cap="all">
                <a:effectLst/>
                <a:latin typeface="+mj-lt"/>
                <a:ea typeface="+mj-ea"/>
                <a:cs typeface="+mj-cs"/>
              </a:rPr>
              <a:t>Overview of the Business Idea</a:t>
            </a:r>
            <a:endParaRPr lang="en-US" sz="4000" b="1" i="1" u="sng" cap="all">
              <a:latin typeface="+mj-lt"/>
              <a:ea typeface="+mj-ea"/>
              <a:cs typeface="+mj-cs"/>
            </a:endParaRPr>
          </a:p>
        </p:txBody>
      </p:sp>
      <p:sp>
        <p:nvSpPr>
          <p:cNvPr id="1055" name="Content Placeholder 2">
            <a:extLst>
              <a:ext uri="{FF2B5EF4-FFF2-40B4-BE49-F238E27FC236}">
                <a16:creationId xmlns:a16="http://schemas.microsoft.com/office/drawing/2014/main" id="{995E1903-7C68-2C6F-2D1E-D8A37D30E636}"/>
              </a:ext>
            </a:extLst>
          </p:cNvPr>
          <p:cNvSpPr>
            <a:spLocks noGrp="1"/>
          </p:cNvSpPr>
          <p:nvPr>
            <p:ph idx="1"/>
          </p:nvPr>
        </p:nvSpPr>
        <p:spPr>
          <a:xfrm>
            <a:off x="0" y="1544855"/>
            <a:ext cx="8235482" cy="4024125"/>
          </a:xfrm>
        </p:spPr>
        <p:txBody>
          <a:bodyPr vert="horz" lIns="91440" tIns="45720" rIns="91440" bIns="45720" rtlCol="0">
            <a:normAutofit fontScale="25000" lnSpcReduction="20000"/>
          </a:bodyPr>
          <a:lstStyle/>
          <a:p>
            <a:pPr marL="0" indent="0">
              <a:buNone/>
            </a:pPr>
            <a:r>
              <a:rPr lang="en-RO" sz="7400" b="0" i="0">
                <a:effectLst/>
                <a:latin typeface="Helvetica" pitchFamily="2" charset="0"/>
              </a:rPr>
              <a:t>Elegance Hair Salon is a modern unisex salon located near Westfield London, offering professional haircare services for women, men and children.</a:t>
            </a:r>
            <a:endParaRPr lang="en-GB" sz="7400" b="0" i="0">
              <a:effectLst/>
              <a:latin typeface="Helvetica" pitchFamily="2" charset="0"/>
            </a:endParaRPr>
          </a:p>
          <a:p>
            <a:pPr marL="0" indent="0">
              <a:buNone/>
            </a:pPr>
            <a:endParaRPr lang="en-RO" sz="7400">
              <a:effectLst/>
              <a:latin typeface="Helvetica" pitchFamily="2" charset="0"/>
            </a:endParaRPr>
          </a:p>
          <a:p>
            <a:pPr marL="0" indent="0">
              <a:buNone/>
            </a:pPr>
            <a:r>
              <a:rPr lang="en-RO" sz="7400" b="0" i="0">
                <a:solidFill>
                  <a:schemeClr val="accent1">
                    <a:lumMod val="50000"/>
                  </a:schemeClr>
                </a:solidFill>
                <a:effectLst/>
                <a:latin typeface="Helvetica" pitchFamily="2" charset="0"/>
              </a:rPr>
              <a:t>Services</a:t>
            </a:r>
            <a:endParaRPr lang="en-RO" sz="7400">
              <a:solidFill>
                <a:schemeClr val="accent1">
                  <a:lumMod val="50000"/>
                </a:schemeClr>
              </a:solidFill>
              <a:effectLst/>
              <a:latin typeface="Helvetica" pitchFamily="2" charset="0"/>
            </a:endParaRPr>
          </a:p>
          <a:p>
            <a:pPr lvl="0"/>
            <a:r>
              <a:rPr lang="en-RO" sz="7400" b="0" i="0">
                <a:solidFill>
                  <a:schemeClr val="accent1">
                    <a:lumMod val="50000"/>
                  </a:schemeClr>
                </a:solidFill>
                <a:effectLst/>
                <a:latin typeface="Helvetica" pitchFamily="2" charset="0"/>
              </a:rPr>
              <a:t>﻿﻿Haircuts &amp; Styling</a:t>
            </a:r>
            <a:endParaRPr lang="en-RO" sz="7400">
              <a:solidFill>
                <a:schemeClr val="accent1">
                  <a:lumMod val="50000"/>
                </a:schemeClr>
              </a:solidFill>
              <a:effectLst/>
              <a:latin typeface="Helvetica" pitchFamily="2" charset="0"/>
            </a:endParaRPr>
          </a:p>
          <a:p>
            <a:pPr lvl="0"/>
            <a:r>
              <a:rPr lang="en-RO" sz="7400" b="0" i="0">
                <a:solidFill>
                  <a:schemeClr val="accent1">
                    <a:lumMod val="50000"/>
                  </a:schemeClr>
                </a:solidFill>
                <a:effectLst/>
                <a:latin typeface="Helvetica" pitchFamily="2" charset="0"/>
              </a:rPr>
              <a:t>﻿﻿Hair Colouring</a:t>
            </a:r>
            <a:endParaRPr lang="en-RO" sz="7400">
              <a:solidFill>
                <a:schemeClr val="accent1">
                  <a:lumMod val="50000"/>
                </a:schemeClr>
              </a:solidFill>
              <a:effectLst/>
              <a:latin typeface="Helvetica" pitchFamily="2" charset="0"/>
            </a:endParaRPr>
          </a:p>
          <a:p>
            <a:pPr lvl="0"/>
            <a:r>
              <a:rPr lang="en-RO" sz="7400" b="0" i="0">
                <a:solidFill>
                  <a:schemeClr val="accent1">
                    <a:lumMod val="50000"/>
                  </a:schemeClr>
                </a:solidFill>
                <a:effectLst/>
                <a:latin typeface="Helvetica" pitchFamily="2" charset="0"/>
              </a:rPr>
              <a:t>﻿﻿Balayage &amp; Highlights</a:t>
            </a:r>
            <a:endParaRPr lang="en-RO" sz="7400">
              <a:solidFill>
                <a:schemeClr val="accent1">
                  <a:lumMod val="50000"/>
                </a:schemeClr>
              </a:solidFill>
              <a:effectLst/>
              <a:latin typeface="Helvetica" pitchFamily="2" charset="0"/>
            </a:endParaRPr>
          </a:p>
          <a:p>
            <a:pPr lvl="0"/>
            <a:r>
              <a:rPr lang="en-RO" sz="7400" b="0" i="0">
                <a:solidFill>
                  <a:schemeClr val="accent1">
                    <a:lumMod val="50000"/>
                  </a:schemeClr>
                </a:solidFill>
                <a:effectLst/>
                <a:latin typeface="Helvetica" pitchFamily="2" charset="0"/>
              </a:rPr>
              <a:t>﻿﻿Hair Treatments</a:t>
            </a:r>
            <a:endParaRPr lang="en-RO" sz="7400">
              <a:solidFill>
                <a:schemeClr val="accent1">
                  <a:lumMod val="50000"/>
                </a:schemeClr>
              </a:solidFill>
              <a:effectLst/>
              <a:latin typeface="Helvetica" pitchFamily="2" charset="0"/>
            </a:endParaRPr>
          </a:p>
          <a:p>
            <a:pPr lvl="0"/>
            <a:r>
              <a:rPr lang="en-RO" sz="7400" b="0" i="0">
                <a:solidFill>
                  <a:schemeClr val="accent1">
                    <a:lumMod val="50000"/>
                  </a:schemeClr>
                </a:solidFill>
                <a:effectLst/>
                <a:latin typeface="Helvetica" pitchFamily="2" charset="0"/>
              </a:rPr>
              <a:t>﻿﻿Beard Grooming</a:t>
            </a:r>
            <a:endParaRPr lang="en-RO" sz="7400">
              <a:solidFill>
                <a:schemeClr val="accent1">
                  <a:lumMod val="50000"/>
                </a:schemeClr>
              </a:solidFill>
              <a:effectLst/>
              <a:latin typeface="Helvetica" pitchFamily="2" charset="0"/>
            </a:endParaRPr>
          </a:p>
          <a:p>
            <a:pPr lvl="0"/>
            <a:r>
              <a:rPr lang="en-RO" sz="7400" b="0" i="0">
                <a:solidFill>
                  <a:schemeClr val="accent1">
                    <a:lumMod val="50000"/>
                  </a:schemeClr>
                </a:solidFill>
                <a:effectLst/>
                <a:latin typeface="Helvetica" pitchFamily="2" charset="0"/>
              </a:rPr>
              <a:t>﻿﻿Eco-friendly Haircare Products</a:t>
            </a:r>
            <a:endParaRPr lang="en-RO" sz="7400">
              <a:solidFill>
                <a:schemeClr val="accent1">
                  <a:lumMod val="50000"/>
                </a:schemeClr>
              </a:solidFill>
              <a:effectLst/>
              <a:latin typeface="Helvetica" pitchFamily="2" charset="0"/>
            </a:endParaRPr>
          </a:p>
          <a:p>
            <a:pPr marL="0" indent="0" algn="ctr">
              <a:buNone/>
            </a:pPr>
            <a:r>
              <a:rPr lang="en-RO" sz="7400" b="0" i="0">
                <a:solidFill>
                  <a:srgbClr val="00B050"/>
                </a:solidFill>
                <a:effectLst/>
                <a:latin typeface="Helvetica" pitchFamily="2" charset="0"/>
              </a:rPr>
              <a:t>Unique Selling Points</a:t>
            </a:r>
            <a:endParaRPr lang="en-RO" sz="7400">
              <a:solidFill>
                <a:srgbClr val="00B050"/>
              </a:solidFill>
              <a:effectLst/>
              <a:latin typeface="Helvetica" pitchFamily="2" charset="0"/>
            </a:endParaRPr>
          </a:p>
          <a:p>
            <a:pPr lvl="0" algn="ctr"/>
            <a:r>
              <a:rPr lang="en-RO" sz="7400" b="0" i="0">
                <a:solidFill>
                  <a:srgbClr val="00B050"/>
                </a:solidFill>
                <a:effectLst/>
                <a:latin typeface="Helvetica" pitchFamily="2" charset="0"/>
              </a:rPr>
              <a:t>﻿﻿Eco-friendly and cruelty-free products</a:t>
            </a:r>
            <a:endParaRPr lang="en-RO" sz="7400">
              <a:solidFill>
                <a:srgbClr val="00B050"/>
              </a:solidFill>
              <a:effectLst/>
              <a:latin typeface="Helvetica" pitchFamily="2" charset="0"/>
            </a:endParaRPr>
          </a:p>
          <a:p>
            <a:pPr lvl="0" algn="ctr"/>
            <a:r>
              <a:rPr lang="en-RO" sz="7400" b="0" i="0">
                <a:solidFill>
                  <a:srgbClr val="00B050"/>
                </a:solidFill>
                <a:effectLst/>
                <a:latin typeface="Helvetica" pitchFamily="2" charset="0"/>
              </a:rPr>
              <a:t>﻿﻿Affordable pricing</a:t>
            </a:r>
            <a:endParaRPr lang="en-RO" sz="7400">
              <a:solidFill>
                <a:srgbClr val="00B050"/>
              </a:solidFill>
              <a:effectLst/>
              <a:latin typeface="Helvetica" pitchFamily="2" charset="0"/>
            </a:endParaRPr>
          </a:p>
          <a:p>
            <a:pPr lvl="0" algn="ctr"/>
            <a:r>
              <a:rPr lang="en-RO" sz="7400" b="0" i="0">
                <a:solidFill>
                  <a:srgbClr val="00B050"/>
                </a:solidFill>
                <a:effectLst/>
                <a:latin typeface="Helvetica" pitchFamily="2" charset="0"/>
              </a:rPr>
              <a:t>﻿﻿Personalised customer service</a:t>
            </a:r>
            <a:endParaRPr lang="en-RO" sz="7400">
              <a:solidFill>
                <a:srgbClr val="00B050"/>
              </a:solidFill>
              <a:effectLst/>
              <a:latin typeface="Helvetica" pitchFamily="2" charset="0"/>
            </a:endParaRPr>
          </a:p>
          <a:p>
            <a:pPr lvl="0" algn="ctr"/>
            <a:r>
              <a:rPr lang="en-RO" sz="7400" b="0" i="0">
                <a:solidFill>
                  <a:srgbClr val="00B050"/>
                </a:solidFill>
                <a:effectLst/>
                <a:latin typeface="Helvetica" pitchFamily="2" charset="0"/>
              </a:rPr>
              <a:t>﻿﻿Prime location near Westfield London</a:t>
            </a:r>
            <a:endParaRPr lang="en-RO" sz="7400">
              <a:solidFill>
                <a:srgbClr val="00B050"/>
              </a:solidFill>
              <a:effectLst/>
              <a:latin typeface="Helvetica" pitchFamily="2" charset="0"/>
            </a:endParaRPr>
          </a:p>
          <a:p>
            <a:pPr lvl="0" algn="ctr"/>
            <a:r>
              <a:rPr lang="en-RO" sz="7400" b="0" i="0">
                <a:solidFill>
                  <a:srgbClr val="00B050"/>
                </a:solidFill>
                <a:effectLst/>
                <a:latin typeface="Helvetica" pitchFamily="2" charset="0"/>
              </a:rPr>
              <a:t>﻿﻿Student and senior discounts</a:t>
            </a:r>
            <a:endParaRPr lang="en-RO" sz="7400">
              <a:solidFill>
                <a:srgbClr val="00B050"/>
              </a:solidFill>
              <a:effectLst/>
              <a:latin typeface="Helvetica" pitchFamily="2" charset="0"/>
            </a:endParaRPr>
          </a:p>
          <a:p>
            <a:endParaRPr lang="en-US"/>
          </a:p>
        </p:txBody>
      </p:sp>
      <p:sp useBgFill="1">
        <p:nvSpPr>
          <p:cNvPr id="1056" name="Rectangle 1035">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Elegant Hair Salon and SPA - 1711 York Rd, Lutherville, MD 21093 | Fresha">
            <a:extLst>
              <a:ext uri="{FF2B5EF4-FFF2-40B4-BE49-F238E27FC236}">
                <a16:creationId xmlns:a16="http://schemas.microsoft.com/office/drawing/2014/main" id="{DB7AD7A8-7528-68C4-5C8C-E7E45D2F0C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4772" r="16312" b="1"/>
          <a:stretch>
            <a:fillRect/>
          </a:stretch>
        </p:blipFill>
        <p:spPr bwMode="auto">
          <a:xfrm>
            <a:off x="7519410" y="11"/>
            <a:ext cx="4672584" cy="685798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56232D5-12D2-5957-BBD4-5A8B1EA6AA01}"/>
              </a:ext>
            </a:extLst>
          </p:cNvPr>
          <p:cNvSpPr txBox="1"/>
          <p:nvPr/>
        </p:nvSpPr>
        <p:spPr>
          <a:xfrm>
            <a:off x="7188734" y="5012675"/>
            <a:ext cx="2371351" cy="369332"/>
          </a:xfrm>
          <a:prstGeom prst="rect">
            <a:avLst/>
          </a:prstGeom>
          <a:noFill/>
        </p:spPr>
        <p:txBody>
          <a:bodyPr wrap="square" rtlCol="0">
            <a:spAutoFit/>
          </a:bodyPr>
          <a:lstStyle/>
          <a:p>
            <a:endParaRPr lang="en-GB"/>
          </a:p>
        </p:txBody>
      </p:sp>
      <p:sp>
        <p:nvSpPr>
          <p:cNvPr id="7" name="TextBox 6">
            <a:extLst>
              <a:ext uri="{FF2B5EF4-FFF2-40B4-BE49-F238E27FC236}">
                <a16:creationId xmlns:a16="http://schemas.microsoft.com/office/drawing/2014/main" id="{08A5CF2F-9974-DFD8-183B-73C78C2CAC36}"/>
              </a:ext>
            </a:extLst>
          </p:cNvPr>
          <p:cNvSpPr txBox="1"/>
          <p:nvPr/>
        </p:nvSpPr>
        <p:spPr>
          <a:xfrm>
            <a:off x="3877987" y="2148533"/>
            <a:ext cx="3558754" cy="2585323"/>
          </a:xfrm>
          <a:prstGeom prst="rect">
            <a:avLst/>
          </a:prstGeom>
          <a:noFill/>
        </p:spPr>
        <p:txBody>
          <a:bodyPr wrap="square" rtlCol="0">
            <a:spAutoFit/>
          </a:bodyPr>
          <a:lstStyle/>
          <a:p>
            <a:pPr algn="l"/>
            <a:r>
              <a:rPr lang="en-GB" i="0">
                <a:solidFill>
                  <a:schemeClr val="accent2">
                    <a:lumMod val="75000"/>
                  </a:schemeClr>
                </a:solidFill>
                <a:effectLst/>
                <a:latin typeface="Helvetica" panose="020B0604020202020204" pitchFamily="34" charset="0"/>
                <a:cs typeface="Helvetica" panose="020B0604020202020204" pitchFamily="34" charset="0"/>
              </a:rPr>
              <a:t>Market Need</a:t>
            </a:r>
          </a:p>
          <a:p>
            <a:pPr marL="285750" indent="-285750" algn="l">
              <a:buFont typeface="Arial" panose="020B0604020202020204" pitchFamily="34" charset="0"/>
              <a:buChar char="•"/>
            </a:pPr>
            <a:r>
              <a:rPr lang="en-GB" b="0" i="0">
                <a:solidFill>
                  <a:schemeClr val="accent2">
                    <a:lumMod val="75000"/>
                  </a:schemeClr>
                </a:solidFill>
                <a:effectLst/>
                <a:latin typeface="inherit"/>
              </a:rPr>
              <a:t>Growing demand for sustainable beauty services</a:t>
            </a:r>
            <a:endParaRPr lang="en-GB" b="0" i="0">
              <a:solidFill>
                <a:schemeClr val="accent2">
                  <a:lumMod val="75000"/>
                </a:schemeClr>
              </a:solidFill>
              <a:effectLst/>
              <a:latin typeface="Times New Roman" panose="02020603050405020304" pitchFamily="18" charset="0"/>
            </a:endParaRPr>
          </a:p>
          <a:p>
            <a:pPr marL="285750" indent="-285750" algn="l">
              <a:buFont typeface="Arial" panose="020B0604020202020204" pitchFamily="34" charset="0"/>
              <a:buChar char="•"/>
            </a:pPr>
            <a:r>
              <a:rPr lang="en-GB" b="0" i="0">
                <a:solidFill>
                  <a:schemeClr val="accent2">
                    <a:lumMod val="75000"/>
                  </a:schemeClr>
                </a:solidFill>
                <a:effectLst/>
                <a:latin typeface="inherit"/>
              </a:rPr>
              <a:t>Customers seeking affordable, high-quality haircare</a:t>
            </a:r>
            <a:endParaRPr lang="en-GB" b="0" i="0">
              <a:solidFill>
                <a:schemeClr val="accent2">
                  <a:lumMod val="75000"/>
                </a:schemeClr>
              </a:solidFill>
              <a:effectLst/>
              <a:latin typeface="Times New Roman" panose="02020603050405020304" pitchFamily="18" charset="0"/>
            </a:endParaRPr>
          </a:p>
          <a:p>
            <a:pPr marL="285750" indent="-285750" algn="l">
              <a:buFont typeface="Arial" panose="020B0604020202020204" pitchFamily="34" charset="0"/>
              <a:buChar char="•"/>
            </a:pPr>
            <a:r>
              <a:rPr lang="en-GB" b="0" i="0">
                <a:solidFill>
                  <a:schemeClr val="accent2">
                    <a:lumMod val="75000"/>
                  </a:schemeClr>
                </a:solidFill>
                <a:effectLst/>
                <a:latin typeface="inherit"/>
              </a:rPr>
              <a:t>Convenient location for local residents and shoppers</a:t>
            </a:r>
            <a:endParaRPr lang="en-GB" b="0" i="0">
              <a:solidFill>
                <a:schemeClr val="accent2">
                  <a:lumMod val="75000"/>
                </a:schemeClr>
              </a:solidFill>
              <a:effectLst/>
              <a:latin typeface="Times New Roman" panose="02020603050405020304" pitchFamily="18" charset="0"/>
            </a:endParaRPr>
          </a:p>
          <a:p>
            <a:r>
              <a:rPr lang="en-GB"/>
              <a:t> </a:t>
            </a:r>
          </a:p>
          <a:p>
            <a:endParaRPr lang="en-GB"/>
          </a:p>
        </p:txBody>
      </p:sp>
    </p:spTree>
    <p:extLst>
      <p:ext uri="{BB962C8B-B14F-4D97-AF65-F5344CB8AC3E}">
        <p14:creationId xmlns:p14="http://schemas.microsoft.com/office/powerpoint/2010/main" val="14348539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56C52F-D988-84DD-FE73-C0508DC81AED}"/>
              </a:ext>
            </a:extLst>
          </p:cNvPr>
          <p:cNvSpPr>
            <a:spLocks noGrp="1"/>
          </p:cNvSpPr>
          <p:nvPr>
            <p:ph idx="1"/>
          </p:nvPr>
        </p:nvSpPr>
        <p:spPr>
          <a:xfrm>
            <a:off x="681264" y="1714953"/>
            <a:ext cx="10515600" cy="4739767"/>
          </a:xfrm>
        </p:spPr>
        <p:txBody>
          <a:bodyPr>
            <a:normAutofit/>
          </a:bodyPr>
          <a:lstStyle/>
          <a:p>
            <a:endParaRPr lang="en-GB" b="1">
              <a:latin typeface="Calibri" panose="020F0502020204030204" pitchFamily="34" charset="0"/>
            </a:endParaRPr>
          </a:p>
          <a:p>
            <a:pPr marL="0" indent="0" algn="l">
              <a:buNone/>
            </a:pPr>
            <a:r>
              <a:rPr lang="en-GB" b="1" i="0">
                <a:solidFill>
                  <a:srgbClr val="242424"/>
                </a:solidFill>
                <a:effectLst/>
                <a:latin typeface="Calibri" panose="020F0502020204030204" pitchFamily="34" charset="0"/>
              </a:rPr>
              <a:t>Legal Structure</a:t>
            </a:r>
          </a:p>
          <a:p>
            <a:pPr marL="0" indent="0" algn="l">
              <a:buNone/>
            </a:pPr>
            <a:r>
              <a:rPr lang="en-GB" b="1" i="0">
                <a:solidFill>
                  <a:srgbClr val="242424"/>
                </a:solidFill>
                <a:effectLst/>
                <a:latin typeface="Calibri" panose="020F0502020204030204" pitchFamily="34" charset="0"/>
              </a:rPr>
              <a:t>Private Limited Company (Ltd)</a:t>
            </a:r>
          </a:p>
          <a:p>
            <a:pPr marL="0" indent="0" algn="l">
              <a:buNone/>
            </a:pPr>
            <a:r>
              <a:rPr lang="en-GB" b="1" i="0">
                <a:solidFill>
                  <a:srgbClr val="242424"/>
                </a:solidFill>
                <a:effectLst/>
                <a:latin typeface="Calibri" panose="020F0502020204030204" pitchFamily="34" charset="0"/>
              </a:rPr>
              <a:t>Why a Limited Company?</a:t>
            </a:r>
          </a:p>
          <a:p>
            <a:pPr marL="0" indent="0" algn="l">
              <a:buNone/>
            </a:pPr>
            <a:endParaRPr lang="en-GB" b="1" i="0">
              <a:solidFill>
                <a:srgbClr val="242424"/>
              </a:solidFill>
              <a:effectLst/>
              <a:latin typeface="Calibri" panose="020F0502020204030204" pitchFamily="34" charset="0"/>
            </a:endParaRPr>
          </a:p>
          <a:p>
            <a:pPr algn="l">
              <a:buFont typeface="Arial" panose="020B0604020202020204" pitchFamily="34" charset="0"/>
              <a:buChar char="•"/>
            </a:pPr>
            <a:r>
              <a:rPr lang="en-GB" b="0" i="0">
                <a:solidFill>
                  <a:srgbClr val="242424"/>
                </a:solidFill>
                <a:effectLst/>
                <a:latin typeface="inherit"/>
              </a:rPr>
              <a:t>Protects the owner’s personal assets</a:t>
            </a:r>
            <a:endParaRPr lang="en-GB" b="0" i="0">
              <a:solidFill>
                <a:srgbClr val="242424"/>
              </a:solidFill>
              <a:effectLst/>
              <a:latin typeface="Times New Roman" panose="02020603050405020304" pitchFamily="18" charset="0"/>
            </a:endParaRPr>
          </a:p>
          <a:p>
            <a:pPr algn="l">
              <a:buFont typeface="Arial" panose="020B0604020202020204" pitchFamily="34" charset="0"/>
              <a:buChar char="•"/>
            </a:pPr>
            <a:r>
              <a:rPr lang="en-GB" b="0" i="0">
                <a:solidFill>
                  <a:srgbClr val="242424"/>
                </a:solidFill>
                <a:effectLst/>
                <a:latin typeface="inherit"/>
              </a:rPr>
              <a:t>Creates a professional business image</a:t>
            </a:r>
            <a:endParaRPr lang="en-GB" b="0" i="0">
              <a:solidFill>
                <a:srgbClr val="242424"/>
              </a:solidFill>
              <a:effectLst/>
              <a:latin typeface="Times New Roman" panose="02020603050405020304" pitchFamily="18" charset="0"/>
            </a:endParaRPr>
          </a:p>
          <a:p>
            <a:pPr algn="l">
              <a:buFont typeface="Arial" panose="020B0604020202020204" pitchFamily="34" charset="0"/>
              <a:buChar char="•"/>
            </a:pPr>
            <a:r>
              <a:rPr lang="en-GB" b="0" i="0">
                <a:solidFill>
                  <a:srgbClr val="242424"/>
                </a:solidFill>
                <a:effectLst/>
                <a:latin typeface="inherit"/>
              </a:rPr>
              <a:t>Easier access to finance</a:t>
            </a:r>
            <a:endParaRPr lang="en-GB" b="0" i="0">
              <a:solidFill>
                <a:srgbClr val="242424"/>
              </a:solidFill>
              <a:effectLst/>
              <a:latin typeface="Times New Roman" panose="02020603050405020304" pitchFamily="18" charset="0"/>
            </a:endParaRPr>
          </a:p>
          <a:p>
            <a:pPr algn="l">
              <a:buFont typeface="Arial" panose="020B0604020202020204" pitchFamily="34" charset="0"/>
              <a:buChar char="•"/>
            </a:pPr>
            <a:r>
              <a:rPr lang="en-GB" b="0" i="0">
                <a:solidFill>
                  <a:srgbClr val="242424"/>
                </a:solidFill>
                <a:effectLst/>
                <a:latin typeface="inherit"/>
              </a:rPr>
              <a:t>Supports future business growth</a:t>
            </a:r>
            <a:endParaRPr lang="en-GB" b="0" i="0">
              <a:solidFill>
                <a:srgbClr val="242424"/>
              </a:solidFill>
              <a:effectLst/>
              <a:latin typeface="Times New Roman" panose="02020603050405020304" pitchFamily="18" charset="0"/>
            </a:endParaRPr>
          </a:p>
          <a:p>
            <a:pPr marL="0" indent="0">
              <a:buNone/>
            </a:pPr>
            <a:br>
              <a:rPr lang="en-GB"/>
            </a:br>
            <a:endParaRPr lang="en-GB"/>
          </a:p>
          <a:p>
            <a:endParaRPr lang="en-GB"/>
          </a:p>
        </p:txBody>
      </p:sp>
      <p:sp>
        <p:nvSpPr>
          <p:cNvPr id="4" name="TextBox 3">
            <a:extLst>
              <a:ext uri="{FF2B5EF4-FFF2-40B4-BE49-F238E27FC236}">
                <a16:creationId xmlns:a16="http://schemas.microsoft.com/office/drawing/2014/main" id="{B64F5224-38DF-9A0E-ED62-37C8785B3FBD}"/>
              </a:ext>
            </a:extLst>
          </p:cNvPr>
          <p:cNvSpPr txBox="1"/>
          <p:nvPr/>
        </p:nvSpPr>
        <p:spPr>
          <a:xfrm>
            <a:off x="3943501" y="686218"/>
            <a:ext cx="11030712" cy="1077218"/>
          </a:xfrm>
          <a:prstGeom prst="rect">
            <a:avLst/>
          </a:prstGeom>
          <a:noFill/>
        </p:spPr>
        <p:txBody>
          <a:bodyPr wrap="square" lIns="91440" tIns="45720" rIns="91440" bIns="45720" rtlCol="0" anchor="t">
            <a:spAutoFit/>
          </a:bodyPr>
          <a:lstStyle/>
          <a:p>
            <a:r>
              <a:rPr lang="en-GB" sz="3200" b="1" i="1"/>
              <a:t> </a:t>
            </a:r>
            <a:r>
              <a:rPr lang="en-GB" sz="3200" b="1" i="1" u="sng"/>
              <a:t>Legal Format and Management Structure</a:t>
            </a:r>
          </a:p>
          <a:p>
            <a:endParaRPr lang="en-GB" sz="3200" b="1" i="1"/>
          </a:p>
        </p:txBody>
      </p:sp>
      <p:sp>
        <p:nvSpPr>
          <p:cNvPr id="8" name="Rectangle: Rounded Corners 7">
            <a:extLst>
              <a:ext uri="{FF2B5EF4-FFF2-40B4-BE49-F238E27FC236}">
                <a16:creationId xmlns:a16="http://schemas.microsoft.com/office/drawing/2014/main" id="{C9FED842-A582-F9DF-D745-D7ACD691B4FE}"/>
              </a:ext>
            </a:extLst>
          </p:cNvPr>
          <p:cNvSpPr/>
          <p:nvPr/>
        </p:nvSpPr>
        <p:spPr>
          <a:xfrm>
            <a:off x="7755875" y="2033399"/>
            <a:ext cx="2522862" cy="55084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Owner/ Salon Manager</a:t>
            </a:r>
          </a:p>
        </p:txBody>
      </p:sp>
      <p:sp>
        <p:nvSpPr>
          <p:cNvPr id="10" name="Rectangle: Rounded Corners 9">
            <a:extLst>
              <a:ext uri="{FF2B5EF4-FFF2-40B4-BE49-F238E27FC236}">
                <a16:creationId xmlns:a16="http://schemas.microsoft.com/office/drawing/2014/main" id="{C4D69A17-377C-6FC0-EC1C-AA834BA4073D}"/>
              </a:ext>
            </a:extLst>
          </p:cNvPr>
          <p:cNvSpPr/>
          <p:nvPr/>
        </p:nvSpPr>
        <p:spPr>
          <a:xfrm>
            <a:off x="7755875" y="3429847"/>
            <a:ext cx="2522862" cy="55084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Receptionist</a:t>
            </a:r>
          </a:p>
        </p:txBody>
      </p:sp>
      <p:sp>
        <p:nvSpPr>
          <p:cNvPr id="11" name="Rectangle: Rounded Corners 10">
            <a:extLst>
              <a:ext uri="{FF2B5EF4-FFF2-40B4-BE49-F238E27FC236}">
                <a16:creationId xmlns:a16="http://schemas.microsoft.com/office/drawing/2014/main" id="{0133674C-3058-BBA1-9050-84A217E1CCC1}"/>
              </a:ext>
            </a:extLst>
          </p:cNvPr>
          <p:cNvSpPr/>
          <p:nvPr/>
        </p:nvSpPr>
        <p:spPr>
          <a:xfrm>
            <a:off x="7719589" y="4745471"/>
            <a:ext cx="2522862" cy="55084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Professional Hair Stylists</a:t>
            </a:r>
          </a:p>
        </p:txBody>
      </p:sp>
      <p:sp>
        <p:nvSpPr>
          <p:cNvPr id="12" name="Arrow: Down 11">
            <a:extLst>
              <a:ext uri="{FF2B5EF4-FFF2-40B4-BE49-F238E27FC236}">
                <a16:creationId xmlns:a16="http://schemas.microsoft.com/office/drawing/2014/main" id="{EB8ECB88-D5FA-F3D9-0DDC-9595D6D641B4}"/>
              </a:ext>
            </a:extLst>
          </p:cNvPr>
          <p:cNvSpPr/>
          <p:nvPr/>
        </p:nvSpPr>
        <p:spPr>
          <a:xfrm>
            <a:off x="8827746" y="2949131"/>
            <a:ext cx="363557" cy="258357"/>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Down 14">
            <a:extLst>
              <a:ext uri="{FF2B5EF4-FFF2-40B4-BE49-F238E27FC236}">
                <a16:creationId xmlns:a16="http://schemas.microsoft.com/office/drawing/2014/main" id="{2C3B3DE6-2B8C-281D-79E3-6002A658DACE}"/>
              </a:ext>
            </a:extLst>
          </p:cNvPr>
          <p:cNvSpPr/>
          <p:nvPr/>
        </p:nvSpPr>
        <p:spPr>
          <a:xfrm>
            <a:off x="8791984" y="4307001"/>
            <a:ext cx="363557" cy="258357"/>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66940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6085429-DA6B-D929-A9B1-EA640DF4F5BC}"/>
              </a:ext>
            </a:extLst>
          </p:cNvPr>
          <p:cNvSpPr>
            <a:spLocks noGrp="1"/>
          </p:cNvSpPr>
          <p:nvPr>
            <p:ph type="sldNum" sz="quarter" idx="12"/>
          </p:nvPr>
        </p:nvSpPr>
        <p:spPr/>
        <p:txBody>
          <a:bodyPr/>
          <a:lstStyle/>
          <a:p>
            <a:fld id="{C3F65BB1-9206-4D7F-97F9-47DCC7DC6334}" type="slidenum">
              <a:rPr lang="en-GB" smtClean="0"/>
              <a:pPr/>
              <a:t>7</a:t>
            </a:fld>
            <a:endParaRPr lang="en-GB"/>
          </a:p>
        </p:txBody>
      </p:sp>
      <p:sp>
        <p:nvSpPr>
          <p:cNvPr id="7" name="Rectangle: Rounded Corners 6">
            <a:extLst>
              <a:ext uri="{FF2B5EF4-FFF2-40B4-BE49-F238E27FC236}">
                <a16:creationId xmlns:a16="http://schemas.microsoft.com/office/drawing/2014/main" id="{7E27D7C9-804D-41BA-5803-576F7F35DBFC}"/>
              </a:ext>
            </a:extLst>
          </p:cNvPr>
          <p:cNvSpPr/>
          <p:nvPr/>
        </p:nvSpPr>
        <p:spPr>
          <a:xfrm>
            <a:off x="4895620" y="1277173"/>
            <a:ext cx="2291509" cy="76236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5E7D73E4-6426-3F0A-5F57-693A5AE132D0}"/>
              </a:ext>
            </a:extLst>
          </p:cNvPr>
          <p:cNvSpPr/>
          <p:nvPr/>
        </p:nvSpPr>
        <p:spPr>
          <a:xfrm>
            <a:off x="2183005" y="2249262"/>
            <a:ext cx="2483370" cy="157541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en-GB" sz="1600" b="1" i="0">
                <a:solidFill>
                  <a:srgbClr val="242424"/>
                </a:solidFill>
                <a:effectLst/>
                <a:latin typeface="TimesNewRomanPS-BoldMT"/>
              </a:rPr>
              <a:t>Economic</a:t>
            </a:r>
            <a:endParaRPr lang="en-GB" sz="16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600" b="0" i="0">
                <a:solidFill>
                  <a:srgbClr val="242424"/>
                </a:solidFill>
                <a:effectLst/>
                <a:latin typeface="inherit"/>
              </a:rPr>
              <a:t>Rising inflation increases operating costs</a:t>
            </a:r>
            <a:endParaRPr lang="en-GB" sz="16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600" b="0" i="0">
                <a:solidFill>
                  <a:srgbClr val="242424"/>
                </a:solidFill>
                <a:effectLst/>
                <a:latin typeface="inherit"/>
              </a:rPr>
              <a:t>Customers expect value for money</a:t>
            </a:r>
            <a:endParaRPr lang="en-GB" sz="1600" b="0" i="0">
              <a:solidFill>
                <a:srgbClr val="242424"/>
              </a:solidFill>
              <a:effectLst/>
              <a:latin typeface="Times New Roman" panose="02020603050405020304" pitchFamily="18" charset="0"/>
            </a:endParaRPr>
          </a:p>
        </p:txBody>
      </p:sp>
      <p:sp>
        <p:nvSpPr>
          <p:cNvPr id="9" name="Rectangle: Rounded Corners 8">
            <a:extLst>
              <a:ext uri="{FF2B5EF4-FFF2-40B4-BE49-F238E27FC236}">
                <a16:creationId xmlns:a16="http://schemas.microsoft.com/office/drawing/2014/main" id="{DE25F7D0-90D8-B279-A656-966FBE989576}"/>
              </a:ext>
            </a:extLst>
          </p:cNvPr>
          <p:cNvSpPr/>
          <p:nvPr/>
        </p:nvSpPr>
        <p:spPr>
          <a:xfrm>
            <a:off x="4977991" y="2281434"/>
            <a:ext cx="2394792" cy="141885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en-GB" sz="1400" b="1" i="0">
                <a:solidFill>
                  <a:srgbClr val="242424"/>
                </a:solidFill>
                <a:effectLst/>
                <a:latin typeface="TimesNewRomanPS-BoldMT"/>
              </a:rPr>
              <a:t>Social</a:t>
            </a:r>
            <a:endParaRPr lang="en-GB" sz="14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400" b="0" i="0">
                <a:solidFill>
                  <a:srgbClr val="242424"/>
                </a:solidFill>
                <a:effectLst/>
                <a:latin typeface="inherit"/>
              </a:rPr>
              <a:t>Increasing demand for sustainable beauty services</a:t>
            </a:r>
            <a:endParaRPr lang="en-GB" sz="14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400" b="0" i="0">
                <a:solidFill>
                  <a:srgbClr val="242424"/>
                </a:solidFill>
                <a:effectLst/>
                <a:latin typeface="inherit"/>
              </a:rPr>
              <a:t>Customers value personalised experiences</a:t>
            </a:r>
            <a:endParaRPr lang="en-GB" sz="1400" b="0" i="0">
              <a:solidFill>
                <a:srgbClr val="242424"/>
              </a:solidFill>
              <a:effectLst/>
              <a:latin typeface="Times New Roman" panose="02020603050405020304" pitchFamily="18" charset="0"/>
            </a:endParaRPr>
          </a:p>
        </p:txBody>
      </p:sp>
      <p:sp>
        <p:nvSpPr>
          <p:cNvPr id="11" name="Rectangle: Rounded Corners 10">
            <a:extLst>
              <a:ext uri="{FF2B5EF4-FFF2-40B4-BE49-F238E27FC236}">
                <a16:creationId xmlns:a16="http://schemas.microsoft.com/office/drawing/2014/main" id="{4416F343-3FA0-496B-846E-F5DBBC1F0C3B}"/>
              </a:ext>
            </a:extLst>
          </p:cNvPr>
          <p:cNvSpPr/>
          <p:nvPr/>
        </p:nvSpPr>
        <p:spPr>
          <a:xfrm>
            <a:off x="7529242" y="2334563"/>
            <a:ext cx="2606276" cy="129785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en-GB" sz="1600" b="1" i="0">
                <a:solidFill>
                  <a:srgbClr val="242424"/>
                </a:solidFill>
                <a:effectLst/>
                <a:latin typeface="TimesNewRomanPS-BoldMT"/>
              </a:rPr>
              <a:t>Technological</a:t>
            </a:r>
            <a:endParaRPr lang="en-GB" sz="16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600" b="0" i="0">
                <a:solidFill>
                  <a:srgbClr val="242424"/>
                </a:solidFill>
                <a:effectLst/>
                <a:latin typeface="inherit"/>
              </a:rPr>
              <a:t>Online booking systems</a:t>
            </a:r>
            <a:endParaRPr lang="en-GB" sz="16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600" b="0" i="0">
                <a:solidFill>
                  <a:srgbClr val="242424"/>
                </a:solidFill>
                <a:effectLst/>
                <a:latin typeface="inherit"/>
              </a:rPr>
              <a:t>Digital payments</a:t>
            </a:r>
            <a:endParaRPr lang="en-GB" sz="16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600" b="0" i="0">
                <a:solidFill>
                  <a:srgbClr val="242424"/>
                </a:solidFill>
                <a:effectLst/>
                <a:latin typeface="inherit"/>
              </a:rPr>
              <a:t>Social media marketing</a:t>
            </a:r>
            <a:endParaRPr lang="en-GB" sz="1600" b="0" i="0">
              <a:solidFill>
                <a:srgbClr val="242424"/>
              </a:solidFill>
              <a:effectLst/>
              <a:latin typeface="Times New Roman" panose="02020603050405020304" pitchFamily="18" charset="0"/>
            </a:endParaRPr>
          </a:p>
          <a:p>
            <a:pPr algn="ctr"/>
            <a:endParaRPr lang="en-GB"/>
          </a:p>
        </p:txBody>
      </p:sp>
      <p:sp>
        <p:nvSpPr>
          <p:cNvPr id="12" name="Rectangle: Rounded Corners 11">
            <a:extLst>
              <a:ext uri="{FF2B5EF4-FFF2-40B4-BE49-F238E27FC236}">
                <a16:creationId xmlns:a16="http://schemas.microsoft.com/office/drawing/2014/main" id="{DC76FA6C-D534-AAC5-DDAC-4C9EE184E131}"/>
              </a:ext>
            </a:extLst>
          </p:cNvPr>
          <p:cNvSpPr/>
          <p:nvPr/>
        </p:nvSpPr>
        <p:spPr>
          <a:xfrm>
            <a:off x="2395183" y="4098246"/>
            <a:ext cx="2291509" cy="111697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en-GB" b="1" i="0">
                <a:solidFill>
                  <a:srgbClr val="242424"/>
                </a:solidFill>
                <a:effectLst/>
                <a:latin typeface="TimesNewRomanPS-BoldMT"/>
              </a:rPr>
              <a:t>Business Strategy</a:t>
            </a:r>
            <a:endParaRPr lang="en-GB" b="0" i="0">
              <a:solidFill>
                <a:srgbClr val="242424"/>
              </a:solidFill>
              <a:effectLst/>
              <a:latin typeface="Times New Roman" panose="02020603050405020304" pitchFamily="18" charset="0"/>
            </a:endParaRPr>
          </a:p>
          <a:p>
            <a:pPr algn="l">
              <a:buFont typeface="Arial" panose="020B0604020202020204" pitchFamily="34" charset="0"/>
              <a:buChar char="•"/>
            </a:pPr>
            <a:r>
              <a:rPr lang="en-GB" b="0" i="0">
                <a:solidFill>
                  <a:srgbClr val="242424"/>
                </a:solidFill>
                <a:effectLst/>
                <a:latin typeface="inherit"/>
              </a:rPr>
              <a:t>Competitive pricing</a:t>
            </a:r>
            <a:endParaRPr lang="en-GB" b="0" i="0">
              <a:solidFill>
                <a:srgbClr val="242424"/>
              </a:solidFill>
              <a:effectLst/>
              <a:latin typeface="Times New Roman" panose="02020603050405020304" pitchFamily="18" charset="0"/>
            </a:endParaRPr>
          </a:p>
          <a:p>
            <a:pPr algn="l">
              <a:buFont typeface="Arial" panose="020B0604020202020204" pitchFamily="34" charset="0"/>
              <a:buChar char="•"/>
            </a:pPr>
            <a:r>
              <a:rPr lang="en-GB" b="0" i="0">
                <a:solidFill>
                  <a:srgbClr val="242424"/>
                </a:solidFill>
                <a:effectLst/>
                <a:latin typeface="inherit"/>
              </a:rPr>
              <a:t>Loyalty rewards</a:t>
            </a:r>
            <a:endParaRPr lang="en-GB" b="0" i="0">
              <a:solidFill>
                <a:srgbClr val="242424"/>
              </a:solidFill>
              <a:effectLst/>
              <a:latin typeface="Times New Roman" panose="02020603050405020304" pitchFamily="18" charset="0"/>
            </a:endParaRPr>
          </a:p>
        </p:txBody>
      </p:sp>
      <p:sp>
        <p:nvSpPr>
          <p:cNvPr id="13" name="Rectangle: Rounded Corners 12">
            <a:extLst>
              <a:ext uri="{FF2B5EF4-FFF2-40B4-BE49-F238E27FC236}">
                <a16:creationId xmlns:a16="http://schemas.microsoft.com/office/drawing/2014/main" id="{6A56A1E5-3153-42EC-AC86-3F7DE9CD29D4}"/>
              </a:ext>
            </a:extLst>
          </p:cNvPr>
          <p:cNvSpPr/>
          <p:nvPr/>
        </p:nvSpPr>
        <p:spPr>
          <a:xfrm>
            <a:off x="4902501" y="3983721"/>
            <a:ext cx="2482928" cy="123150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en-GB" sz="1600" b="1" i="0">
                <a:solidFill>
                  <a:srgbClr val="242424"/>
                </a:solidFill>
                <a:effectLst/>
                <a:latin typeface="TimesNewRomanPS-BoldMT"/>
              </a:rPr>
              <a:t>Business Strategy</a:t>
            </a:r>
            <a:endParaRPr lang="en-GB" sz="16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600" b="0" i="0">
                <a:solidFill>
                  <a:srgbClr val="242424"/>
                </a:solidFill>
                <a:effectLst/>
                <a:latin typeface="inherit"/>
              </a:rPr>
              <a:t>Eco-friendly products</a:t>
            </a:r>
            <a:endParaRPr lang="en-GB" sz="16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600" b="0" i="0">
                <a:solidFill>
                  <a:srgbClr val="242424"/>
                </a:solidFill>
                <a:effectLst/>
                <a:latin typeface="inherit"/>
              </a:rPr>
              <a:t>Excellent customer </a:t>
            </a:r>
            <a:r>
              <a:rPr lang="en-GB" b="0" i="0">
                <a:solidFill>
                  <a:srgbClr val="242424"/>
                </a:solidFill>
                <a:effectLst/>
                <a:latin typeface="inherit"/>
              </a:rPr>
              <a:t>service</a:t>
            </a:r>
            <a:endParaRPr lang="en-GB" b="0" i="0">
              <a:solidFill>
                <a:srgbClr val="242424"/>
              </a:solidFill>
              <a:effectLst/>
              <a:latin typeface="Times New Roman" panose="02020603050405020304" pitchFamily="18" charset="0"/>
            </a:endParaRPr>
          </a:p>
        </p:txBody>
      </p:sp>
      <p:sp>
        <p:nvSpPr>
          <p:cNvPr id="14" name="Rectangle: Rounded Corners 13">
            <a:extLst>
              <a:ext uri="{FF2B5EF4-FFF2-40B4-BE49-F238E27FC236}">
                <a16:creationId xmlns:a16="http://schemas.microsoft.com/office/drawing/2014/main" id="{916C8433-F5F1-7103-D1E8-2BDF82CE5778}"/>
              </a:ext>
            </a:extLst>
          </p:cNvPr>
          <p:cNvSpPr/>
          <p:nvPr/>
        </p:nvSpPr>
        <p:spPr>
          <a:xfrm>
            <a:off x="7642801" y="3916616"/>
            <a:ext cx="2291509" cy="129785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en-GB" sz="1600" b="1" i="0">
                <a:solidFill>
                  <a:srgbClr val="242424"/>
                </a:solidFill>
                <a:effectLst/>
                <a:latin typeface="TimesNewRomanPS-BoldMT"/>
              </a:rPr>
              <a:t>Business Strategy</a:t>
            </a:r>
            <a:endParaRPr lang="en-GB" sz="16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600" b="0" i="0">
                <a:solidFill>
                  <a:srgbClr val="242424"/>
                </a:solidFill>
                <a:effectLst/>
                <a:latin typeface="inherit"/>
              </a:rPr>
              <a:t>Online appointments</a:t>
            </a:r>
            <a:endParaRPr lang="en-GB" sz="16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600" b="0" i="0">
                <a:solidFill>
                  <a:srgbClr val="242424"/>
                </a:solidFill>
                <a:effectLst/>
                <a:latin typeface="inherit"/>
              </a:rPr>
              <a:t>Active social media presence</a:t>
            </a:r>
            <a:endParaRPr lang="en-GB" sz="1600" b="0" i="0">
              <a:solidFill>
                <a:srgbClr val="242424"/>
              </a:solidFill>
              <a:effectLst/>
              <a:latin typeface="Times New Roman" panose="02020603050405020304" pitchFamily="18" charset="0"/>
            </a:endParaRPr>
          </a:p>
        </p:txBody>
      </p:sp>
      <p:sp>
        <p:nvSpPr>
          <p:cNvPr id="15" name="Rectangle 1">
            <a:extLst>
              <a:ext uri="{FF2B5EF4-FFF2-40B4-BE49-F238E27FC236}">
                <a16:creationId xmlns:a16="http://schemas.microsoft.com/office/drawing/2014/main" id="{9029CC94-672E-D6E4-CD91-C643F227A4D1}"/>
              </a:ext>
            </a:extLst>
          </p:cNvPr>
          <p:cNvSpPr>
            <a:spLocks noChangeArrowheads="1"/>
          </p:cNvSpPr>
          <p:nvPr/>
        </p:nvSpPr>
        <p:spPr bwMode="auto">
          <a:xfrm>
            <a:off x="5398959" y="1335190"/>
            <a:ext cx="189443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a:ln>
                  <a:noFill/>
                </a:ln>
                <a:solidFill>
                  <a:schemeClr val="tx1"/>
                </a:solidFill>
                <a:effectLst/>
                <a:latin typeface="Arial" panose="020B0604020202020204" pitchFamily="34" charset="0"/>
                <a:ea typeface="TimesNewRomanPS-BoldMT"/>
              </a:rPr>
              <a:t>PESTEL analysis</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6" name="Arrow: Down 15">
            <a:extLst>
              <a:ext uri="{FF2B5EF4-FFF2-40B4-BE49-F238E27FC236}">
                <a16:creationId xmlns:a16="http://schemas.microsoft.com/office/drawing/2014/main" id="{03F75514-6CC0-1968-FD5A-3D4B41CCC036}"/>
              </a:ext>
            </a:extLst>
          </p:cNvPr>
          <p:cNvSpPr/>
          <p:nvPr/>
        </p:nvSpPr>
        <p:spPr>
          <a:xfrm>
            <a:off x="5927075" y="2121851"/>
            <a:ext cx="308472" cy="14302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row: Down 16">
            <a:extLst>
              <a:ext uri="{FF2B5EF4-FFF2-40B4-BE49-F238E27FC236}">
                <a16:creationId xmlns:a16="http://schemas.microsoft.com/office/drawing/2014/main" id="{E443D355-07ED-F670-550C-C8E797E6E7D1}"/>
              </a:ext>
            </a:extLst>
          </p:cNvPr>
          <p:cNvSpPr/>
          <p:nvPr/>
        </p:nvSpPr>
        <p:spPr>
          <a:xfrm>
            <a:off x="8832380" y="2086908"/>
            <a:ext cx="308472" cy="14302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Down 17">
            <a:extLst>
              <a:ext uri="{FF2B5EF4-FFF2-40B4-BE49-F238E27FC236}">
                <a16:creationId xmlns:a16="http://schemas.microsoft.com/office/drawing/2014/main" id="{3277406E-EE48-BE5E-CF2E-D9AE7D2D920D}"/>
              </a:ext>
            </a:extLst>
          </p:cNvPr>
          <p:cNvSpPr/>
          <p:nvPr/>
        </p:nvSpPr>
        <p:spPr>
          <a:xfrm>
            <a:off x="5989729" y="3808559"/>
            <a:ext cx="308472" cy="14302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Down 18">
            <a:extLst>
              <a:ext uri="{FF2B5EF4-FFF2-40B4-BE49-F238E27FC236}">
                <a16:creationId xmlns:a16="http://schemas.microsoft.com/office/drawing/2014/main" id="{588FACB7-C8D8-C859-C0F1-6A69B0A6D635}"/>
              </a:ext>
            </a:extLst>
          </p:cNvPr>
          <p:cNvSpPr/>
          <p:nvPr/>
        </p:nvSpPr>
        <p:spPr>
          <a:xfrm>
            <a:off x="8944909" y="3737046"/>
            <a:ext cx="308472" cy="14302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Down 19">
            <a:extLst>
              <a:ext uri="{FF2B5EF4-FFF2-40B4-BE49-F238E27FC236}">
                <a16:creationId xmlns:a16="http://schemas.microsoft.com/office/drawing/2014/main" id="{15BE8087-6A1E-0F0D-199A-708154B68C68}"/>
              </a:ext>
            </a:extLst>
          </p:cNvPr>
          <p:cNvSpPr/>
          <p:nvPr/>
        </p:nvSpPr>
        <p:spPr>
          <a:xfrm>
            <a:off x="3329718" y="2071487"/>
            <a:ext cx="308472" cy="14302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Arrow: Down 20">
            <a:extLst>
              <a:ext uri="{FF2B5EF4-FFF2-40B4-BE49-F238E27FC236}">
                <a16:creationId xmlns:a16="http://schemas.microsoft.com/office/drawing/2014/main" id="{BD673F5C-BF07-6F7D-8F4E-7346CD6215B8}"/>
              </a:ext>
            </a:extLst>
          </p:cNvPr>
          <p:cNvSpPr/>
          <p:nvPr/>
        </p:nvSpPr>
        <p:spPr>
          <a:xfrm>
            <a:off x="3328406" y="3889946"/>
            <a:ext cx="308472" cy="14302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Rounded Corners 21">
            <a:extLst>
              <a:ext uri="{FF2B5EF4-FFF2-40B4-BE49-F238E27FC236}">
                <a16:creationId xmlns:a16="http://schemas.microsoft.com/office/drawing/2014/main" id="{76BD6991-BF42-75D6-26FE-E2E4C1177A4A}"/>
              </a:ext>
            </a:extLst>
          </p:cNvPr>
          <p:cNvSpPr/>
          <p:nvPr/>
        </p:nvSpPr>
        <p:spPr>
          <a:xfrm>
            <a:off x="142956" y="1944977"/>
            <a:ext cx="1933782" cy="193509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en-GB" sz="1200" b="1" i="0">
                <a:solidFill>
                  <a:srgbClr val="242424"/>
                </a:solidFill>
                <a:effectLst/>
                <a:latin typeface="TimesNewRomanPS-BoldMT"/>
              </a:rPr>
              <a:t>Political</a:t>
            </a:r>
            <a:endParaRPr lang="en-GB" sz="12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200" b="0" i="0">
                <a:solidFill>
                  <a:srgbClr val="242424"/>
                </a:solidFill>
                <a:effectLst/>
                <a:latin typeface="inherit"/>
              </a:rPr>
              <a:t>Government regulations for health and safety.</a:t>
            </a:r>
            <a:endParaRPr lang="en-GB" sz="12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200" b="0" i="0">
                <a:solidFill>
                  <a:srgbClr val="242424"/>
                </a:solidFill>
                <a:effectLst/>
                <a:latin typeface="inherit"/>
              </a:rPr>
              <a:t>Employment laws and minimum wage requirements.</a:t>
            </a:r>
            <a:endParaRPr lang="en-GB" sz="12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200" b="0" i="0">
                <a:solidFill>
                  <a:srgbClr val="242424"/>
                </a:solidFill>
                <a:effectLst/>
                <a:latin typeface="inherit"/>
              </a:rPr>
              <a:t>Business licensing and local authority regulations</a:t>
            </a:r>
            <a:r>
              <a:rPr lang="en-GB" sz="1100" b="0" i="0">
                <a:solidFill>
                  <a:srgbClr val="242424"/>
                </a:solidFill>
                <a:effectLst/>
                <a:latin typeface="inherit"/>
              </a:rPr>
              <a:t>.</a:t>
            </a:r>
            <a:endParaRPr lang="en-GB" sz="1100" b="0" i="0">
              <a:solidFill>
                <a:srgbClr val="242424"/>
              </a:solidFill>
              <a:effectLst/>
              <a:latin typeface="Times New Roman" panose="02020603050405020304" pitchFamily="18" charset="0"/>
            </a:endParaRPr>
          </a:p>
        </p:txBody>
      </p:sp>
      <p:sp>
        <p:nvSpPr>
          <p:cNvPr id="23" name="Rectangle: Rounded Corners 22">
            <a:extLst>
              <a:ext uri="{FF2B5EF4-FFF2-40B4-BE49-F238E27FC236}">
                <a16:creationId xmlns:a16="http://schemas.microsoft.com/office/drawing/2014/main" id="{13891782-F2CD-ED6B-619C-02996264F1E8}"/>
              </a:ext>
            </a:extLst>
          </p:cNvPr>
          <p:cNvSpPr/>
          <p:nvPr/>
        </p:nvSpPr>
        <p:spPr>
          <a:xfrm>
            <a:off x="129001" y="4032972"/>
            <a:ext cx="1933782" cy="201578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en-GB" sz="1200" b="1" i="0">
                <a:solidFill>
                  <a:srgbClr val="242424"/>
                </a:solidFill>
                <a:effectLst/>
                <a:latin typeface="TimesNewRomanPS-BoldMT"/>
              </a:rPr>
              <a:t>Business Strategy</a:t>
            </a:r>
            <a:endParaRPr lang="en-GB" sz="12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200" b="0" i="0">
                <a:solidFill>
                  <a:srgbClr val="242424"/>
                </a:solidFill>
                <a:effectLst/>
                <a:latin typeface="inherit"/>
              </a:rPr>
              <a:t>Comply with all UK health and safety regulations.</a:t>
            </a:r>
            <a:endParaRPr lang="en-GB" sz="12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200" b="0" i="0">
                <a:solidFill>
                  <a:srgbClr val="242424"/>
                </a:solidFill>
                <a:effectLst/>
                <a:latin typeface="inherit"/>
              </a:rPr>
              <a:t>Ensure staff receive fair wages and legal employment contracts.</a:t>
            </a:r>
            <a:endParaRPr lang="en-GB" sz="12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200" b="0" i="0">
                <a:solidFill>
                  <a:srgbClr val="242424"/>
                </a:solidFill>
                <a:effectLst/>
                <a:latin typeface="inherit"/>
              </a:rPr>
              <a:t>Keep all licences and permits up to date.</a:t>
            </a:r>
            <a:endParaRPr lang="en-GB" sz="1200" b="0" i="0">
              <a:solidFill>
                <a:srgbClr val="242424"/>
              </a:solidFill>
              <a:effectLst/>
              <a:latin typeface="Times New Roman" panose="02020603050405020304" pitchFamily="18" charset="0"/>
            </a:endParaRPr>
          </a:p>
        </p:txBody>
      </p:sp>
      <p:sp>
        <p:nvSpPr>
          <p:cNvPr id="24" name="Rectangle: Rounded Corners 23">
            <a:extLst>
              <a:ext uri="{FF2B5EF4-FFF2-40B4-BE49-F238E27FC236}">
                <a16:creationId xmlns:a16="http://schemas.microsoft.com/office/drawing/2014/main" id="{D0817A48-BC8E-4D98-DD64-C3A313FC656D}"/>
              </a:ext>
            </a:extLst>
          </p:cNvPr>
          <p:cNvSpPr/>
          <p:nvPr/>
        </p:nvSpPr>
        <p:spPr>
          <a:xfrm>
            <a:off x="10359206" y="1801951"/>
            <a:ext cx="1689838" cy="193509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en-GB" sz="1200" b="1" i="0">
                <a:solidFill>
                  <a:srgbClr val="242424"/>
                </a:solidFill>
                <a:effectLst/>
                <a:latin typeface="TimesNewRomanPS-BoldMT"/>
              </a:rPr>
              <a:t>Legal</a:t>
            </a:r>
            <a:endParaRPr lang="en-GB" sz="12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200" b="0" i="0">
                <a:solidFill>
                  <a:srgbClr val="242424"/>
                </a:solidFill>
                <a:effectLst/>
                <a:latin typeface="inherit"/>
              </a:rPr>
              <a:t>Compliance with UK employment law.</a:t>
            </a:r>
            <a:endParaRPr lang="en-GB" sz="12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200" b="0" i="0">
                <a:solidFill>
                  <a:srgbClr val="242424"/>
                </a:solidFill>
                <a:effectLst/>
                <a:latin typeface="inherit"/>
              </a:rPr>
              <a:t>Data protection under GDPR.</a:t>
            </a:r>
            <a:endParaRPr lang="en-GB" sz="12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200" b="0" i="0">
                <a:solidFill>
                  <a:srgbClr val="242424"/>
                </a:solidFill>
                <a:effectLst/>
                <a:latin typeface="inherit"/>
              </a:rPr>
              <a:t>Health and safety regulations for salons.</a:t>
            </a:r>
            <a:endParaRPr lang="en-GB" sz="1200" b="0" i="0">
              <a:solidFill>
                <a:srgbClr val="242424"/>
              </a:solidFill>
              <a:effectLst/>
              <a:latin typeface="Times New Roman" panose="02020603050405020304" pitchFamily="18" charset="0"/>
            </a:endParaRPr>
          </a:p>
        </p:txBody>
      </p:sp>
      <p:sp>
        <p:nvSpPr>
          <p:cNvPr id="25" name="Rectangle: Rounded Corners 24">
            <a:extLst>
              <a:ext uri="{FF2B5EF4-FFF2-40B4-BE49-F238E27FC236}">
                <a16:creationId xmlns:a16="http://schemas.microsoft.com/office/drawing/2014/main" id="{484D5F5F-8461-9802-19CC-77D7F32166E7}"/>
              </a:ext>
            </a:extLst>
          </p:cNvPr>
          <p:cNvSpPr/>
          <p:nvPr/>
        </p:nvSpPr>
        <p:spPr>
          <a:xfrm>
            <a:off x="10256880" y="3829884"/>
            <a:ext cx="1764571" cy="278513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en-GB" sz="1200" b="1" i="0">
                <a:solidFill>
                  <a:srgbClr val="242424"/>
                </a:solidFill>
                <a:effectLst/>
                <a:latin typeface="TimesNewRomanPS-BoldMT"/>
              </a:rPr>
              <a:t>Business Strategy</a:t>
            </a:r>
            <a:endParaRPr lang="en-GB" sz="12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200" b="0" i="0">
                <a:solidFill>
                  <a:srgbClr val="242424"/>
                </a:solidFill>
                <a:effectLst/>
                <a:latin typeface="inherit"/>
              </a:rPr>
              <a:t>Protect customer information through secure booking systems.</a:t>
            </a:r>
            <a:endParaRPr lang="en-GB" sz="12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200" b="0" i="0">
                <a:solidFill>
                  <a:srgbClr val="242424"/>
                </a:solidFill>
                <a:effectLst/>
                <a:latin typeface="inherit"/>
              </a:rPr>
              <a:t>Provide regular staff training on health and safety.</a:t>
            </a:r>
            <a:endParaRPr lang="en-GB" sz="1200" b="0" i="0">
              <a:solidFill>
                <a:srgbClr val="242424"/>
              </a:solidFill>
              <a:effectLst/>
              <a:latin typeface="Times New Roman" panose="02020603050405020304" pitchFamily="18" charset="0"/>
            </a:endParaRPr>
          </a:p>
          <a:p>
            <a:pPr algn="l">
              <a:buFont typeface="Arial" panose="020B0604020202020204" pitchFamily="34" charset="0"/>
              <a:buChar char="•"/>
            </a:pPr>
            <a:r>
              <a:rPr lang="en-GB" sz="1200" b="0" i="0">
                <a:solidFill>
                  <a:srgbClr val="242424"/>
                </a:solidFill>
                <a:effectLst/>
                <a:latin typeface="inherit"/>
              </a:rPr>
              <a:t>Ensure full compliance with employment and consumer protection laws.</a:t>
            </a:r>
            <a:endParaRPr lang="en-GB" sz="1200" b="0" i="0">
              <a:solidFill>
                <a:srgbClr val="242424"/>
              </a:solidFill>
              <a:effectLst/>
              <a:latin typeface="Times New Roman" panose="02020603050405020304" pitchFamily="18" charset="0"/>
            </a:endParaRPr>
          </a:p>
        </p:txBody>
      </p:sp>
      <p:sp>
        <p:nvSpPr>
          <p:cNvPr id="26" name="Arrow: Down 25">
            <a:extLst>
              <a:ext uri="{FF2B5EF4-FFF2-40B4-BE49-F238E27FC236}">
                <a16:creationId xmlns:a16="http://schemas.microsoft.com/office/drawing/2014/main" id="{91E88152-5F37-AC94-1512-AFE578EF8AD9}"/>
              </a:ext>
            </a:extLst>
          </p:cNvPr>
          <p:cNvSpPr/>
          <p:nvPr/>
        </p:nvSpPr>
        <p:spPr>
          <a:xfrm>
            <a:off x="883807" y="1775854"/>
            <a:ext cx="308472" cy="14302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Arrow: Down 26">
            <a:extLst>
              <a:ext uri="{FF2B5EF4-FFF2-40B4-BE49-F238E27FC236}">
                <a16:creationId xmlns:a16="http://schemas.microsoft.com/office/drawing/2014/main" id="{41F9BAD2-74A3-3563-C230-769540F9E0BD}"/>
              </a:ext>
            </a:extLst>
          </p:cNvPr>
          <p:cNvSpPr/>
          <p:nvPr/>
        </p:nvSpPr>
        <p:spPr>
          <a:xfrm>
            <a:off x="10999721" y="1635549"/>
            <a:ext cx="308472" cy="14302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Arrow: Down 27">
            <a:extLst>
              <a:ext uri="{FF2B5EF4-FFF2-40B4-BE49-F238E27FC236}">
                <a16:creationId xmlns:a16="http://schemas.microsoft.com/office/drawing/2014/main" id="{86905EEA-B8E1-95F1-BB8E-10424E14E002}"/>
              </a:ext>
            </a:extLst>
          </p:cNvPr>
          <p:cNvSpPr/>
          <p:nvPr/>
        </p:nvSpPr>
        <p:spPr>
          <a:xfrm>
            <a:off x="10895653" y="3733831"/>
            <a:ext cx="308472" cy="14302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Arrow: Down 28">
            <a:extLst>
              <a:ext uri="{FF2B5EF4-FFF2-40B4-BE49-F238E27FC236}">
                <a16:creationId xmlns:a16="http://schemas.microsoft.com/office/drawing/2014/main" id="{2372AA9F-6F30-F1ED-21C0-7AEDD5F382C6}"/>
              </a:ext>
            </a:extLst>
          </p:cNvPr>
          <p:cNvSpPr/>
          <p:nvPr/>
        </p:nvSpPr>
        <p:spPr>
          <a:xfrm>
            <a:off x="921247" y="3899448"/>
            <a:ext cx="308472" cy="143026"/>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4">
            <a:extLst>
              <a:ext uri="{FF2B5EF4-FFF2-40B4-BE49-F238E27FC236}">
                <a16:creationId xmlns:a16="http://schemas.microsoft.com/office/drawing/2014/main" id="{D69C9C25-74CC-89AF-AC95-68225799A701}"/>
              </a:ext>
            </a:extLst>
          </p:cNvPr>
          <p:cNvSpPr>
            <a:spLocks noGrp="1"/>
          </p:cNvSpPr>
          <p:nvPr>
            <p:ph type="title"/>
          </p:nvPr>
        </p:nvSpPr>
        <p:spPr>
          <a:xfrm>
            <a:off x="672691" y="-41952"/>
            <a:ext cx="8610600" cy="1293028"/>
          </a:xfrm>
        </p:spPr>
        <p:txBody>
          <a:bodyPr/>
          <a:lstStyle/>
          <a:p>
            <a:r>
              <a:rPr lang="en-GB" b="1" i="1" u="sng"/>
              <a:t>PESTEL Analysis</a:t>
            </a:r>
            <a:endParaRPr lang="en-RO" b="1" i="1" u="sng"/>
          </a:p>
        </p:txBody>
      </p:sp>
    </p:spTree>
    <p:extLst>
      <p:ext uri="{BB962C8B-B14F-4D97-AF65-F5344CB8AC3E}">
        <p14:creationId xmlns:p14="http://schemas.microsoft.com/office/powerpoint/2010/main" val="3648504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75577CC7-6B96-4908-84E4-0D2AC01834E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0" name="Rectangle 19">
            <a:extLst>
              <a:ext uri="{FF2B5EF4-FFF2-40B4-BE49-F238E27FC236}">
                <a16:creationId xmlns:a16="http://schemas.microsoft.com/office/drawing/2014/main" id="{1EA5387D-64D8-4D6C-B109-FF4E81DF6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Sage Green Salon Design – Bella Donna The Hair Collective x Comfortel">
            <a:extLst>
              <a:ext uri="{FF2B5EF4-FFF2-40B4-BE49-F238E27FC236}">
                <a16:creationId xmlns:a16="http://schemas.microsoft.com/office/drawing/2014/main" id="{E1B7415D-6C96-C0E8-8764-2788F3846485}"/>
              </a:ext>
            </a:extLst>
          </p:cNvPr>
          <p:cNvPicPr>
            <a:picLocks noChangeAspect="1"/>
          </p:cNvPicPr>
          <p:nvPr/>
        </p:nvPicPr>
        <p:blipFill>
          <a:blip r:embed="rId4">
            <a:alphaModFix amt="30000"/>
          </a:blip>
          <a:srcRect t="15730"/>
          <a:stretch>
            <a:fillRect/>
          </a:stretch>
        </p:blipFill>
        <p:spPr>
          <a:xfrm>
            <a:off x="20" y="10"/>
            <a:ext cx="12191980" cy="6857990"/>
          </a:xfrm>
          <a:prstGeom prst="rect">
            <a:avLst/>
          </a:prstGeom>
        </p:spPr>
      </p:pic>
      <p:sp>
        <p:nvSpPr>
          <p:cNvPr id="4" name="TextBox 3">
            <a:extLst>
              <a:ext uri="{FF2B5EF4-FFF2-40B4-BE49-F238E27FC236}">
                <a16:creationId xmlns:a16="http://schemas.microsoft.com/office/drawing/2014/main" id="{619FB4DE-DBB1-0BF2-DBFA-00D692BAF33E}"/>
              </a:ext>
            </a:extLst>
          </p:cNvPr>
          <p:cNvSpPr txBox="1"/>
          <p:nvPr/>
        </p:nvSpPr>
        <p:spPr>
          <a:xfrm>
            <a:off x="2895600" y="764373"/>
            <a:ext cx="8610600" cy="1293028"/>
          </a:xfrm>
          <a:prstGeom prst="rect">
            <a:avLst/>
          </a:prstGeom>
        </p:spPr>
        <p:txBody>
          <a:bodyPr vert="horz" lIns="91440" tIns="45720" rIns="91440" bIns="45720" rtlCol="0" anchor="ctr">
            <a:normAutofit/>
          </a:bodyPr>
          <a:lstStyle/>
          <a:p>
            <a:pPr algn="r" defTabSz="914400">
              <a:lnSpc>
                <a:spcPct val="90000"/>
              </a:lnSpc>
              <a:spcBef>
                <a:spcPct val="0"/>
              </a:spcBef>
              <a:spcAft>
                <a:spcPts val="600"/>
              </a:spcAft>
            </a:pPr>
            <a:r>
              <a:rPr lang="en-US" sz="4000" b="1" i="1" u="sng" cap="all">
                <a:latin typeface="+mj-lt"/>
                <a:ea typeface="+mj-ea"/>
                <a:cs typeface="+mj-cs"/>
              </a:rPr>
              <a:t>Marketing Strategies</a:t>
            </a:r>
          </a:p>
          <a:p>
            <a:pPr algn="r" defTabSz="914400">
              <a:lnSpc>
                <a:spcPct val="90000"/>
              </a:lnSpc>
              <a:spcBef>
                <a:spcPct val="0"/>
              </a:spcBef>
              <a:spcAft>
                <a:spcPts val="600"/>
              </a:spcAft>
            </a:pPr>
            <a:endParaRPr lang="en-US" sz="4000" b="1" cap="all">
              <a:latin typeface="+mj-lt"/>
              <a:ea typeface="+mj-ea"/>
              <a:cs typeface="+mj-cs"/>
            </a:endParaRPr>
          </a:p>
        </p:txBody>
      </p:sp>
      <p:sp>
        <p:nvSpPr>
          <p:cNvPr id="3" name="TextBox 2">
            <a:extLst>
              <a:ext uri="{FF2B5EF4-FFF2-40B4-BE49-F238E27FC236}">
                <a16:creationId xmlns:a16="http://schemas.microsoft.com/office/drawing/2014/main" id="{85BF6541-B0FA-9297-3DE4-B13C722629AE}"/>
              </a:ext>
            </a:extLst>
          </p:cNvPr>
          <p:cNvSpPr txBox="1"/>
          <p:nvPr/>
        </p:nvSpPr>
        <p:spPr>
          <a:xfrm>
            <a:off x="199571" y="910046"/>
            <a:ext cx="10820400" cy="4024125"/>
          </a:xfrm>
          <a:prstGeom prst="rect">
            <a:avLst/>
          </a:prstGeom>
        </p:spPr>
        <p:txBody>
          <a:bodyPr vert="horz" lIns="91440" tIns="45720" rIns="91440" bIns="45720" rtlCol="0" anchor="t">
            <a:normAutofit/>
          </a:bodyPr>
          <a:lstStyle/>
          <a:p>
            <a:pPr defTabSz="914400">
              <a:lnSpc>
                <a:spcPct val="90000"/>
              </a:lnSpc>
              <a:spcAft>
                <a:spcPts val="600"/>
              </a:spcAft>
            </a:pPr>
            <a:r>
              <a:rPr lang="en-US" b="1" u="sng"/>
              <a:t>Target Customers</a:t>
            </a:r>
          </a:p>
          <a:p>
            <a:pPr indent="-228600" defTabSz="914400">
              <a:lnSpc>
                <a:spcPct val="90000"/>
              </a:lnSpc>
              <a:spcAft>
                <a:spcPts val="600"/>
              </a:spcAft>
              <a:buFont typeface="Arial" panose="020B0604020202020204" pitchFamily="34" charset="0"/>
              <a:buChar char="•"/>
            </a:pPr>
            <a:endParaRPr lang="en-US" b="1" u="sng"/>
          </a:p>
          <a:p>
            <a:pPr lvl="0" indent="-228600" defTabSz="914400">
              <a:lnSpc>
                <a:spcPct val="90000"/>
              </a:lnSpc>
              <a:spcAft>
                <a:spcPts val="600"/>
              </a:spcAft>
              <a:buFont typeface="Arial" panose="020B0604020202020204" pitchFamily="34" charset="0"/>
              <a:buChar char="•"/>
            </a:pPr>
            <a:r>
              <a:rPr lang="en-US"/>
              <a:t>Working professionals</a:t>
            </a:r>
          </a:p>
          <a:p>
            <a:pPr lvl="0" indent="-228600" defTabSz="914400">
              <a:lnSpc>
                <a:spcPct val="90000"/>
              </a:lnSpc>
              <a:spcAft>
                <a:spcPts val="600"/>
              </a:spcAft>
              <a:buFont typeface="Arial" panose="020B0604020202020204" pitchFamily="34" charset="0"/>
              <a:buChar char="•"/>
            </a:pPr>
            <a:r>
              <a:rPr lang="en-US"/>
              <a:t>Students</a:t>
            </a:r>
          </a:p>
          <a:p>
            <a:pPr lvl="0" indent="-228600" defTabSz="914400">
              <a:lnSpc>
                <a:spcPct val="90000"/>
              </a:lnSpc>
              <a:spcAft>
                <a:spcPts val="600"/>
              </a:spcAft>
              <a:buFont typeface="Arial" panose="020B0604020202020204" pitchFamily="34" charset="0"/>
              <a:buChar char="•"/>
            </a:pPr>
            <a:r>
              <a:rPr lang="en-US"/>
              <a:t>Families</a:t>
            </a:r>
          </a:p>
          <a:p>
            <a:pPr lvl="0" indent="-228600" defTabSz="914400">
              <a:lnSpc>
                <a:spcPct val="90000"/>
              </a:lnSpc>
              <a:spcAft>
                <a:spcPts val="600"/>
              </a:spcAft>
              <a:buFont typeface="Arial" panose="020B0604020202020204" pitchFamily="34" charset="0"/>
              <a:buChar char="•"/>
            </a:pPr>
            <a:r>
              <a:rPr lang="en-US"/>
              <a:t>Local residents</a:t>
            </a:r>
          </a:p>
          <a:p>
            <a:pPr lvl="0" indent="-228600" defTabSz="914400">
              <a:lnSpc>
                <a:spcPct val="90000"/>
              </a:lnSpc>
              <a:spcAft>
                <a:spcPts val="600"/>
              </a:spcAft>
              <a:buFont typeface="Arial" panose="020B0604020202020204" pitchFamily="34" charset="0"/>
              <a:buChar char="•"/>
            </a:pPr>
            <a:r>
              <a:rPr lang="en-US"/>
              <a:t>Westfield visitors</a:t>
            </a:r>
          </a:p>
          <a:p>
            <a:pPr indent="-228600" defTabSz="914400">
              <a:lnSpc>
                <a:spcPct val="90000"/>
              </a:lnSpc>
              <a:spcAft>
                <a:spcPts val="600"/>
              </a:spcAft>
              <a:buFont typeface="Arial" panose="020B0604020202020204" pitchFamily="34" charset="0"/>
              <a:buChar char="•"/>
            </a:pPr>
            <a:br>
              <a:rPr lang="en-US" sz="500"/>
            </a:br>
            <a:endParaRPr lang="en-US" u="sng"/>
          </a:p>
          <a:p>
            <a:pPr indent="-228600" defTabSz="914400">
              <a:lnSpc>
                <a:spcPct val="90000"/>
              </a:lnSpc>
              <a:spcAft>
                <a:spcPts val="600"/>
              </a:spcAft>
              <a:buFont typeface="Arial" panose="020B0604020202020204" pitchFamily="34" charset="0"/>
              <a:buChar char="•"/>
            </a:pPr>
            <a:br>
              <a:rPr lang="en-US" sz="500"/>
            </a:br>
            <a:endParaRPr lang="en-US" sz="2000"/>
          </a:p>
          <a:p>
            <a:pPr indent="-228600" defTabSz="914400">
              <a:lnSpc>
                <a:spcPct val="90000"/>
              </a:lnSpc>
              <a:spcAft>
                <a:spcPts val="600"/>
              </a:spcAft>
              <a:buFont typeface="Arial" panose="020B0604020202020204" pitchFamily="34" charset="0"/>
              <a:buChar char="•"/>
            </a:pPr>
            <a:endParaRPr lang="en-US" altLang="en-US" sz="500" b="0"/>
          </a:p>
        </p:txBody>
      </p:sp>
      <p:sp>
        <p:nvSpPr>
          <p:cNvPr id="9" name="TextBox 8">
            <a:extLst>
              <a:ext uri="{FF2B5EF4-FFF2-40B4-BE49-F238E27FC236}">
                <a16:creationId xmlns:a16="http://schemas.microsoft.com/office/drawing/2014/main" id="{12EE96D3-7B1D-9B0B-1AB5-B2E859032629}"/>
              </a:ext>
            </a:extLst>
          </p:cNvPr>
          <p:cNvSpPr txBox="1"/>
          <p:nvPr/>
        </p:nvSpPr>
        <p:spPr>
          <a:xfrm>
            <a:off x="7968343" y="4299857"/>
            <a:ext cx="6096000" cy="23852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lvl="0" indent="-228600" algn="l" rtl="0">
              <a:buFont typeface="Arial,Sans-Serif"/>
              <a:buChar char="•"/>
            </a:pPr>
            <a:r>
              <a:rPr lang="en-US" sz="500" b="0" i="0">
                <a:solidFill>
                  <a:srgbClr val="000000"/>
                </a:solidFill>
                <a:latin typeface="Century Gothic"/>
                <a:ea typeface="Arial"/>
                <a:cs typeface="Arial"/>
              </a:rPr>
              <a:t>​</a:t>
            </a:r>
          </a:p>
          <a:p>
            <a:r>
              <a:rPr lang="en-US" b="0" i="0">
                <a:solidFill>
                  <a:srgbClr val="000000"/>
                </a:solidFill>
                <a:latin typeface="Century Gothic"/>
                <a:ea typeface="Arial"/>
                <a:cs typeface="Arial"/>
              </a:rPr>
              <a:t>​</a:t>
            </a:r>
            <a:r>
              <a:rPr lang="en-US">
                <a:solidFill>
                  <a:srgbClr val="000000"/>
                </a:solidFill>
                <a:latin typeface="Century Gothic"/>
                <a:ea typeface="Arial"/>
                <a:cs typeface="Arial"/>
              </a:rPr>
              <a:t> </a:t>
            </a:r>
            <a:r>
              <a:rPr lang="en-US" b="1" i="0" u="sng" baseline="0">
                <a:solidFill>
                  <a:srgbClr val="000000"/>
                </a:solidFill>
                <a:latin typeface="Century Gothic"/>
                <a:ea typeface="Arial"/>
                <a:cs typeface="Arial"/>
              </a:rPr>
              <a:t>Customer Loyalty </a:t>
            </a:r>
            <a:r>
              <a:rPr lang="en-US" b="1" i="0" u="sng" baseline="0" err="1">
                <a:solidFill>
                  <a:srgbClr val="000000"/>
                </a:solidFill>
                <a:latin typeface="Century Gothic"/>
                <a:ea typeface="Arial"/>
                <a:cs typeface="Arial"/>
              </a:rPr>
              <a:t>Programme</a:t>
            </a:r>
            <a:r>
              <a:rPr lang="en-US" b="0" i="0">
                <a:solidFill>
                  <a:srgbClr val="000000"/>
                </a:solidFill>
                <a:latin typeface="Century Gothic"/>
                <a:ea typeface="Arial"/>
                <a:cs typeface="Arial"/>
              </a:rPr>
              <a:t>​</a:t>
            </a:r>
          </a:p>
          <a:p>
            <a:pPr marL="228600" lvl="0" indent="-228600" algn="l" rtl="0">
              <a:buFont typeface="Arial,Sans-Serif"/>
              <a:buChar char="•"/>
            </a:pPr>
            <a:endParaRPr lang="en-US" b="0" i="0">
              <a:solidFill>
                <a:srgbClr val="000000"/>
              </a:solidFill>
              <a:latin typeface="Arial"/>
              <a:ea typeface="Arial"/>
              <a:cs typeface="Arial"/>
            </a:endParaRPr>
          </a:p>
          <a:p>
            <a:pPr marL="228600" lvl="0" indent="-228600" algn="l" rtl="0">
              <a:buFont typeface="Arial,Sans-Serif"/>
              <a:buChar char="•"/>
            </a:pPr>
            <a:r>
              <a:rPr lang="en-US" b="0" i="0" u="none" strike="noStrike" baseline="0">
                <a:solidFill>
                  <a:srgbClr val="000000"/>
                </a:solidFill>
                <a:latin typeface="Century Gothic"/>
                <a:ea typeface="Arial"/>
                <a:cs typeface="Arial"/>
              </a:rPr>
              <a:t>Student discounts</a:t>
            </a:r>
            <a:r>
              <a:rPr lang="en-US" b="0" i="0">
                <a:solidFill>
                  <a:srgbClr val="000000"/>
                </a:solidFill>
                <a:latin typeface="Century Gothic"/>
                <a:ea typeface="Arial"/>
                <a:cs typeface="Arial"/>
              </a:rPr>
              <a:t>​</a:t>
            </a:r>
          </a:p>
          <a:p>
            <a:pPr marL="228600" lvl="0" indent="-228600" algn="l" rtl="0">
              <a:buFont typeface="Arial,Sans-Serif"/>
              <a:buChar char="•"/>
            </a:pPr>
            <a:r>
              <a:rPr lang="en-US" b="0" i="0" u="none" strike="noStrike" baseline="0">
                <a:solidFill>
                  <a:srgbClr val="000000"/>
                </a:solidFill>
                <a:latin typeface="Century Gothic"/>
                <a:ea typeface="Arial"/>
                <a:cs typeface="Arial"/>
              </a:rPr>
              <a:t>Senior discounts</a:t>
            </a:r>
            <a:r>
              <a:rPr lang="en-US" b="0" i="0">
                <a:solidFill>
                  <a:srgbClr val="000000"/>
                </a:solidFill>
                <a:latin typeface="Century Gothic"/>
                <a:ea typeface="Arial"/>
                <a:cs typeface="Arial"/>
              </a:rPr>
              <a:t>​</a:t>
            </a:r>
          </a:p>
          <a:p>
            <a:pPr marL="228600" lvl="0" indent="-228600" algn="l" rtl="0">
              <a:buFont typeface="Arial,Sans-Serif"/>
              <a:buChar char="•"/>
            </a:pPr>
            <a:r>
              <a:rPr lang="en-US" b="0" i="0" u="none" strike="noStrike" baseline="0">
                <a:solidFill>
                  <a:srgbClr val="000000"/>
                </a:solidFill>
                <a:latin typeface="Century Gothic"/>
                <a:ea typeface="Arial"/>
                <a:cs typeface="Arial"/>
              </a:rPr>
              <a:t>Loyalty cards</a:t>
            </a:r>
            <a:r>
              <a:rPr lang="en-US" b="0" i="0">
                <a:solidFill>
                  <a:srgbClr val="000000"/>
                </a:solidFill>
                <a:latin typeface="Century Gothic"/>
                <a:ea typeface="Arial"/>
                <a:cs typeface="Arial"/>
              </a:rPr>
              <a:t>​</a:t>
            </a:r>
          </a:p>
          <a:p>
            <a:pPr marL="228600" lvl="0" indent="-228600" algn="l" rtl="0">
              <a:buFont typeface="Arial,Sans-Serif"/>
              <a:buChar char="•"/>
            </a:pPr>
            <a:r>
              <a:rPr lang="en-US" b="0" i="0" u="none" strike="noStrike" baseline="0">
                <a:solidFill>
                  <a:srgbClr val="000000"/>
                </a:solidFill>
                <a:latin typeface="Century Gothic"/>
                <a:ea typeface="Arial"/>
                <a:cs typeface="Arial"/>
              </a:rPr>
              <a:t>Referral rewards</a:t>
            </a:r>
            <a:r>
              <a:rPr lang="en-US" b="0" i="0">
                <a:solidFill>
                  <a:srgbClr val="000000"/>
                </a:solidFill>
                <a:latin typeface="Century Gothic"/>
                <a:ea typeface="Arial"/>
                <a:cs typeface="Arial"/>
              </a:rPr>
              <a:t>​</a:t>
            </a:r>
          </a:p>
          <a:p>
            <a:pPr marL="228600" lvl="0" indent="-228600" algn="l" rtl="0">
              <a:buFont typeface="Arial,Sans-Serif"/>
              <a:buChar char="•"/>
            </a:pPr>
            <a:r>
              <a:rPr lang="en-US" b="0" i="0" u="none" strike="noStrike" baseline="0">
                <a:solidFill>
                  <a:srgbClr val="000000"/>
                </a:solidFill>
                <a:latin typeface="Century Gothic"/>
                <a:ea typeface="Arial"/>
                <a:cs typeface="Arial"/>
              </a:rPr>
              <a:t>Seasonal promotions</a:t>
            </a:r>
          </a:p>
          <a:p>
            <a:pPr algn="ctr"/>
            <a:endParaRPr lang="en-GB"/>
          </a:p>
        </p:txBody>
      </p:sp>
      <p:sp>
        <p:nvSpPr>
          <p:cNvPr id="10" name="TextBox 9">
            <a:extLst>
              <a:ext uri="{FF2B5EF4-FFF2-40B4-BE49-F238E27FC236}">
                <a16:creationId xmlns:a16="http://schemas.microsoft.com/office/drawing/2014/main" id="{D3088123-01AB-7AEE-B7B8-73E89AFDDEB9}"/>
              </a:ext>
            </a:extLst>
          </p:cNvPr>
          <p:cNvSpPr txBox="1"/>
          <p:nvPr/>
        </p:nvSpPr>
        <p:spPr>
          <a:xfrm>
            <a:off x="2677886" y="2159000"/>
            <a:ext cx="6096000" cy="27853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0" algn="l" rtl="0"/>
            <a:endParaRPr lang="en-US" sz="1300" b="0" i="0">
              <a:solidFill>
                <a:srgbClr val="000000"/>
              </a:solidFill>
              <a:latin typeface="Century Gothic"/>
              <a:ea typeface="Arial"/>
              <a:cs typeface="Arial"/>
            </a:endParaRPr>
          </a:p>
          <a:p>
            <a:pPr algn="ctr" rtl="0"/>
            <a:r>
              <a:rPr lang="en-US" b="1" i="0" u="sng" baseline="0">
                <a:solidFill>
                  <a:srgbClr val="000000"/>
                </a:solidFill>
                <a:latin typeface="Century Gothic"/>
                <a:ea typeface="Arial"/>
                <a:cs typeface="Arial"/>
              </a:rPr>
              <a:t>Social Media Marketing</a:t>
            </a:r>
            <a:r>
              <a:rPr lang="en-US" b="0" i="0">
                <a:solidFill>
                  <a:srgbClr val="000000"/>
                </a:solidFill>
                <a:latin typeface="Century Gothic"/>
                <a:ea typeface="Arial"/>
                <a:cs typeface="Arial"/>
              </a:rPr>
              <a:t>​</a:t>
            </a:r>
          </a:p>
          <a:p>
            <a:pPr marL="228600" lvl="0" indent="-228600" algn="ctr" rtl="0">
              <a:buFont typeface="Arial,Sans-Serif"/>
              <a:buChar char="•"/>
            </a:pPr>
            <a:endParaRPr lang="en-US" b="0" i="0">
              <a:solidFill>
                <a:srgbClr val="000000"/>
              </a:solidFill>
              <a:latin typeface="Arial"/>
              <a:ea typeface="Arial"/>
              <a:cs typeface="Arial"/>
            </a:endParaRPr>
          </a:p>
          <a:p>
            <a:pPr marL="228600" lvl="0" indent="-228600" algn="ctr" rtl="0">
              <a:buFont typeface="Arial,Sans-Serif"/>
              <a:buChar char="•"/>
            </a:pPr>
            <a:r>
              <a:rPr lang="en-US" b="0" i="0" u="none" strike="noStrike" baseline="0">
                <a:solidFill>
                  <a:srgbClr val="000000"/>
                </a:solidFill>
                <a:latin typeface="Century Gothic"/>
                <a:ea typeface="Arial"/>
                <a:cs typeface="Arial"/>
              </a:rPr>
              <a:t>Instagram</a:t>
            </a:r>
            <a:r>
              <a:rPr lang="en-US" b="0" i="0">
                <a:solidFill>
                  <a:srgbClr val="000000"/>
                </a:solidFill>
                <a:latin typeface="Century Gothic"/>
                <a:ea typeface="Arial"/>
                <a:cs typeface="Arial"/>
              </a:rPr>
              <a:t>​</a:t>
            </a:r>
          </a:p>
          <a:p>
            <a:pPr marL="228600" lvl="0" indent="-228600" algn="ctr" rtl="0">
              <a:buFont typeface="Arial,Sans-Serif"/>
              <a:buChar char="•"/>
            </a:pPr>
            <a:r>
              <a:rPr lang="en-US" b="0" i="0" u="none" strike="noStrike" baseline="0">
                <a:solidFill>
                  <a:srgbClr val="000000"/>
                </a:solidFill>
                <a:latin typeface="Century Gothic"/>
                <a:ea typeface="Arial"/>
                <a:cs typeface="Arial"/>
              </a:rPr>
              <a:t>TikTok</a:t>
            </a:r>
            <a:r>
              <a:rPr lang="en-US" b="0" i="0">
                <a:solidFill>
                  <a:srgbClr val="000000"/>
                </a:solidFill>
                <a:latin typeface="Century Gothic"/>
                <a:ea typeface="Arial"/>
                <a:cs typeface="Arial"/>
              </a:rPr>
              <a:t>​</a:t>
            </a:r>
          </a:p>
          <a:p>
            <a:pPr marL="228600" lvl="0" indent="-228600" algn="ctr" rtl="0">
              <a:buFont typeface="Arial,Sans-Serif"/>
              <a:buChar char="•"/>
            </a:pPr>
            <a:r>
              <a:rPr lang="en-US" b="0" i="0" u="none" strike="noStrike" baseline="0">
                <a:solidFill>
                  <a:srgbClr val="000000"/>
                </a:solidFill>
                <a:latin typeface="Century Gothic"/>
                <a:ea typeface="Arial"/>
                <a:cs typeface="Arial"/>
              </a:rPr>
              <a:t>Facebook</a:t>
            </a:r>
            <a:r>
              <a:rPr lang="en-US" b="0" i="0">
                <a:solidFill>
                  <a:srgbClr val="000000"/>
                </a:solidFill>
                <a:latin typeface="Century Gothic"/>
                <a:ea typeface="Arial"/>
                <a:cs typeface="Arial"/>
              </a:rPr>
              <a:t>​</a:t>
            </a:r>
          </a:p>
          <a:p>
            <a:pPr marL="228600" lvl="0" indent="-228600" algn="ctr" rtl="0">
              <a:buFont typeface="Arial,Sans-Serif"/>
              <a:buChar char="•"/>
            </a:pPr>
            <a:r>
              <a:rPr lang="en-US" b="0" i="0" u="none" strike="noStrike" baseline="0">
                <a:solidFill>
                  <a:srgbClr val="000000"/>
                </a:solidFill>
                <a:latin typeface="Century Gothic"/>
                <a:ea typeface="Arial"/>
                <a:cs typeface="Arial"/>
              </a:rPr>
              <a:t>Before &amp; After content</a:t>
            </a:r>
            <a:r>
              <a:rPr lang="en-US" b="0" i="0">
                <a:solidFill>
                  <a:srgbClr val="000000"/>
                </a:solidFill>
                <a:latin typeface="Century Gothic"/>
                <a:ea typeface="Arial"/>
                <a:cs typeface="Arial"/>
              </a:rPr>
              <a:t>​</a:t>
            </a:r>
          </a:p>
          <a:p>
            <a:pPr marL="228600" lvl="0" indent="-228600" algn="ctr" rtl="0">
              <a:buFont typeface="Arial,Sans-Serif"/>
              <a:buChar char="•"/>
            </a:pPr>
            <a:r>
              <a:rPr lang="en-US" b="0" i="0" u="none" strike="noStrike" baseline="0">
                <a:solidFill>
                  <a:srgbClr val="000000"/>
                </a:solidFill>
                <a:latin typeface="Century Gothic"/>
                <a:ea typeface="Arial"/>
                <a:cs typeface="Arial"/>
              </a:rPr>
              <a:t>Customer reviews</a:t>
            </a:r>
            <a:r>
              <a:rPr lang="en-US" b="0" i="0">
                <a:solidFill>
                  <a:srgbClr val="000000"/>
                </a:solidFill>
                <a:latin typeface="Century Gothic"/>
                <a:ea typeface="Arial"/>
                <a:cs typeface="Arial"/>
              </a:rPr>
              <a:t>​</a:t>
            </a:r>
          </a:p>
          <a:p>
            <a:pPr marL="228600" lvl="0" indent="-228600" algn="ctr" rtl="0">
              <a:buFont typeface="Arial,Sans-Serif"/>
              <a:buChar char="•"/>
            </a:pPr>
            <a:r>
              <a:rPr lang="en-US" b="0" i="0" u="none" strike="noStrike" baseline="0">
                <a:solidFill>
                  <a:srgbClr val="000000"/>
                </a:solidFill>
                <a:latin typeface="Century Gothic"/>
                <a:ea typeface="Arial"/>
                <a:cs typeface="Arial"/>
              </a:rPr>
              <a:t>Promotional campaigns</a:t>
            </a:r>
          </a:p>
          <a:p>
            <a:pPr algn="ctr"/>
            <a:endParaRPr lang="en-GB"/>
          </a:p>
        </p:txBody>
      </p:sp>
    </p:spTree>
    <p:extLst>
      <p:ext uri="{BB962C8B-B14F-4D97-AF65-F5344CB8AC3E}">
        <p14:creationId xmlns:p14="http://schemas.microsoft.com/office/powerpoint/2010/main" val="15242466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descr="Premium Photo | Professional hairdresser cutting hair of young woman in ...">
            <a:extLst>
              <a:ext uri="{FF2B5EF4-FFF2-40B4-BE49-F238E27FC236}">
                <a16:creationId xmlns:a16="http://schemas.microsoft.com/office/drawing/2014/main" id="{162CC661-68E9-85D3-3E2A-906063FFA6CB}"/>
              </a:ext>
            </a:extLst>
          </p:cNvPr>
          <p:cNvPicPr>
            <a:picLocks noChangeAspect="1"/>
          </p:cNvPicPr>
          <p:nvPr/>
        </p:nvPicPr>
        <p:blipFill>
          <a:blip r:embed="rId2">
            <a:alphaModFix/>
            <a:extLst>
              <a:ext uri="{BEBA8EAE-BF5A-486C-A8C5-ECC9F3942E4B}">
                <a14:imgProps xmlns:a14="http://schemas.microsoft.com/office/drawing/2010/main">
                  <a14:imgLayer r:embed="rId3">
                    <a14:imgEffect>
                      <a14:saturation sat="285000"/>
                    </a14:imgEffect>
                    <a14:imgEffect>
                      <a14:brightnessContrast bright="-27000" contrast="-60000"/>
                    </a14:imgEffect>
                  </a14:imgLayer>
                </a14:imgProps>
              </a:ext>
            </a:extLst>
          </a:blip>
          <a:stretch>
            <a:fillRect/>
          </a:stretch>
        </p:blipFill>
        <p:spPr>
          <a:xfrm>
            <a:off x="-7258" y="-3629"/>
            <a:ext cx="12199256" cy="6858000"/>
          </a:xfrm>
          <a:prstGeom prst="rect">
            <a:avLst/>
          </a:prstGeom>
          <a:ln>
            <a:noFill/>
          </a:ln>
          <a:effectLst>
            <a:outerShdw blurRad="50800" dist="38100" dir="2700000">
              <a:srgbClr val="FFFFFF">
                <a:alpha val="40000"/>
              </a:srgbClr>
            </a:outerShdw>
          </a:effectLst>
        </p:spPr>
      </p:pic>
      <p:sp>
        <p:nvSpPr>
          <p:cNvPr id="3" name="TextBox 2">
            <a:extLst>
              <a:ext uri="{FF2B5EF4-FFF2-40B4-BE49-F238E27FC236}">
                <a16:creationId xmlns:a16="http://schemas.microsoft.com/office/drawing/2014/main" id="{83207BB7-5F9E-B520-06EF-018CBB0F15C3}"/>
              </a:ext>
            </a:extLst>
          </p:cNvPr>
          <p:cNvSpPr txBox="1"/>
          <p:nvPr/>
        </p:nvSpPr>
        <p:spPr>
          <a:xfrm>
            <a:off x="7859486" y="3160486"/>
            <a:ext cx="6096000"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rtl="0"/>
            <a:r>
              <a:rPr lang="en-GB" sz="2400" b="1" i="0" u="none" strike="noStrike" baseline="0">
                <a:solidFill>
                  <a:srgbClr val="000000"/>
                </a:solidFill>
                <a:latin typeface="Century Gothic"/>
                <a:ea typeface="Segoe UI"/>
                <a:cs typeface="Segoe UI"/>
              </a:rPr>
              <a:t>Allocation of Funds</a:t>
            </a:r>
            <a:r>
              <a:rPr lang="en-GB" sz="2400" b="0" i="0">
                <a:solidFill>
                  <a:srgbClr val="000000"/>
                </a:solidFill>
                <a:latin typeface="Century Gothic"/>
                <a:ea typeface="Segoe UI"/>
                <a:cs typeface="Segoe UI"/>
              </a:rPr>
              <a:t>​</a:t>
            </a:r>
          </a:p>
          <a:p>
            <a:pPr algn="l" rtl="0"/>
            <a:r>
              <a:rPr lang="en-US" sz="2400" b="0" i="0">
                <a:solidFill>
                  <a:srgbClr val="000000"/>
                </a:solidFill>
                <a:latin typeface="Century Gothic"/>
                <a:ea typeface="Segoe UI"/>
                <a:cs typeface="Segoe UI"/>
              </a:rPr>
              <a:t>​</a:t>
            </a:r>
          </a:p>
          <a:p>
            <a:pPr marL="342900" lvl="0" indent="-342900" algn="l" rtl="0">
              <a:buFont typeface="Arial,Sans-Serif"/>
              <a:buChar char="•"/>
            </a:pPr>
            <a:r>
              <a:rPr lang="en-US" sz="2400" b="0" i="0" u="none" strike="noStrike" baseline="0">
                <a:solidFill>
                  <a:srgbClr val="000000"/>
                </a:solidFill>
                <a:latin typeface="Century Gothic"/>
                <a:ea typeface="Arial"/>
                <a:cs typeface="Arial"/>
              </a:rPr>
              <a:t>Equipment &amp; Furniture</a:t>
            </a:r>
            <a:r>
              <a:rPr lang="en-US" sz="2400" b="0" i="0">
                <a:solidFill>
                  <a:srgbClr val="000000"/>
                </a:solidFill>
                <a:latin typeface="Century Gothic"/>
                <a:ea typeface="Arial"/>
                <a:cs typeface="Arial"/>
              </a:rPr>
              <a:t>​</a:t>
            </a:r>
          </a:p>
          <a:p>
            <a:pPr marL="342900" lvl="0" indent="-342900" algn="l" rtl="0">
              <a:buFont typeface="Arial,Sans-Serif"/>
              <a:buChar char="•"/>
            </a:pPr>
            <a:r>
              <a:rPr lang="en-US" sz="2400" b="0" i="0" u="none" strike="noStrike" baseline="0">
                <a:solidFill>
                  <a:srgbClr val="000000"/>
                </a:solidFill>
                <a:latin typeface="Century Gothic"/>
                <a:ea typeface="Arial"/>
                <a:cs typeface="Arial"/>
              </a:rPr>
              <a:t>Refurbishment</a:t>
            </a:r>
            <a:r>
              <a:rPr lang="en-US" sz="2400" b="0" i="0">
                <a:solidFill>
                  <a:srgbClr val="000000"/>
                </a:solidFill>
                <a:latin typeface="Century Gothic"/>
                <a:ea typeface="Arial"/>
                <a:cs typeface="Arial"/>
              </a:rPr>
              <a:t>​</a:t>
            </a:r>
          </a:p>
          <a:p>
            <a:pPr marL="342900" lvl="0" indent="-342900" algn="l" rtl="0">
              <a:buFont typeface="Arial,Sans-Serif"/>
              <a:buChar char="•"/>
            </a:pPr>
            <a:r>
              <a:rPr lang="en-US" sz="2400" b="0" i="0" u="none" strike="noStrike" baseline="0">
                <a:solidFill>
                  <a:srgbClr val="000000"/>
                </a:solidFill>
                <a:latin typeface="Century Gothic"/>
                <a:ea typeface="Arial"/>
                <a:cs typeface="Arial"/>
              </a:rPr>
              <a:t>Working Capital</a:t>
            </a:r>
            <a:r>
              <a:rPr lang="en-US" sz="2400" b="0" i="0">
                <a:solidFill>
                  <a:srgbClr val="000000"/>
                </a:solidFill>
                <a:latin typeface="Century Gothic"/>
                <a:ea typeface="Arial"/>
                <a:cs typeface="Arial"/>
              </a:rPr>
              <a:t>​</a:t>
            </a:r>
          </a:p>
          <a:p>
            <a:pPr marL="342900" lvl="0" indent="-342900" algn="l" rtl="0">
              <a:buFont typeface="Arial,Sans-Serif"/>
              <a:buChar char="•"/>
            </a:pPr>
            <a:r>
              <a:rPr lang="en-US" sz="2400" b="0" i="0" u="none" strike="noStrike" baseline="0">
                <a:solidFill>
                  <a:srgbClr val="000000"/>
                </a:solidFill>
                <a:latin typeface="Century Gothic"/>
                <a:ea typeface="Arial"/>
                <a:cs typeface="Arial"/>
              </a:rPr>
              <a:t>Initial Stock</a:t>
            </a:r>
            <a:r>
              <a:rPr lang="en-US" sz="2400" b="0" i="0">
                <a:solidFill>
                  <a:srgbClr val="000000"/>
                </a:solidFill>
                <a:latin typeface="Century Gothic"/>
                <a:ea typeface="Arial"/>
                <a:cs typeface="Arial"/>
              </a:rPr>
              <a:t>​</a:t>
            </a:r>
          </a:p>
          <a:p>
            <a:pPr marL="342900" lvl="0" indent="-342900" algn="l" rtl="0">
              <a:buFont typeface="Arial,Sans-Serif"/>
              <a:buChar char="•"/>
            </a:pPr>
            <a:r>
              <a:rPr lang="en-US" sz="2400" b="0" i="0" u="none" strike="noStrike" baseline="0">
                <a:solidFill>
                  <a:srgbClr val="000000"/>
                </a:solidFill>
                <a:latin typeface="Century Gothic"/>
                <a:ea typeface="Arial"/>
                <a:cs typeface="Arial"/>
              </a:rPr>
              <a:t>Marketing</a:t>
            </a:r>
            <a:r>
              <a:rPr lang="en-US" sz="2400" b="0" i="0">
                <a:solidFill>
                  <a:srgbClr val="000000"/>
                </a:solidFill>
                <a:latin typeface="Century Gothic"/>
                <a:ea typeface="Arial"/>
                <a:cs typeface="Arial"/>
              </a:rPr>
              <a:t>​</a:t>
            </a:r>
          </a:p>
          <a:p>
            <a:pPr marL="342900" lvl="0" indent="-342900" algn="l" rtl="0">
              <a:buFont typeface="Arial,Sans-Serif"/>
              <a:buChar char="•"/>
            </a:pPr>
            <a:r>
              <a:rPr lang="en-US" sz="2400" b="0" i="0" u="none" strike="noStrike" baseline="0">
                <a:solidFill>
                  <a:srgbClr val="000000"/>
                </a:solidFill>
                <a:latin typeface="Century Gothic"/>
                <a:ea typeface="Arial"/>
                <a:cs typeface="Arial"/>
              </a:rPr>
              <a:t>Licenses &amp; Insurance</a:t>
            </a:r>
            <a:r>
              <a:rPr lang="en-US" sz="2400" b="0" i="0">
                <a:solidFill>
                  <a:srgbClr val="000000"/>
                </a:solidFill>
                <a:latin typeface="Century Gothic"/>
                <a:ea typeface="Arial"/>
                <a:cs typeface="Arial"/>
              </a:rPr>
              <a:t>​</a:t>
            </a:r>
          </a:p>
          <a:p>
            <a:pPr marL="342900" lvl="0" indent="-342900" algn="l" rtl="0">
              <a:buFont typeface="Arial,Sans-Serif"/>
              <a:buChar char="•"/>
            </a:pPr>
            <a:r>
              <a:rPr lang="en-US" sz="2400" b="0" i="0" u="none" strike="noStrike" baseline="0">
                <a:solidFill>
                  <a:srgbClr val="000000"/>
                </a:solidFill>
                <a:latin typeface="Century Gothic"/>
                <a:ea typeface="Arial"/>
                <a:cs typeface="Arial"/>
              </a:rPr>
              <a:t>Staff Salaries</a:t>
            </a:r>
            <a:r>
              <a:rPr lang="en-US" sz="2400" b="0" i="0">
                <a:solidFill>
                  <a:srgbClr val="000000"/>
                </a:solidFill>
                <a:latin typeface="Century Gothic"/>
                <a:ea typeface="Arial"/>
                <a:cs typeface="Arial"/>
              </a:rPr>
              <a:t>​</a:t>
            </a:r>
          </a:p>
          <a:p>
            <a:pPr algn="ctr"/>
            <a:endParaRPr lang="en-GB"/>
          </a:p>
        </p:txBody>
      </p:sp>
      <p:sp>
        <p:nvSpPr>
          <p:cNvPr id="4" name="TextBox 3">
            <a:extLst>
              <a:ext uri="{FF2B5EF4-FFF2-40B4-BE49-F238E27FC236}">
                <a16:creationId xmlns:a16="http://schemas.microsoft.com/office/drawing/2014/main" id="{3F6B8AE1-3632-A34F-C01F-CCC4980CC524}"/>
              </a:ext>
            </a:extLst>
          </p:cNvPr>
          <p:cNvSpPr txBox="1"/>
          <p:nvPr/>
        </p:nvSpPr>
        <p:spPr>
          <a:xfrm>
            <a:off x="399143" y="2485572"/>
            <a:ext cx="6096000" cy="25237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rtl="0"/>
            <a:r>
              <a:rPr lang="en-US" sz="2000" b="1" i="0" u="none" strike="noStrike" baseline="0">
                <a:solidFill>
                  <a:srgbClr val="000000"/>
                </a:solidFill>
                <a:latin typeface="Century Gothic"/>
                <a:ea typeface="Segoe UI"/>
                <a:cs typeface="Segoe UI"/>
              </a:rPr>
              <a:t>Total Funding Required</a:t>
            </a:r>
            <a:r>
              <a:rPr lang="en-US" sz="2000" b="0" i="0">
                <a:solidFill>
                  <a:srgbClr val="000000"/>
                </a:solidFill>
                <a:latin typeface="Century Gothic"/>
                <a:ea typeface="Segoe UI"/>
                <a:cs typeface="Segoe UI"/>
              </a:rPr>
              <a:t>​</a:t>
            </a:r>
          </a:p>
          <a:p>
            <a:pPr marL="228600" lvl="0" indent="-228600" algn="l" rtl="0">
              <a:buFont typeface=""/>
              <a:buChar char="•"/>
            </a:pPr>
            <a:r>
              <a:rPr lang="en-US" sz="2000" b="1" i="0" u="none" strike="noStrike" baseline="0">
                <a:solidFill>
                  <a:srgbClr val="000000"/>
                </a:solidFill>
                <a:latin typeface="Century Gothic"/>
                <a:ea typeface="Arial"/>
                <a:cs typeface="Arial"/>
              </a:rPr>
              <a:t>£46,000</a:t>
            </a:r>
            <a:r>
              <a:rPr lang="en-US" sz="2000" b="0" i="0">
                <a:solidFill>
                  <a:srgbClr val="000000"/>
                </a:solidFill>
                <a:latin typeface="Century Gothic"/>
                <a:ea typeface="Arial"/>
                <a:cs typeface="Arial"/>
              </a:rPr>
              <a:t>​</a:t>
            </a:r>
            <a:br>
              <a:rPr lang="en-US" sz="2000" b="0" i="0">
                <a:solidFill>
                  <a:schemeClr val="bg1"/>
                </a:solidFill>
                <a:latin typeface="Century Gothic"/>
                <a:ea typeface="Arial"/>
                <a:cs typeface="Arial"/>
              </a:rPr>
            </a:br>
            <a:r>
              <a:rPr lang="en-US" sz="2000" b="0" i="0">
                <a:solidFill>
                  <a:srgbClr val="000000"/>
                </a:solidFill>
                <a:latin typeface="Century Gothic"/>
                <a:ea typeface="Arial"/>
                <a:cs typeface="Arial"/>
              </a:rPr>
              <a:t>​</a:t>
            </a:r>
          </a:p>
          <a:p>
            <a:pPr algn="l" rtl="0"/>
            <a:r>
              <a:rPr lang="en-US" sz="2000" b="1" i="0" u="none" strike="noStrike" baseline="0">
                <a:solidFill>
                  <a:srgbClr val="000000"/>
                </a:solidFill>
                <a:latin typeface="Century Gothic"/>
                <a:ea typeface="Segoe UI"/>
                <a:cs typeface="Segoe UI"/>
              </a:rPr>
              <a:t>Funding Sources</a:t>
            </a:r>
            <a:r>
              <a:rPr lang="en-US" sz="2000" b="0" i="0">
                <a:solidFill>
                  <a:srgbClr val="000000"/>
                </a:solidFill>
                <a:latin typeface="Century Gothic"/>
                <a:ea typeface="Segoe UI"/>
                <a:cs typeface="Segoe UI"/>
              </a:rPr>
              <a:t>​</a:t>
            </a:r>
          </a:p>
          <a:p>
            <a:endParaRPr lang="en-US" sz="2000">
              <a:solidFill>
                <a:srgbClr val="000000"/>
              </a:solidFill>
              <a:latin typeface="Century Gothic"/>
              <a:ea typeface="Arial"/>
              <a:cs typeface="Segoe UI"/>
            </a:endParaRPr>
          </a:p>
          <a:p>
            <a:pPr marL="228600" lvl="0" indent="-228600" algn="l" rtl="0">
              <a:buFont typeface=""/>
              <a:buChar char="•"/>
            </a:pPr>
            <a:r>
              <a:rPr lang="en-US" sz="2000" b="0" i="0" u="none" strike="noStrike" baseline="0">
                <a:solidFill>
                  <a:srgbClr val="000000"/>
                </a:solidFill>
                <a:latin typeface="Century Gothic"/>
                <a:ea typeface="Arial"/>
                <a:cs typeface="Arial"/>
              </a:rPr>
              <a:t>Owner’s Investment – </a:t>
            </a:r>
            <a:r>
              <a:rPr lang="en-US" sz="2000" b="1" i="0" u="none" strike="noStrike" baseline="0">
                <a:solidFill>
                  <a:srgbClr val="000000"/>
                </a:solidFill>
                <a:latin typeface="Century Gothic"/>
                <a:ea typeface="Arial"/>
                <a:cs typeface="Arial"/>
              </a:rPr>
              <a:t>£23,000</a:t>
            </a:r>
            <a:r>
              <a:rPr lang="en-US" sz="2000" b="0" i="0">
                <a:solidFill>
                  <a:srgbClr val="000000"/>
                </a:solidFill>
                <a:latin typeface="Century Gothic"/>
                <a:ea typeface="Arial"/>
                <a:cs typeface="Arial"/>
              </a:rPr>
              <a:t>​</a:t>
            </a:r>
          </a:p>
          <a:p>
            <a:pPr marL="228600" lvl="0" indent="-228600" algn="l" rtl="0">
              <a:buFont typeface=""/>
              <a:buChar char="•"/>
            </a:pPr>
            <a:r>
              <a:rPr lang="en-US" sz="2000" b="0" i="0" u="none" strike="noStrike" baseline="0">
                <a:solidFill>
                  <a:srgbClr val="000000"/>
                </a:solidFill>
                <a:latin typeface="Century Gothic"/>
                <a:ea typeface="Arial"/>
                <a:cs typeface="Arial"/>
              </a:rPr>
              <a:t>Bank Loan – </a:t>
            </a:r>
            <a:r>
              <a:rPr lang="en-US" sz="2000" b="1" i="0" u="none" strike="noStrike" baseline="0">
                <a:solidFill>
                  <a:srgbClr val="000000"/>
                </a:solidFill>
                <a:latin typeface="Century Gothic"/>
                <a:ea typeface="Arial"/>
                <a:cs typeface="Arial"/>
              </a:rPr>
              <a:t>£23,000</a:t>
            </a:r>
          </a:p>
          <a:p>
            <a:pPr algn="ctr"/>
            <a:endParaRPr lang="en-GB"/>
          </a:p>
        </p:txBody>
      </p:sp>
      <p:sp>
        <p:nvSpPr>
          <p:cNvPr id="5" name="TextBox 4">
            <a:extLst>
              <a:ext uri="{FF2B5EF4-FFF2-40B4-BE49-F238E27FC236}">
                <a16:creationId xmlns:a16="http://schemas.microsoft.com/office/drawing/2014/main" id="{CFF15913-F4D3-5632-23AE-4BF3416A6164}"/>
              </a:ext>
            </a:extLst>
          </p:cNvPr>
          <p:cNvSpPr txBox="1"/>
          <p:nvPr/>
        </p:nvSpPr>
        <p:spPr>
          <a:xfrm>
            <a:off x="3933372" y="656772"/>
            <a:ext cx="8606970"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i="1" u="sng" baseline="0">
                <a:solidFill>
                  <a:srgbClr val="000000"/>
                </a:solidFill>
                <a:latin typeface="Century Gothic"/>
              </a:rPr>
              <a:t>Funding Requirements and Allocation</a:t>
            </a:r>
            <a:endParaRPr lang="en-GB"/>
          </a:p>
          <a:p>
            <a:pPr algn="ctr"/>
            <a:endParaRPr lang="en-GB"/>
          </a:p>
        </p:txBody>
      </p:sp>
    </p:spTree>
    <p:extLst>
      <p:ext uri="{BB962C8B-B14F-4D97-AF65-F5344CB8AC3E}">
        <p14:creationId xmlns:p14="http://schemas.microsoft.com/office/powerpoint/2010/main" val="21993031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6606EF5-7DE8-44D4-A683-EF4986E9A3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3BE15FE4-C7B0-4CE1-9889-0ACB5A7C11D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4" name="TextBox 3">
            <a:extLst>
              <a:ext uri="{FF2B5EF4-FFF2-40B4-BE49-F238E27FC236}">
                <a16:creationId xmlns:a16="http://schemas.microsoft.com/office/drawing/2014/main" id="{BD088BB7-3F9E-6D74-6077-0A34CDDDE233}"/>
              </a:ext>
            </a:extLst>
          </p:cNvPr>
          <p:cNvSpPr txBox="1"/>
          <p:nvPr/>
        </p:nvSpPr>
        <p:spPr>
          <a:xfrm>
            <a:off x="-2514600" y="1338607"/>
            <a:ext cx="7022400" cy="1256743"/>
          </a:xfrm>
          <a:prstGeom prst="rect">
            <a:avLst/>
          </a:prstGeom>
        </p:spPr>
        <p:txBody>
          <a:bodyPr vert="horz" lIns="91440" tIns="45720" rIns="91440" bIns="45720" rtlCol="0" anchor="ctr">
            <a:normAutofit/>
          </a:bodyPr>
          <a:lstStyle/>
          <a:p>
            <a:pPr algn="r" defTabSz="914400">
              <a:lnSpc>
                <a:spcPct val="90000"/>
              </a:lnSpc>
              <a:spcBef>
                <a:spcPct val="0"/>
              </a:spcBef>
              <a:spcAft>
                <a:spcPts val="600"/>
              </a:spcAft>
            </a:pPr>
            <a:r>
              <a:rPr lang="en-US" sz="3200" b="1" i="1" u="sng" cap="all">
                <a:latin typeface="+mj-lt"/>
                <a:ea typeface="+mj-ea"/>
                <a:cs typeface="+mj-cs"/>
              </a:rPr>
              <a:t>Financial Forecast</a:t>
            </a:r>
          </a:p>
          <a:p>
            <a:pPr algn="r" defTabSz="914400">
              <a:lnSpc>
                <a:spcPct val="90000"/>
              </a:lnSpc>
              <a:spcBef>
                <a:spcPct val="0"/>
              </a:spcBef>
              <a:spcAft>
                <a:spcPts val="600"/>
              </a:spcAft>
            </a:pPr>
            <a:endParaRPr lang="en-US" sz="3200" b="1" cap="all">
              <a:latin typeface="+mj-lt"/>
              <a:ea typeface="+mj-ea"/>
              <a:cs typeface="+mj-cs"/>
            </a:endParaRPr>
          </a:p>
        </p:txBody>
      </p:sp>
      <p:sp>
        <p:nvSpPr>
          <p:cNvPr id="2" name="TextBox 1">
            <a:extLst>
              <a:ext uri="{FF2B5EF4-FFF2-40B4-BE49-F238E27FC236}">
                <a16:creationId xmlns:a16="http://schemas.microsoft.com/office/drawing/2014/main" id="{8F1A7612-3640-8A46-6C53-23859B0F0D09}"/>
              </a:ext>
            </a:extLst>
          </p:cNvPr>
          <p:cNvSpPr txBox="1"/>
          <p:nvPr/>
        </p:nvSpPr>
        <p:spPr>
          <a:xfrm>
            <a:off x="119744" y="2313056"/>
            <a:ext cx="4518684" cy="3898372"/>
          </a:xfrm>
          <a:prstGeom prst="rect">
            <a:avLst/>
          </a:prstGeom>
        </p:spPr>
        <p:txBody>
          <a:bodyPr vert="horz" lIns="91440" tIns="45720" rIns="91440" bIns="45720" rtlCol="0" anchor="t">
            <a:noAutofit/>
          </a:bodyPr>
          <a:lstStyle/>
          <a:p>
            <a:pPr defTabSz="914400">
              <a:lnSpc>
                <a:spcPct val="90000"/>
              </a:lnSpc>
              <a:spcAft>
                <a:spcPts val="600"/>
              </a:spcAft>
            </a:pPr>
            <a:r>
              <a:rPr lang="en-US" sz="1600"/>
              <a:t>Year 1 Revenue</a:t>
            </a:r>
          </a:p>
          <a:p>
            <a:pPr indent="-228600" defTabSz="914400">
              <a:lnSpc>
                <a:spcPct val="90000"/>
              </a:lnSpc>
              <a:spcAft>
                <a:spcPts val="600"/>
              </a:spcAft>
              <a:buFont typeface="Arial" panose="020B0604020202020204" pitchFamily="34" charset="0"/>
              <a:buChar char="•"/>
            </a:pPr>
            <a:endParaRPr lang="en-US" sz="1600"/>
          </a:p>
          <a:p>
            <a:pPr marL="285750" indent="-228600" defTabSz="914400">
              <a:lnSpc>
                <a:spcPct val="90000"/>
              </a:lnSpc>
              <a:spcAft>
                <a:spcPts val="600"/>
              </a:spcAft>
              <a:buFont typeface="Arial" panose="020B0604020202020204" pitchFamily="34" charset="0"/>
              <a:buChar char="•"/>
            </a:pPr>
            <a:r>
              <a:rPr lang="en-US" sz="1600"/>
              <a:t>£90,000 – from hair services, repeat clients and local demand.</a:t>
            </a:r>
          </a:p>
          <a:p>
            <a:pPr marL="57150" defTabSz="914400">
              <a:lnSpc>
                <a:spcPct val="90000"/>
              </a:lnSpc>
              <a:spcAft>
                <a:spcPts val="600"/>
              </a:spcAft>
            </a:pPr>
            <a:endParaRPr lang="en-US" sz="1600"/>
          </a:p>
          <a:p>
            <a:pPr defTabSz="914400">
              <a:lnSpc>
                <a:spcPct val="90000"/>
              </a:lnSpc>
              <a:spcAft>
                <a:spcPts val="600"/>
              </a:spcAft>
            </a:pPr>
            <a:r>
              <a:rPr lang="en-US" sz="1600"/>
              <a:t>Year 3 Revenue£180,000 – driven by growth, loyalty, marketing and new customers.</a:t>
            </a:r>
          </a:p>
          <a:p>
            <a:pPr marL="285750" indent="-228600" defTabSz="914400">
              <a:lnSpc>
                <a:spcPct val="90000"/>
              </a:lnSpc>
              <a:spcAft>
                <a:spcPts val="600"/>
              </a:spcAft>
              <a:buFont typeface="Arial" panose="020B0604020202020204" pitchFamily="34" charset="0"/>
              <a:buChar char="•"/>
            </a:pPr>
            <a:endParaRPr lang="en-US" sz="1600"/>
          </a:p>
          <a:p>
            <a:pPr marL="285750" indent="-228600" defTabSz="914400">
              <a:lnSpc>
                <a:spcPct val="90000"/>
              </a:lnSpc>
              <a:spcAft>
                <a:spcPts val="600"/>
              </a:spcAft>
              <a:buFont typeface="Arial" panose="020B0604020202020204" pitchFamily="34" charset="0"/>
              <a:buChar char="•"/>
            </a:pPr>
            <a:r>
              <a:rPr lang="en-US" sz="1600"/>
              <a:t>Financial Performance</a:t>
            </a:r>
          </a:p>
          <a:p>
            <a:pPr marL="285750" indent="-228600" defTabSz="914400">
              <a:lnSpc>
                <a:spcPct val="90000"/>
              </a:lnSpc>
              <a:spcAft>
                <a:spcPts val="600"/>
              </a:spcAft>
              <a:buFont typeface="Arial" panose="020B0604020202020204" pitchFamily="34" charset="0"/>
              <a:buChar char="•"/>
            </a:pPr>
            <a:r>
              <a:rPr lang="en-US" sz="1600"/>
              <a:t> Positive cash flow: Month 3</a:t>
            </a:r>
          </a:p>
          <a:p>
            <a:pPr marL="285750" indent="-228600" defTabSz="914400">
              <a:lnSpc>
                <a:spcPct val="90000"/>
              </a:lnSpc>
              <a:spcAft>
                <a:spcPts val="600"/>
              </a:spcAft>
              <a:buFont typeface="Arial" panose="020B0604020202020204" pitchFamily="34" charset="0"/>
              <a:buChar char="•"/>
            </a:pPr>
            <a:r>
              <a:rPr lang="en-US" sz="1600"/>
              <a:t>Break-even: Month 12</a:t>
            </a:r>
          </a:p>
          <a:p>
            <a:pPr marL="285750" indent="-228600" defTabSz="914400">
              <a:lnSpc>
                <a:spcPct val="90000"/>
              </a:lnSpc>
              <a:spcAft>
                <a:spcPts val="600"/>
              </a:spcAft>
              <a:buFont typeface="Arial" panose="020B0604020202020204" pitchFamily="34" charset="0"/>
              <a:buChar char="•"/>
            </a:pPr>
            <a:r>
              <a:rPr lang="en-US" sz="1600"/>
              <a:t> Revenue doubles Year 1–3</a:t>
            </a:r>
          </a:p>
          <a:p>
            <a:pPr marL="285750" indent="-228600" defTabSz="914400">
              <a:lnSpc>
                <a:spcPct val="90000"/>
              </a:lnSpc>
              <a:spcAft>
                <a:spcPts val="600"/>
              </a:spcAft>
              <a:buFont typeface="Arial" panose="020B0604020202020204" pitchFamily="34" charset="0"/>
              <a:buChar char="•"/>
            </a:pPr>
            <a:r>
              <a:rPr lang="en-US" sz="1600"/>
              <a:t>Strong long‑term growth potential</a:t>
            </a:r>
          </a:p>
        </p:txBody>
      </p:sp>
      <p:sp>
        <p:nvSpPr>
          <p:cNvPr id="13" name="Rounded Rectangle 14">
            <a:extLst>
              <a:ext uri="{FF2B5EF4-FFF2-40B4-BE49-F238E27FC236}">
                <a16:creationId xmlns:a16="http://schemas.microsoft.com/office/drawing/2014/main" id="{5BA420DF-B174-4FB4-8008-B3A1954B1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1066164"/>
            <a:ext cx="6765949" cy="5148371"/>
          </a:xfrm>
          <a:prstGeom prst="roundRect">
            <a:avLst>
              <a:gd name="adj" fmla="val 2403"/>
            </a:avLst>
          </a:prstGeom>
          <a:solidFill>
            <a:srgbClr val="FFFFFF"/>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Premium Photo | Woman at the hairdresser salon">
            <a:extLst>
              <a:ext uri="{FF2B5EF4-FFF2-40B4-BE49-F238E27FC236}">
                <a16:creationId xmlns:a16="http://schemas.microsoft.com/office/drawing/2014/main" id="{61ED6E22-E23D-C128-19A6-5BA5DBCCB302}"/>
              </a:ext>
            </a:extLst>
          </p:cNvPr>
          <p:cNvPicPr>
            <a:picLocks noChangeAspect="1"/>
          </p:cNvPicPr>
          <p:nvPr/>
        </p:nvPicPr>
        <p:blipFill>
          <a:blip r:embed="rId4"/>
          <a:srcRect l="14099" r="11098"/>
          <a:stretch>
            <a:fillRect/>
          </a:stretch>
        </p:blipFill>
        <p:spPr>
          <a:xfrm>
            <a:off x="4955339" y="1336566"/>
            <a:ext cx="6127287" cy="4607567"/>
          </a:xfrm>
          <a:prstGeom prst="rect">
            <a:avLst/>
          </a:prstGeom>
        </p:spPr>
      </p:pic>
    </p:spTree>
    <p:extLst>
      <p:ext uri="{BB962C8B-B14F-4D97-AF65-F5344CB8AC3E}">
        <p14:creationId xmlns:p14="http://schemas.microsoft.com/office/powerpoint/2010/main" val="32783033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A3DA5A7D-B995-B777-5FFE-7BE5882DA42E}"/>
              </a:ext>
            </a:extLst>
          </p:cNvPr>
          <p:cNvGraphicFramePr>
            <a:graphicFrameLocks noGrp="1"/>
          </p:cNvGraphicFramePr>
          <p:nvPr>
            <p:ph idx="4294967295"/>
            <p:extLst>
              <p:ext uri="{D42A27DB-BD31-4B8C-83A1-F6EECF244321}">
                <p14:modId xmlns:p14="http://schemas.microsoft.com/office/powerpoint/2010/main" val="2662423394"/>
              </p:ext>
            </p:extLst>
          </p:nvPr>
        </p:nvGraphicFramePr>
        <p:xfrm>
          <a:off x="1016000" y="1436234"/>
          <a:ext cx="5329410" cy="5423693"/>
        </p:xfrm>
        <a:graphic>
          <a:graphicData uri="http://schemas.openxmlformats.org/drawingml/2006/table">
            <a:tbl>
              <a:tblPr firstRow="1" bandRow="1">
                <a:tableStyleId>{5C22544A-7EE6-4342-B048-85BDC9FD1C3A}</a:tableStyleId>
              </a:tblPr>
              <a:tblGrid>
                <a:gridCol w="2677253">
                  <a:extLst>
                    <a:ext uri="{9D8B030D-6E8A-4147-A177-3AD203B41FA5}">
                      <a16:colId xmlns:a16="http://schemas.microsoft.com/office/drawing/2014/main" val="2730707073"/>
                    </a:ext>
                  </a:extLst>
                </a:gridCol>
                <a:gridCol w="2652157">
                  <a:extLst>
                    <a:ext uri="{9D8B030D-6E8A-4147-A177-3AD203B41FA5}">
                      <a16:colId xmlns:a16="http://schemas.microsoft.com/office/drawing/2014/main" val="943485101"/>
                    </a:ext>
                  </a:extLst>
                </a:gridCol>
              </a:tblGrid>
              <a:tr h="369093">
                <a:tc>
                  <a:txBody>
                    <a:bodyPr/>
                    <a:lstStyle/>
                    <a:p>
                      <a:r>
                        <a:rPr lang="en-GB"/>
                        <a:t>Startup Costs</a:t>
                      </a:r>
                    </a:p>
                  </a:txBody>
                  <a:tcPr/>
                </a:tc>
                <a:tc>
                  <a:txBody>
                    <a:bodyPr/>
                    <a:lstStyle/>
                    <a:p>
                      <a:r>
                        <a:rPr lang="en-GB"/>
                        <a:t>Amount £</a:t>
                      </a:r>
                    </a:p>
                  </a:txBody>
                  <a:tcPr/>
                </a:tc>
                <a:extLst>
                  <a:ext uri="{0D108BD9-81ED-4DB2-BD59-A6C34878D82A}">
                    <a16:rowId xmlns:a16="http://schemas.microsoft.com/office/drawing/2014/main" val="3736209385"/>
                  </a:ext>
                </a:extLst>
              </a:tr>
              <a:tr h="370840">
                <a:tc>
                  <a:txBody>
                    <a:bodyPr/>
                    <a:lstStyle/>
                    <a:p>
                      <a:r>
                        <a:rPr lang="en-GB"/>
                        <a:t>Receptionist</a:t>
                      </a:r>
                    </a:p>
                  </a:txBody>
                  <a:tcPr/>
                </a:tc>
                <a:tc>
                  <a:txBody>
                    <a:bodyPr/>
                    <a:lstStyle/>
                    <a:p>
                      <a:pPr algn="r"/>
                      <a:r>
                        <a:rPr lang="en-GB"/>
                        <a:t>£1,100</a:t>
                      </a:r>
                    </a:p>
                  </a:txBody>
                  <a:tcPr/>
                </a:tc>
                <a:extLst>
                  <a:ext uri="{0D108BD9-81ED-4DB2-BD59-A6C34878D82A}">
                    <a16:rowId xmlns:a16="http://schemas.microsoft.com/office/drawing/2014/main" val="4096426686"/>
                  </a:ext>
                </a:extLst>
              </a:tr>
              <a:tr h="370840">
                <a:tc>
                  <a:txBody>
                    <a:bodyPr/>
                    <a:lstStyle/>
                    <a:p>
                      <a:r>
                        <a:rPr lang="en-GB"/>
                        <a:t>4 Professional hair stylists</a:t>
                      </a:r>
                    </a:p>
                  </a:txBody>
                  <a:tcPr/>
                </a:tc>
                <a:tc>
                  <a:txBody>
                    <a:bodyPr/>
                    <a:lstStyle/>
                    <a:p>
                      <a:pPr algn="r"/>
                      <a:r>
                        <a:rPr lang="en-GB"/>
                        <a:t>£5,000</a:t>
                      </a:r>
                    </a:p>
                  </a:txBody>
                  <a:tcPr/>
                </a:tc>
                <a:extLst>
                  <a:ext uri="{0D108BD9-81ED-4DB2-BD59-A6C34878D82A}">
                    <a16:rowId xmlns:a16="http://schemas.microsoft.com/office/drawing/2014/main" val="1455494610"/>
                  </a:ext>
                </a:extLst>
              </a:tr>
              <a:tr h="370840">
                <a:tc>
                  <a:txBody>
                    <a:bodyPr/>
                    <a:lstStyle/>
                    <a:p>
                      <a:r>
                        <a:rPr lang="en-GB"/>
                        <a:t>Rent and business rates</a:t>
                      </a:r>
                    </a:p>
                  </a:txBody>
                  <a:tcPr/>
                </a:tc>
                <a:tc>
                  <a:txBody>
                    <a:bodyPr/>
                    <a:lstStyle/>
                    <a:p>
                      <a:pPr algn="r"/>
                      <a:r>
                        <a:rPr lang="en-GB"/>
                        <a:t>£1,800</a:t>
                      </a:r>
                    </a:p>
                  </a:txBody>
                  <a:tcPr/>
                </a:tc>
                <a:extLst>
                  <a:ext uri="{0D108BD9-81ED-4DB2-BD59-A6C34878D82A}">
                    <a16:rowId xmlns:a16="http://schemas.microsoft.com/office/drawing/2014/main" val="3316169594"/>
                  </a:ext>
                </a:extLst>
              </a:tr>
              <a:tr h="370840">
                <a:tc>
                  <a:txBody>
                    <a:bodyPr/>
                    <a:lstStyle/>
                    <a:p>
                      <a:r>
                        <a:rPr lang="en-GB"/>
                        <a:t>Refurbishment and signage</a:t>
                      </a:r>
                    </a:p>
                  </a:txBody>
                  <a:tcPr/>
                </a:tc>
                <a:tc>
                  <a:txBody>
                    <a:bodyPr/>
                    <a:lstStyle/>
                    <a:p>
                      <a:pPr algn="r"/>
                      <a:r>
                        <a:rPr lang="en-GB"/>
                        <a:t>£8,000</a:t>
                      </a:r>
                    </a:p>
                  </a:txBody>
                  <a:tcPr/>
                </a:tc>
                <a:extLst>
                  <a:ext uri="{0D108BD9-81ED-4DB2-BD59-A6C34878D82A}">
                    <a16:rowId xmlns:a16="http://schemas.microsoft.com/office/drawing/2014/main" val="2949382029"/>
                  </a:ext>
                </a:extLst>
              </a:tr>
              <a:tr h="370840">
                <a:tc>
                  <a:txBody>
                    <a:bodyPr/>
                    <a:lstStyle/>
                    <a:p>
                      <a:r>
                        <a:rPr lang="en-GB"/>
                        <a:t>Equipment and furniture</a:t>
                      </a:r>
                    </a:p>
                  </a:txBody>
                  <a:tcPr/>
                </a:tc>
                <a:tc>
                  <a:txBody>
                    <a:bodyPr/>
                    <a:lstStyle/>
                    <a:p>
                      <a:pPr algn="r"/>
                      <a:r>
                        <a:rPr lang="en-GB"/>
                        <a:t>£10.000</a:t>
                      </a:r>
                    </a:p>
                  </a:txBody>
                  <a:tcPr/>
                </a:tc>
                <a:extLst>
                  <a:ext uri="{0D108BD9-81ED-4DB2-BD59-A6C34878D82A}">
                    <a16:rowId xmlns:a16="http://schemas.microsoft.com/office/drawing/2014/main" val="1475560049"/>
                  </a:ext>
                </a:extLst>
              </a:tr>
              <a:tr h="370840">
                <a:tc>
                  <a:txBody>
                    <a:bodyPr/>
                    <a:lstStyle/>
                    <a:p>
                      <a:r>
                        <a:rPr lang="en-GB"/>
                        <a:t>Initial stock</a:t>
                      </a:r>
                    </a:p>
                  </a:txBody>
                  <a:tcPr/>
                </a:tc>
                <a:tc>
                  <a:txBody>
                    <a:bodyPr/>
                    <a:lstStyle/>
                    <a:p>
                      <a:pPr algn="r"/>
                      <a:r>
                        <a:rPr lang="en-GB"/>
                        <a:t>£2,500</a:t>
                      </a:r>
                    </a:p>
                  </a:txBody>
                  <a:tcPr/>
                </a:tc>
                <a:extLst>
                  <a:ext uri="{0D108BD9-81ED-4DB2-BD59-A6C34878D82A}">
                    <a16:rowId xmlns:a16="http://schemas.microsoft.com/office/drawing/2014/main" val="233441916"/>
                  </a:ext>
                </a:extLst>
              </a:tr>
              <a:tr h="370840">
                <a:tc>
                  <a:txBody>
                    <a:bodyPr/>
                    <a:lstStyle/>
                    <a:p>
                      <a:r>
                        <a:rPr lang="en-GB"/>
                        <a:t>License and insurance</a:t>
                      </a:r>
                    </a:p>
                  </a:txBody>
                  <a:tcPr/>
                </a:tc>
                <a:tc>
                  <a:txBody>
                    <a:bodyPr/>
                    <a:lstStyle/>
                    <a:p>
                      <a:pPr algn="r"/>
                      <a:r>
                        <a:rPr lang="en-GB"/>
                        <a:t>£1,200</a:t>
                      </a:r>
                    </a:p>
                  </a:txBody>
                  <a:tcPr/>
                </a:tc>
                <a:extLst>
                  <a:ext uri="{0D108BD9-81ED-4DB2-BD59-A6C34878D82A}">
                    <a16:rowId xmlns:a16="http://schemas.microsoft.com/office/drawing/2014/main" val="3410640905"/>
                  </a:ext>
                </a:extLst>
              </a:tr>
              <a:tr h="370840">
                <a:tc>
                  <a:txBody>
                    <a:bodyPr/>
                    <a:lstStyle/>
                    <a:p>
                      <a:r>
                        <a:rPr lang="en-GB"/>
                        <a:t>Marketing launch</a:t>
                      </a:r>
                    </a:p>
                  </a:txBody>
                  <a:tcPr/>
                </a:tc>
                <a:tc>
                  <a:txBody>
                    <a:bodyPr/>
                    <a:lstStyle/>
                    <a:p>
                      <a:pPr algn="r"/>
                      <a:r>
                        <a:rPr lang="en-GB"/>
                        <a:t>£1,500</a:t>
                      </a:r>
                    </a:p>
                  </a:txBody>
                  <a:tcPr/>
                </a:tc>
                <a:extLst>
                  <a:ext uri="{0D108BD9-81ED-4DB2-BD59-A6C34878D82A}">
                    <a16:rowId xmlns:a16="http://schemas.microsoft.com/office/drawing/2014/main" val="2704164556"/>
                  </a:ext>
                </a:extLst>
              </a:tr>
              <a:tr h="370840">
                <a:tc>
                  <a:txBody>
                    <a:bodyPr/>
                    <a:lstStyle/>
                    <a:p>
                      <a:r>
                        <a:rPr lang="en-GB"/>
                        <a:t>Working capital reserve</a:t>
                      </a:r>
                    </a:p>
                  </a:txBody>
                  <a:tcPr/>
                </a:tc>
                <a:tc>
                  <a:txBody>
                    <a:bodyPr/>
                    <a:lstStyle/>
                    <a:p>
                      <a:pPr algn="r"/>
                      <a:r>
                        <a:rPr lang="en-GB"/>
                        <a:t>£15,000</a:t>
                      </a:r>
                    </a:p>
                  </a:txBody>
                  <a:tcPr/>
                </a:tc>
                <a:extLst>
                  <a:ext uri="{0D108BD9-81ED-4DB2-BD59-A6C34878D82A}">
                    <a16:rowId xmlns:a16="http://schemas.microsoft.com/office/drawing/2014/main" val="3224257592"/>
                  </a:ext>
                </a:extLst>
              </a:tr>
              <a:tr h="370840">
                <a:tc>
                  <a:txBody>
                    <a:bodyPr/>
                    <a:lstStyle/>
                    <a:p>
                      <a:r>
                        <a:rPr lang="en-GB" b="1"/>
                        <a:t>Total Funding</a:t>
                      </a:r>
                    </a:p>
                  </a:txBody>
                  <a:tcPr/>
                </a:tc>
                <a:tc>
                  <a:txBody>
                    <a:bodyPr/>
                    <a:lstStyle/>
                    <a:p>
                      <a:pPr algn="r"/>
                      <a:r>
                        <a:rPr lang="en-GB" b="1"/>
                        <a:t>£46,000</a:t>
                      </a:r>
                    </a:p>
                  </a:txBody>
                  <a:tcPr/>
                </a:tc>
                <a:extLst>
                  <a:ext uri="{0D108BD9-81ED-4DB2-BD59-A6C34878D82A}">
                    <a16:rowId xmlns:a16="http://schemas.microsoft.com/office/drawing/2014/main" val="771126438"/>
                  </a:ext>
                </a:extLst>
              </a:tr>
            </a:tbl>
          </a:graphicData>
        </a:graphic>
      </p:graphicFrame>
      <p:graphicFrame>
        <p:nvGraphicFramePr>
          <p:cNvPr id="8" name="Table 8">
            <a:extLst>
              <a:ext uri="{FF2B5EF4-FFF2-40B4-BE49-F238E27FC236}">
                <a16:creationId xmlns:a16="http://schemas.microsoft.com/office/drawing/2014/main" id="{58A589A8-56B0-6A28-A06B-8C78A79E5FF6}"/>
              </a:ext>
            </a:extLst>
          </p:cNvPr>
          <p:cNvGraphicFramePr>
            <a:graphicFrameLocks noGrp="1"/>
          </p:cNvGraphicFramePr>
          <p:nvPr>
            <p:extLst>
              <p:ext uri="{D42A27DB-BD31-4B8C-83A1-F6EECF244321}">
                <p14:modId xmlns:p14="http://schemas.microsoft.com/office/powerpoint/2010/main" val="2363050129"/>
              </p:ext>
            </p:extLst>
          </p:nvPr>
        </p:nvGraphicFramePr>
        <p:xfrm>
          <a:off x="7595193" y="4015642"/>
          <a:ext cx="4376146" cy="2143200"/>
        </p:xfrm>
        <a:graphic>
          <a:graphicData uri="http://schemas.openxmlformats.org/drawingml/2006/table">
            <a:tbl>
              <a:tblPr firstRow="1" bandRow="1">
                <a:tableStyleId>{21E4AEA4-8DFA-4A89-87EB-49C32662AFE0}</a:tableStyleId>
              </a:tblPr>
              <a:tblGrid>
                <a:gridCol w="2188073">
                  <a:extLst>
                    <a:ext uri="{9D8B030D-6E8A-4147-A177-3AD203B41FA5}">
                      <a16:colId xmlns:a16="http://schemas.microsoft.com/office/drawing/2014/main" val="2276250660"/>
                    </a:ext>
                  </a:extLst>
                </a:gridCol>
                <a:gridCol w="2188073">
                  <a:extLst>
                    <a:ext uri="{9D8B030D-6E8A-4147-A177-3AD203B41FA5}">
                      <a16:colId xmlns:a16="http://schemas.microsoft.com/office/drawing/2014/main" val="2828607459"/>
                    </a:ext>
                  </a:extLst>
                </a:gridCol>
              </a:tblGrid>
              <a:tr h="431520">
                <a:tc>
                  <a:txBody>
                    <a:bodyPr/>
                    <a:lstStyle/>
                    <a:p>
                      <a:r>
                        <a:rPr lang="en-GB"/>
                        <a:t>Funding Source</a:t>
                      </a:r>
                    </a:p>
                  </a:txBody>
                  <a:tcPr/>
                </a:tc>
                <a:tc>
                  <a:txBody>
                    <a:bodyPr/>
                    <a:lstStyle/>
                    <a:p>
                      <a:r>
                        <a:rPr lang="en-GB"/>
                        <a:t>Amount £</a:t>
                      </a:r>
                    </a:p>
                  </a:txBody>
                  <a:tcPr/>
                </a:tc>
                <a:extLst>
                  <a:ext uri="{0D108BD9-81ED-4DB2-BD59-A6C34878D82A}">
                    <a16:rowId xmlns:a16="http://schemas.microsoft.com/office/drawing/2014/main" val="3591154751"/>
                  </a:ext>
                </a:extLst>
              </a:tr>
              <a:tr h="431520">
                <a:tc>
                  <a:txBody>
                    <a:bodyPr/>
                    <a:lstStyle/>
                    <a:p>
                      <a:r>
                        <a:rPr lang="en-GB"/>
                        <a:t>Owner’s personal investment</a:t>
                      </a:r>
                    </a:p>
                  </a:txBody>
                  <a:tcPr/>
                </a:tc>
                <a:tc>
                  <a:txBody>
                    <a:bodyPr/>
                    <a:lstStyle/>
                    <a:p>
                      <a:pPr algn="r"/>
                      <a:r>
                        <a:rPr lang="en-GB"/>
                        <a:t>£23,000</a:t>
                      </a:r>
                    </a:p>
                  </a:txBody>
                  <a:tcPr/>
                </a:tc>
                <a:extLst>
                  <a:ext uri="{0D108BD9-81ED-4DB2-BD59-A6C34878D82A}">
                    <a16:rowId xmlns:a16="http://schemas.microsoft.com/office/drawing/2014/main" val="2265290719"/>
                  </a:ext>
                </a:extLst>
              </a:tr>
              <a:tr h="431520">
                <a:tc>
                  <a:txBody>
                    <a:bodyPr/>
                    <a:lstStyle/>
                    <a:p>
                      <a:r>
                        <a:rPr lang="en-GB"/>
                        <a:t>Bank business loan</a:t>
                      </a:r>
                    </a:p>
                  </a:txBody>
                  <a:tcPr/>
                </a:tc>
                <a:tc>
                  <a:txBody>
                    <a:bodyPr/>
                    <a:lstStyle/>
                    <a:p>
                      <a:pPr algn="r"/>
                      <a:r>
                        <a:rPr lang="en-GB"/>
                        <a:t>£23,000</a:t>
                      </a:r>
                    </a:p>
                  </a:txBody>
                  <a:tcPr/>
                </a:tc>
                <a:extLst>
                  <a:ext uri="{0D108BD9-81ED-4DB2-BD59-A6C34878D82A}">
                    <a16:rowId xmlns:a16="http://schemas.microsoft.com/office/drawing/2014/main" val="413869080"/>
                  </a:ext>
                </a:extLst>
              </a:tr>
              <a:tr h="431520">
                <a:tc>
                  <a:txBody>
                    <a:bodyPr/>
                    <a:lstStyle/>
                    <a:p>
                      <a:r>
                        <a:rPr lang="en-GB" b="1"/>
                        <a:t>Total funding</a:t>
                      </a:r>
                    </a:p>
                  </a:txBody>
                  <a:tcPr/>
                </a:tc>
                <a:tc>
                  <a:txBody>
                    <a:bodyPr/>
                    <a:lstStyle/>
                    <a:p>
                      <a:pPr algn="r"/>
                      <a:r>
                        <a:rPr lang="en-GB" b="1"/>
                        <a:t>£46,000</a:t>
                      </a:r>
                    </a:p>
                  </a:txBody>
                  <a:tcPr/>
                </a:tc>
                <a:extLst>
                  <a:ext uri="{0D108BD9-81ED-4DB2-BD59-A6C34878D82A}">
                    <a16:rowId xmlns:a16="http://schemas.microsoft.com/office/drawing/2014/main" val="93640414"/>
                  </a:ext>
                </a:extLst>
              </a:tr>
            </a:tbl>
          </a:graphicData>
        </a:graphic>
      </p:graphicFrame>
      <p:sp>
        <p:nvSpPr>
          <p:cNvPr id="4" name="TextBox 3">
            <a:extLst>
              <a:ext uri="{FF2B5EF4-FFF2-40B4-BE49-F238E27FC236}">
                <a16:creationId xmlns:a16="http://schemas.microsoft.com/office/drawing/2014/main" id="{759D9EB2-8124-D866-7D02-E6C389FBA05E}"/>
              </a:ext>
            </a:extLst>
          </p:cNvPr>
          <p:cNvSpPr txBox="1"/>
          <p:nvPr/>
        </p:nvSpPr>
        <p:spPr>
          <a:xfrm>
            <a:off x="6855493" y="563980"/>
            <a:ext cx="342148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i="1" u="sng"/>
              <a:t>Startup costs</a:t>
            </a:r>
          </a:p>
        </p:txBody>
      </p:sp>
    </p:spTree>
    <p:extLst>
      <p:ext uri="{BB962C8B-B14F-4D97-AF65-F5344CB8AC3E}">
        <p14:creationId xmlns:p14="http://schemas.microsoft.com/office/powerpoint/2010/main" val="3723872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25CD1924-ECA8-7B87-7170-8DA6C040FC1D}"/>
              </a:ext>
            </a:extLst>
          </p:cNvPr>
          <p:cNvGraphicFramePr>
            <a:graphicFrameLocks noGrp="1"/>
          </p:cNvGraphicFramePr>
          <p:nvPr>
            <p:extLst>
              <p:ext uri="{D42A27DB-BD31-4B8C-83A1-F6EECF244321}">
                <p14:modId xmlns:p14="http://schemas.microsoft.com/office/powerpoint/2010/main" val="2876667742"/>
              </p:ext>
            </p:extLst>
          </p:nvPr>
        </p:nvGraphicFramePr>
        <p:xfrm>
          <a:off x="190871" y="2403323"/>
          <a:ext cx="5709186" cy="2865120"/>
        </p:xfrm>
        <a:graphic>
          <a:graphicData uri="http://schemas.openxmlformats.org/drawingml/2006/table">
            <a:tbl>
              <a:tblPr firstRow="1" bandRow="1">
                <a:tableStyleId>{5C22544A-7EE6-4342-B048-85BDC9FD1C3A}</a:tableStyleId>
              </a:tblPr>
              <a:tblGrid>
                <a:gridCol w="2854593">
                  <a:extLst>
                    <a:ext uri="{9D8B030D-6E8A-4147-A177-3AD203B41FA5}">
                      <a16:colId xmlns:a16="http://schemas.microsoft.com/office/drawing/2014/main" val="1046590976"/>
                    </a:ext>
                  </a:extLst>
                </a:gridCol>
                <a:gridCol w="2854593">
                  <a:extLst>
                    <a:ext uri="{9D8B030D-6E8A-4147-A177-3AD203B41FA5}">
                      <a16:colId xmlns:a16="http://schemas.microsoft.com/office/drawing/2014/main" val="2614295475"/>
                    </a:ext>
                  </a:extLst>
                </a:gridCol>
              </a:tblGrid>
              <a:tr h="370840">
                <a:tc>
                  <a:txBody>
                    <a:bodyPr/>
                    <a:lstStyle/>
                    <a:p>
                      <a:r>
                        <a:rPr lang="en-GB"/>
                        <a:t>Operating costs </a:t>
                      </a:r>
                    </a:p>
                  </a:txBody>
                  <a:tcPr/>
                </a:tc>
                <a:tc>
                  <a:txBody>
                    <a:bodyPr/>
                    <a:lstStyle/>
                    <a:p>
                      <a:r>
                        <a:rPr lang="en-GB"/>
                        <a:t>Annual costs</a:t>
                      </a:r>
                    </a:p>
                  </a:txBody>
                  <a:tcPr/>
                </a:tc>
                <a:extLst>
                  <a:ext uri="{0D108BD9-81ED-4DB2-BD59-A6C34878D82A}">
                    <a16:rowId xmlns:a16="http://schemas.microsoft.com/office/drawing/2014/main" val="1072129402"/>
                  </a:ext>
                </a:extLst>
              </a:tr>
              <a:tr h="370840">
                <a:tc>
                  <a:txBody>
                    <a:bodyPr/>
                    <a:lstStyle/>
                    <a:p>
                      <a:r>
                        <a:rPr lang="en-GB"/>
                        <a:t>Rent and business rates</a:t>
                      </a:r>
                    </a:p>
                  </a:txBody>
                  <a:tcPr/>
                </a:tc>
                <a:tc>
                  <a:txBody>
                    <a:bodyPr/>
                    <a:lstStyle/>
                    <a:p>
                      <a:pPr algn="r"/>
                      <a:r>
                        <a:rPr lang="en-GB"/>
                        <a:t>£21,600</a:t>
                      </a:r>
                    </a:p>
                  </a:txBody>
                  <a:tcPr/>
                </a:tc>
                <a:extLst>
                  <a:ext uri="{0D108BD9-81ED-4DB2-BD59-A6C34878D82A}">
                    <a16:rowId xmlns:a16="http://schemas.microsoft.com/office/drawing/2014/main" val="1692467370"/>
                  </a:ext>
                </a:extLst>
              </a:tr>
              <a:tr h="370840">
                <a:tc>
                  <a:txBody>
                    <a:bodyPr/>
                    <a:lstStyle/>
                    <a:p>
                      <a:r>
                        <a:rPr lang="en-GB"/>
                        <a:t>Staff wages</a:t>
                      </a:r>
                    </a:p>
                  </a:txBody>
                  <a:tcPr/>
                </a:tc>
                <a:tc>
                  <a:txBody>
                    <a:bodyPr/>
                    <a:lstStyle/>
                    <a:p>
                      <a:pPr algn="r"/>
                      <a:r>
                        <a:rPr lang="en-GB"/>
                        <a:t>£31,200</a:t>
                      </a:r>
                    </a:p>
                  </a:txBody>
                  <a:tcPr/>
                </a:tc>
                <a:extLst>
                  <a:ext uri="{0D108BD9-81ED-4DB2-BD59-A6C34878D82A}">
                    <a16:rowId xmlns:a16="http://schemas.microsoft.com/office/drawing/2014/main" val="3399487136"/>
                  </a:ext>
                </a:extLst>
              </a:tr>
              <a:tr h="370840">
                <a:tc>
                  <a:txBody>
                    <a:bodyPr/>
                    <a:lstStyle/>
                    <a:p>
                      <a:r>
                        <a:rPr lang="en-GB"/>
                        <a:t>Stock requirements</a:t>
                      </a:r>
                    </a:p>
                  </a:txBody>
                  <a:tcPr/>
                </a:tc>
                <a:tc>
                  <a:txBody>
                    <a:bodyPr/>
                    <a:lstStyle/>
                    <a:p>
                      <a:pPr algn="r"/>
                      <a:r>
                        <a:rPr lang="en-GB"/>
                        <a:t>£7,200</a:t>
                      </a:r>
                    </a:p>
                  </a:txBody>
                  <a:tcPr/>
                </a:tc>
                <a:extLst>
                  <a:ext uri="{0D108BD9-81ED-4DB2-BD59-A6C34878D82A}">
                    <a16:rowId xmlns:a16="http://schemas.microsoft.com/office/drawing/2014/main" val="1914049208"/>
                  </a:ext>
                </a:extLst>
              </a:tr>
              <a:tr h="370840">
                <a:tc>
                  <a:txBody>
                    <a:bodyPr/>
                    <a:lstStyle/>
                    <a:p>
                      <a:r>
                        <a:rPr lang="en-GB"/>
                        <a:t>Utilities and insurance</a:t>
                      </a:r>
                    </a:p>
                  </a:txBody>
                  <a:tcPr/>
                </a:tc>
                <a:tc>
                  <a:txBody>
                    <a:bodyPr/>
                    <a:lstStyle/>
                    <a:p>
                      <a:pPr algn="r"/>
                      <a:r>
                        <a:rPr lang="en-GB"/>
                        <a:t>£6,000</a:t>
                      </a:r>
                    </a:p>
                  </a:txBody>
                  <a:tcPr/>
                </a:tc>
                <a:extLst>
                  <a:ext uri="{0D108BD9-81ED-4DB2-BD59-A6C34878D82A}">
                    <a16:rowId xmlns:a16="http://schemas.microsoft.com/office/drawing/2014/main" val="4278121933"/>
                  </a:ext>
                </a:extLst>
              </a:tr>
              <a:tr h="370840">
                <a:tc>
                  <a:txBody>
                    <a:bodyPr/>
                    <a:lstStyle/>
                    <a:p>
                      <a:r>
                        <a:rPr lang="en-GB"/>
                        <a:t>Marketing and miscellaneous</a:t>
                      </a:r>
                    </a:p>
                  </a:txBody>
                  <a:tcPr/>
                </a:tc>
                <a:tc>
                  <a:txBody>
                    <a:bodyPr/>
                    <a:lstStyle/>
                    <a:p>
                      <a:pPr algn="r"/>
                      <a:r>
                        <a:rPr lang="en-GB"/>
                        <a:t>£4,500</a:t>
                      </a:r>
                    </a:p>
                  </a:txBody>
                  <a:tcPr/>
                </a:tc>
                <a:extLst>
                  <a:ext uri="{0D108BD9-81ED-4DB2-BD59-A6C34878D82A}">
                    <a16:rowId xmlns:a16="http://schemas.microsoft.com/office/drawing/2014/main" val="1263692864"/>
                  </a:ext>
                </a:extLst>
              </a:tr>
              <a:tr h="370840">
                <a:tc>
                  <a:txBody>
                    <a:bodyPr/>
                    <a:lstStyle/>
                    <a:p>
                      <a:r>
                        <a:rPr lang="en-GB" b="1"/>
                        <a:t>Total annual costs</a:t>
                      </a:r>
                    </a:p>
                  </a:txBody>
                  <a:tcPr/>
                </a:tc>
                <a:tc>
                  <a:txBody>
                    <a:bodyPr/>
                    <a:lstStyle/>
                    <a:p>
                      <a:pPr algn="r"/>
                      <a:r>
                        <a:rPr lang="en-GB" b="1"/>
                        <a:t>£70,500</a:t>
                      </a:r>
                    </a:p>
                  </a:txBody>
                  <a:tcPr/>
                </a:tc>
                <a:extLst>
                  <a:ext uri="{0D108BD9-81ED-4DB2-BD59-A6C34878D82A}">
                    <a16:rowId xmlns:a16="http://schemas.microsoft.com/office/drawing/2014/main" val="1033435202"/>
                  </a:ext>
                </a:extLst>
              </a:tr>
            </a:tbl>
          </a:graphicData>
        </a:graphic>
      </p:graphicFrame>
      <p:sp>
        <p:nvSpPr>
          <p:cNvPr id="3" name="TextBox 2">
            <a:extLst>
              <a:ext uri="{FF2B5EF4-FFF2-40B4-BE49-F238E27FC236}">
                <a16:creationId xmlns:a16="http://schemas.microsoft.com/office/drawing/2014/main" id="{052EB300-51D0-ED2B-699B-B49E2AF62FA2}"/>
              </a:ext>
            </a:extLst>
          </p:cNvPr>
          <p:cNvSpPr txBox="1"/>
          <p:nvPr/>
        </p:nvSpPr>
        <p:spPr>
          <a:xfrm>
            <a:off x="6334962" y="3838942"/>
            <a:ext cx="5409281" cy="2062103"/>
          </a:xfrm>
          <a:prstGeom prst="rect">
            <a:avLst/>
          </a:prstGeom>
          <a:noFill/>
        </p:spPr>
        <p:txBody>
          <a:bodyPr wrap="square" rtlCol="0">
            <a:spAutoFit/>
          </a:bodyPr>
          <a:lstStyle/>
          <a:p>
            <a:r>
              <a:rPr lang="en-GB" sz="2000" b="1"/>
              <a:t>Key points </a:t>
            </a:r>
          </a:p>
          <a:p>
            <a:pPr marL="285750" indent="-285750">
              <a:buFont typeface="Arial" panose="020B0604020202020204" pitchFamily="34" charset="0"/>
              <a:buChar char="•"/>
            </a:pPr>
            <a:r>
              <a:rPr lang="en-GB"/>
              <a:t>Staff wages represent the largest operating expense.</a:t>
            </a:r>
          </a:p>
          <a:p>
            <a:pPr marL="285750" indent="-285750">
              <a:buFont typeface="Arial" panose="020B0604020202020204" pitchFamily="34" charset="0"/>
              <a:buChar char="•"/>
            </a:pPr>
            <a:r>
              <a:rPr lang="en-GB"/>
              <a:t>Running costs have been carefully planned to support business growth.</a:t>
            </a:r>
          </a:p>
          <a:p>
            <a:pPr marL="285750" indent="-285750">
              <a:buFont typeface="Arial" panose="020B0604020202020204" pitchFamily="34" charset="0"/>
              <a:buChar char="•"/>
            </a:pPr>
            <a:r>
              <a:rPr lang="en-GB"/>
              <a:t>Costs remain sustainable in relation to projected revenue.</a:t>
            </a:r>
          </a:p>
        </p:txBody>
      </p:sp>
      <p:sp>
        <p:nvSpPr>
          <p:cNvPr id="4" name="TextBox 3">
            <a:extLst>
              <a:ext uri="{FF2B5EF4-FFF2-40B4-BE49-F238E27FC236}">
                <a16:creationId xmlns:a16="http://schemas.microsoft.com/office/drawing/2014/main" id="{73F9ADE5-0ECA-F0E7-BA29-2AAE345BD7EE}"/>
              </a:ext>
            </a:extLst>
          </p:cNvPr>
          <p:cNvSpPr txBox="1"/>
          <p:nvPr/>
        </p:nvSpPr>
        <p:spPr>
          <a:xfrm>
            <a:off x="7218947" y="1127960"/>
            <a:ext cx="4135855"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i="1" u="sng"/>
              <a:t>Operating costs</a:t>
            </a:r>
          </a:p>
        </p:txBody>
      </p:sp>
    </p:spTree>
    <p:extLst>
      <p:ext uri="{BB962C8B-B14F-4D97-AF65-F5344CB8AC3E}">
        <p14:creationId xmlns:p14="http://schemas.microsoft.com/office/powerpoint/2010/main" val="3832727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EA5387D-64D8-4D6C-B109-FF4E81DF6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ack and Neck Pain in Beauty Therapists: Causes &amp; Prevention">
            <a:extLst>
              <a:ext uri="{FF2B5EF4-FFF2-40B4-BE49-F238E27FC236}">
                <a16:creationId xmlns:a16="http://schemas.microsoft.com/office/drawing/2014/main" id="{142799E6-513F-94EA-5A16-6F008411B7D9}"/>
              </a:ext>
            </a:extLst>
          </p:cNvPr>
          <p:cNvPicPr>
            <a:picLocks noChangeAspect="1"/>
          </p:cNvPicPr>
          <p:nvPr/>
        </p:nvPicPr>
        <p:blipFill>
          <a:blip r:embed="rId2">
            <a:alphaModFix amt="30000"/>
          </a:blip>
          <a:srcRect t="5382" b="38368"/>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76F3B8C3-F3C0-E124-A054-318C81FE3F85}"/>
              </a:ext>
            </a:extLst>
          </p:cNvPr>
          <p:cNvSpPr>
            <a:spLocks noGrp="1"/>
          </p:cNvSpPr>
          <p:nvPr>
            <p:ph type="title"/>
          </p:nvPr>
        </p:nvSpPr>
        <p:spPr>
          <a:xfrm>
            <a:off x="2895600" y="764373"/>
            <a:ext cx="8610600" cy="1293028"/>
          </a:xfrm>
        </p:spPr>
        <p:txBody>
          <a:bodyPr>
            <a:normAutofit/>
          </a:bodyPr>
          <a:lstStyle/>
          <a:p>
            <a:r>
              <a:rPr lang="en-RO" b="1" i="1" u="sng"/>
              <a:t>Break-even Analysis</a:t>
            </a:r>
          </a:p>
        </p:txBody>
      </p:sp>
      <p:sp>
        <p:nvSpPr>
          <p:cNvPr id="3" name="Content Placeholder 2">
            <a:extLst>
              <a:ext uri="{FF2B5EF4-FFF2-40B4-BE49-F238E27FC236}">
                <a16:creationId xmlns:a16="http://schemas.microsoft.com/office/drawing/2014/main" id="{B841594E-8135-E547-4C86-A7972099DE5E}"/>
              </a:ext>
            </a:extLst>
          </p:cNvPr>
          <p:cNvSpPr>
            <a:spLocks noGrp="1"/>
          </p:cNvSpPr>
          <p:nvPr>
            <p:ph idx="1"/>
          </p:nvPr>
        </p:nvSpPr>
        <p:spPr>
          <a:xfrm>
            <a:off x="685800" y="2194560"/>
            <a:ext cx="10820400" cy="4024125"/>
          </a:xfrm>
        </p:spPr>
        <p:txBody>
          <a:bodyPr>
            <a:normAutofit/>
          </a:bodyPr>
          <a:lstStyle/>
          <a:p>
            <a:pPr marL="0" indent="0">
              <a:buNone/>
            </a:pPr>
            <a:r>
              <a:rPr lang="en-RO" b="1"/>
              <a:t>Break-even Analysis</a:t>
            </a:r>
          </a:p>
          <a:p>
            <a:pPr marL="0" indent="0">
              <a:buNone/>
            </a:pPr>
            <a:r>
              <a:rPr lang="en-RO" b="1"/>
              <a:t>Financial Summary</a:t>
            </a:r>
            <a:endParaRPr lang="en-GB" b="1"/>
          </a:p>
          <a:p>
            <a:pPr marL="0" indent="0">
              <a:buNone/>
            </a:pPr>
            <a:endParaRPr lang="en-RO" b="1"/>
          </a:p>
          <a:p>
            <a:pPr lvl="0"/>
            <a:r>
              <a:rPr lang="en-RO"/>
              <a:t>Total annual fixed costs: </a:t>
            </a:r>
            <a:r>
              <a:rPr lang="en-RO" b="1"/>
              <a:t>£70,500</a:t>
            </a:r>
            <a:endParaRPr lang="en-RO"/>
          </a:p>
          <a:p>
            <a:pPr lvl="0"/>
            <a:r>
              <a:rPr lang="en-RO"/>
              <a:t>Average monthly fixed costs: </a:t>
            </a:r>
            <a:r>
              <a:rPr lang="en-RO" b="1"/>
              <a:t>£6,250</a:t>
            </a:r>
            <a:endParaRPr lang="en-RO"/>
          </a:p>
          <a:p>
            <a:pPr lvl="0"/>
            <a:r>
              <a:rPr lang="en-RO"/>
              <a:t>Average profit margin per service: </a:t>
            </a:r>
            <a:r>
              <a:rPr lang="en-RO" b="1"/>
              <a:t>60%</a:t>
            </a:r>
            <a:endParaRPr lang="en-RO"/>
          </a:p>
          <a:p>
            <a:pPr lvl="0"/>
            <a:r>
              <a:rPr lang="en-RO"/>
              <a:t>Monthly revenue required to break even: </a:t>
            </a:r>
            <a:r>
              <a:rPr lang="en-RO" b="1"/>
              <a:t>£10,400</a:t>
            </a:r>
            <a:endParaRPr lang="en-RO"/>
          </a:p>
          <a:p>
            <a:pPr lvl="0"/>
            <a:r>
              <a:rPr lang="en-RO"/>
              <a:t>Break-even point expected by </a:t>
            </a:r>
            <a:r>
              <a:rPr lang="en-RO" b="1"/>
              <a:t>Month 12</a:t>
            </a:r>
            <a:r>
              <a:rPr lang="en-GB" b="1"/>
              <a:t> </a:t>
            </a:r>
          </a:p>
          <a:p>
            <a:pPr lvl="0"/>
            <a:endParaRPr lang="en-GB" b="1"/>
          </a:p>
        </p:txBody>
      </p:sp>
    </p:spTree>
    <p:extLst>
      <p:ext uri="{BB962C8B-B14F-4D97-AF65-F5344CB8AC3E}">
        <p14:creationId xmlns:p14="http://schemas.microsoft.com/office/powerpoint/2010/main" val="40326118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5577CC7-6B96-4908-84E4-0D2AC01834E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extBox 1">
            <a:extLst>
              <a:ext uri="{FF2B5EF4-FFF2-40B4-BE49-F238E27FC236}">
                <a16:creationId xmlns:a16="http://schemas.microsoft.com/office/drawing/2014/main" id="{EC60CD0F-968D-6745-4771-FE4A28A86746}"/>
              </a:ext>
            </a:extLst>
          </p:cNvPr>
          <p:cNvSpPr txBox="1"/>
          <p:nvPr/>
        </p:nvSpPr>
        <p:spPr>
          <a:xfrm>
            <a:off x="89989" y="1809931"/>
            <a:ext cx="6257290" cy="4024125"/>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defTabSz="914400">
              <a:lnSpc>
                <a:spcPct val="90000"/>
              </a:lnSpc>
              <a:spcAft>
                <a:spcPts val="600"/>
              </a:spcAft>
              <a:buFont typeface="Arial" panose="020B0604020202020204" pitchFamily="34" charset="0"/>
              <a:buChar char="•"/>
            </a:pPr>
            <a:endParaRPr lang="en-US" b="0" i="0"/>
          </a:p>
          <a:p>
            <a:pPr lvl="0" indent="-228600" defTabSz="914400">
              <a:lnSpc>
                <a:spcPct val="90000"/>
              </a:lnSpc>
              <a:spcAft>
                <a:spcPts val="600"/>
              </a:spcAft>
              <a:buFont typeface="Arial" panose="020B0604020202020204" pitchFamily="34" charset="0"/>
              <a:buChar char="•"/>
            </a:pPr>
            <a:endParaRPr lang="en-US" b="0" i="0"/>
          </a:p>
          <a:p>
            <a:pPr marL="285750" indent="-228600" defTabSz="914400">
              <a:lnSpc>
                <a:spcPct val="90000"/>
              </a:lnSpc>
              <a:spcAft>
                <a:spcPts val="600"/>
              </a:spcAft>
              <a:buFont typeface="Arial" panose="020B0604020202020204" pitchFamily="34" charset="0"/>
              <a:buChar char="•"/>
            </a:pPr>
            <a:endParaRPr lang="en-US" sz="2000"/>
          </a:p>
          <a:p>
            <a:pPr marL="285750" indent="-228600" defTabSz="914400">
              <a:lnSpc>
                <a:spcPct val="90000"/>
              </a:lnSpc>
              <a:spcAft>
                <a:spcPts val="600"/>
              </a:spcAft>
              <a:buFont typeface="Arial" panose="020B0604020202020204" pitchFamily="34" charset="0"/>
              <a:buChar char="•"/>
            </a:pPr>
            <a:r>
              <a:rPr lang="en-US" sz="2000" b="0" i="0" u="none" strike="noStrike" baseline="0"/>
              <a:t>The financial projections indicate </a:t>
            </a:r>
            <a:r>
              <a:rPr lang="en-US" sz="2000"/>
              <a:t>that Elegance</a:t>
            </a:r>
            <a:r>
              <a:rPr lang="en-US" sz="2000" b="0" i="0" u="none" strike="noStrike" baseline="0"/>
              <a:t> Hair Salon will </a:t>
            </a:r>
            <a:r>
              <a:rPr lang="en-US" sz="2000"/>
              <a:t>become financially</a:t>
            </a:r>
            <a:r>
              <a:rPr lang="en-US" sz="2000" b="0" i="0" u="none" strike="noStrike" baseline="0"/>
              <a:t> sustainable within the </a:t>
            </a:r>
            <a:r>
              <a:rPr lang="en-US" sz="2000"/>
              <a:t>first year</a:t>
            </a:r>
            <a:r>
              <a:rPr lang="en-US" sz="2000" b="0" i="0" u="none" strike="noStrike" baseline="0"/>
              <a:t> of operation.</a:t>
            </a:r>
            <a:r>
              <a:rPr lang="en-US" sz="2000" b="0" i="0"/>
              <a:t>​</a:t>
            </a:r>
          </a:p>
          <a:p>
            <a:pPr marL="285750" indent="-228600" defTabSz="914400">
              <a:lnSpc>
                <a:spcPct val="90000"/>
              </a:lnSpc>
              <a:spcAft>
                <a:spcPts val="600"/>
              </a:spcAft>
              <a:buFont typeface="Arial" panose="020B0604020202020204" pitchFamily="34" charset="0"/>
              <a:buChar char="•"/>
            </a:pPr>
            <a:r>
              <a:rPr lang="en-US" sz="2000" b="0" i="0" u="none" strike="noStrike" baseline="0"/>
              <a:t> Revenue is expected to </a:t>
            </a:r>
            <a:r>
              <a:rPr lang="en-US" sz="2000"/>
              <a:t>continue increasing</a:t>
            </a:r>
            <a:r>
              <a:rPr lang="en-US" sz="2000" b="0" i="0" u="none" strike="noStrike" baseline="0"/>
              <a:t> as the customer base grows,</a:t>
            </a:r>
            <a:r>
              <a:rPr lang="en-US" sz="2000"/>
              <a:t> </a:t>
            </a:r>
            <a:r>
              <a:rPr lang="en-US" sz="2000" b="0" i="0" u="none" strike="noStrike" baseline="0"/>
              <a:t>supporting long-term profitability </a:t>
            </a:r>
            <a:r>
              <a:rPr lang="en-US" sz="2000"/>
              <a:t>and future</a:t>
            </a:r>
            <a:r>
              <a:rPr lang="en-US" sz="2000" b="0" i="0" u="none" strike="noStrike" baseline="0"/>
              <a:t> expansion. </a:t>
            </a:r>
          </a:p>
          <a:p>
            <a:pPr indent="-228600" defTabSz="914400">
              <a:lnSpc>
                <a:spcPct val="90000"/>
              </a:lnSpc>
              <a:spcAft>
                <a:spcPts val="600"/>
              </a:spcAft>
              <a:buFont typeface="Arial" panose="020B0604020202020204" pitchFamily="34" charset="0"/>
              <a:buChar char="•"/>
            </a:pPr>
            <a:endParaRPr lang="en-US"/>
          </a:p>
        </p:txBody>
      </p:sp>
      <p:sp useBgFill="1">
        <p:nvSpPr>
          <p:cNvPr id="11" name="Rectangle 10">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 Best hair salons in California - 5 Star Rated Near You - TrustAnalytica">
            <a:extLst>
              <a:ext uri="{FF2B5EF4-FFF2-40B4-BE49-F238E27FC236}">
                <a16:creationId xmlns:a16="http://schemas.microsoft.com/office/drawing/2014/main" id="{687EA0A8-5C9B-716D-20D4-FD7397BD74EC}"/>
              </a:ext>
            </a:extLst>
          </p:cNvPr>
          <p:cNvPicPr>
            <a:picLocks noChangeAspect="1"/>
          </p:cNvPicPr>
          <p:nvPr/>
        </p:nvPicPr>
        <p:blipFill>
          <a:blip r:embed="rId3"/>
          <a:srcRect l="17036" r="14830"/>
          <a:stretch>
            <a:fillRect/>
          </a:stretch>
        </p:blipFill>
        <p:spPr>
          <a:xfrm>
            <a:off x="7519416" y="10"/>
            <a:ext cx="4672584" cy="6857989"/>
          </a:xfrm>
          <a:prstGeom prst="rect">
            <a:avLst/>
          </a:prstGeom>
        </p:spPr>
      </p:pic>
      <p:sp>
        <p:nvSpPr>
          <p:cNvPr id="5" name="TextBox 4">
            <a:extLst>
              <a:ext uri="{FF2B5EF4-FFF2-40B4-BE49-F238E27FC236}">
                <a16:creationId xmlns:a16="http://schemas.microsoft.com/office/drawing/2014/main" id="{F77A1E27-0D76-7C72-802E-8C3520144DB6}"/>
              </a:ext>
            </a:extLst>
          </p:cNvPr>
          <p:cNvSpPr txBox="1"/>
          <p:nvPr/>
        </p:nvSpPr>
        <p:spPr>
          <a:xfrm>
            <a:off x="616857" y="1382486"/>
            <a:ext cx="6096000"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i="1" u="sng" strike="noStrike" baseline="0">
                <a:solidFill>
                  <a:srgbClr val="000000"/>
                </a:solidFill>
                <a:latin typeface="Century Gothic"/>
              </a:rPr>
              <a:t>Conclusion</a:t>
            </a:r>
            <a:r>
              <a:rPr lang="en-US" sz="3200" b="0" i="1" u="sng" strike="noStrike" baseline="0">
                <a:solidFill>
                  <a:srgbClr val="000000"/>
                </a:solidFill>
                <a:latin typeface="Century Gothic"/>
              </a:rPr>
              <a:t>​</a:t>
            </a:r>
            <a:endParaRPr lang="en-GB" sz="3200" i="1" u="sng"/>
          </a:p>
          <a:p>
            <a:pPr algn="ctr"/>
            <a:endParaRPr lang="en-GB"/>
          </a:p>
        </p:txBody>
      </p:sp>
    </p:spTree>
    <p:extLst>
      <p:ext uri="{BB962C8B-B14F-4D97-AF65-F5344CB8AC3E}">
        <p14:creationId xmlns:p14="http://schemas.microsoft.com/office/powerpoint/2010/main" val="38737598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E51F8-82C2-26DC-2B70-95275B791F1E}"/>
              </a:ext>
            </a:extLst>
          </p:cNvPr>
          <p:cNvSpPr>
            <a:spLocks noGrp="1"/>
          </p:cNvSpPr>
          <p:nvPr>
            <p:ph type="title"/>
          </p:nvPr>
        </p:nvSpPr>
        <p:spPr/>
        <p:txBody>
          <a:bodyPr/>
          <a:lstStyle/>
          <a:p>
            <a:pPr algn="ctr"/>
            <a:r>
              <a:rPr lang="en-GB" b="1" i="1" u="sng"/>
              <a:t>Questions?</a:t>
            </a:r>
          </a:p>
        </p:txBody>
      </p:sp>
      <p:pic>
        <p:nvPicPr>
          <p:cNvPr id="6" name="Content Placeholder 5" descr="A bunch of question marks are shown in a large group of question marks ...">
            <a:extLst>
              <a:ext uri="{FF2B5EF4-FFF2-40B4-BE49-F238E27FC236}">
                <a16:creationId xmlns:a16="http://schemas.microsoft.com/office/drawing/2014/main" id="{DE0B7CE6-F44A-D621-83F4-25D8D3547B91}"/>
              </a:ext>
            </a:extLst>
          </p:cNvPr>
          <p:cNvPicPr>
            <a:picLocks noGrp="1" noChangeAspect="1"/>
          </p:cNvPicPr>
          <p:nvPr>
            <p:ph idx="1"/>
          </p:nvPr>
        </p:nvPicPr>
        <p:blipFill>
          <a:blip r:embed="rId2"/>
          <a:stretch>
            <a:fillRect/>
          </a:stretch>
        </p:blipFill>
        <p:spPr>
          <a:xfrm>
            <a:off x="2518833" y="2193925"/>
            <a:ext cx="7154334" cy="4024313"/>
          </a:xfrm>
          <a:prstGeom prst="rect">
            <a:avLst/>
          </a:prstGeom>
        </p:spPr>
      </p:pic>
    </p:spTree>
    <p:extLst>
      <p:ext uri="{BB962C8B-B14F-4D97-AF65-F5344CB8AC3E}">
        <p14:creationId xmlns:p14="http://schemas.microsoft.com/office/powerpoint/2010/main" val="2233215141"/>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01D17D"/>
      </a:accent1>
      <a:accent2>
        <a:srgbClr val="84C72A"/>
      </a:accent2>
      <a:accent3>
        <a:srgbClr val="E1D126"/>
      </a:accent3>
      <a:accent4>
        <a:srgbClr val="E29932"/>
      </a:accent4>
      <a:accent5>
        <a:srgbClr val="E56526"/>
      </a:accent5>
      <a:accent6>
        <a:srgbClr val="D63731"/>
      </a:accent6>
      <a:hlink>
        <a:srgbClr val="35FA7F"/>
      </a:hlink>
      <a:folHlink>
        <a:srgbClr val="BAFC85"/>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2B2A868B-6BC2-4B3E-98B9-1258F41035D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4E9246EAD664A9A522726E403CA17" ma:contentTypeVersion="9" ma:contentTypeDescription="Create a new document." ma:contentTypeScope="" ma:versionID="7c22aadf4bc27b9cb047184952b26c0f">
  <xsd:schema xmlns:xsd="http://www.w3.org/2001/XMLSchema" xmlns:xs="http://www.w3.org/2001/XMLSchema" xmlns:p="http://schemas.microsoft.com/office/2006/metadata/properties" xmlns:ns3="b4f9f7ee-5770-4a14-8925-17f3d16e50b7" targetNamespace="http://schemas.microsoft.com/office/2006/metadata/properties" ma:root="true" ma:fieldsID="6420b6699e7659bfa39e1592d6ea1522" ns3:_="">
    <xsd:import namespace="b4f9f7ee-5770-4a14-8925-17f3d16e50b7"/>
    <xsd:element name="properties">
      <xsd:complexType>
        <xsd:sequence>
          <xsd:element name="documentManagement">
            <xsd:complexType>
              <xsd:all>
                <xsd:element ref="ns3:MediaServiceDateTaken" minOccurs="0"/>
                <xsd:element ref="ns3:_activity" minOccurs="0"/>
                <xsd:element ref="ns3:MediaServiceMetadata" minOccurs="0"/>
                <xsd:element ref="ns3:MediaServiceFastMetadata" minOccurs="0"/>
                <xsd:element ref="ns3:MediaServiceSearchProperties" minOccurs="0"/>
                <xsd:element ref="ns3:MediaServiceSystem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f9f7ee-5770-4a14-8925-17f3d16e50b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_activity" ma:index="9" nillable="true" ma:displayName="_activity" ma:hidden="true" ma:internalName="_activity">
      <xsd:simpleType>
        <xsd:restriction base="dms:Note"/>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b4f9f7ee-5770-4a14-8925-17f3d16e50b7" xsi:nil="true"/>
  </documentManagement>
</p:properties>
</file>

<file path=customXml/itemProps1.xml><?xml version="1.0" encoding="utf-8"?>
<ds:datastoreItem xmlns:ds="http://schemas.openxmlformats.org/officeDocument/2006/customXml" ds:itemID="{7C9D88EE-F43F-4E71-8CB5-E85E79D357FB}">
  <ds:schemaRefs>
    <ds:schemaRef ds:uri="b4f9f7ee-5770-4a14-8925-17f3d16e50b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customXml/itemProps2.xml><?xml version="1.0" encoding="utf-8"?>
<ds:datastoreItem xmlns:ds="http://schemas.openxmlformats.org/officeDocument/2006/customXml" ds:itemID="{1FB3209C-5535-457D-8F43-A70DF68FDF55}">
  <ds:schemaRefs>
    <ds:schemaRef ds:uri="http://schemas.microsoft.com/sharepoint/v3/contenttype/forms"/>
  </ds:schemaRefs>
</ds:datastoreItem>
</file>

<file path=customXml/itemProps3.xml><?xml version="1.0" encoding="utf-8"?>
<ds:datastoreItem xmlns:ds="http://schemas.openxmlformats.org/officeDocument/2006/customXml" ds:itemID="{0F977F76-1215-4C47-B648-DF8F71D31332}">
  <ds:schemaRefs>
    <ds:schemaRef ds:uri="b4f9f7ee-5770-4a14-8925-17f3d16e50b7"/>
    <ds:schemaRef ds:uri="http://schemas.microsoft.com/office/2006/metadata/properties"/>
    <ds:schemaRef ds:uri="http://schemas.microsoft.com/office/infopath/2007/PartnerControls"/>
    <ds:schemaRef ds:uri="http://www.w3.org/2000/xmlns/"/>
    <ds:schemaRef ds:uri="http://www.w3.org/2001/XMLSchema-instance"/>
  </ds:schemaRefs>
</ds:datastoreItem>
</file>

<file path=docProps/app.xml><?xml version="1.0" encoding="utf-8"?>
<Properties xmlns="http://schemas.openxmlformats.org/officeDocument/2006/extended-properties" xmlns:vt="http://schemas.openxmlformats.org/officeDocument/2006/docPropsVTypes">
  <Template>TM04033937[[fn=Vapor Trail]]</Template>
  <Application>Microsoft Office PowerPoint</Application>
  <PresentationFormat>Widescreen</PresentationFormat>
  <Slides>15</Slides>
  <Notes>7</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Vapor Trail</vt:lpstr>
      <vt:lpstr>Assessment Task 2</vt:lpstr>
      <vt:lpstr>Business Plan</vt:lpstr>
      <vt:lpstr>PowerPoint Presentation</vt:lpstr>
      <vt:lpstr>PowerPoint Presentation</vt:lpstr>
      <vt:lpstr>PowerPoint Presentation</vt:lpstr>
      <vt:lpstr>PowerPoint Presentation</vt:lpstr>
      <vt:lpstr>PESTEL Analysis</vt:lpstr>
      <vt:lpstr>PowerPoint Presentation</vt:lpstr>
      <vt:lpstr>PowerPoint Presentation</vt:lpstr>
      <vt:lpstr>PowerPoint Presentation</vt:lpstr>
      <vt:lpstr>PowerPoint Presentation</vt:lpstr>
      <vt:lpstr>PowerPoint Presentation</vt:lpstr>
      <vt:lpstr>Break-even Analysis</vt:lpstr>
      <vt:lpstr>PowerPoint Presentation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Task 2</dc:title>
  <dc:creator>Balendran Kandasamy</dc:creator>
  <cp:revision>1</cp:revision>
  <dcterms:created xsi:type="dcterms:W3CDTF">2023-07-31T07:37:43Z</dcterms:created>
  <dcterms:modified xsi:type="dcterms:W3CDTF">2026-07-23T09:26:10Z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0x01010060C4E9246EAD664A9A522726E403CA17</vt:lpwstr>
  </property>
</Properties>
</file>