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-1440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5B8A3-69D6-4802-8F87-EBDA9862BBCE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txBody>
          <a:bodyPr/>
          <a:lstStyle/>
          <a:p>
            <a:r>
              <a:rPr lang="en-GB" smtClean="0"/>
              <a:t>Types of Traverse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43608" y="2564904"/>
            <a:ext cx="6400800" cy="1752600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en-GB" smtClean="0"/>
              <a:t>Open Traverse</a:t>
            </a:r>
          </a:p>
          <a:p>
            <a:pPr algn="l"/>
            <a:endParaRPr lang="en-GB" smtClean="0"/>
          </a:p>
          <a:p>
            <a:pPr algn="l">
              <a:buFont typeface="Arial" pitchFamily="34" charset="0"/>
              <a:buChar char="•"/>
            </a:pPr>
            <a:r>
              <a:rPr lang="en-GB" smtClean="0"/>
              <a:t>Closed Traverse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Open Traverse</a:t>
            </a:r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V="1">
            <a:off x="2116168" y="2646740"/>
            <a:ext cx="1368152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484320" y="2646740"/>
            <a:ext cx="1584176" cy="936104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5068496" y="3150796"/>
            <a:ext cx="864096" cy="43204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 flipV="1">
            <a:off x="5500544" y="2286700"/>
            <a:ext cx="432048" cy="864096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5500544" y="1638628"/>
            <a:ext cx="1152128" cy="64807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012651" y="334094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26" name="TextBox 25"/>
          <p:cNvSpPr txBox="1"/>
          <p:nvPr/>
        </p:nvSpPr>
        <p:spPr>
          <a:xfrm>
            <a:off x="3340304" y="26467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4924480" y="35828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5860584" y="30067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5572552" y="21426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E</a:t>
            </a:r>
            <a:endParaRPr lang="en-GB"/>
          </a:p>
        </p:txBody>
      </p:sp>
      <p:sp>
        <p:nvSpPr>
          <p:cNvPr id="30" name="TextBox 29"/>
          <p:cNvSpPr txBox="1"/>
          <p:nvPr/>
        </p:nvSpPr>
        <p:spPr>
          <a:xfrm>
            <a:off x="6508656" y="15666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</a:t>
            </a:r>
            <a:endParaRPr lang="en-GB"/>
          </a:p>
        </p:txBody>
      </p:sp>
      <p:sp>
        <p:nvSpPr>
          <p:cNvPr id="31" name="Freeform 30"/>
          <p:cNvSpPr/>
          <p:nvPr/>
        </p:nvSpPr>
        <p:spPr>
          <a:xfrm>
            <a:off x="1999060" y="1366425"/>
            <a:ext cx="4646427" cy="1892368"/>
          </a:xfrm>
          <a:custGeom>
            <a:avLst/>
            <a:gdLst>
              <a:gd name="connsiteX0" fmla="*/ 0 w 4646427"/>
              <a:gd name="connsiteY0" fmla="*/ 1885894 h 1892368"/>
              <a:gd name="connsiteX1" fmla="*/ 63795 w 4646427"/>
              <a:gd name="connsiteY1" fmla="*/ 1843364 h 1892368"/>
              <a:gd name="connsiteX2" fmla="*/ 127590 w 4646427"/>
              <a:gd name="connsiteY2" fmla="*/ 1779569 h 1892368"/>
              <a:gd name="connsiteX3" fmla="*/ 244548 w 4646427"/>
              <a:gd name="connsiteY3" fmla="*/ 1758304 h 1892368"/>
              <a:gd name="connsiteX4" fmla="*/ 308344 w 4646427"/>
              <a:gd name="connsiteY4" fmla="*/ 1737039 h 1892368"/>
              <a:gd name="connsiteX5" fmla="*/ 361507 w 4646427"/>
              <a:gd name="connsiteY5" fmla="*/ 1694508 h 1892368"/>
              <a:gd name="connsiteX6" fmla="*/ 393404 w 4646427"/>
              <a:gd name="connsiteY6" fmla="*/ 1683876 h 1892368"/>
              <a:gd name="connsiteX7" fmla="*/ 425302 w 4646427"/>
              <a:gd name="connsiteY7" fmla="*/ 1662611 h 1892368"/>
              <a:gd name="connsiteX8" fmla="*/ 531627 w 4646427"/>
              <a:gd name="connsiteY8" fmla="*/ 1630713 h 1892368"/>
              <a:gd name="connsiteX9" fmla="*/ 563525 w 4646427"/>
              <a:gd name="connsiteY9" fmla="*/ 1609448 h 1892368"/>
              <a:gd name="connsiteX10" fmla="*/ 595423 w 4646427"/>
              <a:gd name="connsiteY10" fmla="*/ 1598815 h 1892368"/>
              <a:gd name="connsiteX11" fmla="*/ 669851 w 4646427"/>
              <a:gd name="connsiteY11" fmla="*/ 1513755 h 1892368"/>
              <a:gd name="connsiteX12" fmla="*/ 701748 w 4646427"/>
              <a:gd name="connsiteY12" fmla="*/ 1492490 h 1892368"/>
              <a:gd name="connsiteX13" fmla="*/ 733646 w 4646427"/>
              <a:gd name="connsiteY13" fmla="*/ 1460592 h 1892368"/>
              <a:gd name="connsiteX14" fmla="*/ 797441 w 4646427"/>
              <a:gd name="connsiteY14" fmla="*/ 1439327 h 1892368"/>
              <a:gd name="connsiteX15" fmla="*/ 882502 w 4646427"/>
              <a:gd name="connsiteY15" fmla="*/ 1375532 h 1892368"/>
              <a:gd name="connsiteX16" fmla="*/ 925032 w 4646427"/>
              <a:gd name="connsiteY16" fmla="*/ 1354266 h 1892368"/>
              <a:gd name="connsiteX17" fmla="*/ 967562 w 4646427"/>
              <a:gd name="connsiteY17" fmla="*/ 1322369 h 1892368"/>
              <a:gd name="connsiteX18" fmla="*/ 999460 w 4646427"/>
              <a:gd name="connsiteY18" fmla="*/ 1301104 h 1892368"/>
              <a:gd name="connsiteX19" fmla="*/ 1031358 w 4646427"/>
              <a:gd name="connsiteY19" fmla="*/ 1269206 h 1892368"/>
              <a:gd name="connsiteX20" fmla="*/ 1063255 w 4646427"/>
              <a:gd name="connsiteY20" fmla="*/ 1258573 h 1892368"/>
              <a:gd name="connsiteX21" fmla="*/ 1127051 w 4646427"/>
              <a:gd name="connsiteY21" fmla="*/ 1216043 h 1892368"/>
              <a:gd name="connsiteX22" fmla="*/ 1201479 w 4646427"/>
              <a:gd name="connsiteY22" fmla="*/ 1194778 h 1892368"/>
              <a:gd name="connsiteX23" fmla="*/ 1233376 w 4646427"/>
              <a:gd name="connsiteY23" fmla="*/ 1173513 h 1892368"/>
              <a:gd name="connsiteX24" fmla="*/ 1307804 w 4646427"/>
              <a:gd name="connsiteY24" fmla="*/ 1152248 h 1892368"/>
              <a:gd name="connsiteX25" fmla="*/ 1424762 w 4646427"/>
              <a:gd name="connsiteY25" fmla="*/ 1120350 h 1892368"/>
              <a:gd name="connsiteX26" fmla="*/ 1499190 w 4646427"/>
              <a:gd name="connsiteY26" fmla="*/ 1067187 h 1892368"/>
              <a:gd name="connsiteX27" fmla="*/ 1637413 w 4646427"/>
              <a:gd name="connsiteY27" fmla="*/ 1077820 h 1892368"/>
              <a:gd name="connsiteX28" fmla="*/ 1669311 w 4646427"/>
              <a:gd name="connsiteY28" fmla="*/ 1088452 h 1892368"/>
              <a:gd name="connsiteX29" fmla="*/ 1690576 w 4646427"/>
              <a:gd name="connsiteY29" fmla="*/ 1109718 h 1892368"/>
              <a:gd name="connsiteX30" fmla="*/ 1754372 w 4646427"/>
              <a:gd name="connsiteY30" fmla="*/ 1152248 h 1892368"/>
              <a:gd name="connsiteX31" fmla="*/ 1786269 w 4646427"/>
              <a:gd name="connsiteY31" fmla="*/ 1173513 h 1892368"/>
              <a:gd name="connsiteX32" fmla="*/ 1839432 w 4646427"/>
              <a:gd name="connsiteY32" fmla="*/ 1226676 h 1892368"/>
              <a:gd name="connsiteX33" fmla="*/ 1903227 w 4646427"/>
              <a:gd name="connsiteY33" fmla="*/ 1247941 h 1892368"/>
              <a:gd name="connsiteX34" fmla="*/ 1988288 w 4646427"/>
              <a:gd name="connsiteY34" fmla="*/ 1311736 h 1892368"/>
              <a:gd name="connsiteX35" fmla="*/ 2020186 w 4646427"/>
              <a:gd name="connsiteY35" fmla="*/ 1322369 h 1892368"/>
              <a:gd name="connsiteX36" fmla="*/ 2041451 w 4646427"/>
              <a:gd name="connsiteY36" fmla="*/ 1354266 h 1892368"/>
              <a:gd name="connsiteX37" fmla="*/ 2105246 w 4646427"/>
              <a:gd name="connsiteY37" fmla="*/ 1375532 h 1892368"/>
              <a:gd name="connsiteX38" fmla="*/ 2169041 w 4646427"/>
              <a:gd name="connsiteY38" fmla="*/ 1418062 h 1892368"/>
              <a:gd name="connsiteX39" fmla="*/ 2243469 w 4646427"/>
              <a:gd name="connsiteY39" fmla="*/ 1471225 h 1892368"/>
              <a:gd name="connsiteX40" fmla="*/ 2307265 w 4646427"/>
              <a:gd name="connsiteY40" fmla="*/ 1535020 h 1892368"/>
              <a:gd name="connsiteX41" fmla="*/ 2349795 w 4646427"/>
              <a:gd name="connsiteY41" fmla="*/ 1556285 h 1892368"/>
              <a:gd name="connsiteX42" fmla="*/ 2445488 w 4646427"/>
              <a:gd name="connsiteY42" fmla="*/ 1630713 h 1892368"/>
              <a:gd name="connsiteX43" fmla="*/ 2477386 w 4646427"/>
              <a:gd name="connsiteY43" fmla="*/ 1641346 h 1892368"/>
              <a:gd name="connsiteX44" fmla="*/ 2551813 w 4646427"/>
              <a:gd name="connsiteY44" fmla="*/ 1683876 h 1892368"/>
              <a:gd name="connsiteX45" fmla="*/ 2626241 w 4646427"/>
              <a:gd name="connsiteY45" fmla="*/ 1715773 h 1892368"/>
              <a:gd name="connsiteX46" fmla="*/ 2668772 w 4646427"/>
              <a:gd name="connsiteY46" fmla="*/ 1726406 h 1892368"/>
              <a:gd name="connsiteX47" fmla="*/ 2732567 w 4646427"/>
              <a:gd name="connsiteY47" fmla="*/ 1747671 h 1892368"/>
              <a:gd name="connsiteX48" fmla="*/ 2764465 w 4646427"/>
              <a:gd name="connsiteY48" fmla="*/ 1768936 h 1892368"/>
              <a:gd name="connsiteX49" fmla="*/ 2796362 w 4646427"/>
              <a:gd name="connsiteY49" fmla="*/ 1832732 h 1892368"/>
              <a:gd name="connsiteX50" fmla="*/ 2860158 w 4646427"/>
              <a:gd name="connsiteY50" fmla="*/ 1853997 h 1892368"/>
              <a:gd name="connsiteX51" fmla="*/ 2987748 w 4646427"/>
              <a:gd name="connsiteY51" fmla="*/ 1885894 h 1892368"/>
              <a:gd name="connsiteX52" fmla="*/ 3200400 w 4646427"/>
              <a:gd name="connsiteY52" fmla="*/ 1864629 h 1892368"/>
              <a:gd name="connsiteX53" fmla="*/ 3232297 w 4646427"/>
              <a:gd name="connsiteY53" fmla="*/ 1843364 h 1892368"/>
              <a:gd name="connsiteX54" fmla="*/ 3296093 w 4646427"/>
              <a:gd name="connsiteY54" fmla="*/ 1779569 h 1892368"/>
              <a:gd name="connsiteX55" fmla="*/ 3359888 w 4646427"/>
              <a:gd name="connsiteY55" fmla="*/ 1758304 h 1892368"/>
              <a:gd name="connsiteX56" fmla="*/ 3391786 w 4646427"/>
              <a:gd name="connsiteY56" fmla="*/ 1737039 h 1892368"/>
              <a:gd name="connsiteX57" fmla="*/ 3434316 w 4646427"/>
              <a:gd name="connsiteY57" fmla="*/ 1726406 h 1892368"/>
              <a:gd name="connsiteX58" fmla="*/ 3498111 w 4646427"/>
              <a:gd name="connsiteY58" fmla="*/ 1705141 h 1892368"/>
              <a:gd name="connsiteX59" fmla="*/ 3561907 w 4646427"/>
              <a:gd name="connsiteY59" fmla="*/ 1683876 h 1892368"/>
              <a:gd name="connsiteX60" fmla="*/ 3593804 w 4646427"/>
              <a:gd name="connsiteY60" fmla="*/ 1673243 h 1892368"/>
              <a:gd name="connsiteX61" fmla="*/ 3646967 w 4646427"/>
              <a:gd name="connsiteY61" fmla="*/ 1662611 h 1892368"/>
              <a:gd name="connsiteX62" fmla="*/ 3668232 w 4646427"/>
              <a:gd name="connsiteY62" fmla="*/ 1513755 h 1892368"/>
              <a:gd name="connsiteX63" fmla="*/ 3625702 w 4646427"/>
              <a:gd name="connsiteY63" fmla="*/ 1418062 h 1892368"/>
              <a:gd name="connsiteX64" fmla="*/ 3593804 w 4646427"/>
              <a:gd name="connsiteY64" fmla="*/ 1386164 h 1892368"/>
              <a:gd name="connsiteX65" fmla="*/ 3561907 w 4646427"/>
              <a:gd name="connsiteY65" fmla="*/ 1364899 h 1892368"/>
              <a:gd name="connsiteX66" fmla="*/ 3530009 w 4646427"/>
              <a:gd name="connsiteY66" fmla="*/ 1354266 h 1892368"/>
              <a:gd name="connsiteX67" fmla="*/ 3519376 w 4646427"/>
              <a:gd name="connsiteY67" fmla="*/ 1311736 h 1892368"/>
              <a:gd name="connsiteX68" fmla="*/ 3498111 w 4646427"/>
              <a:gd name="connsiteY68" fmla="*/ 1279839 h 1892368"/>
              <a:gd name="connsiteX69" fmla="*/ 3476846 w 4646427"/>
              <a:gd name="connsiteY69" fmla="*/ 1237308 h 1892368"/>
              <a:gd name="connsiteX70" fmla="*/ 3466213 w 4646427"/>
              <a:gd name="connsiteY70" fmla="*/ 1184146 h 1892368"/>
              <a:gd name="connsiteX71" fmla="*/ 3444948 w 4646427"/>
              <a:gd name="connsiteY71" fmla="*/ 1067187 h 1892368"/>
              <a:gd name="connsiteX72" fmla="*/ 3423683 w 4646427"/>
              <a:gd name="connsiteY72" fmla="*/ 1035290 h 1892368"/>
              <a:gd name="connsiteX73" fmla="*/ 3391786 w 4646427"/>
              <a:gd name="connsiteY73" fmla="*/ 971494 h 1892368"/>
              <a:gd name="connsiteX74" fmla="*/ 3381153 w 4646427"/>
              <a:gd name="connsiteY74" fmla="*/ 939597 h 1892368"/>
              <a:gd name="connsiteX75" fmla="*/ 3349255 w 4646427"/>
              <a:gd name="connsiteY75" fmla="*/ 907699 h 1892368"/>
              <a:gd name="connsiteX76" fmla="*/ 3327990 w 4646427"/>
              <a:gd name="connsiteY76" fmla="*/ 875801 h 1892368"/>
              <a:gd name="connsiteX77" fmla="*/ 3306725 w 4646427"/>
              <a:gd name="connsiteY77" fmla="*/ 812006 h 1892368"/>
              <a:gd name="connsiteX78" fmla="*/ 3317358 w 4646427"/>
              <a:gd name="connsiteY78" fmla="*/ 737578 h 1892368"/>
              <a:gd name="connsiteX79" fmla="*/ 3349255 w 4646427"/>
              <a:gd name="connsiteY79" fmla="*/ 716313 h 1892368"/>
              <a:gd name="connsiteX80" fmla="*/ 3381153 w 4646427"/>
              <a:gd name="connsiteY80" fmla="*/ 684415 h 1892368"/>
              <a:gd name="connsiteX81" fmla="*/ 3413051 w 4646427"/>
              <a:gd name="connsiteY81" fmla="*/ 673783 h 1892368"/>
              <a:gd name="connsiteX82" fmla="*/ 3530009 w 4646427"/>
              <a:gd name="connsiteY82" fmla="*/ 641885 h 1892368"/>
              <a:gd name="connsiteX83" fmla="*/ 3572539 w 4646427"/>
              <a:gd name="connsiteY83" fmla="*/ 620620 h 1892368"/>
              <a:gd name="connsiteX84" fmla="*/ 3604437 w 4646427"/>
              <a:gd name="connsiteY84" fmla="*/ 588722 h 1892368"/>
              <a:gd name="connsiteX85" fmla="*/ 3646967 w 4646427"/>
              <a:gd name="connsiteY85" fmla="*/ 578090 h 1892368"/>
              <a:gd name="connsiteX86" fmla="*/ 3689497 w 4646427"/>
              <a:gd name="connsiteY86" fmla="*/ 556825 h 1892368"/>
              <a:gd name="connsiteX87" fmla="*/ 3721395 w 4646427"/>
              <a:gd name="connsiteY87" fmla="*/ 535559 h 1892368"/>
              <a:gd name="connsiteX88" fmla="*/ 3753293 w 4646427"/>
              <a:gd name="connsiteY88" fmla="*/ 524927 h 1892368"/>
              <a:gd name="connsiteX89" fmla="*/ 3827720 w 4646427"/>
              <a:gd name="connsiteY89" fmla="*/ 471764 h 1892368"/>
              <a:gd name="connsiteX90" fmla="*/ 3902148 w 4646427"/>
              <a:gd name="connsiteY90" fmla="*/ 439866 h 1892368"/>
              <a:gd name="connsiteX91" fmla="*/ 3934046 w 4646427"/>
              <a:gd name="connsiteY91" fmla="*/ 407969 h 1892368"/>
              <a:gd name="connsiteX92" fmla="*/ 4008474 w 4646427"/>
              <a:gd name="connsiteY92" fmla="*/ 365439 h 1892368"/>
              <a:gd name="connsiteX93" fmla="*/ 4072269 w 4646427"/>
              <a:gd name="connsiteY93" fmla="*/ 322908 h 1892368"/>
              <a:gd name="connsiteX94" fmla="*/ 4189227 w 4646427"/>
              <a:gd name="connsiteY94" fmla="*/ 280378 h 1892368"/>
              <a:gd name="connsiteX95" fmla="*/ 4231758 w 4646427"/>
              <a:gd name="connsiteY95" fmla="*/ 259113 h 1892368"/>
              <a:gd name="connsiteX96" fmla="*/ 4263655 w 4646427"/>
              <a:gd name="connsiteY96" fmla="*/ 248480 h 1892368"/>
              <a:gd name="connsiteX97" fmla="*/ 4327451 w 4646427"/>
              <a:gd name="connsiteY97" fmla="*/ 205950 h 1892368"/>
              <a:gd name="connsiteX98" fmla="*/ 4369981 w 4646427"/>
              <a:gd name="connsiteY98" fmla="*/ 174052 h 1892368"/>
              <a:gd name="connsiteX99" fmla="*/ 4412511 w 4646427"/>
              <a:gd name="connsiteY99" fmla="*/ 163420 h 1892368"/>
              <a:gd name="connsiteX100" fmla="*/ 4455041 w 4646427"/>
              <a:gd name="connsiteY100" fmla="*/ 142155 h 1892368"/>
              <a:gd name="connsiteX101" fmla="*/ 4465674 w 4646427"/>
              <a:gd name="connsiteY101" fmla="*/ 110257 h 1892368"/>
              <a:gd name="connsiteX102" fmla="*/ 4486939 w 4646427"/>
              <a:gd name="connsiteY102" fmla="*/ 78359 h 1892368"/>
              <a:gd name="connsiteX103" fmla="*/ 4529469 w 4646427"/>
              <a:gd name="connsiteY103" fmla="*/ 57094 h 1892368"/>
              <a:gd name="connsiteX104" fmla="*/ 4593265 w 4646427"/>
              <a:gd name="connsiteY104" fmla="*/ 25197 h 1892368"/>
              <a:gd name="connsiteX105" fmla="*/ 4646427 w 4646427"/>
              <a:gd name="connsiteY105" fmla="*/ 3932 h 1892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4646427" h="1892368">
                <a:moveTo>
                  <a:pt x="0" y="1885894"/>
                </a:moveTo>
                <a:cubicBezTo>
                  <a:pt x="21265" y="1871717"/>
                  <a:pt x="45723" y="1861436"/>
                  <a:pt x="63795" y="1843364"/>
                </a:cubicBezTo>
                <a:cubicBezTo>
                  <a:pt x="85060" y="1822099"/>
                  <a:pt x="99060" y="1789079"/>
                  <a:pt x="127590" y="1779569"/>
                </a:cubicBezTo>
                <a:cubicBezTo>
                  <a:pt x="186596" y="1759900"/>
                  <a:pt x="148367" y="1770326"/>
                  <a:pt x="244548" y="1758304"/>
                </a:cubicBezTo>
                <a:cubicBezTo>
                  <a:pt x="265813" y="1751216"/>
                  <a:pt x="292494" y="1752890"/>
                  <a:pt x="308344" y="1737039"/>
                </a:cubicBezTo>
                <a:cubicBezTo>
                  <a:pt x="328124" y="1717258"/>
                  <a:pt x="334679" y="1707922"/>
                  <a:pt x="361507" y="1694508"/>
                </a:cubicBezTo>
                <a:cubicBezTo>
                  <a:pt x="371531" y="1689496"/>
                  <a:pt x="382772" y="1687420"/>
                  <a:pt x="393404" y="1683876"/>
                </a:cubicBezTo>
                <a:cubicBezTo>
                  <a:pt x="404037" y="1676788"/>
                  <a:pt x="413625" y="1667801"/>
                  <a:pt x="425302" y="1662611"/>
                </a:cubicBezTo>
                <a:cubicBezTo>
                  <a:pt x="458582" y="1647820"/>
                  <a:pt x="496282" y="1639550"/>
                  <a:pt x="531627" y="1630713"/>
                </a:cubicBezTo>
                <a:cubicBezTo>
                  <a:pt x="542260" y="1623625"/>
                  <a:pt x="552095" y="1615163"/>
                  <a:pt x="563525" y="1609448"/>
                </a:cubicBezTo>
                <a:cubicBezTo>
                  <a:pt x="573550" y="1604436"/>
                  <a:pt x="586457" y="1605540"/>
                  <a:pt x="595423" y="1598815"/>
                </a:cubicBezTo>
                <a:cubicBezTo>
                  <a:pt x="733356" y="1495365"/>
                  <a:pt x="596068" y="1587538"/>
                  <a:pt x="669851" y="1513755"/>
                </a:cubicBezTo>
                <a:cubicBezTo>
                  <a:pt x="678887" y="1504719"/>
                  <a:pt x="691931" y="1500671"/>
                  <a:pt x="701748" y="1492490"/>
                </a:cubicBezTo>
                <a:cubicBezTo>
                  <a:pt x="713300" y="1482864"/>
                  <a:pt x="720501" y="1467895"/>
                  <a:pt x="733646" y="1460592"/>
                </a:cubicBezTo>
                <a:cubicBezTo>
                  <a:pt x="753240" y="1449706"/>
                  <a:pt x="797441" y="1439327"/>
                  <a:pt x="797441" y="1439327"/>
                </a:cubicBezTo>
                <a:cubicBezTo>
                  <a:pt x="827348" y="1409422"/>
                  <a:pt x="834411" y="1399578"/>
                  <a:pt x="882502" y="1375532"/>
                </a:cubicBezTo>
                <a:cubicBezTo>
                  <a:pt x="896679" y="1368443"/>
                  <a:pt x="911591" y="1362667"/>
                  <a:pt x="925032" y="1354266"/>
                </a:cubicBezTo>
                <a:cubicBezTo>
                  <a:pt x="940059" y="1344874"/>
                  <a:pt x="953142" y="1332669"/>
                  <a:pt x="967562" y="1322369"/>
                </a:cubicBezTo>
                <a:cubicBezTo>
                  <a:pt x="977961" y="1314942"/>
                  <a:pt x="989643" y="1309285"/>
                  <a:pt x="999460" y="1301104"/>
                </a:cubicBezTo>
                <a:cubicBezTo>
                  <a:pt x="1011012" y="1291478"/>
                  <a:pt x="1018847" y="1277547"/>
                  <a:pt x="1031358" y="1269206"/>
                </a:cubicBezTo>
                <a:cubicBezTo>
                  <a:pt x="1040683" y="1262989"/>
                  <a:pt x="1053458" y="1264016"/>
                  <a:pt x="1063255" y="1258573"/>
                </a:cubicBezTo>
                <a:cubicBezTo>
                  <a:pt x="1085596" y="1246161"/>
                  <a:pt x="1102805" y="1224125"/>
                  <a:pt x="1127051" y="1216043"/>
                </a:cubicBezTo>
                <a:cubicBezTo>
                  <a:pt x="1172811" y="1200790"/>
                  <a:pt x="1148075" y="1208129"/>
                  <a:pt x="1201479" y="1194778"/>
                </a:cubicBezTo>
                <a:cubicBezTo>
                  <a:pt x="1212111" y="1187690"/>
                  <a:pt x="1221947" y="1179228"/>
                  <a:pt x="1233376" y="1173513"/>
                </a:cubicBezTo>
                <a:cubicBezTo>
                  <a:pt x="1247587" y="1166407"/>
                  <a:pt x="1295535" y="1154974"/>
                  <a:pt x="1307804" y="1152248"/>
                </a:cubicBezTo>
                <a:cubicBezTo>
                  <a:pt x="1337761" y="1145591"/>
                  <a:pt x="1399868" y="1136946"/>
                  <a:pt x="1424762" y="1120350"/>
                </a:cubicBezTo>
                <a:cubicBezTo>
                  <a:pt x="1471405" y="1089255"/>
                  <a:pt x="1446437" y="1106752"/>
                  <a:pt x="1499190" y="1067187"/>
                </a:cubicBezTo>
                <a:cubicBezTo>
                  <a:pt x="1545264" y="1070731"/>
                  <a:pt x="1591559" y="1072088"/>
                  <a:pt x="1637413" y="1077820"/>
                </a:cubicBezTo>
                <a:cubicBezTo>
                  <a:pt x="1648534" y="1079210"/>
                  <a:pt x="1659700" y="1082686"/>
                  <a:pt x="1669311" y="1088452"/>
                </a:cubicBezTo>
                <a:cubicBezTo>
                  <a:pt x="1677907" y="1093610"/>
                  <a:pt x="1682556" y="1103703"/>
                  <a:pt x="1690576" y="1109718"/>
                </a:cubicBezTo>
                <a:cubicBezTo>
                  <a:pt x="1711022" y="1125053"/>
                  <a:pt x="1733107" y="1138071"/>
                  <a:pt x="1754372" y="1152248"/>
                </a:cubicBezTo>
                <a:lnTo>
                  <a:pt x="1786269" y="1173513"/>
                </a:lnTo>
                <a:cubicBezTo>
                  <a:pt x="1805669" y="1202614"/>
                  <a:pt x="1805855" y="1211753"/>
                  <a:pt x="1839432" y="1226676"/>
                </a:cubicBezTo>
                <a:cubicBezTo>
                  <a:pt x="1859915" y="1235780"/>
                  <a:pt x="1903227" y="1247941"/>
                  <a:pt x="1903227" y="1247941"/>
                </a:cubicBezTo>
                <a:cubicBezTo>
                  <a:pt x="1928417" y="1273130"/>
                  <a:pt x="1952222" y="1299714"/>
                  <a:pt x="1988288" y="1311736"/>
                </a:cubicBezTo>
                <a:lnTo>
                  <a:pt x="2020186" y="1322369"/>
                </a:lnTo>
                <a:cubicBezTo>
                  <a:pt x="2027274" y="1333001"/>
                  <a:pt x="2030615" y="1347493"/>
                  <a:pt x="2041451" y="1354266"/>
                </a:cubicBezTo>
                <a:cubicBezTo>
                  <a:pt x="2060459" y="1366146"/>
                  <a:pt x="2086595" y="1363098"/>
                  <a:pt x="2105246" y="1375532"/>
                </a:cubicBezTo>
                <a:lnTo>
                  <a:pt x="2169041" y="1418062"/>
                </a:lnTo>
                <a:cubicBezTo>
                  <a:pt x="2191233" y="1432856"/>
                  <a:pt x="2224623" y="1454264"/>
                  <a:pt x="2243469" y="1471225"/>
                </a:cubicBezTo>
                <a:cubicBezTo>
                  <a:pt x="2265822" y="1491343"/>
                  <a:pt x="2280366" y="1521571"/>
                  <a:pt x="2307265" y="1535020"/>
                </a:cubicBezTo>
                <a:cubicBezTo>
                  <a:pt x="2321442" y="1542108"/>
                  <a:pt x="2336897" y="1547072"/>
                  <a:pt x="2349795" y="1556285"/>
                </a:cubicBezTo>
                <a:cubicBezTo>
                  <a:pt x="2397960" y="1590688"/>
                  <a:pt x="2372250" y="1606300"/>
                  <a:pt x="2445488" y="1630713"/>
                </a:cubicBezTo>
                <a:cubicBezTo>
                  <a:pt x="2456121" y="1634257"/>
                  <a:pt x="2467084" y="1636931"/>
                  <a:pt x="2477386" y="1641346"/>
                </a:cubicBezTo>
                <a:cubicBezTo>
                  <a:pt x="2541654" y="1668890"/>
                  <a:pt x="2498417" y="1653364"/>
                  <a:pt x="2551813" y="1683876"/>
                </a:cubicBezTo>
                <a:cubicBezTo>
                  <a:pt x="2580167" y="1700078"/>
                  <a:pt x="2596419" y="1707253"/>
                  <a:pt x="2626241" y="1715773"/>
                </a:cubicBezTo>
                <a:cubicBezTo>
                  <a:pt x="2640292" y="1719788"/>
                  <a:pt x="2654775" y="1722207"/>
                  <a:pt x="2668772" y="1726406"/>
                </a:cubicBezTo>
                <a:cubicBezTo>
                  <a:pt x="2690242" y="1732847"/>
                  <a:pt x="2732567" y="1747671"/>
                  <a:pt x="2732567" y="1747671"/>
                </a:cubicBezTo>
                <a:cubicBezTo>
                  <a:pt x="2743200" y="1754759"/>
                  <a:pt x="2756482" y="1758957"/>
                  <a:pt x="2764465" y="1768936"/>
                </a:cubicBezTo>
                <a:cubicBezTo>
                  <a:pt x="2786480" y="1796455"/>
                  <a:pt x="2760508" y="1810324"/>
                  <a:pt x="2796362" y="1832732"/>
                </a:cubicBezTo>
                <a:cubicBezTo>
                  <a:pt x="2815370" y="1844612"/>
                  <a:pt x="2838893" y="1846909"/>
                  <a:pt x="2860158" y="1853997"/>
                </a:cubicBezTo>
                <a:cubicBezTo>
                  <a:pt x="2923052" y="1874961"/>
                  <a:pt x="2881120" y="1862199"/>
                  <a:pt x="2987748" y="1885894"/>
                </a:cubicBezTo>
                <a:cubicBezTo>
                  <a:pt x="2998321" y="1885272"/>
                  <a:pt x="3144924" y="1892368"/>
                  <a:pt x="3200400" y="1864629"/>
                </a:cubicBezTo>
                <a:cubicBezTo>
                  <a:pt x="3211829" y="1858914"/>
                  <a:pt x="3222746" y="1851854"/>
                  <a:pt x="3232297" y="1843364"/>
                </a:cubicBezTo>
                <a:cubicBezTo>
                  <a:pt x="3254774" y="1823384"/>
                  <a:pt x="3267563" y="1789079"/>
                  <a:pt x="3296093" y="1779569"/>
                </a:cubicBezTo>
                <a:lnTo>
                  <a:pt x="3359888" y="1758304"/>
                </a:lnTo>
                <a:cubicBezTo>
                  <a:pt x="3370521" y="1751216"/>
                  <a:pt x="3380040" y="1742073"/>
                  <a:pt x="3391786" y="1737039"/>
                </a:cubicBezTo>
                <a:cubicBezTo>
                  <a:pt x="3405217" y="1731283"/>
                  <a:pt x="3420319" y="1730605"/>
                  <a:pt x="3434316" y="1726406"/>
                </a:cubicBezTo>
                <a:cubicBezTo>
                  <a:pt x="3455786" y="1719965"/>
                  <a:pt x="3476846" y="1712229"/>
                  <a:pt x="3498111" y="1705141"/>
                </a:cubicBezTo>
                <a:lnTo>
                  <a:pt x="3561907" y="1683876"/>
                </a:lnTo>
                <a:cubicBezTo>
                  <a:pt x="3572539" y="1680332"/>
                  <a:pt x="3582814" y="1675441"/>
                  <a:pt x="3593804" y="1673243"/>
                </a:cubicBezTo>
                <a:lnTo>
                  <a:pt x="3646967" y="1662611"/>
                </a:lnTo>
                <a:cubicBezTo>
                  <a:pt x="3711224" y="1619774"/>
                  <a:pt x="3690450" y="1647065"/>
                  <a:pt x="3668232" y="1513755"/>
                </a:cubicBezTo>
                <a:cubicBezTo>
                  <a:pt x="3662436" y="1478982"/>
                  <a:pt x="3648279" y="1445154"/>
                  <a:pt x="3625702" y="1418062"/>
                </a:cubicBezTo>
                <a:cubicBezTo>
                  <a:pt x="3616076" y="1406510"/>
                  <a:pt x="3605356" y="1395790"/>
                  <a:pt x="3593804" y="1386164"/>
                </a:cubicBezTo>
                <a:cubicBezTo>
                  <a:pt x="3583987" y="1377983"/>
                  <a:pt x="3573336" y="1370614"/>
                  <a:pt x="3561907" y="1364899"/>
                </a:cubicBezTo>
                <a:cubicBezTo>
                  <a:pt x="3551882" y="1359887"/>
                  <a:pt x="3540642" y="1357810"/>
                  <a:pt x="3530009" y="1354266"/>
                </a:cubicBezTo>
                <a:cubicBezTo>
                  <a:pt x="3526465" y="1340089"/>
                  <a:pt x="3525132" y="1325167"/>
                  <a:pt x="3519376" y="1311736"/>
                </a:cubicBezTo>
                <a:cubicBezTo>
                  <a:pt x="3514342" y="1299991"/>
                  <a:pt x="3504451" y="1290934"/>
                  <a:pt x="3498111" y="1279839"/>
                </a:cubicBezTo>
                <a:cubicBezTo>
                  <a:pt x="3490247" y="1266077"/>
                  <a:pt x="3483934" y="1251485"/>
                  <a:pt x="3476846" y="1237308"/>
                </a:cubicBezTo>
                <a:cubicBezTo>
                  <a:pt x="3473302" y="1219587"/>
                  <a:pt x="3468961" y="1202008"/>
                  <a:pt x="3466213" y="1184146"/>
                </a:cubicBezTo>
                <a:cubicBezTo>
                  <a:pt x="3461325" y="1152376"/>
                  <a:pt x="3461819" y="1100928"/>
                  <a:pt x="3444948" y="1067187"/>
                </a:cubicBezTo>
                <a:cubicBezTo>
                  <a:pt x="3439233" y="1055758"/>
                  <a:pt x="3430771" y="1045922"/>
                  <a:pt x="3423683" y="1035290"/>
                </a:cubicBezTo>
                <a:cubicBezTo>
                  <a:pt x="3396963" y="955124"/>
                  <a:pt x="3433004" y="1053929"/>
                  <a:pt x="3391786" y="971494"/>
                </a:cubicBezTo>
                <a:cubicBezTo>
                  <a:pt x="3386774" y="961470"/>
                  <a:pt x="3387370" y="948922"/>
                  <a:pt x="3381153" y="939597"/>
                </a:cubicBezTo>
                <a:cubicBezTo>
                  <a:pt x="3372812" y="927086"/>
                  <a:pt x="3358881" y="919251"/>
                  <a:pt x="3349255" y="907699"/>
                </a:cubicBezTo>
                <a:cubicBezTo>
                  <a:pt x="3341074" y="897882"/>
                  <a:pt x="3335078" y="886434"/>
                  <a:pt x="3327990" y="875801"/>
                </a:cubicBezTo>
                <a:cubicBezTo>
                  <a:pt x="3320902" y="854536"/>
                  <a:pt x="3303555" y="834196"/>
                  <a:pt x="3306725" y="812006"/>
                </a:cubicBezTo>
                <a:cubicBezTo>
                  <a:pt x="3310269" y="787197"/>
                  <a:pt x="3307180" y="760479"/>
                  <a:pt x="3317358" y="737578"/>
                </a:cubicBezTo>
                <a:cubicBezTo>
                  <a:pt x="3322548" y="725901"/>
                  <a:pt x="3339438" y="724494"/>
                  <a:pt x="3349255" y="716313"/>
                </a:cubicBezTo>
                <a:cubicBezTo>
                  <a:pt x="3360807" y="706687"/>
                  <a:pt x="3368642" y="692756"/>
                  <a:pt x="3381153" y="684415"/>
                </a:cubicBezTo>
                <a:cubicBezTo>
                  <a:pt x="3390478" y="678198"/>
                  <a:pt x="3402178" y="676501"/>
                  <a:pt x="3413051" y="673783"/>
                </a:cubicBezTo>
                <a:cubicBezTo>
                  <a:pt x="3459714" y="662117"/>
                  <a:pt x="3484394" y="664693"/>
                  <a:pt x="3530009" y="641885"/>
                </a:cubicBezTo>
                <a:cubicBezTo>
                  <a:pt x="3544186" y="634797"/>
                  <a:pt x="3559641" y="629833"/>
                  <a:pt x="3572539" y="620620"/>
                </a:cubicBezTo>
                <a:cubicBezTo>
                  <a:pt x="3584775" y="611880"/>
                  <a:pt x="3591381" y="596182"/>
                  <a:pt x="3604437" y="588722"/>
                </a:cubicBezTo>
                <a:cubicBezTo>
                  <a:pt x="3617125" y="581472"/>
                  <a:pt x="3632790" y="581634"/>
                  <a:pt x="3646967" y="578090"/>
                </a:cubicBezTo>
                <a:cubicBezTo>
                  <a:pt x="3661144" y="571002"/>
                  <a:pt x="3675735" y="564689"/>
                  <a:pt x="3689497" y="556825"/>
                </a:cubicBezTo>
                <a:cubicBezTo>
                  <a:pt x="3700592" y="550485"/>
                  <a:pt x="3709965" y="541274"/>
                  <a:pt x="3721395" y="535559"/>
                </a:cubicBezTo>
                <a:cubicBezTo>
                  <a:pt x="3731420" y="530547"/>
                  <a:pt x="3742660" y="528471"/>
                  <a:pt x="3753293" y="524927"/>
                </a:cubicBezTo>
                <a:cubicBezTo>
                  <a:pt x="3762923" y="517704"/>
                  <a:pt x="3812174" y="479537"/>
                  <a:pt x="3827720" y="471764"/>
                </a:cubicBezTo>
                <a:cubicBezTo>
                  <a:pt x="3874005" y="448622"/>
                  <a:pt x="3850513" y="476748"/>
                  <a:pt x="3902148" y="439866"/>
                </a:cubicBezTo>
                <a:cubicBezTo>
                  <a:pt x="3914384" y="431126"/>
                  <a:pt x="3922494" y="417595"/>
                  <a:pt x="3934046" y="407969"/>
                </a:cubicBezTo>
                <a:cubicBezTo>
                  <a:pt x="3965574" y="381696"/>
                  <a:pt x="3971330" y="387726"/>
                  <a:pt x="4008474" y="365439"/>
                </a:cubicBezTo>
                <a:cubicBezTo>
                  <a:pt x="4030389" y="352290"/>
                  <a:pt x="4048023" y="330990"/>
                  <a:pt x="4072269" y="322908"/>
                </a:cubicBezTo>
                <a:cubicBezTo>
                  <a:pt x="4119425" y="307190"/>
                  <a:pt x="4144838" y="300107"/>
                  <a:pt x="4189227" y="280378"/>
                </a:cubicBezTo>
                <a:cubicBezTo>
                  <a:pt x="4203711" y="273941"/>
                  <a:pt x="4217189" y="265357"/>
                  <a:pt x="4231758" y="259113"/>
                </a:cubicBezTo>
                <a:cubicBezTo>
                  <a:pt x="4242059" y="254698"/>
                  <a:pt x="4253858" y="253923"/>
                  <a:pt x="4263655" y="248480"/>
                </a:cubicBezTo>
                <a:cubicBezTo>
                  <a:pt x="4285996" y="236068"/>
                  <a:pt x="4307005" y="221285"/>
                  <a:pt x="4327451" y="205950"/>
                </a:cubicBezTo>
                <a:cubicBezTo>
                  <a:pt x="4341628" y="195317"/>
                  <a:pt x="4354131" y="181977"/>
                  <a:pt x="4369981" y="174052"/>
                </a:cubicBezTo>
                <a:cubicBezTo>
                  <a:pt x="4383051" y="167517"/>
                  <a:pt x="4398334" y="166964"/>
                  <a:pt x="4412511" y="163420"/>
                </a:cubicBezTo>
                <a:cubicBezTo>
                  <a:pt x="4426688" y="156332"/>
                  <a:pt x="4443833" y="153363"/>
                  <a:pt x="4455041" y="142155"/>
                </a:cubicBezTo>
                <a:cubicBezTo>
                  <a:pt x="4462966" y="134230"/>
                  <a:pt x="4460662" y="120282"/>
                  <a:pt x="4465674" y="110257"/>
                </a:cubicBezTo>
                <a:cubicBezTo>
                  <a:pt x="4471389" y="98827"/>
                  <a:pt x="4477122" y="86540"/>
                  <a:pt x="4486939" y="78359"/>
                </a:cubicBezTo>
                <a:cubicBezTo>
                  <a:pt x="4499115" y="68212"/>
                  <a:pt x="4515707" y="64958"/>
                  <a:pt x="4529469" y="57094"/>
                </a:cubicBezTo>
                <a:cubicBezTo>
                  <a:pt x="4587180" y="24117"/>
                  <a:pt x="4534784" y="44690"/>
                  <a:pt x="4593265" y="25197"/>
                </a:cubicBezTo>
                <a:cubicBezTo>
                  <a:pt x="4631060" y="0"/>
                  <a:pt x="4612383" y="3932"/>
                  <a:pt x="4646427" y="393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Freeform 31"/>
          <p:cNvSpPr/>
          <p:nvPr/>
        </p:nvSpPr>
        <p:spPr>
          <a:xfrm>
            <a:off x="1913999" y="1285296"/>
            <a:ext cx="4688958" cy="1828800"/>
          </a:xfrm>
          <a:custGeom>
            <a:avLst/>
            <a:gdLst>
              <a:gd name="connsiteX0" fmla="*/ 0 w 4688958"/>
              <a:gd name="connsiteY0" fmla="*/ 1828800 h 1828800"/>
              <a:gd name="connsiteX1" fmla="*/ 31898 w 4688958"/>
              <a:gd name="connsiteY1" fmla="*/ 1807535 h 1828800"/>
              <a:gd name="connsiteX2" fmla="*/ 63795 w 4688958"/>
              <a:gd name="connsiteY2" fmla="*/ 1796902 h 1828800"/>
              <a:gd name="connsiteX3" fmla="*/ 127591 w 4688958"/>
              <a:gd name="connsiteY3" fmla="*/ 1754372 h 1828800"/>
              <a:gd name="connsiteX4" fmla="*/ 191386 w 4688958"/>
              <a:gd name="connsiteY4" fmla="*/ 1733107 h 1828800"/>
              <a:gd name="connsiteX5" fmla="*/ 223284 w 4688958"/>
              <a:gd name="connsiteY5" fmla="*/ 1711842 h 1828800"/>
              <a:gd name="connsiteX6" fmla="*/ 255181 w 4688958"/>
              <a:gd name="connsiteY6" fmla="*/ 1701209 h 1828800"/>
              <a:gd name="connsiteX7" fmla="*/ 318977 w 4688958"/>
              <a:gd name="connsiteY7" fmla="*/ 1658679 h 1828800"/>
              <a:gd name="connsiteX8" fmla="*/ 361507 w 4688958"/>
              <a:gd name="connsiteY8" fmla="*/ 1637414 h 1828800"/>
              <a:gd name="connsiteX9" fmla="*/ 393405 w 4688958"/>
              <a:gd name="connsiteY9" fmla="*/ 1616149 h 1828800"/>
              <a:gd name="connsiteX10" fmla="*/ 425302 w 4688958"/>
              <a:gd name="connsiteY10" fmla="*/ 1605516 h 1828800"/>
              <a:gd name="connsiteX11" fmla="*/ 510363 w 4688958"/>
              <a:gd name="connsiteY11" fmla="*/ 1531088 h 1828800"/>
              <a:gd name="connsiteX12" fmla="*/ 542261 w 4688958"/>
              <a:gd name="connsiteY12" fmla="*/ 1499191 h 1828800"/>
              <a:gd name="connsiteX13" fmla="*/ 606056 w 4688958"/>
              <a:gd name="connsiteY13" fmla="*/ 1477926 h 1828800"/>
              <a:gd name="connsiteX14" fmla="*/ 637954 w 4688958"/>
              <a:gd name="connsiteY14" fmla="*/ 1467293 h 1828800"/>
              <a:gd name="connsiteX15" fmla="*/ 744279 w 4688958"/>
              <a:gd name="connsiteY15" fmla="*/ 1414130 h 1828800"/>
              <a:gd name="connsiteX16" fmla="*/ 839972 w 4688958"/>
              <a:gd name="connsiteY16" fmla="*/ 1360968 h 1828800"/>
              <a:gd name="connsiteX17" fmla="*/ 871870 w 4688958"/>
              <a:gd name="connsiteY17" fmla="*/ 1339702 h 1828800"/>
              <a:gd name="connsiteX18" fmla="*/ 903768 w 4688958"/>
              <a:gd name="connsiteY18" fmla="*/ 1329070 h 1828800"/>
              <a:gd name="connsiteX19" fmla="*/ 935665 w 4688958"/>
              <a:gd name="connsiteY19" fmla="*/ 1297172 h 1828800"/>
              <a:gd name="connsiteX20" fmla="*/ 967563 w 4688958"/>
              <a:gd name="connsiteY20" fmla="*/ 1275907 h 1828800"/>
              <a:gd name="connsiteX21" fmla="*/ 988828 w 4688958"/>
              <a:gd name="connsiteY21" fmla="*/ 1244009 h 1828800"/>
              <a:gd name="connsiteX22" fmla="*/ 1063256 w 4688958"/>
              <a:gd name="connsiteY22" fmla="*/ 1201479 h 1828800"/>
              <a:gd name="connsiteX23" fmla="*/ 1084521 w 4688958"/>
              <a:gd name="connsiteY23" fmla="*/ 1137684 h 1828800"/>
              <a:gd name="connsiteX24" fmla="*/ 1116419 w 4688958"/>
              <a:gd name="connsiteY24" fmla="*/ 1116419 h 1828800"/>
              <a:gd name="connsiteX25" fmla="*/ 1212112 w 4688958"/>
              <a:gd name="connsiteY25" fmla="*/ 1095154 h 1828800"/>
              <a:gd name="connsiteX26" fmla="*/ 1286540 w 4688958"/>
              <a:gd name="connsiteY26" fmla="*/ 1073888 h 1828800"/>
              <a:gd name="connsiteX27" fmla="*/ 1339702 w 4688958"/>
              <a:gd name="connsiteY27" fmla="*/ 1063256 h 1828800"/>
              <a:gd name="connsiteX28" fmla="*/ 1414130 w 4688958"/>
              <a:gd name="connsiteY28" fmla="*/ 1031358 h 1828800"/>
              <a:gd name="connsiteX29" fmla="*/ 1488558 w 4688958"/>
              <a:gd name="connsiteY29" fmla="*/ 1010093 h 1828800"/>
              <a:gd name="connsiteX30" fmla="*/ 1520456 w 4688958"/>
              <a:gd name="connsiteY30" fmla="*/ 999461 h 1828800"/>
              <a:gd name="connsiteX31" fmla="*/ 1711842 w 4688958"/>
              <a:gd name="connsiteY31" fmla="*/ 1010093 h 1828800"/>
              <a:gd name="connsiteX32" fmla="*/ 1796902 w 4688958"/>
              <a:gd name="connsiteY32" fmla="*/ 1020726 h 1828800"/>
              <a:gd name="connsiteX33" fmla="*/ 1860698 w 4688958"/>
              <a:gd name="connsiteY33" fmla="*/ 1063256 h 1828800"/>
              <a:gd name="connsiteX34" fmla="*/ 1913861 w 4688958"/>
              <a:gd name="connsiteY34" fmla="*/ 1095154 h 1828800"/>
              <a:gd name="connsiteX35" fmla="*/ 1945758 w 4688958"/>
              <a:gd name="connsiteY35" fmla="*/ 1127051 h 1828800"/>
              <a:gd name="connsiteX36" fmla="*/ 2009554 w 4688958"/>
              <a:gd name="connsiteY36" fmla="*/ 1169581 h 1828800"/>
              <a:gd name="connsiteX37" fmla="*/ 2062716 w 4688958"/>
              <a:gd name="connsiteY37" fmla="*/ 1201479 h 1828800"/>
              <a:gd name="connsiteX38" fmla="*/ 2094614 w 4688958"/>
              <a:gd name="connsiteY38" fmla="*/ 1222744 h 1828800"/>
              <a:gd name="connsiteX39" fmla="*/ 2147777 w 4688958"/>
              <a:gd name="connsiteY39" fmla="*/ 1275907 h 1828800"/>
              <a:gd name="connsiteX40" fmla="*/ 2190307 w 4688958"/>
              <a:gd name="connsiteY40" fmla="*/ 1286540 h 1828800"/>
              <a:gd name="connsiteX41" fmla="*/ 2254102 w 4688958"/>
              <a:gd name="connsiteY41" fmla="*/ 1307805 h 1828800"/>
              <a:gd name="connsiteX42" fmla="*/ 2275368 w 4688958"/>
              <a:gd name="connsiteY42" fmla="*/ 1329070 h 1828800"/>
              <a:gd name="connsiteX43" fmla="*/ 2317898 w 4688958"/>
              <a:gd name="connsiteY43" fmla="*/ 1339702 h 1828800"/>
              <a:gd name="connsiteX44" fmla="*/ 2424223 w 4688958"/>
              <a:gd name="connsiteY44" fmla="*/ 1360968 h 1828800"/>
              <a:gd name="connsiteX45" fmla="*/ 2466754 w 4688958"/>
              <a:gd name="connsiteY45" fmla="*/ 1424763 h 1828800"/>
              <a:gd name="connsiteX46" fmla="*/ 2498651 w 4688958"/>
              <a:gd name="connsiteY46" fmla="*/ 1446028 h 1828800"/>
              <a:gd name="connsiteX47" fmla="*/ 2562447 w 4688958"/>
              <a:gd name="connsiteY47" fmla="*/ 1520456 h 1828800"/>
              <a:gd name="connsiteX48" fmla="*/ 2626242 w 4688958"/>
              <a:gd name="connsiteY48" fmla="*/ 1562986 h 1828800"/>
              <a:gd name="connsiteX49" fmla="*/ 2700670 w 4688958"/>
              <a:gd name="connsiteY49" fmla="*/ 1626781 h 1828800"/>
              <a:gd name="connsiteX50" fmla="*/ 2732568 w 4688958"/>
              <a:gd name="connsiteY50" fmla="*/ 1637414 h 1828800"/>
              <a:gd name="connsiteX51" fmla="*/ 2838893 w 4688958"/>
              <a:gd name="connsiteY51" fmla="*/ 1679944 h 1828800"/>
              <a:gd name="connsiteX52" fmla="*/ 2870791 w 4688958"/>
              <a:gd name="connsiteY52" fmla="*/ 1690577 h 1828800"/>
              <a:gd name="connsiteX53" fmla="*/ 2902688 w 4688958"/>
              <a:gd name="connsiteY53" fmla="*/ 1701209 h 1828800"/>
              <a:gd name="connsiteX54" fmla="*/ 2934586 w 4688958"/>
              <a:gd name="connsiteY54" fmla="*/ 1743740 h 1828800"/>
              <a:gd name="connsiteX55" fmla="*/ 3094074 w 4688958"/>
              <a:gd name="connsiteY55" fmla="*/ 1775637 h 1828800"/>
              <a:gd name="connsiteX56" fmla="*/ 3242930 w 4688958"/>
              <a:gd name="connsiteY56" fmla="*/ 1765005 h 1828800"/>
              <a:gd name="connsiteX57" fmla="*/ 3285461 w 4688958"/>
              <a:gd name="connsiteY57" fmla="*/ 1743740 h 1828800"/>
              <a:gd name="connsiteX58" fmla="*/ 3434316 w 4688958"/>
              <a:gd name="connsiteY58" fmla="*/ 1701209 h 1828800"/>
              <a:gd name="connsiteX59" fmla="*/ 3466214 w 4688958"/>
              <a:gd name="connsiteY59" fmla="*/ 1690577 h 1828800"/>
              <a:gd name="connsiteX60" fmla="*/ 3466214 w 4688958"/>
              <a:gd name="connsiteY60" fmla="*/ 1562986 h 1828800"/>
              <a:gd name="connsiteX61" fmla="*/ 3434316 w 4688958"/>
              <a:gd name="connsiteY61" fmla="*/ 1520456 h 1828800"/>
              <a:gd name="connsiteX62" fmla="*/ 3402419 w 4688958"/>
              <a:gd name="connsiteY62" fmla="*/ 1446028 h 1828800"/>
              <a:gd name="connsiteX63" fmla="*/ 3359888 w 4688958"/>
              <a:gd name="connsiteY63" fmla="*/ 1382233 h 1828800"/>
              <a:gd name="connsiteX64" fmla="*/ 3338623 w 4688958"/>
              <a:gd name="connsiteY64" fmla="*/ 1350335 h 1828800"/>
              <a:gd name="connsiteX65" fmla="*/ 3296093 w 4688958"/>
              <a:gd name="connsiteY65" fmla="*/ 1286540 h 1828800"/>
              <a:gd name="connsiteX66" fmla="*/ 3274828 w 4688958"/>
              <a:gd name="connsiteY66" fmla="*/ 1254642 h 1828800"/>
              <a:gd name="connsiteX67" fmla="*/ 3253563 w 4688958"/>
              <a:gd name="connsiteY67" fmla="*/ 1212112 h 1828800"/>
              <a:gd name="connsiteX68" fmla="*/ 3232298 w 4688958"/>
              <a:gd name="connsiteY68" fmla="*/ 1180214 h 1828800"/>
              <a:gd name="connsiteX69" fmla="*/ 3221665 w 4688958"/>
              <a:gd name="connsiteY69" fmla="*/ 1148316 h 1828800"/>
              <a:gd name="connsiteX70" fmla="*/ 3179135 w 4688958"/>
              <a:gd name="connsiteY70" fmla="*/ 1084521 h 1828800"/>
              <a:gd name="connsiteX71" fmla="*/ 3157870 w 4688958"/>
              <a:gd name="connsiteY71" fmla="*/ 1052623 h 1828800"/>
              <a:gd name="connsiteX72" fmla="*/ 3136605 w 4688958"/>
              <a:gd name="connsiteY72" fmla="*/ 988828 h 1828800"/>
              <a:gd name="connsiteX73" fmla="*/ 3157870 w 4688958"/>
              <a:gd name="connsiteY73" fmla="*/ 893135 h 1828800"/>
              <a:gd name="connsiteX74" fmla="*/ 3221665 w 4688958"/>
              <a:gd name="connsiteY74" fmla="*/ 839972 h 1828800"/>
              <a:gd name="connsiteX75" fmla="*/ 3285461 w 4688958"/>
              <a:gd name="connsiteY75" fmla="*/ 808075 h 1828800"/>
              <a:gd name="connsiteX76" fmla="*/ 3306726 w 4688958"/>
              <a:gd name="connsiteY76" fmla="*/ 786809 h 1828800"/>
              <a:gd name="connsiteX77" fmla="*/ 3338623 w 4688958"/>
              <a:gd name="connsiteY77" fmla="*/ 765544 h 1828800"/>
              <a:gd name="connsiteX78" fmla="*/ 3370521 w 4688958"/>
              <a:gd name="connsiteY78" fmla="*/ 680484 h 1828800"/>
              <a:gd name="connsiteX79" fmla="*/ 3381154 w 4688958"/>
              <a:gd name="connsiteY79" fmla="*/ 648586 h 1828800"/>
              <a:gd name="connsiteX80" fmla="*/ 3444949 w 4688958"/>
              <a:gd name="connsiteY80" fmla="*/ 595423 h 1828800"/>
              <a:gd name="connsiteX81" fmla="*/ 3476847 w 4688958"/>
              <a:gd name="connsiteY81" fmla="*/ 563526 h 1828800"/>
              <a:gd name="connsiteX82" fmla="*/ 3540642 w 4688958"/>
              <a:gd name="connsiteY82" fmla="*/ 542261 h 1828800"/>
              <a:gd name="connsiteX83" fmla="*/ 3583172 w 4688958"/>
              <a:gd name="connsiteY83" fmla="*/ 520995 h 1828800"/>
              <a:gd name="connsiteX84" fmla="*/ 3636335 w 4688958"/>
              <a:gd name="connsiteY84" fmla="*/ 499730 h 1828800"/>
              <a:gd name="connsiteX85" fmla="*/ 3710763 w 4688958"/>
              <a:gd name="connsiteY85" fmla="*/ 467833 h 1828800"/>
              <a:gd name="connsiteX86" fmla="*/ 3785191 w 4688958"/>
              <a:gd name="connsiteY86" fmla="*/ 425302 h 1828800"/>
              <a:gd name="connsiteX87" fmla="*/ 3838354 w 4688958"/>
              <a:gd name="connsiteY87" fmla="*/ 414670 h 1828800"/>
              <a:gd name="connsiteX88" fmla="*/ 3880884 w 4688958"/>
              <a:gd name="connsiteY88" fmla="*/ 404037 h 1828800"/>
              <a:gd name="connsiteX89" fmla="*/ 3944679 w 4688958"/>
              <a:gd name="connsiteY89" fmla="*/ 361507 h 1828800"/>
              <a:gd name="connsiteX90" fmla="*/ 3976577 w 4688958"/>
              <a:gd name="connsiteY90" fmla="*/ 350875 h 1828800"/>
              <a:gd name="connsiteX91" fmla="*/ 4051005 w 4688958"/>
              <a:gd name="connsiteY91" fmla="*/ 329609 h 1828800"/>
              <a:gd name="connsiteX92" fmla="*/ 4093535 w 4688958"/>
              <a:gd name="connsiteY92" fmla="*/ 308344 h 1828800"/>
              <a:gd name="connsiteX93" fmla="*/ 4157330 w 4688958"/>
              <a:gd name="connsiteY93" fmla="*/ 287079 h 1828800"/>
              <a:gd name="connsiteX94" fmla="*/ 4189228 w 4688958"/>
              <a:gd name="connsiteY94" fmla="*/ 276447 h 1828800"/>
              <a:gd name="connsiteX95" fmla="*/ 4263656 w 4688958"/>
              <a:gd name="connsiteY95" fmla="*/ 244549 h 1828800"/>
              <a:gd name="connsiteX96" fmla="*/ 4306186 w 4688958"/>
              <a:gd name="connsiteY96" fmla="*/ 223284 h 1828800"/>
              <a:gd name="connsiteX97" fmla="*/ 4369981 w 4688958"/>
              <a:gd name="connsiteY97" fmla="*/ 202019 h 1828800"/>
              <a:gd name="connsiteX98" fmla="*/ 4433777 w 4688958"/>
              <a:gd name="connsiteY98" fmla="*/ 148856 h 1828800"/>
              <a:gd name="connsiteX99" fmla="*/ 4508205 w 4688958"/>
              <a:gd name="connsiteY99" fmla="*/ 95693 h 1828800"/>
              <a:gd name="connsiteX100" fmla="*/ 4572000 w 4688958"/>
              <a:gd name="connsiteY100" fmla="*/ 85061 h 1828800"/>
              <a:gd name="connsiteX101" fmla="*/ 4603898 w 4688958"/>
              <a:gd name="connsiteY101" fmla="*/ 63795 h 1828800"/>
              <a:gd name="connsiteX102" fmla="*/ 4635795 w 4688958"/>
              <a:gd name="connsiteY102" fmla="*/ 53163 h 1828800"/>
              <a:gd name="connsiteX103" fmla="*/ 4657061 w 4688958"/>
              <a:gd name="connsiteY103" fmla="*/ 31898 h 1828800"/>
              <a:gd name="connsiteX104" fmla="*/ 4688958 w 4688958"/>
              <a:gd name="connsiteY104" fmla="*/ 10633 h 1828800"/>
              <a:gd name="connsiteX105" fmla="*/ 4657061 w 4688958"/>
              <a:gd name="connsiteY105" fmla="*/ 0 h 182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4688958" h="1828800">
                <a:moveTo>
                  <a:pt x="0" y="1828800"/>
                </a:moveTo>
                <a:cubicBezTo>
                  <a:pt x="10633" y="1821712"/>
                  <a:pt x="20468" y="1813250"/>
                  <a:pt x="31898" y="1807535"/>
                </a:cubicBezTo>
                <a:cubicBezTo>
                  <a:pt x="41922" y="1802523"/>
                  <a:pt x="53998" y="1802345"/>
                  <a:pt x="63795" y="1796902"/>
                </a:cubicBezTo>
                <a:cubicBezTo>
                  <a:pt x="86136" y="1784490"/>
                  <a:pt x="103345" y="1762454"/>
                  <a:pt x="127591" y="1754372"/>
                </a:cubicBezTo>
                <a:cubicBezTo>
                  <a:pt x="148856" y="1747284"/>
                  <a:pt x="172735" y="1745541"/>
                  <a:pt x="191386" y="1733107"/>
                </a:cubicBezTo>
                <a:cubicBezTo>
                  <a:pt x="202019" y="1726019"/>
                  <a:pt x="211854" y="1717557"/>
                  <a:pt x="223284" y="1711842"/>
                </a:cubicBezTo>
                <a:cubicBezTo>
                  <a:pt x="233308" y="1706830"/>
                  <a:pt x="245384" y="1706652"/>
                  <a:pt x="255181" y="1701209"/>
                </a:cubicBezTo>
                <a:cubicBezTo>
                  <a:pt x="277522" y="1688797"/>
                  <a:pt x="296118" y="1670109"/>
                  <a:pt x="318977" y="1658679"/>
                </a:cubicBezTo>
                <a:cubicBezTo>
                  <a:pt x="333154" y="1651591"/>
                  <a:pt x="347745" y="1645278"/>
                  <a:pt x="361507" y="1637414"/>
                </a:cubicBezTo>
                <a:cubicBezTo>
                  <a:pt x="372602" y="1631074"/>
                  <a:pt x="381975" y="1621864"/>
                  <a:pt x="393405" y="1616149"/>
                </a:cubicBezTo>
                <a:cubicBezTo>
                  <a:pt x="403429" y="1611137"/>
                  <a:pt x="415278" y="1610528"/>
                  <a:pt x="425302" y="1605516"/>
                </a:cubicBezTo>
                <a:cubicBezTo>
                  <a:pt x="460471" y="1587931"/>
                  <a:pt x="482644" y="1558807"/>
                  <a:pt x="510363" y="1531088"/>
                </a:cubicBezTo>
                <a:cubicBezTo>
                  <a:pt x="520996" y="1520456"/>
                  <a:pt x="527996" y="1503946"/>
                  <a:pt x="542261" y="1499191"/>
                </a:cubicBezTo>
                <a:lnTo>
                  <a:pt x="606056" y="1477926"/>
                </a:lnTo>
                <a:cubicBezTo>
                  <a:pt x="616689" y="1474382"/>
                  <a:pt x="628629" y="1473510"/>
                  <a:pt x="637954" y="1467293"/>
                </a:cubicBezTo>
                <a:cubicBezTo>
                  <a:pt x="713908" y="1416657"/>
                  <a:pt x="676955" y="1430962"/>
                  <a:pt x="744279" y="1414130"/>
                </a:cubicBezTo>
                <a:cubicBezTo>
                  <a:pt x="817399" y="1365383"/>
                  <a:pt x="783828" y="1379681"/>
                  <a:pt x="839972" y="1360968"/>
                </a:cubicBezTo>
                <a:cubicBezTo>
                  <a:pt x="850605" y="1353879"/>
                  <a:pt x="860440" y="1345417"/>
                  <a:pt x="871870" y="1339702"/>
                </a:cubicBezTo>
                <a:cubicBezTo>
                  <a:pt x="881895" y="1334690"/>
                  <a:pt x="894443" y="1335287"/>
                  <a:pt x="903768" y="1329070"/>
                </a:cubicBezTo>
                <a:cubicBezTo>
                  <a:pt x="916279" y="1320729"/>
                  <a:pt x="924114" y="1306798"/>
                  <a:pt x="935665" y="1297172"/>
                </a:cubicBezTo>
                <a:cubicBezTo>
                  <a:pt x="945482" y="1288991"/>
                  <a:pt x="956930" y="1282995"/>
                  <a:pt x="967563" y="1275907"/>
                </a:cubicBezTo>
                <a:cubicBezTo>
                  <a:pt x="974651" y="1265274"/>
                  <a:pt x="979792" y="1253045"/>
                  <a:pt x="988828" y="1244009"/>
                </a:cubicBezTo>
                <a:cubicBezTo>
                  <a:pt x="1003856" y="1228981"/>
                  <a:pt x="1046579" y="1209818"/>
                  <a:pt x="1063256" y="1201479"/>
                </a:cubicBezTo>
                <a:cubicBezTo>
                  <a:pt x="1070344" y="1180214"/>
                  <a:pt x="1065870" y="1150118"/>
                  <a:pt x="1084521" y="1137684"/>
                </a:cubicBezTo>
                <a:cubicBezTo>
                  <a:pt x="1095154" y="1130596"/>
                  <a:pt x="1104989" y="1122134"/>
                  <a:pt x="1116419" y="1116419"/>
                </a:cubicBezTo>
                <a:cubicBezTo>
                  <a:pt x="1142597" y="1103330"/>
                  <a:pt x="1187603" y="1099239"/>
                  <a:pt x="1212112" y="1095154"/>
                </a:cubicBezTo>
                <a:cubicBezTo>
                  <a:pt x="1247632" y="1083313"/>
                  <a:pt x="1246488" y="1082788"/>
                  <a:pt x="1286540" y="1073888"/>
                </a:cubicBezTo>
                <a:cubicBezTo>
                  <a:pt x="1304181" y="1069968"/>
                  <a:pt x="1322170" y="1067639"/>
                  <a:pt x="1339702" y="1063256"/>
                </a:cubicBezTo>
                <a:cubicBezTo>
                  <a:pt x="1379598" y="1053282"/>
                  <a:pt x="1371530" y="1049615"/>
                  <a:pt x="1414130" y="1031358"/>
                </a:cubicBezTo>
                <a:cubicBezTo>
                  <a:pt x="1439615" y="1020436"/>
                  <a:pt x="1461592" y="1017798"/>
                  <a:pt x="1488558" y="1010093"/>
                </a:cubicBezTo>
                <a:cubicBezTo>
                  <a:pt x="1499335" y="1007014"/>
                  <a:pt x="1509823" y="1003005"/>
                  <a:pt x="1520456" y="999461"/>
                </a:cubicBezTo>
                <a:cubicBezTo>
                  <a:pt x="1584251" y="1003005"/>
                  <a:pt x="1648137" y="1005193"/>
                  <a:pt x="1711842" y="1010093"/>
                </a:cubicBezTo>
                <a:cubicBezTo>
                  <a:pt x="1740332" y="1012285"/>
                  <a:pt x="1769993" y="1011115"/>
                  <a:pt x="1796902" y="1020726"/>
                </a:cubicBezTo>
                <a:cubicBezTo>
                  <a:pt x="1820971" y="1029322"/>
                  <a:pt x="1839136" y="1049535"/>
                  <a:pt x="1860698" y="1063256"/>
                </a:cubicBezTo>
                <a:cubicBezTo>
                  <a:pt x="1878133" y="1074351"/>
                  <a:pt x="1899248" y="1080541"/>
                  <a:pt x="1913861" y="1095154"/>
                </a:cubicBezTo>
                <a:cubicBezTo>
                  <a:pt x="1924493" y="1105786"/>
                  <a:pt x="1933889" y="1117820"/>
                  <a:pt x="1945758" y="1127051"/>
                </a:cubicBezTo>
                <a:cubicBezTo>
                  <a:pt x="1965932" y="1142742"/>
                  <a:pt x="1991482" y="1151509"/>
                  <a:pt x="2009554" y="1169581"/>
                </a:cubicBezTo>
                <a:cubicBezTo>
                  <a:pt x="2038744" y="1198772"/>
                  <a:pt x="2021309" y="1187677"/>
                  <a:pt x="2062716" y="1201479"/>
                </a:cubicBezTo>
                <a:cubicBezTo>
                  <a:pt x="2073349" y="1208567"/>
                  <a:pt x="2085578" y="1213708"/>
                  <a:pt x="2094614" y="1222744"/>
                </a:cubicBezTo>
                <a:cubicBezTo>
                  <a:pt x="2130058" y="1258188"/>
                  <a:pt x="2098156" y="1254641"/>
                  <a:pt x="2147777" y="1275907"/>
                </a:cubicBezTo>
                <a:cubicBezTo>
                  <a:pt x="2161208" y="1281663"/>
                  <a:pt x="2176310" y="1282341"/>
                  <a:pt x="2190307" y="1286540"/>
                </a:cubicBezTo>
                <a:cubicBezTo>
                  <a:pt x="2211777" y="1292981"/>
                  <a:pt x="2254102" y="1307805"/>
                  <a:pt x="2254102" y="1307805"/>
                </a:cubicBezTo>
                <a:cubicBezTo>
                  <a:pt x="2261191" y="1314893"/>
                  <a:pt x="2266402" y="1324587"/>
                  <a:pt x="2275368" y="1329070"/>
                </a:cubicBezTo>
                <a:cubicBezTo>
                  <a:pt x="2288438" y="1335605"/>
                  <a:pt x="2303569" y="1336836"/>
                  <a:pt x="2317898" y="1339702"/>
                </a:cubicBezTo>
                <a:cubicBezTo>
                  <a:pt x="2448222" y="1365767"/>
                  <a:pt x="2325453" y="1336274"/>
                  <a:pt x="2424223" y="1360968"/>
                </a:cubicBezTo>
                <a:cubicBezTo>
                  <a:pt x="2438400" y="1382233"/>
                  <a:pt x="2445489" y="1410586"/>
                  <a:pt x="2466754" y="1424763"/>
                </a:cubicBezTo>
                <a:cubicBezTo>
                  <a:pt x="2477386" y="1431851"/>
                  <a:pt x="2489615" y="1436992"/>
                  <a:pt x="2498651" y="1446028"/>
                </a:cubicBezTo>
                <a:cubicBezTo>
                  <a:pt x="2548589" y="1495966"/>
                  <a:pt x="2510367" y="1479949"/>
                  <a:pt x="2562447" y="1520456"/>
                </a:cubicBezTo>
                <a:cubicBezTo>
                  <a:pt x="2582621" y="1536147"/>
                  <a:pt x="2610907" y="1542540"/>
                  <a:pt x="2626242" y="1562986"/>
                </a:cubicBezTo>
                <a:cubicBezTo>
                  <a:pt x="2662497" y="1611326"/>
                  <a:pt x="2646899" y="1603736"/>
                  <a:pt x="2700670" y="1626781"/>
                </a:cubicBezTo>
                <a:cubicBezTo>
                  <a:pt x="2710972" y="1631196"/>
                  <a:pt x="2722266" y="1632999"/>
                  <a:pt x="2732568" y="1637414"/>
                </a:cubicBezTo>
                <a:cubicBezTo>
                  <a:pt x="2842080" y="1684348"/>
                  <a:pt x="2693687" y="1631542"/>
                  <a:pt x="2838893" y="1679944"/>
                </a:cubicBezTo>
                <a:lnTo>
                  <a:pt x="2870791" y="1690577"/>
                </a:lnTo>
                <a:lnTo>
                  <a:pt x="2902688" y="1701209"/>
                </a:lnTo>
                <a:cubicBezTo>
                  <a:pt x="2913321" y="1715386"/>
                  <a:pt x="2919029" y="1735254"/>
                  <a:pt x="2934586" y="1743740"/>
                </a:cubicBezTo>
                <a:cubicBezTo>
                  <a:pt x="2963694" y="1759617"/>
                  <a:pt x="3059541" y="1770704"/>
                  <a:pt x="3094074" y="1775637"/>
                </a:cubicBezTo>
                <a:cubicBezTo>
                  <a:pt x="3143693" y="1772093"/>
                  <a:pt x="3193862" y="1773183"/>
                  <a:pt x="3242930" y="1765005"/>
                </a:cubicBezTo>
                <a:cubicBezTo>
                  <a:pt x="3258565" y="1762399"/>
                  <a:pt x="3270744" y="1749627"/>
                  <a:pt x="3285461" y="1743740"/>
                </a:cubicBezTo>
                <a:cubicBezTo>
                  <a:pt x="3387819" y="1702797"/>
                  <a:pt x="3313381" y="1741518"/>
                  <a:pt x="3434316" y="1701209"/>
                </a:cubicBezTo>
                <a:lnTo>
                  <a:pt x="3466214" y="1690577"/>
                </a:lnTo>
                <a:cubicBezTo>
                  <a:pt x="3483183" y="1639673"/>
                  <a:pt x="3489006" y="1637057"/>
                  <a:pt x="3466214" y="1562986"/>
                </a:cubicBezTo>
                <a:cubicBezTo>
                  <a:pt x="3461002" y="1546049"/>
                  <a:pt x="3444949" y="1534633"/>
                  <a:pt x="3434316" y="1520456"/>
                </a:cubicBezTo>
                <a:cubicBezTo>
                  <a:pt x="3423317" y="1487457"/>
                  <a:pt x="3422127" y="1478875"/>
                  <a:pt x="3402419" y="1446028"/>
                </a:cubicBezTo>
                <a:cubicBezTo>
                  <a:pt x="3389270" y="1424113"/>
                  <a:pt x="3374065" y="1403498"/>
                  <a:pt x="3359888" y="1382233"/>
                </a:cubicBezTo>
                <a:lnTo>
                  <a:pt x="3338623" y="1350335"/>
                </a:lnTo>
                <a:lnTo>
                  <a:pt x="3296093" y="1286540"/>
                </a:lnTo>
                <a:cubicBezTo>
                  <a:pt x="3289005" y="1275907"/>
                  <a:pt x="3280543" y="1266072"/>
                  <a:pt x="3274828" y="1254642"/>
                </a:cubicBezTo>
                <a:cubicBezTo>
                  <a:pt x="3267740" y="1240465"/>
                  <a:pt x="3261427" y="1225874"/>
                  <a:pt x="3253563" y="1212112"/>
                </a:cubicBezTo>
                <a:cubicBezTo>
                  <a:pt x="3247223" y="1201017"/>
                  <a:pt x="3238013" y="1191644"/>
                  <a:pt x="3232298" y="1180214"/>
                </a:cubicBezTo>
                <a:cubicBezTo>
                  <a:pt x="3227286" y="1170189"/>
                  <a:pt x="3227108" y="1158113"/>
                  <a:pt x="3221665" y="1148316"/>
                </a:cubicBezTo>
                <a:cubicBezTo>
                  <a:pt x="3209253" y="1125975"/>
                  <a:pt x="3193312" y="1105786"/>
                  <a:pt x="3179135" y="1084521"/>
                </a:cubicBezTo>
                <a:cubicBezTo>
                  <a:pt x="3172047" y="1073888"/>
                  <a:pt x="3161911" y="1064746"/>
                  <a:pt x="3157870" y="1052623"/>
                </a:cubicBezTo>
                <a:lnTo>
                  <a:pt x="3136605" y="988828"/>
                </a:lnTo>
                <a:cubicBezTo>
                  <a:pt x="3143693" y="956930"/>
                  <a:pt x="3147537" y="924134"/>
                  <a:pt x="3157870" y="893135"/>
                </a:cubicBezTo>
                <a:cubicBezTo>
                  <a:pt x="3170642" y="854819"/>
                  <a:pt x="3189144" y="858555"/>
                  <a:pt x="3221665" y="839972"/>
                </a:cubicBezTo>
                <a:cubicBezTo>
                  <a:pt x="3279376" y="806995"/>
                  <a:pt x="3226980" y="827568"/>
                  <a:pt x="3285461" y="808075"/>
                </a:cubicBezTo>
                <a:cubicBezTo>
                  <a:pt x="3292549" y="800986"/>
                  <a:pt x="3298898" y="793071"/>
                  <a:pt x="3306726" y="786809"/>
                </a:cubicBezTo>
                <a:cubicBezTo>
                  <a:pt x="3316704" y="778826"/>
                  <a:pt x="3330442" y="775361"/>
                  <a:pt x="3338623" y="765544"/>
                </a:cubicBezTo>
                <a:cubicBezTo>
                  <a:pt x="3360167" y="739691"/>
                  <a:pt x="3361812" y="710965"/>
                  <a:pt x="3370521" y="680484"/>
                </a:cubicBezTo>
                <a:cubicBezTo>
                  <a:pt x="3373600" y="669707"/>
                  <a:pt x="3374937" y="657912"/>
                  <a:pt x="3381154" y="648586"/>
                </a:cubicBezTo>
                <a:cubicBezTo>
                  <a:pt x="3404452" y="613638"/>
                  <a:pt x="3415527" y="619941"/>
                  <a:pt x="3444949" y="595423"/>
                </a:cubicBezTo>
                <a:cubicBezTo>
                  <a:pt x="3456501" y="585797"/>
                  <a:pt x="3463703" y="570828"/>
                  <a:pt x="3476847" y="563526"/>
                </a:cubicBezTo>
                <a:cubicBezTo>
                  <a:pt x="3496442" y="552640"/>
                  <a:pt x="3520593" y="552286"/>
                  <a:pt x="3540642" y="542261"/>
                </a:cubicBezTo>
                <a:cubicBezTo>
                  <a:pt x="3554819" y="535172"/>
                  <a:pt x="3568688" y="527432"/>
                  <a:pt x="3583172" y="520995"/>
                </a:cubicBezTo>
                <a:cubicBezTo>
                  <a:pt x="3600613" y="513243"/>
                  <a:pt x="3619264" y="508265"/>
                  <a:pt x="3636335" y="499730"/>
                </a:cubicBezTo>
                <a:cubicBezTo>
                  <a:pt x="3709761" y="463017"/>
                  <a:pt x="3622251" y="489960"/>
                  <a:pt x="3710763" y="467833"/>
                </a:cubicBezTo>
                <a:cubicBezTo>
                  <a:pt x="3734094" y="452279"/>
                  <a:pt x="3758216" y="434294"/>
                  <a:pt x="3785191" y="425302"/>
                </a:cubicBezTo>
                <a:cubicBezTo>
                  <a:pt x="3802335" y="419587"/>
                  <a:pt x="3820712" y="418590"/>
                  <a:pt x="3838354" y="414670"/>
                </a:cubicBezTo>
                <a:cubicBezTo>
                  <a:pt x="3852619" y="411500"/>
                  <a:pt x="3866707" y="407581"/>
                  <a:pt x="3880884" y="404037"/>
                </a:cubicBezTo>
                <a:cubicBezTo>
                  <a:pt x="3902149" y="389860"/>
                  <a:pt x="3920433" y="369588"/>
                  <a:pt x="3944679" y="361507"/>
                </a:cubicBezTo>
                <a:cubicBezTo>
                  <a:pt x="3955312" y="357963"/>
                  <a:pt x="3965800" y="353954"/>
                  <a:pt x="3976577" y="350875"/>
                </a:cubicBezTo>
                <a:cubicBezTo>
                  <a:pt x="4003554" y="343167"/>
                  <a:pt x="4025513" y="340534"/>
                  <a:pt x="4051005" y="329609"/>
                </a:cubicBezTo>
                <a:cubicBezTo>
                  <a:pt x="4065573" y="323365"/>
                  <a:pt x="4078819" y="314231"/>
                  <a:pt x="4093535" y="308344"/>
                </a:cubicBezTo>
                <a:cubicBezTo>
                  <a:pt x="4114347" y="300019"/>
                  <a:pt x="4136065" y="294167"/>
                  <a:pt x="4157330" y="287079"/>
                </a:cubicBezTo>
                <a:lnTo>
                  <a:pt x="4189228" y="276447"/>
                </a:lnTo>
                <a:cubicBezTo>
                  <a:pt x="4253870" y="233351"/>
                  <a:pt x="4185189" y="273974"/>
                  <a:pt x="4263656" y="244549"/>
                </a:cubicBezTo>
                <a:cubicBezTo>
                  <a:pt x="4278497" y="238984"/>
                  <a:pt x="4291470" y="229171"/>
                  <a:pt x="4306186" y="223284"/>
                </a:cubicBezTo>
                <a:cubicBezTo>
                  <a:pt x="4326998" y="214959"/>
                  <a:pt x="4369981" y="202019"/>
                  <a:pt x="4369981" y="202019"/>
                </a:cubicBezTo>
                <a:cubicBezTo>
                  <a:pt x="4463180" y="108820"/>
                  <a:pt x="4344951" y="222878"/>
                  <a:pt x="4433777" y="148856"/>
                </a:cubicBezTo>
                <a:cubicBezTo>
                  <a:pt x="4470439" y="118304"/>
                  <a:pt x="4459016" y="110449"/>
                  <a:pt x="4508205" y="95693"/>
                </a:cubicBezTo>
                <a:cubicBezTo>
                  <a:pt x="4528854" y="89498"/>
                  <a:pt x="4550735" y="88605"/>
                  <a:pt x="4572000" y="85061"/>
                </a:cubicBezTo>
                <a:cubicBezTo>
                  <a:pt x="4582633" y="77972"/>
                  <a:pt x="4592468" y="69510"/>
                  <a:pt x="4603898" y="63795"/>
                </a:cubicBezTo>
                <a:cubicBezTo>
                  <a:pt x="4613922" y="58783"/>
                  <a:pt x="4626185" y="58929"/>
                  <a:pt x="4635795" y="53163"/>
                </a:cubicBezTo>
                <a:cubicBezTo>
                  <a:pt x="4644391" y="48005"/>
                  <a:pt x="4649233" y="38160"/>
                  <a:pt x="4657061" y="31898"/>
                </a:cubicBezTo>
                <a:cubicBezTo>
                  <a:pt x="4667039" y="23915"/>
                  <a:pt x="4678326" y="17721"/>
                  <a:pt x="4688958" y="10633"/>
                </a:cubicBezTo>
                <a:lnTo>
                  <a:pt x="4657061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Isosceles Triangle 42"/>
          <p:cNvSpPr/>
          <p:nvPr/>
        </p:nvSpPr>
        <p:spPr>
          <a:xfrm>
            <a:off x="2116168" y="3366820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Isosceles Triangle 43"/>
          <p:cNvSpPr/>
          <p:nvPr/>
        </p:nvSpPr>
        <p:spPr>
          <a:xfrm>
            <a:off x="3444096" y="2606516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Isosceles Triangle 44"/>
          <p:cNvSpPr/>
          <p:nvPr/>
        </p:nvSpPr>
        <p:spPr>
          <a:xfrm>
            <a:off x="5054900" y="3536473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Isosceles Triangle 45"/>
          <p:cNvSpPr/>
          <p:nvPr/>
        </p:nvSpPr>
        <p:spPr>
          <a:xfrm>
            <a:off x="5874868" y="3094232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Isosceles Triangle 46"/>
          <p:cNvSpPr/>
          <p:nvPr/>
        </p:nvSpPr>
        <p:spPr>
          <a:xfrm>
            <a:off x="5460677" y="2231256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Isosceles Triangle 47"/>
          <p:cNvSpPr/>
          <p:nvPr/>
        </p:nvSpPr>
        <p:spPr>
          <a:xfrm>
            <a:off x="6611624" y="1587062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8" name="Straight Connector 57"/>
          <p:cNvCxnSpPr>
            <a:stCxn id="31" idx="10"/>
          </p:cNvCxnSpPr>
          <p:nvPr/>
        </p:nvCxnSpPr>
        <p:spPr>
          <a:xfrm>
            <a:off x="2594483" y="2965240"/>
            <a:ext cx="87986" cy="1435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/>
          <p:cNvSpPr txBox="1"/>
          <p:nvPr/>
        </p:nvSpPr>
        <p:spPr>
          <a:xfrm>
            <a:off x="617517" y="4298868"/>
            <a:ext cx="78377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The lengths of all of the lines and the clockwise angles at each station are measured.</a:t>
            </a:r>
          </a:p>
          <a:p>
            <a:r>
              <a:rPr lang="en-GB" smtClean="0"/>
              <a:t>This type of traverse is not self-checking and errors in either angular and/or linear measurements may pass unchecked. The only check is to repeat the traverse from F-A.</a:t>
            </a:r>
            <a:endParaRPr lang="en-GB"/>
          </a:p>
        </p:txBody>
      </p:sp>
      <p:cxnSp>
        <p:nvCxnSpPr>
          <p:cNvPr id="63" name="Straight Arrow Connector 62"/>
          <p:cNvCxnSpPr/>
          <p:nvPr/>
        </p:nvCxnSpPr>
        <p:spPr>
          <a:xfrm flipV="1">
            <a:off x="2153220" y="1972101"/>
            <a:ext cx="15352" cy="1430723"/>
          </a:xfrm>
          <a:prstGeom prst="straightConnector1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Open Traverse</a:t>
            </a:r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V="1">
            <a:off x="2116168" y="2646740"/>
            <a:ext cx="1368152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484320" y="2646740"/>
            <a:ext cx="1584176" cy="936104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5068496" y="3150796"/>
            <a:ext cx="864096" cy="43204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 flipV="1">
            <a:off x="5500544" y="2286700"/>
            <a:ext cx="432048" cy="864096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5500544" y="1638628"/>
            <a:ext cx="1152128" cy="64807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012651" y="334094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26" name="TextBox 25"/>
          <p:cNvSpPr txBox="1"/>
          <p:nvPr/>
        </p:nvSpPr>
        <p:spPr>
          <a:xfrm>
            <a:off x="3340304" y="26467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4924480" y="35828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5860584" y="30067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5572552" y="21426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E</a:t>
            </a:r>
            <a:endParaRPr lang="en-GB"/>
          </a:p>
        </p:txBody>
      </p:sp>
      <p:sp>
        <p:nvSpPr>
          <p:cNvPr id="30" name="TextBox 29"/>
          <p:cNvSpPr txBox="1"/>
          <p:nvPr/>
        </p:nvSpPr>
        <p:spPr>
          <a:xfrm>
            <a:off x="6508656" y="15666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</a:t>
            </a:r>
            <a:endParaRPr lang="en-GB"/>
          </a:p>
        </p:txBody>
      </p:sp>
      <p:sp>
        <p:nvSpPr>
          <p:cNvPr id="43" name="Isosceles Triangle 42"/>
          <p:cNvSpPr/>
          <p:nvPr/>
        </p:nvSpPr>
        <p:spPr>
          <a:xfrm>
            <a:off x="2116168" y="3366820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Isosceles Triangle 43"/>
          <p:cNvSpPr/>
          <p:nvPr/>
        </p:nvSpPr>
        <p:spPr>
          <a:xfrm>
            <a:off x="3444096" y="2606516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Isosceles Triangle 44"/>
          <p:cNvSpPr/>
          <p:nvPr/>
        </p:nvSpPr>
        <p:spPr>
          <a:xfrm>
            <a:off x="5054900" y="3536473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Isosceles Triangle 45"/>
          <p:cNvSpPr/>
          <p:nvPr/>
        </p:nvSpPr>
        <p:spPr>
          <a:xfrm>
            <a:off x="5874868" y="3094232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Isosceles Triangle 46"/>
          <p:cNvSpPr/>
          <p:nvPr/>
        </p:nvSpPr>
        <p:spPr>
          <a:xfrm>
            <a:off x="5460677" y="2231256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Isosceles Triangle 47"/>
          <p:cNvSpPr/>
          <p:nvPr/>
        </p:nvSpPr>
        <p:spPr>
          <a:xfrm>
            <a:off x="6611624" y="1587062"/>
            <a:ext cx="72008" cy="720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TextBox 58"/>
          <p:cNvSpPr txBox="1"/>
          <p:nvPr/>
        </p:nvSpPr>
        <p:spPr>
          <a:xfrm>
            <a:off x="617517" y="4298868"/>
            <a:ext cx="78377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The lengths of all of the lines and the clockwise angles at each station are measured.</a:t>
            </a:r>
          </a:p>
          <a:p>
            <a:r>
              <a:rPr lang="en-GB" smtClean="0"/>
              <a:t>This type of traverse is not self-checking and errors in either angular and/or linear measurements may pass unchecked. The only check is to repeat the traverse from F-A.</a:t>
            </a:r>
            <a:endParaRPr lang="en-GB"/>
          </a:p>
        </p:txBody>
      </p:sp>
      <p:cxnSp>
        <p:nvCxnSpPr>
          <p:cNvPr id="63" name="Straight Arrow Connector 62"/>
          <p:cNvCxnSpPr/>
          <p:nvPr/>
        </p:nvCxnSpPr>
        <p:spPr>
          <a:xfrm flipV="1">
            <a:off x="2153220" y="1972101"/>
            <a:ext cx="15352" cy="1430723"/>
          </a:xfrm>
          <a:prstGeom prst="straightConnector1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e 33"/>
          <p:cNvSpPr/>
          <p:nvPr/>
        </p:nvSpPr>
        <p:spPr>
          <a:xfrm rot="7977007">
            <a:off x="3307419" y="2464167"/>
            <a:ext cx="354132" cy="348846"/>
          </a:xfrm>
          <a:prstGeom prst="pie">
            <a:avLst>
              <a:gd name="adj1" fmla="val 891873"/>
              <a:gd name="adj2" fmla="val 156119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5" name="Pie 34"/>
          <p:cNvSpPr/>
          <p:nvPr/>
        </p:nvSpPr>
        <p:spPr>
          <a:xfrm rot="13269177">
            <a:off x="1714501" y="2955131"/>
            <a:ext cx="914400" cy="914400"/>
          </a:xfrm>
          <a:prstGeom prst="pie">
            <a:avLst>
              <a:gd name="adj1" fmla="val 2827455"/>
              <a:gd name="adj2" fmla="val 65083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6" name="Pie 35"/>
          <p:cNvSpPr/>
          <p:nvPr/>
        </p:nvSpPr>
        <p:spPr>
          <a:xfrm rot="8446752">
            <a:off x="4732864" y="3211967"/>
            <a:ext cx="704594" cy="724676"/>
          </a:xfrm>
          <a:prstGeom prst="pie">
            <a:avLst>
              <a:gd name="adj1" fmla="val 4030795"/>
              <a:gd name="adj2" fmla="val 115565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8" name="Pie 37"/>
          <p:cNvSpPr/>
          <p:nvPr/>
        </p:nvSpPr>
        <p:spPr>
          <a:xfrm rot="3307782">
            <a:off x="5629726" y="2869604"/>
            <a:ext cx="574641" cy="565759"/>
          </a:xfrm>
          <a:prstGeom prst="pie">
            <a:avLst>
              <a:gd name="adj1" fmla="val 5801676"/>
              <a:gd name="adj2" fmla="val 114380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9" name="Pie 38"/>
          <p:cNvSpPr/>
          <p:nvPr/>
        </p:nvSpPr>
        <p:spPr>
          <a:xfrm>
            <a:off x="5231130" y="2049780"/>
            <a:ext cx="525780" cy="480060"/>
          </a:xfrm>
          <a:prstGeom prst="pie">
            <a:avLst>
              <a:gd name="adj1" fmla="val 3787811"/>
              <a:gd name="adj2" fmla="val 197035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Closed Traverse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943100" y="2933700"/>
            <a:ext cx="342900" cy="2076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295525" y="2781300"/>
            <a:ext cx="3790950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076950" y="2790825"/>
            <a:ext cx="409575" cy="1162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4676775" y="3952875"/>
            <a:ext cx="1819275" cy="323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419600" y="4286250"/>
            <a:ext cx="238125" cy="781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1943100" y="5000625"/>
            <a:ext cx="2476500" cy="66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305050" y="294322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791200" y="2771775"/>
            <a:ext cx="33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6076950" y="3629025"/>
            <a:ext cx="29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438650" y="3943350"/>
            <a:ext cx="285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4191000" y="4724400"/>
            <a:ext cx="25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E</a:t>
            </a:r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1924050" y="4657725"/>
            <a:ext cx="43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</a:t>
            </a:r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1703692" y="2625833"/>
            <a:ext cx="4907446" cy="2622442"/>
          </a:xfrm>
          <a:custGeom>
            <a:avLst/>
            <a:gdLst>
              <a:gd name="connsiteX0" fmla="*/ 391808 w 4907446"/>
              <a:gd name="connsiteY0" fmla="*/ 155467 h 2622442"/>
              <a:gd name="connsiteX1" fmla="*/ 544208 w 4907446"/>
              <a:gd name="connsiteY1" fmla="*/ 155467 h 2622442"/>
              <a:gd name="connsiteX2" fmla="*/ 629933 w 4907446"/>
              <a:gd name="connsiteY2" fmla="*/ 164992 h 2622442"/>
              <a:gd name="connsiteX3" fmla="*/ 849008 w 4907446"/>
              <a:gd name="connsiteY3" fmla="*/ 145942 h 2622442"/>
              <a:gd name="connsiteX4" fmla="*/ 887108 w 4907446"/>
              <a:gd name="connsiteY4" fmla="*/ 136417 h 2622442"/>
              <a:gd name="connsiteX5" fmla="*/ 1125233 w 4907446"/>
              <a:gd name="connsiteY5" fmla="*/ 117367 h 2622442"/>
              <a:gd name="connsiteX6" fmla="*/ 1553858 w 4907446"/>
              <a:gd name="connsiteY6" fmla="*/ 107842 h 2622442"/>
              <a:gd name="connsiteX7" fmla="*/ 1677683 w 4907446"/>
              <a:gd name="connsiteY7" fmla="*/ 98317 h 2622442"/>
              <a:gd name="connsiteX8" fmla="*/ 1734833 w 4907446"/>
              <a:gd name="connsiteY8" fmla="*/ 88792 h 2622442"/>
              <a:gd name="connsiteX9" fmla="*/ 1849133 w 4907446"/>
              <a:gd name="connsiteY9" fmla="*/ 79267 h 2622442"/>
              <a:gd name="connsiteX10" fmla="*/ 1925333 w 4907446"/>
              <a:gd name="connsiteY10" fmla="*/ 69742 h 2622442"/>
              <a:gd name="connsiteX11" fmla="*/ 2268233 w 4907446"/>
              <a:gd name="connsiteY11" fmla="*/ 88792 h 2622442"/>
              <a:gd name="connsiteX12" fmla="*/ 2353958 w 4907446"/>
              <a:gd name="connsiteY12" fmla="*/ 98317 h 2622442"/>
              <a:gd name="connsiteX13" fmla="*/ 2449208 w 4907446"/>
              <a:gd name="connsiteY13" fmla="*/ 117367 h 2622442"/>
              <a:gd name="connsiteX14" fmla="*/ 2592083 w 4907446"/>
              <a:gd name="connsiteY14" fmla="*/ 107842 h 2622442"/>
              <a:gd name="connsiteX15" fmla="*/ 2677808 w 4907446"/>
              <a:gd name="connsiteY15" fmla="*/ 88792 h 2622442"/>
              <a:gd name="connsiteX16" fmla="*/ 2706383 w 4907446"/>
              <a:gd name="connsiteY16" fmla="*/ 79267 h 2622442"/>
              <a:gd name="connsiteX17" fmla="*/ 2763533 w 4907446"/>
              <a:gd name="connsiteY17" fmla="*/ 69742 h 2622442"/>
              <a:gd name="connsiteX18" fmla="*/ 3258833 w 4907446"/>
              <a:gd name="connsiteY18" fmla="*/ 50692 h 2622442"/>
              <a:gd name="connsiteX19" fmla="*/ 3811283 w 4907446"/>
              <a:gd name="connsiteY19" fmla="*/ 50692 h 2622442"/>
              <a:gd name="connsiteX20" fmla="*/ 3925583 w 4907446"/>
              <a:gd name="connsiteY20" fmla="*/ 60217 h 2622442"/>
              <a:gd name="connsiteX21" fmla="*/ 4087508 w 4907446"/>
              <a:gd name="connsiteY21" fmla="*/ 88792 h 2622442"/>
              <a:gd name="connsiteX22" fmla="*/ 4192283 w 4907446"/>
              <a:gd name="connsiteY22" fmla="*/ 69742 h 2622442"/>
              <a:gd name="connsiteX23" fmla="*/ 4220858 w 4907446"/>
              <a:gd name="connsiteY23" fmla="*/ 60217 h 2622442"/>
              <a:gd name="connsiteX24" fmla="*/ 4287533 w 4907446"/>
              <a:gd name="connsiteY24" fmla="*/ 50692 h 2622442"/>
              <a:gd name="connsiteX25" fmla="*/ 4354208 w 4907446"/>
              <a:gd name="connsiteY25" fmla="*/ 22117 h 2622442"/>
              <a:gd name="connsiteX26" fmla="*/ 4420883 w 4907446"/>
              <a:gd name="connsiteY26" fmla="*/ 3067 h 2622442"/>
              <a:gd name="connsiteX27" fmla="*/ 4506608 w 4907446"/>
              <a:gd name="connsiteY27" fmla="*/ 12592 h 2622442"/>
              <a:gd name="connsiteX28" fmla="*/ 4554233 w 4907446"/>
              <a:gd name="connsiteY28" fmla="*/ 69742 h 2622442"/>
              <a:gd name="connsiteX29" fmla="*/ 4592333 w 4907446"/>
              <a:gd name="connsiteY29" fmla="*/ 88792 h 2622442"/>
              <a:gd name="connsiteX30" fmla="*/ 4601858 w 4907446"/>
              <a:gd name="connsiteY30" fmla="*/ 117367 h 2622442"/>
              <a:gd name="connsiteX31" fmla="*/ 4620908 w 4907446"/>
              <a:gd name="connsiteY31" fmla="*/ 145942 h 2622442"/>
              <a:gd name="connsiteX32" fmla="*/ 4649483 w 4907446"/>
              <a:gd name="connsiteY32" fmla="*/ 212617 h 2622442"/>
              <a:gd name="connsiteX33" fmla="*/ 4659008 w 4907446"/>
              <a:gd name="connsiteY33" fmla="*/ 298342 h 2622442"/>
              <a:gd name="connsiteX34" fmla="*/ 4668533 w 4907446"/>
              <a:gd name="connsiteY34" fmla="*/ 488842 h 2622442"/>
              <a:gd name="connsiteX35" fmla="*/ 4716158 w 4907446"/>
              <a:gd name="connsiteY35" fmla="*/ 545992 h 2622442"/>
              <a:gd name="connsiteX36" fmla="*/ 4773308 w 4907446"/>
              <a:gd name="connsiteY36" fmla="*/ 631717 h 2622442"/>
              <a:gd name="connsiteX37" fmla="*/ 4792358 w 4907446"/>
              <a:gd name="connsiteY37" fmla="*/ 660292 h 2622442"/>
              <a:gd name="connsiteX38" fmla="*/ 4811408 w 4907446"/>
              <a:gd name="connsiteY38" fmla="*/ 688867 h 2622442"/>
              <a:gd name="connsiteX39" fmla="*/ 4830458 w 4907446"/>
              <a:gd name="connsiteY39" fmla="*/ 746017 h 2622442"/>
              <a:gd name="connsiteX40" fmla="*/ 4839983 w 4907446"/>
              <a:gd name="connsiteY40" fmla="*/ 774592 h 2622442"/>
              <a:gd name="connsiteX41" fmla="*/ 4849508 w 4907446"/>
              <a:gd name="connsiteY41" fmla="*/ 812692 h 2622442"/>
              <a:gd name="connsiteX42" fmla="*/ 4868558 w 4907446"/>
              <a:gd name="connsiteY42" fmla="*/ 879367 h 2622442"/>
              <a:gd name="connsiteX43" fmla="*/ 4878083 w 4907446"/>
              <a:gd name="connsiteY43" fmla="*/ 1146067 h 2622442"/>
              <a:gd name="connsiteX44" fmla="*/ 4887608 w 4907446"/>
              <a:gd name="connsiteY44" fmla="*/ 1279417 h 2622442"/>
              <a:gd name="connsiteX45" fmla="*/ 4906658 w 4907446"/>
              <a:gd name="connsiteY45" fmla="*/ 1336567 h 2622442"/>
              <a:gd name="connsiteX46" fmla="*/ 4897133 w 4907446"/>
              <a:gd name="connsiteY46" fmla="*/ 1441342 h 2622442"/>
              <a:gd name="connsiteX47" fmla="*/ 4820933 w 4907446"/>
              <a:gd name="connsiteY47" fmla="*/ 1469917 h 2622442"/>
              <a:gd name="connsiteX48" fmla="*/ 4754258 w 4907446"/>
              <a:gd name="connsiteY48" fmla="*/ 1479442 h 2622442"/>
              <a:gd name="connsiteX49" fmla="*/ 4582808 w 4907446"/>
              <a:gd name="connsiteY49" fmla="*/ 1498492 h 2622442"/>
              <a:gd name="connsiteX50" fmla="*/ 4544708 w 4907446"/>
              <a:gd name="connsiteY50" fmla="*/ 1508017 h 2622442"/>
              <a:gd name="connsiteX51" fmla="*/ 4316108 w 4907446"/>
              <a:gd name="connsiteY51" fmla="*/ 1546117 h 2622442"/>
              <a:gd name="connsiteX52" fmla="*/ 4278008 w 4907446"/>
              <a:gd name="connsiteY52" fmla="*/ 1555642 h 2622442"/>
              <a:gd name="connsiteX53" fmla="*/ 4211333 w 4907446"/>
              <a:gd name="connsiteY53" fmla="*/ 1574692 h 2622442"/>
              <a:gd name="connsiteX54" fmla="*/ 4058933 w 4907446"/>
              <a:gd name="connsiteY54" fmla="*/ 1593742 h 2622442"/>
              <a:gd name="connsiteX55" fmla="*/ 3935108 w 4907446"/>
              <a:gd name="connsiteY55" fmla="*/ 1612792 h 2622442"/>
              <a:gd name="connsiteX56" fmla="*/ 3897008 w 4907446"/>
              <a:gd name="connsiteY56" fmla="*/ 1622317 h 2622442"/>
              <a:gd name="connsiteX57" fmla="*/ 3782708 w 4907446"/>
              <a:gd name="connsiteY57" fmla="*/ 1631842 h 2622442"/>
              <a:gd name="connsiteX58" fmla="*/ 3677933 w 4907446"/>
              <a:gd name="connsiteY58" fmla="*/ 1650892 h 2622442"/>
              <a:gd name="connsiteX59" fmla="*/ 3639833 w 4907446"/>
              <a:gd name="connsiteY59" fmla="*/ 1660417 h 2622442"/>
              <a:gd name="connsiteX60" fmla="*/ 3592208 w 4907446"/>
              <a:gd name="connsiteY60" fmla="*/ 1669942 h 2622442"/>
              <a:gd name="connsiteX61" fmla="*/ 3554108 w 4907446"/>
              <a:gd name="connsiteY61" fmla="*/ 1679467 h 2622442"/>
              <a:gd name="connsiteX62" fmla="*/ 3458858 w 4907446"/>
              <a:gd name="connsiteY62" fmla="*/ 1688992 h 2622442"/>
              <a:gd name="connsiteX63" fmla="*/ 3420758 w 4907446"/>
              <a:gd name="connsiteY63" fmla="*/ 1698517 h 2622442"/>
              <a:gd name="connsiteX64" fmla="*/ 3296933 w 4907446"/>
              <a:gd name="connsiteY64" fmla="*/ 1717567 h 2622442"/>
              <a:gd name="connsiteX65" fmla="*/ 3239783 w 4907446"/>
              <a:gd name="connsiteY65" fmla="*/ 1736617 h 2622442"/>
              <a:gd name="connsiteX66" fmla="*/ 3201683 w 4907446"/>
              <a:gd name="connsiteY66" fmla="*/ 1755667 h 2622442"/>
              <a:gd name="connsiteX67" fmla="*/ 3144533 w 4907446"/>
              <a:gd name="connsiteY67" fmla="*/ 1774717 h 2622442"/>
              <a:gd name="connsiteX68" fmla="*/ 3087383 w 4907446"/>
              <a:gd name="connsiteY68" fmla="*/ 1812817 h 2622442"/>
              <a:gd name="connsiteX69" fmla="*/ 3058808 w 4907446"/>
              <a:gd name="connsiteY69" fmla="*/ 1831867 h 2622442"/>
              <a:gd name="connsiteX70" fmla="*/ 3039758 w 4907446"/>
              <a:gd name="connsiteY70" fmla="*/ 1860442 h 2622442"/>
              <a:gd name="connsiteX71" fmla="*/ 3011183 w 4907446"/>
              <a:gd name="connsiteY71" fmla="*/ 1927117 h 2622442"/>
              <a:gd name="connsiteX72" fmla="*/ 2992133 w 4907446"/>
              <a:gd name="connsiteY72" fmla="*/ 2117617 h 2622442"/>
              <a:gd name="connsiteX73" fmla="*/ 2944508 w 4907446"/>
              <a:gd name="connsiteY73" fmla="*/ 2212867 h 2622442"/>
              <a:gd name="connsiteX74" fmla="*/ 2906408 w 4907446"/>
              <a:gd name="connsiteY74" fmla="*/ 2298592 h 2622442"/>
              <a:gd name="connsiteX75" fmla="*/ 2887358 w 4907446"/>
              <a:gd name="connsiteY75" fmla="*/ 2374792 h 2622442"/>
              <a:gd name="connsiteX76" fmla="*/ 2877833 w 4907446"/>
              <a:gd name="connsiteY76" fmla="*/ 2403367 h 2622442"/>
              <a:gd name="connsiteX77" fmla="*/ 2868308 w 4907446"/>
              <a:gd name="connsiteY77" fmla="*/ 2460517 h 2622442"/>
              <a:gd name="connsiteX78" fmla="*/ 2858783 w 4907446"/>
              <a:gd name="connsiteY78" fmla="*/ 2489092 h 2622442"/>
              <a:gd name="connsiteX79" fmla="*/ 2811158 w 4907446"/>
              <a:gd name="connsiteY79" fmla="*/ 2546242 h 2622442"/>
              <a:gd name="connsiteX80" fmla="*/ 2715908 w 4907446"/>
              <a:gd name="connsiteY80" fmla="*/ 2603392 h 2622442"/>
              <a:gd name="connsiteX81" fmla="*/ 2658758 w 4907446"/>
              <a:gd name="connsiteY81" fmla="*/ 2622442 h 2622442"/>
              <a:gd name="connsiteX82" fmla="*/ 2449208 w 4907446"/>
              <a:gd name="connsiteY82" fmla="*/ 2612917 h 2622442"/>
              <a:gd name="connsiteX83" fmla="*/ 2420633 w 4907446"/>
              <a:gd name="connsiteY83" fmla="*/ 2603392 h 2622442"/>
              <a:gd name="connsiteX84" fmla="*/ 2134883 w 4907446"/>
              <a:gd name="connsiteY84" fmla="*/ 2593867 h 2622442"/>
              <a:gd name="connsiteX85" fmla="*/ 1953908 w 4907446"/>
              <a:gd name="connsiteY85" fmla="*/ 2574817 h 2622442"/>
              <a:gd name="connsiteX86" fmla="*/ 1353833 w 4907446"/>
              <a:gd name="connsiteY86" fmla="*/ 2565292 h 2622442"/>
              <a:gd name="connsiteX87" fmla="*/ 1001408 w 4907446"/>
              <a:gd name="connsiteY87" fmla="*/ 2565292 h 2622442"/>
              <a:gd name="connsiteX88" fmla="*/ 810908 w 4907446"/>
              <a:gd name="connsiteY88" fmla="*/ 2546242 h 2622442"/>
              <a:gd name="connsiteX89" fmla="*/ 706133 w 4907446"/>
              <a:gd name="connsiteY89" fmla="*/ 2527192 h 2622442"/>
              <a:gd name="connsiteX90" fmla="*/ 525158 w 4907446"/>
              <a:gd name="connsiteY90" fmla="*/ 2508142 h 2622442"/>
              <a:gd name="connsiteX91" fmla="*/ 363233 w 4907446"/>
              <a:gd name="connsiteY91" fmla="*/ 2489092 h 2622442"/>
              <a:gd name="connsiteX92" fmla="*/ 325133 w 4907446"/>
              <a:gd name="connsiteY92" fmla="*/ 2479567 h 2622442"/>
              <a:gd name="connsiteX93" fmla="*/ 67958 w 4907446"/>
              <a:gd name="connsiteY93" fmla="*/ 2470042 h 2622442"/>
              <a:gd name="connsiteX94" fmla="*/ 10808 w 4907446"/>
              <a:gd name="connsiteY94" fmla="*/ 2422417 h 2622442"/>
              <a:gd name="connsiteX95" fmla="*/ 1283 w 4907446"/>
              <a:gd name="connsiteY95" fmla="*/ 2393842 h 2622442"/>
              <a:gd name="connsiteX96" fmla="*/ 10808 w 4907446"/>
              <a:gd name="connsiteY96" fmla="*/ 2260492 h 2622442"/>
              <a:gd name="connsiteX97" fmla="*/ 48908 w 4907446"/>
              <a:gd name="connsiteY97" fmla="*/ 2203342 h 2622442"/>
              <a:gd name="connsiteX98" fmla="*/ 67958 w 4907446"/>
              <a:gd name="connsiteY98" fmla="*/ 2146192 h 2622442"/>
              <a:gd name="connsiteX99" fmla="*/ 87008 w 4907446"/>
              <a:gd name="connsiteY99" fmla="*/ 2060467 h 2622442"/>
              <a:gd name="connsiteX100" fmla="*/ 106058 w 4907446"/>
              <a:gd name="connsiteY100" fmla="*/ 1984267 h 2622442"/>
              <a:gd name="connsiteX101" fmla="*/ 125108 w 4907446"/>
              <a:gd name="connsiteY101" fmla="*/ 1908067 h 2622442"/>
              <a:gd name="connsiteX102" fmla="*/ 163208 w 4907446"/>
              <a:gd name="connsiteY102" fmla="*/ 1841392 h 2622442"/>
              <a:gd name="connsiteX103" fmla="*/ 172733 w 4907446"/>
              <a:gd name="connsiteY103" fmla="*/ 1508017 h 2622442"/>
              <a:gd name="connsiteX104" fmla="*/ 182258 w 4907446"/>
              <a:gd name="connsiteY104" fmla="*/ 1469917 h 2622442"/>
              <a:gd name="connsiteX105" fmla="*/ 201308 w 4907446"/>
              <a:gd name="connsiteY105" fmla="*/ 1374667 h 2622442"/>
              <a:gd name="connsiteX106" fmla="*/ 220358 w 4907446"/>
              <a:gd name="connsiteY106" fmla="*/ 1069867 h 2622442"/>
              <a:gd name="connsiteX107" fmla="*/ 239408 w 4907446"/>
              <a:gd name="connsiteY107" fmla="*/ 1012717 h 2622442"/>
              <a:gd name="connsiteX108" fmla="*/ 248933 w 4907446"/>
              <a:gd name="connsiteY108" fmla="*/ 984142 h 2622442"/>
              <a:gd name="connsiteX109" fmla="*/ 258458 w 4907446"/>
              <a:gd name="connsiteY109" fmla="*/ 936517 h 2622442"/>
              <a:gd name="connsiteX110" fmla="*/ 277508 w 4907446"/>
              <a:gd name="connsiteY110" fmla="*/ 784117 h 2622442"/>
              <a:gd name="connsiteX111" fmla="*/ 287033 w 4907446"/>
              <a:gd name="connsiteY111" fmla="*/ 755542 h 2622442"/>
              <a:gd name="connsiteX112" fmla="*/ 306083 w 4907446"/>
              <a:gd name="connsiteY112" fmla="*/ 726967 h 2622442"/>
              <a:gd name="connsiteX113" fmla="*/ 315608 w 4907446"/>
              <a:gd name="connsiteY113" fmla="*/ 650767 h 2622442"/>
              <a:gd name="connsiteX114" fmla="*/ 325133 w 4907446"/>
              <a:gd name="connsiteY114" fmla="*/ 603142 h 2622442"/>
              <a:gd name="connsiteX115" fmla="*/ 344183 w 4907446"/>
              <a:gd name="connsiteY115" fmla="*/ 393592 h 2622442"/>
              <a:gd name="connsiteX116" fmla="*/ 353708 w 4907446"/>
              <a:gd name="connsiteY116" fmla="*/ 365017 h 2622442"/>
              <a:gd name="connsiteX117" fmla="*/ 372758 w 4907446"/>
              <a:gd name="connsiteY117" fmla="*/ 336442 h 2622442"/>
              <a:gd name="connsiteX118" fmla="*/ 382283 w 4907446"/>
              <a:gd name="connsiteY118" fmla="*/ 298342 h 2622442"/>
              <a:gd name="connsiteX119" fmla="*/ 401333 w 4907446"/>
              <a:gd name="connsiteY119" fmla="*/ 212617 h 2622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907446" h="2622442">
                <a:moveTo>
                  <a:pt x="391808" y="155467"/>
                </a:moveTo>
                <a:cubicBezTo>
                  <a:pt x="458585" y="133208"/>
                  <a:pt x="414785" y="143701"/>
                  <a:pt x="544208" y="155467"/>
                </a:cubicBezTo>
                <a:cubicBezTo>
                  <a:pt x="572841" y="158070"/>
                  <a:pt x="601358" y="161817"/>
                  <a:pt x="629933" y="164992"/>
                </a:cubicBezTo>
                <a:cubicBezTo>
                  <a:pt x="687468" y="160882"/>
                  <a:pt x="786408" y="155573"/>
                  <a:pt x="849008" y="145942"/>
                </a:cubicBezTo>
                <a:cubicBezTo>
                  <a:pt x="861947" y="143951"/>
                  <a:pt x="874132" y="138147"/>
                  <a:pt x="887108" y="136417"/>
                </a:cubicBezTo>
                <a:cubicBezTo>
                  <a:pt x="922628" y="131681"/>
                  <a:pt x="1101303" y="118178"/>
                  <a:pt x="1125233" y="117367"/>
                </a:cubicBezTo>
                <a:cubicBezTo>
                  <a:pt x="1268061" y="112525"/>
                  <a:pt x="1410983" y="111017"/>
                  <a:pt x="1553858" y="107842"/>
                </a:cubicBezTo>
                <a:cubicBezTo>
                  <a:pt x="1595133" y="104667"/>
                  <a:pt x="1636514" y="102651"/>
                  <a:pt x="1677683" y="98317"/>
                </a:cubicBezTo>
                <a:cubicBezTo>
                  <a:pt x="1696890" y="96295"/>
                  <a:pt x="1715638" y="90925"/>
                  <a:pt x="1734833" y="88792"/>
                </a:cubicBezTo>
                <a:cubicBezTo>
                  <a:pt x="1772831" y="84570"/>
                  <a:pt x="1811091" y="83071"/>
                  <a:pt x="1849133" y="79267"/>
                </a:cubicBezTo>
                <a:cubicBezTo>
                  <a:pt x="1874604" y="76720"/>
                  <a:pt x="1899933" y="72917"/>
                  <a:pt x="1925333" y="69742"/>
                </a:cubicBezTo>
                <a:cubicBezTo>
                  <a:pt x="2083352" y="76612"/>
                  <a:pt x="2129532" y="76183"/>
                  <a:pt x="2268233" y="88792"/>
                </a:cubicBezTo>
                <a:cubicBezTo>
                  <a:pt x="2296866" y="91395"/>
                  <a:pt x="2325559" y="93833"/>
                  <a:pt x="2353958" y="98317"/>
                </a:cubicBezTo>
                <a:cubicBezTo>
                  <a:pt x="2385941" y="103367"/>
                  <a:pt x="2449208" y="117367"/>
                  <a:pt x="2449208" y="117367"/>
                </a:cubicBezTo>
                <a:cubicBezTo>
                  <a:pt x="2496833" y="114192"/>
                  <a:pt x="2544589" y="112591"/>
                  <a:pt x="2592083" y="107842"/>
                </a:cubicBezTo>
                <a:cubicBezTo>
                  <a:pt x="2607192" y="106331"/>
                  <a:pt x="2660675" y="93687"/>
                  <a:pt x="2677808" y="88792"/>
                </a:cubicBezTo>
                <a:cubicBezTo>
                  <a:pt x="2687462" y="86034"/>
                  <a:pt x="2696582" y="81445"/>
                  <a:pt x="2706383" y="79267"/>
                </a:cubicBezTo>
                <a:cubicBezTo>
                  <a:pt x="2725236" y="75077"/>
                  <a:pt x="2744369" y="72137"/>
                  <a:pt x="2763533" y="69742"/>
                </a:cubicBezTo>
                <a:cubicBezTo>
                  <a:pt x="2935185" y="48285"/>
                  <a:pt x="3062335" y="55371"/>
                  <a:pt x="3258833" y="50692"/>
                </a:cubicBezTo>
                <a:cubicBezTo>
                  <a:pt x="3461600" y="0"/>
                  <a:pt x="3306019" y="35381"/>
                  <a:pt x="3811283" y="50692"/>
                </a:cubicBezTo>
                <a:cubicBezTo>
                  <a:pt x="3849498" y="51850"/>
                  <a:pt x="3887483" y="57042"/>
                  <a:pt x="3925583" y="60217"/>
                </a:cubicBezTo>
                <a:cubicBezTo>
                  <a:pt x="3968597" y="69776"/>
                  <a:pt x="4041463" y="88792"/>
                  <a:pt x="4087508" y="88792"/>
                </a:cubicBezTo>
                <a:cubicBezTo>
                  <a:pt x="4114488" y="88792"/>
                  <a:pt x="4163105" y="78079"/>
                  <a:pt x="4192283" y="69742"/>
                </a:cubicBezTo>
                <a:cubicBezTo>
                  <a:pt x="4201937" y="66984"/>
                  <a:pt x="4211013" y="62186"/>
                  <a:pt x="4220858" y="60217"/>
                </a:cubicBezTo>
                <a:cubicBezTo>
                  <a:pt x="4242873" y="55814"/>
                  <a:pt x="4265308" y="53867"/>
                  <a:pt x="4287533" y="50692"/>
                </a:cubicBezTo>
                <a:cubicBezTo>
                  <a:pt x="4354546" y="28354"/>
                  <a:pt x="4271818" y="57427"/>
                  <a:pt x="4354208" y="22117"/>
                </a:cubicBezTo>
                <a:cubicBezTo>
                  <a:pt x="4373339" y="13918"/>
                  <a:pt x="4401549" y="7900"/>
                  <a:pt x="4420883" y="3067"/>
                </a:cubicBezTo>
                <a:cubicBezTo>
                  <a:pt x="4449458" y="6242"/>
                  <a:pt x="4479333" y="3500"/>
                  <a:pt x="4506608" y="12592"/>
                </a:cubicBezTo>
                <a:cubicBezTo>
                  <a:pt x="4535996" y="22388"/>
                  <a:pt x="4533899" y="52797"/>
                  <a:pt x="4554233" y="69742"/>
                </a:cubicBezTo>
                <a:cubicBezTo>
                  <a:pt x="4565141" y="78832"/>
                  <a:pt x="4579633" y="82442"/>
                  <a:pt x="4592333" y="88792"/>
                </a:cubicBezTo>
                <a:cubicBezTo>
                  <a:pt x="4595508" y="98317"/>
                  <a:pt x="4597368" y="108387"/>
                  <a:pt x="4601858" y="117367"/>
                </a:cubicBezTo>
                <a:cubicBezTo>
                  <a:pt x="4606978" y="127606"/>
                  <a:pt x="4616399" y="135420"/>
                  <a:pt x="4620908" y="145942"/>
                </a:cubicBezTo>
                <a:cubicBezTo>
                  <a:pt x="4657812" y="232052"/>
                  <a:pt x="4601657" y="140878"/>
                  <a:pt x="4649483" y="212617"/>
                </a:cubicBezTo>
                <a:cubicBezTo>
                  <a:pt x="4652658" y="241192"/>
                  <a:pt x="4657030" y="269659"/>
                  <a:pt x="4659008" y="298342"/>
                </a:cubicBezTo>
                <a:cubicBezTo>
                  <a:pt x="4663382" y="361771"/>
                  <a:pt x="4660310" y="425797"/>
                  <a:pt x="4668533" y="488842"/>
                </a:cubicBezTo>
                <a:cubicBezTo>
                  <a:pt x="4670819" y="506368"/>
                  <a:pt x="4708007" y="535512"/>
                  <a:pt x="4716158" y="545992"/>
                </a:cubicBezTo>
                <a:lnTo>
                  <a:pt x="4773308" y="631717"/>
                </a:lnTo>
                <a:lnTo>
                  <a:pt x="4792358" y="660292"/>
                </a:lnTo>
                <a:cubicBezTo>
                  <a:pt x="4798708" y="669817"/>
                  <a:pt x="4807788" y="678007"/>
                  <a:pt x="4811408" y="688867"/>
                </a:cubicBezTo>
                <a:lnTo>
                  <a:pt x="4830458" y="746017"/>
                </a:lnTo>
                <a:cubicBezTo>
                  <a:pt x="4833633" y="755542"/>
                  <a:pt x="4837548" y="764852"/>
                  <a:pt x="4839983" y="774592"/>
                </a:cubicBezTo>
                <a:cubicBezTo>
                  <a:pt x="4843158" y="787292"/>
                  <a:pt x="4845912" y="800105"/>
                  <a:pt x="4849508" y="812692"/>
                </a:cubicBezTo>
                <a:cubicBezTo>
                  <a:pt x="4876837" y="908345"/>
                  <a:pt x="4838781" y="760260"/>
                  <a:pt x="4868558" y="879367"/>
                </a:cubicBezTo>
                <a:cubicBezTo>
                  <a:pt x="4871733" y="968267"/>
                  <a:pt x="4873852" y="1057211"/>
                  <a:pt x="4878083" y="1146067"/>
                </a:cubicBezTo>
                <a:cubicBezTo>
                  <a:pt x="4880203" y="1190580"/>
                  <a:pt x="4880997" y="1235347"/>
                  <a:pt x="4887608" y="1279417"/>
                </a:cubicBezTo>
                <a:cubicBezTo>
                  <a:pt x="4890587" y="1299275"/>
                  <a:pt x="4906658" y="1336567"/>
                  <a:pt x="4906658" y="1336567"/>
                </a:cubicBezTo>
                <a:cubicBezTo>
                  <a:pt x="4903483" y="1371492"/>
                  <a:pt x="4907446" y="1407824"/>
                  <a:pt x="4897133" y="1441342"/>
                </a:cubicBezTo>
                <a:cubicBezTo>
                  <a:pt x="4890765" y="1462039"/>
                  <a:pt x="4829328" y="1468518"/>
                  <a:pt x="4820933" y="1469917"/>
                </a:cubicBezTo>
                <a:cubicBezTo>
                  <a:pt x="4798788" y="1473608"/>
                  <a:pt x="4776555" y="1476819"/>
                  <a:pt x="4754258" y="1479442"/>
                </a:cubicBezTo>
                <a:cubicBezTo>
                  <a:pt x="4704363" y="1485312"/>
                  <a:pt x="4633852" y="1489985"/>
                  <a:pt x="4582808" y="1498492"/>
                </a:cubicBezTo>
                <a:cubicBezTo>
                  <a:pt x="4569895" y="1500644"/>
                  <a:pt x="4557621" y="1505865"/>
                  <a:pt x="4544708" y="1508017"/>
                </a:cubicBezTo>
                <a:cubicBezTo>
                  <a:pt x="4447934" y="1524146"/>
                  <a:pt x="4405898" y="1523669"/>
                  <a:pt x="4316108" y="1546117"/>
                </a:cubicBezTo>
                <a:cubicBezTo>
                  <a:pt x="4303408" y="1549292"/>
                  <a:pt x="4290595" y="1552046"/>
                  <a:pt x="4278008" y="1555642"/>
                </a:cubicBezTo>
                <a:cubicBezTo>
                  <a:pt x="4249666" y="1563740"/>
                  <a:pt x="4242677" y="1569990"/>
                  <a:pt x="4211333" y="1574692"/>
                </a:cubicBezTo>
                <a:cubicBezTo>
                  <a:pt x="4160704" y="1582286"/>
                  <a:pt x="4109134" y="1583702"/>
                  <a:pt x="4058933" y="1593742"/>
                </a:cubicBezTo>
                <a:cubicBezTo>
                  <a:pt x="3913266" y="1622875"/>
                  <a:pt x="4142703" y="1578193"/>
                  <a:pt x="3935108" y="1612792"/>
                </a:cubicBezTo>
                <a:cubicBezTo>
                  <a:pt x="3922195" y="1614944"/>
                  <a:pt x="3909998" y="1620693"/>
                  <a:pt x="3897008" y="1622317"/>
                </a:cubicBezTo>
                <a:cubicBezTo>
                  <a:pt x="3859071" y="1627059"/>
                  <a:pt x="3820808" y="1628667"/>
                  <a:pt x="3782708" y="1631842"/>
                </a:cubicBezTo>
                <a:cubicBezTo>
                  <a:pt x="3721400" y="1652278"/>
                  <a:pt x="3785636" y="1632941"/>
                  <a:pt x="3677933" y="1650892"/>
                </a:cubicBezTo>
                <a:cubicBezTo>
                  <a:pt x="3665020" y="1653044"/>
                  <a:pt x="3652612" y="1657577"/>
                  <a:pt x="3639833" y="1660417"/>
                </a:cubicBezTo>
                <a:cubicBezTo>
                  <a:pt x="3624029" y="1663929"/>
                  <a:pt x="3608012" y="1666430"/>
                  <a:pt x="3592208" y="1669942"/>
                </a:cubicBezTo>
                <a:cubicBezTo>
                  <a:pt x="3579429" y="1672782"/>
                  <a:pt x="3567067" y="1677616"/>
                  <a:pt x="3554108" y="1679467"/>
                </a:cubicBezTo>
                <a:cubicBezTo>
                  <a:pt x="3522520" y="1683980"/>
                  <a:pt x="3490608" y="1685817"/>
                  <a:pt x="3458858" y="1688992"/>
                </a:cubicBezTo>
                <a:cubicBezTo>
                  <a:pt x="3446158" y="1692167"/>
                  <a:pt x="3433595" y="1695950"/>
                  <a:pt x="3420758" y="1698517"/>
                </a:cubicBezTo>
                <a:cubicBezTo>
                  <a:pt x="3387718" y="1705125"/>
                  <a:pt x="3328956" y="1712992"/>
                  <a:pt x="3296933" y="1717567"/>
                </a:cubicBezTo>
                <a:cubicBezTo>
                  <a:pt x="3277883" y="1723917"/>
                  <a:pt x="3257744" y="1727637"/>
                  <a:pt x="3239783" y="1736617"/>
                </a:cubicBezTo>
                <a:cubicBezTo>
                  <a:pt x="3227083" y="1742967"/>
                  <a:pt x="3214866" y="1750394"/>
                  <a:pt x="3201683" y="1755667"/>
                </a:cubicBezTo>
                <a:cubicBezTo>
                  <a:pt x="3183039" y="1763125"/>
                  <a:pt x="3161241" y="1763578"/>
                  <a:pt x="3144533" y="1774717"/>
                </a:cubicBezTo>
                <a:lnTo>
                  <a:pt x="3087383" y="1812817"/>
                </a:lnTo>
                <a:lnTo>
                  <a:pt x="3058808" y="1831867"/>
                </a:lnTo>
                <a:cubicBezTo>
                  <a:pt x="3052458" y="1841392"/>
                  <a:pt x="3044267" y="1849920"/>
                  <a:pt x="3039758" y="1860442"/>
                </a:cubicBezTo>
                <a:cubicBezTo>
                  <a:pt x="3002854" y="1946552"/>
                  <a:pt x="3059009" y="1855378"/>
                  <a:pt x="3011183" y="1927117"/>
                </a:cubicBezTo>
                <a:cubicBezTo>
                  <a:pt x="2986458" y="2075466"/>
                  <a:pt x="3021202" y="1855994"/>
                  <a:pt x="2992133" y="2117617"/>
                </a:cubicBezTo>
                <a:cubicBezTo>
                  <a:pt x="2983136" y="2198591"/>
                  <a:pt x="2979234" y="2108688"/>
                  <a:pt x="2944508" y="2212867"/>
                </a:cubicBezTo>
                <a:cubicBezTo>
                  <a:pt x="2921838" y="2280877"/>
                  <a:pt x="2936597" y="2253309"/>
                  <a:pt x="2906408" y="2298592"/>
                </a:cubicBezTo>
                <a:cubicBezTo>
                  <a:pt x="2900058" y="2323992"/>
                  <a:pt x="2895637" y="2349954"/>
                  <a:pt x="2887358" y="2374792"/>
                </a:cubicBezTo>
                <a:cubicBezTo>
                  <a:pt x="2884183" y="2384317"/>
                  <a:pt x="2880011" y="2393566"/>
                  <a:pt x="2877833" y="2403367"/>
                </a:cubicBezTo>
                <a:cubicBezTo>
                  <a:pt x="2873643" y="2422220"/>
                  <a:pt x="2872498" y="2441664"/>
                  <a:pt x="2868308" y="2460517"/>
                </a:cubicBezTo>
                <a:cubicBezTo>
                  <a:pt x="2866130" y="2470318"/>
                  <a:pt x="2863273" y="2480112"/>
                  <a:pt x="2858783" y="2489092"/>
                </a:cubicBezTo>
                <a:cubicBezTo>
                  <a:pt x="2848777" y="2509104"/>
                  <a:pt x="2828393" y="2532837"/>
                  <a:pt x="2811158" y="2546242"/>
                </a:cubicBezTo>
                <a:cubicBezTo>
                  <a:pt x="2787480" y="2564658"/>
                  <a:pt x="2746401" y="2591195"/>
                  <a:pt x="2715908" y="2603392"/>
                </a:cubicBezTo>
                <a:cubicBezTo>
                  <a:pt x="2697264" y="2610850"/>
                  <a:pt x="2658758" y="2622442"/>
                  <a:pt x="2658758" y="2622442"/>
                </a:cubicBezTo>
                <a:cubicBezTo>
                  <a:pt x="2588908" y="2619267"/>
                  <a:pt x="2518907" y="2618493"/>
                  <a:pt x="2449208" y="2612917"/>
                </a:cubicBezTo>
                <a:cubicBezTo>
                  <a:pt x="2439200" y="2612116"/>
                  <a:pt x="2430655" y="2603999"/>
                  <a:pt x="2420633" y="2603392"/>
                </a:cubicBezTo>
                <a:cubicBezTo>
                  <a:pt x="2325505" y="2597627"/>
                  <a:pt x="2230133" y="2597042"/>
                  <a:pt x="2134883" y="2593867"/>
                </a:cubicBezTo>
                <a:cubicBezTo>
                  <a:pt x="2060968" y="2581548"/>
                  <a:pt x="2045397" y="2577225"/>
                  <a:pt x="1953908" y="2574817"/>
                </a:cubicBezTo>
                <a:cubicBezTo>
                  <a:pt x="1753927" y="2569554"/>
                  <a:pt x="1553858" y="2568467"/>
                  <a:pt x="1353833" y="2565292"/>
                </a:cubicBezTo>
                <a:cubicBezTo>
                  <a:pt x="1175873" y="2539869"/>
                  <a:pt x="1381507" y="2565292"/>
                  <a:pt x="1001408" y="2565292"/>
                </a:cubicBezTo>
                <a:cubicBezTo>
                  <a:pt x="969292" y="2565292"/>
                  <a:pt x="852940" y="2552709"/>
                  <a:pt x="810908" y="2546242"/>
                </a:cubicBezTo>
                <a:cubicBezTo>
                  <a:pt x="597585" y="2513423"/>
                  <a:pt x="954326" y="2562648"/>
                  <a:pt x="706133" y="2527192"/>
                </a:cubicBezTo>
                <a:cubicBezTo>
                  <a:pt x="633290" y="2516786"/>
                  <a:pt x="603152" y="2515232"/>
                  <a:pt x="525158" y="2508142"/>
                </a:cubicBezTo>
                <a:cubicBezTo>
                  <a:pt x="409359" y="2484982"/>
                  <a:pt x="566130" y="2514454"/>
                  <a:pt x="363233" y="2489092"/>
                </a:cubicBezTo>
                <a:cubicBezTo>
                  <a:pt x="350243" y="2487468"/>
                  <a:pt x="338197" y="2480410"/>
                  <a:pt x="325133" y="2479567"/>
                </a:cubicBezTo>
                <a:cubicBezTo>
                  <a:pt x="239527" y="2474044"/>
                  <a:pt x="153683" y="2473217"/>
                  <a:pt x="67958" y="2470042"/>
                </a:cubicBezTo>
                <a:cubicBezTo>
                  <a:pt x="46873" y="2455985"/>
                  <a:pt x="25476" y="2444419"/>
                  <a:pt x="10808" y="2422417"/>
                </a:cubicBezTo>
                <a:cubicBezTo>
                  <a:pt x="5239" y="2414063"/>
                  <a:pt x="4458" y="2403367"/>
                  <a:pt x="1283" y="2393842"/>
                </a:cubicBezTo>
                <a:cubicBezTo>
                  <a:pt x="4458" y="2349392"/>
                  <a:pt x="0" y="2303725"/>
                  <a:pt x="10808" y="2260492"/>
                </a:cubicBezTo>
                <a:cubicBezTo>
                  <a:pt x="16361" y="2238280"/>
                  <a:pt x="41668" y="2225062"/>
                  <a:pt x="48908" y="2203342"/>
                </a:cubicBezTo>
                <a:cubicBezTo>
                  <a:pt x="55258" y="2184292"/>
                  <a:pt x="63088" y="2165673"/>
                  <a:pt x="67958" y="2146192"/>
                </a:cubicBezTo>
                <a:cubicBezTo>
                  <a:pt x="100965" y="2014162"/>
                  <a:pt x="50731" y="2217667"/>
                  <a:pt x="87008" y="2060467"/>
                </a:cubicBezTo>
                <a:cubicBezTo>
                  <a:pt x="92895" y="2034956"/>
                  <a:pt x="100923" y="2009940"/>
                  <a:pt x="106058" y="1984267"/>
                </a:cubicBezTo>
                <a:cubicBezTo>
                  <a:pt x="111649" y="1956314"/>
                  <a:pt x="114125" y="1933695"/>
                  <a:pt x="125108" y="1908067"/>
                </a:cubicBezTo>
                <a:cubicBezTo>
                  <a:pt x="139610" y="1874230"/>
                  <a:pt x="144076" y="1870090"/>
                  <a:pt x="163208" y="1841392"/>
                </a:cubicBezTo>
                <a:cubicBezTo>
                  <a:pt x="166383" y="1730267"/>
                  <a:pt x="167039" y="1619041"/>
                  <a:pt x="172733" y="1508017"/>
                </a:cubicBezTo>
                <a:cubicBezTo>
                  <a:pt x="173403" y="1494943"/>
                  <a:pt x="179691" y="1482754"/>
                  <a:pt x="182258" y="1469917"/>
                </a:cubicBezTo>
                <a:cubicBezTo>
                  <a:pt x="205612" y="1353146"/>
                  <a:pt x="179184" y="1463164"/>
                  <a:pt x="201308" y="1374667"/>
                </a:cubicBezTo>
                <a:cubicBezTo>
                  <a:pt x="202146" y="1354546"/>
                  <a:pt x="204647" y="1143187"/>
                  <a:pt x="220358" y="1069867"/>
                </a:cubicBezTo>
                <a:cubicBezTo>
                  <a:pt x="224565" y="1050232"/>
                  <a:pt x="233058" y="1031767"/>
                  <a:pt x="239408" y="1012717"/>
                </a:cubicBezTo>
                <a:cubicBezTo>
                  <a:pt x="242583" y="1003192"/>
                  <a:pt x="246964" y="993987"/>
                  <a:pt x="248933" y="984142"/>
                </a:cubicBezTo>
                <a:lnTo>
                  <a:pt x="258458" y="936517"/>
                </a:lnTo>
                <a:cubicBezTo>
                  <a:pt x="264373" y="871453"/>
                  <a:pt x="263449" y="840354"/>
                  <a:pt x="277508" y="784117"/>
                </a:cubicBezTo>
                <a:cubicBezTo>
                  <a:pt x="279943" y="774377"/>
                  <a:pt x="282543" y="764522"/>
                  <a:pt x="287033" y="755542"/>
                </a:cubicBezTo>
                <a:cubicBezTo>
                  <a:pt x="292153" y="745303"/>
                  <a:pt x="299733" y="736492"/>
                  <a:pt x="306083" y="726967"/>
                </a:cubicBezTo>
                <a:cubicBezTo>
                  <a:pt x="309258" y="701567"/>
                  <a:pt x="311716" y="676067"/>
                  <a:pt x="315608" y="650767"/>
                </a:cubicBezTo>
                <a:cubicBezTo>
                  <a:pt x="318070" y="634766"/>
                  <a:pt x="323598" y="619258"/>
                  <a:pt x="325133" y="603142"/>
                </a:cubicBezTo>
                <a:cubicBezTo>
                  <a:pt x="333909" y="510993"/>
                  <a:pt x="327031" y="470774"/>
                  <a:pt x="344183" y="393592"/>
                </a:cubicBezTo>
                <a:cubicBezTo>
                  <a:pt x="346361" y="383791"/>
                  <a:pt x="349218" y="373997"/>
                  <a:pt x="353708" y="365017"/>
                </a:cubicBezTo>
                <a:cubicBezTo>
                  <a:pt x="358828" y="354778"/>
                  <a:pt x="366408" y="345967"/>
                  <a:pt x="372758" y="336442"/>
                </a:cubicBezTo>
                <a:cubicBezTo>
                  <a:pt x="375933" y="323742"/>
                  <a:pt x="380553" y="311318"/>
                  <a:pt x="382283" y="298342"/>
                </a:cubicBezTo>
                <a:cubicBezTo>
                  <a:pt x="396197" y="193989"/>
                  <a:pt x="375366" y="160684"/>
                  <a:pt x="401333" y="212617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2095500" y="2786063"/>
            <a:ext cx="5767" cy="23812"/>
          </a:xfrm>
          <a:custGeom>
            <a:avLst/>
            <a:gdLst>
              <a:gd name="connsiteX0" fmla="*/ 0 w 5767"/>
              <a:gd name="connsiteY0" fmla="*/ 23812 h 23812"/>
              <a:gd name="connsiteX1" fmla="*/ 4763 w 5767"/>
              <a:gd name="connsiteY1" fmla="*/ 0 h 23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767" h="23812">
                <a:moveTo>
                  <a:pt x="0" y="23812"/>
                </a:moveTo>
                <a:cubicBezTo>
                  <a:pt x="5767" y="6513"/>
                  <a:pt x="4763" y="14545"/>
                  <a:pt x="4763" y="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Freeform 24"/>
          <p:cNvSpPr/>
          <p:nvPr/>
        </p:nvSpPr>
        <p:spPr>
          <a:xfrm>
            <a:off x="2105025" y="2562225"/>
            <a:ext cx="4034381" cy="128588"/>
          </a:xfrm>
          <a:custGeom>
            <a:avLst/>
            <a:gdLst>
              <a:gd name="connsiteX0" fmla="*/ 0 w 4034381"/>
              <a:gd name="connsiteY0" fmla="*/ 100013 h 128588"/>
              <a:gd name="connsiteX1" fmla="*/ 33338 w 4034381"/>
              <a:gd name="connsiteY1" fmla="*/ 95250 h 128588"/>
              <a:gd name="connsiteX2" fmla="*/ 47625 w 4034381"/>
              <a:gd name="connsiteY2" fmla="*/ 90488 h 128588"/>
              <a:gd name="connsiteX3" fmla="*/ 80963 w 4034381"/>
              <a:gd name="connsiteY3" fmla="*/ 85725 h 128588"/>
              <a:gd name="connsiteX4" fmla="*/ 100013 w 4034381"/>
              <a:gd name="connsiteY4" fmla="*/ 80963 h 128588"/>
              <a:gd name="connsiteX5" fmla="*/ 138113 w 4034381"/>
              <a:gd name="connsiteY5" fmla="*/ 76200 h 128588"/>
              <a:gd name="connsiteX6" fmla="*/ 209550 w 4034381"/>
              <a:gd name="connsiteY6" fmla="*/ 80963 h 128588"/>
              <a:gd name="connsiteX7" fmla="*/ 238125 w 4034381"/>
              <a:gd name="connsiteY7" fmla="*/ 90488 h 128588"/>
              <a:gd name="connsiteX8" fmla="*/ 276225 w 4034381"/>
              <a:gd name="connsiteY8" fmla="*/ 95250 h 128588"/>
              <a:gd name="connsiteX9" fmla="*/ 333375 w 4034381"/>
              <a:gd name="connsiteY9" fmla="*/ 104775 h 128588"/>
              <a:gd name="connsiteX10" fmla="*/ 347663 w 4034381"/>
              <a:gd name="connsiteY10" fmla="*/ 109538 h 128588"/>
              <a:gd name="connsiteX11" fmla="*/ 371475 w 4034381"/>
              <a:gd name="connsiteY11" fmla="*/ 114300 h 128588"/>
              <a:gd name="connsiteX12" fmla="*/ 414338 w 4034381"/>
              <a:gd name="connsiteY12" fmla="*/ 119063 h 128588"/>
              <a:gd name="connsiteX13" fmla="*/ 438150 w 4034381"/>
              <a:gd name="connsiteY13" fmla="*/ 123825 h 128588"/>
              <a:gd name="connsiteX14" fmla="*/ 476250 w 4034381"/>
              <a:gd name="connsiteY14" fmla="*/ 128588 h 128588"/>
              <a:gd name="connsiteX15" fmla="*/ 576263 w 4034381"/>
              <a:gd name="connsiteY15" fmla="*/ 123825 h 128588"/>
              <a:gd name="connsiteX16" fmla="*/ 590550 w 4034381"/>
              <a:gd name="connsiteY16" fmla="*/ 114300 h 128588"/>
              <a:gd name="connsiteX17" fmla="*/ 661988 w 4034381"/>
              <a:gd name="connsiteY17" fmla="*/ 100013 h 128588"/>
              <a:gd name="connsiteX18" fmla="*/ 938213 w 4034381"/>
              <a:gd name="connsiteY18" fmla="*/ 95250 h 128588"/>
              <a:gd name="connsiteX19" fmla="*/ 971550 w 4034381"/>
              <a:gd name="connsiteY19" fmla="*/ 90488 h 128588"/>
              <a:gd name="connsiteX20" fmla="*/ 985838 w 4034381"/>
              <a:gd name="connsiteY20" fmla="*/ 85725 h 128588"/>
              <a:gd name="connsiteX21" fmla="*/ 1004888 w 4034381"/>
              <a:gd name="connsiteY21" fmla="*/ 80963 h 128588"/>
              <a:gd name="connsiteX22" fmla="*/ 1028700 w 4034381"/>
              <a:gd name="connsiteY22" fmla="*/ 76200 h 128588"/>
              <a:gd name="connsiteX23" fmla="*/ 1047750 w 4034381"/>
              <a:gd name="connsiteY23" fmla="*/ 71438 h 128588"/>
              <a:gd name="connsiteX24" fmla="*/ 1076325 w 4034381"/>
              <a:gd name="connsiteY24" fmla="*/ 66675 h 128588"/>
              <a:gd name="connsiteX25" fmla="*/ 1219200 w 4034381"/>
              <a:gd name="connsiteY25" fmla="*/ 71438 h 128588"/>
              <a:gd name="connsiteX26" fmla="*/ 1304925 w 4034381"/>
              <a:gd name="connsiteY26" fmla="*/ 80963 h 128588"/>
              <a:gd name="connsiteX27" fmla="*/ 1319213 w 4034381"/>
              <a:gd name="connsiteY27" fmla="*/ 85725 h 128588"/>
              <a:gd name="connsiteX28" fmla="*/ 1466850 w 4034381"/>
              <a:gd name="connsiteY28" fmla="*/ 76200 h 128588"/>
              <a:gd name="connsiteX29" fmla="*/ 1495425 w 4034381"/>
              <a:gd name="connsiteY29" fmla="*/ 66675 h 128588"/>
              <a:gd name="connsiteX30" fmla="*/ 1509713 w 4034381"/>
              <a:gd name="connsiteY30" fmla="*/ 61913 h 128588"/>
              <a:gd name="connsiteX31" fmla="*/ 1547813 w 4034381"/>
              <a:gd name="connsiteY31" fmla="*/ 57150 h 128588"/>
              <a:gd name="connsiteX32" fmla="*/ 1595438 w 4034381"/>
              <a:gd name="connsiteY32" fmla="*/ 47625 h 128588"/>
              <a:gd name="connsiteX33" fmla="*/ 1609725 w 4034381"/>
              <a:gd name="connsiteY33" fmla="*/ 42863 h 128588"/>
              <a:gd name="connsiteX34" fmla="*/ 1695450 w 4034381"/>
              <a:gd name="connsiteY34" fmla="*/ 38100 h 128588"/>
              <a:gd name="connsiteX35" fmla="*/ 1709738 w 4034381"/>
              <a:gd name="connsiteY35" fmla="*/ 33338 h 128588"/>
              <a:gd name="connsiteX36" fmla="*/ 1762125 w 4034381"/>
              <a:gd name="connsiteY36" fmla="*/ 23813 h 128588"/>
              <a:gd name="connsiteX37" fmla="*/ 1962150 w 4034381"/>
              <a:gd name="connsiteY37" fmla="*/ 33338 h 128588"/>
              <a:gd name="connsiteX38" fmla="*/ 2005013 w 4034381"/>
              <a:gd name="connsiteY38" fmla="*/ 38100 h 128588"/>
              <a:gd name="connsiteX39" fmla="*/ 2024063 w 4034381"/>
              <a:gd name="connsiteY39" fmla="*/ 47625 h 128588"/>
              <a:gd name="connsiteX40" fmla="*/ 2038350 w 4034381"/>
              <a:gd name="connsiteY40" fmla="*/ 57150 h 128588"/>
              <a:gd name="connsiteX41" fmla="*/ 2057400 w 4034381"/>
              <a:gd name="connsiteY41" fmla="*/ 61913 h 128588"/>
              <a:gd name="connsiteX42" fmla="*/ 2100263 w 4034381"/>
              <a:gd name="connsiteY42" fmla="*/ 80963 h 128588"/>
              <a:gd name="connsiteX43" fmla="*/ 2243138 w 4034381"/>
              <a:gd name="connsiteY43" fmla="*/ 76200 h 128588"/>
              <a:gd name="connsiteX44" fmla="*/ 2352675 w 4034381"/>
              <a:gd name="connsiteY44" fmla="*/ 66675 h 128588"/>
              <a:gd name="connsiteX45" fmla="*/ 2433638 w 4034381"/>
              <a:gd name="connsiteY45" fmla="*/ 57150 h 128588"/>
              <a:gd name="connsiteX46" fmla="*/ 2457450 w 4034381"/>
              <a:gd name="connsiteY46" fmla="*/ 52388 h 128588"/>
              <a:gd name="connsiteX47" fmla="*/ 2581275 w 4034381"/>
              <a:gd name="connsiteY47" fmla="*/ 47625 h 128588"/>
              <a:gd name="connsiteX48" fmla="*/ 2819400 w 4034381"/>
              <a:gd name="connsiteY48" fmla="*/ 47625 h 128588"/>
              <a:gd name="connsiteX49" fmla="*/ 2843213 w 4034381"/>
              <a:gd name="connsiteY49" fmla="*/ 42863 h 128588"/>
              <a:gd name="connsiteX50" fmla="*/ 2886075 w 4034381"/>
              <a:gd name="connsiteY50" fmla="*/ 38100 h 128588"/>
              <a:gd name="connsiteX51" fmla="*/ 2905125 w 4034381"/>
              <a:gd name="connsiteY51" fmla="*/ 33338 h 128588"/>
              <a:gd name="connsiteX52" fmla="*/ 2919413 w 4034381"/>
              <a:gd name="connsiteY52" fmla="*/ 28575 h 128588"/>
              <a:gd name="connsiteX53" fmla="*/ 2943225 w 4034381"/>
              <a:gd name="connsiteY53" fmla="*/ 23813 h 128588"/>
              <a:gd name="connsiteX54" fmla="*/ 2976563 w 4034381"/>
              <a:gd name="connsiteY54" fmla="*/ 19050 h 128588"/>
              <a:gd name="connsiteX55" fmla="*/ 3009900 w 4034381"/>
              <a:gd name="connsiteY55" fmla="*/ 9525 h 128588"/>
              <a:gd name="connsiteX56" fmla="*/ 3109913 w 4034381"/>
              <a:gd name="connsiteY56" fmla="*/ 14288 h 128588"/>
              <a:gd name="connsiteX57" fmla="*/ 3128963 w 4034381"/>
              <a:gd name="connsiteY57" fmla="*/ 19050 h 128588"/>
              <a:gd name="connsiteX58" fmla="*/ 3171825 w 4034381"/>
              <a:gd name="connsiteY58" fmla="*/ 23813 h 128588"/>
              <a:gd name="connsiteX59" fmla="*/ 3200400 w 4034381"/>
              <a:gd name="connsiteY59" fmla="*/ 28575 h 128588"/>
              <a:gd name="connsiteX60" fmla="*/ 3248025 w 4034381"/>
              <a:gd name="connsiteY60" fmla="*/ 33338 h 128588"/>
              <a:gd name="connsiteX61" fmla="*/ 3271838 w 4034381"/>
              <a:gd name="connsiteY61" fmla="*/ 38100 h 128588"/>
              <a:gd name="connsiteX62" fmla="*/ 3300413 w 4034381"/>
              <a:gd name="connsiteY62" fmla="*/ 42863 h 128588"/>
              <a:gd name="connsiteX63" fmla="*/ 3348038 w 4034381"/>
              <a:gd name="connsiteY63" fmla="*/ 47625 h 128588"/>
              <a:gd name="connsiteX64" fmla="*/ 3386138 w 4034381"/>
              <a:gd name="connsiteY64" fmla="*/ 52388 h 128588"/>
              <a:gd name="connsiteX65" fmla="*/ 3500438 w 4034381"/>
              <a:gd name="connsiteY65" fmla="*/ 61913 h 128588"/>
              <a:gd name="connsiteX66" fmla="*/ 3738563 w 4034381"/>
              <a:gd name="connsiteY66" fmla="*/ 57150 h 128588"/>
              <a:gd name="connsiteX67" fmla="*/ 3800475 w 4034381"/>
              <a:gd name="connsiteY67" fmla="*/ 47625 h 128588"/>
              <a:gd name="connsiteX68" fmla="*/ 3838575 w 4034381"/>
              <a:gd name="connsiteY68" fmla="*/ 42863 h 128588"/>
              <a:gd name="connsiteX69" fmla="*/ 3871913 w 4034381"/>
              <a:gd name="connsiteY69" fmla="*/ 33338 h 128588"/>
              <a:gd name="connsiteX70" fmla="*/ 3886200 w 4034381"/>
              <a:gd name="connsiteY70" fmla="*/ 28575 h 128588"/>
              <a:gd name="connsiteX71" fmla="*/ 3919538 w 4034381"/>
              <a:gd name="connsiteY71" fmla="*/ 23813 h 128588"/>
              <a:gd name="connsiteX72" fmla="*/ 3943350 w 4034381"/>
              <a:gd name="connsiteY72" fmla="*/ 19050 h 128588"/>
              <a:gd name="connsiteX73" fmla="*/ 3957638 w 4034381"/>
              <a:gd name="connsiteY73" fmla="*/ 14288 h 128588"/>
              <a:gd name="connsiteX74" fmla="*/ 4033838 w 4034381"/>
              <a:gd name="connsiteY74" fmla="*/ 0 h 12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4034381" h="128588">
                <a:moveTo>
                  <a:pt x="0" y="100013"/>
                </a:moveTo>
                <a:cubicBezTo>
                  <a:pt x="11113" y="98425"/>
                  <a:pt x="22330" y="97452"/>
                  <a:pt x="33338" y="95250"/>
                </a:cubicBezTo>
                <a:cubicBezTo>
                  <a:pt x="38260" y="94266"/>
                  <a:pt x="42703" y="91472"/>
                  <a:pt x="47625" y="90488"/>
                </a:cubicBezTo>
                <a:cubicBezTo>
                  <a:pt x="58633" y="88286"/>
                  <a:pt x="69919" y="87733"/>
                  <a:pt x="80963" y="85725"/>
                </a:cubicBezTo>
                <a:cubicBezTo>
                  <a:pt x="87403" y="84554"/>
                  <a:pt x="93557" y="82039"/>
                  <a:pt x="100013" y="80963"/>
                </a:cubicBezTo>
                <a:cubicBezTo>
                  <a:pt x="112638" y="78859"/>
                  <a:pt x="125413" y="77788"/>
                  <a:pt x="138113" y="76200"/>
                </a:cubicBezTo>
                <a:cubicBezTo>
                  <a:pt x="161925" y="77788"/>
                  <a:pt x="185925" y="77588"/>
                  <a:pt x="209550" y="80963"/>
                </a:cubicBezTo>
                <a:cubicBezTo>
                  <a:pt x="219489" y="82383"/>
                  <a:pt x="228162" y="89243"/>
                  <a:pt x="238125" y="90488"/>
                </a:cubicBezTo>
                <a:lnTo>
                  <a:pt x="276225" y="95250"/>
                </a:lnTo>
                <a:cubicBezTo>
                  <a:pt x="326693" y="107868"/>
                  <a:pt x="251625" y="89912"/>
                  <a:pt x="333375" y="104775"/>
                </a:cubicBezTo>
                <a:cubicBezTo>
                  <a:pt x="338314" y="105673"/>
                  <a:pt x="342793" y="108320"/>
                  <a:pt x="347663" y="109538"/>
                </a:cubicBezTo>
                <a:cubicBezTo>
                  <a:pt x="355516" y="111501"/>
                  <a:pt x="363462" y="113155"/>
                  <a:pt x="371475" y="114300"/>
                </a:cubicBezTo>
                <a:cubicBezTo>
                  <a:pt x="385706" y="116333"/>
                  <a:pt x="400107" y="117030"/>
                  <a:pt x="414338" y="119063"/>
                </a:cubicBezTo>
                <a:cubicBezTo>
                  <a:pt x="422351" y="120208"/>
                  <a:pt x="430150" y="122594"/>
                  <a:pt x="438150" y="123825"/>
                </a:cubicBezTo>
                <a:cubicBezTo>
                  <a:pt x="450800" y="125771"/>
                  <a:pt x="463550" y="127000"/>
                  <a:pt x="476250" y="128588"/>
                </a:cubicBezTo>
                <a:cubicBezTo>
                  <a:pt x="509588" y="127000"/>
                  <a:pt x="543145" y="127965"/>
                  <a:pt x="576263" y="123825"/>
                </a:cubicBezTo>
                <a:cubicBezTo>
                  <a:pt x="581942" y="123115"/>
                  <a:pt x="585320" y="116625"/>
                  <a:pt x="590550" y="114300"/>
                </a:cubicBezTo>
                <a:cubicBezTo>
                  <a:pt x="614217" y="103781"/>
                  <a:pt x="635700" y="100798"/>
                  <a:pt x="661988" y="100013"/>
                </a:cubicBezTo>
                <a:cubicBezTo>
                  <a:pt x="754036" y="97265"/>
                  <a:pt x="846138" y="96838"/>
                  <a:pt x="938213" y="95250"/>
                </a:cubicBezTo>
                <a:cubicBezTo>
                  <a:pt x="949325" y="93663"/>
                  <a:pt x="960543" y="92689"/>
                  <a:pt x="971550" y="90488"/>
                </a:cubicBezTo>
                <a:cubicBezTo>
                  <a:pt x="976473" y="89503"/>
                  <a:pt x="981011" y="87104"/>
                  <a:pt x="985838" y="85725"/>
                </a:cubicBezTo>
                <a:cubicBezTo>
                  <a:pt x="992132" y="83927"/>
                  <a:pt x="998498" y="82383"/>
                  <a:pt x="1004888" y="80963"/>
                </a:cubicBezTo>
                <a:cubicBezTo>
                  <a:pt x="1012790" y="79207"/>
                  <a:pt x="1020798" y="77956"/>
                  <a:pt x="1028700" y="76200"/>
                </a:cubicBezTo>
                <a:cubicBezTo>
                  <a:pt x="1035090" y="74780"/>
                  <a:pt x="1041332" y="72722"/>
                  <a:pt x="1047750" y="71438"/>
                </a:cubicBezTo>
                <a:cubicBezTo>
                  <a:pt x="1057219" y="69544"/>
                  <a:pt x="1066800" y="68263"/>
                  <a:pt x="1076325" y="66675"/>
                </a:cubicBezTo>
                <a:lnTo>
                  <a:pt x="1219200" y="71438"/>
                </a:lnTo>
                <a:cubicBezTo>
                  <a:pt x="1242453" y="72545"/>
                  <a:pt x="1279478" y="75308"/>
                  <a:pt x="1304925" y="80963"/>
                </a:cubicBezTo>
                <a:cubicBezTo>
                  <a:pt x="1309826" y="82052"/>
                  <a:pt x="1314450" y="84138"/>
                  <a:pt x="1319213" y="85725"/>
                </a:cubicBezTo>
                <a:cubicBezTo>
                  <a:pt x="1328061" y="85259"/>
                  <a:pt x="1443351" y="80117"/>
                  <a:pt x="1466850" y="76200"/>
                </a:cubicBezTo>
                <a:cubicBezTo>
                  <a:pt x="1476754" y="74549"/>
                  <a:pt x="1485900" y="69850"/>
                  <a:pt x="1495425" y="66675"/>
                </a:cubicBezTo>
                <a:cubicBezTo>
                  <a:pt x="1500188" y="65088"/>
                  <a:pt x="1504732" y="62536"/>
                  <a:pt x="1509713" y="61913"/>
                </a:cubicBezTo>
                <a:lnTo>
                  <a:pt x="1547813" y="57150"/>
                </a:lnTo>
                <a:cubicBezTo>
                  <a:pt x="1580091" y="46391"/>
                  <a:pt x="1540714" y="58570"/>
                  <a:pt x="1595438" y="47625"/>
                </a:cubicBezTo>
                <a:cubicBezTo>
                  <a:pt x="1600360" y="46641"/>
                  <a:pt x="1604728" y="43339"/>
                  <a:pt x="1609725" y="42863"/>
                </a:cubicBezTo>
                <a:cubicBezTo>
                  <a:pt x="1638215" y="40150"/>
                  <a:pt x="1666875" y="39688"/>
                  <a:pt x="1695450" y="38100"/>
                </a:cubicBezTo>
                <a:cubicBezTo>
                  <a:pt x="1700213" y="36513"/>
                  <a:pt x="1704868" y="34556"/>
                  <a:pt x="1709738" y="33338"/>
                </a:cubicBezTo>
                <a:cubicBezTo>
                  <a:pt x="1723065" y="30006"/>
                  <a:pt x="1749370" y="25939"/>
                  <a:pt x="1762125" y="23813"/>
                </a:cubicBezTo>
                <a:cubicBezTo>
                  <a:pt x="1821375" y="26183"/>
                  <a:pt x="1900633" y="28606"/>
                  <a:pt x="1962150" y="33338"/>
                </a:cubicBezTo>
                <a:cubicBezTo>
                  <a:pt x="1976483" y="34441"/>
                  <a:pt x="1990725" y="36513"/>
                  <a:pt x="2005013" y="38100"/>
                </a:cubicBezTo>
                <a:cubicBezTo>
                  <a:pt x="2011363" y="41275"/>
                  <a:pt x="2017899" y="44103"/>
                  <a:pt x="2024063" y="47625"/>
                </a:cubicBezTo>
                <a:cubicBezTo>
                  <a:pt x="2029033" y="50465"/>
                  <a:pt x="2033089" y="54895"/>
                  <a:pt x="2038350" y="57150"/>
                </a:cubicBezTo>
                <a:cubicBezTo>
                  <a:pt x="2044366" y="59728"/>
                  <a:pt x="2051131" y="60032"/>
                  <a:pt x="2057400" y="61913"/>
                </a:cubicBezTo>
                <a:cubicBezTo>
                  <a:pt x="2088315" y="71188"/>
                  <a:pt x="2079383" y="67043"/>
                  <a:pt x="2100263" y="80963"/>
                </a:cubicBezTo>
                <a:lnTo>
                  <a:pt x="2243138" y="76200"/>
                </a:lnTo>
                <a:cubicBezTo>
                  <a:pt x="2276732" y="74637"/>
                  <a:pt x="2318543" y="70089"/>
                  <a:pt x="2352675" y="66675"/>
                </a:cubicBezTo>
                <a:cubicBezTo>
                  <a:pt x="2390497" y="54069"/>
                  <a:pt x="2351321" y="65815"/>
                  <a:pt x="2433638" y="57150"/>
                </a:cubicBezTo>
                <a:cubicBezTo>
                  <a:pt x="2441688" y="56303"/>
                  <a:pt x="2449372" y="52909"/>
                  <a:pt x="2457450" y="52388"/>
                </a:cubicBezTo>
                <a:cubicBezTo>
                  <a:pt x="2498670" y="49729"/>
                  <a:pt x="2540000" y="49213"/>
                  <a:pt x="2581275" y="47625"/>
                </a:cubicBezTo>
                <a:cubicBezTo>
                  <a:pt x="2699444" y="52997"/>
                  <a:pt x="2690600" y="55431"/>
                  <a:pt x="2819400" y="47625"/>
                </a:cubicBezTo>
                <a:cubicBezTo>
                  <a:pt x="2827480" y="47135"/>
                  <a:pt x="2835200" y="44008"/>
                  <a:pt x="2843213" y="42863"/>
                </a:cubicBezTo>
                <a:cubicBezTo>
                  <a:pt x="2857444" y="40830"/>
                  <a:pt x="2871788" y="39688"/>
                  <a:pt x="2886075" y="38100"/>
                </a:cubicBezTo>
                <a:cubicBezTo>
                  <a:pt x="2892425" y="36513"/>
                  <a:pt x="2898831" y="35136"/>
                  <a:pt x="2905125" y="33338"/>
                </a:cubicBezTo>
                <a:cubicBezTo>
                  <a:pt x="2909952" y="31959"/>
                  <a:pt x="2914543" y="29793"/>
                  <a:pt x="2919413" y="28575"/>
                </a:cubicBezTo>
                <a:cubicBezTo>
                  <a:pt x="2927266" y="26612"/>
                  <a:pt x="2935241" y="25144"/>
                  <a:pt x="2943225" y="23813"/>
                </a:cubicBezTo>
                <a:cubicBezTo>
                  <a:pt x="2954298" y="21968"/>
                  <a:pt x="2965519" y="21058"/>
                  <a:pt x="2976563" y="19050"/>
                </a:cubicBezTo>
                <a:cubicBezTo>
                  <a:pt x="2989726" y="16657"/>
                  <a:pt x="2997654" y="13608"/>
                  <a:pt x="3009900" y="9525"/>
                </a:cubicBezTo>
                <a:cubicBezTo>
                  <a:pt x="3043238" y="11113"/>
                  <a:pt x="3076644" y="11626"/>
                  <a:pt x="3109913" y="14288"/>
                </a:cubicBezTo>
                <a:cubicBezTo>
                  <a:pt x="3116438" y="14810"/>
                  <a:pt x="3122494" y="18055"/>
                  <a:pt x="3128963" y="19050"/>
                </a:cubicBezTo>
                <a:cubicBezTo>
                  <a:pt x="3143171" y="21236"/>
                  <a:pt x="3157576" y="21913"/>
                  <a:pt x="3171825" y="23813"/>
                </a:cubicBezTo>
                <a:cubicBezTo>
                  <a:pt x="3181397" y="25089"/>
                  <a:pt x="3190818" y="27377"/>
                  <a:pt x="3200400" y="28575"/>
                </a:cubicBezTo>
                <a:cubicBezTo>
                  <a:pt x="3216231" y="30554"/>
                  <a:pt x="3232211" y="31229"/>
                  <a:pt x="3248025" y="33338"/>
                </a:cubicBezTo>
                <a:cubicBezTo>
                  <a:pt x="3256049" y="34408"/>
                  <a:pt x="3263874" y="36652"/>
                  <a:pt x="3271838" y="38100"/>
                </a:cubicBezTo>
                <a:cubicBezTo>
                  <a:pt x="3281339" y="39827"/>
                  <a:pt x="3290831" y="41665"/>
                  <a:pt x="3300413" y="42863"/>
                </a:cubicBezTo>
                <a:cubicBezTo>
                  <a:pt x="3316244" y="44842"/>
                  <a:pt x="3332181" y="45863"/>
                  <a:pt x="3348038" y="47625"/>
                </a:cubicBezTo>
                <a:cubicBezTo>
                  <a:pt x="3360759" y="49038"/>
                  <a:pt x="3373387" y="51279"/>
                  <a:pt x="3386138" y="52388"/>
                </a:cubicBezTo>
                <a:cubicBezTo>
                  <a:pt x="3543969" y="66113"/>
                  <a:pt x="3390455" y="49692"/>
                  <a:pt x="3500438" y="61913"/>
                </a:cubicBezTo>
                <a:lnTo>
                  <a:pt x="3738563" y="57150"/>
                </a:lnTo>
                <a:cubicBezTo>
                  <a:pt x="3771960" y="55998"/>
                  <a:pt x="3772167" y="51980"/>
                  <a:pt x="3800475" y="47625"/>
                </a:cubicBezTo>
                <a:cubicBezTo>
                  <a:pt x="3813125" y="45679"/>
                  <a:pt x="3825875" y="44450"/>
                  <a:pt x="3838575" y="42863"/>
                </a:cubicBezTo>
                <a:cubicBezTo>
                  <a:pt x="3872839" y="31441"/>
                  <a:pt x="3830044" y="45301"/>
                  <a:pt x="3871913" y="33338"/>
                </a:cubicBezTo>
                <a:cubicBezTo>
                  <a:pt x="3876740" y="31959"/>
                  <a:pt x="3881277" y="29560"/>
                  <a:pt x="3886200" y="28575"/>
                </a:cubicBezTo>
                <a:cubicBezTo>
                  <a:pt x="3897207" y="26374"/>
                  <a:pt x="3908465" y="25658"/>
                  <a:pt x="3919538" y="23813"/>
                </a:cubicBezTo>
                <a:cubicBezTo>
                  <a:pt x="3927522" y="22482"/>
                  <a:pt x="3935497" y="21013"/>
                  <a:pt x="3943350" y="19050"/>
                </a:cubicBezTo>
                <a:cubicBezTo>
                  <a:pt x="3948220" y="17832"/>
                  <a:pt x="3952648" y="14842"/>
                  <a:pt x="3957638" y="14288"/>
                </a:cubicBezTo>
                <a:cubicBezTo>
                  <a:pt x="4034381" y="5761"/>
                  <a:pt x="4018139" y="31395"/>
                  <a:pt x="4033838" y="0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Freeform 25"/>
          <p:cNvSpPr/>
          <p:nvPr/>
        </p:nvSpPr>
        <p:spPr>
          <a:xfrm>
            <a:off x="1895475" y="2581275"/>
            <a:ext cx="4874206" cy="2767013"/>
          </a:xfrm>
          <a:custGeom>
            <a:avLst/>
            <a:gdLst>
              <a:gd name="connsiteX0" fmla="*/ 4238625 w 4874206"/>
              <a:gd name="connsiteY0" fmla="*/ 0 h 2767013"/>
              <a:gd name="connsiteX1" fmla="*/ 4367213 w 4874206"/>
              <a:gd name="connsiteY1" fmla="*/ 4763 h 2767013"/>
              <a:gd name="connsiteX2" fmla="*/ 4395788 w 4874206"/>
              <a:gd name="connsiteY2" fmla="*/ 9525 h 2767013"/>
              <a:gd name="connsiteX3" fmla="*/ 4471988 w 4874206"/>
              <a:gd name="connsiteY3" fmla="*/ 14288 h 2767013"/>
              <a:gd name="connsiteX4" fmla="*/ 4486275 w 4874206"/>
              <a:gd name="connsiteY4" fmla="*/ 23813 h 2767013"/>
              <a:gd name="connsiteX5" fmla="*/ 4505325 w 4874206"/>
              <a:gd name="connsiteY5" fmla="*/ 52388 h 2767013"/>
              <a:gd name="connsiteX6" fmla="*/ 4510088 w 4874206"/>
              <a:gd name="connsiteY6" fmla="*/ 66675 h 2767013"/>
              <a:gd name="connsiteX7" fmla="*/ 4519613 w 4874206"/>
              <a:gd name="connsiteY7" fmla="*/ 104775 h 2767013"/>
              <a:gd name="connsiteX8" fmla="*/ 4529138 w 4874206"/>
              <a:gd name="connsiteY8" fmla="*/ 161925 h 2767013"/>
              <a:gd name="connsiteX9" fmla="*/ 4538663 w 4874206"/>
              <a:gd name="connsiteY9" fmla="*/ 176213 h 2767013"/>
              <a:gd name="connsiteX10" fmla="*/ 4548188 w 4874206"/>
              <a:gd name="connsiteY10" fmla="*/ 204788 h 2767013"/>
              <a:gd name="connsiteX11" fmla="*/ 4552950 w 4874206"/>
              <a:gd name="connsiteY11" fmla="*/ 242888 h 2767013"/>
              <a:gd name="connsiteX12" fmla="*/ 4562475 w 4874206"/>
              <a:gd name="connsiteY12" fmla="*/ 285750 h 2767013"/>
              <a:gd name="connsiteX13" fmla="*/ 4572000 w 4874206"/>
              <a:gd name="connsiteY13" fmla="*/ 314325 h 2767013"/>
              <a:gd name="connsiteX14" fmla="*/ 4586288 w 4874206"/>
              <a:gd name="connsiteY14" fmla="*/ 328613 h 2767013"/>
              <a:gd name="connsiteX15" fmla="*/ 4595813 w 4874206"/>
              <a:gd name="connsiteY15" fmla="*/ 357188 h 2767013"/>
              <a:gd name="connsiteX16" fmla="*/ 4600575 w 4874206"/>
              <a:gd name="connsiteY16" fmla="*/ 371475 h 2767013"/>
              <a:gd name="connsiteX17" fmla="*/ 4610100 w 4874206"/>
              <a:gd name="connsiteY17" fmla="*/ 390525 h 2767013"/>
              <a:gd name="connsiteX18" fmla="*/ 4619625 w 4874206"/>
              <a:gd name="connsiteY18" fmla="*/ 419100 h 2767013"/>
              <a:gd name="connsiteX19" fmla="*/ 4624388 w 4874206"/>
              <a:gd name="connsiteY19" fmla="*/ 433388 h 2767013"/>
              <a:gd name="connsiteX20" fmla="*/ 4633913 w 4874206"/>
              <a:gd name="connsiteY20" fmla="*/ 461963 h 2767013"/>
              <a:gd name="connsiteX21" fmla="*/ 4652963 w 4874206"/>
              <a:gd name="connsiteY21" fmla="*/ 490538 h 2767013"/>
              <a:gd name="connsiteX22" fmla="*/ 4662488 w 4874206"/>
              <a:gd name="connsiteY22" fmla="*/ 519113 h 2767013"/>
              <a:gd name="connsiteX23" fmla="*/ 4667250 w 4874206"/>
              <a:gd name="connsiteY23" fmla="*/ 533400 h 2767013"/>
              <a:gd name="connsiteX24" fmla="*/ 4686300 w 4874206"/>
              <a:gd name="connsiteY24" fmla="*/ 561975 h 2767013"/>
              <a:gd name="connsiteX25" fmla="*/ 4700588 w 4874206"/>
              <a:gd name="connsiteY25" fmla="*/ 590550 h 2767013"/>
              <a:gd name="connsiteX26" fmla="*/ 4705350 w 4874206"/>
              <a:gd name="connsiteY26" fmla="*/ 604838 h 2767013"/>
              <a:gd name="connsiteX27" fmla="*/ 4724400 w 4874206"/>
              <a:gd name="connsiteY27" fmla="*/ 633413 h 2767013"/>
              <a:gd name="connsiteX28" fmla="*/ 4729163 w 4874206"/>
              <a:gd name="connsiteY28" fmla="*/ 652463 h 2767013"/>
              <a:gd name="connsiteX29" fmla="*/ 4743450 w 4874206"/>
              <a:gd name="connsiteY29" fmla="*/ 681038 h 2767013"/>
              <a:gd name="connsiteX30" fmla="*/ 4748213 w 4874206"/>
              <a:gd name="connsiteY30" fmla="*/ 709613 h 2767013"/>
              <a:gd name="connsiteX31" fmla="*/ 4752975 w 4874206"/>
              <a:gd name="connsiteY31" fmla="*/ 723900 h 2767013"/>
              <a:gd name="connsiteX32" fmla="*/ 4757738 w 4874206"/>
              <a:gd name="connsiteY32" fmla="*/ 752475 h 2767013"/>
              <a:gd name="connsiteX33" fmla="*/ 4767263 w 4874206"/>
              <a:gd name="connsiteY33" fmla="*/ 781050 h 2767013"/>
              <a:gd name="connsiteX34" fmla="*/ 4776788 w 4874206"/>
              <a:gd name="connsiteY34" fmla="*/ 819150 h 2767013"/>
              <a:gd name="connsiteX35" fmla="*/ 4781550 w 4874206"/>
              <a:gd name="connsiteY35" fmla="*/ 857250 h 2767013"/>
              <a:gd name="connsiteX36" fmla="*/ 4791075 w 4874206"/>
              <a:gd name="connsiteY36" fmla="*/ 1023938 h 2767013"/>
              <a:gd name="connsiteX37" fmla="*/ 4795838 w 4874206"/>
              <a:gd name="connsiteY37" fmla="*/ 1047750 h 2767013"/>
              <a:gd name="connsiteX38" fmla="*/ 4805363 w 4874206"/>
              <a:gd name="connsiteY38" fmla="*/ 1166813 h 2767013"/>
              <a:gd name="connsiteX39" fmla="*/ 4810125 w 4874206"/>
              <a:gd name="connsiteY39" fmla="*/ 1181100 h 2767013"/>
              <a:gd name="connsiteX40" fmla="*/ 4814888 w 4874206"/>
              <a:gd name="connsiteY40" fmla="*/ 1200150 h 2767013"/>
              <a:gd name="connsiteX41" fmla="*/ 4824413 w 4874206"/>
              <a:gd name="connsiteY41" fmla="*/ 1228725 h 2767013"/>
              <a:gd name="connsiteX42" fmla="*/ 4838700 w 4874206"/>
              <a:gd name="connsiteY42" fmla="*/ 1271588 h 2767013"/>
              <a:gd name="connsiteX43" fmla="*/ 4848225 w 4874206"/>
              <a:gd name="connsiteY43" fmla="*/ 1300163 h 2767013"/>
              <a:gd name="connsiteX44" fmla="*/ 4852988 w 4874206"/>
              <a:gd name="connsiteY44" fmla="*/ 1319213 h 2767013"/>
              <a:gd name="connsiteX45" fmla="*/ 4857750 w 4874206"/>
              <a:gd name="connsiteY45" fmla="*/ 1385888 h 2767013"/>
              <a:gd name="connsiteX46" fmla="*/ 4872038 w 4874206"/>
              <a:gd name="connsiteY46" fmla="*/ 1390650 h 2767013"/>
              <a:gd name="connsiteX47" fmla="*/ 4862513 w 4874206"/>
              <a:gd name="connsiteY47" fmla="*/ 1481138 h 2767013"/>
              <a:gd name="connsiteX48" fmla="*/ 4838700 w 4874206"/>
              <a:gd name="connsiteY48" fmla="*/ 1509713 h 2767013"/>
              <a:gd name="connsiteX49" fmla="*/ 4810125 w 4874206"/>
              <a:gd name="connsiteY49" fmla="*/ 1528763 h 2767013"/>
              <a:gd name="connsiteX50" fmla="*/ 4781550 w 4874206"/>
              <a:gd name="connsiteY50" fmla="*/ 1547813 h 2767013"/>
              <a:gd name="connsiteX51" fmla="*/ 4752975 w 4874206"/>
              <a:gd name="connsiteY51" fmla="*/ 1571625 h 2767013"/>
              <a:gd name="connsiteX52" fmla="*/ 4738688 w 4874206"/>
              <a:gd name="connsiteY52" fmla="*/ 1576388 h 2767013"/>
              <a:gd name="connsiteX53" fmla="*/ 4710113 w 4874206"/>
              <a:gd name="connsiteY53" fmla="*/ 1595438 h 2767013"/>
              <a:gd name="connsiteX54" fmla="*/ 4681538 w 4874206"/>
              <a:gd name="connsiteY54" fmla="*/ 1604963 h 2767013"/>
              <a:gd name="connsiteX55" fmla="*/ 4643438 w 4874206"/>
              <a:gd name="connsiteY55" fmla="*/ 1614488 h 2767013"/>
              <a:gd name="connsiteX56" fmla="*/ 4614863 w 4874206"/>
              <a:gd name="connsiteY56" fmla="*/ 1624013 h 2767013"/>
              <a:gd name="connsiteX57" fmla="*/ 4572000 w 4874206"/>
              <a:gd name="connsiteY57" fmla="*/ 1638300 h 2767013"/>
              <a:gd name="connsiteX58" fmla="*/ 4557713 w 4874206"/>
              <a:gd name="connsiteY58" fmla="*/ 1643063 h 2767013"/>
              <a:gd name="connsiteX59" fmla="*/ 4543425 w 4874206"/>
              <a:gd name="connsiteY59" fmla="*/ 1647825 h 2767013"/>
              <a:gd name="connsiteX60" fmla="*/ 4529138 w 4874206"/>
              <a:gd name="connsiteY60" fmla="*/ 1657350 h 2767013"/>
              <a:gd name="connsiteX61" fmla="*/ 4510088 w 4874206"/>
              <a:gd name="connsiteY61" fmla="*/ 1662113 h 2767013"/>
              <a:gd name="connsiteX62" fmla="*/ 4495800 w 4874206"/>
              <a:gd name="connsiteY62" fmla="*/ 1666875 h 2767013"/>
              <a:gd name="connsiteX63" fmla="*/ 4481513 w 4874206"/>
              <a:gd name="connsiteY63" fmla="*/ 1676400 h 2767013"/>
              <a:gd name="connsiteX64" fmla="*/ 4452938 w 4874206"/>
              <a:gd name="connsiteY64" fmla="*/ 1685925 h 2767013"/>
              <a:gd name="connsiteX65" fmla="*/ 4410075 w 4874206"/>
              <a:gd name="connsiteY65" fmla="*/ 1695450 h 2767013"/>
              <a:gd name="connsiteX66" fmla="*/ 4376738 w 4874206"/>
              <a:gd name="connsiteY66" fmla="*/ 1700213 h 2767013"/>
              <a:gd name="connsiteX67" fmla="*/ 4357688 w 4874206"/>
              <a:gd name="connsiteY67" fmla="*/ 1704975 h 2767013"/>
              <a:gd name="connsiteX68" fmla="*/ 4276725 w 4874206"/>
              <a:gd name="connsiteY68" fmla="*/ 1700213 h 2767013"/>
              <a:gd name="connsiteX69" fmla="*/ 4205288 w 4874206"/>
              <a:gd name="connsiteY69" fmla="*/ 1690688 h 2767013"/>
              <a:gd name="connsiteX70" fmla="*/ 4076700 w 4874206"/>
              <a:gd name="connsiteY70" fmla="*/ 1695450 h 2767013"/>
              <a:gd name="connsiteX71" fmla="*/ 4033838 w 4874206"/>
              <a:gd name="connsiteY71" fmla="*/ 1704975 h 2767013"/>
              <a:gd name="connsiteX72" fmla="*/ 4019550 w 4874206"/>
              <a:gd name="connsiteY72" fmla="*/ 1714500 h 2767013"/>
              <a:gd name="connsiteX73" fmla="*/ 3981450 w 4874206"/>
              <a:gd name="connsiteY73" fmla="*/ 1724025 h 2767013"/>
              <a:gd name="connsiteX74" fmla="*/ 3967163 w 4874206"/>
              <a:gd name="connsiteY74" fmla="*/ 1733550 h 2767013"/>
              <a:gd name="connsiteX75" fmla="*/ 3919538 w 4874206"/>
              <a:gd name="connsiteY75" fmla="*/ 1747838 h 2767013"/>
              <a:gd name="connsiteX76" fmla="*/ 3890963 w 4874206"/>
              <a:gd name="connsiteY76" fmla="*/ 1752600 h 2767013"/>
              <a:gd name="connsiteX77" fmla="*/ 3857625 w 4874206"/>
              <a:gd name="connsiteY77" fmla="*/ 1762125 h 2767013"/>
              <a:gd name="connsiteX78" fmla="*/ 3829050 w 4874206"/>
              <a:gd name="connsiteY78" fmla="*/ 1776413 h 2767013"/>
              <a:gd name="connsiteX79" fmla="*/ 3814763 w 4874206"/>
              <a:gd name="connsiteY79" fmla="*/ 1785938 h 2767013"/>
              <a:gd name="connsiteX80" fmla="*/ 3738563 w 4874206"/>
              <a:gd name="connsiteY80" fmla="*/ 1800225 h 2767013"/>
              <a:gd name="connsiteX81" fmla="*/ 3552825 w 4874206"/>
              <a:gd name="connsiteY81" fmla="*/ 1804988 h 2767013"/>
              <a:gd name="connsiteX82" fmla="*/ 3505200 w 4874206"/>
              <a:gd name="connsiteY82" fmla="*/ 1809750 h 2767013"/>
              <a:gd name="connsiteX83" fmla="*/ 3471863 w 4874206"/>
              <a:gd name="connsiteY83" fmla="*/ 1814513 h 2767013"/>
              <a:gd name="connsiteX84" fmla="*/ 3405188 w 4874206"/>
              <a:gd name="connsiteY84" fmla="*/ 1819275 h 2767013"/>
              <a:gd name="connsiteX85" fmla="*/ 3371850 w 4874206"/>
              <a:gd name="connsiteY85" fmla="*/ 1833563 h 2767013"/>
              <a:gd name="connsiteX86" fmla="*/ 3348038 w 4874206"/>
              <a:gd name="connsiteY86" fmla="*/ 1843088 h 2767013"/>
              <a:gd name="connsiteX87" fmla="*/ 3300413 w 4874206"/>
              <a:gd name="connsiteY87" fmla="*/ 1857375 h 2767013"/>
              <a:gd name="connsiteX88" fmla="*/ 3267075 w 4874206"/>
              <a:gd name="connsiteY88" fmla="*/ 1871663 h 2767013"/>
              <a:gd name="connsiteX89" fmla="*/ 3248025 w 4874206"/>
              <a:gd name="connsiteY89" fmla="*/ 1876425 h 2767013"/>
              <a:gd name="connsiteX90" fmla="*/ 3128963 w 4874206"/>
              <a:gd name="connsiteY90" fmla="*/ 1881188 h 2767013"/>
              <a:gd name="connsiteX91" fmla="*/ 3067050 w 4874206"/>
              <a:gd name="connsiteY91" fmla="*/ 1890713 h 2767013"/>
              <a:gd name="connsiteX92" fmla="*/ 3052763 w 4874206"/>
              <a:gd name="connsiteY92" fmla="*/ 1895475 h 2767013"/>
              <a:gd name="connsiteX93" fmla="*/ 3014663 w 4874206"/>
              <a:gd name="connsiteY93" fmla="*/ 1914525 h 2767013"/>
              <a:gd name="connsiteX94" fmla="*/ 2995613 w 4874206"/>
              <a:gd name="connsiteY94" fmla="*/ 1924050 h 2767013"/>
              <a:gd name="connsiteX95" fmla="*/ 2981325 w 4874206"/>
              <a:gd name="connsiteY95" fmla="*/ 1933575 h 2767013"/>
              <a:gd name="connsiteX96" fmla="*/ 2952750 w 4874206"/>
              <a:gd name="connsiteY96" fmla="*/ 1947863 h 2767013"/>
              <a:gd name="connsiteX97" fmla="*/ 2943225 w 4874206"/>
              <a:gd name="connsiteY97" fmla="*/ 1962150 h 2767013"/>
              <a:gd name="connsiteX98" fmla="*/ 2928938 w 4874206"/>
              <a:gd name="connsiteY98" fmla="*/ 1976438 h 2767013"/>
              <a:gd name="connsiteX99" fmla="*/ 2919413 w 4874206"/>
              <a:gd name="connsiteY99" fmla="*/ 2005013 h 2767013"/>
              <a:gd name="connsiteX100" fmla="*/ 2895600 w 4874206"/>
              <a:gd name="connsiteY100" fmla="*/ 2038350 h 2767013"/>
              <a:gd name="connsiteX101" fmla="*/ 2886075 w 4874206"/>
              <a:gd name="connsiteY101" fmla="*/ 2052638 h 2767013"/>
              <a:gd name="connsiteX102" fmla="*/ 2881313 w 4874206"/>
              <a:gd name="connsiteY102" fmla="*/ 2066925 h 2767013"/>
              <a:gd name="connsiteX103" fmla="*/ 2862263 w 4874206"/>
              <a:gd name="connsiteY103" fmla="*/ 2095500 h 2767013"/>
              <a:gd name="connsiteX104" fmla="*/ 2852738 w 4874206"/>
              <a:gd name="connsiteY104" fmla="*/ 2124075 h 2767013"/>
              <a:gd name="connsiteX105" fmla="*/ 2847975 w 4874206"/>
              <a:gd name="connsiteY105" fmla="*/ 2138363 h 2767013"/>
              <a:gd name="connsiteX106" fmla="*/ 2843213 w 4874206"/>
              <a:gd name="connsiteY106" fmla="*/ 2166938 h 2767013"/>
              <a:gd name="connsiteX107" fmla="*/ 2838450 w 4874206"/>
              <a:gd name="connsiteY107" fmla="*/ 2185988 h 2767013"/>
              <a:gd name="connsiteX108" fmla="*/ 2843213 w 4874206"/>
              <a:gd name="connsiteY108" fmla="*/ 2228850 h 2767013"/>
              <a:gd name="connsiteX109" fmla="*/ 2838450 w 4874206"/>
              <a:gd name="connsiteY109" fmla="*/ 2290763 h 2767013"/>
              <a:gd name="connsiteX110" fmla="*/ 2833688 w 4874206"/>
              <a:gd name="connsiteY110" fmla="*/ 2305050 h 2767013"/>
              <a:gd name="connsiteX111" fmla="*/ 2828925 w 4874206"/>
              <a:gd name="connsiteY111" fmla="*/ 2333625 h 2767013"/>
              <a:gd name="connsiteX112" fmla="*/ 2819400 w 4874206"/>
              <a:gd name="connsiteY112" fmla="*/ 2386013 h 2767013"/>
              <a:gd name="connsiteX113" fmla="*/ 2814638 w 4874206"/>
              <a:gd name="connsiteY113" fmla="*/ 2457450 h 2767013"/>
              <a:gd name="connsiteX114" fmla="*/ 2809875 w 4874206"/>
              <a:gd name="connsiteY114" fmla="*/ 2476500 h 2767013"/>
              <a:gd name="connsiteX115" fmla="*/ 2805113 w 4874206"/>
              <a:gd name="connsiteY115" fmla="*/ 2500313 h 2767013"/>
              <a:gd name="connsiteX116" fmla="*/ 2800350 w 4874206"/>
              <a:gd name="connsiteY116" fmla="*/ 2514600 h 2767013"/>
              <a:gd name="connsiteX117" fmla="*/ 2795588 w 4874206"/>
              <a:gd name="connsiteY117" fmla="*/ 2533650 h 2767013"/>
              <a:gd name="connsiteX118" fmla="*/ 2776538 w 4874206"/>
              <a:gd name="connsiteY118" fmla="*/ 2576513 h 2767013"/>
              <a:gd name="connsiteX119" fmla="*/ 2771775 w 4874206"/>
              <a:gd name="connsiteY119" fmla="*/ 2590800 h 2767013"/>
              <a:gd name="connsiteX120" fmla="*/ 2752725 w 4874206"/>
              <a:gd name="connsiteY120" fmla="*/ 2619375 h 2767013"/>
              <a:gd name="connsiteX121" fmla="*/ 2733675 w 4874206"/>
              <a:gd name="connsiteY121" fmla="*/ 2662238 h 2767013"/>
              <a:gd name="connsiteX122" fmla="*/ 2719388 w 4874206"/>
              <a:gd name="connsiteY122" fmla="*/ 2695575 h 2767013"/>
              <a:gd name="connsiteX123" fmla="*/ 2690813 w 4874206"/>
              <a:gd name="connsiteY123" fmla="*/ 2709863 h 2767013"/>
              <a:gd name="connsiteX124" fmla="*/ 2657475 w 4874206"/>
              <a:gd name="connsiteY124" fmla="*/ 2724150 h 2767013"/>
              <a:gd name="connsiteX125" fmla="*/ 2643188 w 4874206"/>
              <a:gd name="connsiteY125" fmla="*/ 2733675 h 2767013"/>
              <a:gd name="connsiteX126" fmla="*/ 2586038 w 4874206"/>
              <a:gd name="connsiteY126" fmla="*/ 2743200 h 2767013"/>
              <a:gd name="connsiteX127" fmla="*/ 2528888 w 4874206"/>
              <a:gd name="connsiteY127" fmla="*/ 2752725 h 2767013"/>
              <a:gd name="connsiteX128" fmla="*/ 2438400 w 4874206"/>
              <a:gd name="connsiteY128" fmla="*/ 2762250 h 2767013"/>
              <a:gd name="connsiteX129" fmla="*/ 2362200 w 4874206"/>
              <a:gd name="connsiteY129" fmla="*/ 2757488 h 2767013"/>
              <a:gd name="connsiteX130" fmla="*/ 2309813 w 4874206"/>
              <a:gd name="connsiteY130" fmla="*/ 2752725 h 2767013"/>
              <a:gd name="connsiteX131" fmla="*/ 2190750 w 4874206"/>
              <a:gd name="connsiteY131" fmla="*/ 2757488 h 2767013"/>
              <a:gd name="connsiteX132" fmla="*/ 2133600 w 4874206"/>
              <a:gd name="connsiteY132" fmla="*/ 2762250 h 2767013"/>
              <a:gd name="connsiteX133" fmla="*/ 2109788 w 4874206"/>
              <a:gd name="connsiteY133" fmla="*/ 2767013 h 2767013"/>
              <a:gd name="connsiteX134" fmla="*/ 1962150 w 4874206"/>
              <a:gd name="connsiteY134" fmla="*/ 2762250 h 2767013"/>
              <a:gd name="connsiteX135" fmla="*/ 1900238 w 4874206"/>
              <a:gd name="connsiteY135" fmla="*/ 2757488 h 2767013"/>
              <a:gd name="connsiteX136" fmla="*/ 1871663 w 4874206"/>
              <a:gd name="connsiteY136" fmla="*/ 2752725 h 2767013"/>
              <a:gd name="connsiteX137" fmla="*/ 1828800 w 4874206"/>
              <a:gd name="connsiteY137" fmla="*/ 2747963 h 2767013"/>
              <a:gd name="connsiteX138" fmla="*/ 1814513 w 4874206"/>
              <a:gd name="connsiteY138" fmla="*/ 2743200 h 2767013"/>
              <a:gd name="connsiteX139" fmla="*/ 1747838 w 4874206"/>
              <a:gd name="connsiteY139" fmla="*/ 2733675 h 2767013"/>
              <a:gd name="connsiteX140" fmla="*/ 1724025 w 4874206"/>
              <a:gd name="connsiteY140" fmla="*/ 2728913 h 2767013"/>
              <a:gd name="connsiteX141" fmla="*/ 1695450 w 4874206"/>
              <a:gd name="connsiteY141" fmla="*/ 2724150 h 2767013"/>
              <a:gd name="connsiteX142" fmla="*/ 1676400 w 4874206"/>
              <a:gd name="connsiteY142" fmla="*/ 2719388 h 2767013"/>
              <a:gd name="connsiteX143" fmla="*/ 1495425 w 4874206"/>
              <a:gd name="connsiteY143" fmla="*/ 2714625 h 2767013"/>
              <a:gd name="connsiteX144" fmla="*/ 1366838 w 4874206"/>
              <a:gd name="connsiteY144" fmla="*/ 2705100 h 2767013"/>
              <a:gd name="connsiteX145" fmla="*/ 1290638 w 4874206"/>
              <a:gd name="connsiteY145" fmla="*/ 2700338 h 2767013"/>
              <a:gd name="connsiteX146" fmla="*/ 1223963 w 4874206"/>
              <a:gd name="connsiteY146" fmla="*/ 2690813 h 2767013"/>
              <a:gd name="connsiteX147" fmla="*/ 1190625 w 4874206"/>
              <a:gd name="connsiteY147" fmla="*/ 2686050 h 2767013"/>
              <a:gd name="connsiteX148" fmla="*/ 1123950 w 4874206"/>
              <a:gd name="connsiteY148" fmla="*/ 2681288 h 2767013"/>
              <a:gd name="connsiteX149" fmla="*/ 1081088 w 4874206"/>
              <a:gd name="connsiteY149" fmla="*/ 2676525 h 2767013"/>
              <a:gd name="connsiteX150" fmla="*/ 1023938 w 4874206"/>
              <a:gd name="connsiteY150" fmla="*/ 2671763 h 2767013"/>
              <a:gd name="connsiteX151" fmla="*/ 885825 w 4874206"/>
              <a:gd name="connsiteY151" fmla="*/ 2676525 h 2767013"/>
              <a:gd name="connsiteX152" fmla="*/ 833438 w 4874206"/>
              <a:gd name="connsiteY152" fmla="*/ 2686050 h 2767013"/>
              <a:gd name="connsiteX153" fmla="*/ 790575 w 4874206"/>
              <a:gd name="connsiteY153" fmla="*/ 2690813 h 2767013"/>
              <a:gd name="connsiteX154" fmla="*/ 704850 w 4874206"/>
              <a:gd name="connsiteY154" fmla="*/ 2700338 h 2767013"/>
              <a:gd name="connsiteX155" fmla="*/ 671513 w 4874206"/>
              <a:gd name="connsiteY155" fmla="*/ 2705100 h 2767013"/>
              <a:gd name="connsiteX156" fmla="*/ 500063 w 4874206"/>
              <a:gd name="connsiteY156" fmla="*/ 2700338 h 2767013"/>
              <a:gd name="connsiteX157" fmla="*/ 423863 w 4874206"/>
              <a:gd name="connsiteY157" fmla="*/ 2690813 h 2767013"/>
              <a:gd name="connsiteX158" fmla="*/ 400050 w 4874206"/>
              <a:gd name="connsiteY158" fmla="*/ 2686050 h 2767013"/>
              <a:gd name="connsiteX159" fmla="*/ 200025 w 4874206"/>
              <a:gd name="connsiteY159" fmla="*/ 2676525 h 2767013"/>
              <a:gd name="connsiteX160" fmla="*/ 0 w 4874206"/>
              <a:gd name="connsiteY160" fmla="*/ 2671763 h 2767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4874206" h="2767013">
                <a:moveTo>
                  <a:pt x="4238625" y="0"/>
                </a:moveTo>
                <a:cubicBezTo>
                  <a:pt x="4281488" y="1588"/>
                  <a:pt x="4324399" y="2168"/>
                  <a:pt x="4367213" y="4763"/>
                </a:cubicBezTo>
                <a:cubicBezTo>
                  <a:pt x="4376852" y="5347"/>
                  <a:pt x="4386171" y="8651"/>
                  <a:pt x="4395788" y="9525"/>
                </a:cubicBezTo>
                <a:cubicBezTo>
                  <a:pt x="4421133" y="11829"/>
                  <a:pt x="4446588" y="12700"/>
                  <a:pt x="4471988" y="14288"/>
                </a:cubicBezTo>
                <a:cubicBezTo>
                  <a:pt x="4476750" y="17463"/>
                  <a:pt x="4482506" y="19505"/>
                  <a:pt x="4486275" y="23813"/>
                </a:cubicBezTo>
                <a:cubicBezTo>
                  <a:pt x="4493813" y="32428"/>
                  <a:pt x="4501704" y="41528"/>
                  <a:pt x="4505325" y="52388"/>
                </a:cubicBezTo>
                <a:cubicBezTo>
                  <a:pt x="4506913" y="57150"/>
                  <a:pt x="4508870" y="61805"/>
                  <a:pt x="4510088" y="66675"/>
                </a:cubicBezTo>
                <a:lnTo>
                  <a:pt x="4519613" y="104775"/>
                </a:lnTo>
                <a:cubicBezTo>
                  <a:pt x="4521123" y="118365"/>
                  <a:pt x="4521158" y="145965"/>
                  <a:pt x="4529138" y="161925"/>
                </a:cubicBezTo>
                <a:cubicBezTo>
                  <a:pt x="4531698" y="167045"/>
                  <a:pt x="4535488" y="171450"/>
                  <a:pt x="4538663" y="176213"/>
                </a:cubicBezTo>
                <a:cubicBezTo>
                  <a:pt x="4541838" y="185738"/>
                  <a:pt x="4546943" y="194825"/>
                  <a:pt x="4548188" y="204788"/>
                </a:cubicBezTo>
                <a:cubicBezTo>
                  <a:pt x="4549775" y="217488"/>
                  <a:pt x="4551004" y="230238"/>
                  <a:pt x="4552950" y="242888"/>
                </a:cubicBezTo>
                <a:cubicBezTo>
                  <a:pt x="4554379" y="252180"/>
                  <a:pt x="4559484" y="275778"/>
                  <a:pt x="4562475" y="285750"/>
                </a:cubicBezTo>
                <a:cubicBezTo>
                  <a:pt x="4565360" y="295367"/>
                  <a:pt x="4564900" y="307225"/>
                  <a:pt x="4572000" y="314325"/>
                </a:cubicBezTo>
                <a:lnTo>
                  <a:pt x="4586288" y="328613"/>
                </a:lnTo>
                <a:lnTo>
                  <a:pt x="4595813" y="357188"/>
                </a:lnTo>
                <a:cubicBezTo>
                  <a:pt x="4597400" y="361950"/>
                  <a:pt x="4598330" y="366985"/>
                  <a:pt x="4600575" y="371475"/>
                </a:cubicBezTo>
                <a:cubicBezTo>
                  <a:pt x="4603750" y="377825"/>
                  <a:pt x="4607463" y="383933"/>
                  <a:pt x="4610100" y="390525"/>
                </a:cubicBezTo>
                <a:cubicBezTo>
                  <a:pt x="4613829" y="399847"/>
                  <a:pt x="4616450" y="409575"/>
                  <a:pt x="4619625" y="419100"/>
                </a:cubicBezTo>
                <a:lnTo>
                  <a:pt x="4624388" y="433388"/>
                </a:lnTo>
                <a:cubicBezTo>
                  <a:pt x="4624389" y="433392"/>
                  <a:pt x="4633911" y="461960"/>
                  <a:pt x="4633913" y="461963"/>
                </a:cubicBezTo>
                <a:lnTo>
                  <a:pt x="4652963" y="490538"/>
                </a:lnTo>
                <a:lnTo>
                  <a:pt x="4662488" y="519113"/>
                </a:lnTo>
                <a:cubicBezTo>
                  <a:pt x="4664075" y="523875"/>
                  <a:pt x="4664465" y="529223"/>
                  <a:pt x="4667250" y="533400"/>
                </a:cubicBezTo>
                <a:cubicBezTo>
                  <a:pt x="4673600" y="542925"/>
                  <a:pt x="4682680" y="551115"/>
                  <a:pt x="4686300" y="561975"/>
                </a:cubicBezTo>
                <a:cubicBezTo>
                  <a:pt x="4692873" y="581693"/>
                  <a:pt x="4688278" y="572086"/>
                  <a:pt x="4700588" y="590550"/>
                </a:cubicBezTo>
                <a:cubicBezTo>
                  <a:pt x="4702175" y="595313"/>
                  <a:pt x="4702912" y="600450"/>
                  <a:pt x="4705350" y="604838"/>
                </a:cubicBezTo>
                <a:cubicBezTo>
                  <a:pt x="4710909" y="614845"/>
                  <a:pt x="4724400" y="633413"/>
                  <a:pt x="4724400" y="633413"/>
                </a:cubicBezTo>
                <a:cubicBezTo>
                  <a:pt x="4725988" y="639763"/>
                  <a:pt x="4726585" y="646447"/>
                  <a:pt x="4729163" y="652463"/>
                </a:cubicBezTo>
                <a:cubicBezTo>
                  <a:pt x="4741021" y="680130"/>
                  <a:pt x="4737274" y="653248"/>
                  <a:pt x="4743450" y="681038"/>
                </a:cubicBezTo>
                <a:cubicBezTo>
                  <a:pt x="4745545" y="690464"/>
                  <a:pt x="4746118" y="700187"/>
                  <a:pt x="4748213" y="709613"/>
                </a:cubicBezTo>
                <a:cubicBezTo>
                  <a:pt x="4749302" y="714513"/>
                  <a:pt x="4751886" y="719000"/>
                  <a:pt x="4752975" y="723900"/>
                </a:cubicBezTo>
                <a:cubicBezTo>
                  <a:pt x="4755070" y="733326"/>
                  <a:pt x="4755396" y="743107"/>
                  <a:pt x="4757738" y="752475"/>
                </a:cubicBezTo>
                <a:cubicBezTo>
                  <a:pt x="4760173" y="762215"/>
                  <a:pt x="4764828" y="771310"/>
                  <a:pt x="4767263" y="781050"/>
                </a:cubicBezTo>
                <a:lnTo>
                  <a:pt x="4776788" y="819150"/>
                </a:lnTo>
                <a:cubicBezTo>
                  <a:pt x="4778375" y="831850"/>
                  <a:pt x="4780776" y="844475"/>
                  <a:pt x="4781550" y="857250"/>
                </a:cubicBezTo>
                <a:cubicBezTo>
                  <a:pt x="4786021" y="931024"/>
                  <a:pt x="4782735" y="961385"/>
                  <a:pt x="4791075" y="1023938"/>
                </a:cubicBezTo>
                <a:cubicBezTo>
                  <a:pt x="4792145" y="1031962"/>
                  <a:pt x="4794250" y="1039813"/>
                  <a:pt x="4795838" y="1047750"/>
                </a:cubicBezTo>
                <a:cubicBezTo>
                  <a:pt x="4797768" y="1082501"/>
                  <a:pt x="4797907" y="1129534"/>
                  <a:pt x="4805363" y="1166813"/>
                </a:cubicBezTo>
                <a:cubicBezTo>
                  <a:pt x="4806347" y="1171735"/>
                  <a:pt x="4808746" y="1176273"/>
                  <a:pt x="4810125" y="1181100"/>
                </a:cubicBezTo>
                <a:cubicBezTo>
                  <a:pt x="4811923" y="1187394"/>
                  <a:pt x="4813007" y="1193881"/>
                  <a:pt x="4814888" y="1200150"/>
                </a:cubicBezTo>
                <a:cubicBezTo>
                  <a:pt x="4817773" y="1209767"/>
                  <a:pt x="4821238" y="1219200"/>
                  <a:pt x="4824413" y="1228725"/>
                </a:cubicBezTo>
                <a:lnTo>
                  <a:pt x="4838700" y="1271588"/>
                </a:lnTo>
                <a:lnTo>
                  <a:pt x="4848225" y="1300163"/>
                </a:lnTo>
                <a:lnTo>
                  <a:pt x="4852988" y="1319213"/>
                </a:lnTo>
                <a:cubicBezTo>
                  <a:pt x="4854575" y="1341438"/>
                  <a:pt x="4852009" y="1364359"/>
                  <a:pt x="4857750" y="1385888"/>
                </a:cubicBezTo>
                <a:cubicBezTo>
                  <a:pt x="4859044" y="1390739"/>
                  <a:pt x="4871451" y="1385664"/>
                  <a:pt x="4872038" y="1390650"/>
                </a:cubicBezTo>
                <a:cubicBezTo>
                  <a:pt x="4872619" y="1395589"/>
                  <a:pt x="4874206" y="1457751"/>
                  <a:pt x="4862513" y="1481138"/>
                </a:cubicBezTo>
                <a:cubicBezTo>
                  <a:pt x="4857511" y="1491143"/>
                  <a:pt x="4847317" y="1503011"/>
                  <a:pt x="4838700" y="1509713"/>
                </a:cubicBezTo>
                <a:cubicBezTo>
                  <a:pt x="4829664" y="1516741"/>
                  <a:pt x="4818220" y="1520668"/>
                  <a:pt x="4810125" y="1528763"/>
                </a:cubicBezTo>
                <a:cubicBezTo>
                  <a:pt x="4792288" y="1546600"/>
                  <a:pt x="4802227" y="1540920"/>
                  <a:pt x="4781550" y="1547813"/>
                </a:cubicBezTo>
                <a:cubicBezTo>
                  <a:pt x="4771016" y="1558347"/>
                  <a:pt x="4766238" y="1564993"/>
                  <a:pt x="4752975" y="1571625"/>
                </a:cubicBezTo>
                <a:cubicBezTo>
                  <a:pt x="4748485" y="1573870"/>
                  <a:pt x="4743076" y="1573950"/>
                  <a:pt x="4738688" y="1576388"/>
                </a:cubicBezTo>
                <a:cubicBezTo>
                  <a:pt x="4728681" y="1581948"/>
                  <a:pt x="4720973" y="1591818"/>
                  <a:pt x="4710113" y="1595438"/>
                </a:cubicBezTo>
                <a:cubicBezTo>
                  <a:pt x="4700588" y="1598613"/>
                  <a:pt x="4691278" y="1602528"/>
                  <a:pt x="4681538" y="1604963"/>
                </a:cubicBezTo>
                <a:cubicBezTo>
                  <a:pt x="4668838" y="1608138"/>
                  <a:pt x="4655857" y="1610348"/>
                  <a:pt x="4643438" y="1614488"/>
                </a:cubicBezTo>
                <a:lnTo>
                  <a:pt x="4614863" y="1624013"/>
                </a:lnTo>
                <a:lnTo>
                  <a:pt x="4572000" y="1638300"/>
                </a:lnTo>
                <a:lnTo>
                  <a:pt x="4557713" y="1643063"/>
                </a:lnTo>
                <a:lnTo>
                  <a:pt x="4543425" y="1647825"/>
                </a:lnTo>
                <a:cubicBezTo>
                  <a:pt x="4538663" y="1651000"/>
                  <a:pt x="4534399" y="1655095"/>
                  <a:pt x="4529138" y="1657350"/>
                </a:cubicBezTo>
                <a:cubicBezTo>
                  <a:pt x="4523122" y="1659928"/>
                  <a:pt x="4516382" y="1660315"/>
                  <a:pt x="4510088" y="1662113"/>
                </a:cubicBezTo>
                <a:cubicBezTo>
                  <a:pt x="4505261" y="1663492"/>
                  <a:pt x="4500563" y="1665288"/>
                  <a:pt x="4495800" y="1666875"/>
                </a:cubicBezTo>
                <a:cubicBezTo>
                  <a:pt x="4491038" y="1670050"/>
                  <a:pt x="4486743" y="1674075"/>
                  <a:pt x="4481513" y="1676400"/>
                </a:cubicBezTo>
                <a:cubicBezTo>
                  <a:pt x="4472338" y="1680478"/>
                  <a:pt x="4462678" y="1683490"/>
                  <a:pt x="4452938" y="1685925"/>
                </a:cubicBezTo>
                <a:cubicBezTo>
                  <a:pt x="4435802" y="1690209"/>
                  <a:pt x="4428227" y="1692425"/>
                  <a:pt x="4410075" y="1695450"/>
                </a:cubicBezTo>
                <a:cubicBezTo>
                  <a:pt x="4399003" y="1697295"/>
                  <a:pt x="4387782" y="1698205"/>
                  <a:pt x="4376738" y="1700213"/>
                </a:cubicBezTo>
                <a:cubicBezTo>
                  <a:pt x="4370298" y="1701384"/>
                  <a:pt x="4364038" y="1703388"/>
                  <a:pt x="4357688" y="1704975"/>
                </a:cubicBezTo>
                <a:lnTo>
                  <a:pt x="4276725" y="1700213"/>
                </a:lnTo>
                <a:cubicBezTo>
                  <a:pt x="4244262" y="1697716"/>
                  <a:pt x="4234611" y="1695575"/>
                  <a:pt x="4205288" y="1690688"/>
                </a:cubicBezTo>
                <a:cubicBezTo>
                  <a:pt x="4162425" y="1692275"/>
                  <a:pt x="4119509" y="1692774"/>
                  <a:pt x="4076700" y="1695450"/>
                </a:cubicBezTo>
                <a:cubicBezTo>
                  <a:pt x="4068646" y="1695953"/>
                  <a:pt x="4042809" y="1702732"/>
                  <a:pt x="4033838" y="1704975"/>
                </a:cubicBezTo>
                <a:cubicBezTo>
                  <a:pt x="4029075" y="1708150"/>
                  <a:pt x="4024929" y="1712544"/>
                  <a:pt x="4019550" y="1714500"/>
                </a:cubicBezTo>
                <a:cubicBezTo>
                  <a:pt x="4007247" y="1718974"/>
                  <a:pt x="3981450" y="1724025"/>
                  <a:pt x="3981450" y="1724025"/>
                </a:cubicBezTo>
                <a:cubicBezTo>
                  <a:pt x="3976688" y="1727200"/>
                  <a:pt x="3972393" y="1731225"/>
                  <a:pt x="3967163" y="1733550"/>
                </a:cubicBezTo>
                <a:cubicBezTo>
                  <a:pt x="3957228" y="1737966"/>
                  <a:pt x="3932129" y="1745320"/>
                  <a:pt x="3919538" y="1747838"/>
                </a:cubicBezTo>
                <a:cubicBezTo>
                  <a:pt x="3910069" y="1749732"/>
                  <a:pt x="3900432" y="1750706"/>
                  <a:pt x="3890963" y="1752600"/>
                </a:cubicBezTo>
                <a:cubicBezTo>
                  <a:pt x="3876021" y="1755588"/>
                  <a:pt x="3871237" y="1757588"/>
                  <a:pt x="3857625" y="1762125"/>
                </a:cubicBezTo>
                <a:cubicBezTo>
                  <a:pt x="3816682" y="1789421"/>
                  <a:pt x="3868484" y="1756695"/>
                  <a:pt x="3829050" y="1776413"/>
                </a:cubicBezTo>
                <a:cubicBezTo>
                  <a:pt x="3823931" y="1778973"/>
                  <a:pt x="3819993" y="1783613"/>
                  <a:pt x="3814763" y="1785938"/>
                </a:cubicBezTo>
                <a:cubicBezTo>
                  <a:pt x="3788401" y="1797655"/>
                  <a:pt x="3768611" y="1798999"/>
                  <a:pt x="3738563" y="1800225"/>
                </a:cubicBezTo>
                <a:cubicBezTo>
                  <a:pt x="3676682" y="1802751"/>
                  <a:pt x="3614738" y="1803400"/>
                  <a:pt x="3552825" y="1804988"/>
                </a:cubicBezTo>
                <a:lnTo>
                  <a:pt x="3505200" y="1809750"/>
                </a:lnTo>
                <a:cubicBezTo>
                  <a:pt x="3494052" y="1811062"/>
                  <a:pt x="3483038" y="1813449"/>
                  <a:pt x="3471863" y="1814513"/>
                </a:cubicBezTo>
                <a:cubicBezTo>
                  <a:pt x="3449682" y="1816626"/>
                  <a:pt x="3427413" y="1817688"/>
                  <a:pt x="3405188" y="1819275"/>
                </a:cubicBezTo>
                <a:cubicBezTo>
                  <a:pt x="3371739" y="1835999"/>
                  <a:pt x="3399880" y="1823051"/>
                  <a:pt x="3371850" y="1833563"/>
                </a:cubicBezTo>
                <a:cubicBezTo>
                  <a:pt x="3363846" y="1836565"/>
                  <a:pt x="3356148" y="1840385"/>
                  <a:pt x="3348038" y="1843088"/>
                </a:cubicBezTo>
                <a:cubicBezTo>
                  <a:pt x="3327525" y="1849925"/>
                  <a:pt x="3322500" y="1846332"/>
                  <a:pt x="3300413" y="1857375"/>
                </a:cubicBezTo>
                <a:cubicBezTo>
                  <a:pt x="3283483" y="1865840"/>
                  <a:pt x="3283424" y="1866992"/>
                  <a:pt x="3267075" y="1871663"/>
                </a:cubicBezTo>
                <a:cubicBezTo>
                  <a:pt x="3260781" y="1873461"/>
                  <a:pt x="3254555" y="1875975"/>
                  <a:pt x="3248025" y="1876425"/>
                </a:cubicBezTo>
                <a:cubicBezTo>
                  <a:pt x="3208400" y="1879158"/>
                  <a:pt x="3168650" y="1879600"/>
                  <a:pt x="3128963" y="1881188"/>
                </a:cubicBezTo>
                <a:cubicBezTo>
                  <a:pt x="3118312" y="1882709"/>
                  <a:pt x="3078959" y="1888067"/>
                  <a:pt x="3067050" y="1890713"/>
                </a:cubicBezTo>
                <a:cubicBezTo>
                  <a:pt x="3062150" y="1891802"/>
                  <a:pt x="3057525" y="1893888"/>
                  <a:pt x="3052763" y="1895475"/>
                </a:cubicBezTo>
                <a:cubicBezTo>
                  <a:pt x="3027461" y="1912342"/>
                  <a:pt x="3049615" y="1898991"/>
                  <a:pt x="3014663" y="1914525"/>
                </a:cubicBezTo>
                <a:cubicBezTo>
                  <a:pt x="3008175" y="1917408"/>
                  <a:pt x="3001777" y="1920528"/>
                  <a:pt x="2995613" y="1924050"/>
                </a:cubicBezTo>
                <a:cubicBezTo>
                  <a:pt x="2990643" y="1926890"/>
                  <a:pt x="2986445" y="1931015"/>
                  <a:pt x="2981325" y="1933575"/>
                </a:cubicBezTo>
                <a:cubicBezTo>
                  <a:pt x="2941889" y="1953294"/>
                  <a:pt x="2993699" y="1920565"/>
                  <a:pt x="2952750" y="1947863"/>
                </a:cubicBezTo>
                <a:cubicBezTo>
                  <a:pt x="2949575" y="1952625"/>
                  <a:pt x="2946889" y="1957753"/>
                  <a:pt x="2943225" y="1962150"/>
                </a:cubicBezTo>
                <a:cubicBezTo>
                  <a:pt x="2938913" y="1967324"/>
                  <a:pt x="2932209" y="1970550"/>
                  <a:pt x="2928938" y="1976438"/>
                </a:cubicBezTo>
                <a:cubicBezTo>
                  <a:pt x="2924062" y="1985215"/>
                  <a:pt x="2924982" y="1996659"/>
                  <a:pt x="2919413" y="2005013"/>
                </a:cubicBezTo>
                <a:cubicBezTo>
                  <a:pt x="2896957" y="2038696"/>
                  <a:pt x="2925149" y="1996981"/>
                  <a:pt x="2895600" y="2038350"/>
                </a:cubicBezTo>
                <a:cubicBezTo>
                  <a:pt x="2892273" y="2043008"/>
                  <a:pt x="2889250" y="2047875"/>
                  <a:pt x="2886075" y="2052638"/>
                </a:cubicBezTo>
                <a:cubicBezTo>
                  <a:pt x="2884488" y="2057400"/>
                  <a:pt x="2883751" y="2062537"/>
                  <a:pt x="2881313" y="2066925"/>
                </a:cubicBezTo>
                <a:cubicBezTo>
                  <a:pt x="2875754" y="2076932"/>
                  <a:pt x="2865883" y="2084640"/>
                  <a:pt x="2862263" y="2095500"/>
                </a:cubicBezTo>
                <a:lnTo>
                  <a:pt x="2852738" y="2124075"/>
                </a:lnTo>
                <a:lnTo>
                  <a:pt x="2847975" y="2138363"/>
                </a:lnTo>
                <a:cubicBezTo>
                  <a:pt x="2846388" y="2147888"/>
                  <a:pt x="2845107" y="2157469"/>
                  <a:pt x="2843213" y="2166938"/>
                </a:cubicBezTo>
                <a:cubicBezTo>
                  <a:pt x="2841929" y="2173356"/>
                  <a:pt x="2838450" y="2179443"/>
                  <a:pt x="2838450" y="2185988"/>
                </a:cubicBezTo>
                <a:cubicBezTo>
                  <a:pt x="2838450" y="2200363"/>
                  <a:pt x="2841625" y="2214563"/>
                  <a:pt x="2843213" y="2228850"/>
                </a:cubicBezTo>
                <a:cubicBezTo>
                  <a:pt x="2841625" y="2249488"/>
                  <a:pt x="2841017" y="2270224"/>
                  <a:pt x="2838450" y="2290763"/>
                </a:cubicBezTo>
                <a:cubicBezTo>
                  <a:pt x="2837827" y="2295744"/>
                  <a:pt x="2834777" y="2300150"/>
                  <a:pt x="2833688" y="2305050"/>
                </a:cubicBezTo>
                <a:cubicBezTo>
                  <a:pt x="2831593" y="2314476"/>
                  <a:pt x="2830393" y="2324081"/>
                  <a:pt x="2828925" y="2333625"/>
                </a:cubicBezTo>
                <a:cubicBezTo>
                  <a:pt x="2822098" y="2377999"/>
                  <a:pt x="2827550" y="2353416"/>
                  <a:pt x="2819400" y="2386013"/>
                </a:cubicBezTo>
                <a:cubicBezTo>
                  <a:pt x="2817813" y="2409825"/>
                  <a:pt x="2817136" y="2433716"/>
                  <a:pt x="2814638" y="2457450"/>
                </a:cubicBezTo>
                <a:cubicBezTo>
                  <a:pt x="2813953" y="2463960"/>
                  <a:pt x="2811295" y="2470110"/>
                  <a:pt x="2809875" y="2476500"/>
                </a:cubicBezTo>
                <a:cubicBezTo>
                  <a:pt x="2808119" y="2484402"/>
                  <a:pt x="2807076" y="2492460"/>
                  <a:pt x="2805113" y="2500313"/>
                </a:cubicBezTo>
                <a:cubicBezTo>
                  <a:pt x="2803895" y="2505183"/>
                  <a:pt x="2801729" y="2509773"/>
                  <a:pt x="2800350" y="2514600"/>
                </a:cubicBezTo>
                <a:cubicBezTo>
                  <a:pt x="2798552" y="2520894"/>
                  <a:pt x="2797469" y="2527381"/>
                  <a:pt x="2795588" y="2533650"/>
                </a:cubicBezTo>
                <a:cubicBezTo>
                  <a:pt x="2777162" y="2595070"/>
                  <a:pt x="2795674" y="2538241"/>
                  <a:pt x="2776538" y="2576513"/>
                </a:cubicBezTo>
                <a:cubicBezTo>
                  <a:pt x="2774293" y="2581003"/>
                  <a:pt x="2774213" y="2586412"/>
                  <a:pt x="2771775" y="2590800"/>
                </a:cubicBezTo>
                <a:cubicBezTo>
                  <a:pt x="2766215" y="2600807"/>
                  <a:pt x="2752725" y="2619375"/>
                  <a:pt x="2752725" y="2619375"/>
                </a:cubicBezTo>
                <a:cubicBezTo>
                  <a:pt x="2741390" y="2653380"/>
                  <a:pt x="2748769" y="2639596"/>
                  <a:pt x="2733675" y="2662238"/>
                </a:cubicBezTo>
                <a:cubicBezTo>
                  <a:pt x="2730032" y="2676812"/>
                  <a:pt x="2730352" y="2684612"/>
                  <a:pt x="2719388" y="2695575"/>
                </a:cubicBezTo>
                <a:cubicBezTo>
                  <a:pt x="2705740" y="2709222"/>
                  <a:pt x="2706305" y="2702117"/>
                  <a:pt x="2690813" y="2709863"/>
                </a:cubicBezTo>
                <a:cubicBezTo>
                  <a:pt x="2657928" y="2726306"/>
                  <a:pt x="2697116" y="2714241"/>
                  <a:pt x="2657475" y="2724150"/>
                </a:cubicBezTo>
                <a:cubicBezTo>
                  <a:pt x="2652713" y="2727325"/>
                  <a:pt x="2648307" y="2731115"/>
                  <a:pt x="2643188" y="2733675"/>
                </a:cubicBezTo>
                <a:cubicBezTo>
                  <a:pt x="2627053" y="2741743"/>
                  <a:pt x="2600127" y="2741439"/>
                  <a:pt x="2586038" y="2743200"/>
                </a:cubicBezTo>
                <a:cubicBezTo>
                  <a:pt x="2493075" y="2754820"/>
                  <a:pt x="2600924" y="2741642"/>
                  <a:pt x="2528888" y="2752725"/>
                </a:cubicBezTo>
                <a:cubicBezTo>
                  <a:pt x="2498811" y="2757352"/>
                  <a:pt x="2468706" y="2759495"/>
                  <a:pt x="2438400" y="2762250"/>
                </a:cubicBezTo>
                <a:lnTo>
                  <a:pt x="2362200" y="2757488"/>
                </a:lnTo>
                <a:cubicBezTo>
                  <a:pt x="2344714" y="2756193"/>
                  <a:pt x="2327347" y="2752725"/>
                  <a:pt x="2309813" y="2752725"/>
                </a:cubicBezTo>
                <a:cubicBezTo>
                  <a:pt x="2270094" y="2752725"/>
                  <a:pt x="2230438" y="2755900"/>
                  <a:pt x="2190750" y="2757488"/>
                </a:cubicBezTo>
                <a:cubicBezTo>
                  <a:pt x="2171700" y="2759075"/>
                  <a:pt x="2152585" y="2760016"/>
                  <a:pt x="2133600" y="2762250"/>
                </a:cubicBezTo>
                <a:cubicBezTo>
                  <a:pt x="2125561" y="2763196"/>
                  <a:pt x="2117883" y="2767013"/>
                  <a:pt x="2109788" y="2767013"/>
                </a:cubicBezTo>
                <a:cubicBezTo>
                  <a:pt x="2060550" y="2767013"/>
                  <a:pt x="2011363" y="2763838"/>
                  <a:pt x="1962150" y="2762250"/>
                </a:cubicBezTo>
                <a:cubicBezTo>
                  <a:pt x="1941513" y="2760663"/>
                  <a:pt x="1920823" y="2759655"/>
                  <a:pt x="1900238" y="2757488"/>
                </a:cubicBezTo>
                <a:cubicBezTo>
                  <a:pt x="1890635" y="2756477"/>
                  <a:pt x="1881235" y="2754001"/>
                  <a:pt x="1871663" y="2752725"/>
                </a:cubicBezTo>
                <a:cubicBezTo>
                  <a:pt x="1857414" y="2750825"/>
                  <a:pt x="1843088" y="2749550"/>
                  <a:pt x="1828800" y="2747963"/>
                </a:cubicBezTo>
                <a:cubicBezTo>
                  <a:pt x="1824038" y="2746375"/>
                  <a:pt x="1819413" y="2744289"/>
                  <a:pt x="1814513" y="2743200"/>
                </a:cubicBezTo>
                <a:cubicBezTo>
                  <a:pt x="1791630" y="2738115"/>
                  <a:pt x="1771242" y="2737276"/>
                  <a:pt x="1747838" y="2733675"/>
                </a:cubicBezTo>
                <a:cubicBezTo>
                  <a:pt x="1739837" y="2732444"/>
                  <a:pt x="1731989" y="2730361"/>
                  <a:pt x="1724025" y="2728913"/>
                </a:cubicBezTo>
                <a:cubicBezTo>
                  <a:pt x="1714524" y="2727186"/>
                  <a:pt x="1704919" y="2726044"/>
                  <a:pt x="1695450" y="2724150"/>
                </a:cubicBezTo>
                <a:cubicBezTo>
                  <a:pt x="1689032" y="2722866"/>
                  <a:pt x="1682938" y="2719699"/>
                  <a:pt x="1676400" y="2719388"/>
                </a:cubicBezTo>
                <a:cubicBezTo>
                  <a:pt x="1616122" y="2716518"/>
                  <a:pt x="1555750" y="2716213"/>
                  <a:pt x="1495425" y="2714625"/>
                </a:cubicBezTo>
                <a:cubicBezTo>
                  <a:pt x="1436059" y="2702753"/>
                  <a:pt x="1485193" y="2711329"/>
                  <a:pt x="1366838" y="2705100"/>
                </a:cubicBezTo>
                <a:lnTo>
                  <a:pt x="1290638" y="2700338"/>
                </a:lnTo>
                <a:cubicBezTo>
                  <a:pt x="1247418" y="2691693"/>
                  <a:pt x="1284303" y="2698355"/>
                  <a:pt x="1223963" y="2690813"/>
                </a:cubicBezTo>
                <a:cubicBezTo>
                  <a:pt x="1212824" y="2689421"/>
                  <a:pt x="1201800" y="2687114"/>
                  <a:pt x="1190625" y="2686050"/>
                </a:cubicBezTo>
                <a:cubicBezTo>
                  <a:pt x="1168444" y="2683938"/>
                  <a:pt x="1146148" y="2683218"/>
                  <a:pt x="1123950" y="2681288"/>
                </a:cubicBezTo>
                <a:cubicBezTo>
                  <a:pt x="1109629" y="2680043"/>
                  <a:pt x="1095399" y="2677888"/>
                  <a:pt x="1081088" y="2676525"/>
                </a:cubicBezTo>
                <a:cubicBezTo>
                  <a:pt x="1062058" y="2674713"/>
                  <a:pt x="1042988" y="2673350"/>
                  <a:pt x="1023938" y="2671763"/>
                </a:cubicBezTo>
                <a:lnTo>
                  <a:pt x="885825" y="2676525"/>
                </a:lnTo>
                <a:cubicBezTo>
                  <a:pt x="770175" y="2682776"/>
                  <a:pt x="888330" y="2676901"/>
                  <a:pt x="833438" y="2686050"/>
                </a:cubicBezTo>
                <a:cubicBezTo>
                  <a:pt x="819258" y="2688413"/>
                  <a:pt x="804863" y="2689225"/>
                  <a:pt x="790575" y="2690813"/>
                </a:cubicBezTo>
                <a:cubicBezTo>
                  <a:pt x="746601" y="2701805"/>
                  <a:pt x="789314" y="2692294"/>
                  <a:pt x="704850" y="2700338"/>
                </a:cubicBezTo>
                <a:cubicBezTo>
                  <a:pt x="693675" y="2701402"/>
                  <a:pt x="682625" y="2703513"/>
                  <a:pt x="671513" y="2705100"/>
                </a:cubicBezTo>
                <a:lnTo>
                  <a:pt x="500063" y="2700338"/>
                </a:lnTo>
                <a:cubicBezTo>
                  <a:pt x="474245" y="2699215"/>
                  <a:pt x="449161" y="2695413"/>
                  <a:pt x="423863" y="2690813"/>
                </a:cubicBezTo>
                <a:cubicBezTo>
                  <a:pt x="415899" y="2689365"/>
                  <a:pt x="408105" y="2686855"/>
                  <a:pt x="400050" y="2686050"/>
                </a:cubicBezTo>
                <a:cubicBezTo>
                  <a:pt x="341396" y="2680185"/>
                  <a:pt x="252569" y="2679027"/>
                  <a:pt x="200025" y="2676525"/>
                </a:cubicBezTo>
                <a:cubicBezTo>
                  <a:pt x="40154" y="2668912"/>
                  <a:pt x="234471" y="2671763"/>
                  <a:pt x="0" y="2671763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reeform 26"/>
          <p:cNvSpPr/>
          <p:nvPr/>
        </p:nvSpPr>
        <p:spPr>
          <a:xfrm>
            <a:off x="1527317" y="2662238"/>
            <a:ext cx="577708" cy="2599701"/>
          </a:xfrm>
          <a:custGeom>
            <a:avLst/>
            <a:gdLst>
              <a:gd name="connsiteX0" fmla="*/ 372921 w 577708"/>
              <a:gd name="connsiteY0" fmla="*/ 2595562 h 2599701"/>
              <a:gd name="connsiteX1" fmla="*/ 339583 w 577708"/>
              <a:gd name="connsiteY1" fmla="*/ 2586037 h 2599701"/>
              <a:gd name="connsiteX2" fmla="*/ 320533 w 577708"/>
              <a:gd name="connsiteY2" fmla="*/ 2581275 h 2599701"/>
              <a:gd name="connsiteX3" fmla="*/ 306246 w 577708"/>
              <a:gd name="connsiteY3" fmla="*/ 2576512 h 2599701"/>
              <a:gd name="connsiteX4" fmla="*/ 272908 w 577708"/>
              <a:gd name="connsiteY4" fmla="*/ 2571750 h 2599701"/>
              <a:gd name="connsiteX5" fmla="*/ 130033 w 577708"/>
              <a:gd name="connsiteY5" fmla="*/ 2571750 h 2599701"/>
              <a:gd name="connsiteX6" fmla="*/ 115746 w 577708"/>
              <a:gd name="connsiteY6" fmla="*/ 2566987 h 2599701"/>
              <a:gd name="connsiteX7" fmla="*/ 87171 w 577708"/>
              <a:gd name="connsiteY7" fmla="*/ 2543175 h 2599701"/>
              <a:gd name="connsiteX8" fmla="*/ 77646 w 577708"/>
              <a:gd name="connsiteY8" fmla="*/ 2514600 h 2599701"/>
              <a:gd name="connsiteX9" fmla="*/ 72883 w 577708"/>
              <a:gd name="connsiteY9" fmla="*/ 2500312 h 2599701"/>
              <a:gd name="connsiteX10" fmla="*/ 63358 w 577708"/>
              <a:gd name="connsiteY10" fmla="*/ 2486025 h 2599701"/>
              <a:gd name="connsiteX11" fmla="*/ 58596 w 577708"/>
              <a:gd name="connsiteY11" fmla="*/ 2471737 h 2599701"/>
              <a:gd name="connsiteX12" fmla="*/ 49071 w 577708"/>
              <a:gd name="connsiteY12" fmla="*/ 2457450 h 2599701"/>
              <a:gd name="connsiteX13" fmla="*/ 44308 w 577708"/>
              <a:gd name="connsiteY13" fmla="*/ 2433637 h 2599701"/>
              <a:gd name="connsiteX14" fmla="*/ 39546 w 577708"/>
              <a:gd name="connsiteY14" fmla="*/ 2419350 h 2599701"/>
              <a:gd name="connsiteX15" fmla="*/ 34783 w 577708"/>
              <a:gd name="connsiteY15" fmla="*/ 2395537 h 2599701"/>
              <a:gd name="connsiteX16" fmla="*/ 39546 w 577708"/>
              <a:gd name="connsiteY16" fmla="*/ 2347912 h 2599701"/>
              <a:gd name="connsiteX17" fmla="*/ 44308 w 577708"/>
              <a:gd name="connsiteY17" fmla="*/ 2328862 h 2599701"/>
              <a:gd name="connsiteX18" fmla="*/ 39546 w 577708"/>
              <a:gd name="connsiteY18" fmla="*/ 2271712 h 2599701"/>
              <a:gd name="connsiteX19" fmla="*/ 25258 w 577708"/>
              <a:gd name="connsiteY19" fmla="*/ 2228850 h 2599701"/>
              <a:gd name="connsiteX20" fmla="*/ 20496 w 577708"/>
              <a:gd name="connsiteY20" fmla="*/ 2214562 h 2599701"/>
              <a:gd name="connsiteX21" fmla="*/ 15733 w 577708"/>
              <a:gd name="connsiteY21" fmla="*/ 2181225 h 2599701"/>
              <a:gd name="connsiteX22" fmla="*/ 10971 w 577708"/>
              <a:gd name="connsiteY22" fmla="*/ 2162175 h 2599701"/>
              <a:gd name="connsiteX23" fmla="*/ 1446 w 577708"/>
              <a:gd name="connsiteY23" fmla="*/ 2100262 h 2599701"/>
              <a:gd name="connsiteX24" fmla="*/ 6208 w 577708"/>
              <a:gd name="connsiteY24" fmla="*/ 1985962 h 2599701"/>
              <a:gd name="connsiteX25" fmla="*/ 10971 w 577708"/>
              <a:gd name="connsiteY25" fmla="*/ 1971675 h 2599701"/>
              <a:gd name="connsiteX26" fmla="*/ 20496 w 577708"/>
              <a:gd name="connsiteY26" fmla="*/ 1957387 h 2599701"/>
              <a:gd name="connsiteX27" fmla="*/ 39546 w 577708"/>
              <a:gd name="connsiteY27" fmla="*/ 1924050 h 2599701"/>
              <a:gd name="connsiteX28" fmla="*/ 44308 w 577708"/>
              <a:gd name="connsiteY28" fmla="*/ 1909762 h 2599701"/>
              <a:gd name="connsiteX29" fmla="*/ 53833 w 577708"/>
              <a:gd name="connsiteY29" fmla="*/ 1895475 h 2599701"/>
              <a:gd name="connsiteX30" fmla="*/ 63358 w 577708"/>
              <a:gd name="connsiteY30" fmla="*/ 1866900 h 2599701"/>
              <a:gd name="connsiteX31" fmla="*/ 68121 w 577708"/>
              <a:gd name="connsiteY31" fmla="*/ 1852612 h 2599701"/>
              <a:gd name="connsiteX32" fmla="*/ 77646 w 577708"/>
              <a:gd name="connsiteY32" fmla="*/ 1838325 h 2599701"/>
              <a:gd name="connsiteX33" fmla="*/ 87171 w 577708"/>
              <a:gd name="connsiteY33" fmla="*/ 1809750 h 2599701"/>
              <a:gd name="connsiteX34" fmla="*/ 96696 w 577708"/>
              <a:gd name="connsiteY34" fmla="*/ 1776412 h 2599701"/>
              <a:gd name="connsiteX35" fmla="*/ 106221 w 577708"/>
              <a:gd name="connsiteY35" fmla="*/ 1762125 h 2599701"/>
              <a:gd name="connsiteX36" fmla="*/ 115746 w 577708"/>
              <a:gd name="connsiteY36" fmla="*/ 1724025 h 2599701"/>
              <a:gd name="connsiteX37" fmla="*/ 125271 w 577708"/>
              <a:gd name="connsiteY37" fmla="*/ 1690687 h 2599701"/>
              <a:gd name="connsiteX38" fmla="*/ 144321 w 577708"/>
              <a:gd name="connsiteY38" fmla="*/ 1662112 h 2599701"/>
              <a:gd name="connsiteX39" fmla="*/ 153846 w 577708"/>
              <a:gd name="connsiteY39" fmla="*/ 1633537 h 2599701"/>
              <a:gd name="connsiteX40" fmla="*/ 158608 w 577708"/>
              <a:gd name="connsiteY40" fmla="*/ 1619250 h 2599701"/>
              <a:gd name="connsiteX41" fmla="*/ 168133 w 577708"/>
              <a:gd name="connsiteY41" fmla="*/ 1604962 h 2599701"/>
              <a:gd name="connsiteX42" fmla="*/ 187183 w 577708"/>
              <a:gd name="connsiteY42" fmla="*/ 1562100 h 2599701"/>
              <a:gd name="connsiteX43" fmla="*/ 196708 w 577708"/>
              <a:gd name="connsiteY43" fmla="*/ 1528762 h 2599701"/>
              <a:gd name="connsiteX44" fmla="*/ 206233 w 577708"/>
              <a:gd name="connsiteY44" fmla="*/ 1514475 h 2599701"/>
              <a:gd name="connsiteX45" fmla="*/ 215758 w 577708"/>
              <a:gd name="connsiteY45" fmla="*/ 1495425 h 2599701"/>
              <a:gd name="connsiteX46" fmla="*/ 220521 w 577708"/>
              <a:gd name="connsiteY46" fmla="*/ 1462087 h 2599701"/>
              <a:gd name="connsiteX47" fmla="*/ 225283 w 577708"/>
              <a:gd name="connsiteY47" fmla="*/ 1443037 h 2599701"/>
              <a:gd name="connsiteX48" fmla="*/ 230046 w 577708"/>
              <a:gd name="connsiteY48" fmla="*/ 1409700 h 2599701"/>
              <a:gd name="connsiteX49" fmla="*/ 239571 w 577708"/>
              <a:gd name="connsiteY49" fmla="*/ 1366837 h 2599701"/>
              <a:gd name="connsiteX50" fmla="*/ 244333 w 577708"/>
              <a:gd name="connsiteY50" fmla="*/ 1300162 h 2599701"/>
              <a:gd name="connsiteX51" fmla="*/ 253858 w 577708"/>
              <a:gd name="connsiteY51" fmla="*/ 1109662 h 2599701"/>
              <a:gd name="connsiteX52" fmla="*/ 258621 w 577708"/>
              <a:gd name="connsiteY52" fmla="*/ 1081087 h 2599701"/>
              <a:gd name="connsiteX53" fmla="*/ 263383 w 577708"/>
              <a:gd name="connsiteY53" fmla="*/ 1038225 h 2599701"/>
              <a:gd name="connsiteX54" fmla="*/ 268146 w 577708"/>
              <a:gd name="connsiteY54" fmla="*/ 966787 h 2599701"/>
              <a:gd name="connsiteX55" fmla="*/ 272908 w 577708"/>
              <a:gd name="connsiteY55" fmla="*/ 947737 h 2599701"/>
              <a:gd name="connsiteX56" fmla="*/ 277671 w 577708"/>
              <a:gd name="connsiteY56" fmla="*/ 914400 h 2599701"/>
              <a:gd name="connsiteX57" fmla="*/ 282433 w 577708"/>
              <a:gd name="connsiteY57" fmla="*/ 885825 h 2599701"/>
              <a:gd name="connsiteX58" fmla="*/ 296721 w 577708"/>
              <a:gd name="connsiteY58" fmla="*/ 828675 h 2599701"/>
              <a:gd name="connsiteX59" fmla="*/ 306246 w 577708"/>
              <a:gd name="connsiteY59" fmla="*/ 800100 h 2599701"/>
              <a:gd name="connsiteX60" fmla="*/ 315771 w 577708"/>
              <a:gd name="connsiteY60" fmla="*/ 762000 h 2599701"/>
              <a:gd name="connsiteX61" fmla="*/ 320533 w 577708"/>
              <a:gd name="connsiteY61" fmla="*/ 695325 h 2599701"/>
              <a:gd name="connsiteX62" fmla="*/ 325296 w 577708"/>
              <a:gd name="connsiteY62" fmla="*/ 676275 h 2599701"/>
              <a:gd name="connsiteX63" fmla="*/ 344346 w 577708"/>
              <a:gd name="connsiteY63" fmla="*/ 647700 h 2599701"/>
              <a:gd name="connsiteX64" fmla="*/ 344346 w 577708"/>
              <a:gd name="connsiteY64" fmla="*/ 509587 h 2599701"/>
              <a:gd name="connsiteX65" fmla="*/ 339583 w 577708"/>
              <a:gd name="connsiteY65" fmla="*/ 423862 h 2599701"/>
              <a:gd name="connsiteX66" fmla="*/ 353871 w 577708"/>
              <a:gd name="connsiteY66" fmla="*/ 304800 h 2599701"/>
              <a:gd name="connsiteX67" fmla="*/ 353871 w 577708"/>
              <a:gd name="connsiteY67" fmla="*/ 304800 h 2599701"/>
              <a:gd name="connsiteX68" fmla="*/ 363396 w 577708"/>
              <a:gd name="connsiteY68" fmla="*/ 261937 h 2599701"/>
              <a:gd name="connsiteX69" fmla="*/ 377683 w 577708"/>
              <a:gd name="connsiteY69" fmla="*/ 242887 h 2599701"/>
              <a:gd name="connsiteX70" fmla="*/ 391971 w 577708"/>
              <a:gd name="connsiteY70" fmla="*/ 209550 h 2599701"/>
              <a:gd name="connsiteX71" fmla="*/ 396733 w 577708"/>
              <a:gd name="connsiteY71" fmla="*/ 195262 h 2599701"/>
              <a:gd name="connsiteX72" fmla="*/ 406258 w 577708"/>
              <a:gd name="connsiteY72" fmla="*/ 180975 h 2599701"/>
              <a:gd name="connsiteX73" fmla="*/ 415783 w 577708"/>
              <a:gd name="connsiteY73" fmla="*/ 152400 h 2599701"/>
              <a:gd name="connsiteX74" fmla="*/ 444358 w 577708"/>
              <a:gd name="connsiteY74" fmla="*/ 133350 h 2599701"/>
              <a:gd name="connsiteX75" fmla="*/ 458646 w 577708"/>
              <a:gd name="connsiteY75" fmla="*/ 123825 h 2599701"/>
              <a:gd name="connsiteX76" fmla="*/ 477696 w 577708"/>
              <a:gd name="connsiteY76" fmla="*/ 114300 h 2599701"/>
              <a:gd name="connsiteX77" fmla="*/ 487221 w 577708"/>
              <a:gd name="connsiteY77" fmla="*/ 100012 h 2599701"/>
              <a:gd name="connsiteX78" fmla="*/ 515796 w 577708"/>
              <a:gd name="connsiteY78" fmla="*/ 80962 h 2599701"/>
              <a:gd name="connsiteX79" fmla="*/ 525321 w 577708"/>
              <a:gd name="connsiteY79" fmla="*/ 61912 h 2599701"/>
              <a:gd name="connsiteX80" fmla="*/ 544371 w 577708"/>
              <a:gd name="connsiteY80" fmla="*/ 33337 h 2599701"/>
              <a:gd name="connsiteX81" fmla="*/ 563421 w 577708"/>
              <a:gd name="connsiteY81" fmla="*/ 14287 h 2599701"/>
              <a:gd name="connsiteX82" fmla="*/ 577708 w 577708"/>
              <a:gd name="connsiteY82" fmla="*/ 0 h 2599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577708" h="2599701">
                <a:moveTo>
                  <a:pt x="372921" y="2595562"/>
                </a:moveTo>
                <a:cubicBezTo>
                  <a:pt x="313370" y="2580676"/>
                  <a:pt x="387409" y="2599701"/>
                  <a:pt x="339583" y="2586037"/>
                </a:cubicBezTo>
                <a:cubicBezTo>
                  <a:pt x="333289" y="2584239"/>
                  <a:pt x="326827" y="2583073"/>
                  <a:pt x="320533" y="2581275"/>
                </a:cubicBezTo>
                <a:cubicBezTo>
                  <a:pt x="315706" y="2579896"/>
                  <a:pt x="311169" y="2577497"/>
                  <a:pt x="306246" y="2576512"/>
                </a:cubicBezTo>
                <a:cubicBezTo>
                  <a:pt x="295239" y="2574311"/>
                  <a:pt x="284021" y="2573337"/>
                  <a:pt x="272908" y="2571750"/>
                </a:cubicBezTo>
                <a:cubicBezTo>
                  <a:pt x="201452" y="2576216"/>
                  <a:pt x="198469" y="2579801"/>
                  <a:pt x="130033" y="2571750"/>
                </a:cubicBezTo>
                <a:cubicBezTo>
                  <a:pt x="125047" y="2571163"/>
                  <a:pt x="120236" y="2569232"/>
                  <a:pt x="115746" y="2566987"/>
                </a:cubicBezTo>
                <a:cubicBezTo>
                  <a:pt x="102483" y="2560355"/>
                  <a:pt x="97705" y="2553709"/>
                  <a:pt x="87171" y="2543175"/>
                </a:cubicBezTo>
                <a:lnTo>
                  <a:pt x="77646" y="2514600"/>
                </a:lnTo>
                <a:cubicBezTo>
                  <a:pt x="76058" y="2509837"/>
                  <a:pt x="75668" y="2504489"/>
                  <a:pt x="72883" y="2500312"/>
                </a:cubicBezTo>
                <a:lnTo>
                  <a:pt x="63358" y="2486025"/>
                </a:lnTo>
                <a:cubicBezTo>
                  <a:pt x="61771" y="2481262"/>
                  <a:pt x="60841" y="2476227"/>
                  <a:pt x="58596" y="2471737"/>
                </a:cubicBezTo>
                <a:cubicBezTo>
                  <a:pt x="56036" y="2466618"/>
                  <a:pt x="51081" y="2462809"/>
                  <a:pt x="49071" y="2457450"/>
                </a:cubicBezTo>
                <a:cubicBezTo>
                  <a:pt x="46229" y="2449871"/>
                  <a:pt x="46271" y="2441490"/>
                  <a:pt x="44308" y="2433637"/>
                </a:cubicBezTo>
                <a:cubicBezTo>
                  <a:pt x="43090" y="2428767"/>
                  <a:pt x="40764" y="2424220"/>
                  <a:pt x="39546" y="2419350"/>
                </a:cubicBezTo>
                <a:cubicBezTo>
                  <a:pt x="37583" y="2411497"/>
                  <a:pt x="36371" y="2403475"/>
                  <a:pt x="34783" y="2395537"/>
                </a:cubicBezTo>
                <a:cubicBezTo>
                  <a:pt x="36371" y="2379662"/>
                  <a:pt x="37290" y="2363706"/>
                  <a:pt x="39546" y="2347912"/>
                </a:cubicBezTo>
                <a:cubicBezTo>
                  <a:pt x="40472" y="2341432"/>
                  <a:pt x="44308" y="2335407"/>
                  <a:pt x="44308" y="2328862"/>
                </a:cubicBezTo>
                <a:cubicBezTo>
                  <a:pt x="44308" y="2309746"/>
                  <a:pt x="42689" y="2290568"/>
                  <a:pt x="39546" y="2271712"/>
                </a:cubicBezTo>
                <a:cubicBezTo>
                  <a:pt x="39544" y="2271699"/>
                  <a:pt x="27641" y="2236000"/>
                  <a:pt x="25258" y="2228850"/>
                </a:cubicBezTo>
                <a:lnTo>
                  <a:pt x="20496" y="2214562"/>
                </a:lnTo>
                <a:cubicBezTo>
                  <a:pt x="18908" y="2203450"/>
                  <a:pt x="17741" y="2192269"/>
                  <a:pt x="15733" y="2181225"/>
                </a:cubicBezTo>
                <a:cubicBezTo>
                  <a:pt x="14562" y="2174785"/>
                  <a:pt x="11966" y="2168644"/>
                  <a:pt x="10971" y="2162175"/>
                </a:cubicBezTo>
                <a:cubicBezTo>
                  <a:pt x="0" y="2090865"/>
                  <a:pt x="12192" y="2143249"/>
                  <a:pt x="1446" y="2100262"/>
                </a:cubicBezTo>
                <a:cubicBezTo>
                  <a:pt x="3033" y="2062162"/>
                  <a:pt x="3391" y="2023991"/>
                  <a:pt x="6208" y="1985962"/>
                </a:cubicBezTo>
                <a:cubicBezTo>
                  <a:pt x="6579" y="1980956"/>
                  <a:pt x="8726" y="1976165"/>
                  <a:pt x="10971" y="1971675"/>
                </a:cubicBezTo>
                <a:cubicBezTo>
                  <a:pt x="13531" y="1966555"/>
                  <a:pt x="17321" y="1962150"/>
                  <a:pt x="20496" y="1957387"/>
                </a:cubicBezTo>
                <a:cubicBezTo>
                  <a:pt x="31415" y="1924628"/>
                  <a:pt x="16479" y="1964418"/>
                  <a:pt x="39546" y="1924050"/>
                </a:cubicBezTo>
                <a:cubicBezTo>
                  <a:pt x="42037" y="1919691"/>
                  <a:pt x="42063" y="1914252"/>
                  <a:pt x="44308" y="1909762"/>
                </a:cubicBezTo>
                <a:cubicBezTo>
                  <a:pt x="46868" y="1904643"/>
                  <a:pt x="51508" y="1900705"/>
                  <a:pt x="53833" y="1895475"/>
                </a:cubicBezTo>
                <a:cubicBezTo>
                  <a:pt x="57911" y="1886300"/>
                  <a:pt x="60183" y="1876425"/>
                  <a:pt x="63358" y="1866900"/>
                </a:cubicBezTo>
                <a:cubicBezTo>
                  <a:pt x="64946" y="1862137"/>
                  <a:pt x="65336" y="1856789"/>
                  <a:pt x="68121" y="1852612"/>
                </a:cubicBezTo>
                <a:lnTo>
                  <a:pt x="77646" y="1838325"/>
                </a:lnTo>
                <a:cubicBezTo>
                  <a:pt x="80821" y="1828800"/>
                  <a:pt x="84736" y="1819491"/>
                  <a:pt x="87171" y="1809750"/>
                </a:cubicBezTo>
                <a:cubicBezTo>
                  <a:pt x="88698" y="1803642"/>
                  <a:pt x="93278" y="1783247"/>
                  <a:pt x="96696" y="1776412"/>
                </a:cubicBezTo>
                <a:cubicBezTo>
                  <a:pt x="99256" y="1771293"/>
                  <a:pt x="103046" y="1766887"/>
                  <a:pt x="106221" y="1762125"/>
                </a:cubicBezTo>
                <a:lnTo>
                  <a:pt x="115746" y="1724025"/>
                </a:lnTo>
                <a:cubicBezTo>
                  <a:pt x="116868" y="1719536"/>
                  <a:pt x="122164" y="1696280"/>
                  <a:pt x="125271" y="1690687"/>
                </a:cubicBezTo>
                <a:cubicBezTo>
                  <a:pt x="130830" y="1680680"/>
                  <a:pt x="144321" y="1662112"/>
                  <a:pt x="144321" y="1662112"/>
                </a:cubicBezTo>
                <a:lnTo>
                  <a:pt x="153846" y="1633537"/>
                </a:lnTo>
                <a:cubicBezTo>
                  <a:pt x="155433" y="1628775"/>
                  <a:pt x="155824" y="1623427"/>
                  <a:pt x="158608" y="1619250"/>
                </a:cubicBezTo>
                <a:cubicBezTo>
                  <a:pt x="161783" y="1614487"/>
                  <a:pt x="165808" y="1610193"/>
                  <a:pt x="168133" y="1604962"/>
                </a:cubicBezTo>
                <a:cubicBezTo>
                  <a:pt x="190801" y="1553958"/>
                  <a:pt x="165628" y="1594432"/>
                  <a:pt x="187183" y="1562100"/>
                </a:cubicBezTo>
                <a:cubicBezTo>
                  <a:pt x="188707" y="1556003"/>
                  <a:pt x="193294" y="1535590"/>
                  <a:pt x="196708" y="1528762"/>
                </a:cubicBezTo>
                <a:cubicBezTo>
                  <a:pt x="199268" y="1523643"/>
                  <a:pt x="203393" y="1519445"/>
                  <a:pt x="206233" y="1514475"/>
                </a:cubicBezTo>
                <a:cubicBezTo>
                  <a:pt x="209755" y="1508311"/>
                  <a:pt x="212583" y="1501775"/>
                  <a:pt x="215758" y="1495425"/>
                </a:cubicBezTo>
                <a:cubicBezTo>
                  <a:pt x="217346" y="1484312"/>
                  <a:pt x="218513" y="1473131"/>
                  <a:pt x="220521" y="1462087"/>
                </a:cubicBezTo>
                <a:cubicBezTo>
                  <a:pt x="221692" y="1455647"/>
                  <a:pt x="224112" y="1449477"/>
                  <a:pt x="225283" y="1443037"/>
                </a:cubicBezTo>
                <a:cubicBezTo>
                  <a:pt x="227291" y="1431993"/>
                  <a:pt x="228201" y="1420772"/>
                  <a:pt x="230046" y="1409700"/>
                </a:cubicBezTo>
                <a:cubicBezTo>
                  <a:pt x="233071" y="1391548"/>
                  <a:pt x="235287" y="1383973"/>
                  <a:pt x="239571" y="1366837"/>
                </a:cubicBezTo>
                <a:cubicBezTo>
                  <a:pt x="241158" y="1344612"/>
                  <a:pt x="243220" y="1322416"/>
                  <a:pt x="244333" y="1300162"/>
                </a:cubicBezTo>
                <a:cubicBezTo>
                  <a:pt x="247607" y="1234674"/>
                  <a:pt x="247418" y="1174058"/>
                  <a:pt x="253858" y="1109662"/>
                </a:cubicBezTo>
                <a:cubicBezTo>
                  <a:pt x="254819" y="1100054"/>
                  <a:pt x="257345" y="1090659"/>
                  <a:pt x="258621" y="1081087"/>
                </a:cubicBezTo>
                <a:cubicBezTo>
                  <a:pt x="260521" y="1066838"/>
                  <a:pt x="262189" y="1052551"/>
                  <a:pt x="263383" y="1038225"/>
                </a:cubicBezTo>
                <a:cubicBezTo>
                  <a:pt x="265365" y="1014442"/>
                  <a:pt x="265648" y="990521"/>
                  <a:pt x="268146" y="966787"/>
                </a:cubicBezTo>
                <a:cubicBezTo>
                  <a:pt x="268831" y="960278"/>
                  <a:pt x="271737" y="954177"/>
                  <a:pt x="272908" y="947737"/>
                </a:cubicBezTo>
                <a:cubicBezTo>
                  <a:pt x="274916" y="936693"/>
                  <a:pt x="275964" y="925495"/>
                  <a:pt x="277671" y="914400"/>
                </a:cubicBezTo>
                <a:cubicBezTo>
                  <a:pt x="279139" y="904856"/>
                  <a:pt x="281157" y="895397"/>
                  <a:pt x="282433" y="885825"/>
                </a:cubicBezTo>
                <a:cubicBezTo>
                  <a:pt x="289176" y="835251"/>
                  <a:pt x="278685" y="855728"/>
                  <a:pt x="296721" y="828675"/>
                </a:cubicBezTo>
                <a:cubicBezTo>
                  <a:pt x="299896" y="819150"/>
                  <a:pt x="303811" y="809840"/>
                  <a:pt x="306246" y="800100"/>
                </a:cubicBezTo>
                <a:lnTo>
                  <a:pt x="315771" y="762000"/>
                </a:lnTo>
                <a:cubicBezTo>
                  <a:pt x="317358" y="739775"/>
                  <a:pt x="318072" y="717470"/>
                  <a:pt x="320533" y="695325"/>
                </a:cubicBezTo>
                <a:cubicBezTo>
                  <a:pt x="321256" y="688820"/>
                  <a:pt x="322369" y="682129"/>
                  <a:pt x="325296" y="676275"/>
                </a:cubicBezTo>
                <a:cubicBezTo>
                  <a:pt x="330416" y="666036"/>
                  <a:pt x="344346" y="647700"/>
                  <a:pt x="344346" y="647700"/>
                </a:cubicBezTo>
                <a:cubicBezTo>
                  <a:pt x="362072" y="594515"/>
                  <a:pt x="350094" y="636048"/>
                  <a:pt x="344346" y="509587"/>
                </a:cubicBezTo>
                <a:cubicBezTo>
                  <a:pt x="343046" y="480997"/>
                  <a:pt x="341171" y="452437"/>
                  <a:pt x="339583" y="423862"/>
                </a:cubicBezTo>
                <a:cubicBezTo>
                  <a:pt x="345115" y="329832"/>
                  <a:pt x="337789" y="369127"/>
                  <a:pt x="353871" y="304800"/>
                </a:cubicBezTo>
                <a:lnTo>
                  <a:pt x="353871" y="304800"/>
                </a:lnTo>
                <a:cubicBezTo>
                  <a:pt x="355038" y="297800"/>
                  <a:pt x="357877" y="271595"/>
                  <a:pt x="363396" y="261937"/>
                </a:cubicBezTo>
                <a:cubicBezTo>
                  <a:pt x="367334" y="255045"/>
                  <a:pt x="372921" y="249237"/>
                  <a:pt x="377683" y="242887"/>
                </a:cubicBezTo>
                <a:cubicBezTo>
                  <a:pt x="388857" y="209368"/>
                  <a:pt x="374309" y="250763"/>
                  <a:pt x="391971" y="209550"/>
                </a:cubicBezTo>
                <a:cubicBezTo>
                  <a:pt x="393948" y="204936"/>
                  <a:pt x="394488" y="199752"/>
                  <a:pt x="396733" y="195262"/>
                </a:cubicBezTo>
                <a:cubicBezTo>
                  <a:pt x="399293" y="190143"/>
                  <a:pt x="403933" y="186205"/>
                  <a:pt x="406258" y="180975"/>
                </a:cubicBezTo>
                <a:cubicBezTo>
                  <a:pt x="410336" y="171800"/>
                  <a:pt x="407429" y="157969"/>
                  <a:pt x="415783" y="152400"/>
                </a:cubicBezTo>
                <a:lnTo>
                  <a:pt x="444358" y="133350"/>
                </a:lnTo>
                <a:cubicBezTo>
                  <a:pt x="449121" y="130175"/>
                  <a:pt x="453526" y="126385"/>
                  <a:pt x="458646" y="123825"/>
                </a:cubicBezTo>
                <a:lnTo>
                  <a:pt x="477696" y="114300"/>
                </a:lnTo>
                <a:cubicBezTo>
                  <a:pt x="480871" y="109537"/>
                  <a:pt x="482913" y="103781"/>
                  <a:pt x="487221" y="100012"/>
                </a:cubicBezTo>
                <a:cubicBezTo>
                  <a:pt x="495836" y="92474"/>
                  <a:pt x="515796" y="80962"/>
                  <a:pt x="515796" y="80962"/>
                </a:cubicBezTo>
                <a:cubicBezTo>
                  <a:pt x="518971" y="74612"/>
                  <a:pt x="521668" y="68000"/>
                  <a:pt x="525321" y="61912"/>
                </a:cubicBezTo>
                <a:cubicBezTo>
                  <a:pt x="531211" y="52096"/>
                  <a:pt x="544371" y="33337"/>
                  <a:pt x="544371" y="33337"/>
                </a:cubicBezTo>
                <a:cubicBezTo>
                  <a:pt x="553441" y="6124"/>
                  <a:pt x="541650" y="28801"/>
                  <a:pt x="563421" y="14287"/>
                </a:cubicBezTo>
                <a:cubicBezTo>
                  <a:pt x="569025" y="10551"/>
                  <a:pt x="577708" y="0"/>
                  <a:pt x="577708" y="0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Closed Traverse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2270646" y="1650811"/>
            <a:ext cx="342900" cy="2076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623071" y="1498411"/>
            <a:ext cx="3790950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404496" y="1507936"/>
            <a:ext cx="409575" cy="1162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5004321" y="2669986"/>
            <a:ext cx="1819275" cy="323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747146" y="3003361"/>
            <a:ext cx="238125" cy="781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2270646" y="3717736"/>
            <a:ext cx="2476500" cy="66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632596" y="166033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18746" y="1488886"/>
            <a:ext cx="33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6404496" y="2346136"/>
            <a:ext cx="29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766196" y="2660461"/>
            <a:ext cx="285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4518546" y="3441511"/>
            <a:ext cx="25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E</a:t>
            </a:r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2251596" y="3374836"/>
            <a:ext cx="43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</a:t>
            </a:r>
            <a:endParaRPr lang="en-GB"/>
          </a:p>
        </p:txBody>
      </p:sp>
      <p:sp>
        <p:nvSpPr>
          <p:cNvPr id="24" name="Pie 23"/>
          <p:cNvSpPr/>
          <p:nvPr/>
        </p:nvSpPr>
        <p:spPr>
          <a:xfrm>
            <a:off x="2365588" y="1394460"/>
            <a:ext cx="484201" cy="484201"/>
          </a:xfrm>
          <a:prstGeom prst="pie">
            <a:avLst>
              <a:gd name="adj1" fmla="val 6007479"/>
              <a:gd name="adj2" fmla="val 213841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Pie 27"/>
          <p:cNvSpPr/>
          <p:nvPr/>
        </p:nvSpPr>
        <p:spPr>
          <a:xfrm rot="15078568">
            <a:off x="6175871" y="1271717"/>
            <a:ext cx="468616" cy="468616"/>
          </a:xfrm>
          <a:prstGeom prst="pie">
            <a:avLst>
              <a:gd name="adj1" fmla="val 17318599"/>
              <a:gd name="adj2" fmla="val 107613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Pie 28"/>
          <p:cNvSpPr/>
          <p:nvPr/>
        </p:nvSpPr>
        <p:spPr>
          <a:xfrm rot="13819266">
            <a:off x="6600308" y="2446244"/>
            <a:ext cx="454885" cy="454885"/>
          </a:xfrm>
          <a:prstGeom prst="pie">
            <a:avLst>
              <a:gd name="adj1" fmla="val 1039677"/>
              <a:gd name="adj2" fmla="val 179523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Pie 29"/>
          <p:cNvSpPr/>
          <p:nvPr/>
        </p:nvSpPr>
        <p:spPr>
          <a:xfrm>
            <a:off x="4717533" y="2738736"/>
            <a:ext cx="537373" cy="537373"/>
          </a:xfrm>
          <a:prstGeom prst="pie">
            <a:avLst>
              <a:gd name="adj1" fmla="val 20836547"/>
              <a:gd name="adj2" fmla="val 64856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Pie 30"/>
          <p:cNvSpPr/>
          <p:nvPr/>
        </p:nvSpPr>
        <p:spPr>
          <a:xfrm>
            <a:off x="4492183" y="3557797"/>
            <a:ext cx="489702" cy="489702"/>
          </a:xfrm>
          <a:prstGeom prst="pie">
            <a:avLst>
              <a:gd name="adj1" fmla="val 17410513"/>
              <a:gd name="adj2" fmla="val 111696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2" name="Pie 31"/>
          <p:cNvSpPr/>
          <p:nvPr/>
        </p:nvSpPr>
        <p:spPr>
          <a:xfrm>
            <a:off x="2026337" y="3484124"/>
            <a:ext cx="485369" cy="485369"/>
          </a:xfrm>
          <a:prstGeom prst="pie">
            <a:avLst>
              <a:gd name="adj1" fmla="val 0"/>
              <a:gd name="adj2" fmla="val 166793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558140" y="4227615"/>
            <a:ext cx="82889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In a closed traverse the lines form a closed polygon.</a:t>
            </a:r>
          </a:p>
          <a:p>
            <a:r>
              <a:rPr lang="en-GB" smtClean="0"/>
              <a:t>Exterior angles are measured in a clockwise direction. ( Interior angles in an anticlockwise direction can also be measured instead).</a:t>
            </a:r>
          </a:p>
          <a:p>
            <a:endParaRPr lang="en-GB" smtClean="0"/>
          </a:p>
          <a:p>
            <a:r>
              <a:rPr lang="en-GB" smtClean="0"/>
              <a:t>To check the accuracy of the measured exterior angles this small formula is used:-</a:t>
            </a:r>
          </a:p>
          <a:p>
            <a:r>
              <a:rPr lang="en-GB" smtClean="0">
                <a:solidFill>
                  <a:srgbClr val="FF0000"/>
                </a:solidFill>
              </a:rPr>
              <a:t>(2n+4)90 </a:t>
            </a:r>
            <a:r>
              <a:rPr lang="en-GB" smtClean="0"/>
              <a:t>where ‘n’ is the sum of the number of sides.</a:t>
            </a:r>
          </a:p>
          <a:p>
            <a:endParaRPr lang="en-GB"/>
          </a:p>
          <a:p>
            <a:r>
              <a:rPr lang="en-GB" smtClean="0"/>
              <a:t>((2x6)+4)x90 =</a:t>
            </a:r>
          </a:p>
          <a:p>
            <a:r>
              <a:rPr lang="en-GB" smtClean="0"/>
              <a:t> 1440</a:t>
            </a:r>
          </a:p>
          <a:p>
            <a:endParaRPr lang="en-GB" smtClean="0"/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Measured Angles to Bearings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60665" y="2173184"/>
            <a:ext cx="2850078" cy="2066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334494" y="2173184"/>
            <a:ext cx="2529444" cy="209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693226" y="4286992"/>
            <a:ext cx="3182587" cy="1496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1460665" y="4239491"/>
            <a:ext cx="2232561" cy="1543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591293" y="407323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4156364" y="224443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300" y="403761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3550723" y="52726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1468539" y="3035556"/>
            <a:ext cx="11875" cy="11994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1850803" y="2890535"/>
            <a:ext cx="4972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i="1">
                <a:solidFill>
                  <a:prstClr val="black"/>
                </a:solidFill>
              </a:rPr>
              <a:t>53°</a:t>
            </a:r>
          </a:p>
        </p:txBody>
      </p:sp>
      <p:sp>
        <p:nvSpPr>
          <p:cNvPr id="19" name="Pie 18"/>
          <p:cNvSpPr/>
          <p:nvPr/>
        </p:nvSpPr>
        <p:spPr>
          <a:xfrm rot="8139148">
            <a:off x="4046561" y="1890215"/>
            <a:ext cx="532263" cy="532263"/>
          </a:xfrm>
          <a:prstGeom prst="pie">
            <a:avLst>
              <a:gd name="adj1" fmla="val 400047"/>
              <a:gd name="adj2" fmla="val 157482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847996" y="1553227"/>
            <a:ext cx="671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257°</a:t>
            </a:r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</p:txBody>
      </p:sp>
      <p:sp>
        <p:nvSpPr>
          <p:cNvPr id="22" name="Pie 21"/>
          <p:cNvSpPr/>
          <p:nvPr/>
        </p:nvSpPr>
        <p:spPr>
          <a:xfrm rot="13064880">
            <a:off x="6625192" y="3999800"/>
            <a:ext cx="544152" cy="544152"/>
          </a:xfrm>
          <a:prstGeom prst="pie">
            <a:avLst>
              <a:gd name="adj1" fmla="val 0"/>
              <a:gd name="adj2" fmla="val 176513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128540" y="4045614"/>
            <a:ext cx="622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300°</a:t>
            </a:r>
            <a:endParaRPr lang="en-GB"/>
          </a:p>
          <a:p>
            <a:endParaRPr lang="en-GB"/>
          </a:p>
        </p:txBody>
      </p:sp>
      <p:sp>
        <p:nvSpPr>
          <p:cNvPr id="26" name="Pie 25"/>
          <p:cNvSpPr/>
          <p:nvPr/>
        </p:nvSpPr>
        <p:spPr>
          <a:xfrm>
            <a:off x="3412541" y="5519318"/>
            <a:ext cx="566928" cy="566928"/>
          </a:xfrm>
          <a:prstGeom prst="pie">
            <a:avLst>
              <a:gd name="adj1" fmla="val 19869469"/>
              <a:gd name="adj2" fmla="val 129858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306830" y="272415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28" name="Pie 27"/>
          <p:cNvSpPr/>
          <p:nvPr/>
        </p:nvSpPr>
        <p:spPr>
          <a:xfrm>
            <a:off x="1184910" y="3314700"/>
            <a:ext cx="1021080" cy="891540"/>
          </a:xfrm>
          <a:prstGeom prst="pie">
            <a:avLst>
              <a:gd name="adj1" fmla="val 16200000"/>
              <a:gd name="adj2" fmla="val 1924958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Pie 29"/>
          <p:cNvSpPr/>
          <p:nvPr/>
        </p:nvSpPr>
        <p:spPr>
          <a:xfrm>
            <a:off x="1184910" y="3970020"/>
            <a:ext cx="556260" cy="556260"/>
          </a:xfrm>
          <a:prstGeom prst="pie">
            <a:avLst>
              <a:gd name="adj1" fmla="val 2031427"/>
              <a:gd name="adj2" fmla="val 19206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91540" y="4674871"/>
            <a:ext cx="105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258° 30’</a:t>
            </a:r>
            <a:endParaRPr lang="en-GB"/>
          </a:p>
          <a:p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3905249" y="6191250"/>
            <a:ext cx="1228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264° 30’</a:t>
            </a:r>
            <a:endParaRPr lang="en-GB"/>
          </a:p>
          <a:p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352425" y="1190625"/>
            <a:ext cx="858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ABCD is a closed traverse in which the external angles have been measured.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ie 35"/>
          <p:cNvSpPr/>
          <p:nvPr/>
        </p:nvSpPr>
        <p:spPr>
          <a:xfrm>
            <a:off x="3267985" y="5383033"/>
            <a:ext cx="866693" cy="866693"/>
          </a:xfrm>
          <a:prstGeom prst="pie">
            <a:avLst>
              <a:gd name="adj1" fmla="val 16274258"/>
              <a:gd name="adj2" fmla="val 13075385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Pie 33"/>
          <p:cNvSpPr/>
          <p:nvPr/>
        </p:nvSpPr>
        <p:spPr>
          <a:xfrm rot="8512825">
            <a:off x="3987030" y="1820333"/>
            <a:ext cx="663706" cy="642428"/>
          </a:xfrm>
          <a:prstGeom prst="pie">
            <a:avLst>
              <a:gd name="adj1" fmla="val 7609686"/>
              <a:gd name="adj2" fmla="val 15519938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5" name="Pie 34"/>
          <p:cNvSpPr/>
          <p:nvPr/>
        </p:nvSpPr>
        <p:spPr>
          <a:xfrm>
            <a:off x="6438038" y="3823103"/>
            <a:ext cx="914400" cy="914400"/>
          </a:xfrm>
          <a:prstGeom prst="pie">
            <a:avLst>
              <a:gd name="adj1" fmla="val 16252810"/>
              <a:gd name="adj2" fmla="val 9341320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Measured Angles to Bearings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60665" y="2173184"/>
            <a:ext cx="2850078" cy="2066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334494" y="2173184"/>
            <a:ext cx="2529444" cy="209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693226" y="4286992"/>
            <a:ext cx="3182587" cy="1496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1460665" y="4239491"/>
            <a:ext cx="2232561" cy="1543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591293" y="407323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4156364" y="224443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300" y="403761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3427307" y="52726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1468539" y="3035556"/>
            <a:ext cx="11875" cy="11994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1850803" y="2890535"/>
            <a:ext cx="4972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black"/>
                </a:solidFill>
              </a:rPr>
              <a:t>53°</a:t>
            </a:r>
          </a:p>
        </p:txBody>
      </p:sp>
      <p:sp>
        <p:nvSpPr>
          <p:cNvPr id="19" name="Pie 18"/>
          <p:cNvSpPr/>
          <p:nvPr/>
        </p:nvSpPr>
        <p:spPr>
          <a:xfrm rot="8139148">
            <a:off x="4046561" y="1890215"/>
            <a:ext cx="532263" cy="532263"/>
          </a:xfrm>
          <a:prstGeom prst="pie">
            <a:avLst>
              <a:gd name="adj1" fmla="val 400047"/>
              <a:gd name="adj2" fmla="val 15748235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571591" y="1680646"/>
            <a:ext cx="671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257°</a:t>
            </a:r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</p:txBody>
      </p:sp>
      <p:sp>
        <p:nvSpPr>
          <p:cNvPr id="22" name="Pie 21"/>
          <p:cNvSpPr/>
          <p:nvPr/>
        </p:nvSpPr>
        <p:spPr>
          <a:xfrm rot="13064880">
            <a:off x="6625192" y="3999800"/>
            <a:ext cx="544152" cy="544152"/>
          </a:xfrm>
          <a:prstGeom prst="pie">
            <a:avLst>
              <a:gd name="adj1" fmla="val 0"/>
              <a:gd name="adj2" fmla="val 17651365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680631" y="3666052"/>
            <a:ext cx="622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300°</a:t>
            </a:r>
            <a:endParaRPr lang="en-GB"/>
          </a:p>
          <a:p>
            <a:endParaRPr lang="en-GB"/>
          </a:p>
        </p:txBody>
      </p:sp>
      <p:sp>
        <p:nvSpPr>
          <p:cNvPr id="26" name="Pie 25"/>
          <p:cNvSpPr/>
          <p:nvPr/>
        </p:nvSpPr>
        <p:spPr>
          <a:xfrm>
            <a:off x="3412541" y="5519318"/>
            <a:ext cx="566928" cy="566928"/>
          </a:xfrm>
          <a:prstGeom prst="pie">
            <a:avLst>
              <a:gd name="adj1" fmla="val 19869469"/>
              <a:gd name="adj2" fmla="val 12985855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306830" y="272415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28" name="Pie 27"/>
          <p:cNvSpPr/>
          <p:nvPr/>
        </p:nvSpPr>
        <p:spPr>
          <a:xfrm>
            <a:off x="970224" y="3783827"/>
            <a:ext cx="1021080" cy="891540"/>
          </a:xfrm>
          <a:prstGeom prst="pie">
            <a:avLst>
              <a:gd name="adj1" fmla="val 16200000"/>
              <a:gd name="adj2" fmla="val 19419181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Pie 29"/>
          <p:cNvSpPr/>
          <p:nvPr/>
        </p:nvSpPr>
        <p:spPr>
          <a:xfrm>
            <a:off x="1184910" y="3970020"/>
            <a:ext cx="556260" cy="556260"/>
          </a:xfrm>
          <a:prstGeom prst="pie">
            <a:avLst>
              <a:gd name="adj1" fmla="val 2031427"/>
              <a:gd name="adj2" fmla="val 19206130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91540" y="4674871"/>
            <a:ext cx="105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258° 30’</a:t>
            </a:r>
            <a:endParaRPr lang="en-GB"/>
          </a:p>
          <a:p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3905249" y="6191250"/>
            <a:ext cx="1228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264° 30’</a:t>
            </a:r>
            <a:endParaRPr lang="en-GB"/>
          </a:p>
          <a:p>
            <a:endParaRPr lang="en-GB"/>
          </a:p>
        </p:txBody>
      </p:sp>
      <p:cxnSp>
        <p:nvCxnSpPr>
          <p:cNvPr id="23" name="Straight Arrow Connector 22"/>
          <p:cNvCxnSpPr/>
          <p:nvPr/>
        </p:nvCxnSpPr>
        <p:spPr>
          <a:xfrm flipV="1">
            <a:off x="4316514" y="1386106"/>
            <a:ext cx="7836" cy="79145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6897789" y="3453031"/>
            <a:ext cx="7836" cy="79145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V="1">
            <a:off x="3697389" y="4996081"/>
            <a:ext cx="7836" cy="79145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Pie 38"/>
          <p:cNvSpPr/>
          <p:nvPr/>
        </p:nvSpPr>
        <p:spPr>
          <a:xfrm rot="8010430">
            <a:off x="5473164" y="1476021"/>
            <a:ext cx="487879" cy="530927"/>
          </a:xfrm>
          <a:prstGeom prst="pi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153150" y="1628775"/>
            <a:ext cx="2800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Required Whole Circle Bearing (WCB)</a:t>
            </a:r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1371599" y="1885950"/>
            <a:ext cx="1476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Known WCB</a:t>
            </a:r>
            <a:endParaRPr lang="en-GB"/>
          </a:p>
        </p:txBody>
      </p:sp>
      <p:cxnSp>
        <p:nvCxnSpPr>
          <p:cNvPr id="43" name="Straight Arrow Connector 42"/>
          <p:cNvCxnSpPr>
            <a:endCxn id="18" idx="0"/>
          </p:cNvCxnSpPr>
          <p:nvPr/>
        </p:nvCxnSpPr>
        <p:spPr>
          <a:xfrm>
            <a:off x="1981200" y="2286000"/>
            <a:ext cx="118229" cy="6045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>
            <a:off x="1704975" y="3248025"/>
            <a:ext cx="276225" cy="638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76250" y="876300"/>
            <a:ext cx="850582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Since this is a closed traverse the accuracy of the traverse can be checked using the formula (2n+4)90 where ‘n’ is the number of sides of the traverse:-</a:t>
            </a:r>
          </a:p>
          <a:p>
            <a:endParaRPr lang="en-GB" smtClean="0"/>
          </a:p>
          <a:p>
            <a:r>
              <a:rPr lang="en-GB" smtClean="0"/>
              <a:t>(8+4)90 = </a:t>
            </a:r>
          </a:p>
          <a:p>
            <a:r>
              <a:rPr lang="en-GB" smtClean="0"/>
              <a:t>1080°</a:t>
            </a:r>
          </a:p>
          <a:p>
            <a:endParaRPr lang="en-GB"/>
          </a:p>
          <a:p>
            <a:r>
              <a:rPr lang="en-GB" smtClean="0"/>
              <a:t>The line A-N (North) is known as the North Meridian and the WCB is the angle between the North Meridian and the survey line.</a:t>
            </a:r>
          </a:p>
          <a:p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  <a:p>
            <a:endParaRPr lang="en-GB" smtClean="0"/>
          </a:p>
          <a:p>
            <a:endParaRPr lang="en-GB"/>
          </a:p>
          <a:p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4152900" y="3381375"/>
            <a:ext cx="0" cy="24193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3057525" y="4467225"/>
            <a:ext cx="22764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000500" y="3076575"/>
            <a:ext cx="409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>
                <a:solidFill>
                  <a:srgbClr val="FF0000"/>
                </a:solidFill>
              </a:rPr>
              <a:t>N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990975" y="5772150"/>
            <a:ext cx="485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334000" y="4305300"/>
            <a:ext cx="485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>
                <a:solidFill>
                  <a:srgbClr val="FF0000"/>
                </a:solidFill>
              </a:rPr>
              <a:t>E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552700" y="4267200"/>
            <a:ext cx="43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>
                <a:solidFill>
                  <a:srgbClr val="FF0000"/>
                </a:solidFill>
              </a:rPr>
              <a:t>W</a:t>
            </a:r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Measured Angles to Bearings</a:t>
            </a:r>
            <a:endParaRPr lang="en-GB"/>
          </a:p>
        </p:txBody>
      </p:sp>
      <p:grpSp>
        <p:nvGrpSpPr>
          <p:cNvPr id="23" name="Group 22"/>
          <p:cNvGrpSpPr/>
          <p:nvPr/>
        </p:nvGrpSpPr>
        <p:grpSpPr>
          <a:xfrm>
            <a:off x="1009650" y="1752600"/>
            <a:ext cx="6381750" cy="4486275"/>
            <a:chOff x="1009650" y="1752600"/>
            <a:chExt cx="6381750" cy="4486275"/>
          </a:xfrm>
        </p:grpSpPr>
        <p:cxnSp>
          <p:nvCxnSpPr>
            <p:cNvPr id="5" name="Straight Connector 4"/>
            <p:cNvCxnSpPr/>
            <p:nvPr/>
          </p:nvCxnSpPr>
          <p:spPr>
            <a:xfrm flipV="1">
              <a:off x="1460665" y="2173184"/>
              <a:ext cx="2850078" cy="206630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4334494" y="2173184"/>
              <a:ext cx="2529444" cy="209005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3693226" y="4286992"/>
              <a:ext cx="3182587" cy="14962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 flipV="1">
              <a:off x="1460665" y="4239491"/>
              <a:ext cx="2232561" cy="15437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1591293" y="4073237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A</a:t>
              </a:r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156364" y="2244436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B</a:t>
              </a:r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353300" y="4037611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C</a:t>
              </a:r>
              <a:endParaRPr lang="en-GB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3427307" y="5272644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D</a:t>
              </a:r>
              <a:endParaRPr lang="en-GB"/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1009650" y="3810000"/>
              <a:ext cx="942975" cy="895350"/>
              <a:chOff x="571500" y="2609850"/>
              <a:chExt cx="942975" cy="895350"/>
            </a:xfrm>
          </p:grpSpPr>
          <p:cxnSp>
            <p:nvCxnSpPr>
              <p:cNvPr id="48" name="Straight Connector 47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Group 49"/>
            <p:cNvGrpSpPr/>
            <p:nvPr/>
          </p:nvGrpSpPr>
          <p:grpSpPr>
            <a:xfrm>
              <a:off x="3867150" y="1752600"/>
              <a:ext cx="942975" cy="895350"/>
              <a:chOff x="571500" y="2609850"/>
              <a:chExt cx="942975" cy="895350"/>
            </a:xfrm>
          </p:grpSpPr>
          <p:cxnSp>
            <p:nvCxnSpPr>
              <p:cNvPr id="51" name="Straight Connector 50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Group 52"/>
            <p:cNvGrpSpPr/>
            <p:nvPr/>
          </p:nvGrpSpPr>
          <p:grpSpPr>
            <a:xfrm>
              <a:off x="6448425" y="3857625"/>
              <a:ext cx="942975" cy="895350"/>
              <a:chOff x="571500" y="2609850"/>
              <a:chExt cx="942975" cy="895350"/>
            </a:xfrm>
          </p:grpSpPr>
          <p:cxnSp>
            <p:nvCxnSpPr>
              <p:cNvPr id="54" name="Straight Connector 53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6" name="Group 55"/>
            <p:cNvGrpSpPr/>
            <p:nvPr/>
          </p:nvGrpSpPr>
          <p:grpSpPr>
            <a:xfrm>
              <a:off x="3248025" y="5343525"/>
              <a:ext cx="942975" cy="895350"/>
              <a:chOff x="571500" y="2609850"/>
              <a:chExt cx="942975" cy="895350"/>
            </a:xfrm>
          </p:grpSpPr>
          <p:cxnSp>
            <p:nvCxnSpPr>
              <p:cNvPr id="57" name="Straight Connector 56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Measured Angles to Bearings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60665" y="2173184"/>
            <a:ext cx="2850078" cy="2066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334494" y="2173184"/>
            <a:ext cx="2529444" cy="209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693226" y="4286992"/>
            <a:ext cx="3182587" cy="1496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1460665" y="4239491"/>
            <a:ext cx="2232561" cy="1543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591293" y="407323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4156364" y="224443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300" y="403761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3427307" y="52726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grpSp>
        <p:nvGrpSpPr>
          <p:cNvPr id="3" name="Group 46"/>
          <p:cNvGrpSpPr/>
          <p:nvPr/>
        </p:nvGrpSpPr>
        <p:grpSpPr>
          <a:xfrm>
            <a:off x="1009650" y="3810000"/>
            <a:ext cx="942975" cy="895350"/>
            <a:chOff x="571500" y="2609850"/>
            <a:chExt cx="942975" cy="895350"/>
          </a:xfrm>
        </p:grpSpPr>
        <p:cxnSp>
          <p:nvCxnSpPr>
            <p:cNvPr id="48" name="Straight Connector 47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49"/>
          <p:cNvGrpSpPr/>
          <p:nvPr/>
        </p:nvGrpSpPr>
        <p:grpSpPr>
          <a:xfrm>
            <a:off x="3867150" y="1752600"/>
            <a:ext cx="942975" cy="895350"/>
            <a:chOff x="571500" y="2609850"/>
            <a:chExt cx="942975" cy="895350"/>
          </a:xfrm>
        </p:grpSpPr>
        <p:cxnSp>
          <p:nvCxnSpPr>
            <p:cNvPr id="51" name="Straight Connector 50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2"/>
          <p:cNvGrpSpPr/>
          <p:nvPr/>
        </p:nvGrpSpPr>
        <p:grpSpPr>
          <a:xfrm>
            <a:off x="6448425" y="3857625"/>
            <a:ext cx="942975" cy="895350"/>
            <a:chOff x="571500" y="2609850"/>
            <a:chExt cx="942975" cy="895350"/>
          </a:xfrm>
        </p:grpSpPr>
        <p:cxnSp>
          <p:nvCxnSpPr>
            <p:cNvPr id="54" name="Straight Connector 53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55"/>
          <p:cNvGrpSpPr/>
          <p:nvPr/>
        </p:nvGrpSpPr>
        <p:grpSpPr>
          <a:xfrm>
            <a:off x="3248025" y="5343525"/>
            <a:ext cx="942975" cy="895350"/>
            <a:chOff x="571500" y="2609850"/>
            <a:chExt cx="942975" cy="895350"/>
          </a:xfrm>
        </p:grpSpPr>
        <p:cxnSp>
          <p:nvCxnSpPr>
            <p:cNvPr id="57" name="Straight Connector 56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Pie 22"/>
          <p:cNvSpPr/>
          <p:nvPr/>
        </p:nvSpPr>
        <p:spPr>
          <a:xfrm>
            <a:off x="1150356" y="3933918"/>
            <a:ext cx="619125" cy="619125"/>
          </a:xfrm>
          <a:prstGeom prst="pie">
            <a:avLst>
              <a:gd name="adj1" fmla="val 16216560"/>
              <a:gd name="adj2" fmla="val 19342835"/>
            </a:avLst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39817" y="2422635"/>
            <a:ext cx="21717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 smtClean="0"/>
              <a:t>The WCB is </a:t>
            </a:r>
            <a:r>
              <a:rPr lang="en-GB" dirty="0" smtClean="0"/>
              <a:t>53</a:t>
            </a:r>
            <a:r>
              <a:rPr lang="en-GB" dirty="0" smtClean="0">
                <a:solidFill>
                  <a:prstClr val="black"/>
                </a:solidFill>
              </a:rPr>
              <a:t>°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The Reduced or Quadrant Bearing is</a:t>
            </a:r>
          </a:p>
          <a:p>
            <a:pPr lvl="0"/>
            <a:r>
              <a:rPr lang="en-GB" dirty="0" smtClean="0"/>
              <a:t>N53</a:t>
            </a:r>
            <a:r>
              <a:rPr lang="en-GB" dirty="0" smtClean="0">
                <a:solidFill>
                  <a:prstClr val="black"/>
                </a:solidFill>
              </a:rPr>
              <a:t>°E</a:t>
            </a:r>
            <a:endParaRPr lang="en-GB" dirty="0" smtClean="0">
              <a:solidFill>
                <a:prstClr val="black"/>
              </a:solidFill>
            </a:endParaRP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1628775" y="3286125"/>
            <a:ext cx="133350" cy="619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e 27"/>
          <p:cNvSpPr/>
          <p:nvPr/>
        </p:nvSpPr>
        <p:spPr>
          <a:xfrm>
            <a:off x="4000500" y="1895474"/>
            <a:ext cx="619125" cy="619125"/>
          </a:xfrm>
          <a:prstGeom prst="pie">
            <a:avLst>
              <a:gd name="adj1" fmla="val 16309179"/>
              <a:gd name="adj2" fmla="val 8844652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Measured Angles to Bearings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60665" y="2173184"/>
            <a:ext cx="2850078" cy="2066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334494" y="2173184"/>
            <a:ext cx="2529444" cy="209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3693226" y="4286992"/>
            <a:ext cx="3182587" cy="1496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1460665" y="4239491"/>
            <a:ext cx="2232561" cy="1543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591293" y="407323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3775364" y="137766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300" y="403761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3427307" y="52726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grpSp>
        <p:nvGrpSpPr>
          <p:cNvPr id="3" name="Group 46"/>
          <p:cNvGrpSpPr/>
          <p:nvPr/>
        </p:nvGrpSpPr>
        <p:grpSpPr>
          <a:xfrm>
            <a:off x="1009650" y="3810000"/>
            <a:ext cx="942975" cy="895350"/>
            <a:chOff x="571500" y="2609850"/>
            <a:chExt cx="942975" cy="895350"/>
          </a:xfrm>
        </p:grpSpPr>
        <p:cxnSp>
          <p:nvCxnSpPr>
            <p:cNvPr id="48" name="Straight Connector 47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49"/>
          <p:cNvGrpSpPr/>
          <p:nvPr/>
        </p:nvGrpSpPr>
        <p:grpSpPr>
          <a:xfrm>
            <a:off x="3862624" y="1748073"/>
            <a:ext cx="942975" cy="895350"/>
            <a:chOff x="571500" y="2609850"/>
            <a:chExt cx="942975" cy="895350"/>
          </a:xfrm>
        </p:grpSpPr>
        <p:cxnSp>
          <p:nvCxnSpPr>
            <p:cNvPr id="51" name="Straight Connector 50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2"/>
          <p:cNvGrpSpPr/>
          <p:nvPr/>
        </p:nvGrpSpPr>
        <p:grpSpPr>
          <a:xfrm>
            <a:off x="6448425" y="3857625"/>
            <a:ext cx="942975" cy="895350"/>
            <a:chOff x="571500" y="2609850"/>
            <a:chExt cx="942975" cy="895350"/>
          </a:xfrm>
        </p:grpSpPr>
        <p:cxnSp>
          <p:nvCxnSpPr>
            <p:cNvPr id="54" name="Straight Connector 53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55"/>
          <p:cNvGrpSpPr/>
          <p:nvPr/>
        </p:nvGrpSpPr>
        <p:grpSpPr>
          <a:xfrm>
            <a:off x="3248025" y="5343525"/>
            <a:ext cx="942975" cy="895350"/>
            <a:chOff x="571500" y="2609850"/>
            <a:chExt cx="942975" cy="895350"/>
          </a:xfrm>
        </p:grpSpPr>
        <p:cxnSp>
          <p:nvCxnSpPr>
            <p:cNvPr id="57" name="Straight Connector 56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Pie 22"/>
          <p:cNvSpPr/>
          <p:nvPr/>
        </p:nvSpPr>
        <p:spPr>
          <a:xfrm>
            <a:off x="1150356" y="3933918"/>
            <a:ext cx="619125" cy="619125"/>
          </a:xfrm>
          <a:prstGeom prst="pie">
            <a:avLst>
              <a:gd name="adj1" fmla="val 16216560"/>
              <a:gd name="adj2" fmla="val 19342835"/>
            </a:avLst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42900" y="2162175"/>
            <a:ext cx="2171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mtClean="0"/>
              <a:t>The WCB is N53</a:t>
            </a:r>
            <a:r>
              <a:rPr lang="en-GB" smtClean="0">
                <a:solidFill>
                  <a:prstClr val="black"/>
                </a:solidFill>
              </a:rPr>
              <a:t>°E</a:t>
            </a:r>
          </a:p>
          <a:p>
            <a:r>
              <a:rPr lang="en-GB" smtClean="0">
                <a:solidFill>
                  <a:prstClr val="black"/>
                </a:solidFill>
              </a:rPr>
              <a:t>and is known as</a:t>
            </a:r>
            <a:r>
              <a:rPr lang="en-GB" smtClean="0"/>
              <a:t> the </a:t>
            </a:r>
          </a:p>
          <a:p>
            <a:r>
              <a:rPr lang="en-GB" smtClean="0">
                <a:solidFill>
                  <a:prstClr val="black"/>
                </a:solidFill>
              </a:rPr>
              <a:t>FORWARD BEARING OF LINE A-B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1590675" y="3190875"/>
            <a:ext cx="38100" cy="714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e 28"/>
          <p:cNvSpPr/>
          <p:nvPr/>
        </p:nvSpPr>
        <p:spPr>
          <a:xfrm>
            <a:off x="4028793" y="1892174"/>
            <a:ext cx="574895" cy="574895"/>
          </a:xfrm>
          <a:prstGeom prst="pie">
            <a:avLst>
              <a:gd name="adj1" fmla="val 5376126"/>
              <a:gd name="adj2" fmla="val 8745357"/>
            </a:avLst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4528868" y="1742536"/>
            <a:ext cx="612475" cy="345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91509" y="1690777"/>
            <a:ext cx="31572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Back Bearing of Line B-A</a:t>
            </a:r>
            <a:endParaRPr lang="en-GB"/>
          </a:p>
          <a:p>
            <a:r>
              <a:rPr lang="en-GB" smtClean="0"/>
              <a:t>180</a:t>
            </a:r>
            <a:r>
              <a:rPr lang="en-GB" smtClean="0">
                <a:solidFill>
                  <a:prstClr val="black"/>
                </a:solidFill>
              </a:rPr>
              <a:t>°+</a:t>
            </a:r>
            <a:r>
              <a:rPr lang="el-GR" smtClean="0"/>
              <a:t> β</a:t>
            </a:r>
            <a:r>
              <a:rPr lang="en-GB" smtClean="0"/>
              <a:t>= ?</a:t>
            </a:r>
            <a:endParaRPr lang="el-GR"/>
          </a:p>
          <a:p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3779596" y="2726749"/>
            <a:ext cx="308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mtClean="0"/>
              <a:t>β</a:t>
            </a:r>
            <a:endParaRPr lang="en-GB"/>
          </a:p>
        </p:txBody>
      </p:sp>
      <p:cxnSp>
        <p:nvCxnSpPr>
          <p:cNvPr id="37" name="Straight Arrow Connector 36"/>
          <p:cNvCxnSpPr>
            <a:stCxn id="35" idx="0"/>
          </p:cNvCxnSpPr>
          <p:nvPr/>
        </p:nvCxnSpPr>
        <p:spPr>
          <a:xfrm flipV="1">
            <a:off x="3933645" y="2337758"/>
            <a:ext cx="267419" cy="3889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35" idx="1"/>
          </p:cNvCxnSpPr>
          <p:nvPr/>
        </p:nvCxnSpPr>
        <p:spPr>
          <a:xfrm flipH="1">
            <a:off x="1595887" y="2911415"/>
            <a:ext cx="2183709" cy="11516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925683" y="5555411"/>
            <a:ext cx="4218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>
                <a:solidFill>
                  <a:srgbClr val="FF0000"/>
                </a:solidFill>
              </a:rPr>
              <a:t>The difference between a </a:t>
            </a:r>
          </a:p>
          <a:p>
            <a:pPr algn="ctr"/>
            <a:r>
              <a:rPr lang="en-GB" smtClean="0">
                <a:solidFill>
                  <a:srgbClr val="FF0000"/>
                </a:solidFill>
              </a:rPr>
              <a:t>FORWARD BEARING and a BACK BEARING is always 180</a:t>
            </a:r>
            <a:r>
              <a:rPr lang="en-GB">
                <a:solidFill>
                  <a:srgbClr val="FF0000"/>
                </a:solidFill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e 27"/>
          <p:cNvSpPr/>
          <p:nvPr/>
        </p:nvSpPr>
        <p:spPr>
          <a:xfrm>
            <a:off x="4000500" y="1895474"/>
            <a:ext cx="619125" cy="619125"/>
          </a:xfrm>
          <a:prstGeom prst="pie">
            <a:avLst>
              <a:gd name="adj1" fmla="val 16309179"/>
              <a:gd name="adj2" fmla="val 8844652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Measured Angles to Bearings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60665" y="2173184"/>
            <a:ext cx="2850078" cy="2066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334494" y="2173184"/>
            <a:ext cx="2529444" cy="209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591293" y="407323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3775364" y="137766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300" y="403761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grpSp>
        <p:nvGrpSpPr>
          <p:cNvPr id="3" name="Group 46"/>
          <p:cNvGrpSpPr/>
          <p:nvPr/>
        </p:nvGrpSpPr>
        <p:grpSpPr>
          <a:xfrm>
            <a:off x="1009650" y="3810000"/>
            <a:ext cx="942975" cy="895350"/>
            <a:chOff x="571500" y="2609850"/>
            <a:chExt cx="942975" cy="895350"/>
          </a:xfrm>
        </p:grpSpPr>
        <p:cxnSp>
          <p:nvCxnSpPr>
            <p:cNvPr id="48" name="Straight Connector 47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49"/>
          <p:cNvGrpSpPr/>
          <p:nvPr/>
        </p:nvGrpSpPr>
        <p:grpSpPr>
          <a:xfrm>
            <a:off x="3862624" y="1748073"/>
            <a:ext cx="942975" cy="895350"/>
            <a:chOff x="571500" y="2609850"/>
            <a:chExt cx="942975" cy="895350"/>
          </a:xfrm>
        </p:grpSpPr>
        <p:cxnSp>
          <p:nvCxnSpPr>
            <p:cNvPr id="51" name="Straight Connector 50"/>
            <p:cNvCxnSpPr/>
            <p:nvPr/>
          </p:nvCxnSpPr>
          <p:spPr>
            <a:xfrm>
              <a:off x="1028700" y="2609850"/>
              <a:ext cx="0" cy="89535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>
              <a:off x="571500" y="3038475"/>
              <a:ext cx="942975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Pie 22"/>
          <p:cNvSpPr/>
          <p:nvPr/>
        </p:nvSpPr>
        <p:spPr>
          <a:xfrm>
            <a:off x="1150356" y="3933918"/>
            <a:ext cx="619125" cy="619125"/>
          </a:xfrm>
          <a:prstGeom prst="pie">
            <a:avLst>
              <a:gd name="adj1" fmla="val 16216560"/>
              <a:gd name="adj2" fmla="val 19342835"/>
            </a:avLst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42900" y="2162175"/>
            <a:ext cx="2171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 smtClean="0"/>
              <a:t>The WCB is </a:t>
            </a:r>
            <a:r>
              <a:rPr lang="en-GB" dirty="0" smtClean="0"/>
              <a:t>53</a:t>
            </a:r>
            <a:r>
              <a:rPr lang="en-GB" dirty="0" smtClean="0">
                <a:solidFill>
                  <a:prstClr val="black"/>
                </a:solidFill>
              </a:rPr>
              <a:t>°</a:t>
            </a:r>
            <a:endParaRPr lang="en-GB" dirty="0" smtClean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and is known as</a:t>
            </a:r>
            <a:r>
              <a:rPr lang="en-GB" dirty="0" smtClean="0"/>
              <a:t> the </a:t>
            </a:r>
          </a:p>
          <a:p>
            <a:r>
              <a:rPr lang="en-GB" dirty="0" smtClean="0">
                <a:solidFill>
                  <a:prstClr val="black"/>
                </a:solidFill>
              </a:rPr>
              <a:t>FORWARD BEARING OF LINE A-B</a:t>
            </a:r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1590675" y="3190875"/>
            <a:ext cx="38100" cy="714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e 28"/>
          <p:cNvSpPr/>
          <p:nvPr/>
        </p:nvSpPr>
        <p:spPr>
          <a:xfrm>
            <a:off x="4028793" y="1892174"/>
            <a:ext cx="574895" cy="574895"/>
          </a:xfrm>
          <a:prstGeom prst="pie">
            <a:avLst>
              <a:gd name="adj1" fmla="val 5376126"/>
              <a:gd name="adj2" fmla="val 8745357"/>
            </a:avLst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4528868" y="1742536"/>
            <a:ext cx="612475" cy="345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227736" y="1417822"/>
            <a:ext cx="31572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Back Bearing of Line B-A</a:t>
            </a:r>
            <a:endParaRPr lang="en-GB" dirty="0"/>
          </a:p>
          <a:p>
            <a:r>
              <a:rPr lang="en-GB" dirty="0" smtClean="0"/>
              <a:t>180</a:t>
            </a:r>
            <a:r>
              <a:rPr lang="en-GB" dirty="0" smtClean="0">
                <a:solidFill>
                  <a:prstClr val="black"/>
                </a:solidFill>
              </a:rPr>
              <a:t>°+</a:t>
            </a:r>
            <a:r>
              <a:rPr lang="el-GR" dirty="0" smtClean="0"/>
              <a:t> β</a:t>
            </a:r>
            <a:r>
              <a:rPr lang="en-GB" dirty="0" smtClean="0"/>
              <a:t>= 233</a:t>
            </a:r>
            <a:r>
              <a:rPr lang="en-GB" dirty="0" smtClean="0">
                <a:solidFill>
                  <a:prstClr val="black"/>
                </a:solidFill>
              </a:rPr>
              <a:t>°</a:t>
            </a:r>
            <a:endParaRPr lang="el-GR" dirty="0"/>
          </a:p>
          <a:p>
            <a:endParaRPr lang="en-GB" dirty="0"/>
          </a:p>
        </p:txBody>
      </p:sp>
      <p:sp>
        <p:nvSpPr>
          <p:cNvPr id="35" name="Rectangle 34"/>
          <p:cNvSpPr/>
          <p:nvPr/>
        </p:nvSpPr>
        <p:spPr>
          <a:xfrm>
            <a:off x="3779596" y="2726749"/>
            <a:ext cx="308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mtClean="0"/>
              <a:t>β</a:t>
            </a:r>
            <a:endParaRPr lang="en-GB"/>
          </a:p>
        </p:txBody>
      </p:sp>
      <p:cxnSp>
        <p:nvCxnSpPr>
          <p:cNvPr id="37" name="Straight Arrow Connector 36"/>
          <p:cNvCxnSpPr>
            <a:stCxn id="35" idx="0"/>
          </p:cNvCxnSpPr>
          <p:nvPr/>
        </p:nvCxnSpPr>
        <p:spPr>
          <a:xfrm flipV="1">
            <a:off x="3933645" y="2337758"/>
            <a:ext cx="267419" cy="3889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35" idx="1"/>
          </p:cNvCxnSpPr>
          <p:nvPr/>
        </p:nvCxnSpPr>
        <p:spPr>
          <a:xfrm flipH="1">
            <a:off x="1595887" y="2911415"/>
            <a:ext cx="2183709" cy="11516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925683" y="5555411"/>
            <a:ext cx="4218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mtClean="0">
                <a:solidFill>
                  <a:srgbClr val="FF0000"/>
                </a:solidFill>
              </a:rPr>
              <a:t>The difference between a </a:t>
            </a:r>
          </a:p>
          <a:p>
            <a:pPr algn="ctr"/>
            <a:r>
              <a:rPr lang="en-GB" smtClean="0">
                <a:solidFill>
                  <a:srgbClr val="FF0000"/>
                </a:solidFill>
              </a:rPr>
              <a:t>FORWARD BEARING and a BACK BEARING is always 180</a:t>
            </a:r>
            <a:r>
              <a:rPr lang="en-GB">
                <a:solidFill>
                  <a:srgbClr val="FF0000"/>
                </a:solidFill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e 33"/>
          <p:cNvSpPr/>
          <p:nvPr/>
        </p:nvSpPr>
        <p:spPr>
          <a:xfrm rot="8512825">
            <a:off x="3987030" y="1820333"/>
            <a:ext cx="663706" cy="642428"/>
          </a:xfrm>
          <a:prstGeom prst="pie">
            <a:avLst>
              <a:gd name="adj1" fmla="val 7609686"/>
              <a:gd name="adj2" fmla="val 21518359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Measured Angles to Bearings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60665" y="2173184"/>
            <a:ext cx="2850078" cy="2066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334494" y="2173184"/>
            <a:ext cx="2529444" cy="2090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591293" y="407323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4129068" y="251739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300" y="403761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9" name="Pie 18"/>
          <p:cNvSpPr/>
          <p:nvPr/>
        </p:nvSpPr>
        <p:spPr>
          <a:xfrm rot="8139148">
            <a:off x="4046561" y="1890215"/>
            <a:ext cx="532263" cy="532263"/>
          </a:xfrm>
          <a:prstGeom prst="pie">
            <a:avLst>
              <a:gd name="adj1" fmla="val 400047"/>
              <a:gd name="adj2" fmla="val 15748235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571591" y="1680646"/>
            <a:ext cx="671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257°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cxnSp>
        <p:nvCxnSpPr>
          <p:cNvPr id="23" name="Straight Arrow Connector 22"/>
          <p:cNvCxnSpPr/>
          <p:nvPr/>
        </p:nvCxnSpPr>
        <p:spPr>
          <a:xfrm flipV="1">
            <a:off x="4316514" y="1386106"/>
            <a:ext cx="7836" cy="79145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Pie 38"/>
          <p:cNvSpPr/>
          <p:nvPr/>
        </p:nvSpPr>
        <p:spPr>
          <a:xfrm rot="8010430">
            <a:off x="5473164" y="1476021"/>
            <a:ext cx="487879" cy="530927"/>
          </a:xfrm>
          <a:prstGeom prst="pi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153150" y="1628775"/>
            <a:ext cx="2800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Required Whole Circle Bearing (WCB)</a:t>
            </a:r>
            <a:endParaRPr lang="en-GB"/>
          </a:p>
        </p:txBody>
      </p:sp>
      <p:sp>
        <p:nvSpPr>
          <p:cNvPr id="38" name="TextBox 37"/>
          <p:cNvSpPr txBox="1"/>
          <p:nvPr/>
        </p:nvSpPr>
        <p:spPr>
          <a:xfrm>
            <a:off x="9389660" y="2634018"/>
            <a:ext cx="28933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Back Bearing + Measured Angle</a:t>
            </a:r>
          </a:p>
          <a:p>
            <a:r>
              <a:rPr lang="en-GB" dirty="0" smtClean="0"/>
              <a:t>233° + 257° = </a:t>
            </a:r>
          </a:p>
          <a:p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641445" y="5036024"/>
            <a:ext cx="81204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clockwise angle measured at B( Angle ABC) is 257°.</a:t>
            </a:r>
          </a:p>
          <a:p>
            <a:r>
              <a:rPr lang="en-GB" dirty="0" smtClean="0"/>
              <a:t>When this angle is added to the Back Bearing BA the result is:-</a:t>
            </a:r>
          </a:p>
          <a:p>
            <a:r>
              <a:rPr lang="en-GB" dirty="0" smtClean="0"/>
              <a:t>233° + 257° = 490°.</a:t>
            </a:r>
          </a:p>
          <a:p>
            <a:r>
              <a:rPr lang="en-GB" dirty="0" smtClean="0"/>
              <a:t>490° is therefore the WCB of line BC, but angles cannot exceed 360°, so we deduct 360° from 490° = </a:t>
            </a:r>
          </a:p>
          <a:p>
            <a:r>
              <a:rPr lang="en-GB" dirty="0" smtClean="0"/>
              <a:t>FB of BC = 490°-360° = 130°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4314377" y="-2613905"/>
            <a:ext cx="862875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Calculations of the Closed Traverse to obtain Bearings</a:t>
            </a:r>
          </a:p>
          <a:p>
            <a:endParaRPr lang="en-GB" sz="4400" dirty="0"/>
          </a:p>
        </p:txBody>
      </p:sp>
      <p:grpSp>
        <p:nvGrpSpPr>
          <p:cNvPr id="40" name="Group 39"/>
          <p:cNvGrpSpPr/>
          <p:nvPr/>
        </p:nvGrpSpPr>
        <p:grpSpPr>
          <a:xfrm>
            <a:off x="0" y="0"/>
            <a:ext cx="3888893" cy="7571303"/>
            <a:chOff x="2656286" y="0"/>
            <a:chExt cx="3888893" cy="7571303"/>
          </a:xfrm>
        </p:grpSpPr>
        <p:sp>
          <p:nvSpPr>
            <p:cNvPr id="22" name="TextBox 21"/>
            <p:cNvSpPr txBox="1"/>
            <p:nvPr/>
          </p:nvSpPr>
          <p:spPr>
            <a:xfrm>
              <a:off x="2656286" y="0"/>
              <a:ext cx="3888893" cy="75713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FB A-B</a:t>
              </a:r>
              <a:r>
                <a:rPr lang="en-GB" dirty="0" smtClean="0"/>
                <a:t>	       53°  00’  00”</a:t>
              </a:r>
            </a:p>
            <a:p>
              <a:r>
                <a:rPr lang="en-GB" dirty="0" smtClean="0"/>
                <a:t>	     +180°		</a:t>
              </a:r>
            </a:p>
            <a:p>
              <a:r>
                <a:rPr lang="en-GB" dirty="0" smtClean="0"/>
                <a:t>BB-B-A	       233°  00’  00”</a:t>
              </a:r>
            </a:p>
            <a:p>
              <a:r>
                <a:rPr lang="en-GB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ABC</a:t>
              </a:r>
              <a:r>
                <a:rPr lang="en-GB" dirty="0" smtClean="0"/>
                <a:t>	       257°  00’  00”     </a:t>
              </a:r>
            </a:p>
            <a:p>
              <a:r>
                <a:rPr lang="en-GB" dirty="0" smtClean="0"/>
                <a:t>                         490°  00’  00”</a:t>
              </a:r>
            </a:p>
            <a:p>
              <a:r>
                <a:rPr lang="en-GB" dirty="0" smtClean="0"/>
                <a:t>	     -360°</a:t>
              </a:r>
            </a:p>
            <a:p>
              <a:r>
                <a:rPr lang="en-GB" dirty="0" smtClean="0"/>
                <a:t>FB B-C            130°  00’  00”</a:t>
              </a:r>
            </a:p>
            <a:p>
              <a:r>
                <a:rPr lang="en-GB" dirty="0" smtClean="0"/>
                <a:t>                       +180°</a:t>
              </a:r>
            </a:p>
            <a:p>
              <a:r>
                <a:rPr lang="en-GB" dirty="0" smtClean="0"/>
                <a:t>BB C-B             310°  00’  00”</a:t>
              </a:r>
            </a:p>
            <a:p>
              <a:r>
                <a:rPr lang="en-GB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BCD </a:t>
              </a:r>
              <a:r>
                <a:rPr lang="en-GB" dirty="0" smtClean="0"/>
                <a:t>                300°  00’  00”</a:t>
              </a:r>
            </a:p>
            <a:p>
              <a:r>
                <a:rPr lang="en-GB" dirty="0" smtClean="0"/>
                <a:t>                        610°  00’  00”</a:t>
              </a:r>
            </a:p>
            <a:p>
              <a:r>
                <a:rPr lang="en-GB" dirty="0" smtClean="0"/>
                <a:t>                       -360°</a:t>
              </a:r>
            </a:p>
            <a:p>
              <a:r>
                <a:rPr lang="en-GB" dirty="0" smtClean="0"/>
                <a:t>FB C-D            250°  00’  00”</a:t>
              </a:r>
            </a:p>
            <a:p>
              <a:r>
                <a:rPr lang="en-GB" dirty="0" smtClean="0"/>
                <a:t>                      +180°</a:t>
              </a:r>
            </a:p>
            <a:p>
              <a:r>
                <a:rPr lang="en-GB" dirty="0" smtClean="0"/>
                <a:t>BB D-C            430°  00’  00”</a:t>
              </a:r>
            </a:p>
            <a:p>
              <a:r>
                <a:rPr lang="en-GB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CDA </a:t>
              </a:r>
              <a:r>
                <a:rPr lang="en-GB" dirty="0" smtClean="0"/>
                <a:t>                264°  30’  00”</a:t>
              </a:r>
            </a:p>
            <a:p>
              <a:r>
                <a:rPr lang="en-GB" dirty="0" smtClean="0"/>
                <a:t>                        694°  30’  00”</a:t>
              </a:r>
            </a:p>
            <a:p>
              <a:r>
                <a:rPr lang="en-GB" dirty="0" smtClean="0"/>
                <a:t>                       -360°</a:t>
              </a:r>
            </a:p>
            <a:p>
              <a:r>
                <a:rPr lang="en-GB" dirty="0" smtClean="0"/>
                <a:t>FB D-A            334°  30’  00”</a:t>
              </a:r>
            </a:p>
            <a:p>
              <a:r>
                <a:rPr lang="en-GB" dirty="0" smtClean="0"/>
                <a:t>                       -180°</a:t>
              </a:r>
            </a:p>
            <a:p>
              <a:r>
                <a:rPr lang="en-GB" dirty="0" smtClean="0"/>
                <a:t>BB D-A            154°  30’  00”</a:t>
              </a:r>
            </a:p>
            <a:p>
              <a:r>
                <a:rPr lang="en-GB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DAB   </a:t>
              </a:r>
              <a:r>
                <a:rPr lang="en-GB" dirty="0" smtClean="0"/>
                <a:t>              258°  30’  00”</a:t>
              </a:r>
            </a:p>
            <a:p>
              <a:r>
                <a:rPr lang="en-GB" dirty="0" smtClean="0"/>
                <a:t>                        413°  30’  00”</a:t>
              </a:r>
            </a:p>
            <a:p>
              <a:r>
                <a:rPr lang="en-GB" dirty="0" smtClean="0"/>
                <a:t>	      -360°</a:t>
              </a:r>
            </a:p>
            <a:p>
              <a:r>
                <a:rPr lang="en-GB" dirty="0" smtClean="0">
                  <a:solidFill>
                    <a:srgbClr val="FF0000"/>
                  </a:solidFill>
                </a:rPr>
                <a:t>FB A-B</a:t>
              </a:r>
              <a:r>
                <a:rPr lang="en-GB" dirty="0" smtClean="0"/>
                <a:t>	       53°  00’  00”</a:t>
              </a:r>
            </a:p>
            <a:p>
              <a:r>
                <a:rPr lang="en-GB" dirty="0" smtClean="0"/>
                <a:t> </a:t>
              </a:r>
            </a:p>
            <a:p>
              <a:endParaRPr lang="en-GB" dirty="0"/>
            </a:p>
          </p:txBody>
        </p:sp>
        <p:cxnSp>
          <p:nvCxnSpPr>
            <p:cNvPr id="26" name="Straight Connector 25"/>
            <p:cNvCxnSpPr/>
            <p:nvPr/>
          </p:nvCxnSpPr>
          <p:spPr>
            <a:xfrm>
              <a:off x="3998794" y="600501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4001069" y="1135038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001068" y="1680949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4003343" y="2229134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4016990" y="2788692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>
              <a:off x="4003343" y="3334603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>
              <a:off x="4003342" y="3894161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4016991" y="4440071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4003343" y="4985982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>
              <a:off x="4005619" y="5534167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>
              <a:off x="4005618" y="6052782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>
              <a:off x="4019265" y="6612340"/>
              <a:ext cx="141936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/>
          <p:cNvGrpSpPr/>
          <p:nvPr/>
        </p:nvGrpSpPr>
        <p:grpSpPr>
          <a:xfrm>
            <a:off x="2762250" y="647700"/>
            <a:ext cx="6381750" cy="4486275"/>
            <a:chOff x="1009650" y="1752600"/>
            <a:chExt cx="6381750" cy="4486275"/>
          </a:xfrm>
        </p:grpSpPr>
        <p:cxnSp>
          <p:nvCxnSpPr>
            <p:cNvPr id="42" name="Straight Connector 41"/>
            <p:cNvCxnSpPr/>
            <p:nvPr/>
          </p:nvCxnSpPr>
          <p:spPr>
            <a:xfrm flipV="1">
              <a:off x="1460665" y="2173184"/>
              <a:ext cx="2850078" cy="206630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>
              <a:off x="4334494" y="2173184"/>
              <a:ext cx="2529444" cy="209005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H="1">
              <a:off x="3693226" y="4286992"/>
              <a:ext cx="3182587" cy="14962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 flipV="1">
              <a:off x="1460665" y="4239491"/>
              <a:ext cx="2232561" cy="15437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>
            <a:xfrm>
              <a:off x="1591293" y="4073237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A</a:t>
              </a:r>
              <a:endParaRPr lang="en-GB"/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4156364" y="2244436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B</a:t>
              </a:r>
              <a:endParaRPr lang="en-GB"/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6353300" y="4037611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C</a:t>
              </a:r>
              <a:endParaRPr lang="en-GB"/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3427307" y="5272644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mtClean="0"/>
                <a:t>D</a:t>
              </a:r>
              <a:endParaRPr lang="en-GB"/>
            </a:p>
          </p:txBody>
        </p:sp>
        <p:grpSp>
          <p:nvGrpSpPr>
            <p:cNvPr id="50" name="Group 46"/>
            <p:cNvGrpSpPr/>
            <p:nvPr/>
          </p:nvGrpSpPr>
          <p:grpSpPr>
            <a:xfrm>
              <a:off x="1009650" y="3810000"/>
              <a:ext cx="942975" cy="895350"/>
              <a:chOff x="571500" y="2609850"/>
              <a:chExt cx="942975" cy="895350"/>
            </a:xfrm>
          </p:grpSpPr>
          <p:cxnSp>
            <p:nvCxnSpPr>
              <p:cNvPr id="60" name="Straight Connector 59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Group 49"/>
            <p:cNvGrpSpPr/>
            <p:nvPr/>
          </p:nvGrpSpPr>
          <p:grpSpPr>
            <a:xfrm>
              <a:off x="3867150" y="1752600"/>
              <a:ext cx="942975" cy="895350"/>
              <a:chOff x="571500" y="2609850"/>
              <a:chExt cx="942975" cy="895350"/>
            </a:xfrm>
          </p:grpSpPr>
          <p:cxnSp>
            <p:nvCxnSpPr>
              <p:cNvPr id="58" name="Straight Connector 57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Group 52"/>
            <p:cNvGrpSpPr/>
            <p:nvPr/>
          </p:nvGrpSpPr>
          <p:grpSpPr>
            <a:xfrm>
              <a:off x="6448425" y="3857625"/>
              <a:ext cx="942975" cy="895350"/>
              <a:chOff x="571500" y="2609850"/>
              <a:chExt cx="942975" cy="895350"/>
            </a:xfrm>
          </p:grpSpPr>
          <p:cxnSp>
            <p:nvCxnSpPr>
              <p:cNvPr id="56" name="Straight Connector 55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Group 55"/>
            <p:cNvGrpSpPr/>
            <p:nvPr/>
          </p:nvGrpSpPr>
          <p:grpSpPr>
            <a:xfrm>
              <a:off x="3248025" y="5343525"/>
              <a:ext cx="942975" cy="895350"/>
              <a:chOff x="571500" y="2609850"/>
              <a:chExt cx="942975" cy="895350"/>
            </a:xfrm>
          </p:grpSpPr>
          <p:cxnSp>
            <p:nvCxnSpPr>
              <p:cNvPr id="54" name="Straight Connector 53"/>
              <p:cNvCxnSpPr/>
              <p:nvPr/>
            </p:nvCxnSpPr>
            <p:spPr>
              <a:xfrm>
                <a:off x="1028700" y="2609850"/>
                <a:ext cx="0" cy="89535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/>
            </p:nvCxnSpPr>
            <p:spPr>
              <a:xfrm>
                <a:off x="571500" y="3038475"/>
                <a:ext cx="942975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e 25"/>
          <p:cNvSpPr/>
          <p:nvPr/>
        </p:nvSpPr>
        <p:spPr>
          <a:xfrm rot="13914245">
            <a:off x="2391179" y="3920869"/>
            <a:ext cx="734164" cy="1009655"/>
          </a:xfrm>
          <a:prstGeom prst="pie">
            <a:avLst>
              <a:gd name="adj1" fmla="val 2187434"/>
              <a:gd name="adj2" fmla="val 5502398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715" y="558921"/>
            <a:ext cx="8229600" cy="3382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600" dirty="0" smtClean="0"/>
              <a:t>Adjust the angles and calculate the bearings of the closed traverse ABCD:-</a:t>
            </a:r>
          </a:p>
          <a:p>
            <a:pPr>
              <a:buNone/>
            </a:pPr>
            <a:endParaRPr lang="en-GB" sz="6400" dirty="0" smtClean="0"/>
          </a:p>
          <a:p>
            <a:pPr>
              <a:buNone/>
            </a:pPr>
            <a:endParaRPr lang="en-GB" sz="3500" dirty="0" smtClean="0"/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03283" y="924035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223"/>
                <a:gridCol w="473877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Measured External Angle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283°  16’  53”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251°  29’  29”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301°  17’  33”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243°  55’  21”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Straight Connector 7"/>
          <p:cNvCxnSpPr/>
          <p:nvPr/>
        </p:nvCxnSpPr>
        <p:spPr>
          <a:xfrm flipV="1">
            <a:off x="2599192" y="3673366"/>
            <a:ext cx="1576552" cy="11035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191509" y="3673366"/>
            <a:ext cx="2112579" cy="930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4696006" y="4635062"/>
            <a:ext cx="1623848" cy="1308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 flipV="1">
            <a:off x="2599192" y="4776952"/>
            <a:ext cx="2096814" cy="1198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ie 14"/>
          <p:cNvSpPr/>
          <p:nvPr/>
        </p:nvSpPr>
        <p:spPr>
          <a:xfrm>
            <a:off x="3862316" y="3370998"/>
            <a:ext cx="627797" cy="620973"/>
          </a:xfrm>
          <a:prstGeom prst="pie">
            <a:avLst>
              <a:gd name="adj1" fmla="val 8796680"/>
              <a:gd name="adj2" fmla="val 109635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Pie 15"/>
          <p:cNvSpPr/>
          <p:nvPr/>
        </p:nvSpPr>
        <p:spPr>
          <a:xfrm>
            <a:off x="6007290" y="4335439"/>
            <a:ext cx="627797" cy="620973"/>
          </a:xfrm>
          <a:prstGeom prst="pie">
            <a:avLst>
              <a:gd name="adj1" fmla="val 12668730"/>
              <a:gd name="adj2" fmla="val 8358739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Pie 16"/>
          <p:cNvSpPr/>
          <p:nvPr/>
        </p:nvSpPr>
        <p:spPr>
          <a:xfrm rot="10648760">
            <a:off x="4376382" y="5645625"/>
            <a:ext cx="627797" cy="620973"/>
          </a:xfrm>
          <a:prstGeom prst="pie">
            <a:avLst>
              <a:gd name="adj1" fmla="val 8556994"/>
              <a:gd name="adj2" fmla="val 168096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Pie 17"/>
          <p:cNvSpPr/>
          <p:nvPr/>
        </p:nvSpPr>
        <p:spPr>
          <a:xfrm>
            <a:off x="2295098" y="4465093"/>
            <a:ext cx="627797" cy="620973"/>
          </a:xfrm>
          <a:prstGeom prst="pie">
            <a:avLst>
              <a:gd name="adj1" fmla="val 1957546"/>
              <a:gd name="adj2" fmla="val 193983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715905" y="455835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4026089" y="364395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5882185" y="446281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4503761" y="5581935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2603500" y="3486150"/>
            <a:ext cx="0" cy="1295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451100" y="3206750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8" name="Straight Arrow Connector 27"/>
          <p:cNvCxnSpPr/>
          <p:nvPr/>
        </p:nvCxnSpPr>
        <p:spPr>
          <a:xfrm flipH="1">
            <a:off x="2838450" y="3790950"/>
            <a:ext cx="95250" cy="336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2565400" y="3517900"/>
            <a:ext cx="1231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36°  24’ 10”</a:t>
            </a:r>
            <a:endParaRPr lang="en-GB" sz="1400" dirty="0"/>
          </a:p>
        </p:txBody>
      </p:sp>
      <p:sp>
        <p:nvSpPr>
          <p:cNvPr id="31" name="TextBox 30"/>
          <p:cNvSpPr txBox="1"/>
          <p:nvPr/>
        </p:nvSpPr>
        <p:spPr>
          <a:xfrm>
            <a:off x="4514850" y="3371851"/>
            <a:ext cx="147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251°  29’  29”</a:t>
            </a:r>
          </a:p>
          <a:p>
            <a:endParaRPr lang="en-GB" sz="1400" dirty="0"/>
          </a:p>
        </p:txBody>
      </p:sp>
      <p:sp>
        <p:nvSpPr>
          <p:cNvPr id="32" name="TextBox 31"/>
          <p:cNvSpPr txBox="1"/>
          <p:nvPr/>
        </p:nvSpPr>
        <p:spPr>
          <a:xfrm>
            <a:off x="5975350" y="4953001"/>
            <a:ext cx="1568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301°  17’  33”</a:t>
            </a:r>
          </a:p>
          <a:p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5048250" y="5892801"/>
            <a:ext cx="2012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243°  55’  21”</a:t>
            </a:r>
          </a:p>
          <a:p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682750" y="5073651"/>
            <a:ext cx="1225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283°  16’  53”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657</Words>
  <Application>Microsoft Office PowerPoint</Application>
  <PresentationFormat>On-screen Show (4:3)</PresentationFormat>
  <Paragraphs>194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Types of Traverse</vt:lpstr>
      <vt:lpstr>Open Traverse</vt:lpstr>
      <vt:lpstr>Open Traverse</vt:lpstr>
      <vt:lpstr>Closed Traverse</vt:lpstr>
      <vt:lpstr>Closed Traverse</vt:lpstr>
      <vt:lpstr>Measured Angles to Bearings</vt:lpstr>
      <vt:lpstr>Measured Angles to Bearings</vt:lpstr>
      <vt:lpstr>Slide 8</vt:lpstr>
      <vt:lpstr>Measured Angles to Bearings</vt:lpstr>
      <vt:lpstr>Measured Angles to Bearings</vt:lpstr>
      <vt:lpstr>Measured Angles to Bearings</vt:lpstr>
      <vt:lpstr>Measured Angles to Bearings</vt:lpstr>
      <vt:lpstr>Measured Angles to Bearings</vt:lpstr>
      <vt:lpstr>Slide 14</vt:lpstr>
      <vt:lpstr>Exercise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Traverse</dc:title>
  <dc:creator>Jeff</dc:creator>
  <cp:lastModifiedBy>robejef</cp:lastModifiedBy>
  <cp:revision>38</cp:revision>
  <dcterms:created xsi:type="dcterms:W3CDTF">2013-03-19T09:52:03Z</dcterms:created>
  <dcterms:modified xsi:type="dcterms:W3CDTF">2013-03-20T13:52:58Z</dcterms:modified>
</cp:coreProperties>
</file>