
<file path=[Content_Types].xml><?xml version="1.0" encoding="utf-8"?>
<Types xmlns="http://schemas.openxmlformats.org/package/2006/content-types">
  <Default Extension="emf" ContentType="image/x-emf"/>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5"/>
  </p:notesMasterIdLst>
  <p:sldIdLst>
    <p:sldId id="291" r:id="rId2"/>
    <p:sldId id="261" r:id="rId3"/>
    <p:sldId id="257" r:id="rId4"/>
    <p:sldId id="258" r:id="rId5"/>
    <p:sldId id="289" r:id="rId6"/>
    <p:sldId id="259" r:id="rId7"/>
    <p:sldId id="282" r:id="rId8"/>
    <p:sldId id="283" r:id="rId9"/>
    <p:sldId id="279" r:id="rId10"/>
    <p:sldId id="278" r:id="rId11"/>
    <p:sldId id="263" r:id="rId12"/>
    <p:sldId id="284" r:id="rId13"/>
    <p:sldId id="260" r:id="rId14"/>
    <p:sldId id="264" r:id="rId15"/>
    <p:sldId id="281" r:id="rId16"/>
    <p:sldId id="262" r:id="rId17"/>
    <p:sldId id="277" r:id="rId18"/>
    <p:sldId id="286" r:id="rId19"/>
    <p:sldId id="269" r:id="rId20"/>
    <p:sldId id="270" r:id="rId21"/>
    <p:sldId id="275" r:id="rId22"/>
    <p:sldId id="285" r:id="rId23"/>
    <p:sldId id="276" r:id="rId2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FE77596B-B697-433E-953C-BBE800D0C73D}" v="409" dt="2023-10-22T20:19:28.815"/>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7DF18680-E054-41AD-8BC1-D1AEF772440D}" styleName="Medium Style 2 - Accent 5">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5">
              <a:tint val="20000"/>
            </a:schemeClr>
          </a:solidFill>
        </a:fill>
      </a:tcStyle>
    </a:wholeTbl>
    <a:band1H>
      <a:tcStyle>
        <a:tcBdr/>
        <a:fill>
          <a:solidFill>
            <a:schemeClr val="accent5">
              <a:tint val="40000"/>
            </a:schemeClr>
          </a:solidFill>
        </a:fill>
      </a:tcStyle>
    </a:band1H>
    <a:band2H>
      <a:tcStyle>
        <a:tcBdr/>
      </a:tcStyle>
    </a:band2H>
    <a:band1V>
      <a:tcStyle>
        <a:tcBdr/>
        <a:fill>
          <a:solidFill>
            <a:schemeClr val="accent5">
              <a:tint val="40000"/>
            </a:schemeClr>
          </a:solidFill>
        </a:fill>
      </a:tcStyle>
    </a:band1V>
    <a:band2V>
      <a:tcStyle>
        <a:tcBdr/>
      </a:tcStyle>
    </a:band2V>
    <a:lastCol>
      <a:tcTxStyle b="on">
        <a:fontRef idx="minor">
          <a:prstClr val="black"/>
        </a:fontRef>
        <a:schemeClr val="lt1"/>
      </a:tcTxStyle>
      <a:tcStyle>
        <a:tcBdr/>
        <a:fill>
          <a:solidFill>
            <a:schemeClr val="accent5"/>
          </a:solidFill>
        </a:fill>
      </a:tcStyle>
    </a:lastCol>
    <a:firstCol>
      <a:tcTxStyle b="on">
        <a:fontRef idx="minor">
          <a:prstClr val="black"/>
        </a:fontRef>
        <a:schemeClr val="lt1"/>
      </a:tcTxStyle>
      <a:tcStyle>
        <a:tcBdr/>
        <a:fill>
          <a:solidFill>
            <a:schemeClr val="accent5"/>
          </a:solidFill>
        </a:fill>
      </a:tcStyle>
    </a:firstCol>
    <a:lastRow>
      <a:tcTxStyle b="on">
        <a:fontRef idx="minor">
          <a:prstClr val="black"/>
        </a:fontRef>
        <a:schemeClr val="lt1"/>
      </a:tcTxStyle>
      <a:tcStyle>
        <a:tcBdr>
          <a:top>
            <a:ln w="38100" cmpd="sng">
              <a:solidFill>
                <a:schemeClr val="lt1"/>
              </a:solidFill>
            </a:ln>
          </a:top>
        </a:tcBdr>
        <a:fill>
          <a:solidFill>
            <a:schemeClr val="accent5"/>
          </a:solidFill>
        </a:fill>
      </a:tcStyle>
    </a:lastRow>
    <a:firstRow>
      <a:tcTxStyle b="on">
        <a:fontRef idx="minor">
          <a:prstClr val="black"/>
        </a:fontRef>
        <a:schemeClr val="lt1"/>
      </a:tcTxStyle>
      <a:tcStyle>
        <a:tcBdr>
          <a:bottom>
            <a:ln w="38100" cmpd="sng">
              <a:solidFill>
                <a:schemeClr val="lt1"/>
              </a:solidFill>
            </a:ln>
          </a:bottom>
        </a:tcBdr>
        <a:fill>
          <a:solidFill>
            <a:schemeClr val="accent5"/>
          </a:solidFill>
        </a:fill>
      </a:tcStyle>
    </a:firstRow>
  </a:tblStyle>
  <a:tblStyle styleId="{8EC20E35-A176-4012-BC5E-935CFFF8708E}" styleName="Medium Style 3">
    <a:wholeTbl>
      <a:tcTxStyle>
        <a:fontRef idx="minor"/>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dk1"/>
          </a:solidFill>
        </a:fill>
      </a:tcStyle>
    </a:lastCol>
    <a:firstCol>
      <a:tcTxStyle b="on">
        <a:fontRef idx="minor">
          <a:scrgbClr r="0" g="0" b="0"/>
        </a:fontRef>
        <a:schemeClr val="lt1"/>
      </a:tcTxStyle>
      <a:tcStyle>
        <a:tcBdr/>
        <a:fill>
          <a:solidFill>
            <a:schemeClr val="dk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dk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p:scale>
          <a:sx n="60" d="100"/>
          <a:sy n="60" d="100"/>
        </p:scale>
        <p:origin x="816" y="42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31"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viewProps" Target="viewProps.xml"/><Relationship Id="rId30"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amir Mhanna (2119514)" userId="42acdb1e-7c6a-4d29-81c4-afc75570156c" providerId="ADAL" clId="{FE77596B-B697-433E-953C-BBE800D0C73D}"/>
    <pc:docChg chg="undo redo custSel addSld delSld modSld sldOrd">
      <pc:chgData name="Samir Mhanna (2119514)" userId="42acdb1e-7c6a-4d29-81c4-afc75570156c" providerId="ADAL" clId="{FE77596B-B697-433E-953C-BBE800D0C73D}" dt="2023-10-22T20:32:32.584" v="3193" actId="20577"/>
      <pc:docMkLst>
        <pc:docMk/>
      </pc:docMkLst>
      <pc:sldChg chg="addSp delSp modSp del mod setBg setClrOvrMap">
        <pc:chgData name="Samir Mhanna (2119514)" userId="42acdb1e-7c6a-4d29-81c4-afc75570156c" providerId="ADAL" clId="{FE77596B-B697-433E-953C-BBE800D0C73D}" dt="2023-10-22T20:14:05.574" v="3118" actId="47"/>
        <pc:sldMkLst>
          <pc:docMk/>
          <pc:sldMk cId="4283467681" sldId="256"/>
        </pc:sldMkLst>
        <pc:spChg chg="mod">
          <ac:chgData name="Samir Mhanna (2119514)" userId="42acdb1e-7c6a-4d29-81c4-afc75570156c" providerId="ADAL" clId="{FE77596B-B697-433E-953C-BBE800D0C73D}" dt="2023-10-22T20:07:09.105" v="3079" actId="403"/>
          <ac:spMkLst>
            <pc:docMk/>
            <pc:sldMk cId="4283467681" sldId="256"/>
            <ac:spMk id="2" creationId="{AC36FF38-0592-375E-1953-F22C9E132D51}"/>
          </ac:spMkLst>
        </pc:spChg>
        <pc:spChg chg="mod">
          <ac:chgData name="Samir Mhanna (2119514)" userId="42acdb1e-7c6a-4d29-81c4-afc75570156c" providerId="ADAL" clId="{FE77596B-B697-433E-953C-BBE800D0C73D}" dt="2023-10-22T20:07:17.567" v="3080" actId="113"/>
          <ac:spMkLst>
            <pc:docMk/>
            <pc:sldMk cId="4283467681" sldId="256"/>
            <ac:spMk id="3" creationId="{400B45C8-1E24-211A-495B-B5AA78D31CBB}"/>
          </ac:spMkLst>
        </pc:spChg>
        <pc:spChg chg="add del">
          <ac:chgData name="Samir Mhanna (2119514)" userId="42acdb1e-7c6a-4d29-81c4-afc75570156c" providerId="ADAL" clId="{FE77596B-B697-433E-953C-BBE800D0C73D}" dt="2023-10-22T20:05:38.639" v="3050" actId="26606"/>
          <ac:spMkLst>
            <pc:docMk/>
            <pc:sldMk cId="4283467681" sldId="256"/>
            <ac:spMk id="10" creationId="{71B2258F-86CA-4D4D-8270-BC05FCDEBFB3}"/>
          </ac:spMkLst>
        </pc:spChg>
        <pc:spChg chg="add">
          <ac:chgData name="Samir Mhanna (2119514)" userId="42acdb1e-7c6a-4d29-81c4-afc75570156c" providerId="ADAL" clId="{FE77596B-B697-433E-953C-BBE800D0C73D}" dt="2023-10-22T20:05:38.639" v="3050" actId="26606"/>
          <ac:spMkLst>
            <pc:docMk/>
            <pc:sldMk cId="4283467681" sldId="256"/>
            <ac:spMk id="15" creationId="{3AFE8227-C443-417B-BA91-520EB1EF4559}"/>
          </ac:spMkLst>
        </pc:spChg>
        <pc:spChg chg="add">
          <ac:chgData name="Samir Mhanna (2119514)" userId="42acdb1e-7c6a-4d29-81c4-afc75570156c" providerId="ADAL" clId="{FE77596B-B697-433E-953C-BBE800D0C73D}" dt="2023-10-22T20:05:38.639" v="3050" actId="26606"/>
          <ac:spMkLst>
            <pc:docMk/>
            <pc:sldMk cId="4283467681" sldId="256"/>
            <ac:spMk id="17" creationId="{907741FC-B544-4A6E-B831-6789D042333D}"/>
          </ac:spMkLst>
        </pc:spChg>
        <pc:spChg chg="add">
          <ac:chgData name="Samir Mhanna (2119514)" userId="42acdb1e-7c6a-4d29-81c4-afc75570156c" providerId="ADAL" clId="{FE77596B-B697-433E-953C-BBE800D0C73D}" dt="2023-10-22T20:05:38.639" v="3050" actId="26606"/>
          <ac:spMkLst>
            <pc:docMk/>
            <pc:sldMk cId="4283467681" sldId="256"/>
            <ac:spMk id="19" creationId="{3F0BE7ED-7814-4273-B18A-F26CC0380380}"/>
          </ac:spMkLst>
        </pc:spChg>
        <pc:picChg chg="add mod ord">
          <ac:chgData name="Samir Mhanna (2119514)" userId="42acdb1e-7c6a-4d29-81c4-afc75570156c" providerId="ADAL" clId="{FE77596B-B697-433E-953C-BBE800D0C73D}" dt="2023-10-22T20:07:27.049" v="3082" actId="1076"/>
          <ac:picMkLst>
            <pc:docMk/>
            <pc:sldMk cId="4283467681" sldId="256"/>
            <ac:picMk id="5" creationId="{4125DB28-3C82-194B-5598-196BCFD7FE52}"/>
          </ac:picMkLst>
        </pc:picChg>
      </pc:sldChg>
      <pc:sldChg chg="addSp delSp modSp mod setBg">
        <pc:chgData name="Samir Mhanna (2119514)" userId="42acdb1e-7c6a-4d29-81c4-afc75570156c" providerId="ADAL" clId="{FE77596B-B697-433E-953C-BBE800D0C73D}" dt="2023-10-21T01:20:31.042" v="2532"/>
        <pc:sldMkLst>
          <pc:docMk/>
          <pc:sldMk cId="220317316" sldId="257"/>
        </pc:sldMkLst>
        <pc:spChg chg="mod">
          <ac:chgData name="Samir Mhanna (2119514)" userId="42acdb1e-7c6a-4d29-81c4-afc75570156c" providerId="ADAL" clId="{FE77596B-B697-433E-953C-BBE800D0C73D}" dt="2023-10-21T00:58:49.288" v="2372" actId="27636"/>
          <ac:spMkLst>
            <pc:docMk/>
            <pc:sldMk cId="220317316" sldId="257"/>
            <ac:spMk id="2" creationId="{AD5E8AE1-E6D4-DB3B-5671-5C1D1BD6D388}"/>
          </ac:spMkLst>
        </pc:spChg>
        <pc:spChg chg="add del mod">
          <ac:chgData name="Samir Mhanna (2119514)" userId="42acdb1e-7c6a-4d29-81c4-afc75570156c" providerId="ADAL" clId="{FE77596B-B697-433E-953C-BBE800D0C73D}" dt="2023-10-18T17:38:53.178" v="307" actId="26606"/>
          <ac:spMkLst>
            <pc:docMk/>
            <pc:sldMk cId="220317316" sldId="257"/>
            <ac:spMk id="3" creationId="{D055F5C1-D5FD-EF2A-4D11-88E03E16F3B1}"/>
          </ac:spMkLst>
        </pc:spChg>
        <pc:spChg chg="add del mod ord">
          <ac:chgData name="Samir Mhanna (2119514)" userId="42acdb1e-7c6a-4d29-81c4-afc75570156c" providerId="ADAL" clId="{FE77596B-B697-433E-953C-BBE800D0C73D}" dt="2023-10-21T00:57:31.060" v="2347" actId="478"/>
          <ac:spMkLst>
            <pc:docMk/>
            <pc:sldMk cId="220317316" sldId="257"/>
            <ac:spMk id="5" creationId="{A253030A-7913-E940-E55B-A828599627BF}"/>
          </ac:spMkLst>
        </pc:spChg>
        <pc:spChg chg="add del mod">
          <ac:chgData name="Samir Mhanna (2119514)" userId="42acdb1e-7c6a-4d29-81c4-afc75570156c" providerId="ADAL" clId="{FE77596B-B697-433E-953C-BBE800D0C73D}" dt="2023-10-21T00:57:27.520" v="2345" actId="478"/>
          <ac:spMkLst>
            <pc:docMk/>
            <pc:sldMk cId="220317316" sldId="257"/>
            <ac:spMk id="9" creationId="{8E196502-B7D9-6E60-9746-D868BB7638F2}"/>
          </ac:spMkLst>
        </pc:spChg>
        <pc:spChg chg="add del">
          <ac:chgData name="Samir Mhanna (2119514)" userId="42acdb1e-7c6a-4d29-81c4-afc75570156c" providerId="ADAL" clId="{FE77596B-B697-433E-953C-BBE800D0C73D}" dt="2023-10-21T00:56:06.159" v="2340" actId="26606"/>
          <ac:spMkLst>
            <pc:docMk/>
            <pc:sldMk cId="220317316" sldId="257"/>
            <ac:spMk id="12" creationId="{2659FDB4-FCBE-4A89-B46D-43D4FA54464D}"/>
          </ac:spMkLst>
        </pc:spChg>
        <pc:spChg chg="add del">
          <ac:chgData name="Samir Mhanna (2119514)" userId="42acdb1e-7c6a-4d29-81c4-afc75570156c" providerId="ADAL" clId="{FE77596B-B697-433E-953C-BBE800D0C73D}" dt="2023-10-21T00:57:03.924" v="2342" actId="26606"/>
          <ac:spMkLst>
            <pc:docMk/>
            <pc:sldMk cId="220317316" sldId="257"/>
            <ac:spMk id="20" creationId="{D1D34770-47A8-402C-AF23-2B653F2D88C1}"/>
          </ac:spMkLst>
        </pc:spChg>
        <pc:spChg chg="add del">
          <ac:chgData name="Samir Mhanna (2119514)" userId="42acdb1e-7c6a-4d29-81c4-afc75570156c" providerId="ADAL" clId="{FE77596B-B697-433E-953C-BBE800D0C73D}" dt="2023-10-21T00:58:29.568" v="2356" actId="26606"/>
          <ac:spMkLst>
            <pc:docMk/>
            <pc:sldMk cId="220317316" sldId="257"/>
            <ac:spMk id="25" creationId="{4C3A44BB-E01C-4AA8-B2C8-32FC346D2ED7}"/>
          </ac:spMkLst>
        </pc:spChg>
        <pc:spChg chg="add">
          <ac:chgData name="Samir Mhanna (2119514)" userId="42acdb1e-7c6a-4d29-81c4-afc75570156c" providerId="ADAL" clId="{FE77596B-B697-433E-953C-BBE800D0C73D}" dt="2023-10-21T00:58:29.568" v="2356" actId="26606"/>
          <ac:spMkLst>
            <pc:docMk/>
            <pc:sldMk cId="220317316" sldId="257"/>
            <ac:spMk id="30" creationId="{129F4FEF-3F4E-4042-8E6D-C24E201FB31A}"/>
          </ac:spMkLst>
        </pc:spChg>
        <pc:graphicFrameChg chg="add del">
          <ac:chgData name="Samir Mhanna (2119514)" userId="42acdb1e-7c6a-4d29-81c4-afc75570156c" providerId="ADAL" clId="{FE77596B-B697-433E-953C-BBE800D0C73D}" dt="2023-10-18T17:38:53.131" v="306" actId="26606"/>
          <ac:graphicFrameMkLst>
            <pc:docMk/>
            <pc:sldMk cId="220317316" sldId="257"/>
            <ac:graphicFrameMk id="5" creationId="{442BC107-E6EC-DFE6-5430-9B2B7B92EFFE}"/>
          </ac:graphicFrameMkLst>
        </pc:graphicFrameChg>
        <pc:graphicFrameChg chg="add mod ord modGraphic">
          <ac:chgData name="Samir Mhanna (2119514)" userId="42acdb1e-7c6a-4d29-81c4-afc75570156c" providerId="ADAL" clId="{FE77596B-B697-433E-953C-BBE800D0C73D}" dt="2023-10-21T01:20:31.042" v="2532"/>
          <ac:graphicFrameMkLst>
            <pc:docMk/>
            <pc:sldMk cId="220317316" sldId="257"/>
            <ac:graphicFrameMk id="7" creationId="{AEC3FF9F-93EB-0865-3C33-622C47344139}"/>
          </ac:graphicFrameMkLst>
        </pc:graphicFrameChg>
        <pc:picChg chg="add mod">
          <ac:chgData name="Samir Mhanna (2119514)" userId="42acdb1e-7c6a-4d29-81c4-afc75570156c" providerId="ADAL" clId="{FE77596B-B697-433E-953C-BBE800D0C73D}" dt="2023-10-21T00:58:29.568" v="2356" actId="26606"/>
          <ac:picMkLst>
            <pc:docMk/>
            <pc:sldMk cId="220317316" sldId="257"/>
            <ac:picMk id="4" creationId="{3C392A94-C8A3-67A0-0E42-6971C022D0FA}"/>
          </ac:picMkLst>
        </pc:picChg>
        <pc:picChg chg="add mod">
          <ac:chgData name="Samir Mhanna (2119514)" userId="42acdb1e-7c6a-4d29-81c4-afc75570156c" providerId="ADAL" clId="{FE77596B-B697-433E-953C-BBE800D0C73D}" dt="2023-10-21T00:58:29.568" v="2356" actId="26606"/>
          <ac:picMkLst>
            <pc:docMk/>
            <pc:sldMk cId="220317316" sldId="257"/>
            <ac:picMk id="8" creationId="{E4832BB3-0A40-F642-6740-F23536858516}"/>
          </ac:picMkLst>
        </pc:picChg>
        <pc:picChg chg="add del mod">
          <ac:chgData name="Samir Mhanna (2119514)" userId="42acdb1e-7c6a-4d29-81c4-afc75570156c" providerId="ADAL" clId="{FE77596B-B697-433E-953C-BBE800D0C73D}" dt="2023-10-21T00:57:18.996" v="2343" actId="478"/>
          <ac:picMkLst>
            <pc:docMk/>
            <pc:sldMk cId="220317316" sldId="257"/>
            <ac:picMk id="16" creationId="{2C5CCD40-A470-D679-073A-3FCA17B33EE2}"/>
          </ac:picMkLst>
        </pc:picChg>
        <pc:cxnChg chg="add del">
          <ac:chgData name="Samir Mhanna (2119514)" userId="42acdb1e-7c6a-4d29-81c4-afc75570156c" providerId="ADAL" clId="{FE77596B-B697-433E-953C-BBE800D0C73D}" dt="2023-10-21T00:56:06.159" v="2340" actId="26606"/>
          <ac:cxnSpMkLst>
            <pc:docMk/>
            <pc:sldMk cId="220317316" sldId="257"/>
            <ac:cxnSpMk id="14" creationId="{C8F51B3F-8331-4E4A-AE96-D47B1006EEAD}"/>
          </ac:cxnSpMkLst>
        </pc:cxnChg>
      </pc:sldChg>
      <pc:sldChg chg="addSp delSp modSp mod setBg">
        <pc:chgData name="Samir Mhanna (2119514)" userId="42acdb1e-7c6a-4d29-81c4-afc75570156c" providerId="ADAL" clId="{FE77596B-B697-433E-953C-BBE800D0C73D}" dt="2023-10-22T20:32:32.584" v="3193" actId="20577"/>
        <pc:sldMkLst>
          <pc:docMk/>
          <pc:sldMk cId="2101909171" sldId="258"/>
        </pc:sldMkLst>
        <pc:spChg chg="mod ord">
          <ac:chgData name="Samir Mhanna (2119514)" userId="42acdb1e-7c6a-4d29-81c4-afc75570156c" providerId="ADAL" clId="{FE77596B-B697-433E-953C-BBE800D0C73D}" dt="2023-10-21T01:02:40.274" v="2426" actId="1076"/>
          <ac:spMkLst>
            <pc:docMk/>
            <pc:sldMk cId="2101909171" sldId="258"/>
            <ac:spMk id="2" creationId="{D14AF242-26FA-78CF-CE96-F665AAF2C97C}"/>
          </ac:spMkLst>
        </pc:spChg>
        <pc:spChg chg="mod ord">
          <ac:chgData name="Samir Mhanna (2119514)" userId="42acdb1e-7c6a-4d29-81c4-afc75570156c" providerId="ADAL" clId="{FE77596B-B697-433E-953C-BBE800D0C73D}" dt="2023-10-22T20:32:32.584" v="3193" actId="20577"/>
          <ac:spMkLst>
            <pc:docMk/>
            <pc:sldMk cId="2101909171" sldId="258"/>
            <ac:spMk id="3" creationId="{73F47F7C-327F-0CB6-F818-79540440A8F1}"/>
          </ac:spMkLst>
        </pc:spChg>
        <pc:spChg chg="add del mod">
          <ac:chgData name="Samir Mhanna (2119514)" userId="42acdb1e-7c6a-4d29-81c4-afc75570156c" providerId="ADAL" clId="{FE77596B-B697-433E-953C-BBE800D0C73D}" dt="2023-10-18T17:52:52.027" v="359" actId="478"/>
          <ac:spMkLst>
            <pc:docMk/>
            <pc:sldMk cId="2101909171" sldId="258"/>
            <ac:spMk id="8" creationId="{D5D17AC5-6983-472F-5D7B-E00A24CB60C7}"/>
          </ac:spMkLst>
        </pc:spChg>
        <pc:spChg chg="add del">
          <ac:chgData name="Samir Mhanna (2119514)" userId="42acdb1e-7c6a-4d29-81c4-afc75570156c" providerId="ADAL" clId="{FE77596B-B697-433E-953C-BBE800D0C73D}" dt="2023-10-18T17:49:54.473" v="325" actId="26606"/>
          <ac:spMkLst>
            <pc:docMk/>
            <pc:sldMk cId="2101909171" sldId="258"/>
            <ac:spMk id="10" creationId="{45D37F4E-DDB4-456B-97E0-9937730A039F}"/>
          </ac:spMkLst>
        </pc:spChg>
        <pc:spChg chg="add del">
          <ac:chgData name="Samir Mhanna (2119514)" userId="42acdb1e-7c6a-4d29-81c4-afc75570156c" providerId="ADAL" clId="{FE77596B-B697-433E-953C-BBE800D0C73D}" dt="2023-10-18T17:49:54.473" v="325" actId="26606"/>
          <ac:spMkLst>
            <pc:docMk/>
            <pc:sldMk cId="2101909171" sldId="258"/>
            <ac:spMk id="12" creationId="{B2DD41CD-8F47-4F56-AD12-4E2FF7696987}"/>
          </ac:spMkLst>
        </pc:spChg>
        <pc:spChg chg="add del mod">
          <ac:chgData name="Samir Mhanna (2119514)" userId="42acdb1e-7c6a-4d29-81c4-afc75570156c" providerId="ADAL" clId="{FE77596B-B697-433E-953C-BBE800D0C73D}" dt="2023-10-18T17:53:56.642" v="365" actId="478"/>
          <ac:spMkLst>
            <pc:docMk/>
            <pc:sldMk cId="2101909171" sldId="258"/>
            <ac:spMk id="13" creationId="{985EFE78-1EEC-27DF-4E9F-71BB80C16323}"/>
          </ac:spMkLst>
        </pc:spChg>
        <pc:spChg chg="add del">
          <ac:chgData name="Samir Mhanna (2119514)" userId="42acdb1e-7c6a-4d29-81c4-afc75570156c" providerId="ADAL" clId="{FE77596B-B697-433E-953C-BBE800D0C73D}" dt="2023-10-18T17:49:43.562" v="320" actId="26606"/>
          <ac:spMkLst>
            <pc:docMk/>
            <pc:sldMk cId="2101909171" sldId="258"/>
            <ac:spMk id="17" creationId="{231BF440-39FA-4087-84CC-2EEC0BBDAF29}"/>
          </ac:spMkLst>
        </pc:spChg>
        <pc:spChg chg="add del">
          <ac:chgData name="Samir Mhanna (2119514)" userId="42acdb1e-7c6a-4d29-81c4-afc75570156c" providerId="ADAL" clId="{FE77596B-B697-433E-953C-BBE800D0C73D}" dt="2023-10-18T17:49:43.562" v="320" actId="26606"/>
          <ac:spMkLst>
            <pc:docMk/>
            <pc:sldMk cId="2101909171" sldId="258"/>
            <ac:spMk id="19" creationId="{F04E4CBA-303B-48BD-8451-C2701CB0EEBF}"/>
          </ac:spMkLst>
        </pc:spChg>
        <pc:spChg chg="add del">
          <ac:chgData name="Samir Mhanna (2119514)" userId="42acdb1e-7c6a-4d29-81c4-afc75570156c" providerId="ADAL" clId="{FE77596B-B697-433E-953C-BBE800D0C73D}" dt="2023-10-18T17:49:43.562" v="320" actId="26606"/>
          <ac:spMkLst>
            <pc:docMk/>
            <pc:sldMk cId="2101909171" sldId="258"/>
            <ac:spMk id="21" creationId="{F6CA58B3-AFCC-4A40-9882-50D5080879B0}"/>
          </ac:spMkLst>
        </pc:spChg>
        <pc:spChg chg="add del">
          <ac:chgData name="Samir Mhanna (2119514)" userId="42acdb1e-7c6a-4d29-81c4-afc75570156c" providerId="ADAL" clId="{FE77596B-B697-433E-953C-BBE800D0C73D}" dt="2023-10-18T17:49:43.562" v="320" actId="26606"/>
          <ac:spMkLst>
            <pc:docMk/>
            <pc:sldMk cId="2101909171" sldId="258"/>
            <ac:spMk id="23" creationId="{75C56826-D4E5-42ED-8529-079651CB3005}"/>
          </ac:spMkLst>
        </pc:spChg>
        <pc:spChg chg="add del">
          <ac:chgData name="Samir Mhanna (2119514)" userId="42acdb1e-7c6a-4d29-81c4-afc75570156c" providerId="ADAL" clId="{FE77596B-B697-433E-953C-BBE800D0C73D}" dt="2023-10-18T17:49:43.562" v="320" actId="26606"/>
          <ac:spMkLst>
            <pc:docMk/>
            <pc:sldMk cId="2101909171" sldId="258"/>
            <ac:spMk id="25" creationId="{82095FCE-EF05-4443-B97A-85DEE3A5CA17}"/>
          </ac:spMkLst>
        </pc:spChg>
        <pc:spChg chg="add del">
          <ac:chgData name="Samir Mhanna (2119514)" userId="42acdb1e-7c6a-4d29-81c4-afc75570156c" providerId="ADAL" clId="{FE77596B-B697-433E-953C-BBE800D0C73D}" dt="2023-10-18T17:49:43.562" v="320" actId="26606"/>
          <ac:spMkLst>
            <pc:docMk/>
            <pc:sldMk cId="2101909171" sldId="258"/>
            <ac:spMk id="27" creationId="{CA00AE6B-AA30-4CF8-BA6F-339B780AD76C}"/>
          </ac:spMkLst>
        </pc:spChg>
        <pc:spChg chg="add del">
          <ac:chgData name="Samir Mhanna (2119514)" userId="42acdb1e-7c6a-4d29-81c4-afc75570156c" providerId="ADAL" clId="{FE77596B-B697-433E-953C-BBE800D0C73D}" dt="2023-10-18T17:49:46.858" v="322" actId="26606"/>
          <ac:spMkLst>
            <pc:docMk/>
            <pc:sldMk cId="2101909171" sldId="258"/>
            <ac:spMk id="29" creationId="{7666DE11-17E1-4DC7-B2B7-6DA2E6A9CE8B}"/>
          </ac:spMkLst>
        </pc:spChg>
        <pc:spChg chg="add del">
          <ac:chgData name="Samir Mhanna (2119514)" userId="42acdb1e-7c6a-4d29-81c4-afc75570156c" providerId="ADAL" clId="{FE77596B-B697-433E-953C-BBE800D0C73D}" dt="2023-10-18T17:49:46.858" v="322" actId="26606"/>
          <ac:spMkLst>
            <pc:docMk/>
            <pc:sldMk cId="2101909171" sldId="258"/>
            <ac:spMk id="30" creationId="{D1008504-D2A4-4E91-8DFB-8E297027A048}"/>
          </ac:spMkLst>
        </pc:spChg>
        <pc:spChg chg="add del">
          <ac:chgData name="Samir Mhanna (2119514)" userId="42acdb1e-7c6a-4d29-81c4-afc75570156c" providerId="ADAL" clId="{FE77596B-B697-433E-953C-BBE800D0C73D}" dt="2023-10-18T17:49:46.858" v="322" actId="26606"/>
          <ac:spMkLst>
            <pc:docMk/>
            <pc:sldMk cId="2101909171" sldId="258"/>
            <ac:spMk id="31" creationId="{17F535C9-7CC8-4CF6-ACB6-19C8F963D2AB}"/>
          </ac:spMkLst>
        </pc:spChg>
        <pc:spChg chg="add del">
          <ac:chgData name="Samir Mhanna (2119514)" userId="42acdb1e-7c6a-4d29-81c4-afc75570156c" providerId="ADAL" clId="{FE77596B-B697-433E-953C-BBE800D0C73D}" dt="2023-10-18T17:49:46.858" v="322" actId="26606"/>
          <ac:spMkLst>
            <pc:docMk/>
            <pc:sldMk cId="2101909171" sldId="258"/>
            <ac:spMk id="32" creationId="{2BDED224-1C09-48A0-B193-062E88A12840}"/>
          </ac:spMkLst>
        </pc:spChg>
        <pc:spChg chg="add del">
          <ac:chgData name="Samir Mhanna (2119514)" userId="42acdb1e-7c6a-4d29-81c4-afc75570156c" providerId="ADAL" clId="{FE77596B-B697-433E-953C-BBE800D0C73D}" dt="2023-10-18T17:49:46.858" v="322" actId="26606"/>
          <ac:spMkLst>
            <pc:docMk/>
            <pc:sldMk cId="2101909171" sldId="258"/>
            <ac:spMk id="33" creationId="{AFB74E1F-5C8C-4335-9A1B-CD83BD044AF6}"/>
          </ac:spMkLst>
        </pc:spChg>
        <pc:spChg chg="add del">
          <ac:chgData name="Samir Mhanna (2119514)" userId="42acdb1e-7c6a-4d29-81c4-afc75570156c" providerId="ADAL" clId="{FE77596B-B697-433E-953C-BBE800D0C73D}" dt="2023-10-18T17:49:46.858" v="322" actId="26606"/>
          <ac:spMkLst>
            <pc:docMk/>
            <pc:sldMk cId="2101909171" sldId="258"/>
            <ac:spMk id="34" creationId="{BDB288CF-D271-4269-9FD5-964BE4D4B590}"/>
          </ac:spMkLst>
        </pc:spChg>
        <pc:spChg chg="add del">
          <ac:chgData name="Samir Mhanna (2119514)" userId="42acdb1e-7c6a-4d29-81c4-afc75570156c" providerId="ADAL" clId="{FE77596B-B697-433E-953C-BBE800D0C73D}" dt="2023-10-18T17:49:54.442" v="324" actId="26606"/>
          <ac:spMkLst>
            <pc:docMk/>
            <pc:sldMk cId="2101909171" sldId="258"/>
            <ac:spMk id="36" creationId="{EAE48C4B-3A90-42C3-BA00-6092B477179E}"/>
          </ac:spMkLst>
        </pc:spChg>
        <pc:spChg chg="add del">
          <ac:chgData name="Samir Mhanna (2119514)" userId="42acdb1e-7c6a-4d29-81c4-afc75570156c" providerId="ADAL" clId="{FE77596B-B697-433E-953C-BBE800D0C73D}" dt="2023-10-18T17:49:54.442" v="324" actId="26606"/>
          <ac:spMkLst>
            <pc:docMk/>
            <pc:sldMk cId="2101909171" sldId="258"/>
            <ac:spMk id="37" creationId="{F919E280-CA27-4214-97E6-294E0C3BC4B3}"/>
          </ac:spMkLst>
        </pc:spChg>
        <pc:spChg chg="add del">
          <ac:chgData name="Samir Mhanna (2119514)" userId="42acdb1e-7c6a-4d29-81c4-afc75570156c" providerId="ADAL" clId="{FE77596B-B697-433E-953C-BBE800D0C73D}" dt="2023-10-18T17:50:05.662" v="328" actId="26606"/>
          <ac:spMkLst>
            <pc:docMk/>
            <pc:sldMk cId="2101909171" sldId="258"/>
            <ac:spMk id="39" creationId="{F83B1BEA-1159-4AE5-AD9B-9440E5189009}"/>
          </ac:spMkLst>
        </pc:spChg>
        <pc:spChg chg="add del">
          <ac:chgData name="Samir Mhanna (2119514)" userId="42acdb1e-7c6a-4d29-81c4-afc75570156c" providerId="ADAL" clId="{FE77596B-B697-433E-953C-BBE800D0C73D}" dt="2023-10-18T17:50:05.662" v="328" actId="26606"/>
          <ac:spMkLst>
            <pc:docMk/>
            <pc:sldMk cId="2101909171" sldId="258"/>
            <ac:spMk id="40" creationId="{5D50C310-510F-45B8-81D2-BE905D5C6D58}"/>
          </ac:spMkLst>
        </pc:spChg>
        <pc:spChg chg="add del">
          <ac:chgData name="Samir Mhanna (2119514)" userId="42acdb1e-7c6a-4d29-81c4-afc75570156c" providerId="ADAL" clId="{FE77596B-B697-433E-953C-BBE800D0C73D}" dt="2023-10-18T17:52:12.300" v="353" actId="26606"/>
          <ac:spMkLst>
            <pc:docMk/>
            <pc:sldMk cId="2101909171" sldId="258"/>
            <ac:spMk id="45" creationId="{99F1FFA9-D672-408C-9220-ADEEC6ABDD09}"/>
          </ac:spMkLst>
        </pc:spChg>
        <pc:spChg chg="add">
          <ac:chgData name="Samir Mhanna (2119514)" userId="42acdb1e-7c6a-4d29-81c4-afc75570156c" providerId="ADAL" clId="{FE77596B-B697-433E-953C-BBE800D0C73D}" dt="2023-10-21T01:00:10.690" v="2376" actId="26606"/>
          <ac:spMkLst>
            <pc:docMk/>
            <pc:sldMk cId="2101909171" sldId="258"/>
            <ac:spMk id="57" creationId="{129F4FEF-3F4E-4042-8E6D-C24E201FB31A}"/>
          </ac:spMkLst>
        </pc:spChg>
        <pc:grpChg chg="add del">
          <ac:chgData name="Samir Mhanna (2119514)" userId="42acdb1e-7c6a-4d29-81c4-afc75570156c" providerId="ADAL" clId="{FE77596B-B697-433E-953C-BBE800D0C73D}" dt="2023-10-21T01:00:10.690" v="2376" actId="26606"/>
          <ac:grpSpMkLst>
            <pc:docMk/>
            <pc:sldMk cId="2101909171" sldId="258"/>
            <ac:grpSpMk id="50" creationId="{5AE92083-24AA-7071-CFD2-79FF2AE8CF8C}"/>
          </ac:grpSpMkLst>
        </pc:grpChg>
        <pc:picChg chg="add del mod ord">
          <ac:chgData name="Samir Mhanna (2119514)" userId="42acdb1e-7c6a-4d29-81c4-afc75570156c" providerId="ADAL" clId="{FE77596B-B697-433E-953C-BBE800D0C73D}" dt="2023-10-21T01:00:03.803" v="2375" actId="478"/>
          <ac:picMkLst>
            <pc:docMk/>
            <pc:sldMk cId="2101909171" sldId="258"/>
            <ac:picMk id="5" creationId="{12FC0776-50D0-404F-1B4F-377F0B802120}"/>
          </ac:picMkLst>
        </pc:picChg>
        <pc:picChg chg="add mod">
          <ac:chgData name="Samir Mhanna (2119514)" userId="42acdb1e-7c6a-4d29-81c4-afc75570156c" providerId="ADAL" clId="{FE77596B-B697-433E-953C-BBE800D0C73D}" dt="2023-10-21T01:02:03.019" v="2414" actId="14100"/>
          <ac:picMkLst>
            <pc:docMk/>
            <pc:sldMk cId="2101909171" sldId="258"/>
            <ac:picMk id="7" creationId="{35013FB0-F6C9-7B1A-D9D7-FA6BC1AC9F94}"/>
          </ac:picMkLst>
        </pc:picChg>
        <pc:picChg chg="add mod ord">
          <ac:chgData name="Samir Mhanna (2119514)" userId="42acdb1e-7c6a-4d29-81c4-afc75570156c" providerId="ADAL" clId="{FE77596B-B697-433E-953C-BBE800D0C73D}" dt="2023-10-21T01:01:57.803" v="2413" actId="14100"/>
          <ac:picMkLst>
            <pc:docMk/>
            <pc:sldMk cId="2101909171" sldId="258"/>
            <ac:picMk id="11" creationId="{B4E35F9A-216E-B485-0801-610F7BB2C5F8}"/>
          </ac:picMkLst>
        </pc:picChg>
      </pc:sldChg>
      <pc:sldChg chg="addSp delSp modSp mod setBg">
        <pc:chgData name="Samir Mhanna (2119514)" userId="42acdb1e-7c6a-4d29-81c4-afc75570156c" providerId="ADAL" clId="{FE77596B-B697-433E-953C-BBE800D0C73D}" dt="2023-10-22T20:09:58.215" v="3109" actId="27636"/>
        <pc:sldMkLst>
          <pc:docMk/>
          <pc:sldMk cId="3655091572" sldId="259"/>
        </pc:sldMkLst>
        <pc:spChg chg="mod">
          <ac:chgData name="Samir Mhanna (2119514)" userId="42acdb1e-7c6a-4d29-81c4-afc75570156c" providerId="ADAL" clId="{FE77596B-B697-433E-953C-BBE800D0C73D}" dt="2023-10-18T20:24:28.081" v="856" actId="1076"/>
          <ac:spMkLst>
            <pc:docMk/>
            <pc:sldMk cId="3655091572" sldId="259"/>
            <ac:spMk id="2" creationId="{D7099BC8-486B-3DB0-870C-E5C63626365B}"/>
          </ac:spMkLst>
        </pc:spChg>
        <pc:spChg chg="mod">
          <ac:chgData name="Samir Mhanna (2119514)" userId="42acdb1e-7c6a-4d29-81c4-afc75570156c" providerId="ADAL" clId="{FE77596B-B697-433E-953C-BBE800D0C73D}" dt="2023-10-22T20:09:58.215" v="3109" actId="27636"/>
          <ac:spMkLst>
            <pc:docMk/>
            <pc:sldMk cId="3655091572" sldId="259"/>
            <ac:spMk id="3" creationId="{8B4C854A-5EDA-F224-203E-C7462BEEBF10}"/>
          </ac:spMkLst>
        </pc:spChg>
        <pc:spChg chg="add del">
          <ac:chgData name="Samir Mhanna (2119514)" userId="42acdb1e-7c6a-4d29-81c4-afc75570156c" providerId="ADAL" clId="{FE77596B-B697-433E-953C-BBE800D0C73D}" dt="2023-10-18T18:08:50.267" v="473" actId="26606"/>
          <ac:spMkLst>
            <pc:docMk/>
            <pc:sldMk cId="3655091572" sldId="259"/>
            <ac:spMk id="9" creationId="{3ECBE1F1-D69B-4AFA-ABD5-8E41720EF6DE}"/>
          </ac:spMkLst>
        </pc:spChg>
        <pc:spChg chg="add del">
          <ac:chgData name="Samir Mhanna (2119514)" userId="42acdb1e-7c6a-4d29-81c4-afc75570156c" providerId="ADAL" clId="{FE77596B-B697-433E-953C-BBE800D0C73D}" dt="2023-10-18T18:08:50.267" v="473" actId="26606"/>
          <ac:spMkLst>
            <pc:docMk/>
            <pc:sldMk cId="3655091572" sldId="259"/>
            <ac:spMk id="11" creationId="{603A6265-E10C-4B85-9C20-E75FCAF9CC63}"/>
          </ac:spMkLst>
        </pc:spChg>
        <pc:spChg chg="add del">
          <ac:chgData name="Samir Mhanna (2119514)" userId="42acdb1e-7c6a-4d29-81c4-afc75570156c" providerId="ADAL" clId="{FE77596B-B697-433E-953C-BBE800D0C73D}" dt="2023-10-18T20:24:22.841" v="855" actId="26606"/>
          <ac:spMkLst>
            <pc:docMk/>
            <pc:sldMk cId="3655091572" sldId="259"/>
            <ac:spMk id="16" creationId="{2C61293E-6EBE-43EF-A52C-9BEBFD7679D4}"/>
          </ac:spMkLst>
        </pc:spChg>
        <pc:spChg chg="add del">
          <ac:chgData name="Samir Mhanna (2119514)" userId="42acdb1e-7c6a-4d29-81c4-afc75570156c" providerId="ADAL" clId="{FE77596B-B697-433E-953C-BBE800D0C73D}" dt="2023-10-18T20:24:22.841" v="855" actId="26606"/>
          <ac:spMkLst>
            <pc:docMk/>
            <pc:sldMk cId="3655091572" sldId="259"/>
            <ac:spMk id="18" creationId="{21540236-BFD5-4A9D-8840-4703E7F76825}"/>
          </ac:spMkLst>
        </pc:spChg>
        <pc:grpChg chg="add">
          <ac:chgData name="Samir Mhanna (2119514)" userId="42acdb1e-7c6a-4d29-81c4-afc75570156c" providerId="ADAL" clId="{FE77596B-B697-433E-953C-BBE800D0C73D}" dt="2023-10-18T20:24:22.841" v="855" actId="26606"/>
          <ac:grpSpMkLst>
            <pc:docMk/>
            <pc:sldMk cId="3655091572" sldId="259"/>
            <ac:grpSpMk id="23" creationId="{59D47941-986F-4A15-FC41-7527D904BDD5}"/>
          </ac:grpSpMkLst>
        </pc:grpChg>
        <pc:picChg chg="add mod ord">
          <ac:chgData name="Samir Mhanna (2119514)" userId="42acdb1e-7c6a-4d29-81c4-afc75570156c" providerId="ADAL" clId="{FE77596B-B697-433E-953C-BBE800D0C73D}" dt="2023-10-18T20:24:50.004" v="860" actId="1076"/>
          <ac:picMkLst>
            <pc:docMk/>
            <pc:sldMk cId="3655091572" sldId="259"/>
            <ac:picMk id="5" creationId="{23CDEB87-EE1C-73CF-F77F-8431E9261B34}"/>
          </ac:picMkLst>
        </pc:picChg>
      </pc:sldChg>
      <pc:sldChg chg="addSp delSp modSp mod ord setBg">
        <pc:chgData name="Samir Mhanna (2119514)" userId="42acdb1e-7c6a-4d29-81c4-afc75570156c" providerId="ADAL" clId="{FE77596B-B697-433E-953C-BBE800D0C73D}" dt="2023-10-18T20:17:31.763" v="785" actId="26606"/>
        <pc:sldMkLst>
          <pc:docMk/>
          <pc:sldMk cId="3066081883" sldId="260"/>
        </pc:sldMkLst>
        <pc:spChg chg="mod">
          <ac:chgData name="Samir Mhanna (2119514)" userId="42acdb1e-7c6a-4d29-81c4-afc75570156c" providerId="ADAL" clId="{FE77596B-B697-433E-953C-BBE800D0C73D}" dt="2023-10-18T20:17:31.763" v="785" actId="26606"/>
          <ac:spMkLst>
            <pc:docMk/>
            <pc:sldMk cId="3066081883" sldId="260"/>
            <ac:spMk id="2" creationId="{5B6109AE-A9AB-A98B-7B4C-1040AF1834DA}"/>
          </ac:spMkLst>
        </pc:spChg>
        <pc:spChg chg="mod ord">
          <ac:chgData name="Samir Mhanna (2119514)" userId="42acdb1e-7c6a-4d29-81c4-afc75570156c" providerId="ADAL" clId="{FE77596B-B697-433E-953C-BBE800D0C73D}" dt="2023-10-18T20:17:31.763" v="785" actId="26606"/>
          <ac:spMkLst>
            <pc:docMk/>
            <pc:sldMk cId="3066081883" sldId="260"/>
            <ac:spMk id="3" creationId="{7F65FF79-8E95-7393-5665-34D5032EA54B}"/>
          </ac:spMkLst>
        </pc:spChg>
        <pc:spChg chg="add del">
          <ac:chgData name="Samir Mhanna (2119514)" userId="42acdb1e-7c6a-4d29-81c4-afc75570156c" providerId="ADAL" clId="{FE77596B-B697-433E-953C-BBE800D0C73D}" dt="2023-10-18T20:17:29.170" v="782" actId="26606"/>
          <ac:spMkLst>
            <pc:docMk/>
            <pc:sldMk cId="3066081883" sldId="260"/>
            <ac:spMk id="10" creationId="{04812C46-200A-4DEB-A05E-3ED6C68C2387}"/>
          </ac:spMkLst>
        </pc:spChg>
        <pc:spChg chg="add del">
          <ac:chgData name="Samir Mhanna (2119514)" userId="42acdb1e-7c6a-4d29-81c4-afc75570156c" providerId="ADAL" clId="{FE77596B-B697-433E-953C-BBE800D0C73D}" dt="2023-10-18T20:17:29.170" v="782" actId="26606"/>
          <ac:spMkLst>
            <pc:docMk/>
            <pc:sldMk cId="3066081883" sldId="260"/>
            <ac:spMk id="12" creationId="{D1EA859B-E555-4109-94F3-6700E046E008}"/>
          </ac:spMkLst>
        </pc:spChg>
        <pc:spChg chg="add del">
          <ac:chgData name="Samir Mhanna (2119514)" userId="42acdb1e-7c6a-4d29-81c4-afc75570156c" providerId="ADAL" clId="{FE77596B-B697-433E-953C-BBE800D0C73D}" dt="2023-10-18T20:17:31.731" v="784" actId="26606"/>
          <ac:spMkLst>
            <pc:docMk/>
            <pc:sldMk cId="3066081883" sldId="260"/>
            <ac:spMk id="14" creationId="{F720743B-9C97-37DF-D56A-D2A9E750BD12}"/>
          </ac:spMkLst>
        </pc:spChg>
        <pc:spChg chg="add del">
          <ac:chgData name="Samir Mhanna (2119514)" userId="42acdb1e-7c6a-4d29-81c4-afc75570156c" providerId="ADAL" clId="{FE77596B-B697-433E-953C-BBE800D0C73D}" dt="2023-10-18T20:17:31.731" v="784" actId="26606"/>
          <ac:spMkLst>
            <pc:docMk/>
            <pc:sldMk cId="3066081883" sldId="260"/>
            <ac:spMk id="15" creationId="{D4420C61-30B9-D26F-6720-C32154CA34BF}"/>
          </ac:spMkLst>
        </pc:spChg>
        <pc:spChg chg="add del">
          <ac:chgData name="Samir Mhanna (2119514)" userId="42acdb1e-7c6a-4d29-81c4-afc75570156c" providerId="ADAL" clId="{FE77596B-B697-433E-953C-BBE800D0C73D}" dt="2023-10-18T20:17:31.731" v="784" actId="26606"/>
          <ac:spMkLst>
            <pc:docMk/>
            <pc:sldMk cId="3066081883" sldId="260"/>
            <ac:spMk id="16" creationId="{39C3539A-A126-556F-3B61-690C785C75D3}"/>
          </ac:spMkLst>
        </pc:spChg>
        <pc:spChg chg="add del">
          <ac:chgData name="Samir Mhanna (2119514)" userId="42acdb1e-7c6a-4d29-81c4-afc75570156c" providerId="ADAL" clId="{FE77596B-B697-433E-953C-BBE800D0C73D}" dt="2023-10-18T20:17:31.731" v="784" actId="26606"/>
          <ac:spMkLst>
            <pc:docMk/>
            <pc:sldMk cId="3066081883" sldId="260"/>
            <ac:spMk id="17" creationId="{38505720-2558-A390-8612-99A55D48F42A}"/>
          </ac:spMkLst>
        </pc:spChg>
        <pc:spChg chg="add del">
          <ac:chgData name="Samir Mhanna (2119514)" userId="42acdb1e-7c6a-4d29-81c4-afc75570156c" providerId="ADAL" clId="{FE77596B-B697-433E-953C-BBE800D0C73D}" dt="2023-10-18T20:17:31.731" v="784" actId="26606"/>
          <ac:spMkLst>
            <pc:docMk/>
            <pc:sldMk cId="3066081883" sldId="260"/>
            <ac:spMk id="18" creationId="{E5089FB1-F28D-0DD0-436F-D094F3C82331}"/>
          </ac:spMkLst>
        </pc:spChg>
        <pc:spChg chg="add">
          <ac:chgData name="Samir Mhanna (2119514)" userId="42acdb1e-7c6a-4d29-81c4-afc75570156c" providerId="ADAL" clId="{FE77596B-B697-433E-953C-BBE800D0C73D}" dt="2023-10-18T20:17:31.763" v="785" actId="26606"/>
          <ac:spMkLst>
            <pc:docMk/>
            <pc:sldMk cId="3066081883" sldId="260"/>
            <ac:spMk id="20" creationId="{45D37F4E-DDB4-456B-97E0-9937730A039F}"/>
          </ac:spMkLst>
        </pc:spChg>
        <pc:spChg chg="add">
          <ac:chgData name="Samir Mhanna (2119514)" userId="42acdb1e-7c6a-4d29-81c4-afc75570156c" providerId="ADAL" clId="{FE77596B-B697-433E-953C-BBE800D0C73D}" dt="2023-10-18T20:17:31.763" v="785" actId="26606"/>
          <ac:spMkLst>
            <pc:docMk/>
            <pc:sldMk cId="3066081883" sldId="260"/>
            <ac:spMk id="21" creationId="{B2DD41CD-8F47-4F56-AD12-4E2FF7696987}"/>
          </ac:spMkLst>
        </pc:spChg>
        <pc:picChg chg="add mod ord">
          <ac:chgData name="Samir Mhanna (2119514)" userId="42acdb1e-7c6a-4d29-81c4-afc75570156c" providerId="ADAL" clId="{FE77596B-B697-433E-953C-BBE800D0C73D}" dt="2023-10-18T20:17:31.763" v="785" actId="26606"/>
          <ac:picMkLst>
            <pc:docMk/>
            <pc:sldMk cId="3066081883" sldId="260"/>
            <ac:picMk id="5" creationId="{BFF8ECF3-C892-65FE-621C-2F84CC9B04A8}"/>
          </ac:picMkLst>
        </pc:picChg>
      </pc:sldChg>
      <pc:sldChg chg="addSp delSp modSp add mod setBg delDesignElem">
        <pc:chgData name="Samir Mhanna (2119514)" userId="42acdb1e-7c6a-4d29-81c4-afc75570156c" providerId="ADAL" clId="{FE77596B-B697-433E-953C-BBE800D0C73D}" dt="2023-10-20T23:45:57.950" v="2049" actId="108"/>
        <pc:sldMkLst>
          <pc:docMk/>
          <pc:sldMk cId="657143949" sldId="261"/>
        </pc:sldMkLst>
        <pc:spChg chg="mod">
          <ac:chgData name="Samir Mhanna (2119514)" userId="42acdb1e-7c6a-4d29-81c4-afc75570156c" providerId="ADAL" clId="{FE77596B-B697-433E-953C-BBE800D0C73D}" dt="2023-10-20T23:45:08.537" v="2021" actId="14100"/>
          <ac:spMkLst>
            <pc:docMk/>
            <pc:sldMk cId="657143949" sldId="261"/>
            <ac:spMk id="2" creationId="{F13829A8-8BA6-6356-FE44-6D108113A047}"/>
          </ac:spMkLst>
        </pc:spChg>
        <pc:spChg chg="add del">
          <ac:chgData name="Samir Mhanna (2119514)" userId="42acdb1e-7c6a-4d29-81c4-afc75570156c" providerId="ADAL" clId="{FE77596B-B697-433E-953C-BBE800D0C73D}" dt="2023-10-20T23:39:53.093" v="1973" actId="26606"/>
          <ac:spMkLst>
            <pc:docMk/>
            <pc:sldMk cId="657143949" sldId="261"/>
            <ac:spMk id="10" creationId="{1D63C574-BFD2-41A1-A567-B0C3CC7FDD4F}"/>
          </ac:spMkLst>
        </pc:spChg>
        <pc:spChg chg="add del">
          <ac:chgData name="Samir Mhanna (2119514)" userId="42acdb1e-7c6a-4d29-81c4-afc75570156c" providerId="ADAL" clId="{FE77596B-B697-433E-953C-BBE800D0C73D}" dt="2023-10-20T23:39:53.093" v="1973" actId="26606"/>
          <ac:spMkLst>
            <pc:docMk/>
            <pc:sldMk cId="657143949" sldId="261"/>
            <ac:spMk id="12" creationId="{E2A46BAB-8C31-42B2-90E8-B26DD3E81D37}"/>
          </ac:spMkLst>
        </pc:spChg>
        <pc:spChg chg="add del">
          <ac:chgData name="Samir Mhanna (2119514)" userId="42acdb1e-7c6a-4d29-81c4-afc75570156c" providerId="ADAL" clId="{FE77596B-B697-433E-953C-BBE800D0C73D}" dt="2023-10-20T23:44:49.383" v="2019" actId="26606"/>
          <ac:spMkLst>
            <pc:docMk/>
            <pc:sldMk cId="657143949" sldId="261"/>
            <ac:spMk id="30" creationId="{DCC231C8-C761-4B31-9B1C-C6D19248C6B3}"/>
          </ac:spMkLst>
        </pc:spChg>
        <pc:spChg chg="add">
          <ac:chgData name="Samir Mhanna (2119514)" userId="42acdb1e-7c6a-4d29-81c4-afc75570156c" providerId="ADAL" clId="{FE77596B-B697-433E-953C-BBE800D0C73D}" dt="2023-10-20T23:44:49.383" v="2019" actId="26606"/>
          <ac:spMkLst>
            <pc:docMk/>
            <pc:sldMk cId="657143949" sldId="261"/>
            <ac:spMk id="32" creationId="{2659FDB4-FCBE-4A89-B46D-43D4FA54464D}"/>
          </ac:spMkLst>
        </pc:spChg>
        <pc:spChg chg="del">
          <ac:chgData name="Samir Mhanna (2119514)" userId="42acdb1e-7c6a-4d29-81c4-afc75570156c" providerId="ADAL" clId="{FE77596B-B697-433E-953C-BBE800D0C73D}" dt="2023-10-20T23:33:55.225" v="1958"/>
          <ac:spMkLst>
            <pc:docMk/>
            <pc:sldMk cId="657143949" sldId="261"/>
            <ac:spMk id="35" creationId="{2659FDB4-FCBE-4A89-B46D-43D4FA54464D}"/>
          </ac:spMkLst>
        </pc:spChg>
        <pc:grpChg chg="add del">
          <ac:chgData name="Samir Mhanna (2119514)" userId="42acdb1e-7c6a-4d29-81c4-afc75570156c" providerId="ADAL" clId="{FE77596B-B697-433E-953C-BBE800D0C73D}" dt="2023-10-20T23:39:53.093" v="1973" actId="26606"/>
          <ac:grpSpMkLst>
            <pc:docMk/>
            <pc:sldMk cId="657143949" sldId="261"/>
            <ac:grpSpMk id="14" creationId="{B3F7A3C7-0737-4E57-B30E-8EEFE638B401}"/>
          </ac:grpSpMkLst>
        </pc:grpChg>
        <pc:grpChg chg="add del">
          <ac:chgData name="Samir Mhanna (2119514)" userId="42acdb1e-7c6a-4d29-81c4-afc75570156c" providerId="ADAL" clId="{FE77596B-B697-433E-953C-BBE800D0C73D}" dt="2023-10-20T23:39:53.093" v="1973" actId="26606"/>
          <ac:grpSpMkLst>
            <pc:docMk/>
            <pc:sldMk cId="657143949" sldId="261"/>
            <ac:grpSpMk id="18" creationId="{43F5E015-E085-4624-B431-B42414448684}"/>
          </ac:grpSpMkLst>
        </pc:grpChg>
        <pc:graphicFrameChg chg="mod modGraphic">
          <ac:chgData name="Samir Mhanna (2119514)" userId="42acdb1e-7c6a-4d29-81c4-afc75570156c" providerId="ADAL" clId="{FE77596B-B697-433E-953C-BBE800D0C73D}" dt="2023-10-20T23:45:57.950" v="2049" actId="108"/>
          <ac:graphicFrameMkLst>
            <pc:docMk/>
            <pc:sldMk cId="657143949" sldId="261"/>
            <ac:graphicFrameMk id="5" creationId="{DDDFA374-1EE4-9A20-FD4C-E52AAF2740EE}"/>
          </ac:graphicFrameMkLst>
        </pc:graphicFrameChg>
        <pc:cxnChg chg="add">
          <ac:chgData name="Samir Mhanna (2119514)" userId="42acdb1e-7c6a-4d29-81c4-afc75570156c" providerId="ADAL" clId="{FE77596B-B697-433E-953C-BBE800D0C73D}" dt="2023-10-20T23:44:49.383" v="2019" actId="26606"/>
          <ac:cxnSpMkLst>
            <pc:docMk/>
            <pc:sldMk cId="657143949" sldId="261"/>
            <ac:cxnSpMk id="33" creationId="{C8F51B3F-8331-4E4A-AE96-D47B1006EEAD}"/>
          </ac:cxnSpMkLst>
        </pc:cxnChg>
        <pc:cxnChg chg="del">
          <ac:chgData name="Samir Mhanna (2119514)" userId="42acdb1e-7c6a-4d29-81c4-afc75570156c" providerId="ADAL" clId="{FE77596B-B697-433E-953C-BBE800D0C73D}" dt="2023-10-20T23:33:55.225" v="1958"/>
          <ac:cxnSpMkLst>
            <pc:docMk/>
            <pc:sldMk cId="657143949" sldId="261"/>
            <ac:cxnSpMk id="37" creationId="{C8F51B3F-8331-4E4A-AE96-D47B1006EEAD}"/>
          </ac:cxnSpMkLst>
        </pc:cxnChg>
      </pc:sldChg>
      <pc:sldChg chg="addSp delSp modSp del mod setBg">
        <pc:chgData name="Samir Mhanna (2119514)" userId="42acdb1e-7c6a-4d29-81c4-afc75570156c" providerId="ADAL" clId="{FE77596B-B697-433E-953C-BBE800D0C73D}" dt="2023-10-18T19:20:44.572" v="602" actId="47"/>
        <pc:sldMkLst>
          <pc:docMk/>
          <pc:sldMk cId="1504116961" sldId="261"/>
        </pc:sldMkLst>
        <pc:spChg chg="mod">
          <ac:chgData name="Samir Mhanna (2119514)" userId="42acdb1e-7c6a-4d29-81c4-afc75570156c" providerId="ADAL" clId="{FE77596B-B697-433E-953C-BBE800D0C73D}" dt="2023-10-18T18:46:52.135" v="512" actId="26606"/>
          <ac:spMkLst>
            <pc:docMk/>
            <pc:sldMk cId="1504116961" sldId="261"/>
            <ac:spMk id="2" creationId="{C2F53BB9-E472-C36C-4C6B-BA9145927028}"/>
          </ac:spMkLst>
        </pc:spChg>
        <pc:spChg chg="add del">
          <ac:chgData name="Samir Mhanna (2119514)" userId="42acdb1e-7c6a-4d29-81c4-afc75570156c" providerId="ADAL" clId="{FE77596B-B697-433E-953C-BBE800D0C73D}" dt="2023-10-18T18:46:52.135" v="512" actId="26606"/>
          <ac:spMkLst>
            <pc:docMk/>
            <pc:sldMk cId="1504116961" sldId="261"/>
            <ac:spMk id="3" creationId="{C5E63EF9-EDBC-752D-B3DD-D949B5EE769F}"/>
          </ac:spMkLst>
        </pc:spChg>
        <pc:spChg chg="add del">
          <ac:chgData name="Samir Mhanna (2119514)" userId="42acdb1e-7c6a-4d29-81c4-afc75570156c" providerId="ADAL" clId="{FE77596B-B697-433E-953C-BBE800D0C73D}" dt="2023-10-18T18:46:51.906" v="511" actId="26606"/>
          <ac:spMkLst>
            <pc:docMk/>
            <pc:sldMk cId="1504116961" sldId="261"/>
            <ac:spMk id="6" creationId="{2659FDB4-FCBE-4A89-B46D-43D4FA54464D}"/>
          </ac:spMkLst>
        </pc:spChg>
        <pc:spChg chg="add del">
          <ac:chgData name="Samir Mhanna (2119514)" userId="42acdb1e-7c6a-4d29-81c4-afc75570156c" providerId="ADAL" clId="{FE77596B-B697-433E-953C-BBE800D0C73D}" dt="2023-10-18T18:11:42.441" v="507" actId="26606"/>
          <ac:spMkLst>
            <pc:docMk/>
            <pc:sldMk cId="1504116961" sldId="261"/>
            <ac:spMk id="9" creationId="{2659FDB4-FCBE-4A89-B46D-43D4FA54464D}"/>
          </ac:spMkLst>
        </pc:spChg>
        <pc:spChg chg="add">
          <ac:chgData name="Samir Mhanna (2119514)" userId="42acdb1e-7c6a-4d29-81c4-afc75570156c" providerId="ADAL" clId="{FE77596B-B697-433E-953C-BBE800D0C73D}" dt="2023-10-18T18:46:52.135" v="512" actId="26606"/>
          <ac:spMkLst>
            <pc:docMk/>
            <pc:sldMk cId="1504116961" sldId="261"/>
            <ac:spMk id="10" creationId="{2659FDB4-FCBE-4A89-B46D-43D4FA54464D}"/>
          </ac:spMkLst>
        </pc:spChg>
        <pc:graphicFrameChg chg="add del mod">
          <ac:chgData name="Samir Mhanna (2119514)" userId="42acdb1e-7c6a-4d29-81c4-afc75570156c" providerId="ADAL" clId="{FE77596B-B697-433E-953C-BBE800D0C73D}" dt="2023-10-18T18:11:42.441" v="507" actId="26606"/>
          <ac:graphicFrameMkLst>
            <pc:docMk/>
            <pc:sldMk cId="1504116961" sldId="261"/>
            <ac:graphicFrameMk id="5" creationId="{51F94BBF-A8A6-008F-EFFA-6128B13BF5EB}"/>
          </ac:graphicFrameMkLst>
        </pc:graphicFrameChg>
        <pc:graphicFrameChg chg="add del">
          <ac:chgData name="Samir Mhanna (2119514)" userId="42acdb1e-7c6a-4d29-81c4-afc75570156c" providerId="ADAL" clId="{FE77596B-B697-433E-953C-BBE800D0C73D}" dt="2023-10-18T18:46:51.906" v="511" actId="26606"/>
          <ac:graphicFrameMkLst>
            <pc:docMk/>
            <pc:sldMk cId="1504116961" sldId="261"/>
            <ac:graphicFrameMk id="8" creationId="{05C16CB7-B475-F275-7238-2C7128913347}"/>
          </ac:graphicFrameMkLst>
        </pc:graphicFrameChg>
        <pc:graphicFrameChg chg="add mod">
          <ac:chgData name="Samir Mhanna (2119514)" userId="42acdb1e-7c6a-4d29-81c4-afc75570156c" providerId="ADAL" clId="{FE77596B-B697-433E-953C-BBE800D0C73D}" dt="2023-10-18T19:18:52.297" v="598"/>
          <ac:graphicFrameMkLst>
            <pc:docMk/>
            <pc:sldMk cId="1504116961" sldId="261"/>
            <ac:graphicFrameMk id="13" creationId="{C657AB3B-542A-42ED-4FC4-67C4AE1A6CD1}"/>
          </ac:graphicFrameMkLst>
        </pc:graphicFrameChg>
        <pc:cxnChg chg="add del">
          <ac:chgData name="Samir Mhanna (2119514)" userId="42acdb1e-7c6a-4d29-81c4-afc75570156c" providerId="ADAL" clId="{FE77596B-B697-433E-953C-BBE800D0C73D}" dt="2023-10-18T18:46:51.906" v="511" actId="26606"/>
          <ac:cxnSpMkLst>
            <pc:docMk/>
            <pc:sldMk cId="1504116961" sldId="261"/>
            <ac:cxnSpMk id="7" creationId="{C8F51B3F-8331-4E4A-AE96-D47B1006EEAD}"/>
          </ac:cxnSpMkLst>
        </pc:cxnChg>
        <pc:cxnChg chg="add del">
          <ac:chgData name="Samir Mhanna (2119514)" userId="42acdb1e-7c6a-4d29-81c4-afc75570156c" providerId="ADAL" clId="{FE77596B-B697-433E-953C-BBE800D0C73D}" dt="2023-10-18T18:11:42.441" v="507" actId="26606"/>
          <ac:cxnSpMkLst>
            <pc:docMk/>
            <pc:sldMk cId="1504116961" sldId="261"/>
            <ac:cxnSpMk id="11" creationId="{C8F51B3F-8331-4E4A-AE96-D47B1006EEAD}"/>
          </ac:cxnSpMkLst>
        </pc:cxnChg>
        <pc:cxnChg chg="add">
          <ac:chgData name="Samir Mhanna (2119514)" userId="42acdb1e-7c6a-4d29-81c4-afc75570156c" providerId="ADAL" clId="{FE77596B-B697-433E-953C-BBE800D0C73D}" dt="2023-10-18T18:46:52.135" v="512" actId="26606"/>
          <ac:cxnSpMkLst>
            <pc:docMk/>
            <pc:sldMk cId="1504116961" sldId="261"/>
            <ac:cxnSpMk id="12" creationId="{C8F51B3F-8331-4E4A-AE96-D47B1006EEAD}"/>
          </ac:cxnSpMkLst>
        </pc:cxnChg>
      </pc:sldChg>
      <pc:sldChg chg="addSp delSp modSp mod setBg">
        <pc:chgData name="Samir Mhanna (2119514)" userId="42acdb1e-7c6a-4d29-81c4-afc75570156c" providerId="ADAL" clId="{FE77596B-B697-433E-953C-BBE800D0C73D}" dt="2023-10-19T17:02:40.408" v="954" actId="403"/>
        <pc:sldMkLst>
          <pc:docMk/>
          <pc:sldMk cId="1073544369" sldId="262"/>
        </pc:sldMkLst>
        <pc:spChg chg="mod">
          <ac:chgData name="Samir Mhanna (2119514)" userId="42acdb1e-7c6a-4d29-81c4-afc75570156c" providerId="ADAL" clId="{FE77596B-B697-433E-953C-BBE800D0C73D}" dt="2023-10-19T17:02:40.408" v="954" actId="403"/>
          <ac:spMkLst>
            <pc:docMk/>
            <pc:sldMk cId="1073544369" sldId="262"/>
            <ac:spMk id="2" creationId="{03ECEA02-C627-C96C-8127-D6AC030877C6}"/>
          </ac:spMkLst>
        </pc:spChg>
        <pc:spChg chg="mod">
          <ac:chgData name="Samir Mhanna (2119514)" userId="42acdb1e-7c6a-4d29-81c4-afc75570156c" providerId="ADAL" clId="{FE77596B-B697-433E-953C-BBE800D0C73D}" dt="2023-10-19T17:02:28.887" v="949" actId="14100"/>
          <ac:spMkLst>
            <pc:docMk/>
            <pc:sldMk cId="1073544369" sldId="262"/>
            <ac:spMk id="3" creationId="{936E1501-7413-3B70-B5BA-919E8A82B9C9}"/>
          </ac:spMkLst>
        </pc:spChg>
        <pc:spChg chg="add del">
          <ac:chgData name="Samir Mhanna (2119514)" userId="42acdb1e-7c6a-4d29-81c4-afc75570156c" providerId="ADAL" clId="{FE77596B-B697-433E-953C-BBE800D0C73D}" dt="2023-10-19T17:01:23.668" v="928" actId="26606"/>
          <ac:spMkLst>
            <pc:docMk/>
            <pc:sldMk cId="1073544369" sldId="262"/>
            <ac:spMk id="9" creationId="{8EB2B82E-9519-13BE-F662-21976E2C7A9C}"/>
          </ac:spMkLst>
        </pc:spChg>
        <pc:spChg chg="add del">
          <ac:chgData name="Samir Mhanna (2119514)" userId="42acdb1e-7c6a-4d29-81c4-afc75570156c" providerId="ADAL" clId="{FE77596B-B697-433E-953C-BBE800D0C73D}" dt="2023-10-19T17:01:58.083" v="938" actId="26606"/>
          <ac:spMkLst>
            <pc:docMk/>
            <pc:sldMk cId="1073544369" sldId="262"/>
            <ac:spMk id="16" creationId="{04812C46-200A-4DEB-A05E-3ED6C68C2387}"/>
          </ac:spMkLst>
        </pc:spChg>
        <pc:spChg chg="add del">
          <ac:chgData name="Samir Mhanna (2119514)" userId="42acdb1e-7c6a-4d29-81c4-afc75570156c" providerId="ADAL" clId="{FE77596B-B697-433E-953C-BBE800D0C73D}" dt="2023-10-19T17:01:58.083" v="938" actId="26606"/>
          <ac:spMkLst>
            <pc:docMk/>
            <pc:sldMk cId="1073544369" sldId="262"/>
            <ac:spMk id="18" creationId="{D1EA859B-E555-4109-94F3-6700E046E008}"/>
          </ac:spMkLst>
        </pc:spChg>
        <pc:grpChg chg="add">
          <ac:chgData name="Samir Mhanna (2119514)" userId="42acdb1e-7c6a-4d29-81c4-afc75570156c" providerId="ADAL" clId="{FE77596B-B697-433E-953C-BBE800D0C73D}" dt="2023-10-19T17:01:58.083" v="938" actId="26606"/>
          <ac:grpSpMkLst>
            <pc:docMk/>
            <pc:sldMk cId="1073544369" sldId="262"/>
            <ac:grpSpMk id="23" creationId="{9B991AFC-21D0-28BD-C527-F66B1B56F841}"/>
          </ac:grpSpMkLst>
        </pc:grpChg>
        <pc:picChg chg="add mod ord">
          <ac:chgData name="Samir Mhanna (2119514)" userId="42acdb1e-7c6a-4d29-81c4-afc75570156c" providerId="ADAL" clId="{FE77596B-B697-433E-953C-BBE800D0C73D}" dt="2023-10-19T17:01:58.083" v="938" actId="26606"/>
          <ac:picMkLst>
            <pc:docMk/>
            <pc:sldMk cId="1073544369" sldId="262"/>
            <ac:picMk id="5" creationId="{00620198-A2A1-893B-A885-2980CA8E7586}"/>
          </ac:picMkLst>
        </pc:picChg>
        <pc:cxnChg chg="add del">
          <ac:chgData name="Samir Mhanna (2119514)" userId="42acdb1e-7c6a-4d29-81c4-afc75570156c" providerId="ADAL" clId="{FE77596B-B697-433E-953C-BBE800D0C73D}" dt="2023-10-19T17:01:23.668" v="928" actId="26606"/>
          <ac:cxnSpMkLst>
            <pc:docMk/>
            <pc:sldMk cId="1073544369" sldId="262"/>
            <ac:cxnSpMk id="11" creationId="{58111A9F-5A83-81E0-CD78-A5959435DC2D}"/>
          </ac:cxnSpMkLst>
        </pc:cxnChg>
      </pc:sldChg>
      <pc:sldChg chg="addSp delSp modSp mod ord setBg">
        <pc:chgData name="Samir Mhanna (2119514)" userId="42acdb1e-7c6a-4d29-81c4-afc75570156c" providerId="ADAL" clId="{FE77596B-B697-433E-953C-BBE800D0C73D}" dt="2023-10-20T23:33:12.237" v="1955" actId="403"/>
        <pc:sldMkLst>
          <pc:docMk/>
          <pc:sldMk cId="3674866104" sldId="263"/>
        </pc:sldMkLst>
        <pc:spChg chg="mod">
          <ac:chgData name="Samir Mhanna (2119514)" userId="42acdb1e-7c6a-4d29-81c4-afc75570156c" providerId="ADAL" clId="{FE77596B-B697-433E-953C-BBE800D0C73D}" dt="2023-10-20T23:33:12.237" v="1955" actId="403"/>
          <ac:spMkLst>
            <pc:docMk/>
            <pc:sldMk cId="3674866104" sldId="263"/>
            <ac:spMk id="2" creationId="{F54BE07D-BD02-D803-120A-50C33166D5DE}"/>
          </ac:spMkLst>
        </pc:spChg>
        <pc:spChg chg="mod">
          <ac:chgData name="Samir Mhanna (2119514)" userId="42acdb1e-7c6a-4d29-81c4-afc75570156c" providerId="ADAL" clId="{FE77596B-B697-433E-953C-BBE800D0C73D}" dt="2023-10-20T23:32:59.668" v="1953" actId="403"/>
          <ac:spMkLst>
            <pc:docMk/>
            <pc:sldMk cId="3674866104" sldId="263"/>
            <ac:spMk id="3" creationId="{EEF148CE-A8AC-ED59-8FF3-5B5A3237417A}"/>
          </ac:spMkLst>
        </pc:spChg>
        <pc:spChg chg="add del">
          <ac:chgData name="Samir Mhanna (2119514)" userId="42acdb1e-7c6a-4d29-81c4-afc75570156c" providerId="ADAL" clId="{FE77596B-B697-433E-953C-BBE800D0C73D}" dt="2023-10-20T23:30:33.290" v="1930" actId="26606"/>
          <ac:spMkLst>
            <pc:docMk/>
            <pc:sldMk cId="3674866104" sldId="263"/>
            <ac:spMk id="10" creationId="{6C4028FD-8BAA-4A19-BFDE-594D991B7552}"/>
          </ac:spMkLst>
        </pc:spChg>
        <pc:graphicFrameChg chg="add del mod modGraphic">
          <ac:chgData name="Samir Mhanna (2119514)" userId="42acdb1e-7c6a-4d29-81c4-afc75570156c" providerId="ADAL" clId="{FE77596B-B697-433E-953C-BBE800D0C73D}" dt="2023-10-20T23:09:41.736" v="1776" actId="21"/>
          <ac:graphicFrameMkLst>
            <pc:docMk/>
            <pc:sldMk cId="3674866104" sldId="263"/>
            <ac:graphicFrameMk id="4" creationId="{F11EE41D-FCE1-DFA4-2174-A772299C1C7B}"/>
          </ac:graphicFrameMkLst>
        </pc:graphicFrameChg>
        <pc:picChg chg="add mod">
          <ac:chgData name="Samir Mhanna (2119514)" userId="42acdb1e-7c6a-4d29-81c4-afc75570156c" providerId="ADAL" clId="{FE77596B-B697-433E-953C-BBE800D0C73D}" dt="2023-10-20T23:30:38.727" v="1931" actId="1076"/>
          <ac:picMkLst>
            <pc:docMk/>
            <pc:sldMk cId="3674866104" sldId="263"/>
            <ac:picMk id="6" creationId="{AAC5CABE-4A2D-E4D8-97AF-06AC0C594477}"/>
          </ac:picMkLst>
        </pc:picChg>
        <pc:cxnChg chg="add">
          <ac:chgData name="Samir Mhanna (2119514)" userId="42acdb1e-7c6a-4d29-81c4-afc75570156c" providerId="ADAL" clId="{FE77596B-B697-433E-953C-BBE800D0C73D}" dt="2023-10-20T23:30:33.290" v="1930" actId="26606"/>
          <ac:cxnSpMkLst>
            <pc:docMk/>
            <pc:sldMk cId="3674866104" sldId="263"/>
            <ac:cxnSpMk id="15" creationId="{FC23E3B9-5ABF-58B3-E2B0-E9A5DAA90037}"/>
          </ac:cxnSpMkLst>
        </pc:cxnChg>
      </pc:sldChg>
      <pc:sldChg chg="addSp delSp modSp mod ord setBg">
        <pc:chgData name="Samir Mhanna (2119514)" userId="42acdb1e-7c6a-4d29-81c4-afc75570156c" providerId="ADAL" clId="{FE77596B-B697-433E-953C-BBE800D0C73D}" dt="2023-10-22T19:16:51.437" v="2918" actId="5793"/>
        <pc:sldMkLst>
          <pc:docMk/>
          <pc:sldMk cId="3149923986" sldId="264"/>
        </pc:sldMkLst>
        <pc:spChg chg="mod">
          <ac:chgData name="Samir Mhanna (2119514)" userId="42acdb1e-7c6a-4d29-81c4-afc75570156c" providerId="ADAL" clId="{FE77596B-B697-433E-953C-BBE800D0C73D}" dt="2023-10-19T17:00:32.304" v="924" actId="14100"/>
          <ac:spMkLst>
            <pc:docMk/>
            <pc:sldMk cId="3149923986" sldId="264"/>
            <ac:spMk id="2" creationId="{6B9C5439-7A0B-F4BB-1EFD-44BAE5455875}"/>
          </ac:spMkLst>
        </pc:spChg>
        <pc:spChg chg="add del mod">
          <ac:chgData name="Samir Mhanna (2119514)" userId="42acdb1e-7c6a-4d29-81c4-afc75570156c" providerId="ADAL" clId="{FE77596B-B697-433E-953C-BBE800D0C73D}" dt="2023-10-19T16:52:19.672" v="876" actId="26606"/>
          <ac:spMkLst>
            <pc:docMk/>
            <pc:sldMk cId="3149923986" sldId="264"/>
            <ac:spMk id="3" creationId="{94BB44ED-AF76-0AA2-6950-9ABB096AB083}"/>
          </ac:spMkLst>
        </pc:spChg>
        <pc:spChg chg="add del mod">
          <ac:chgData name="Samir Mhanna (2119514)" userId="42acdb1e-7c6a-4d29-81c4-afc75570156c" providerId="ADAL" clId="{FE77596B-B697-433E-953C-BBE800D0C73D}" dt="2023-10-19T16:54:19.558" v="888" actId="26606"/>
          <ac:spMkLst>
            <pc:docMk/>
            <pc:sldMk cId="3149923986" sldId="264"/>
            <ac:spMk id="4" creationId="{75D44985-B666-4681-2B39-419BF027400F}"/>
          </ac:spMkLst>
        </pc:spChg>
        <pc:spChg chg="add mod">
          <ac:chgData name="Samir Mhanna (2119514)" userId="42acdb1e-7c6a-4d29-81c4-afc75570156c" providerId="ADAL" clId="{FE77596B-B697-433E-953C-BBE800D0C73D}" dt="2023-10-22T19:16:51.437" v="2918" actId="5793"/>
          <ac:spMkLst>
            <pc:docMk/>
            <pc:sldMk cId="3149923986" sldId="264"/>
            <ac:spMk id="8" creationId="{94BB44ED-AF76-0AA2-6950-9ABB096AB083}"/>
          </ac:spMkLst>
        </pc:spChg>
        <pc:spChg chg="add del mod">
          <ac:chgData name="Samir Mhanna (2119514)" userId="42acdb1e-7c6a-4d29-81c4-afc75570156c" providerId="ADAL" clId="{FE77596B-B697-433E-953C-BBE800D0C73D}" dt="2023-10-19T16:59:30.216" v="914" actId="26606"/>
          <ac:spMkLst>
            <pc:docMk/>
            <pc:sldMk cId="3149923986" sldId="264"/>
            <ac:spMk id="10" creationId="{E81BF4F6-F2CF-4984-9D14-D6966D92F99F}"/>
          </ac:spMkLst>
        </pc:spChg>
        <pc:spChg chg="add del">
          <ac:chgData name="Samir Mhanna (2119514)" userId="42acdb1e-7c6a-4d29-81c4-afc75570156c" providerId="ADAL" clId="{FE77596B-B697-433E-953C-BBE800D0C73D}" dt="2023-10-19T16:59:30.216" v="914" actId="26606"/>
          <ac:spMkLst>
            <pc:docMk/>
            <pc:sldMk cId="3149923986" sldId="264"/>
            <ac:spMk id="17" creationId="{8950AD4C-6AF3-49F8-94E1-DBCAFB39478B}"/>
          </ac:spMkLst>
        </pc:spChg>
        <pc:spChg chg="add del">
          <ac:chgData name="Samir Mhanna (2119514)" userId="42acdb1e-7c6a-4d29-81c4-afc75570156c" providerId="ADAL" clId="{FE77596B-B697-433E-953C-BBE800D0C73D}" dt="2023-10-19T16:59:30.216" v="914" actId="26606"/>
          <ac:spMkLst>
            <pc:docMk/>
            <pc:sldMk cId="3149923986" sldId="264"/>
            <ac:spMk id="19" creationId="{2F0E00C3-4613-415F-BE3A-78FBAD9061C0}"/>
          </ac:spMkLst>
        </pc:spChg>
        <pc:spChg chg="add del">
          <ac:chgData name="Samir Mhanna (2119514)" userId="42acdb1e-7c6a-4d29-81c4-afc75570156c" providerId="ADAL" clId="{FE77596B-B697-433E-953C-BBE800D0C73D}" dt="2023-10-19T16:59:30.216" v="914" actId="26606"/>
          <ac:spMkLst>
            <pc:docMk/>
            <pc:sldMk cId="3149923986" sldId="264"/>
            <ac:spMk id="21" creationId="{8DBEAE55-3EA1-41D7-A212-5F7D8986C1F2}"/>
          </ac:spMkLst>
        </pc:spChg>
        <pc:spChg chg="add del">
          <ac:chgData name="Samir Mhanna (2119514)" userId="42acdb1e-7c6a-4d29-81c4-afc75570156c" providerId="ADAL" clId="{FE77596B-B697-433E-953C-BBE800D0C73D}" dt="2023-10-19T16:59:30.216" v="914" actId="26606"/>
          <ac:spMkLst>
            <pc:docMk/>
            <pc:sldMk cId="3149923986" sldId="264"/>
            <ac:spMk id="23" creationId="{CFC5F0E7-644F-4101-BE72-12825CF537E7}"/>
          </ac:spMkLst>
        </pc:spChg>
        <pc:spChg chg="add">
          <ac:chgData name="Samir Mhanna (2119514)" userId="42acdb1e-7c6a-4d29-81c4-afc75570156c" providerId="ADAL" clId="{FE77596B-B697-433E-953C-BBE800D0C73D}" dt="2023-10-19T16:59:30.216" v="914" actId="26606"/>
          <ac:spMkLst>
            <pc:docMk/>
            <pc:sldMk cId="3149923986" sldId="264"/>
            <ac:spMk id="28" creationId="{D380959B-464C-9ED8-C9EB-AB6FC997C1B8}"/>
          </ac:spMkLst>
        </pc:spChg>
        <pc:spChg chg="add">
          <ac:chgData name="Samir Mhanna (2119514)" userId="42acdb1e-7c6a-4d29-81c4-afc75570156c" providerId="ADAL" clId="{FE77596B-B697-433E-953C-BBE800D0C73D}" dt="2023-10-19T16:59:30.216" v="914" actId="26606"/>
          <ac:spMkLst>
            <pc:docMk/>
            <pc:sldMk cId="3149923986" sldId="264"/>
            <ac:spMk id="30" creationId="{06B83858-ED7D-57B6-6CAA-83168807C43C}"/>
          </ac:spMkLst>
        </pc:spChg>
        <pc:spChg chg="add">
          <ac:chgData name="Samir Mhanna (2119514)" userId="42acdb1e-7c6a-4d29-81c4-afc75570156c" providerId="ADAL" clId="{FE77596B-B697-433E-953C-BBE800D0C73D}" dt="2023-10-19T16:59:30.216" v="914" actId="26606"/>
          <ac:spMkLst>
            <pc:docMk/>
            <pc:sldMk cId="3149923986" sldId="264"/>
            <ac:spMk id="32" creationId="{FF97FFD4-A8B9-3D4D-1623-7BE467E46A6A}"/>
          </ac:spMkLst>
        </pc:spChg>
        <pc:graphicFrameChg chg="add del">
          <ac:chgData name="Samir Mhanna (2119514)" userId="42acdb1e-7c6a-4d29-81c4-afc75570156c" providerId="ADAL" clId="{FE77596B-B697-433E-953C-BBE800D0C73D}" dt="2023-10-19T16:52:19.631" v="875" actId="26606"/>
          <ac:graphicFrameMkLst>
            <pc:docMk/>
            <pc:sldMk cId="3149923986" sldId="264"/>
            <ac:graphicFrameMk id="5" creationId="{F5973F5D-8673-9197-5980-299DA8215435}"/>
          </ac:graphicFrameMkLst>
        </pc:graphicFrameChg>
        <pc:graphicFrameChg chg="add del mod modGraphic">
          <ac:chgData name="Samir Mhanna (2119514)" userId="42acdb1e-7c6a-4d29-81c4-afc75570156c" providerId="ADAL" clId="{FE77596B-B697-433E-953C-BBE800D0C73D}" dt="2023-10-19T16:59:13.139" v="913" actId="478"/>
          <ac:graphicFrameMkLst>
            <pc:docMk/>
            <pc:sldMk cId="3149923986" sldId="264"/>
            <ac:graphicFrameMk id="12" creationId="{E70EE76C-6236-4E44-D39C-EA609A9A39BC}"/>
          </ac:graphicFrameMkLst>
        </pc:graphicFrameChg>
        <pc:picChg chg="add mod">
          <ac:chgData name="Samir Mhanna (2119514)" userId="42acdb1e-7c6a-4d29-81c4-afc75570156c" providerId="ADAL" clId="{FE77596B-B697-433E-953C-BBE800D0C73D}" dt="2023-10-19T16:59:30.216" v="914" actId="26606"/>
          <ac:picMkLst>
            <pc:docMk/>
            <pc:sldMk cId="3149923986" sldId="264"/>
            <ac:picMk id="7" creationId="{0BE6F81C-2E40-7606-1B06-35CA7E9EE51B}"/>
          </ac:picMkLst>
        </pc:picChg>
      </pc:sldChg>
      <pc:sldChg chg="del">
        <pc:chgData name="Samir Mhanna (2119514)" userId="42acdb1e-7c6a-4d29-81c4-afc75570156c" providerId="ADAL" clId="{FE77596B-B697-433E-953C-BBE800D0C73D}" dt="2023-10-21T00:51:43.828" v="2280" actId="2696"/>
        <pc:sldMkLst>
          <pc:docMk/>
          <pc:sldMk cId="1035309351" sldId="265"/>
        </pc:sldMkLst>
      </pc:sldChg>
      <pc:sldChg chg="del">
        <pc:chgData name="Samir Mhanna (2119514)" userId="42acdb1e-7c6a-4d29-81c4-afc75570156c" providerId="ADAL" clId="{FE77596B-B697-433E-953C-BBE800D0C73D}" dt="2023-10-21T00:51:43.828" v="2280" actId="2696"/>
        <pc:sldMkLst>
          <pc:docMk/>
          <pc:sldMk cId="3538942753" sldId="266"/>
        </pc:sldMkLst>
      </pc:sldChg>
      <pc:sldChg chg="del">
        <pc:chgData name="Samir Mhanna (2119514)" userId="42acdb1e-7c6a-4d29-81c4-afc75570156c" providerId="ADAL" clId="{FE77596B-B697-433E-953C-BBE800D0C73D}" dt="2023-10-21T00:51:43.828" v="2280" actId="2696"/>
        <pc:sldMkLst>
          <pc:docMk/>
          <pc:sldMk cId="4114594402" sldId="267"/>
        </pc:sldMkLst>
      </pc:sldChg>
      <pc:sldChg chg="del">
        <pc:chgData name="Samir Mhanna (2119514)" userId="42acdb1e-7c6a-4d29-81c4-afc75570156c" providerId="ADAL" clId="{FE77596B-B697-433E-953C-BBE800D0C73D}" dt="2023-10-21T00:51:43.828" v="2280" actId="2696"/>
        <pc:sldMkLst>
          <pc:docMk/>
          <pc:sldMk cId="1165285181" sldId="268"/>
        </pc:sldMkLst>
      </pc:sldChg>
      <pc:sldChg chg="addSp delSp modSp mod ord setBg">
        <pc:chgData name="Samir Mhanna (2119514)" userId="42acdb1e-7c6a-4d29-81c4-afc75570156c" providerId="ADAL" clId="{FE77596B-B697-433E-953C-BBE800D0C73D}" dt="2023-10-21T00:40:25.091" v="2158" actId="27636"/>
        <pc:sldMkLst>
          <pc:docMk/>
          <pc:sldMk cId="1408923715" sldId="269"/>
        </pc:sldMkLst>
        <pc:spChg chg="mod">
          <ac:chgData name="Samir Mhanna (2119514)" userId="42acdb1e-7c6a-4d29-81c4-afc75570156c" providerId="ADAL" clId="{FE77596B-B697-433E-953C-BBE800D0C73D}" dt="2023-10-21T00:40:09.548" v="2152" actId="1076"/>
          <ac:spMkLst>
            <pc:docMk/>
            <pc:sldMk cId="1408923715" sldId="269"/>
            <ac:spMk id="2" creationId="{527A9561-F084-9BF4-AF1C-FF99F59B6A4D}"/>
          </ac:spMkLst>
        </pc:spChg>
        <pc:spChg chg="mod ord">
          <ac:chgData name="Samir Mhanna (2119514)" userId="42acdb1e-7c6a-4d29-81c4-afc75570156c" providerId="ADAL" clId="{FE77596B-B697-433E-953C-BBE800D0C73D}" dt="2023-10-21T00:40:25.091" v="2158" actId="27636"/>
          <ac:spMkLst>
            <pc:docMk/>
            <pc:sldMk cId="1408923715" sldId="269"/>
            <ac:spMk id="3" creationId="{8FFC3521-12EF-62AF-8E24-2577D963719E}"/>
          </ac:spMkLst>
        </pc:spChg>
        <pc:spChg chg="add del">
          <ac:chgData name="Samir Mhanna (2119514)" userId="42acdb1e-7c6a-4d29-81c4-afc75570156c" providerId="ADAL" clId="{FE77596B-B697-433E-953C-BBE800D0C73D}" dt="2023-10-21T00:33:45.740" v="2079" actId="26606"/>
          <ac:spMkLst>
            <pc:docMk/>
            <pc:sldMk cId="1408923715" sldId="269"/>
            <ac:spMk id="9" creationId="{F13C74B1-5B17-4795-BED0-7140497B445A}"/>
          </ac:spMkLst>
        </pc:spChg>
        <pc:spChg chg="add del mod">
          <ac:chgData name="Samir Mhanna (2119514)" userId="42acdb1e-7c6a-4d29-81c4-afc75570156c" providerId="ADAL" clId="{FE77596B-B697-433E-953C-BBE800D0C73D}" dt="2023-10-21T00:37:44.989" v="2123" actId="478"/>
          <ac:spMkLst>
            <pc:docMk/>
            <pc:sldMk cId="1408923715" sldId="269"/>
            <ac:spMk id="10" creationId="{59683097-5BB2-949C-7E27-92A4FE3F8EA5}"/>
          </ac:spMkLst>
        </pc:spChg>
        <pc:spChg chg="add del">
          <ac:chgData name="Samir Mhanna (2119514)" userId="42acdb1e-7c6a-4d29-81c4-afc75570156c" providerId="ADAL" clId="{FE77596B-B697-433E-953C-BBE800D0C73D}" dt="2023-10-21T00:33:45.740" v="2079" actId="26606"/>
          <ac:spMkLst>
            <pc:docMk/>
            <pc:sldMk cId="1408923715" sldId="269"/>
            <ac:spMk id="11" creationId="{D4974D33-8DC5-464E-8C6D-BE58F0669C17}"/>
          </ac:spMkLst>
        </pc:spChg>
        <pc:spChg chg="add del">
          <ac:chgData name="Samir Mhanna (2119514)" userId="42acdb1e-7c6a-4d29-81c4-afc75570156c" providerId="ADAL" clId="{FE77596B-B697-433E-953C-BBE800D0C73D}" dt="2023-10-21T00:37:36.104" v="2121" actId="26606"/>
          <ac:spMkLst>
            <pc:docMk/>
            <pc:sldMk cId="1408923715" sldId="269"/>
            <ac:spMk id="26" creationId="{AD96FDFD-4E42-4A06-B8B5-768A1DB9C2A9}"/>
          </ac:spMkLst>
        </pc:spChg>
        <pc:spChg chg="add del">
          <ac:chgData name="Samir Mhanna (2119514)" userId="42acdb1e-7c6a-4d29-81c4-afc75570156c" providerId="ADAL" clId="{FE77596B-B697-433E-953C-BBE800D0C73D}" dt="2023-10-21T00:38:28.439" v="2134" actId="26606"/>
          <ac:spMkLst>
            <pc:docMk/>
            <pc:sldMk cId="1408923715" sldId="269"/>
            <ac:spMk id="31" creationId="{09C509D2-0C1A-47B8-89C1-D3AB17D45256}"/>
          </ac:spMkLst>
        </pc:spChg>
        <pc:spChg chg="add del">
          <ac:chgData name="Samir Mhanna (2119514)" userId="42acdb1e-7c6a-4d29-81c4-afc75570156c" providerId="ADAL" clId="{FE77596B-B697-433E-953C-BBE800D0C73D}" dt="2023-10-21T00:39:52.304" v="2150" actId="26606"/>
          <ac:spMkLst>
            <pc:docMk/>
            <pc:sldMk cId="1408923715" sldId="269"/>
            <ac:spMk id="36" creationId="{53B475F8-50AE-46A0-9943-B2B63183D50C}"/>
          </ac:spMkLst>
        </pc:spChg>
        <pc:spChg chg="add del">
          <ac:chgData name="Samir Mhanna (2119514)" userId="42acdb1e-7c6a-4d29-81c4-afc75570156c" providerId="ADAL" clId="{FE77596B-B697-433E-953C-BBE800D0C73D}" dt="2023-10-21T00:39:52.304" v="2150" actId="26606"/>
          <ac:spMkLst>
            <pc:docMk/>
            <pc:sldMk cId="1408923715" sldId="269"/>
            <ac:spMk id="38" creationId="{75F6FDB4-2351-48C2-A863-2364A02343C0}"/>
          </ac:spMkLst>
        </pc:spChg>
        <pc:spChg chg="add">
          <ac:chgData name="Samir Mhanna (2119514)" userId="42acdb1e-7c6a-4d29-81c4-afc75570156c" providerId="ADAL" clId="{FE77596B-B697-433E-953C-BBE800D0C73D}" dt="2023-10-21T00:39:52.304" v="2150" actId="26606"/>
          <ac:spMkLst>
            <pc:docMk/>
            <pc:sldMk cId="1408923715" sldId="269"/>
            <ac:spMk id="43" creationId="{61293230-B0F6-45B1-96D1-13D18E242995}"/>
          </ac:spMkLst>
        </pc:spChg>
        <pc:spChg chg="add">
          <ac:chgData name="Samir Mhanna (2119514)" userId="42acdb1e-7c6a-4d29-81c4-afc75570156c" providerId="ADAL" clId="{FE77596B-B697-433E-953C-BBE800D0C73D}" dt="2023-10-21T00:39:52.304" v="2150" actId="26606"/>
          <ac:spMkLst>
            <pc:docMk/>
            <pc:sldMk cId="1408923715" sldId="269"/>
            <ac:spMk id="45" creationId="{DB74BAD7-F0FC-4719-A31F-1ABDB62116DA}"/>
          </ac:spMkLst>
        </pc:spChg>
        <pc:grpChg chg="add del">
          <ac:chgData name="Samir Mhanna (2119514)" userId="42acdb1e-7c6a-4d29-81c4-afc75570156c" providerId="ADAL" clId="{FE77596B-B697-433E-953C-BBE800D0C73D}" dt="2023-10-21T00:36:07.300" v="2098" actId="26606"/>
          <ac:grpSpMkLst>
            <pc:docMk/>
            <pc:sldMk cId="1408923715" sldId="269"/>
            <ac:grpSpMk id="16" creationId="{59D47941-986F-4A15-FC41-7527D904BDD5}"/>
          </ac:grpSpMkLst>
        </pc:grpChg>
        <pc:picChg chg="add del mod">
          <ac:chgData name="Samir Mhanna (2119514)" userId="42acdb1e-7c6a-4d29-81c4-afc75570156c" providerId="ADAL" clId="{FE77596B-B697-433E-953C-BBE800D0C73D}" dt="2023-10-21T00:34:53.189" v="2096" actId="478"/>
          <ac:picMkLst>
            <pc:docMk/>
            <pc:sldMk cId="1408923715" sldId="269"/>
            <ac:picMk id="5" creationId="{6AE2D583-139F-89ED-E86B-F1D767C3311D}"/>
          </ac:picMkLst>
        </pc:picChg>
        <pc:picChg chg="add mod">
          <ac:chgData name="Samir Mhanna (2119514)" userId="42acdb1e-7c6a-4d29-81c4-afc75570156c" providerId="ADAL" clId="{FE77596B-B697-433E-953C-BBE800D0C73D}" dt="2023-10-21T00:39:52.304" v="2150" actId="26606"/>
          <ac:picMkLst>
            <pc:docMk/>
            <pc:sldMk cId="1408923715" sldId="269"/>
            <ac:picMk id="6" creationId="{0C340E17-549D-59BD-CE64-5851F05B5836}"/>
          </ac:picMkLst>
        </pc:picChg>
        <pc:picChg chg="add mod">
          <ac:chgData name="Samir Mhanna (2119514)" userId="42acdb1e-7c6a-4d29-81c4-afc75570156c" providerId="ADAL" clId="{FE77596B-B697-433E-953C-BBE800D0C73D}" dt="2023-10-21T00:39:52.304" v="2150" actId="26606"/>
          <ac:picMkLst>
            <pc:docMk/>
            <pc:sldMk cId="1408923715" sldId="269"/>
            <ac:picMk id="8" creationId="{3849F183-24F9-4BB5-D745-12891BDCC555}"/>
          </ac:picMkLst>
        </pc:picChg>
        <pc:picChg chg="add mod ord">
          <ac:chgData name="Samir Mhanna (2119514)" userId="42acdb1e-7c6a-4d29-81c4-afc75570156c" providerId="ADAL" clId="{FE77596B-B697-433E-953C-BBE800D0C73D}" dt="2023-10-21T00:39:52.304" v="2150" actId="26606"/>
          <ac:picMkLst>
            <pc:docMk/>
            <pc:sldMk cId="1408923715" sldId="269"/>
            <ac:picMk id="13" creationId="{8686A372-308D-7DD4-2E54-7FF83D9096DB}"/>
          </ac:picMkLst>
        </pc:picChg>
      </pc:sldChg>
      <pc:sldChg chg="addSp modSp mod ord setBg">
        <pc:chgData name="Samir Mhanna (2119514)" userId="42acdb1e-7c6a-4d29-81c4-afc75570156c" providerId="ADAL" clId="{FE77596B-B697-433E-953C-BBE800D0C73D}" dt="2023-10-22T18:47:36.092" v="2851" actId="20577"/>
        <pc:sldMkLst>
          <pc:docMk/>
          <pc:sldMk cId="595456810" sldId="270"/>
        </pc:sldMkLst>
        <pc:spChg chg="mod">
          <ac:chgData name="Samir Mhanna (2119514)" userId="42acdb1e-7c6a-4d29-81c4-afc75570156c" providerId="ADAL" clId="{FE77596B-B697-433E-953C-BBE800D0C73D}" dt="2023-10-21T00:47:10.796" v="2219" actId="1076"/>
          <ac:spMkLst>
            <pc:docMk/>
            <pc:sldMk cId="595456810" sldId="270"/>
            <ac:spMk id="2" creationId="{743F1A2A-CB50-379E-8814-557CAD3E13C0}"/>
          </ac:spMkLst>
        </pc:spChg>
        <pc:spChg chg="mod">
          <ac:chgData name="Samir Mhanna (2119514)" userId="42acdb1e-7c6a-4d29-81c4-afc75570156c" providerId="ADAL" clId="{FE77596B-B697-433E-953C-BBE800D0C73D}" dt="2023-10-22T18:47:36.092" v="2851" actId="20577"/>
          <ac:spMkLst>
            <pc:docMk/>
            <pc:sldMk cId="595456810" sldId="270"/>
            <ac:spMk id="3" creationId="{B2E3BC28-3B9E-23BF-2048-5A706EE86D90}"/>
          </ac:spMkLst>
        </pc:spChg>
        <pc:spChg chg="add">
          <ac:chgData name="Samir Mhanna (2119514)" userId="42acdb1e-7c6a-4d29-81c4-afc75570156c" providerId="ADAL" clId="{FE77596B-B697-433E-953C-BBE800D0C73D}" dt="2023-10-21T00:45:51.450" v="2198" actId="26606"/>
          <ac:spMkLst>
            <pc:docMk/>
            <pc:sldMk cId="595456810" sldId="270"/>
            <ac:spMk id="9" creationId="{04812C46-200A-4DEB-A05E-3ED6C68C2387}"/>
          </ac:spMkLst>
        </pc:spChg>
        <pc:picChg chg="add mod">
          <ac:chgData name="Samir Mhanna (2119514)" userId="42acdb1e-7c6a-4d29-81c4-afc75570156c" providerId="ADAL" clId="{FE77596B-B697-433E-953C-BBE800D0C73D}" dt="2023-10-21T00:45:56.146" v="2199" actId="14100"/>
          <ac:picMkLst>
            <pc:docMk/>
            <pc:sldMk cId="595456810" sldId="270"/>
            <ac:picMk id="5" creationId="{8EC793A7-2AC7-4AFB-316B-65DDB743AF22}"/>
          </ac:picMkLst>
        </pc:picChg>
      </pc:sldChg>
      <pc:sldChg chg="del">
        <pc:chgData name="Samir Mhanna (2119514)" userId="42acdb1e-7c6a-4d29-81c4-afc75570156c" providerId="ADAL" clId="{FE77596B-B697-433E-953C-BBE800D0C73D}" dt="2023-10-21T00:51:43.828" v="2280" actId="2696"/>
        <pc:sldMkLst>
          <pc:docMk/>
          <pc:sldMk cId="198399131" sldId="271"/>
        </pc:sldMkLst>
      </pc:sldChg>
      <pc:sldChg chg="del">
        <pc:chgData name="Samir Mhanna (2119514)" userId="42acdb1e-7c6a-4d29-81c4-afc75570156c" providerId="ADAL" clId="{FE77596B-B697-433E-953C-BBE800D0C73D}" dt="2023-10-21T00:51:43.828" v="2280" actId="2696"/>
        <pc:sldMkLst>
          <pc:docMk/>
          <pc:sldMk cId="4025075557" sldId="272"/>
        </pc:sldMkLst>
      </pc:sldChg>
      <pc:sldChg chg="del">
        <pc:chgData name="Samir Mhanna (2119514)" userId="42acdb1e-7c6a-4d29-81c4-afc75570156c" providerId="ADAL" clId="{FE77596B-B697-433E-953C-BBE800D0C73D}" dt="2023-10-21T00:51:43.828" v="2280" actId="2696"/>
        <pc:sldMkLst>
          <pc:docMk/>
          <pc:sldMk cId="1189126721" sldId="273"/>
        </pc:sldMkLst>
      </pc:sldChg>
      <pc:sldChg chg="del">
        <pc:chgData name="Samir Mhanna (2119514)" userId="42acdb1e-7c6a-4d29-81c4-afc75570156c" providerId="ADAL" clId="{FE77596B-B697-433E-953C-BBE800D0C73D}" dt="2023-10-21T00:51:43.828" v="2280" actId="2696"/>
        <pc:sldMkLst>
          <pc:docMk/>
          <pc:sldMk cId="3894142287" sldId="274"/>
        </pc:sldMkLst>
      </pc:sldChg>
      <pc:sldChg chg="addSp delSp modSp mod setBg">
        <pc:chgData name="Samir Mhanna (2119514)" userId="42acdb1e-7c6a-4d29-81c4-afc75570156c" providerId="ADAL" clId="{FE77596B-B697-433E-953C-BBE800D0C73D}" dt="2023-10-21T00:55:40.453" v="2339" actId="27636"/>
        <pc:sldMkLst>
          <pc:docMk/>
          <pc:sldMk cId="2240998701" sldId="275"/>
        </pc:sldMkLst>
        <pc:spChg chg="mod">
          <ac:chgData name="Samir Mhanna (2119514)" userId="42acdb1e-7c6a-4d29-81c4-afc75570156c" providerId="ADAL" clId="{FE77596B-B697-433E-953C-BBE800D0C73D}" dt="2023-10-21T00:55:23.233" v="2332" actId="403"/>
          <ac:spMkLst>
            <pc:docMk/>
            <pc:sldMk cId="2240998701" sldId="275"/>
            <ac:spMk id="2" creationId="{7BDA666B-4C4C-6D88-372A-20166165E118}"/>
          </ac:spMkLst>
        </pc:spChg>
        <pc:spChg chg="mod">
          <ac:chgData name="Samir Mhanna (2119514)" userId="42acdb1e-7c6a-4d29-81c4-afc75570156c" providerId="ADAL" clId="{FE77596B-B697-433E-953C-BBE800D0C73D}" dt="2023-10-21T00:55:40.453" v="2339" actId="27636"/>
          <ac:spMkLst>
            <pc:docMk/>
            <pc:sldMk cId="2240998701" sldId="275"/>
            <ac:spMk id="3" creationId="{A0FC9FB8-1377-E10C-2C85-1E93682BBD88}"/>
          </ac:spMkLst>
        </pc:spChg>
        <pc:spChg chg="add del">
          <ac:chgData name="Samir Mhanna (2119514)" userId="42acdb1e-7c6a-4d29-81c4-afc75570156c" providerId="ADAL" clId="{FE77596B-B697-433E-953C-BBE800D0C73D}" dt="2023-10-21T00:55:12.937" v="2324" actId="26606"/>
          <ac:spMkLst>
            <pc:docMk/>
            <pc:sldMk cId="2240998701" sldId="275"/>
            <ac:spMk id="9" creationId="{9F7D5CDA-D291-4307-BF55-1381FED29634}"/>
          </ac:spMkLst>
        </pc:spChg>
        <pc:spChg chg="add del">
          <ac:chgData name="Samir Mhanna (2119514)" userId="42acdb1e-7c6a-4d29-81c4-afc75570156c" providerId="ADAL" clId="{FE77596B-B697-433E-953C-BBE800D0C73D}" dt="2023-10-21T00:55:12.937" v="2324" actId="26606"/>
          <ac:spMkLst>
            <pc:docMk/>
            <pc:sldMk cId="2240998701" sldId="275"/>
            <ac:spMk id="11" creationId="{59B296B9-C5A5-4E4F-9B60-C907B5F1466C}"/>
          </ac:spMkLst>
        </pc:spChg>
        <pc:spChg chg="add del">
          <ac:chgData name="Samir Mhanna (2119514)" userId="42acdb1e-7c6a-4d29-81c4-afc75570156c" providerId="ADAL" clId="{FE77596B-B697-433E-953C-BBE800D0C73D}" dt="2023-10-21T00:55:12.937" v="2324" actId="26606"/>
          <ac:spMkLst>
            <pc:docMk/>
            <pc:sldMk cId="2240998701" sldId="275"/>
            <ac:spMk id="13" creationId="{D0300FD3-5AF1-6305-15FA-9078072672E2}"/>
          </ac:spMkLst>
        </pc:spChg>
        <pc:spChg chg="add">
          <ac:chgData name="Samir Mhanna (2119514)" userId="42acdb1e-7c6a-4d29-81c4-afc75570156c" providerId="ADAL" clId="{FE77596B-B697-433E-953C-BBE800D0C73D}" dt="2023-10-21T00:55:12.937" v="2324" actId="26606"/>
          <ac:spMkLst>
            <pc:docMk/>
            <pc:sldMk cId="2240998701" sldId="275"/>
            <ac:spMk id="18" creationId="{D009D6D5-DAC2-4A8B-A17A-E206B9012D09}"/>
          </ac:spMkLst>
        </pc:spChg>
        <pc:picChg chg="add mod ord">
          <ac:chgData name="Samir Mhanna (2119514)" userId="42acdb1e-7c6a-4d29-81c4-afc75570156c" providerId="ADAL" clId="{FE77596B-B697-433E-953C-BBE800D0C73D}" dt="2023-10-21T00:55:12.937" v="2324" actId="26606"/>
          <ac:picMkLst>
            <pc:docMk/>
            <pc:sldMk cId="2240998701" sldId="275"/>
            <ac:picMk id="5" creationId="{51ADBB68-3758-D442-E7AF-71FE8C198D48}"/>
          </ac:picMkLst>
        </pc:picChg>
      </pc:sldChg>
      <pc:sldChg chg="modSp mod">
        <pc:chgData name="Samir Mhanna (2119514)" userId="42acdb1e-7c6a-4d29-81c4-afc75570156c" providerId="ADAL" clId="{FE77596B-B697-433E-953C-BBE800D0C73D}" dt="2023-10-22T20:31:09.291" v="3191" actId="313"/>
        <pc:sldMkLst>
          <pc:docMk/>
          <pc:sldMk cId="1613418146" sldId="276"/>
        </pc:sldMkLst>
        <pc:spChg chg="mod">
          <ac:chgData name="Samir Mhanna (2119514)" userId="42acdb1e-7c6a-4d29-81c4-afc75570156c" providerId="ADAL" clId="{FE77596B-B697-433E-953C-BBE800D0C73D}" dt="2023-10-22T20:31:09.291" v="3191" actId="313"/>
          <ac:spMkLst>
            <pc:docMk/>
            <pc:sldMk cId="1613418146" sldId="276"/>
            <ac:spMk id="3" creationId="{2BE5937D-A7FA-D43E-4EF6-99FBD5336744}"/>
          </ac:spMkLst>
        </pc:spChg>
      </pc:sldChg>
      <pc:sldChg chg="addSp delSp modSp new mod setBg">
        <pc:chgData name="Samir Mhanna (2119514)" userId="42acdb1e-7c6a-4d29-81c4-afc75570156c" providerId="ADAL" clId="{FE77596B-B697-433E-953C-BBE800D0C73D}" dt="2023-10-21T00:44:42.867" v="2197" actId="113"/>
        <pc:sldMkLst>
          <pc:docMk/>
          <pc:sldMk cId="2467405779" sldId="277"/>
        </pc:sldMkLst>
        <pc:spChg chg="mod">
          <ac:chgData name="Samir Mhanna (2119514)" userId="42acdb1e-7c6a-4d29-81c4-afc75570156c" providerId="ADAL" clId="{FE77596B-B697-433E-953C-BBE800D0C73D}" dt="2023-10-21T00:44:42.867" v="2197" actId="113"/>
          <ac:spMkLst>
            <pc:docMk/>
            <pc:sldMk cId="2467405779" sldId="277"/>
            <ac:spMk id="2" creationId="{13707ADF-9EEB-82CD-A688-8934367DD6D3}"/>
          </ac:spMkLst>
        </pc:spChg>
        <pc:spChg chg="del mod ord">
          <ac:chgData name="Samir Mhanna (2119514)" userId="42acdb1e-7c6a-4d29-81c4-afc75570156c" providerId="ADAL" clId="{FE77596B-B697-433E-953C-BBE800D0C73D}" dt="2023-10-19T17:12:42.070" v="1022" actId="26606"/>
          <ac:spMkLst>
            <pc:docMk/>
            <pc:sldMk cId="2467405779" sldId="277"/>
            <ac:spMk id="3" creationId="{958731F5-D64B-4861-D4FE-0040F9F8A88C}"/>
          </ac:spMkLst>
        </pc:spChg>
        <pc:spChg chg="add del">
          <ac:chgData name="Samir Mhanna (2119514)" userId="42acdb1e-7c6a-4d29-81c4-afc75570156c" providerId="ADAL" clId="{FE77596B-B697-433E-953C-BBE800D0C73D}" dt="2023-10-19T17:12:42.070" v="1022" actId="26606"/>
          <ac:spMkLst>
            <pc:docMk/>
            <pc:sldMk cId="2467405779" sldId="277"/>
            <ac:spMk id="8" creationId="{21D97BE6-4F2A-B440-1071-A8A323D324A1}"/>
          </ac:spMkLst>
        </pc:spChg>
        <pc:spChg chg="add del">
          <ac:chgData name="Samir Mhanna (2119514)" userId="42acdb1e-7c6a-4d29-81c4-afc75570156c" providerId="ADAL" clId="{FE77596B-B697-433E-953C-BBE800D0C73D}" dt="2023-10-19T17:12:42.070" v="1022" actId="26606"/>
          <ac:spMkLst>
            <pc:docMk/>
            <pc:sldMk cId="2467405779" sldId="277"/>
            <ac:spMk id="10" creationId="{31F7EC81-314C-BAEE-2457-1F002DEDD224}"/>
          </ac:spMkLst>
        </pc:spChg>
        <pc:spChg chg="add del">
          <ac:chgData name="Samir Mhanna (2119514)" userId="42acdb1e-7c6a-4d29-81c4-afc75570156c" providerId="ADAL" clId="{FE77596B-B697-433E-953C-BBE800D0C73D}" dt="2023-10-19T17:12:42.070" v="1022" actId="26606"/>
          <ac:spMkLst>
            <pc:docMk/>
            <pc:sldMk cId="2467405779" sldId="277"/>
            <ac:spMk id="12" creationId="{332631DA-E081-5FC1-2605-46027CDFE434}"/>
          </ac:spMkLst>
        </pc:spChg>
        <pc:spChg chg="add del">
          <ac:chgData name="Samir Mhanna (2119514)" userId="42acdb1e-7c6a-4d29-81c4-afc75570156c" providerId="ADAL" clId="{FE77596B-B697-433E-953C-BBE800D0C73D}" dt="2023-10-19T17:12:42.070" v="1022" actId="26606"/>
          <ac:spMkLst>
            <pc:docMk/>
            <pc:sldMk cId="2467405779" sldId="277"/>
            <ac:spMk id="14" creationId="{C071B213-EC30-5E3F-D622-6D49E83093AF}"/>
          </ac:spMkLst>
        </pc:spChg>
        <pc:spChg chg="add del">
          <ac:chgData name="Samir Mhanna (2119514)" userId="42acdb1e-7c6a-4d29-81c4-afc75570156c" providerId="ADAL" clId="{FE77596B-B697-433E-953C-BBE800D0C73D}" dt="2023-10-19T17:12:42.070" v="1022" actId="26606"/>
          <ac:spMkLst>
            <pc:docMk/>
            <pc:sldMk cId="2467405779" sldId="277"/>
            <ac:spMk id="16" creationId="{4E81A2FA-5C8F-ED20-4D8F-E645813C36BA}"/>
          </ac:spMkLst>
        </pc:spChg>
        <pc:spChg chg="add del">
          <ac:chgData name="Samir Mhanna (2119514)" userId="42acdb1e-7c6a-4d29-81c4-afc75570156c" providerId="ADAL" clId="{FE77596B-B697-433E-953C-BBE800D0C73D}" dt="2023-10-19T17:12:42.070" v="1022" actId="26606"/>
          <ac:spMkLst>
            <pc:docMk/>
            <pc:sldMk cId="2467405779" sldId="277"/>
            <ac:spMk id="18" creationId="{3E19ECCA-EE57-F5D3-40C4-2B4A9140B455}"/>
          </ac:spMkLst>
        </pc:spChg>
        <pc:spChg chg="add del">
          <ac:chgData name="Samir Mhanna (2119514)" userId="42acdb1e-7c6a-4d29-81c4-afc75570156c" providerId="ADAL" clId="{FE77596B-B697-433E-953C-BBE800D0C73D}" dt="2023-10-19T17:12:42.070" v="1022" actId="26606"/>
          <ac:spMkLst>
            <pc:docMk/>
            <pc:sldMk cId="2467405779" sldId="277"/>
            <ac:spMk id="20" creationId="{6C0CD5EC-22A3-69C2-B7B9-37849BAA3466}"/>
          </ac:spMkLst>
        </pc:spChg>
        <pc:spChg chg="add del">
          <ac:chgData name="Samir Mhanna (2119514)" userId="42acdb1e-7c6a-4d29-81c4-afc75570156c" providerId="ADAL" clId="{FE77596B-B697-433E-953C-BBE800D0C73D}" dt="2023-10-19T17:12:42.070" v="1022" actId="26606"/>
          <ac:spMkLst>
            <pc:docMk/>
            <pc:sldMk cId="2467405779" sldId="277"/>
            <ac:spMk id="22" creationId="{F0F897F3-9ED0-A1AB-7376-6B1EB1F14D8A}"/>
          </ac:spMkLst>
        </pc:spChg>
        <pc:spChg chg="add del">
          <ac:chgData name="Samir Mhanna (2119514)" userId="42acdb1e-7c6a-4d29-81c4-afc75570156c" providerId="ADAL" clId="{FE77596B-B697-433E-953C-BBE800D0C73D}" dt="2023-10-19T17:12:42.070" v="1022" actId="26606"/>
          <ac:spMkLst>
            <pc:docMk/>
            <pc:sldMk cId="2467405779" sldId="277"/>
            <ac:spMk id="28" creationId="{CCE7A0D0-5A82-2EAC-4FA9-07D603877B8C}"/>
          </ac:spMkLst>
        </pc:spChg>
        <pc:spChg chg="add del">
          <ac:chgData name="Samir Mhanna (2119514)" userId="42acdb1e-7c6a-4d29-81c4-afc75570156c" providerId="ADAL" clId="{FE77596B-B697-433E-953C-BBE800D0C73D}" dt="2023-10-19T17:23:05.652" v="1133" actId="26606"/>
          <ac:spMkLst>
            <pc:docMk/>
            <pc:sldMk cId="2467405779" sldId="277"/>
            <ac:spMk id="32" creationId="{69D47016-023F-44BD-981C-50E7A10A6609}"/>
          </ac:spMkLst>
        </pc:spChg>
        <pc:spChg chg="add del">
          <ac:chgData name="Samir Mhanna (2119514)" userId="42acdb1e-7c6a-4d29-81c4-afc75570156c" providerId="ADAL" clId="{FE77596B-B697-433E-953C-BBE800D0C73D}" dt="2023-10-19T17:23:05.652" v="1133" actId="26606"/>
          <ac:spMkLst>
            <pc:docMk/>
            <pc:sldMk cId="2467405779" sldId="277"/>
            <ac:spMk id="33" creationId="{6D8B37B0-0682-433E-BC8D-498C04ABD9A7}"/>
          </ac:spMkLst>
        </pc:spChg>
        <pc:spChg chg="add del">
          <ac:chgData name="Samir Mhanna (2119514)" userId="42acdb1e-7c6a-4d29-81c4-afc75570156c" providerId="ADAL" clId="{FE77596B-B697-433E-953C-BBE800D0C73D}" dt="2023-10-21T00:41:21.165" v="2163" actId="26606"/>
          <ac:spMkLst>
            <pc:docMk/>
            <pc:sldMk cId="2467405779" sldId="277"/>
            <ac:spMk id="34" creationId="{45D37F4E-DDB4-456B-97E0-9937730A039F}"/>
          </ac:spMkLst>
        </pc:spChg>
        <pc:spChg chg="add del">
          <ac:chgData name="Samir Mhanna (2119514)" userId="42acdb1e-7c6a-4d29-81c4-afc75570156c" providerId="ADAL" clId="{FE77596B-B697-433E-953C-BBE800D0C73D}" dt="2023-10-19T17:17:56.237" v="1108" actId="26606"/>
          <ac:spMkLst>
            <pc:docMk/>
            <pc:sldMk cId="2467405779" sldId="277"/>
            <ac:spMk id="35" creationId="{32AEEBC8-9D30-42EF-95F2-386C2653FBF0}"/>
          </ac:spMkLst>
        </pc:spChg>
        <pc:spChg chg="add del">
          <ac:chgData name="Samir Mhanna (2119514)" userId="42acdb1e-7c6a-4d29-81c4-afc75570156c" providerId="ADAL" clId="{FE77596B-B697-433E-953C-BBE800D0C73D}" dt="2023-10-21T00:41:21.165" v="2163" actId="26606"/>
          <ac:spMkLst>
            <pc:docMk/>
            <pc:sldMk cId="2467405779" sldId="277"/>
            <ac:spMk id="36" creationId="{B2DD41CD-8F47-4F56-AD12-4E2FF7696987}"/>
          </ac:spMkLst>
        </pc:spChg>
        <pc:spChg chg="add del">
          <ac:chgData name="Samir Mhanna (2119514)" userId="42acdb1e-7c6a-4d29-81c4-afc75570156c" providerId="ADAL" clId="{FE77596B-B697-433E-953C-BBE800D0C73D}" dt="2023-10-19T17:17:56.237" v="1108" actId="26606"/>
          <ac:spMkLst>
            <pc:docMk/>
            <pc:sldMk cId="2467405779" sldId="277"/>
            <ac:spMk id="37" creationId="{2E92FA66-67D7-4CB4-94D3-E643A9AD4757}"/>
          </ac:spMkLst>
        </pc:spChg>
        <pc:spChg chg="add del">
          <ac:chgData name="Samir Mhanna (2119514)" userId="42acdb1e-7c6a-4d29-81c4-afc75570156c" providerId="ADAL" clId="{FE77596B-B697-433E-953C-BBE800D0C73D}" dt="2023-10-21T00:42:17.598" v="2166" actId="26606"/>
          <ac:spMkLst>
            <pc:docMk/>
            <pc:sldMk cId="2467405779" sldId="277"/>
            <ac:spMk id="38" creationId="{4F7EBAE4-9945-4473-9E34-B2C66EA0F03D}"/>
          </ac:spMkLst>
        </pc:spChg>
        <pc:spChg chg="add del">
          <ac:chgData name="Samir Mhanna (2119514)" userId="42acdb1e-7c6a-4d29-81c4-afc75570156c" providerId="ADAL" clId="{FE77596B-B697-433E-953C-BBE800D0C73D}" dt="2023-10-21T00:42:17.598" v="2166" actId="26606"/>
          <ac:spMkLst>
            <pc:docMk/>
            <pc:sldMk cId="2467405779" sldId="277"/>
            <ac:spMk id="39" creationId="{70BEB1E7-2F88-40BC-B73D-42E5B6F80BFC}"/>
          </ac:spMkLst>
        </pc:spChg>
        <pc:spChg chg="add del">
          <ac:chgData name="Samir Mhanna (2119514)" userId="42acdb1e-7c6a-4d29-81c4-afc75570156c" providerId="ADAL" clId="{FE77596B-B697-433E-953C-BBE800D0C73D}" dt="2023-10-21T00:42:17.598" v="2166" actId="26606"/>
          <ac:spMkLst>
            <pc:docMk/>
            <pc:sldMk cId="2467405779" sldId="277"/>
            <ac:spMk id="40" creationId="{A7B99495-F43F-4D80-A44F-2CB4764EB90B}"/>
          </ac:spMkLst>
        </pc:spChg>
        <pc:spChg chg="add del">
          <ac:chgData name="Samir Mhanna (2119514)" userId="42acdb1e-7c6a-4d29-81c4-afc75570156c" providerId="ADAL" clId="{FE77596B-B697-433E-953C-BBE800D0C73D}" dt="2023-10-21T00:41:14.326" v="2161" actId="26606"/>
          <ac:spMkLst>
            <pc:docMk/>
            <pc:sldMk cId="2467405779" sldId="277"/>
            <ac:spMk id="41" creationId="{8D1AA55E-40D5-461B-A5A8-4AE8AAB71B08}"/>
          </ac:spMkLst>
        </pc:spChg>
        <pc:spChg chg="add del">
          <ac:chgData name="Samir Mhanna (2119514)" userId="42acdb1e-7c6a-4d29-81c4-afc75570156c" providerId="ADAL" clId="{FE77596B-B697-433E-953C-BBE800D0C73D}" dt="2023-10-21T00:41:55.846" v="2165" actId="26606"/>
          <ac:spMkLst>
            <pc:docMk/>
            <pc:sldMk cId="2467405779" sldId="277"/>
            <ac:spMk id="42" creationId="{4F7EBAE4-9945-4473-9E34-B2C66EA0F03D}"/>
          </ac:spMkLst>
        </pc:spChg>
        <pc:spChg chg="add del">
          <ac:chgData name="Samir Mhanna (2119514)" userId="42acdb1e-7c6a-4d29-81c4-afc75570156c" providerId="ADAL" clId="{FE77596B-B697-433E-953C-BBE800D0C73D}" dt="2023-10-21T00:41:55.846" v="2165" actId="26606"/>
          <ac:spMkLst>
            <pc:docMk/>
            <pc:sldMk cId="2467405779" sldId="277"/>
            <ac:spMk id="44" creationId="{70BEB1E7-2F88-40BC-B73D-42E5B6F80BFC}"/>
          </ac:spMkLst>
        </pc:spChg>
        <pc:spChg chg="add del">
          <ac:chgData name="Samir Mhanna (2119514)" userId="42acdb1e-7c6a-4d29-81c4-afc75570156c" providerId="ADAL" clId="{FE77596B-B697-433E-953C-BBE800D0C73D}" dt="2023-10-21T00:41:14.326" v="2161" actId="26606"/>
          <ac:spMkLst>
            <pc:docMk/>
            <pc:sldMk cId="2467405779" sldId="277"/>
            <ac:spMk id="45" creationId="{6CB927A4-E432-4310-9CD5-E89FF5063179}"/>
          </ac:spMkLst>
        </pc:spChg>
        <pc:spChg chg="add">
          <ac:chgData name="Samir Mhanna (2119514)" userId="42acdb1e-7c6a-4d29-81c4-afc75570156c" providerId="ADAL" clId="{FE77596B-B697-433E-953C-BBE800D0C73D}" dt="2023-10-21T00:42:17.598" v="2166" actId="26606"/>
          <ac:spMkLst>
            <pc:docMk/>
            <pc:sldMk cId="2467405779" sldId="277"/>
            <ac:spMk id="46" creationId="{4F7EBAE4-9945-4473-9E34-B2C66EA0F03D}"/>
          </ac:spMkLst>
        </pc:spChg>
        <pc:spChg chg="add del">
          <ac:chgData name="Samir Mhanna (2119514)" userId="42acdb1e-7c6a-4d29-81c4-afc75570156c" providerId="ADAL" clId="{FE77596B-B697-433E-953C-BBE800D0C73D}" dt="2023-10-21T00:41:14.326" v="2161" actId="26606"/>
          <ac:spMkLst>
            <pc:docMk/>
            <pc:sldMk cId="2467405779" sldId="277"/>
            <ac:spMk id="47" creationId="{E3020543-B24B-4EC4-8FFC-8DD88EEA91A8}"/>
          </ac:spMkLst>
        </pc:spChg>
        <pc:spChg chg="add">
          <ac:chgData name="Samir Mhanna (2119514)" userId="42acdb1e-7c6a-4d29-81c4-afc75570156c" providerId="ADAL" clId="{FE77596B-B697-433E-953C-BBE800D0C73D}" dt="2023-10-21T00:42:17.598" v="2166" actId="26606"/>
          <ac:spMkLst>
            <pc:docMk/>
            <pc:sldMk cId="2467405779" sldId="277"/>
            <ac:spMk id="48" creationId="{70BEB1E7-2F88-40BC-B73D-42E5B6F80BFC}"/>
          </ac:spMkLst>
        </pc:spChg>
        <pc:spChg chg="add del">
          <ac:chgData name="Samir Mhanna (2119514)" userId="42acdb1e-7c6a-4d29-81c4-afc75570156c" providerId="ADAL" clId="{FE77596B-B697-433E-953C-BBE800D0C73D}" dt="2023-10-21T00:41:55.846" v="2165" actId="26606"/>
          <ac:spMkLst>
            <pc:docMk/>
            <pc:sldMk cId="2467405779" sldId="277"/>
            <ac:spMk id="49" creationId="{A7B99495-F43F-4D80-A44F-2CB4764EB90B}"/>
          </ac:spMkLst>
        </pc:spChg>
        <pc:spChg chg="add">
          <ac:chgData name="Samir Mhanna (2119514)" userId="42acdb1e-7c6a-4d29-81c4-afc75570156c" providerId="ADAL" clId="{FE77596B-B697-433E-953C-BBE800D0C73D}" dt="2023-10-21T00:42:17.598" v="2166" actId="26606"/>
          <ac:spMkLst>
            <pc:docMk/>
            <pc:sldMk cId="2467405779" sldId="277"/>
            <ac:spMk id="50" creationId="{A7B99495-F43F-4D80-A44F-2CB4764EB90B}"/>
          </ac:spMkLst>
        </pc:spChg>
        <pc:grpChg chg="add del">
          <ac:chgData name="Samir Mhanna (2119514)" userId="42acdb1e-7c6a-4d29-81c4-afc75570156c" providerId="ADAL" clId="{FE77596B-B697-433E-953C-BBE800D0C73D}" dt="2023-10-19T17:12:42.070" v="1022" actId="26606"/>
          <ac:grpSpMkLst>
            <pc:docMk/>
            <pc:sldMk cId="2467405779" sldId="277"/>
            <ac:grpSpMk id="24" creationId="{6A650011-12EE-D7C1-F98E-ED1FB67B22AA}"/>
          </ac:grpSpMkLst>
        </pc:grpChg>
        <pc:graphicFrameChg chg="add mod ord modGraphic">
          <ac:chgData name="Samir Mhanna (2119514)" userId="42acdb1e-7c6a-4d29-81c4-afc75570156c" providerId="ADAL" clId="{FE77596B-B697-433E-953C-BBE800D0C73D}" dt="2023-10-21T00:44:30.457" v="2193" actId="14100"/>
          <ac:graphicFrameMkLst>
            <pc:docMk/>
            <pc:sldMk cId="2467405779" sldId="277"/>
            <ac:graphicFrameMk id="30" creationId="{87899A26-0E77-82E2-37CE-A8B56DB61676}"/>
          </ac:graphicFrameMkLst>
        </pc:graphicFrameChg>
        <pc:picChg chg="add del">
          <ac:chgData name="Samir Mhanna (2119514)" userId="42acdb1e-7c6a-4d29-81c4-afc75570156c" providerId="ADAL" clId="{FE77596B-B697-433E-953C-BBE800D0C73D}" dt="2023-10-19T17:03:36.374" v="956" actId="26606"/>
          <ac:picMkLst>
            <pc:docMk/>
            <pc:sldMk cId="2467405779" sldId="277"/>
            <ac:picMk id="5" creationId="{8B88848C-4F0F-EB91-2EED-36FEB8C5CB25}"/>
          </ac:picMkLst>
        </pc:picChg>
        <pc:picChg chg="add del mod">
          <ac:chgData name="Samir Mhanna (2119514)" userId="42acdb1e-7c6a-4d29-81c4-afc75570156c" providerId="ADAL" clId="{FE77596B-B697-433E-953C-BBE800D0C73D}" dt="2023-10-19T17:12:35.477" v="1021" actId="478"/>
          <ac:picMkLst>
            <pc:docMk/>
            <pc:sldMk cId="2467405779" sldId="277"/>
            <ac:picMk id="6" creationId="{0D9D631A-1B73-548B-D2C8-4BA19D50CD64}"/>
          </ac:picMkLst>
        </pc:picChg>
        <pc:picChg chg="add del mod">
          <ac:chgData name="Samir Mhanna (2119514)" userId="42acdb1e-7c6a-4d29-81c4-afc75570156c" providerId="ADAL" clId="{FE77596B-B697-433E-953C-BBE800D0C73D}" dt="2023-10-19T17:21:35.568" v="1117" actId="478"/>
          <ac:picMkLst>
            <pc:docMk/>
            <pc:sldMk cId="2467405779" sldId="277"/>
            <ac:picMk id="11" creationId="{953E2034-E0F7-C210-05E9-976C020CEA5A}"/>
          </ac:picMkLst>
        </pc:picChg>
        <pc:picChg chg="add del mod">
          <ac:chgData name="Samir Mhanna (2119514)" userId="42acdb1e-7c6a-4d29-81c4-afc75570156c" providerId="ADAL" clId="{FE77596B-B697-433E-953C-BBE800D0C73D}" dt="2023-10-19T17:18:22.720" v="1111" actId="478"/>
          <ac:picMkLst>
            <pc:docMk/>
            <pc:sldMk cId="2467405779" sldId="277"/>
            <ac:picMk id="15" creationId="{A9B3D492-0FE6-421B-0DE0-20DB3986E6CA}"/>
          </ac:picMkLst>
        </pc:picChg>
        <pc:picChg chg="add del mod">
          <ac:chgData name="Samir Mhanna (2119514)" userId="42acdb1e-7c6a-4d29-81c4-afc75570156c" providerId="ADAL" clId="{FE77596B-B697-433E-953C-BBE800D0C73D}" dt="2023-10-19T17:18:38.055" v="1113" actId="478"/>
          <ac:picMkLst>
            <pc:docMk/>
            <pc:sldMk cId="2467405779" sldId="277"/>
            <ac:picMk id="19" creationId="{F5CC9F1A-04BB-3136-C201-CBF8039E817F}"/>
          </ac:picMkLst>
        </pc:picChg>
        <pc:picChg chg="add mod">
          <ac:chgData name="Samir Mhanna (2119514)" userId="42acdb1e-7c6a-4d29-81c4-afc75570156c" providerId="ADAL" clId="{FE77596B-B697-433E-953C-BBE800D0C73D}" dt="2023-10-21T00:44:25.269" v="2192" actId="1076"/>
          <ac:picMkLst>
            <pc:docMk/>
            <pc:sldMk cId="2467405779" sldId="277"/>
            <ac:picMk id="23" creationId="{41DA78FE-F230-6009-9284-081DAC83F182}"/>
          </ac:picMkLst>
        </pc:picChg>
        <pc:picChg chg="add del mod">
          <ac:chgData name="Samir Mhanna (2119514)" userId="42acdb1e-7c6a-4d29-81c4-afc75570156c" providerId="ADAL" clId="{FE77596B-B697-433E-953C-BBE800D0C73D}" dt="2023-10-20T23:47:03.009" v="2050" actId="478"/>
          <ac:picMkLst>
            <pc:docMk/>
            <pc:sldMk cId="2467405779" sldId="277"/>
            <ac:picMk id="29" creationId="{1AC944DA-9B70-E9B0-0F74-664EF6943D4F}"/>
          </ac:picMkLst>
        </pc:picChg>
        <pc:picChg chg="add del">
          <ac:chgData name="Samir Mhanna (2119514)" userId="42acdb1e-7c6a-4d29-81c4-afc75570156c" providerId="ADAL" clId="{FE77596B-B697-433E-953C-BBE800D0C73D}" dt="2023-10-19T17:12:47.846" v="1023" actId="478"/>
          <ac:picMkLst>
            <pc:docMk/>
            <pc:sldMk cId="2467405779" sldId="277"/>
            <ac:picMk id="31" creationId="{2CE9D29D-B285-054F-28A8-7A83D312E438}"/>
          </ac:picMkLst>
        </pc:picChg>
        <pc:cxnChg chg="add del">
          <ac:chgData name="Samir Mhanna (2119514)" userId="42acdb1e-7c6a-4d29-81c4-afc75570156c" providerId="ADAL" clId="{FE77596B-B697-433E-953C-BBE800D0C73D}" dt="2023-10-19T17:03:36.374" v="956" actId="26606"/>
          <ac:cxnSpMkLst>
            <pc:docMk/>
            <pc:sldMk cId="2467405779" sldId="277"/>
            <ac:cxnSpMk id="9" creationId="{1503BFE4-729B-D9D0-C17B-501E6AF1127A}"/>
          </ac:cxnSpMkLst>
        </pc:cxnChg>
        <pc:cxnChg chg="add del">
          <ac:chgData name="Samir Mhanna (2119514)" userId="42acdb1e-7c6a-4d29-81c4-afc75570156c" providerId="ADAL" clId="{FE77596B-B697-433E-953C-BBE800D0C73D}" dt="2023-10-21T00:41:14.326" v="2161" actId="26606"/>
          <ac:cxnSpMkLst>
            <pc:docMk/>
            <pc:sldMk cId="2467405779" sldId="277"/>
            <ac:cxnSpMk id="43" creationId="{7EB498BD-8089-4626-91EA-4978EBEF535E}"/>
          </ac:cxnSpMkLst>
        </pc:cxnChg>
      </pc:sldChg>
      <pc:sldChg chg="addSp delSp modSp new mod setBg">
        <pc:chgData name="Samir Mhanna (2119514)" userId="42acdb1e-7c6a-4d29-81c4-afc75570156c" providerId="ADAL" clId="{FE77596B-B697-433E-953C-BBE800D0C73D}" dt="2023-10-18T19:17:56.859" v="597" actId="1076"/>
        <pc:sldMkLst>
          <pc:docMk/>
          <pc:sldMk cId="1668581687" sldId="278"/>
        </pc:sldMkLst>
        <pc:spChg chg="del mod">
          <ac:chgData name="Samir Mhanna (2119514)" userId="42acdb1e-7c6a-4d29-81c4-afc75570156c" providerId="ADAL" clId="{FE77596B-B697-433E-953C-BBE800D0C73D}" dt="2023-10-18T19:09:52.268" v="528" actId="478"/>
          <ac:spMkLst>
            <pc:docMk/>
            <pc:sldMk cId="1668581687" sldId="278"/>
            <ac:spMk id="2" creationId="{054C3EBB-F6B8-6353-CC34-7C822CCB16E6}"/>
          </ac:spMkLst>
        </pc:spChg>
        <pc:spChg chg="del">
          <ac:chgData name="Samir Mhanna (2119514)" userId="42acdb1e-7c6a-4d29-81c4-afc75570156c" providerId="ADAL" clId="{FE77596B-B697-433E-953C-BBE800D0C73D}" dt="2023-10-18T19:08:45.634" v="519"/>
          <ac:spMkLst>
            <pc:docMk/>
            <pc:sldMk cId="1668581687" sldId="278"/>
            <ac:spMk id="3" creationId="{14D5E557-A2E1-7C7B-8B94-900E02498A99}"/>
          </ac:spMkLst>
        </pc:spChg>
        <pc:spChg chg="add del mod">
          <ac:chgData name="Samir Mhanna (2119514)" userId="42acdb1e-7c6a-4d29-81c4-afc75570156c" providerId="ADAL" clId="{FE77596B-B697-433E-953C-BBE800D0C73D}" dt="2023-10-18T19:09:48.792" v="527" actId="478"/>
          <ac:spMkLst>
            <pc:docMk/>
            <pc:sldMk cId="1668581687" sldId="278"/>
            <ac:spMk id="6" creationId="{36E05369-D3B0-FFB5-5486-7E717AE9CCBB}"/>
          </ac:spMkLst>
        </pc:spChg>
        <pc:spChg chg="add mod">
          <ac:chgData name="Samir Mhanna (2119514)" userId="42acdb1e-7c6a-4d29-81c4-afc75570156c" providerId="ADAL" clId="{FE77596B-B697-433E-953C-BBE800D0C73D}" dt="2023-10-18T19:17:45.750" v="596" actId="20577"/>
          <ac:spMkLst>
            <pc:docMk/>
            <pc:sldMk cId="1668581687" sldId="278"/>
            <ac:spMk id="8" creationId="{4027F9C2-B5C7-F7AF-1ECD-7B762A456397}"/>
          </ac:spMkLst>
        </pc:spChg>
        <pc:spChg chg="add del">
          <ac:chgData name="Samir Mhanna (2119514)" userId="42acdb1e-7c6a-4d29-81c4-afc75570156c" providerId="ADAL" clId="{FE77596B-B697-433E-953C-BBE800D0C73D}" dt="2023-10-18T19:16:25.340" v="530" actId="26606"/>
          <ac:spMkLst>
            <pc:docMk/>
            <pc:sldMk cId="1668581687" sldId="278"/>
            <ac:spMk id="9" creationId="{275D6C10-B5A7-4715-803E-0501C9C2CC21}"/>
          </ac:spMkLst>
        </pc:spChg>
        <pc:spChg chg="add">
          <ac:chgData name="Samir Mhanna (2119514)" userId="42acdb1e-7c6a-4d29-81c4-afc75570156c" providerId="ADAL" clId="{FE77596B-B697-433E-953C-BBE800D0C73D}" dt="2023-10-18T19:16:25.340" v="530" actId="26606"/>
          <ac:spMkLst>
            <pc:docMk/>
            <pc:sldMk cId="1668581687" sldId="278"/>
            <ac:spMk id="14" creationId="{F3060C83-F051-4F0E-ABAD-AA0DFC48B218}"/>
          </ac:spMkLst>
        </pc:spChg>
        <pc:spChg chg="add">
          <ac:chgData name="Samir Mhanna (2119514)" userId="42acdb1e-7c6a-4d29-81c4-afc75570156c" providerId="ADAL" clId="{FE77596B-B697-433E-953C-BBE800D0C73D}" dt="2023-10-18T19:16:25.340" v="530" actId="26606"/>
          <ac:spMkLst>
            <pc:docMk/>
            <pc:sldMk cId="1668581687" sldId="278"/>
            <ac:spMk id="16" creationId="{83C98ABE-055B-441F-B07E-44F97F083C39}"/>
          </ac:spMkLst>
        </pc:spChg>
        <pc:spChg chg="add">
          <ac:chgData name="Samir Mhanna (2119514)" userId="42acdb1e-7c6a-4d29-81c4-afc75570156c" providerId="ADAL" clId="{FE77596B-B697-433E-953C-BBE800D0C73D}" dt="2023-10-18T19:16:25.340" v="530" actId="26606"/>
          <ac:spMkLst>
            <pc:docMk/>
            <pc:sldMk cId="1668581687" sldId="278"/>
            <ac:spMk id="18" creationId="{29FDB030-9B49-4CED-8CCD-4D99382388AC}"/>
          </ac:spMkLst>
        </pc:spChg>
        <pc:spChg chg="add">
          <ac:chgData name="Samir Mhanna (2119514)" userId="42acdb1e-7c6a-4d29-81c4-afc75570156c" providerId="ADAL" clId="{FE77596B-B697-433E-953C-BBE800D0C73D}" dt="2023-10-18T19:16:25.340" v="530" actId="26606"/>
          <ac:spMkLst>
            <pc:docMk/>
            <pc:sldMk cId="1668581687" sldId="278"/>
            <ac:spMk id="20" creationId="{3783CA14-24A1-485C-8B30-D6A5D87987AD}"/>
          </ac:spMkLst>
        </pc:spChg>
        <pc:spChg chg="add">
          <ac:chgData name="Samir Mhanna (2119514)" userId="42acdb1e-7c6a-4d29-81c4-afc75570156c" providerId="ADAL" clId="{FE77596B-B697-433E-953C-BBE800D0C73D}" dt="2023-10-18T19:16:25.340" v="530" actId="26606"/>
          <ac:spMkLst>
            <pc:docMk/>
            <pc:sldMk cId="1668581687" sldId="278"/>
            <ac:spMk id="22" creationId="{9A97C86A-04D6-40F7-AE84-31AB43E6A846}"/>
          </ac:spMkLst>
        </pc:spChg>
        <pc:spChg chg="add">
          <ac:chgData name="Samir Mhanna (2119514)" userId="42acdb1e-7c6a-4d29-81c4-afc75570156c" providerId="ADAL" clId="{FE77596B-B697-433E-953C-BBE800D0C73D}" dt="2023-10-18T19:16:25.340" v="530" actId="26606"/>
          <ac:spMkLst>
            <pc:docMk/>
            <pc:sldMk cId="1668581687" sldId="278"/>
            <ac:spMk id="24" creationId="{FF9F2414-84E8-453E-B1F3-389FDE8192D9}"/>
          </ac:spMkLst>
        </pc:spChg>
        <pc:spChg chg="add">
          <ac:chgData name="Samir Mhanna (2119514)" userId="42acdb1e-7c6a-4d29-81c4-afc75570156c" providerId="ADAL" clId="{FE77596B-B697-433E-953C-BBE800D0C73D}" dt="2023-10-18T19:16:25.340" v="530" actId="26606"/>
          <ac:spMkLst>
            <pc:docMk/>
            <pc:sldMk cId="1668581687" sldId="278"/>
            <ac:spMk id="26" creationId="{3ECA69A1-7536-43AC-85EF-C7106179F5ED}"/>
          </ac:spMkLst>
        </pc:spChg>
        <pc:picChg chg="add del mod">
          <ac:chgData name="Samir Mhanna (2119514)" userId="42acdb1e-7c6a-4d29-81c4-afc75570156c" providerId="ADAL" clId="{FE77596B-B697-433E-953C-BBE800D0C73D}" dt="2023-10-18T19:09:38.125" v="526" actId="478"/>
          <ac:picMkLst>
            <pc:docMk/>
            <pc:sldMk cId="1668581687" sldId="278"/>
            <ac:picMk id="4" creationId="{E47C6CD0-CB0B-400F-D668-78AFC39113EA}"/>
          </ac:picMkLst>
        </pc:picChg>
        <pc:picChg chg="add mod">
          <ac:chgData name="Samir Mhanna (2119514)" userId="42acdb1e-7c6a-4d29-81c4-afc75570156c" providerId="ADAL" clId="{FE77596B-B697-433E-953C-BBE800D0C73D}" dt="2023-10-18T19:17:56.859" v="597" actId="1076"/>
          <ac:picMkLst>
            <pc:docMk/>
            <pc:sldMk cId="1668581687" sldId="278"/>
            <ac:picMk id="7" creationId="{AA429874-691E-48A8-E844-E5BDA697C1D8}"/>
          </ac:picMkLst>
        </pc:picChg>
      </pc:sldChg>
      <pc:sldChg chg="addSp delSp modSp new del mod">
        <pc:chgData name="Samir Mhanna (2119514)" userId="42acdb1e-7c6a-4d29-81c4-afc75570156c" providerId="ADAL" clId="{FE77596B-B697-433E-953C-BBE800D0C73D}" dt="2023-10-18T19:08:38.667" v="517" actId="2696"/>
        <pc:sldMkLst>
          <pc:docMk/>
          <pc:sldMk cId="1748673044" sldId="278"/>
        </pc:sldMkLst>
        <pc:spChg chg="add">
          <ac:chgData name="Samir Mhanna (2119514)" userId="42acdb1e-7c6a-4d29-81c4-afc75570156c" providerId="ADAL" clId="{FE77596B-B697-433E-953C-BBE800D0C73D}" dt="2023-10-18T19:07:59.288" v="513"/>
          <ac:spMkLst>
            <pc:docMk/>
            <pc:sldMk cId="1748673044" sldId="278"/>
            <ac:spMk id="4" creationId="{1DED607A-B82D-C996-619E-9F0BFD2BA947}"/>
          </ac:spMkLst>
        </pc:spChg>
        <pc:spChg chg="add">
          <ac:chgData name="Samir Mhanna (2119514)" userId="42acdb1e-7c6a-4d29-81c4-afc75570156c" providerId="ADAL" clId="{FE77596B-B697-433E-953C-BBE800D0C73D}" dt="2023-10-18T19:07:59.288" v="513"/>
          <ac:spMkLst>
            <pc:docMk/>
            <pc:sldMk cId="1748673044" sldId="278"/>
            <ac:spMk id="5" creationId="{2AEDECEB-13DB-208D-CCA5-53FB075E5869}"/>
          </ac:spMkLst>
        </pc:spChg>
        <pc:spChg chg="add">
          <ac:chgData name="Samir Mhanna (2119514)" userId="42acdb1e-7c6a-4d29-81c4-afc75570156c" providerId="ADAL" clId="{FE77596B-B697-433E-953C-BBE800D0C73D}" dt="2023-10-18T19:07:59.288" v="513"/>
          <ac:spMkLst>
            <pc:docMk/>
            <pc:sldMk cId="1748673044" sldId="278"/>
            <ac:spMk id="6" creationId="{56F54444-D4BC-C5CA-CA7D-0B9DCABC329B}"/>
          </ac:spMkLst>
        </pc:spChg>
        <pc:spChg chg="add">
          <ac:chgData name="Samir Mhanna (2119514)" userId="42acdb1e-7c6a-4d29-81c4-afc75570156c" providerId="ADAL" clId="{FE77596B-B697-433E-953C-BBE800D0C73D}" dt="2023-10-18T19:07:59.288" v="513"/>
          <ac:spMkLst>
            <pc:docMk/>
            <pc:sldMk cId="1748673044" sldId="278"/>
            <ac:spMk id="7" creationId="{B45271BA-C056-D535-38D2-446DDFA390F0}"/>
          </ac:spMkLst>
        </pc:spChg>
        <pc:spChg chg="add">
          <ac:chgData name="Samir Mhanna (2119514)" userId="42acdb1e-7c6a-4d29-81c4-afc75570156c" providerId="ADAL" clId="{FE77596B-B697-433E-953C-BBE800D0C73D}" dt="2023-10-18T19:07:59.288" v="513"/>
          <ac:spMkLst>
            <pc:docMk/>
            <pc:sldMk cId="1748673044" sldId="278"/>
            <ac:spMk id="8" creationId="{8E84E99B-29F3-379F-1E6A-44560757A7FE}"/>
          </ac:spMkLst>
        </pc:spChg>
        <pc:spChg chg="add">
          <ac:chgData name="Samir Mhanna (2119514)" userId="42acdb1e-7c6a-4d29-81c4-afc75570156c" providerId="ADAL" clId="{FE77596B-B697-433E-953C-BBE800D0C73D}" dt="2023-10-18T19:07:59.288" v="513"/>
          <ac:spMkLst>
            <pc:docMk/>
            <pc:sldMk cId="1748673044" sldId="278"/>
            <ac:spMk id="9" creationId="{E3113727-5849-1940-FE21-1D9D42CC307A}"/>
          </ac:spMkLst>
        </pc:spChg>
        <pc:spChg chg="add">
          <ac:chgData name="Samir Mhanna (2119514)" userId="42acdb1e-7c6a-4d29-81c4-afc75570156c" providerId="ADAL" clId="{FE77596B-B697-433E-953C-BBE800D0C73D}" dt="2023-10-18T19:07:59.288" v="513"/>
          <ac:spMkLst>
            <pc:docMk/>
            <pc:sldMk cId="1748673044" sldId="278"/>
            <ac:spMk id="10" creationId="{47EE105A-5AAC-CA10-EB10-6B9A8CD2E894}"/>
          </ac:spMkLst>
        </pc:spChg>
        <pc:spChg chg="add">
          <ac:chgData name="Samir Mhanna (2119514)" userId="42acdb1e-7c6a-4d29-81c4-afc75570156c" providerId="ADAL" clId="{FE77596B-B697-433E-953C-BBE800D0C73D}" dt="2023-10-18T19:07:59.288" v="513"/>
          <ac:spMkLst>
            <pc:docMk/>
            <pc:sldMk cId="1748673044" sldId="278"/>
            <ac:spMk id="11" creationId="{58B70A33-C9C2-A152-BDD5-6C087B7B4C3B}"/>
          </ac:spMkLst>
        </pc:spChg>
        <pc:spChg chg="add">
          <ac:chgData name="Samir Mhanna (2119514)" userId="42acdb1e-7c6a-4d29-81c4-afc75570156c" providerId="ADAL" clId="{FE77596B-B697-433E-953C-BBE800D0C73D}" dt="2023-10-18T19:07:59.288" v="513"/>
          <ac:spMkLst>
            <pc:docMk/>
            <pc:sldMk cId="1748673044" sldId="278"/>
            <ac:spMk id="12" creationId="{E39C958E-A9E8-0267-E81B-1168739621E1}"/>
          </ac:spMkLst>
        </pc:spChg>
        <pc:spChg chg="add">
          <ac:chgData name="Samir Mhanna (2119514)" userId="42acdb1e-7c6a-4d29-81c4-afc75570156c" providerId="ADAL" clId="{FE77596B-B697-433E-953C-BBE800D0C73D}" dt="2023-10-18T19:07:59.288" v="513"/>
          <ac:spMkLst>
            <pc:docMk/>
            <pc:sldMk cId="1748673044" sldId="278"/>
            <ac:spMk id="13" creationId="{8DA7738A-02E2-BC1C-52DE-60EF4542FA56}"/>
          </ac:spMkLst>
        </pc:spChg>
        <pc:spChg chg="add">
          <ac:chgData name="Samir Mhanna (2119514)" userId="42acdb1e-7c6a-4d29-81c4-afc75570156c" providerId="ADAL" clId="{FE77596B-B697-433E-953C-BBE800D0C73D}" dt="2023-10-18T19:07:59.288" v="513"/>
          <ac:spMkLst>
            <pc:docMk/>
            <pc:sldMk cId="1748673044" sldId="278"/>
            <ac:spMk id="14" creationId="{851A87B7-6CAE-E1B4-88D4-19F7858EAC7C}"/>
          </ac:spMkLst>
        </pc:spChg>
        <pc:spChg chg="add">
          <ac:chgData name="Samir Mhanna (2119514)" userId="42acdb1e-7c6a-4d29-81c4-afc75570156c" providerId="ADAL" clId="{FE77596B-B697-433E-953C-BBE800D0C73D}" dt="2023-10-18T19:07:59.288" v="513"/>
          <ac:spMkLst>
            <pc:docMk/>
            <pc:sldMk cId="1748673044" sldId="278"/>
            <ac:spMk id="15" creationId="{7E1F244C-4CAB-C4DA-801A-D6D4BE7234BA}"/>
          </ac:spMkLst>
        </pc:spChg>
        <pc:spChg chg="add">
          <ac:chgData name="Samir Mhanna (2119514)" userId="42acdb1e-7c6a-4d29-81c4-afc75570156c" providerId="ADAL" clId="{FE77596B-B697-433E-953C-BBE800D0C73D}" dt="2023-10-18T19:07:59.288" v="513"/>
          <ac:spMkLst>
            <pc:docMk/>
            <pc:sldMk cId="1748673044" sldId="278"/>
            <ac:spMk id="16" creationId="{59D451E4-9127-FB86-E80E-F3698D91D6C5}"/>
          </ac:spMkLst>
        </pc:spChg>
        <pc:spChg chg="add">
          <ac:chgData name="Samir Mhanna (2119514)" userId="42acdb1e-7c6a-4d29-81c4-afc75570156c" providerId="ADAL" clId="{FE77596B-B697-433E-953C-BBE800D0C73D}" dt="2023-10-18T19:07:59.288" v="513"/>
          <ac:spMkLst>
            <pc:docMk/>
            <pc:sldMk cId="1748673044" sldId="278"/>
            <ac:spMk id="17" creationId="{A98A7F12-96AC-7888-950F-6E2E6FD42882}"/>
          </ac:spMkLst>
        </pc:spChg>
        <pc:spChg chg="add">
          <ac:chgData name="Samir Mhanna (2119514)" userId="42acdb1e-7c6a-4d29-81c4-afc75570156c" providerId="ADAL" clId="{FE77596B-B697-433E-953C-BBE800D0C73D}" dt="2023-10-18T19:07:59.288" v="513"/>
          <ac:spMkLst>
            <pc:docMk/>
            <pc:sldMk cId="1748673044" sldId="278"/>
            <ac:spMk id="18" creationId="{62874E00-46E2-9DFD-669D-8DE111FB7051}"/>
          </ac:spMkLst>
        </pc:spChg>
        <pc:spChg chg="add">
          <ac:chgData name="Samir Mhanna (2119514)" userId="42acdb1e-7c6a-4d29-81c4-afc75570156c" providerId="ADAL" clId="{FE77596B-B697-433E-953C-BBE800D0C73D}" dt="2023-10-18T19:07:59.288" v="513"/>
          <ac:spMkLst>
            <pc:docMk/>
            <pc:sldMk cId="1748673044" sldId="278"/>
            <ac:spMk id="19" creationId="{F41B4F4B-CB12-0502-08E5-088E8C9CFCA4}"/>
          </ac:spMkLst>
        </pc:spChg>
        <pc:spChg chg="add">
          <ac:chgData name="Samir Mhanna (2119514)" userId="42acdb1e-7c6a-4d29-81c4-afc75570156c" providerId="ADAL" clId="{FE77596B-B697-433E-953C-BBE800D0C73D}" dt="2023-10-18T19:07:59.288" v="513"/>
          <ac:spMkLst>
            <pc:docMk/>
            <pc:sldMk cId="1748673044" sldId="278"/>
            <ac:spMk id="20" creationId="{4D899538-0E5F-8B9D-3D5A-E1868748417E}"/>
          </ac:spMkLst>
        </pc:spChg>
        <pc:spChg chg="add">
          <ac:chgData name="Samir Mhanna (2119514)" userId="42acdb1e-7c6a-4d29-81c4-afc75570156c" providerId="ADAL" clId="{FE77596B-B697-433E-953C-BBE800D0C73D}" dt="2023-10-18T19:07:59.288" v="513"/>
          <ac:spMkLst>
            <pc:docMk/>
            <pc:sldMk cId="1748673044" sldId="278"/>
            <ac:spMk id="21" creationId="{0DF9EF31-081C-C03D-A5C5-AD04324E75ED}"/>
          </ac:spMkLst>
        </pc:spChg>
        <pc:spChg chg="add">
          <ac:chgData name="Samir Mhanna (2119514)" userId="42acdb1e-7c6a-4d29-81c4-afc75570156c" providerId="ADAL" clId="{FE77596B-B697-433E-953C-BBE800D0C73D}" dt="2023-10-18T19:07:59.288" v="513"/>
          <ac:spMkLst>
            <pc:docMk/>
            <pc:sldMk cId="1748673044" sldId="278"/>
            <ac:spMk id="22" creationId="{803454F4-706E-8BEE-6800-CE2F9E64F0C7}"/>
          </ac:spMkLst>
        </pc:spChg>
        <pc:spChg chg="add">
          <ac:chgData name="Samir Mhanna (2119514)" userId="42acdb1e-7c6a-4d29-81c4-afc75570156c" providerId="ADAL" clId="{FE77596B-B697-433E-953C-BBE800D0C73D}" dt="2023-10-18T19:07:59.288" v="513"/>
          <ac:spMkLst>
            <pc:docMk/>
            <pc:sldMk cId="1748673044" sldId="278"/>
            <ac:spMk id="23" creationId="{B4F2BD81-A8C9-58A9-7EFD-691E43353832}"/>
          </ac:spMkLst>
        </pc:spChg>
        <pc:spChg chg="add">
          <ac:chgData name="Samir Mhanna (2119514)" userId="42acdb1e-7c6a-4d29-81c4-afc75570156c" providerId="ADAL" clId="{FE77596B-B697-433E-953C-BBE800D0C73D}" dt="2023-10-18T19:07:59.288" v="513"/>
          <ac:spMkLst>
            <pc:docMk/>
            <pc:sldMk cId="1748673044" sldId="278"/>
            <ac:spMk id="24" creationId="{3CCD9295-8DF9-9129-8F7A-EBD38150CE99}"/>
          </ac:spMkLst>
        </pc:spChg>
        <pc:spChg chg="add">
          <ac:chgData name="Samir Mhanna (2119514)" userId="42acdb1e-7c6a-4d29-81c4-afc75570156c" providerId="ADAL" clId="{FE77596B-B697-433E-953C-BBE800D0C73D}" dt="2023-10-18T19:07:59.288" v="513"/>
          <ac:spMkLst>
            <pc:docMk/>
            <pc:sldMk cId="1748673044" sldId="278"/>
            <ac:spMk id="25" creationId="{5926E7FD-7944-A7B8-4FB4-981E9271D94C}"/>
          </ac:spMkLst>
        </pc:spChg>
        <pc:spChg chg="add">
          <ac:chgData name="Samir Mhanna (2119514)" userId="42acdb1e-7c6a-4d29-81c4-afc75570156c" providerId="ADAL" clId="{FE77596B-B697-433E-953C-BBE800D0C73D}" dt="2023-10-18T19:07:59.288" v="513"/>
          <ac:spMkLst>
            <pc:docMk/>
            <pc:sldMk cId="1748673044" sldId="278"/>
            <ac:spMk id="26" creationId="{C95AE8EF-92A4-143D-D0D3-4A9ADB7F10A0}"/>
          </ac:spMkLst>
        </pc:spChg>
        <pc:spChg chg="add">
          <ac:chgData name="Samir Mhanna (2119514)" userId="42acdb1e-7c6a-4d29-81c4-afc75570156c" providerId="ADAL" clId="{FE77596B-B697-433E-953C-BBE800D0C73D}" dt="2023-10-18T19:07:59.288" v="513"/>
          <ac:spMkLst>
            <pc:docMk/>
            <pc:sldMk cId="1748673044" sldId="278"/>
            <ac:spMk id="27" creationId="{EF9F6E4D-4689-9441-0AB5-3E4583595274}"/>
          </ac:spMkLst>
        </pc:spChg>
        <pc:spChg chg="add">
          <ac:chgData name="Samir Mhanna (2119514)" userId="42acdb1e-7c6a-4d29-81c4-afc75570156c" providerId="ADAL" clId="{FE77596B-B697-433E-953C-BBE800D0C73D}" dt="2023-10-18T19:07:59.288" v="513"/>
          <ac:spMkLst>
            <pc:docMk/>
            <pc:sldMk cId="1748673044" sldId="278"/>
            <ac:spMk id="28" creationId="{41A2DEEB-31AB-8B41-B7EB-FA78AA32F42F}"/>
          </ac:spMkLst>
        </pc:spChg>
        <pc:spChg chg="add">
          <ac:chgData name="Samir Mhanna (2119514)" userId="42acdb1e-7c6a-4d29-81c4-afc75570156c" providerId="ADAL" clId="{FE77596B-B697-433E-953C-BBE800D0C73D}" dt="2023-10-18T19:07:59.288" v="513"/>
          <ac:spMkLst>
            <pc:docMk/>
            <pc:sldMk cId="1748673044" sldId="278"/>
            <ac:spMk id="29" creationId="{5945E18F-AD08-35FF-C0F7-E1637636AFD4}"/>
          </ac:spMkLst>
        </pc:spChg>
        <pc:spChg chg="add">
          <ac:chgData name="Samir Mhanna (2119514)" userId="42acdb1e-7c6a-4d29-81c4-afc75570156c" providerId="ADAL" clId="{FE77596B-B697-433E-953C-BBE800D0C73D}" dt="2023-10-18T19:07:59.288" v="513"/>
          <ac:spMkLst>
            <pc:docMk/>
            <pc:sldMk cId="1748673044" sldId="278"/>
            <ac:spMk id="30" creationId="{5840A660-123A-657D-8E09-B651010EF910}"/>
          </ac:spMkLst>
        </pc:spChg>
        <pc:spChg chg="add">
          <ac:chgData name="Samir Mhanna (2119514)" userId="42acdb1e-7c6a-4d29-81c4-afc75570156c" providerId="ADAL" clId="{FE77596B-B697-433E-953C-BBE800D0C73D}" dt="2023-10-18T19:07:59.288" v="513"/>
          <ac:spMkLst>
            <pc:docMk/>
            <pc:sldMk cId="1748673044" sldId="278"/>
            <ac:spMk id="31" creationId="{40BE0585-894A-A192-BDD1-0DE24F3DBB21}"/>
          </ac:spMkLst>
        </pc:spChg>
        <pc:spChg chg="add">
          <ac:chgData name="Samir Mhanna (2119514)" userId="42acdb1e-7c6a-4d29-81c4-afc75570156c" providerId="ADAL" clId="{FE77596B-B697-433E-953C-BBE800D0C73D}" dt="2023-10-18T19:07:59.288" v="513"/>
          <ac:spMkLst>
            <pc:docMk/>
            <pc:sldMk cId="1748673044" sldId="278"/>
            <ac:spMk id="32" creationId="{8327A174-226D-35C6-7499-F639A01447FB}"/>
          </ac:spMkLst>
        </pc:spChg>
        <pc:spChg chg="add">
          <ac:chgData name="Samir Mhanna (2119514)" userId="42acdb1e-7c6a-4d29-81c4-afc75570156c" providerId="ADAL" clId="{FE77596B-B697-433E-953C-BBE800D0C73D}" dt="2023-10-18T19:07:59.288" v="513"/>
          <ac:spMkLst>
            <pc:docMk/>
            <pc:sldMk cId="1748673044" sldId="278"/>
            <ac:spMk id="33" creationId="{E95E41FF-BB15-3730-00F3-FBC4781C7E9A}"/>
          </ac:spMkLst>
        </pc:spChg>
        <pc:spChg chg="add">
          <ac:chgData name="Samir Mhanna (2119514)" userId="42acdb1e-7c6a-4d29-81c4-afc75570156c" providerId="ADAL" clId="{FE77596B-B697-433E-953C-BBE800D0C73D}" dt="2023-10-18T19:07:59.288" v="513"/>
          <ac:spMkLst>
            <pc:docMk/>
            <pc:sldMk cId="1748673044" sldId="278"/>
            <ac:spMk id="34" creationId="{86D23992-82AA-B798-E6BE-E95A8788A116}"/>
          </ac:spMkLst>
        </pc:spChg>
        <pc:spChg chg="add">
          <ac:chgData name="Samir Mhanna (2119514)" userId="42acdb1e-7c6a-4d29-81c4-afc75570156c" providerId="ADAL" clId="{FE77596B-B697-433E-953C-BBE800D0C73D}" dt="2023-10-18T19:07:59.288" v="513"/>
          <ac:spMkLst>
            <pc:docMk/>
            <pc:sldMk cId="1748673044" sldId="278"/>
            <ac:spMk id="35" creationId="{A0355F75-8607-D158-83B7-A7050584F0AC}"/>
          </ac:spMkLst>
        </pc:spChg>
        <pc:spChg chg="add">
          <ac:chgData name="Samir Mhanna (2119514)" userId="42acdb1e-7c6a-4d29-81c4-afc75570156c" providerId="ADAL" clId="{FE77596B-B697-433E-953C-BBE800D0C73D}" dt="2023-10-18T19:07:59.288" v="513"/>
          <ac:spMkLst>
            <pc:docMk/>
            <pc:sldMk cId="1748673044" sldId="278"/>
            <ac:spMk id="36" creationId="{1D86A94F-5D35-F588-DE13-0FBE2B74B53D}"/>
          </ac:spMkLst>
        </pc:spChg>
        <pc:spChg chg="add">
          <ac:chgData name="Samir Mhanna (2119514)" userId="42acdb1e-7c6a-4d29-81c4-afc75570156c" providerId="ADAL" clId="{FE77596B-B697-433E-953C-BBE800D0C73D}" dt="2023-10-18T19:07:59.288" v="513"/>
          <ac:spMkLst>
            <pc:docMk/>
            <pc:sldMk cId="1748673044" sldId="278"/>
            <ac:spMk id="37" creationId="{FE87F685-3C0B-23DA-1772-58F88865C645}"/>
          </ac:spMkLst>
        </pc:spChg>
        <pc:spChg chg="add">
          <ac:chgData name="Samir Mhanna (2119514)" userId="42acdb1e-7c6a-4d29-81c4-afc75570156c" providerId="ADAL" clId="{FE77596B-B697-433E-953C-BBE800D0C73D}" dt="2023-10-18T19:07:59.288" v="513"/>
          <ac:spMkLst>
            <pc:docMk/>
            <pc:sldMk cId="1748673044" sldId="278"/>
            <ac:spMk id="38" creationId="{0B8FDCA7-3FBB-DF1E-A6BB-B6D3DBA5975D}"/>
          </ac:spMkLst>
        </pc:spChg>
        <pc:spChg chg="add">
          <ac:chgData name="Samir Mhanna (2119514)" userId="42acdb1e-7c6a-4d29-81c4-afc75570156c" providerId="ADAL" clId="{FE77596B-B697-433E-953C-BBE800D0C73D}" dt="2023-10-18T19:07:59.288" v="513"/>
          <ac:spMkLst>
            <pc:docMk/>
            <pc:sldMk cId="1748673044" sldId="278"/>
            <ac:spMk id="39" creationId="{0B25CF40-98FE-E158-0350-653FBE96DD3E}"/>
          </ac:spMkLst>
        </pc:spChg>
        <pc:spChg chg="add">
          <ac:chgData name="Samir Mhanna (2119514)" userId="42acdb1e-7c6a-4d29-81c4-afc75570156c" providerId="ADAL" clId="{FE77596B-B697-433E-953C-BBE800D0C73D}" dt="2023-10-18T19:07:59.288" v="513"/>
          <ac:spMkLst>
            <pc:docMk/>
            <pc:sldMk cId="1748673044" sldId="278"/>
            <ac:spMk id="40" creationId="{E9DE29F9-CCF9-DD2A-DF05-0496B0287921}"/>
          </ac:spMkLst>
        </pc:spChg>
        <pc:spChg chg="add">
          <ac:chgData name="Samir Mhanna (2119514)" userId="42acdb1e-7c6a-4d29-81c4-afc75570156c" providerId="ADAL" clId="{FE77596B-B697-433E-953C-BBE800D0C73D}" dt="2023-10-18T19:07:59.288" v="513"/>
          <ac:spMkLst>
            <pc:docMk/>
            <pc:sldMk cId="1748673044" sldId="278"/>
            <ac:spMk id="41" creationId="{5602C91E-B1E4-61CD-6233-C7CC22EBDB25}"/>
          </ac:spMkLst>
        </pc:spChg>
        <pc:spChg chg="add">
          <ac:chgData name="Samir Mhanna (2119514)" userId="42acdb1e-7c6a-4d29-81c4-afc75570156c" providerId="ADAL" clId="{FE77596B-B697-433E-953C-BBE800D0C73D}" dt="2023-10-18T19:07:59.288" v="513"/>
          <ac:spMkLst>
            <pc:docMk/>
            <pc:sldMk cId="1748673044" sldId="278"/>
            <ac:spMk id="42" creationId="{E08A6F77-B4A8-20C7-3AF2-8F6CE4EA0BA1}"/>
          </ac:spMkLst>
        </pc:spChg>
        <pc:spChg chg="add">
          <ac:chgData name="Samir Mhanna (2119514)" userId="42acdb1e-7c6a-4d29-81c4-afc75570156c" providerId="ADAL" clId="{FE77596B-B697-433E-953C-BBE800D0C73D}" dt="2023-10-18T19:07:59.288" v="513"/>
          <ac:spMkLst>
            <pc:docMk/>
            <pc:sldMk cId="1748673044" sldId="278"/>
            <ac:spMk id="43" creationId="{9002FCB7-9840-BF86-6FC9-4BA5B0F8D483}"/>
          </ac:spMkLst>
        </pc:spChg>
        <pc:picChg chg="add del mod">
          <ac:chgData name="Samir Mhanna (2119514)" userId="42acdb1e-7c6a-4d29-81c4-afc75570156c" providerId="ADAL" clId="{FE77596B-B697-433E-953C-BBE800D0C73D}" dt="2023-10-18T19:08:27.991" v="516" actId="21"/>
          <ac:picMkLst>
            <pc:docMk/>
            <pc:sldMk cId="1748673044" sldId="278"/>
            <ac:picMk id="44" creationId="{B1E76756-9D39-05F3-47EA-D0300B9AF7A4}"/>
          </ac:picMkLst>
        </pc:picChg>
      </pc:sldChg>
      <pc:sldChg chg="addSp delSp modSp new mod setBg">
        <pc:chgData name="Samir Mhanna (2119514)" userId="42acdb1e-7c6a-4d29-81c4-afc75570156c" providerId="ADAL" clId="{FE77596B-B697-433E-953C-BBE800D0C73D}" dt="2023-10-19T20:41:42.037" v="1160" actId="108"/>
        <pc:sldMkLst>
          <pc:docMk/>
          <pc:sldMk cId="3280590140" sldId="279"/>
        </pc:sldMkLst>
        <pc:spChg chg="del mod">
          <ac:chgData name="Samir Mhanna (2119514)" userId="42acdb1e-7c6a-4d29-81c4-afc75570156c" providerId="ADAL" clId="{FE77596B-B697-433E-953C-BBE800D0C73D}" dt="2023-10-18T19:44:39.077" v="689" actId="478"/>
          <ac:spMkLst>
            <pc:docMk/>
            <pc:sldMk cId="3280590140" sldId="279"/>
            <ac:spMk id="2" creationId="{9E4EDDA9-DE3A-19D3-F1E8-6CEDE5C13B2F}"/>
          </ac:spMkLst>
        </pc:spChg>
        <pc:spChg chg="mod ord">
          <ac:chgData name="Samir Mhanna (2119514)" userId="42acdb1e-7c6a-4d29-81c4-afc75570156c" providerId="ADAL" clId="{FE77596B-B697-433E-953C-BBE800D0C73D}" dt="2023-10-19T20:41:42.037" v="1160" actId="108"/>
          <ac:spMkLst>
            <pc:docMk/>
            <pc:sldMk cId="3280590140" sldId="279"/>
            <ac:spMk id="3" creationId="{D13D1E8B-AEFA-CE48-60DB-FE1095FEC358}"/>
          </ac:spMkLst>
        </pc:spChg>
        <pc:spChg chg="add del mod">
          <ac:chgData name="Samir Mhanna (2119514)" userId="42acdb1e-7c6a-4d29-81c4-afc75570156c" providerId="ADAL" clId="{FE77596B-B697-433E-953C-BBE800D0C73D}" dt="2023-10-18T19:42:23.154" v="677"/>
          <ac:spMkLst>
            <pc:docMk/>
            <pc:sldMk cId="3280590140" sldId="279"/>
            <ac:spMk id="6" creationId="{A57CFC96-EB31-72A8-03DC-30C96ADB9EBA}"/>
          </ac:spMkLst>
        </pc:spChg>
        <pc:spChg chg="add del mod">
          <ac:chgData name="Samir Mhanna (2119514)" userId="42acdb1e-7c6a-4d29-81c4-afc75570156c" providerId="ADAL" clId="{FE77596B-B697-433E-953C-BBE800D0C73D}" dt="2023-10-18T19:44:43.313" v="690" actId="478"/>
          <ac:spMkLst>
            <pc:docMk/>
            <pc:sldMk cId="3280590140" sldId="279"/>
            <ac:spMk id="8" creationId="{2A89677D-6BA5-1591-659F-7BAA6EDD2780}"/>
          </ac:spMkLst>
        </pc:spChg>
        <pc:spChg chg="add del">
          <ac:chgData name="Samir Mhanna (2119514)" userId="42acdb1e-7c6a-4d29-81c4-afc75570156c" providerId="ADAL" clId="{FE77596B-B697-433E-953C-BBE800D0C73D}" dt="2023-10-18T19:42:09.863" v="673" actId="26606"/>
          <ac:spMkLst>
            <pc:docMk/>
            <pc:sldMk cId="3280590140" sldId="279"/>
            <ac:spMk id="10" creationId="{743AA782-23D1-4521-8CAD-47662984AA08}"/>
          </ac:spMkLst>
        </pc:spChg>
        <pc:spChg chg="add mod">
          <ac:chgData name="Samir Mhanna (2119514)" userId="42acdb1e-7c6a-4d29-81c4-afc75570156c" providerId="ADAL" clId="{FE77596B-B697-433E-953C-BBE800D0C73D}" dt="2023-10-18T19:51:23.357" v="777" actId="20577"/>
          <ac:spMkLst>
            <pc:docMk/>
            <pc:sldMk cId="3280590140" sldId="279"/>
            <ac:spMk id="11" creationId="{5C72E86A-FCEB-D552-3A9F-58C1019B2C87}"/>
          </ac:spMkLst>
        </pc:spChg>
        <pc:spChg chg="add del">
          <ac:chgData name="Samir Mhanna (2119514)" userId="42acdb1e-7c6a-4d29-81c4-afc75570156c" providerId="ADAL" clId="{FE77596B-B697-433E-953C-BBE800D0C73D}" dt="2023-10-18T19:42:09.863" v="673" actId="26606"/>
          <ac:spMkLst>
            <pc:docMk/>
            <pc:sldMk cId="3280590140" sldId="279"/>
            <ac:spMk id="12" creationId="{71877DBC-BB60-40F0-AC93-2ACDBAAE60CE}"/>
          </ac:spMkLst>
        </pc:spChg>
        <pc:spChg chg="add del mod">
          <ac:chgData name="Samir Mhanna (2119514)" userId="42acdb1e-7c6a-4d29-81c4-afc75570156c" providerId="ADAL" clId="{FE77596B-B697-433E-953C-BBE800D0C73D}" dt="2023-10-18T19:48:56.099" v="734" actId="478"/>
          <ac:spMkLst>
            <pc:docMk/>
            <pc:sldMk cId="3280590140" sldId="279"/>
            <ac:spMk id="13" creationId="{38BE9057-5F89-C20D-0359-9A6D31CC829D}"/>
          </ac:spMkLst>
        </pc:spChg>
        <pc:spChg chg="add del">
          <ac:chgData name="Samir Mhanna (2119514)" userId="42acdb1e-7c6a-4d29-81c4-afc75570156c" providerId="ADAL" clId="{FE77596B-B697-433E-953C-BBE800D0C73D}" dt="2023-10-18T19:43:38.889" v="680" actId="26606"/>
          <ac:spMkLst>
            <pc:docMk/>
            <pc:sldMk cId="3280590140" sldId="279"/>
            <ac:spMk id="17" creationId="{D380959B-464C-9ED8-C9EB-AB6FC997C1B8}"/>
          </ac:spMkLst>
        </pc:spChg>
        <pc:spChg chg="add del">
          <ac:chgData name="Samir Mhanna (2119514)" userId="42acdb1e-7c6a-4d29-81c4-afc75570156c" providerId="ADAL" clId="{FE77596B-B697-433E-953C-BBE800D0C73D}" dt="2023-10-18T19:43:38.889" v="680" actId="26606"/>
          <ac:spMkLst>
            <pc:docMk/>
            <pc:sldMk cId="3280590140" sldId="279"/>
            <ac:spMk id="19" creationId="{06B83858-ED7D-57B6-6CAA-83168807C43C}"/>
          </ac:spMkLst>
        </pc:spChg>
        <pc:spChg chg="add del">
          <ac:chgData name="Samir Mhanna (2119514)" userId="42acdb1e-7c6a-4d29-81c4-afc75570156c" providerId="ADAL" clId="{FE77596B-B697-433E-953C-BBE800D0C73D}" dt="2023-10-18T19:43:38.889" v="680" actId="26606"/>
          <ac:spMkLst>
            <pc:docMk/>
            <pc:sldMk cId="3280590140" sldId="279"/>
            <ac:spMk id="21" creationId="{FF97FFD4-A8B9-3D4D-1623-7BE467E46A6A}"/>
          </ac:spMkLst>
        </pc:spChg>
        <pc:spChg chg="add del">
          <ac:chgData name="Samir Mhanna (2119514)" userId="42acdb1e-7c6a-4d29-81c4-afc75570156c" providerId="ADAL" clId="{FE77596B-B697-433E-953C-BBE800D0C73D}" dt="2023-10-18T19:44:27.842" v="688" actId="26606"/>
          <ac:spMkLst>
            <pc:docMk/>
            <pc:sldMk cId="3280590140" sldId="279"/>
            <ac:spMk id="26" creationId="{327D73B4-9F5C-4A64-A179-51B9500CB8B5}"/>
          </ac:spMkLst>
        </pc:spChg>
        <pc:spChg chg="add del">
          <ac:chgData name="Samir Mhanna (2119514)" userId="42acdb1e-7c6a-4d29-81c4-afc75570156c" providerId="ADAL" clId="{FE77596B-B697-433E-953C-BBE800D0C73D}" dt="2023-10-18T19:44:27.842" v="688" actId="26606"/>
          <ac:spMkLst>
            <pc:docMk/>
            <pc:sldMk cId="3280590140" sldId="279"/>
            <ac:spMk id="28" creationId="{C1F06963-6374-4B48-844F-071A9BAAAE02}"/>
          </ac:spMkLst>
        </pc:spChg>
        <pc:spChg chg="add del">
          <ac:chgData name="Samir Mhanna (2119514)" userId="42acdb1e-7c6a-4d29-81c4-afc75570156c" providerId="ADAL" clId="{FE77596B-B697-433E-953C-BBE800D0C73D}" dt="2023-10-18T19:44:27.842" v="688" actId="26606"/>
          <ac:spMkLst>
            <pc:docMk/>
            <pc:sldMk cId="3280590140" sldId="279"/>
            <ac:spMk id="30" creationId="{6CB927A4-E432-4310-9CD5-E89FF5063179}"/>
          </ac:spMkLst>
        </pc:spChg>
        <pc:spChg chg="add del">
          <ac:chgData name="Samir Mhanna (2119514)" userId="42acdb1e-7c6a-4d29-81c4-afc75570156c" providerId="ADAL" clId="{FE77596B-B697-433E-953C-BBE800D0C73D}" dt="2023-10-18T19:44:27.842" v="688" actId="26606"/>
          <ac:spMkLst>
            <pc:docMk/>
            <pc:sldMk cId="3280590140" sldId="279"/>
            <ac:spMk id="32" creationId="{1453BF6C-B012-48B7-B4E8-6D7AC7C27D02}"/>
          </ac:spMkLst>
        </pc:spChg>
        <pc:spChg chg="add del">
          <ac:chgData name="Samir Mhanna (2119514)" userId="42acdb1e-7c6a-4d29-81c4-afc75570156c" providerId="ADAL" clId="{FE77596B-B697-433E-953C-BBE800D0C73D}" dt="2023-10-18T19:44:27.842" v="688" actId="26606"/>
          <ac:spMkLst>
            <pc:docMk/>
            <pc:sldMk cId="3280590140" sldId="279"/>
            <ac:spMk id="34" creationId="{E3020543-B24B-4EC4-8FFC-8DD88EEA91A8}"/>
          </ac:spMkLst>
        </pc:spChg>
        <pc:spChg chg="add del">
          <ac:chgData name="Samir Mhanna (2119514)" userId="42acdb1e-7c6a-4d29-81c4-afc75570156c" providerId="ADAL" clId="{FE77596B-B697-433E-953C-BBE800D0C73D}" dt="2023-10-18T19:44:11.951" v="683" actId="26606"/>
          <ac:spMkLst>
            <pc:docMk/>
            <pc:sldMk cId="3280590140" sldId="279"/>
            <ac:spMk id="41" creationId="{D4420C61-30B9-D26F-6720-C32154CA34BF}"/>
          </ac:spMkLst>
        </pc:spChg>
        <pc:spChg chg="add del">
          <ac:chgData name="Samir Mhanna (2119514)" userId="42acdb1e-7c6a-4d29-81c4-afc75570156c" providerId="ADAL" clId="{FE77596B-B697-433E-953C-BBE800D0C73D}" dt="2023-10-18T19:44:11.951" v="683" actId="26606"/>
          <ac:spMkLst>
            <pc:docMk/>
            <pc:sldMk cId="3280590140" sldId="279"/>
            <ac:spMk id="43" creationId="{38505720-2558-A390-8612-99A55D48F42A}"/>
          </ac:spMkLst>
        </pc:spChg>
        <pc:spChg chg="add del">
          <ac:chgData name="Samir Mhanna (2119514)" userId="42acdb1e-7c6a-4d29-81c4-afc75570156c" providerId="ADAL" clId="{FE77596B-B697-433E-953C-BBE800D0C73D}" dt="2023-10-18T19:44:11.951" v="683" actId="26606"/>
          <ac:spMkLst>
            <pc:docMk/>
            <pc:sldMk cId="3280590140" sldId="279"/>
            <ac:spMk id="45" creationId="{F720743B-9C97-37DF-D56A-D2A9E750BD12}"/>
          </ac:spMkLst>
        </pc:spChg>
        <pc:spChg chg="add del">
          <ac:chgData name="Samir Mhanna (2119514)" userId="42acdb1e-7c6a-4d29-81c4-afc75570156c" providerId="ADAL" clId="{FE77596B-B697-433E-953C-BBE800D0C73D}" dt="2023-10-18T19:44:11.951" v="683" actId="26606"/>
          <ac:spMkLst>
            <pc:docMk/>
            <pc:sldMk cId="3280590140" sldId="279"/>
            <ac:spMk id="47" creationId="{39C3539A-A126-556F-3B61-690C785C75D3}"/>
          </ac:spMkLst>
        </pc:spChg>
        <pc:spChg chg="add del">
          <ac:chgData name="Samir Mhanna (2119514)" userId="42acdb1e-7c6a-4d29-81c4-afc75570156c" providerId="ADAL" clId="{FE77596B-B697-433E-953C-BBE800D0C73D}" dt="2023-10-18T19:44:11.951" v="683" actId="26606"/>
          <ac:spMkLst>
            <pc:docMk/>
            <pc:sldMk cId="3280590140" sldId="279"/>
            <ac:spMk id="49" creationId="{E5089FB1-F28D-0DD0-436F-D094F3C82331}"/>
          </ac:spMkLst>
        </pc:spChg>
        <pc:spChg chg="add del">
          <ac:chgData name="Samir Mhanna (2119514)" userId="42acdb1e-7c6a-4d29-81c4-afc75570156c" providerId="ADAL" clId="{FE77596B-B697-433E-953C-BBE800D0C73D}" dt="2023-10-18T19:44:14.590" v="685" actId="26606"/>
          <ac:spMkLst>
            <pc:docMk/>
            <pc:sldMk cId="3280590140" sldId="279"/>
            <ac:spMk id="52" creationId="{327D73B4-9F5C-4A64-A179-51B9500CB8B5}"/>
          </ac:spMkLst>
        </pc:spChg>
        <pc:spChg chg="add del">
          <ac:chgData name="Samir Mhanna (2119514)" userId="42acdb1e-7c6a-4d29-81c4-afc75570156c" providerId="ADAL" clId="{FE77596B-B697-433E-953C-BBE800D0C73D}" dt="2023-10-18T19:44:14.590" v="685" actId="26606"/>
          <ac:spMkLst>
            <pc:docMk/>
            <pc:sldMk cId="3280590140" sldId="279"/>
            <ac:spMk id="53" creationId="{C1F06963-6374-4B48-844F-071A9BAAAE02}"/>
          </ac:spMkLst>
        </pc:spChg>
        <pc:spChg chg="add del">
          <ac:chgData name="Samir Mhanna (2119514)" userId="42acdb1e-7c6a-4d29-81c4-afc75570156c" providerId="ADAL" clId="{FE77596B-B697-433E-953C-BBE800D0C73D}" dt="2023-10-18T19:44:14.590" v="685" actId="26606"/>
          <ac:spMkLst>
            <pc:docMk/>
            <pc:sldMk cId="3280590140" sldId="279"/>
            <ac:spMk id="54" creationId="{6CB927A4-E432-4310-9CD5-E89FF5063179}"/>
          </ac:spMkLst>
        </pc:spChg>
        <pc:spChg chg="add del">
          <ac:chgData name="Samir Mhanna (2119514)" userId="42acdb1e-7c6a-4d29-81c4-afc75570156c" providerId="ADAL" clId="{FE77596B-B697-433E-953C-BBE800D0C73D}" dt="2023-10-18T19:44:14.590" v="685" actId="26606"/>
          <ac:spMkLst>
            <pc:docMk/>
            <pc:sldMk cId="3280590140" sldId="279"/>
            <ac:spMk id="55" creationId="{1453BF6C-B012-48B7-B4E8-6D7AC7C27D02}"/>
          </ac:spMkLst>
        </pc:spChg>
        <pc:spChg chg="add del">
          <ac:chgData name="Samir Mhanna (2119514)" userId="42acdb1e-7c6a-4d29-81c4-afc75570156c" providerId="ADAL" clId="{FE77596B-B697-433E-953C-BBE800D0C73D}" dt="2023-10-18T19:44:14.590" v="685" actId="26606"/>
          <ac:spMkLst>
            <pc:docMk/>
            <pc:sldMk cId="3280590140" sldId="279"/>
            <ac:spMk id="56" creationId="{E3020543-B24B-4EC4-8FFC-8DD88EEA91A8}"/>
          </ac:spMkLst>
        </pc:spChg>
        <pc:spChg chg="add del">
          <ac:chgData name="Samir Mhanna (2119514)" userId="42acdb1e-7c6a-4d29-81c4-afc75570156c" providerId="ADAL" clId="{FE77596B-B697-433E-953C-BBE800D0C73D}" dt="2023-10-18T19:44:27.805" v="687" actId="26606"/>
          <ac:spMkLst>
            <pc:docMk/>
            <pc:sldMk cId="3280590140" sldId="279"/>
            <ac:spMk id="58" creationId="{3756B343-807D-456E-AA26-80E96B75D13B}"/>
          </ac:spMkLst>
        </pc:spChg>
        <pc:spChg chg="add del">
          <ac:chgData name="Samir Mhanna (2119514)" userId="42acdb1e-7c6a-4d29-81c4-afc75570156c" providerId="ADAL" clId="{FE77596B-B697-433E-953C-BBE800D0C73D}" dt="2023-10-18T19:44:27.805" v="687" actId="26606"/>
          <ac:spMkLst>
            <pc:docMk/>
            <pc:sldMk cId="3280590140" sldId="279"/>
            <ac:spMk id="59" creationId="{08980754-6F4B-43C9-B9BE-127B6BED6586}"/>
          </ac:spMkLst>
        </pc:spChg>
        <pc:spChg chg="add del">
          <ac:chgData name="Samir Mhanna (2119514)" userId="42acdb1e-7c6a-4d29-81c4-afc75570156c" providerId="ADAL" clId="{FE77596B-B697-433E-953C-BBE800D0C73D}" dt="2023-10-18T19:44:27.805" v="687" actId="26606"/>
          <ac:spMkLst>
            <pc:docMk/>
            <pc:sldMk cId="3280590140" sldId="279"/>
            <ac:spMk id="60" creationId="{2C1BBA94-3F40-40AA-8BB9-E69E25E537C1}"/>
          </ac:spMkLst>
        </pc:spChg>
        <pc:spChg chg="add del">
          <ac:chgData name="Samir Mhanna (2119514)" userId="42acdb1e-7c6a-4d29-81c4-afc75570156c" providerId="ADAL" clId="{FE77596B-B697-433E-953C-BBE800D0C73D}" dt="2023-10-18T19:44:27.805" v="687" actId="26606"/>
          <ac:spMkLst>
            <pc:docMk/>
            <pc:sldMk cId="3280590140" sldId="279"/>
            <ac:spMk id="61" creationId="{169CC832-2974-4E8D-90ED-3E2941BA7336}"/>
          </ac:spMkLst>
        </pc:spChg>
        <pc:spChg chg="add del">
          <ac:chgData name="Samir Mhanna (2119514)" userId="42acdb1e-7c6a-4d29-81c4-afc75570156c" providerId="ADAL" clId="{FE77596B-B697-433E-953C-BBE800D0C73D}" dt="2023-10-18T19:44:27.805" v="687" actId="26606"/>
          <ac:spMkLst>
            <pc:docMk/>
            <pc:sldMk cId="3280590140" sldId="279"/>
            <ac:spMk id="62" creationId="{55222F96-971A-4F90-B841-6BAB416C7AC1}"/>
          </ac:spMkLst>
        </pc:spChg>
        <pc:spChg chg="add">
          <ac:chgData name="Samir Mhanna (2119514)" userId="42acdb1e-7c6a-4d29-81c4-afc75570156c" providerId="ADAL" clId="{FE77596B-B697-433E-953C-BBE800D0C73D}" dt="2023-10-18T19:44:27.842" v="688" actId="26606"/>
          <ac:spMkLst>
            <pc:docMk/>
            <pc:sldMk cId="3280590140" sldId="279"/>
            <ac:spMk id="64" creationId="{D4420C61-30B9-D26F-6720-C32154CA34BF}"/>
          </ac:spMkLst>
        </pc:spChg>
        <pc:spChg chg="add">
          <ac:chgData name="Samir Mhanna (2119514)" userId="42acdb1e-7c6a-4d29-81c4-afc75570156c" providerId="ADAL" clId="{FE77596B-B697-433E-953C-BBE800D0C73D}" dt="2023-10-18T19:44:27.842" v="688" actId="26606"/>
          <ac:spMkLst>
            <pc:docMk/>
            <pc:sldMk cId="3280590140" sldId="279"/>
            <ac:spMk id="65" creationId="{38505720-2558-A390-8612-99A55D48F42A}"/>
          </ac:spMkLst>
        </pc:spChg>
        <pc:spChg chg="add">
          <ac:chgData name="Samir Mhanna (2119514)" userId="42acdb1e-7c6a-4d29-81c4-afc75570156c" providerId="ADAL" clId="{FE77596B-B697-433E-953C-BBE800D0C73D}" dt="2023-10-18T19:44:27.842" v="688" actId="26606"/>
          <ac:spMkLst>
            <pc:docMk/>
            <pc:sldMk cId="3280590140" sldId="279"/>
            <ac:spMk id="66" creationId="{F720743B-9C97-37DF-D56A-D2A9E750BD12}"/>
          </ac:spMkLst>
        </pc:spChg>
        <pc:spChg chg="add">
          <ac:chgData name="Samir Mhanna (2119514)" userId="42acdb1e-7c6a-4d29-81c4-afc75570156c" providerId="ADAL" clId="{FE77596B-B697-433E-953C-BBE800D0C73D}" dt="2023-10-18T19:44:27.842" v="688" actId="26606"/>
          <ac:spMkLst>
            <pc:docMk/>
            <pc:sldMk cId="3280590140" sldId="279"/>
            <ac:spMk id="67" creationId="{39C3539A-A126-556F-3B61-690C785C75D3}"/>
          </ac:spMkLst>
        </pc:spChg>
        <pc:spChg chg="add">
          <ac:chgData name="Samir Mhanna (2119514)" userId="42acdb1e-7c6a-4d29-81c4-afc75570156c" providerId="ADAL" clId="{FE77596B-B697-433E-953C-BBE800D0C73D}" dt="2023-10-18T19:44:27.842" v="688" actId="26606"/>
          <ac:spMkLst>
            <pc:docMk/>
            <pc:sldMk cId="3280590140" sldId="279"/>
            <ac:spMk id="68" creationId="{E5089FB1-F28D-0DD0-436F-D094F3C82331}"/>
          </ac:spMkLst>
        </pc:spChg>
        <pc:picChg chg="add mod modCrop">
          <ac:chgData name="Samir Mhanna (2119514)" userId="42acdb1e-7c6a-4d29-81c4-afc75570156c" providerId="ADAL" clId="{FE77596B-B697-433E-953C-BBE800D0C73D}" dt="2023-10-18T19:48:12.105" v="729" actId="14100"/>
          <ac:picMkLst>
            <pc:docMk/>
            <pc:sldMk cId="3280590140" sldId="279"/>
            <ac:picMk id="5" creationId="{87DCE6AF-F6F6-3224-6E9E-A9F5B1655669}"/>
          </ac:picMkLst>
        </pc:picChg>
        <pc:cxnChg chg="add del">
          <ac:chgData name="Samir Mhanna (2119514)" userId="42acdb1e-7c6a-4d29-81c4-afc75570156c" providerId="ADAL" clId="{FE77596B-B697-433E-953C-BBE800D0C73D}" dt="2023-10-18T19:44:27.842" v="688" actId="26606"/>
          <ac:cxnSpMkLst>
            <pc:docMk/>
            <pc:sldMk cId="3280590140" sldId="279"/>
            <ac:cxnSpMk id="36" creationId="{C49DA8F6-BCC1-4447-B54C-57856834B94B}"/>
          </ac:cxnSpMkLst>
        </pc:cxnChg>
        <pc:cxnChg chg="add del">
          <ac:chgData name="Samir Mhanna (2119514)" userId="42acdb1e-7c6a-4d29-81c4-afc75570156c" providerId="ADAL" clId="{FE77596B-B697-433E-953C-BBE800D0C73D}" dt="2023-10-18T19:44:14.590" v="685" actId="26606"/>
          <ac:cxnSpMkLst>
            <pc:docMk/>
            <pc:sldMk cId="3280590140" sldId="279"/>
            <ac:cxnSpMk id="51" creationId="{C49DA8F6-BCC1-4447-B54C-57856834B94B}"/>
          </ac:cxnSpMkLst>
        </pc:cxnChg>
      </pc:sldChg>
      <pc:sldChg chg="addSp modSp new del mod setBg">
        <pc:chgData name="Samir Mhanna (2119514)" userId="42acdb1e-7c6a-4d29-81c4-afc75570156c" providerId="ADAL" clId="{FE77596B-B697-433E-953C-BBE800D0C73D}" dt="2023-10-22T20:10:03.230" v="3110" actId="47"/>
        <pc:sldMkLst>
          <pc:docMk/>
          <pc:sldMk cId="3860872661" sldId="280"/>
        </pc:sldMkLst>
        <pc:spChg chg="mod">
          <ac:chgData name="Samir Mhanna (2119514)" userId="42acdb1e-7c6a-4d29-81c4-afc75570156c" providerId="ADAL" clId="{FE77596B-B697-433E-953C-BBE800D0C73D}" dt="2023-10-18T20:26:13.940" v="870" actId="26606"/>
          <ac:spMkLst>
            <pc:docMk/>
            <pc:sldMk cId="3860872661" sldId="280"/>
            <ac:spMk id="2" creationId="{C7FFB20F-D928-1BDD-C7CE-84C9E157225D}"/>
          </ac:spMkLst>
        </pc:spChg>
        <pc:spChg chg="mod">
          <ac:chgData name="Samir Mhanna (2119514)" userId="42acdb1e-7c6a-4d29-81c4-afc75570156c" providerId="ADAL" clId="{FE77596B-B697-433E-953C-BBE800D0C73D}" dt="2023-10-22T20:09:53.622" v="3107" actId="27636"/>
          <ac:spMkLst>
            <pc:docMk/>
            <pc:sldMk cId="3860872661" sldId="280"/>
            <ac:spMk id="3" creationId="{6972629C-42FD-CDC0-E8D1-9A6921AC6574}"/>
          </ac:spMkLst>
        </pc:spChg>
        <pc:spChg chg="add">
          <ac:chgData name="Samir Mhanna (2119514)" userId="42acdb1e-7c6a-4d29-81c4-afc75570156c" providerId="ADAL" clId="{FE77596B-B697-433E-953C-BBE800D0C73D}" dt="2023-10-18T20:26:13.940" v="870" actId="26606"/>
          <ac:spMkLst>
            <pc:docMk/>
            <pc:sldMk cId="3860872661" sldId="280"/>
            <ac:spMk id="8" creationId="{327D73B4-9F5C-4A64-A179-51B9500CB8B5}"/>
          </ac:spMkLst>
        </pc:spChg>
        <pc:spChg chg="add">
          <ac:chgData name="Samir Mhanna (2119514)" userId="42acdb1e-7c6a-4d29-81c4-afc75570156c" providerId="ADAL" clId="{FE77596B-B697-433E-953C-BBE800D0C73D}" dt="2023-10-18T20:26:13.940" v="870" actId="26606"/>
          <ac:spMkLst>
            <pc:docMk/>
            <pc:sldMk cId="3860872661" sldId="280"/>
            <ac:spMk id="10" creationId="{C1F06963-6374-4B48-844F-071A9BAAAE02}"/>
          </ac:spMkLst>
        </pc:spChg>
        <pc:spChg chg="add">
          <ac:chgData name="Samir Mhanna (2119514)" userId="42acdb1e-7c6a-4d29-81c4-afc75570156c" providerId="ADAL" clId="{FE77596B-B697-433E-953C-BBE800D0C73D}" dt="2023-10-18T20:26:13.940" v="870" actId="26606"/>
          <ac:spMkLst>
            <pc:docMk/>
            <pc:sldMk cId="3860872661" sldId="280"/>
            <ac:spMk id="12" creationId="{6CB927A4-E432-4310-9CD5-E89FF5063179}"/>
          </ac:spMkLst>
        </pc:spChg>
        <pc:spChg chg="add">
          <ac:chgData name="Samir Mhanna (2119514)" userId="42acdb1e-7c6a-4d29-81c4-afc75570156c" providerId="ADAL" clId="{FE77596B-B697-433E-953C-BBE800D0C73D}" dt="2023-10-18T20:26:13.940" v="870" actId="26606"/>
          <ac:spMkLst>
            <pc:docMk/>
            <pc:sldMk cId="3860872661" sldId="280"/>
            <ac:spMk id="14" creationId="{1453BF6C-B012-48B7-B4E8-6D7AC7C27D02}"/>
          </ac:spMkLst>
        </pc:spChg>
        <pc:spChg chg="add">
          <ac:chgData name="Samir Mhanna (2119514)" userId="42acdb1e-7c6a-4d29-81c4-afc75570156c" providerId="ADAL" clId="{FE77596B-B697-433E-953C-BBE800D0C73D}" dt="2023-10-18T20:26:13.940" v="870" actId="26606"/>
          <ac:spMkLst>
            <pc:docMk/>
            <pc:sldMk cId="3860872661" sldId="280"/>
            <ac:spMk id="16" creationId="{E3020543-B24B-4EC4-8FFC-8DD88EEA91A8}"/>
          </ac:spMkLst>
        </pc:spChg>
        <pc:cxnChg chg="add">
          <ac:chgData name="Samir Mhanna (2119514)" userId="42acdb1e-7c6a-4d29-81c4-afc75570156c" providerId="ADAL" clId="{FE77596B-B697-433E-953C-BBE800D0C73D}" dt="2023-10-18T20:26:13.940" v="870" actId="26606"/>
          <ac:cxnSpMkLst>
            <pc:docMk/>
            <pc:sldMk cId="3860872661" sldId="280"/>
            <ac:cxnSpMk id="18" creationId="{C49DA8F6-BCC1-4447-B54C-57856834B94B}"/>
          </ac:cxnSpMkLst>
        </pc:cxnChg>
      </pc:sldChg>
      <pc:sldChg chg="addSp delSp modSp new mod setBg">
        <pc:chgData name="Samir Mhanna (2119514)" userId="42acdb1e-7c6a-4d29-81c4-afc75570156c" providerId="ADAL" clId="{FE77596B-B697-433E-953C-BBE800D0C73D}" dt="2023-10-19T16:59:55.006" v="919" actId="26606"/>
        <pc:sldMkLst>
          <pc:docMk/>
          <pc:sldMk cId="3932003606" sldId="281"/>
        </pc:sldMkLst>
        <pc:spChg chg="mod">
          <ac:chgData name="Samir Mhanna (2119514)" userId="42acdb1e-7c6a-4d29-81c4-afc75570156c" providerId="ADAL" clId="{FE77596B-B697-433E-953C-BBE800D0C73D}" dt="2023-10-19T16:59:55.006" v="919" actId="26606"/>
          <ac:spMkLst>
            <pc:docMk/>
            <pc:sldMk cId="3932003606" sldId="281"/>
            <ac:spMk id="2" creationId="{512FD8C9-DA79-4C8C-DEDF-DD0816164DDB}"/>
          </ac:spMkLst>
        </pc:spChg>
        <pc:spChg chg="del mod">
          <ac:chgData name="Samir Mhanna (2119514)" userId="42acdb1e-7c6a-4d29-81c4-afc75570156c" providerId="ADAL" clId="{FE77596B-B697-433E-953C-BBE800D0C73D}" dt="2023-10-19T16:59:55.006" v="919" actId="26606"/>
          <ac:spMkLst>
            <pc:docMk/>
            <pc:sldMk cId="3932003606" sldId="281"/>
            <ac:spMk id="3" creationId="{2EE1CC3B-CB4A-3310-A331-E055FE4399D5}"/>
          </ac:spMkLst>
        </pc:spChg>
        <pc:spChg chg="add">
          <ac:chgData name="Samir Mhanna (2119514)" userId="42acdb1e-7c6a-4d29-81c4-afc75570156c" providerId="ADAL" clId="{FE77596B-B697-433E-953C-BBE800D0C73D}" dt="2023-10-19T16:59:55.006" v="919" actId="26606"/>
          <ac:spMkLst>
            <pc:docMk/>
            <pc:sldMk cId="3932003606" sldId="281"/>
            <ac:spMk id="9" creationId="{CB49665F-0298-4449-8D2D-209989CB9EE3}"/>
          </ac:spMkLst>
        </pc:spChg>
        <pc:spChg chg="add">
          <ac:chgData name="Samir Mhanna (2119514)" userId="42acdb1e-7c6a-4d29-81c4-afc75570156c" providerId="ADAL" clId="{FE77596B-B697-433E-953C-BBE800D0C73D}" dt="2023-10-19T16:59:55.006" v="919" actId="26606"/>
          <ac:spMkLst>
            <pc:docMk/>
            <pc:sldMk cId="3932003606" sldId="281"/>
            <ac:spMk id="11" creationId="{A71EEC14-174A-46FA-B046-474750457130}"/>
          </ac:spMkLst>
        </pc:spChg>
        <pc:grpChg chg="add">
          <ac:chgData name="Samir Mhanna (2119514)" userId="42acdb1e-7c6a-4d29-81c4-afc75570156c" providerId="ADAL" clId="{FE77596B-B697-433E-953C-BBE800D0C73D}" dt="2023-10-19T16:59:55.006" v="919" actId="26606"/>
          <ac:grpSpMkLst>
            <pc:docMk/>
            <pc:sldMk cId="3932003606" sldId="281"/>
            <ac:grpSpMk id="13" creationId="{EEB6CB95-E653-4C6C-AE51-62FD848E8D5B}"/>
          </ac:grpSpMkLst>
        </pc:grpChg>
        <pc:grpChg chg="add">
          <ac:chgData name="Samir Mhanna (2119514)" userId="42acdb1e-7c6a-4d29-81c4-afc75570156c" providerId="ADAL" clId="{FE77596B-B697-433E-953C-BBE800D0C73D}" dt="2023-10-19T16:59:55.006" v="919" actId="26606"/>
          <ac:grpSpMkLst>
            <pc:docMk/>
            <pc:sldMk cId="3932003606" sldId="281"/>
            <ac:grpSpMk id="17" creationId="{43F5E015-E085-4624-B431-B42414448684}"/>
          </ac:grpSpMkLst>
        </pc:grpChg>
        <pc:graphicFrameChg chg="add">
          <ac:chgData name="Samir Mhanna (2119514)" userId="42acdb1e-7c6a-4d29-81c4-afc75570156c" providerId="ADAL" clId="{FE77596B-B697-433E-953C-BBE800D0C73D}" dt="2023-10-19T16:59:55.006" v="919" actId="26606"/>
          <ac:graphicFrameMkLst>
            <pc:docMk/>
            <pc:sldMk cId="3932003606" sldId="281"/>
            <ac:graphicFrameMk id="5" creationId="{B9576285-3129-C466-47E9-1013DAF7D6C9}"/>
          </ac:graphicFrameMkLst>
        </pc:graphicFrameChg>
      </pc:sldChg>
      <pc:sldChg chg="addSp modSp new mod setBg">
        <pc:chgData name="Samir Mhanna (2119514)" userId="42acdb1e-7c6a-4d29-81c4-afc75570156c" providerId="ADAL" clId="{FE77596B-B697-433E-953C-BBE800D0C73D}" dt="2023-10-19T21:10:47.293" v="1282" actId="404"/>
        <pc:sldMkLst>
          <pc:docMk/>
          <pc:sldMk cId="353671329" sldId="282"/>
        </pc:sldMkLst>
        <pc:spChg chg="mod">
          <ac:chgData name="Samir Mhanna (2119514)" userId="42acdb1e-7c6a-4d29-81c4-afc75570156c" providerId="ADAL" clId="{FE77596B-B697-433E-953C-BBE800D0C73D}" dt="2023-10-19T21:04:41.637" v="1208" actId="27636"/>
          <ac:spMkLst>
            <pc:docMk/>
            <pc:sldMk cId="353671329" sldId="282"/>
            <ac:spMk id="2" creationId="{E2F48645-48A8-21B4-39C8-567430FF9124}"/>
          </ac:spMkLst>
        </pc:spChg>
        <pc:spChg chg="mod ord">
          <ac:chgData name="Samir Mhanna (2119514)" userId="42acdb1e-7c6a-4d29-81c4-afc75570156c" providerId="ADAL" clId="{FE77596B-B697-433E-953C-BBE800D0C73D}" dt="2023-10-19T21:10:37.313" v="1280" actId="404"/>
          <ac:spMkLst>
            <pc:docMk/>
            <pc:sldMk cId="353671329" sldId="282"/>
            <ac:spMk id="3" creationId="{FE2253B5-0A74-E7A5-253E-737718713214}"/>
          </ac:spMkLst>
        </pc:spChg>
        <pc:spChg chg="add mod">
          <ac:chgData name="Samir Mhanna (2119514)" userId="42acdb1e-7c6a-4d29-81c4-afc75570156c" providerId="ADAL" clId="{FE77596B-B697-433E-953C-BBE800D0C73D}" dt="2023-10-19T21:10:47.293" v="1282" actId="404"/>
          <ac:spMkLst>
            <pc:docMk/>
            <pc:sldMk cId="353671329" sldId="282"/>
            <ac:spMk id="6" creationId="{E61818B5-BAD8-4679-90A1-3E176BE883B9}"/>
          </ac:spMkLst>
        </pc:spChg>
        <pc:spChg chg="add">
          <ac:chgData name="Samir Mhanna (2119514)" userId="42acdb1e-7c6a-4d29-81c4-afc75570156c" providerId="ADAL" clId="{FE77596B-B697-433E-953C-BBE800D0C73D}" dt="2023-10-19T21:04:03.903" v="1182" actId="26606"/>
          <ac:spMkLst>
            <pc:docMk/>
            <pc:sldMk cId="353671329" sldId="282"/>
            <ac:spMk id="10" creationId="{7B831B6F-405A-4B47-B9BB-5CA88F285844}"/>
          </ac:spMkLst>
        </pc:spChg>
        <pc:spChg chg="add">
          <ac:chgData name="Samir Mhanna (2119514)" userId="42acdb1e-7c6a-4d29-81c4-afc75570156c" providerId="ADAL" clId="{FE77596B-B697-433E-953C-BBE800D0C73D}" dt="2023-10-19T21:04:03.903" v="1182" actId="26606"/>
          <ac:spMkLst>
            <pc:docMk/>
            <pc:sldMk cId="353671329" sldId="282"/>
            <ac:spMk id="12" creationId="{953EE71A-6488-4203-A7C4-77102FD0DCCA}"/>
          </ac:spMkLst>
        </pc:spChg>
        <pc:picChg chg="add mod">
          <ac:chgData name="Samir Mhanna (2119514)" userId="42acdb1e-7c6a-4d29-81c4-afc75570156c" providerId="ADAL" clId="{FE77596B-B697-433E-953C-BBE800D0C73D}" dt="2023-10-19T21:04:28.768" v="1187" actId="1076"/>
          <ac:picMkLst>
            <pc:docMk/>
            <pc:sldMk cId="353671329" sldId="282"/>
            <ac:picMk id="5" creationId="{33BBF20E-2A24-61AD-D2E8-17F765E8E055}"/>
          </ac:picMkLst>
        </pc:picChg>
      </pc:sldChg>
      <pc:sldChg chg="addSp delSp modSp new mod setBg">
        <pc:chgData name="Samir Mhanna (2119514)" userId="42acdb1e-7c6a-4d29-81c4-afc75570156c" providerId="ADAL" clId="{FE77596B-B697-433E-953C-BBE800D0C73D}" dt="2023-10-21T13:21:56.020" v="2832" actId="26606"/>
        <pc:sldMkLst>
          <pc:docMk/>
          <pc:sldMk cId="3359586010" sldId="283"/>
        </pc:sldMkLst>
        <pc:spChg chg="del">
          <ac:chgData name="Samir Mhanna (2119514)" userId="42acdb1e-7c6a-4d29-81c4-afc75570156c" providerId="ADAL" clId="{FE77596B-B697-433E-953C-BBE800D0C73D}" dt="2023-10-20T20:53:45.203" v="1284" actId="478"/>
          <ac:spMkLst>
            <pc:docMk/>
            <pc:sldMk cId="3359586010" sldId="283"/>
            <ac:spMk id="2" creationId="{BDD9E83B-D64B-4ED1-79D4-B4A3CFA46EAB}"/>
          </ac:spMkLst>
        </pc:spChg>
        <pc:spChg chg="del mod">
          <ac:chgData name="Samir Mhanna (2119514)" userId="42acdb1e-7c6a-4d29-81c4-afc75570156c" providerId="ADAL" clId="{FE77596B-B697-433E-953C-BBE800D0C73D}" dt="2023-10-20T20:54:02.430" v="1286" actId="3680"/>
          <ac:spMkLst>
            <pc:docMk/>
            <pc:sldMk cId="3359586010" sldId="283"/>
            <ac:spMk id="3" creationId="{0AA5ABFE-78E0-953F-22CF-92893554A1C3}"/>
          </ac:spMkLst>
        </pc:spChg>
        <pc:spChg chg="add del mod">
          <ac:chgData name="Samir Mhanna (2119514)" userId="42acdb1e-7c6a-4d29-81c4-afc75570156c" providerId="ADAL" clId="{FE77596B-B697-433E-953C-BBE800D0C73D}" dt="2023-10-20T21:50:04.784" v="1631" actId="478"/>
          <ac:spMkLst>
            <pc:docMk/>
            <pc:sldMk cId="3359586010" sldId="283"/>
            <ac:spMk id="8" creationId="{B64ABD75-CD7B-3EBD-49C7-583C2F4BFFA0}"/>
          </ac:spMkLst>
        </pc:spChg>
        <pc:spChg chg="add del">
          <ac:chgData name="Samir Mhanna (2119514)" userId="42acdb1e-7c6a-4d29-81c4-afc75570156c" providerId="ADAL" clId="{FE77596B-B697-433E-953C-BBE800D0C73D}" dt="2023-10-20T21:42:07.277" v="1574" actId="26606"/>
          <ac:spMkLst>
            <pc:docMk/>
            <pc:sldMk cId="3359586010" sldId="283"/>
            <ac:spMk id="9" creationId="{7301F447-EEF7-48F5-AF73-7566EE7F64AD}"/>
          </ac:spMkLst>
        </pc:spChg>
        <pc:spChg chg="add del">
          <ac:chgData name="Samir Mhanna (2119514)" userId="42acdb1e-7c6a-4d29-81c4-afc75570156c" providerId="ADAL" clId="{FE77596B-B697-433E-953C-BBE800D0C73D}" dt="2023-10-20T21:42:07.277" v="1574" actId="26606"/>
          <ac:spMkLst>
            <pc:docMk/>
            <pc:sldMk cId="3359586010" sldId="283"/>
            <ac:spMk id="11" creationId="{F7117410-A2A4-4085-9ADC-46744551DBDE}"/>
          </ac:spMkLst>
        </pc:spChg>
        <pc:spChg chg="add del">
          <ac:chgData name="Samir Mhanna (2119514)" userId="42acdb1e-7c6a-4d29-81c4-afc75570156c" providerId="ADAL" clId="{FE77596B-B697-433E-953C-BBE800D0C73D}" dt="2023-10-20T21:42:07.277" v="1574" actId="26606"/>
          <ac:spMkLst>
            <pc:docMk/>
            <pc:sldMk cId="3359586010" sldId="283"/>
            <ac:spMk id="13" creationId="{99F74EB5-E547-4FB4-95F5-BCC788F3C4A0}"/>
          </ac:spMkLst>
        </pc:spChg>
        <pc:spChg chg="add del">
          <ac:chgData name="Samir Mhanna (2119514)" userId="42acdb1e-7c6a-4d29-81c4-afc75570156c" providerId="ADAL" clId="{FE77596B-B697-433E-953C-BBE800D0C73D}" dt="2023-10-20T21:42:11.550" v="1576" actId="26606"/>
          <ac:spMkLst>
            <pc:docMk/>
            <pc:sldMk cId="3359586010" sldId="283"/>
            <ac:spMk id="15" creationId="{063BBA22-50EA-4C4D-BE05-F1CE4E63AA56}"/>
          </ac:spMkLst>
        </pc:spChg>
        <pc:spChg chg="add del">
          <ac:chgData name="Samir Mhanna (2119514)" userId="42acdb1e-7c6a-4d29-81c4-afc75570156c" providerId="ADAL" clId="{FE77596B-B697-433E-953C-BBE800D0C73D}" dt="2023-10-20T21:42:11.550" v="1576" actId="26606"/>
          <ac:spMkLst>
            <pc:docMk/>
            <pc:sldMk cId="3359586010" sldId="283"/>
            <ac:spMk id="16" creationId="{BACC6370-2D7E-4714-9D71-7542949D7D5D}"/>
          </ac:spMkLst>
        </pc:spChg>
        <pc:spChg chg="add del">
          <ac:chgData name="Samir Mhanna (2119514)" userId="42acdb1e-7c6a-4d29-81c4-afc75570156c" providerId="ADAL" clId="{FE77596B-B697-433E-953C-BBE800D0C73D}" dt="2023-10-20T21:42:11.550" v="1576" actId="26606"/>
          <ac:spMkLst>
            <pc:docMk/>
            <pc:sldMk cId="3359586010" sldId="283"/>
            <ac:spMk id="17" creationId="{F68B3F68-107C-434F-AA38-110D5EA91B85}"/>
          </ac:spMkLst>
        </pc:spChg>
        <pc:spChg chg="add del">
          <ac:chgData name="Samir Mhanna (2119514)" userId="42acdb1e-7c6a-4d29-81c4-afc75570156c" providerId="ADAL" clId="{FE77596B-B697-433E-953C-BBE800D0C73D}" dt="2023-10-20T21:42:11.550" v="1576" actId="26606"/>
          <ac:spMkLst>
            <pc:docMk/>
            <pc:sldMk cId="3359586010" sldId="283"/>
            <ac:spMk id="18" creationId="{AAD0DBB9-1A4B-4391-81D4-CB19F9AB918A}"/>
          </ac:spMkLst>
        </pc:spChg>
        <pc:spChg chg="add del mod">
          <ac:chgData name="Samir Mhanna (2119514)" userId="42acdb1e-7c6a-4d29-81c4-afc75570156c" providerId="ADAL" clId="{FE77596B-B697-433E-953C-BBE800D0C73D}" dt="2023-10-21T13:21:42.591" v="2830" actId="478"/>
          <ac:spMkLst>
            <pc:docMk/>
            <pc:sldMk cId="3359586010" sldId="283"/>
            <ac:spMk id="19" creationId="{06BC99ED-2143-0635-A6F3-52B656E1A43F}"/>
          </ac:spMkLst>
        </pc:spChg>
        <pc:spChg chg="add">
          <ac:chgData name="Samir Mhanna (2119514)" userId="42acdb1e-7c6a-4d29-81c4-afc75570156c" providerId="ADAL" clId="{FE77596B-B697-433E-953C-BBE800D0C73D}" dt="2023-10-21T13:21:56.020" v="2832" actId="26606"/>
          <ac:spMkLst>
            <pc:docMk/>
            <pc:sldMk cId="3359586010" sldId="283"/>
            <ac:spMk id="25" creationId="{42A4FC2C-047E-45A5-965D-8E1E3BF09BC6}"/>
          </ac:spMkLst>
        </pc:spChg>
        <pc:grpChg chg="add del">
          <ac:chgData name="Samir Mhanna (2119514)" userId="42acdb1e-7c6a-4d29-81c4-afc75570156c" providerId="ADAL" clId="{FE77596B-B697-433E-953C-BBE800D0C73D}" dt="2023-10-21T13:21:56.020" v="2832" actId="26606"/>
          <ac:grpSpMkLst>
            <pc:docMk/>
            <pc:sldMk cId="3359586010" sldId="283"/>
            <ac:grpSpMk id="6" creationId="{117ED9EE-380C-224B-8619-61C6C01B1B1D}"/>
          </ac:grpSpMkLst>
        </pc:grpChg>
        <pc:graphicFrameChg chg="add del mod ord modGraphic">
          <ac:chgData name="Samir Mhanna (2119514)" userId="42acdb1e-7c6a-4d29-81c4-afc75570156c" providerId="ADAL" clId="{FE77596B-B697-433E-953C-BBE800D0C73D}" dt="2023-10-20T21:49:05.308" v="1630" actId="21"/>
          <ac:graphicFrameMkLst>
            <pc:docMk/>
            <pc:sldMk cId="3359586010" sldId="283"/>
            <ac:graphicFrameMk id="4" creationId="{294D35A8-00E9-CACF-7143-F62198AB1B56}"/>
          </ac:graphicFrameMkLst>
        </pc:graphicFrameChg>
        <pc:graphicFrameChg chg="add del mod modGraphic">
          <ac:chgData name="Samir Mhanna (2119514)" userId="42acdb1e-7c6a-4d29-81c4-afc75570156c" providerId="ADAL" clId="{FE77596B-B697-433E-953C-BBE800D0C73D}" dt="2023-10-21T13:21:35.608" v="2829" actId="21"/>
          <ac:graphicFrameMkLst>
            <pc:docMk/>
            <pc:sldMk cId="3359586010" sldId="283"/>
            <ac:graphicFrameMk id="12" creationId="{B62C9AFA-6A7C-10B4-59D5-53A0F40D6B4D}"/>
          </ac:graphicFrameMkLst>
        </pc:graphicFrameChg>
        <pc:picChg chg="add mod">
          <ac:chgData name="Samir Mhanna (2119514)" userId="42acdb1e-7c6a-4d29-81c4-afc75570156c" providerId="ADAL" clId="{FE77596B-B697-433E-953C-BBE800D0C73D}" dt="2023-10-21T13:21:56.020" v="2832" actId="26606"/>
          <ac:picMkLst>
            <pc:docMk/>
            <pc:sldMk cId="3359586010" sldId="283"/>
            <ac:picMk id="20" creationId="{58305C61-8810-22DB-C990-7E45203ADEC2}"/>
          </ac:picMkLst>
        </pc:picChg>
      </pc:sldChg>
      <pc:sldChg chg="addSp delSp modSp new mod">
        <pc:chgData name="Samir Mhanna (2119514)" userId="42acdb1e-7c6a-4d29-81c4-afc75570156c" providerId="ADAL" clId="{FE77596B-B697-433E-953C-BBE800D0C73D}" dt="2023-10-20T23:24:21.941" v="1888" actId="1076"/>
        <pc:sldMkLst>
          <pc:docMk/>
          <pc:sldMk cId="2021449718" sldId="284"/>
        </pc:sldMkLst>
        <pc:spChg chg="del">
          <ac:chgData name="Samir Mhanna (2119514)" userId="42acdb1e-7c6a-4d29-81c4-afc75570156c" providerId="ADAL" clId="{FE77596B-B697-433E-953C-BBE800D0C73D}" dt="2023-10-20T23:10:25.771" v="1782" actId="478"/>
          <ac:spMkLst>
            <pc:docMk/>
            <pc:sldMk cId="2021449718" sldId="284"/>
            <ac:spMk id="2" creationId="{808A2640-3F0D-178D-29AC-C1E324F1F4E8}"/>
          </ac:spMkLst>
        </pc:spChg>
        <pc:spChg chg="del">
          <ac:chgData name="Samir Mhanna (2119514)" userId="42acdb1e-7c6a-4d29-81c4-afc75570156c" providerId="ADAL" clId="{FE77596B-B697-433E-953C-BBE800D0C73D}" dt="2023-10-20T23:09:46.791" v="1777"/>
          <ac:spMkLst>
            <pc:docMk/>
            <pc:sldMk cId="2021449718" sldId="284"/>
            <ac:spMk id="3" creationId="{A2A74EE1-E28C-CFCE-919F-C4BDCDDE6E7B}"/>
          </ac:spMkLst>
        </pc:spChg>
        <pc:spChg chg="add del mod">
          <ac:chgData name="Samir Mhanna (2119514)" userId="42acdb1e-7c6a-4d29-81c4-afc75570156c" providerId="ADAL" clId="{FE77596B-B697-433E-953C-BBE800D0C73D}" dt="2023-10-20T23:21:57.109" v="1863" actId="478"/>
          <ac:spMkLst>
            <pc:docMk/>
            <pc:sldMk cId="2021449718" sldId="284"/>
            <ac:spMk id="5" creationId="{42E351C6-D92E-5755-A55D-D8EE88E26007}"/>
          </ac:spMkLst>
        </pc:spChg>
        <pc:spChg chg="add del mod">
          <ac:chgData name="Samir Mhanna (2119514)" userId="42acdb1e-7c6a-4d29-81c4-afc75570156c" providerId="ADAL" clId="{FE77596B-B697-433E-953C-BBE800D0C73D}" dt="2023-10-20T23:22:45.326" v="1870" actId="478"/>
          <ac:spMkLst>
            <pc:docMk/>
            <pc:sldMk cId="2021449718" sldId="284"/>
            <ac:spMk id="6" creationId="{2FDCFC00-985F-9004-F5A7-CCE203DBD14F}"/>
          </ac:spMkLst>
        </pc:spChg>
        <pc:spChg chg="add mod">
          <ac:chgData name="Samir Mhanna (2119514)" userId="42acdb1e-7c6a-4d29-81c4-afc75570156c" providerId="ADAL" clId="{FE77596B-B697-433E-953C-BBE800D0C73D}" dt="2023-10-20T23:24:21.941" v="1888" actId="1076"/>
          <ac:spMkLst>
            <pc:docMk/>
            <pc:sldMk cId="2021449718" sldId="284"/>
            <ac:spMk id="7" creationId="{5053842F-515E-F393-0A1A-8652023D261C}"/>
          </ac:spMkLst>
        </pc:spChg>
        <pc:graphicFrameChg chg="add mod modGraphic">
          <ac:chgData name="Samir Mhanna (2119514)" userId="42acdb1e-7c6a-4d29-81c4-afc75570156c" providerId="ADAL" clId="{FE77596B-B697-433E-953C-BBE800D0C73D}" dt="2023-10-20T23:23:15.375" v="1873" actId="1076"/>
          <ac:graphicFrameMkLst>
            <pc:docMk/>
            <pc:sldMk cId="2021449718" sldId="284"/>
            <ac:graphicFrameMk id="4" creationId="{EC6238BE-489C-0A81-8972-0AFA74D2A120}"/>
          </ac:graphicFrameMkLst>
        </pc:graphicFrameChg>
      </pc:sldChg>
      <pc:sldChg chg="new del">
        <pc:chgData name="Samir Mhanna (2119514)" userId="42acdb1e-7c6a-4d29-81c4-afc75570156c" providerId="ADAL" clId="{FE77596B-B697-433E-953C-BBE800D0C73D}" dt="2023-10-20T23:34:00.316" v="1959" actId="47"/>
        <pc:sldMkLst>
          <pc:docMk/>
          <pc:sldMk cId="3530010430" sldId="285"/>
        </pc:sldMkLst>
      </pc:sldChg>
      <pc:sldChg chg="addSp delSp modSp new mod setBg">
        <pc:chgData name="Samir Mhanna (2119514)" userId="42acdb1e-7c6a-4d29-81c4-afc75570156c" providerId="ADAL" clId="{FE77596B-B697-433E-953C-BBE800D0C73D}" dt="2023-10-21T00:54:28.589" v="2321" actId="1076"/>
        <pc:sldMkLst>
          <pc:docMk/>
          <pc:sldMk cId="4142610449" sldId="285"/>
        </pc:sldMkLst>
        <pc:spChg chg="del">
          <ac:chgData name="Samir Mhanna (2119514)" userId="42acdb1e-7c6a-4d29-81c4-afc75570156c" providerId="ADAL" clId="{FE77596B-B697-433E-953C-BBE800D0C73D}" dt="2023-10-21T00:53:05.661" v="2286" actId="478"/>
          <ac:spMkLst>
            <pc:docMk/>
            <pc:sldMk cId="4142610449" sldId="285"/>
            <ac:spMk id="2" creationId="{2A0F35FF-A0B9-5BFE-E8DF-76E92B5627D6}"/>
          </ac:spMkLst>
        </pc:spChg>
        <pc:spChg chg="mod">
          <ac:chgData name="Samir Mhanna (2119514)" userId="42acdb1e-7c6a-4d29-81c4-afc75570156c" providerId="ADAL" clId="{FE77596B-B697-433E-953C-BBE800D0C73D}" dt="2023-10-21T00:54:28.589" v="2321" actId="1076"/>
          <ac:spMkLst>
            <pc:docMk/>
            <pc:sldMk cId="4142610449" sldId="285"/>
            <ac:spMk id="3" creationId="{8E5D13A8-9969-9483-CFF7-E2BCB9DBEC0F}"/>
          </ac:spMkLst>
        </pc:spChg>
        <pc:spChg chg="add del">
          <ac:chgData name="Samir Mhanna (2119514)" userId="42acdb1e-7c6a-4d29-81c4-afc75570156c" providerId="ADAL" clId="{FE77596B-B697-433E-953C-BBE800D0C73D}" dt="2023-10-21T00:54:07.943" v="2302" actId="26606"/>
          <ac:spMkLst>
            <pc:docMk/>
            <pc:sldMk cId="4142610449" sldId="285"/>
            <ac:spMk id="9" creationId="{04812C46-200A-4DEB-A05E-3ED6C68C2387}"/>
          </ac:spMkLst>
        </pc:spChg>
        <pc:spChg chg="add del">
          <ac:chgData name="Samir Mhanna (2119514)" userId="42acdb1e-7c6a-4d29-81c4-afc75570156c" providerId="ADAL" clId="{FE77596B-B697-433E-953C-BBE800D0C73D}" dt="2023-10-21T00:54:07.943" v="2302" actId="26606"/>
          <ac:spMkLst>
            <pc:docMk/>
            <pc:sldMk cId="4142610449" sldId="285"/>
            <ac:spMk id="11" creationId="{D1EA859B-E555-4109-94F3-6700E046E008}"/>
          </ac:spMkLst>
        </pc:spChg>
        <pc:spChg chg="add">
          <ac:chgData name="Samir Mhanna (2119514)" userId="42acdb1e-7c6a-4d29-81c4-afc75570156c" providerId="ADAL" clId="{FE77596B-B697-433E-953C-BBE800D0C73D}" dt="2023-10-21T00:54:07.943" v="2302" actId="26606"/>
          <ac:spMkLst>
            <pc:docMk/>
            <pc:sldMk cId="4142610449" sldId="285"/>
            <ac:spMk id="16" creationId="{1CDD8E39-EA14-4679-9655-1BFF5A7B63EE}"/>
          </ac:spMkLst>
        </pc:spChg>
        <pc:picChg chg="add mod">
          <ac:chgData name="Samir Mhanna (2119514)" userId="42acdb1e-7c6a-4d29-81c4-afc75570156c" providerId="ADAL" clId="{FE77596B-B697-433E-953C-BBE800D0C73D}" dt="2023-10-21T00:54:07.943" v="2302" actId="26606"/>
          <ac:picMkLst>
            <pc:docMk/>
            <pc:sldMk cId="4142610449" sldId="285"/>
            <ac:picMk id="5" creationId="{342765DB-17B5-64EE-1A1C-CB167FEB8A63}"/>
          </ac:picMkLst>
        </pc:picChg>
      </pc:sldChg>
      <pc:sldChg chg="addSp modSp new mod setBg">
        <pc:chgData name="Samir Mhanna (2119514)" userId="42acdb1e-7c6a-4d29-81c4-afc75570156c" providerId="ADAL" clId="{FE77596B-B697-433E-953C-BBE800D0C73D}" dt="2023-10-22T20:12:59.316" v="3113" actId="26606"/>
        <pc:sldMkLst>
          <pc:docMk/>
          <pc:sldMk cId="1240133245" sldId="286"/>
        </pc:sldMkLst>
        <pc:spChg chg="mod">
          <ac:chgData name="Samir Mhanna (2119514)" userId="42acdb1e-7c6a-4d29-81c4-afc75570156c" providerId="ADAL" clId="{FE77596B-B697-433E-953C-BBE800D0C73D}" dt="2023-10-22T20:12:59.316" v="3113" actId="26606"/>
          <ac:spMkLst>
            <pc:docMk/>
            <pc:sldMk cId="1240133245" sldId="286"/>
            <ac:spMk id="2" creationId="{B97FB68D-EECF-C75A-FCD6-B8DB7C85C368}"/>
          </ac:spMkLst>
        </pc:spChg>
        <pc:spChg chg="mod">
          <ac:chgData name="Samir Mhanna (2119514)" userId="42acdb1e-7c6a-4d29-81c4-afc75570156c" providerId="ADAL" clId="{FE77596B-B697-433E-953C-BBE800D0C73D}" dt="2023-10-22T20:12:59.316" v="3113" actId="26606"/>
          <ac:spMkLst>
            <pc:docMk/>
            <pc:sldMk cId="1240133245" sldId="286"/>
            <ac:spMk id="3" creationId="{496D620D-6CE1-ADD4-C79B-A74272A67FB2}"/>
          </ac:spMkLst>
        </pc:spChg>
        <pc:spChg chg="add">
          <ac:chgData name="Samir Mhanna (2119514)" userId="42acdb1e-7c6a-4d29-81c4-afc75570156c" providerId="ADAL" clId="{FE77596B-B697-433E-953C-BBE800D0C73D}" dt="2023-10-22T20:12:59.316" v="3113" actId="26606"/>
          <ac:spMkLst>
            <pc:docMk/>
            <pc:sldMk cId="1240133245" sldId="286"/>
            <ac:spMk id="10" creationId="{45D37F4E-DDB4-456B-97E0-9937730A039F}"/>
          </ac:spMkLst>
        </pc:spChg>
        <pc:spChg chg="add">
          <ac:chgData name="Samir Mhanna (2119514)" userId="42acdb1e-7c6a-4d29-81c4-afc75570156c" providerId="ADAL" clId="{FE77596B-B697-433E-953C-BBE800D0C73D}" dt="2023-10-22T20:12:59.316" v="3113" actId="26606"/>
          <ac:spMkLst>
            <pc:docMk/>
            <pc:sldMk cId="1240133245" sldId="286"/>
            <ac:spMk id="12" creationId="{B2DD41CD-8F47-4F56-AD12-4E2FF7696987}"/>
          </ac:spMkLst>
        </pc:spChg>
        <pc:picChg chg="add mod">
          <ac:chgData name="Samir Mhanna (2119514)" userId="42acdb1e-7c6a-4d29-81c4-afc75570156c" providerId="ADAL" clId="{FE77596B-B697-433E-953C-BBE800D0C73D}" dt="2023-10-22T20:12:59.316" v="3113" actId="26606"/>
          <ac:picMkLst>
            <pc:docMk/>
            <pc:sldMk cId="1240133245" sldId="286"/>
            <ac:picMk id="5" creationId="{24EA1D7C-A489-365F-229F-CDA14AC3398F}"/>
          </ac:picMkLst>
        </pc:picChg>
      </pc:sldChg>
      <pc:sldChg chg="new del">
        <pc:chgData name="Samir Mhanna (2119514)" userId="42acdb1e-7c6a-4d29-81c4-afc75570156c" providerId="ADAL" clId="{FE77596B-B697-433E-953C-BBE800D0C73D}" dt="2023-10-22T20:10:08.260" v="3111" actId="47"/>
        <pc:sldMkLst>
          <pc:docMk/>
          <pc:sldMk cId="73472892" sldId="287"/>
        </pc:sldMkLst>
      </pc:sldChg>
      <pc:sldChg chg="addSp delSp modSp new del mod setBg">
        <pc:chgData name="Samir Mhanna (2119514)" userId="42acdb1e-7c6a-4d29-81c4-afc75570156c" providerId="ADAL" clId="{FE77596B-B697-433E-953C-BBE800D0C73D}" dt="2023-10-22T19:51:45.926" v="2985" actId="2696"/>
        <pc:sldMkLst>
          <pc:docMk/>
          <pc:sldMk cId="312539465" sldId="288"/>
        </pc:sldMkLst>
        <pc:spChg chg="mod">
          <ac:chgData name="Samir Mhanna (2119514)" userId="42acdb1e-7c6a-4d29-81c4-afc75570156c" providerId="ADAL" clId="{FE77596B-B697-433E-953C-BBE800D0C73D}" dt="2023-10-22T19:51:19.614" v="2982" actId="26606"/>
          <ac:spMkLst>
            <pc:docMk/>
            <pc:sldMk cId="312539465" sldId="288"/>
            <ac:spMk id="2" creationId="{46834C4E-44D0-8FC0-9D84-8C483EF96C91}"/>
          </ac:spMkLst>
        </pc:spChg>
        <pc:spChg chg="mod">
          <ac:chgData name="Samir Mhanna (2119514)" userId="42acdb1e-7c6a-4d29-81c4-afc75570156c" providerId="ADAL" clId="{FE77596B-B697-433E-953C-BBE800D0C73D}" dt="2023-10-22T19:51:32.165" v="2984" actId="14100"/>
          <ac:spMkLst>
            <pc:docMk/>
            <pc:sldMk cId="312539465" sldId="288"/>
            <ac:spMk id="3" creationId="{4A3533BD-CFE7-4A85-6C06-A7CE11371185}"/>
          </ac:spMkLst>
        </pc:spChg>
        <pc:spChg chg="add mod">
          <ac:chgData name="Samir Mhanna (2119514)" userId="42acdb1e-7c6a-4d29-81c4-afc75570156c" providerId="ADAL" clId="{FE77596B-B697-433E-953C-BBE800D0C73D}" dt="2023-10-22T19:51:19.614" v="2982" actId="26606"/>
          <ac:spMkLst>
            <pc:docMk/>
            <pc:sldMk cId="312539465" sldId="288"/>
            <ac:spMk id="7" creationId="{D269E3E7-5A8F-B54E-4C6D-020FAE461313}"/>
          </ac:spMkLst>
        </pc:spChg>
        <pc:spChg chg="add del">
          <ac:chgData name="Samir Mhanna (2119514)" userId="42acdb1e-7c6a-4d29-81c4-afc75570156c" providerId="ADAL" clId="{FE77596B-B697-433E-953C-BBE800D0C73D}" dt="2023-10-22T19:50:09.940" v="2978" actId="26606"/>
          <ac:spMkLst>
            <pc:docMk/>
            <pc:sldMk cId="312539465" sldId="288"/>
            <ac:spMk id="9" creationId="{C0763A76-9F1C-4FC5-82B7-DD475DA461B2}"/>
          </ac:spMkLst>
        </pc:spChg>
        <pc:spChg chg="add del">
          <ac:chgData name="Samir Mhanna (2119514)" userId="42acdb1e-7c6a-4d29-81c4-afc75570156c" providerId="ADAL" clId="{FE77596B-B697-433E-953C-BBE800D0C73D}" dt="2023-10-22T19:50:09.940" v="2978" actId="26606"/>
          <ac:spMkLst>
            <pc:docMk/>
            <pc:sldMk cId="312539465" sldId="288"/>
            <ac:spMk id="11" creationId="{E81BF4F6-F2CF-4984-9D14-D6966D92F99F}"/>
          </ac:spMkLst>
        </pc:spChg>
        <pc:spChg chg="add del">
          <ac:chgData name="Samir Mhanna (2119514)" userId="42acdb1e-7c6a-4d29-81c4-afc75570156c" providerId="ADAL" clId="{FE77596B-B697-433E-953C-BBE800D0C73D}" dt="2023-10-22T19:51:19.582" v="2981" actId="26606"/>
          <ac:spMkLst>
            <pc:docMk/>
            <pc:sldMk cId="312539465" sldId="288"/>
            <ac:spMk id="12" creationId="{F13C74B1-5B17-4795-BED0-7140497B445A}"/>
          </ac:spMkLst>
        </pc:spChg>
        <pc:spChg chg="add del">
          <ac:chgData name="Samir Mhanna (2119514)" userId="42acdb1e-7c6a-4d29-81c4-afc75570156c" providerId="ADAL" clId="{FE77596B-B697-433E-953C-BBE800D0C73D}" dt="2023-10-22T19:51:19.582" v="2981" actId="26606"/>
          <ac:spMkLst>
            <pc:docMk/>
            <pc:sldMk cId="312539465" sldId="288"/>
            <ac:spMk id="14" creationId="{D4974D33-8DC5-464E-8C6D-BE58F0669C17}"/>
          </ac:spMkLst>
        </pc:spChg>
        <pc:spChg chg="add">
          <ac:chgData name="Samir Mhanna (2119514)" userId="42acdb1e-7c6a-4d29-81c4-afc75570156c" providerId="ADAL" clId="{FE77596B-B697-433E-953C-BBE800D0C73D}" dt="2023-10-22T19:51:19.614" v="2982" actId="26606"/>
          <ac:spMkLst>
            <pc:docMk/>
            <pc:sldMk cId="312539465" sldId="288"/>
            <ac:spMk id="16" creationId="{D009D6D5-DAC2-4A8B-A17A-E206B9012D09}"/>
          </ac:spMkLst>
        </pc:spChg>
        <pc:picChg chg="add del">
          <ac:chgData name="Samir Mhanna (2119514)" userId="42acdb1e-7c6a-4d29-81c4-afc75570156c" providerId="ADAL" clId="{FE77596B-B697-433E-953C-BBE800D0C73D}" dt="2023-10-22T19:50:09.940" v="2978" actId="26606"/>
          <ac:picMkLst>
            <pc:docMk/>
            <pc:sldMk cId="312539465" sldId="288"/>
            <ac:picMk id="5" creationId="{D7139D0D-6FBA-8F14-AE85-8763A0087B09}"/>
          </ac:picMkLst>
        </pc:picChg>
        <pc:picChg chg="add mod">
          <ac:chgData name="Samir Mhanna (2119514)" userId="42acdb1e-7c6a-4d29-81c4-afc75570156c" providerId="ADAL" clId="{FE77596B-B697-433E-953C-BBE800D0C73D}" dt="2023-10-22T19:51:19.614" v="2982" actId="26606"/>
          <ac:picMkLst>
            <pc:docMk/>
            <pc:sldMk cId="312539465" sldId="288"/>
            <ac:picMk id="6" creationId="{3A64FB82-8413-C258-7D90-09462C8F1B08}"/>
          </ac:picMkLst>
        </pc:picChg>
      </pc:sldChg>
      <pc:sldChg chg="new del">
        <pc:chgData name="Samir Mhanna (2119514)" userId="42acdb1e-7c6a-4d29-81c4-afc75570156c" providerId="ADAL" clId="{FE77596B-B697-433E-953C-BBE800D0C73D}" dt="2023-10-22T19:52:05.869" v="2989" actId="47"/>
        <pc:sldMkLst>
          <pc:docMk/>
          <pc:sldMk cId="2564252527" sldId="288"/>
        </pc:sldMkLst>
      </pc:sldChg>
      <pc:sldChg chg="delSp modSp add mod setBg delDesignElem">
        <pc:chgData name="Samir Mhanna (2119514)" userId="42acdb1e-7c6a-4d29-81c4-afc75570156c" providerId="ADAL" clId="{FE77596B-B697-433E-953C-BBE800D0C73D}" dt="2023-10-22T19:54:12.581" v="2998" actId="14100"/>
        <pc:sldMkLst>
          <pc:docMk/>
          <pc:sldMk cId="93063090" sldId="289"/>
        </pc:sldMkLst>
        <pc:spChg chg="mod">
          <ac:chgData name="Samir Mhanna (2119514)" userId="42acdb1e-7c6a-4d29-81c4-afc75570156c" providerId="ADAL" clId="{FE77596B-B697-433E-953C-BBE800D0C73D}" dt="2023-10-22T19:54:12.581" v="2998" actId="14100"/>
          <ac:spMkLst>
            <pc:docMk/>
            <pc:sldMk cId="93063090" sldId="289"/>
            <ac:spMk id="3" creationId="{4A3533BD-CFE7-4A85-6C06-A7CE11371185}"/>
          </ac:spMkLst>
        </pc:spChg>
        <pc:spChg chg="del">
          <ac:chgData name="Samir Mhanna (2119514)" userId="42acdb1e-7c6a-4d29-81c4-afc75570156c" providerId="ADAL" clId="{FE77596B-B697-433E-953C-BBE800D0C73D}" dt="2023-10-22T19:52:03.448" v="2988"/>
          <ac:spMkLst>
            <pc:docMk/>
            <pc:sldMk cId="93063090" sldId="289"/>
            <ac:spMk id="16" creationId="{D009D6D5-DAC2-4A8B-A17A-E206B9012D09}"/>
          </ac:spMkLst>
        </pc:spChg>
      </pc:sldChg>
      <pc:sldChg chg="new del">
        <pc:chgData name="Samir Mhanna (2119514)" userId="42acdb1e-7c6a-4d29-81c4-afc75570156c" providerId="ADAL" clId="{FE77596B-B697-433E-953C-BBE800D0C73D}" dt="2023-10-22T20:14:06.434" v="3119" actId="47"/>
        <pc:sldMkLst>
          <pc:docMk/>
          <pc:sldMk cId="3019945877" sldId="290"/>
        </pc:sldMkLst>
      </pc:sldChg>
      <pc:sldChg chg="addSp delSp modSp add mod setBg delDesignElem">
        <pc:chgData name="Samir Mhanna (2119514)" userId="42acdb1e-7c6a-4d29-81c4-afc75570156c" providerId="ADAL" clId="{FE77596B-B697-433E-953C-BBE800D0C73D}" dt="2023-10-22T20:14:38.659" v="3121" actId="27636"/>
        <pc:sldMkLst>
          <pc:docMk/>
          <pc:sldMk cId="880485569" sldId="291"/>
        </pc:sldMkLst>
        <pc:spChg chg="mod">
          <ac:chgData name="Samir Mhanna (2119514)" userId="42acdb1e-7c6a-4d29-81c4-afc75570156c" providerId="ADAL" clId="{FE77596B-B697-433E-953C-BBE800D0C73D}" dt="2023-10-22T20:14:02.731" v="3117" actId="27636"/>
          <ac:spMkLst>
            <pc:docMk/>
            <pc:sldMk cId="880485569" sldId="291"/>
            <ac:spMk id="3" creationId="{400B45C8-1E24-211A-495B-B5AA78D31CBB}"/>
          </ac:spMkLst>
        </pc:spChg>
        <pc:spChg chg="add mod">
          <ac:chgData name="Samir Mhanna (2119514)" userId="42acdb1e-7c6a-4d29-81c4-afc75570156c" providerId="ADAL" clId="{FE77596B-B697-433E-953C-BBE800D0C73D}" dt="2023-10-22T20:14:38.659" v="3121" actId="27636"/>
          <ac:spMkLst>
            <pc:docMk/>
            <pc:sldMk cId="880485569" sldId="291"/>
            <ac:spMk id="4" creationId="{CD15ED7B-3AD8-49BC-4DD0-6B907009BAEA}"/>
          </ac:spMkLst>
        </pc:spChg>
        <pc:spChg chg="mod">
          <ac:chgData name="Samir Mhanna (2119514)" userId="42acdb1e-7c6a-4d29-81c4-afc75570156c" providerId="ADAL" clId="{FE77596B-B697-433E-953C-BBE800D0C73D}" dt="2023-10-22T20:14:38.284" v="3120"/>
          <ac:spMkLst>
            <pc:docMk/>
            <pc:sldMk cId="880485569" sldId="291"/>
            <ac:spMk id="7" creationId="{F0177B44-9497-49D5-9D81-5D398584D544}"/>
          </ac:spMkLst>
        </pc:spChg>
        <pc:spChg chg="mod">
          <ac:chgData name="Samir Mhanna (2119514)" userId="42acdb1e-7c6a-4d29-81c4-afc75570156c" providerId="ADAL" clId="{FE77596B-B697-433E-953C-BBE800D0C73D}" dt="2023-10-22T20:14:38.284" v="3120"/>
          <ac:spMkLst>
            <pc:docMk/>
            <pc:sldMk cId="880485569" sldId="291"/>
            <ac:spMk id="8" creationId="{C0110A6D-2FE5-F3E1-B35B-151F393A865D}"/>
          </ac:spMkLst>
        </pc:spChg>
        <pc:spChg chg="mod">
          <ac:chgData name="Samir Mhanna (2119514)" userId="42acdb1e-7c6a-4d29-81c4-afc75570156c" providerId="ADAL" clId="{FE77596B-B697-433E-953C-BBE800D0C73D}" dt="2023-10-22T20:14:38.284" v="3120"/>
          <ac:spMkLst>
            <pc:docMk/>
            <pc:sldMk cId="880485569" sldId="291"/>
            <ac:spMk id="9" creationId="{5E9BC8EA-1F86-2A7C-8B00-28C6ADCCF3C2}"/>
          </ac:spMkLst>
        </pc:spChg>
        <pc:spChg chg="del">
          <ac:chgData name="Samir Mhanna (2119514)" userId="42acdb1e-7c6a-4d29-81c4-afc75570156c" providerId="ADAL" clId="{FE77596B-B697-433E-953C-BBE800D0C73D}" dt="2023-10-22T20:14:02.591" v="3116"/>
          <ac:spMkLst>
            <pc:docMk/>
            <pc:sldMk cId="880485569" sldId="291"/>
            <ac:spMk id="10" creationId="{435959F4-53DA-47FF-BC24-1E5B75C69876}"/>
          </ac:spMkLst>
        </pc:spChg>
        <pc:spChg chg="mod">
          <ac:chgData name="Samir Mhanna (2119514)" userId="42acdb1e-7c6a-4d29-81c4-afc75570156c" providerId="ADAL" clId="{FE77596B-B697-433E-953C-BBE800D0C73D}" dt="2023-10-22T20:14:38.284" v="3120"/>
          <ac:spMkLst>
            <pc:docMk/>
            <pc:sldMk cId="880485569" sldId="291"/>
            <ac:spMk id="11" creationId="{8E033D2C-9457-CC00-2612-8C8F388FD741}"/>
          </ac:spMkLst>
        </pc:spChg>
        <pc:spChg chg="mod">
          <ac:chgData name="Samir Mhanna (2119514)" userId="42acdb1e-7c6a-4d29-81c4-afc75570156c" providerId="ADAL" clId="{FE77596B-B697-433E-953C-BBE800D0C73D}" dt="2023-10-22T20:14:38.284" v="3120"/>
          <ac:spMkLst>
            <pc:docMk/>
            <pc:sldMk cId="880485569" sldId="291"/>
            <ac:spMk id="20" creationId="{6E02F44B-C6BF-8497-3B61-78E22A50035F}"/>
          </ac:spMkLst>
        </pc:spChg>
        <pc:spChg chg="del">
          <ac:chgData name="Samir Mhanna (2119514)" userId="42acdb1e-7c6a-4d29-81c4-afc75570156c" providerId="ADAL" clId="{FE77596B-B697-433E-953C-BBE800D0C73D}" dt="2023-10-22T20:14:02.591" v="3116"/>
          <ac:spMkLst>
            <pc:docMk/>
            <pc:sldMk cId="880485569" sldId="291"/>
            <ac:spMk id="21" creationId="{59226104-0061-4319-8237-9C001BF85D49}"/>
          </ac:spMkLst>
        </pc:spChg>
        <pc:spChg chg="mod">
          <ac:chgData name="Samir Mhanna (2119514)" userId="42acdb1e-7c6a-4d29-81c4-afc75570156c" providerId="ADAL" clId="{FE77596B-B697-433E-953C-BBE800D0C73D}" dt="2023-10-22T20:14:38.284" v="3120"/>
          <ac:spMkLst>
            <pc:docMk/>
            <pc:sldMk cId="880485569" sldId="291"/>
            <ac:spMk id="22" creationId="{73E09A88-AFF3-5882-D358-5BE984E50E6C}"/>
          </ac:spMkLst>
        </pc:spChg>
        <pc:spChg chg="mod">
          <ac:chgData name="Samir Mhanna (2119514)" userId="42acdb1e-7c6a-4d29-81c4-afc75570156c" providerId="ADAL" clId="{FE77596B-B697-433E-953C-BBE800D0C73D}" dt="2023-10-22T20:14:38.284" v="3120"/>
          <ac:spMkLst>
            <pc:docMk/>
            <pc:sldMk cId="880485569" sldId="291"/>
            <ac:spMk id="30" creationId="{7C7DCFC9-1429-472A-F0FB-7541E5D8381E}"/>
          </ac:spMkLst>
        </pc:spChg>
        <pc:spChg chg="del">
          <ac:chgData name="Samir Mhanna (2119514)" userId="42acdb1e-7c6a-4d29-81c4-afc75570156c" providerId="ADAL" clId="{FE77596B-B697-433E-953C-BBE800D0C73D}" dt="2023-10-22T20:14:02.591" v="3116"/>
          <ac:spMkLst>
            <pc:docMk/>
            <pc:sldMk cId="880485569" sldId="291"/>
            <ac:spMk id="31" creationId="{2F9C493A-9F03-49B4-B3FB-19CE5AC115BE}"/>
          </ac:spMkLst>
        </pc:spChg>
        <pc:spChg chg="add mod">
          <ac:chgData name="Samir Mhanna (2119514)" userId="42acdb1e-7c6a-4d29-81c4-afc75570156c" providerId="ADAL" clId="{FE77596B-B697-433E-953C-BBE800D0C73D}" dt="2023-10-22T20:14:38.659" v="3121" actId="27636"/>
          <ac:spMkLst>
            <pc:docMk/>
            <pc:sldMk cId="880485569" sldId="291"/>
            <ac:spMk id="32" creationId="{3F61B161-9FA1-BB05-8699-5491A005583B}"/>
          </ac:spMkLst>
        </pc:spChg>
        <pc:spChg chg="del">
          <ac:chgData name="Samir Mhanna (2119514)" userId="42acdb1e-7c6a-4d29-81c4-afc75570156c" providerId="ADAL" clId="{FE77596B-B697-433E-953C-BBE800D0C73D}" dt="2023-10-22T20:14:02.591" v="3116"/>
          <ac:spMkLst>
            <pc:docMk/>
            <pc:sldMk cId="880485569" sldId="291"/>
            <ac:spMk id="33" creationId="{90A46C7D-C1BB-49B8-8D37-39742820E964}"/>
          </ac:spMkLst>
        </pc:spChg>
        <pc:spChg chg="mod">
          <ac:chgData name="Samir Mhanna (2119514)" userId="42acdb1e-7c6a-4d29-81c4-afc75570156c" providerId="ADAL" clId="{FE77596B-B697-433E-953C-BBE800D0C73D}" dt="2023-10-22T20:14:38.284" v="3120"/>
          <ac:spMkLst>
            <pc:docMk/>
            <pc:sldMk cId="880485569" sldId="291"/>
            <ac:spMk id="42" creationId="{0E2D043C-405A-CF28-FC5E-1EC047114B9C}"/>
          </ac:spMkLst>
        </pc:spChg>
        <pc:spChg chg="del">
          <ac:chgData name="Samir Mhanna (2119514)" userId="42acdb1e-7c6a-4d29-81c4-afc75570156c" providerId="ADAL" clId="{FE77596B-B697-433E-953C-BBE800D0C73D}" dt="2023-10-22T20:14:02.591" v="3116"/>
          <ac:spMkLst>
            <pc:docMk/>
            <pc:sldMk cId="880485569" sldId="291"/>
            <ac:spMk id="43" creationId="{D5B4F0F5-BE58-4EC0-B650-A71A07437CDD}"/>
          </ac:spMkLst>
        </pc:spChg>
        <pc:spChg chg="mod">
          <ac:chgData name="Samir Mhanna (2119514)" userId="42acdb1e-7c6a-4d29-81c4-afc75570156c" providerId="ADAL" clId="{FE77596B-B697-433E-953C-BBE800D0C73D}" dt="2023-10-22T20:14:38.284" v="3120"/>
          <ac:spMkLst>
            <pc:docMk/>
            <pc:sldMk cId="880485569" sldId="291"/>
            <ac:spMk id="53" creationId="{3284D653-8A0D-50F1-5CE5-E8526E3AC068}"/>
          </ac:spMkLst>
        </pc:spChg>
        <pc:spChg chg="mod">
          <ac:chgData name="Samir Mhanna (2119514)" userId="42acdb1e-7c6a-4d29-81c4-afc75570156c" providerId="ADAL" clId="{FE77596B-B697-433E-953C-BBE800D0C73D}" dt="2023-10-22T20:14:38.284" v="3120"/>
          <ac:spMkLst>
            <pc:docMk/>
            <pc:sldMk cId="880485569" sldId="291"/>
            <ac:spMk id="54" creationId="{DB3B90E7-3C6E-EDC1-BD9B-0F06E2AD1B73}"/>
          </ac:spMkLst>
        </pc:spChg>
        <pc:spChg chg="mod">
          <ac:chgData name="Samir Mhanna (2119514)" userId="42acdb1e-7c6a-4d29-81c4-afc75570156c" providerId="ADAL" clId="{FE77596B-B697-433E-953C-BBE800D0C73D}" dt="2023-10-22T20:14:38.284" v="3120"/>
          <ac:spMkLst>
            <pc:docMk/>
            <pc:sldMk cId="880485569" sldId="291"/>
            <ac:spMk id="55" creationId="{9320E7DA-31C2-145A-0DF6-89CC6CC996A0}"/>
          </ac:spMkLst>
        </pc:spChg>
        <pc:spChg chg="mod">
          <ac:chgData name="Samir Mhanna (2119514)" userId="42acdb1e-7c6a-4d29-81c4-afc75570156c" providerId="ADAL" clId="{FE77596B-B697-433E-953C-BBE800D0C73D}" dt="2023-10-22T20:14:38.284" v="3120"/>
          <ac:spMkLst>
            <pc:docMk/>
            <pc:sldMk cId="880485569" sldId="291"/>
            <ac:spMk id="56" creationId="{F2077627-AC84-AE49-C2BC-993CE218566B}"/>
          </ac:spMkLst>
        </pc:spChg>
        <pc:spChg chg="add mod">
          <ac:chgData name="Samir Mhanna (2119514)" userId="42acdb1e-7c6a-4d29-81c4-afc75570156c" providerId="ADAL" clId="{FE77596B-B697-433E-953C-BBE800D0C73D}" dt="2023-10-22T20:14:38.659" v="3121" actId="27636"/>
          <ac:spMkLst>
            <pc:docMk/>
            <pc:sldMk cId="880485569" sldId="291"/>
            <ac:spMk id="57" creationId="{3DDA25CA-ED38-3BFE-618E-E00E2F2D7A7F}"/>
          </ac:spMkLst>
        </pc:spChg>
        <pc:spChg chg="add mod">
          <ac:chgData name="Samir Mhanna (2119514)" userId="42acdb1e-7c6a-4d29-81c4-afc75570156c" providerId="ADAL" clId="{FE77596B-B697-433E-953C-BBE800D0C73D}" dt="2023-10-22T20:14:38.659" v="3121" actId="27636"/>
          <ac:spMkLst>
            <pc:docMk/>
            <pc:sldMk cId="880485569" sldId="291"/>
            <ac:spMk id="58" creationId="{56E19890-9825-AFA8-4BEA-EB4060271D75}"/>
          </ac:spMkLst>
        </pc:spChg>
        <pc:spChg chg="add mod">
          <ac:chgData name="Samir Mhanna (2119514)" userId="42acdb1e-7c6a-4d29-81c4-afc75570156c" providerId="ADAL" clId="{FE77596B-B697-433E-953C-BBE800D0C73D}" dt="2023-10-22T20:14:38.659" v="3121" actId="27636"/>
          <ac:spMkLst>
            <pc:docMk/>
            <pc:sldMk cId="880485569" sldId="291"/>
            <ac:spMk id="59" creationId="{A0DB5972-E771-25C2-4EDA-BC5487455018}"/>
          </ac:spMkLst>
        </pc:spChg>
        <pc:spChg chg="mod">
          <ac:chgData name="Samir Mhanna (2119514)" userId="42acdb1e-7c6a-4d29-81c4-afc75570156c" providerId="ADAL" clId="{FE77596B-B697-433E-953C-BBE800D0C73D}" dt="2023-10-22T20:14:38.284" v="3120"/>
          <ac:spMkLst>
            <pc:docMk/>
            <pc:sldMk cId="880485569" sldId="291"/>
            <ac:spMk id="61" creationId="{E96A5027-B05E-33B7-C434-FDC0D80B6883}"/>
          </ac:spMkLst>
        </pc:spChg>
        <pc:spChg chg="mod">
          <ac:chgData name="Samir Mhanna (2119514)" userId="42acdb1e-7c6a-4d29-81c4-afc75570156c" providerId="ADAL" clId="{FE77596B-B697-433E-953C-BBE800D0C73D}" dt="2023-10-22T20:14:38.284" v="3120"/>
          <ac:spMkLst>
            <pc:docMk/>
            <pc:sldMk cId="880485569" sldId="291"/>
            <ac:spMk id="63" creationId="{D7577CE8-18F5-7105-4A89-A92AACDC2F11}"/>
          </ac:spMkLst>
        </pc:spChg>
        <pc:spChg chg="mod">
          <ac:chgData name="Samir Mhanna (2119514)" userId="42acdb1e-7c6a-4d29-81c4-afc75570156c" providerId="ADAL" clId="{FE77596B-B697-433E-953C-BBE800D0C73D}" dt="2023-10-22T20:14:38.284" v="3120"/>
          <ac:spMkLst>
            <pc:docMk/>
            <pc:sldMk cId="880485569" sldId="291"/>
            <ac:spMk id="64" creationId="{77AFC5B1-CDAC-3421-C105-4AD0302B7F9F}"/>
          </ac:spMkLst>
        </pc:spChg>
        <pc:spChg chg="mod">
          <ac:chgData name="Samir Mhanna (2119514)" userId="42acdb1e-7c6a-4d29-81c4-afc75570156c" providerId="ADAL" clId="{FE77596B-B697-433E-953C-BBE800D0C73D}" dt="2023-10-22T20:14:38.284" v="3120"/>
          <ac:spMkLst>
            <pc:docMk/>
            <pc:sldMk cId="880485569" sldId="291"/>
            <ac:spMk id="65" creationId="{A554B2F4-3CF5-5459-D9C1-16A680DFF7CE}"/>
          </ac:spMkLst>
        </pc:spChg>
        <pc:spChg chg="mod">
          <ac:chgData name="Samir Mhanna (2119514)" userId="42acdb1e-7c6a-4d29-81c4-afc75570156c" providerId="ADAL" clId="{FE77596B-B697-433E-953C-BBE800D0C73D}" dt="2023-10-22T20:14:38.284" v="3120"/>
          <ac:spMkLst>
            <pc:docMk/>
            <pc:sldMk cId="880485569" sldId="291"/>
            <ac:spMk id="66" creationId="{EF8BDFEB-1333-1528-F550-50166413A3EA}"/>
          </ac:spMkLst>
        </pc:spChg>
        <pc:spChg chg="add mod">
          <ac:chgData name="Samir Mhanna (2119514)" userId="42acdb1e-7c6a-4d29-81c4-afc75570156c" providerId="ADAL" clId="{FE77596B-B697-433E-953C-BBE800D0C73D}" dt="2023-10-22T20:14:38.659" v="3121" actId="27636"/>
          <ac:spMkLst>
            <pc:docMk/>
            <pc:sldMk cId="880485569" sldId="291"/>
            <ac:spMk id="67" creationId="{3C014084-321F-FD1D-34CD-3C2129C957E6}"/>
          </ac:spMkLst>
        </pc:spChg>
        <pc:spChg chg="add mod">
          <ac:chgData name="Samir Mhanna (2119514)" userId="42acdb1e-7c6a-4d29-81c4-afc75570156c" providerId="ADAL" clId="{FE77596B-B697-433E-953C-BBE800D0C73D}" dt="2023-10-22T20:14:38.659" v="3121" actId="27636"/>
          <ac:spMkLst>
            <pc:docMk/>
            <pc:sldMk cId="880485569" sldId="291"/>
            <ac:spMk id="69" creationId="{846A9E3C-3359-E94E-8536-3F8D0DEE7EA6}"/>
          </ac:spMkLst>
        </pc:spChg>
        <pc:spChg chg="mod">
          <ac:chgData name="Samir Mhanna (2119514)" userId="42acdb1e-7c6a-4d29-81c4-afc75570156c" providerId="ADAL" clId="{FE77596B-B697-433E-953C-BBE800D0C73D}" dt="2023-10-22T20:14:38.284" v="3120"/>
          <ac:spMkLst>
            <pc:docMk/>
            <pc:sldMk cId="880485569" sldId="291"/>
            <ac:spMk id="71" creationId="{0FF14E32-82A7-4ED4-173B-0DA7F0C55AF1}"/>
          </ac:spMkLst>
        </pc:spChg>
        <pc:spChg chg="mod">
          <ac:chgData name="Samir Mhanna (2119514)" userId="42acdb1e-7c6a-4d29-81c4-afc75570156c" providerId="ADAL" clId="{FE77596B-B697-433E-953C-BBE800D0C73D}" dt="2023-10-22T20:14:38.284" v="3120"/>
          <ac:spMkLst>
            <pc:docMk/>
            <pc:sldMk cId="880485569" sldId="291"/>
            <ac:spMk id="72" creationId="{ABEBCF2E-F5FE-B74E-160E-62BE2EF4588F}"/>
          </ac:spMkLst>
        </pc:spChg>
        <pc:spChg chg="mod">
          <ac:chgData name="Samir Mhanna (2119514)" userId="42acdb1e-7c6a-4d29-81c4-afc75570156c" providerId="ADAL" clId="{FE77596B-B697-433E-953C-BBE800D0C73D}" dt="2023-10-22T20:14:38.284" v="3120"/>
          <ac:spMkLst>
            <pc:docMk/>
            <pc:sldMk cId="880485569" sldId="291"/>
            <ac:spMk id="73" creationId="{1CBCC975-45F5-8F5D-D8D1-5A4250DD9CA2}"/>
          </ac:spMkLst>
        </pc:spChg>
        <pc:spChg chg="mod">
          <ac:chgData name="Samir Mhanna (2119514)" userId="42acdb1e-7c6a-4d29-81c4-afc75570156c" providerId="ADAL" clId="{FE77596B-B697-433E-953C-BBE800D0C73D}" dt="2023-10-22T20:14:38.284" v="3120"/>
          <ac:spMkLst>
            <pc:docMk/>
            <pc:sldMk cId="880485569" sldId="291"/>
            <ac:spMk id="74" creationId="{F82E984C-14BB-3379-431F-8CE2CCDB2433}"/>
          </ac:spMkLst>
        </pc:spChg>
        <pc:spChg chg="mod">
          <ac:chgData name="Samir Mhanna (2119514)" userId="42acdb1e-7c6a-4d29-81c4-afc75570156c" providerId="ADAL" clId="{FE77596B-B697-433E-953C-BBE800D0C73D}" dt="2023-10-22T20:14:38.284" v="3120"/>
          <ac:spMkLst>
            <pc:docMk/>
            <pc:sldMk cId="880485569" sldId="291"/>
            <ac:spMk id="75" creationId="{EF117423-60D3-B993-F9D7-13E6B31DD68E}"/>
          </ac:spMkLst>
        </pc:spChg>
        <pc:spChg chg="mod">
          <ac:chgData name="Samir Mhanna (2119514)" userId="42acdb1e-7c6a-4d29-81c4-afc75570156c" providerId="ADAL" clId="{FE77596B-B697-433E-953C-BBE800D0C73D}" dt="2023-10-22T20:14:38.284" v="3120"/>
          <ac:spMkLst>
            <pc:docMk/>
            <pc:sldMk cId="880485569" sldId="291"/>
            <ac:spMk id="76" creationId="{5E6CBEA8-B158-43EB-54A3-6D7ABAD7D494}"/>
          </ac:spMkLst>
        </pc:spChg>
        <pc:spChg chg="mod">
          <ac:chgData name="Samir Mhanna (2119514)" userId="42acdb1e-7c6a-4d29-81c4-afc75570156c" providerId="ADAL" clId="{FE77596B-B697-433E-953C-BBE800D0C73D}" dt="2023-10-22T20:14:38.284" v="3120"/>
          <ac:spMkLst>
            <pc:docMk/>
            <pc:sldMk cId="880485569" sldId="291"/>
            <ac:spMk id="77" creationId="{D54DBFC2-B6C3-1737-A59B-79D325AC8F0C}"/>
          </ac:spMkLst>
        </pc:spChg>
        <pc:grpChg chg="add mod">
          <ac:chgData name="Samir Mhanna (2119514)" userId="42acdb1e-7c6a-4d29-81c4-afc75570156c" providerId="ADAL" clId="{FE77596B-B697-433E-953C-BBE800D0C73D}" dt="2023-10-22T20:14:38.659" v="3121" actId="27636"/>
          <ac:grpSpMkLst>
            <pc:docMk/>
            <pc:sldMk cId="880485569" sldId="291"/>
            <ac:grpSpMk id="6" creationId="{C6A52FB5-C40C-C72E-94E7-A5FBD4A6F9AF}"/>
          </ac:grpSpMkLst>
        </pc:grpChg>
        <pc:grpChg chg="del">
          <ac:chgData name="Samir Mhanna (2119514)" userId="42acdb1e-7c6a-4d29-81c4-afc75570156c" providerId="ADAL" clId="{FE77596B-B697-433E-953C-BBE800D0C73D}" dt="2023-10-22T20:14:02.591" v="3116"/>
          <ac:grpSpMkLst>
            <pc:docMk/>
            <pc:sldMk cId="880485569" sldId="291"/>
            <ac:grpSpMk id="12" creationId="{A7CF83E8-F6F0-41E3-B580-7412A04DDFB5}"/>
          </ac:grpSpMkLst>
        </pc:grpChg>
        <pc:grpChg chg="del">
          <ac:chgData name="Samir Mhanna (2119514)" userId="42acdb1e-7c6a-4d29-81c4-afc75570156c" providerId="ADAL" clId="{FE77596B-B697-433E-953C-BBE800D0C73D}" dt="2023-10-22T20:14:02.591" v="3116"/>
          <ac:grpSpMkLst>
            <pc:docMk/>
            <pc:sldMk cId="880485569" sldId="291"/>
            <ac:grpSpMk id="23" creationId="{AC552FEA-472E-4E74-B31D-531852C1908D}"/>
          </ac:grpSpMkLst>
        </pc:grpChg>
        <pc:grpChg chg="add mod">
          <ac:chgData name="Samir Mhanna (2119514)" userId="42acdb1e-7c6a-4d29-81c4-afc75570156c" providerId="ADAL" clId="{FE77596B-B697-433E-953C-BBE800D0C73D}" dt="2023-10-22T20:14:38.659" v="3121" actId="27636"/>
          <ac:grpSpMkLst>
            <pc:docMk/>
            <pc:sldMk cId="880485569" sldId="291"/>
            <ac:grpSpMk id="34" creationId="{F3B71908-47D2-FD66-4B6C-E91D86460190}"/>
          </ac:grpSpMkLst>
        </pc:grpChg>
        <pc:grpChg chg="del">
          <ac:chgData name="Samir Mhanna (2119514)" userId="42acdb1e-7c6a-4d29-81c4-afc75570156c" providerId="ADAL" clId="{FE77596B-B697-433E-953C-BBE800D0C73D}" dt="2023-10-22T20:14:02.591" v="3116"/>
          <ac:grpSpMkLst>
            <pc:docMk/>
            <pc:sldMk cId="880485569" sldId="291"/>
            <ac:grpSpMk id="35" creationId="{61BBAB6F-65E6-4E2B-B363-6AB27C84E0C1}"/>
          </ac:grpSpMkLst>
        </pc:grpChg>
        <pc:grpChg chg="mod">
          <ac:chgData name="Samir Mhanna (2119514)" userId="42acdb1e-7c6a-4d29-81c4-afc75570156c" providerId="ADAL" clId="{FE77596B-B697-433E-953C-BBE800D0C73D}" dt="2023-10-22T20:14:38.284" v="3120"/>
          <ac:grpSpMkLst>
            <pc:docMk/>
            <pc:sldMk cId="880485569" sldId="291"/>
            <ac:grpSpMk id="44" creationId="{63C0D545-41F4-3F7D-E786-7141F7DDAD30}"/>
          </ac:grpSpMkLst>
        </pc:grpChg>
        <pc:grpChg chg="del">
          <ac:chgData name="Samir Mhanna (2119514)" userId="42acdb1e-7c6a-4d29-81c4-afc75570156c" providerId="ADAL" clId="{FE77596B-B697-433E-953C-BBE800D0C73D}" dt="2023-10-22T20:14:02.591" v="3116"/>
          <ac:grpSpMkLst>
            <pc:docMk/>
            <pc:sldMk cId="880485569" sldId="291"/>
            <ac:grpSpMk id="45" creationId="{E700C1F5-B637-45FE-96CC-270D263A597B}"/>
          </ac:grpSpMkLst>
        </pc:grpChg>
        <pc:grpChg chg="add mod">
          <ac:chgData name="Samir Mhanna (2119514)" userId="42acdb1e-7c6a-4d29-81c4-afc75570156c" providerId="ADAL" clId="{FE77596B-B697-433E-953C-BBE800D0C73D}" dt="2023-10-22T20:14:38.659" v="3121" actId="27636"/>
          <ac:grpSpMkLst>
            <pc:docMk/>
            <pc:sldMk cId="880485569" sldId="291"/>
            <ac:grpSpMk id="60" creationId="{A2E6FDDB-F924-1B15-F473-180C85829836}"/>
          </ac:grpSpMkLst>
        </pc:grpChg>
        <pc:grpChg chg="mod">
          <ac:chgData name="Samir Mhanna (2119514)" userId="42acdb1e-7c6a-4d29-81c4-afc75570156c" providerId="ADAL" clId="{FE77596B-B697-433E-953C-BBE800D0C73D}" dt="2023-10-22T20:14:38.284" v="3120"/>
          <ac:grpSpMkLst>
            <pc:docMk/>
            <pc:sldMk cId="880485569" sldId="291"/>
            <ac:grpSpMk id="62" creationId="{82D46080-B911-CFA1-6B84-C43B764A80FF}"/>
          </ac:grpSpMkLst>
        </pc:grpChg>
        <pc:grpChg chg="add mod">
          <ac:chgData name="Samir Mhanna (2119514)" userId="42acdb1e-7c6a-4d29-81c4-afc75570156c" providerId="ADAL" clId="{FE77596B-B697-433E-953C-BBE800D0C73D}" dt="2023-10-22T20:14:38.659" v="3121" actId="27636"/>
          <ac:grpSpMkLst>
            <pc:docMk/>
            <pc:sldMk cId="880485569" sldId="291"/>
            <ac:grpSpMk id="70" creationId="{6EE99AEA-CA5E-50D9-EEAE-C04FBFE5CC0D}"/>
          </ac:grpSpMkLst>
        </pc:grpChg>
        <pc:picChg chg="add mod">
          <ac:chgData name="Samir Mhanna (2119514)" userId="42acdb1e-7c6a-4d29-81c4-afc75570156c" providerId="ADAL" clId="{FE77596B-B697-433E-953C-BBE800D0C73D}" dt="2023-10-22T20:14:38.659" v="3121" actId="27636"/>
          <ac:picMkLst>
            <pc:docMk/>
            <pc:sldMk cId="880485569" sldId="291"/>
            <ac:picMk id="68" creationId="{DCE0EC0C-0413-4FB4-021D-02DDAE3E2A9F}"/>
          </ac:picMkLst>
        </pc:picChg>
      </pc:sldChg>
      <pc:sldChg chg="add del">
        <pc:chgData name="Samir Mhanna (2119514)" userId="42acdb1e-7c6a-4d29-81c4-afc75570156c" providerId="ADAL" clId="{FE77596B-B697-433E-953C-BBE800D0C73D}" dt="2023-10-22T20:19:28.674" v="3136"/>
        <pc:sldMkLst>
          <pc:docMk/>
          <pc:sldMk cId="3796549148" sldId="292"/>
        </pc:sldMkLst>
      </pc:sldChg>
    </pc:docChg>
  </pc:docChgLst>
</pc:chgInfo>
</file>

<file path=ppt/diagrams/_rels/data1.xml.rels><?xml version="1.0" encoding="UTF-8" standalone="yes"?>
<Relationships xmlns="http://schemas.openxmlformats.org/package/2006/relationships"><Relationship Id="rId8" Type="http://schemas.openxmlformats.org/officeDocument/2006/relationships/image" Target="../media/image9.svg"/><Relationship Id="rId3" Type="http://schemas.openxmlformats.org/officeDocument/2006/relationships/image" Target="../media/image4.png"/><Relationship Id="rId7" Type="http://schemas.openxmlformats.org/officeDocument/2006/relationships/image" Target="../media/image8.pn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5" Type="http://schemas.openxmlformats.org/officeDocument/2006/relationships/image" Target="../media/image6.png"/><Relationship Id="rId4" Type="http://schemas.openxmlformats.org/officeDocument/2006/relationships/image" Target="../media/image5.svg"/></Relationships>
</file>

<file path=ppt/diagrams/_rels/drawing1.xml.rels><?xml version="1.0" encoding="UTF-8" standalone="yes"?>
<Relationships xmlns="http://schemas.openxmlformats.org/package/2006/relationships"><Relationship Id="rId8" Type="http://schemas.openxmlformats.org/officeDocument/2006/relationships/image" Target="../media/image9.svg"/><Relationship Id="rId3" Type="http://schemas.openxmlformats.org/officeDocument/2006/relationships/image" Target="../media/image4.png"/><Relationship Id="rId7" Type="http://schemas.openxmlformats.org/officeDocument/2006/relationships/image" Target="../media/image8.pn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5" Type="http://schemas.openxmlformats.org/officeDocument/2006/relationships/image" Target="../media/image6.png"/><Relationship Id="rId4" Type="http://schemas.openxmlformats.org/officeDocument/2006/relationships/image" Target="../media/image5.svg"/></Relationships>
</file>

<file path=ppt/diagrams/colors1.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2DB97886-C561-4E23-9E2A-099856D56FDB}"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C33B9F42-7DFB-4132-BFDF-97E321AABEAA}">
      <dgm:prSet custT="1"/>
      <dgm:spPr/>
      <dgm:t>
        <a:bodyPr/>
        <a:lstStyle/>
        <a:p>
          <a:pPr>
            <a:lnSpc>
              <a:spcPct val="100000"/>
            </a:lnSpc>
          </a:pPr>
          <a:r>
            <a:rPr lang="en-US" sz="1800" b="1" i="0" dirty="0"/>
            <a:t>Project Management Pitch (Smethwick Nursery) Overview:</a:t>
          </a:r>
        </a:p>
        <a:p>
          <a:pPr>
            <a:lnSpc>
              <a:spcPct val="100000"/>
            </a:lnSpc>
          </a:pPr>
          <a:r>
            <a:rPr lang="en-US" sz="1800" b="1" i="0" dirty="0"/>
            <a:t> An introduction to our project and its objectives.</a:t>
          </a:r>
          <a:endParaRPr lang="en-US" sz="1800" b="1" dirty="0"/>
        </a:p>
      </dgm:t>
    </dgm:pt>
    <dgm:pt modelId="{8B707E94-AEAE-44D0-A0B4-5DE32C9AABC8}" type="parTrans" cxnId="{01D413CA-5C1A-43F7-A0FB-92E32DDFE06A}">
      <dgm:prSet/>
      <dgm:spPr/>
      <dgm:t>
        <a:bodyPr/>
        <a:lstStyle/>
        <a:p>
          <a:endParaRPr lang="en-US"/>
        </a:p>
      </dgm:t>
    </dgm:pt>
    <dgm:pt modelId="{D2C89C15-DD46-466B-BF41-18648C203D98}" type="sibTrans" cxnId="{01D413CA-5C1A-43F7-A0FB-92E32DDFE06A}">
      <dgm:prSet/>
      <dgm:spPr/>
      <dgm:t>
        <a:bodyPr/>
        <a:lstStyle/>
        <a:p>
          <a:endParaRPr lang="en-US"/>
        </a:p>
      </dgm:t>
    </dgm:pt>
    <dgm:pt modelId="{B55F9916-1365-45C5-92D9-DD6253987FC0}">
      <dgm:prSet custT="1"/>
      <dgm:spPr/>
      <dgm:t>
        <a:bodyPr anchor="t"/>
        <a:lstStyle/>
        <a:p>
          <a:pPr marL="0" lvl="0" algn="l" defTabSz="800100">
            <a:lnSpc>
              <a:spcPct val="100000"/>
            </a:lnSpc>
            <a:spcBef>
              <a:spcPct val="0"/>
            </a:spcBef>
            <a:spcAft>
              <a:spcPct val="35000"/>
            </a:spcAft>
            <a:buNone/>
          </a:pPr>
          <a:r>
            <a:rPr lang="en-US" sz="1800" b="1" i="0" kern="1200" dirty="0">
              <a:solidFill>
                <a:prstClr val="black">
                  <a:hueOff val="0"/>
                  <a:satOff val="0"/>
                  <a:lumOff val="0"/>
                  <a:alphaOff val="0"/>
                </a:prstClr>
              </a:solidFill>
              <a:latin typeface="Calibri" panose="020F0502020204030204"/>
              <a:ea typeface="+mn-ea"/>
              <a:cs typeface="+mn-cs"/>
            </a:rPr>
            <a:t>Market Research:</a:t>
          </a:r>
        </a:p>
        <a:p>
          <a:pPr marL="0" lvl="0" algn="l" defTabSz="800100">
            <a:lnSpc>
              <a:spcPct val="100000"/>
            </a:lnSpc>
            <a:spcBef>
              <a:spcPct val="0"/>
            </a:spcBef>
            <a:spcAft>
              <a:spcPct val="35000"/>
            </a:spcAft>
            <a:buNone/>
          </a:pPr>
          <a:r>
            <a:rPr lang="en-US" sz="1800" b="1" i="0" kern="1200" dirty="0">
              <a:solidFill>
                <a:prstClr val="black">
                  <a:hueOff val="0"/>
                  <a:satOff val="0"/>
                  <a:lumOff val="0"/>
                  <a:alphaOff val="0"/>
                </a:prstClr>
              </a:solidFill>
              <a:latin typeface="Calibri" panose="020F0502020204030204"/>
              <a:ea typeface="+mn-ea"/>
              <a:cs typeface="+mn-cs"/>
            </a:rPr>
            <a:t> Insights into the market conditions and demands</a:t>
          </a:r>
          <a:r>
            <a:rPr lang="en-US" sz="1400" b="1" i="0" kern="1200" dirty="0">
              <a:latin typeface="Calibri" panose="020F0502020204030204"/>
              <a:ea typeface="+mn-ea"/>
              <a:cs typeface="+mn-cs"/>
            </a:rPr>
            <a:t>.</a:t>
          </a:r>
        </a:p>
      </dgm:t>
    </dgm:pt>
    <dgm:pt modelId="{9E1B5EC0-121D-440D-86F5-0E4995DD30F6}" type="parTrans" cxnId="{13688C9B-C385-4015-BF9D-49C449E328F3}">
      <dgm:prSet/>
      <dgm:spPr/>
      <dgm:t>
        <a:bodyPr/>
        <a:lstStyle/>
        <a:p>
          <a:endParaRPr lang="en-US"/>
        </a:p>
      </dgm:t>
    </dgm:pt>
    <dgm:pt modelId="{74292AB9-EB4A-4B3A-A5EF-83982FA31147}" type="sibTrans" cxnId="{13688C9B-C385-4015-BF9D-49C449E328F3}">
      <dgm:prSet/>
      <dgm:spPr/>
      <dgm:t>
        <a:bodyPr/>
        <a:lstStyle/>
        <a:p>
          <a:endParaRPr lang="en-US"/>
        </a:p>
      </dgm:t>
    </dgm:pt>
    <dgm:pt modelId="{2EAD4D39-D0C4-4134-97F0-DCB16D26DB3E}">
      <dgm:prSet custT="1"/>
      <dgm:spPr/>
      <dgm:t>
        <a:bodyPr anchor="t"/>
        <a:lstStyle/>
        <a:p>
          <a:pPr marL="0" lvl="0" algn="l" defTabSz="800100">
            <a:lnSpc>
              <a:spcPct val="100000"/>
            </a:lnSpc>
            <a:spcBef>
              <a:spcPct val="0"/>
            </a:spcBef>
            <a:spcAft>
              <a:spcPct val="35000"/>
            </a:spcAft>
            <a:buNone/>
          </a:pPr>
          <a:r>
            <a:rPr lang="en-US" sz="1800" b="1" i="0" kern="1200" dirty="0">
              <a:solidFill>
                <a:prstClr val="black">
                  <a:hueOff val="0"/>
                  <a:satOff val="0"/>
                  <a:lumOff val="0"/>
                  <a:alphaOff val="0"/>
                </a:prstClr>
              </a:solidFill>
              <a:latin typeface="Calibri" panose="020F0502020204030204"/>
              <a:ea typeface="+mn-ea"/>
              <a:cs typeface="+mn-cs"/>
            </a:rPr>
            <a:t>Work Breakdown Structure:</a:t>
          </a:r>
        </a:p>
        <a:p>
          <a:pPr marL="0" lvl="0" algn="l" defTabSz="800100">
            <a:lnSpc>
              <a:spcPct val="100000"/>
            </a:lnSpc>
            <a:spcBef>
              <a:spcPct val="0"/>
            </a:spcBef>
            <a:spcAft>
              <a:spcPct val="35000"/>
            </a:spcAft>
            <a:buNone/>
          </a:pPr>
          <a:r>
            <a:rPr lang="en-US" sz="1800" b="1" i="0" kern="1200" dirty="0">
              <a:solidFill>
                <a:prstClr val="black">
                  <a:hueOff val="0"/>
                  <a:satOff val="0"/>
                  <a:lumOff val="0"/>
                  <a:alphaOff val="0"/>
                </a:prstClr>
              </a:solidFill>
              <a:latin typeface="Calibri" panose="020F0502020204030204"/>
              <a:ea typeface="+mn-ea"/>
              <a:cs typeface="+mn-cs"/>
            </a:rPr>
            <a:t> A detailed breakdown of project tasks and activities.</a:t>
          </a:r>
        </a:p>
        <a:p>
          <a:pPr algn="l">
            <a:lnSpc>
              <a:spcPct val="100000"/>
            </a:lnSpc>
          </a:pPr>
          <a:endParaRPr lang="en-US" sz="1400" b="0" i="0" kern="1200" dirty="0"/>
        </a:p>
        <a:p>
          <a:pPr marL="0" lvl="0" algn="l" defTabSz="755650">
            <a:spcBef>
              <a:spcPct val="0"/>
            </a:spcBef>
            <a:spcAft>
              <a:spcPct val="35000"/>
            </a:spcAft>
            <a:buNone/>
          </a:pPr>
          <a:endParaRPr lang="en-US" sz="1400" kern="1200" dirty="0"/>
        </a:p>
      </dgm:t>
    </dgm:pt>
    <dgm:pt modelId="{EABD823D-173D-49A2-A2A6-1E490EEFA60D}" type="parTrans" cxnId="{33F6FDAB-09F2-4A56-9DB4-E01136D27ADD}">
      <dgm:prSet/>
      <dgm:spPr/>
      <dgm:t>
        <a:bodyPr/>
        <a:lstStyle/>
        <a:p>
          <a:endParaRPr lang="en-US"/>
        </a:p>
      </dgm:t>
    </dgm:pt>
    <dgm:pt modelId="{585DC597-CC90-4562-90C7-83F29A956FAF}" type="sibTrans" cxnId="{33F6FDAB-09F2-4A56-9DB4-E01136D27ADD}">
      <dgm:prSet/>
      <dgm:spPr/>
      <dgm:t>
        <a:bodyPr/>
        <a:lstStyle/>
        <a:p>
          <a:endParaRPr lang="en-US"/>
        </a:p>
      </dgm:t>
    </dgm:pt>
    <dgm:pt modelId="{9A0DAF7F-C602-47EA-B580-64551EED4919}">
      <dgm:prSet custT="1"/>
      <dgm:spPr/>
      <dgm:t>
        <a:bodyPr anchor="t"/>
        <a:lstStyle/>
        <a:p>
          <a:pPr marL="0" lvl="0" algn="l" defTabSz="800100">
            <a:lnSpc>
              <a:spcPct val="100000"/>
            </a:lnSpc>
            <a:spcBef>
              <a:spcPct val="0"/>
            </a:spcBef>
            <a:spcAft>
              <a:spcPct val="35000"/>
            </a:spcAft>
            <a:buNone/>
          </a:pPr>
          <a:r>
            <a:rPr lang="en-US" sz="1800" b="1" i="0" kern="1200" dirty="0">
              <a:solidFill>
                <a:prstClr val="black">
                  <a:hueOff val="0"/>
                  <a:satOff val="0"/>
                  <a:lumOff val="0"/>
                  <a:alphaOff val="0"/>
                </a:prstClr>
              </a:solidFill>
              <a:latin typeface="Calibri" panose="020F0502020204030204"/>
              <a:ea typeface="+mn-ea"/>
              <a:cs typeface="+mn-cs"/>
            </a:rPr>
            <a:t>The Quad Chart:</a:t>
          </a:r>
        </a:p>
        <a:p>
          <a:pPr marL="0" lvl="0" algn="l" defTabSz="800100">
            <a:lnSpc>
              <a:spcPct val="100000"/>
            </a:lnSpc>
            <a:spcBef>
              <a:spcPct val="0"/>
            </a:spcBef>
            <a:spcAft>
              <a:spcPct val="35000"/>
            </a:spcAft>
            <a:buNone/>
          </a:pPr>
          <a:r>
            <a:rPr lang="en-US" sz="1800" b="1" i="0" kern="1200" dirty="0">
              <a:solidFill>
                <a:prstClr val="black">
                  <a:hueOff val="0"/>
                  <a:satOff val="0"/>
                  <a:lumOff val="0"/>
                  <a:alphaOff val="0"/>
                </a:prstClr>
              </a:solidFill>
              <a:latin typeface="Calibri" panose="020F0502020204030204"/>
              <a:ea typeface="+mn-ea"/>
              <a:cs typeface="+mn-cs"/>
            </a:rPr>
            <a:t> A visualization of key project information and progress</a:t>
          </a:r>
          <a:endParaRPr lang="en-GB" sz="1800" b="1" i="0" kern="1200" dirty="0">
            <a:solidFill>
              <a:prstClr val="black">
                <a:hueOff val="0"/>
                <a:satOff val="0"/>
                <a:lumOff val="0"/>
                <a:alphaOff val="0"/>
              </a:prstClr>
            </a:solidFill>
            <a:latin typeface="Calibri" panose="020F0502020204030204"/>
            <a:ea typeface="+mn-ea"/>
            <a:cs typeface="+mn-cs"/>
          </a:endParaRPr>
        </a:p>
      </dgm:t>
    </dgm:pt>
    <dgm:pt modelId="{83FF1F62-BB34-4168-A4E3-30EF68ECEF53}" type="parTrans" cxnId="{27D57B2C-15C0-4EF6-A0FB-C2D3F49D5185}">
      <dgm:prSet/>
      <dgm:spPr/>
      <dgm:t>
        <a:bodyPr/>
        <a:lstStyle/>
        <a:p>
          <a:endParaRPr lang="en-GB"/>
        </a:p>
      </dgm:t>
    </dgm:pt>
    <dgm:pt modelId="{70B6851F-C331-4FF2-8627-061AAF33EF0C}" type="sibTrans" cxnId="{27D57B2C-15C0-4EF6-A0FB-C2D3F49D5185}">
      <dgm:prSet/>
      <dgm:spPr/>
      <dgm:t>
        <a:bodyPr/>
        <a:lstStyle/>
        <a:p>
          <a:endParaRPr lang="en-GB"/>
        </a:p>
      </dgm:t>
    </dgm:pt>
    <dgm:pt modelId="{5AF938C8-A66F-4FAE-A548-98FB8E3C9063}" type="pres">
      <dgm:prSet presAssocID="{2DB97886-C561-4E23-9E2A-099856D56FDB}" presName="root" presStyleCnt="0">
        <dgm:presLayoutVars>
          <dgm:dir/>
          <dgm:resizeHandles val="exact"/>
        </dgm:presLayoutVars>
      </dgm:prSet>
      <dgm:spPr/>
    </dgm:pt>
    <dgm:pt modelId="{53B08A11-DA0E-47D3-951D-12B02EA718FB}" type="pres">
      <dgm:prSet presAssocID="{C33B9F42-7DFB-4132-BFDF-97E321AABEAA}" presName="compNode" presStyleCnt="0"/>
      <dgm:spPr/>
    </dgm:pt>
    <dgm:pt modelId="{B44B7E19-FD88-47E8-86AA-6E534F436DDE}" type="pres">
      <dgm:prSet presAssocID="{C33B9F42-7DFB-4132-BFDF-97E321AABEAA}" presName="bgRect" presStyleLbl="bgShp" presStyleIdx="0" presStyleCnt="4"/>
      <dgm:spPr/>
    </dgm:pt>
    <dgm:pt modelId="{128935D8-32AB-4B2D-A13E-AB0189D32FF5}" type="pres">
      <dgm:prSet presAssocID="{C33B9F42-7DFB-4132-BFDF-97E321AABEAA}"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ustomer Review"/>
        </a:ext>
      </dgm:extLst>
    </dgm:pt>
    <dgm:pt modelId="{B52D384C-B3E9-4304-983F-0374199CFB9B}" type="pres">
      <dgm:prSet presAssocID="{C33B9F42-7DFB-4132-BFDF-97E321AABEAA}" presName="spaceRect" presStyleCnt="0"/>
      <dgm:spPr/>
    </dgm:pt>
    <dgm:pt modelId="{B394088E-793C-420D-9A89-4DE149F29DC0}" type="pres">
      <dgm:prSet presAssocID="{C33B9F42-7DFB-4132-BFDF-97E321AABEAA}" presName="parTx" presStyleLbl="revTx" presStyleIdx="0" presStyleCnt="4">
        <dgm:presLayoutVars>
          <dgm:chMax val="0"/>
          <dgm:chPref val="0"/>
        </dgm:presLayoutVars>
      </dgm:prSet>
      <dgm:spPr/>
    </dgm:pt>
    <dgm:pt modelId="{140D52C3-1568-4463-B99A-1ADA8BAF5718}" type="pres">
      <dgm:prSet presAssocID="{D2C89C15-DD46-466B-BF41-18648C203D98}" presName="sibTrans" presStyleCnt="0"/>
      <dgm:spPr/>
    </dgm:pt>
    <dgm:pt modelId="{1B6C2785-B4DE-48DB-BFA5-177CBA97BA2F}" type="pres">
      <dgm:prSet presAssocID="{B55F9916-1365-45C5-92D9-DD6253987FC0}" presName="compNode" presStyleCnt="0"/>
      <dgm:spPr/>
    </dgm:pt>
    <dgm:pt modelId="{1AF51D21-3EDC-437F-BD98-B7399FA17340}" type="pres">
      <dgm:prSet presAssocID="{B55F9916-1365-45C5-92D9-DD6253987FC0}" presName="bgRect" presStyleLbl="bgShp" presStyleIdx="1" presStyleCnt="4"/>
      <dgm:spPr/>
    </dgm:pt>
    <dgm:pt modelId="{1E07CB01-0A3E-4CAD-85D2-FD9BA7CCB94D}" type="pres">
      <dgm:prSet presAssocID="{B55F9916-1365-45C5-92D9-DD6253987FC0}"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heck List"/>
        </a:ext>
      </dgm:extLst>
    </dgm:pt>
    <dgm:pt modelId="{30981D57-A99C-46DE-96BF-865481F323C5}" type="pres">
      <dgm:prSet presAssocID="{B55F9916-1365-45C5-92D9-DD6253987FC0}" presName="spaceRect" presStyleCnt="0"/>
      <dgm:spPr/>
    </dgm:pt>
    <dgm:pt modelId="{11D1972B-D8A6-4B17-B7F1-A358EA8F74AC}" type="pres">
      <dgm:prSet presAssocID="{B55F9916-1365-45C5-92D9-DD6253987FC0}" presName="parTx" presStyleLbl="revTx" presStyleIdx="1" presStyleCnt="4">
        <dgm:presLayoutVars>
          <dgm:chMax val="0"/>
          <dgm:chPref val="0"/>
        </dgm:presLayoutVars>
      </dgm:prSet>
      <dgm:spPr/>
    </dgm:pt>
    <dgm:pt modelId="{2CFAB9EA-52CB-4518-B137-B066ABE73DE3}" type="pres">
      <dgm:prSet presAssocID="{74292AB9-EB4A-4B3A-A5EF-83982FA31147}" presName="sibTrans" presStyleCnt="0"/>
      <dgm:spPr/>
    </dgm:pt>
    <dgm:pt modelId="{905B4F70-00C3-4615-9978-9DD9C44DC5A3}" type="pres">
      <dgm:prSet presAssocID="{2EAD4D39-D0C4-4134-97F0-DCB16D26DB3E}" presName="compNode" presStyleCnt="0"/>
      <dgm:spPr/>
    </dgm:pt>
    <dgm:pt modelId="{14A36DC0-BDB4-4970-9301-EA5A9B9E90B4}" type="pres">
      <dgm:prSet presAssocID="{2EAD4D39-D0C4-4134-97F0-DCB16D26DB3E}" presName="bgRect" presStyleLbl="bgShp" presStyleIdx="2" presStyleCnt="4"/>
      <dgm:spPr/>
    </dgm:pt>
    <dgm:pt modelId="{BC1900CC-C604-46DE-9D77-06C86C221EC5}" type="pres">
      <dgm:prSet presAssocID="{2EAD4D39-D0C4-4134-97F0-DCB16D26DB3E}"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Target Audience"/>
        </a:ext>
      </dgm:extLst>
    </dgm:pt>
    <dgm:pt modelId="{A7A7092C-88A7-4FA7-A20F-5776A5C48923}" type="pres">
      <dgm:prSet presAssocID="{2EAD4D39-D0C4-4134-97F0-DCB16D26DB3E}" presName="spaceRect" presStyleCnt="0"/>
      <dgm:spPr/>
    </dgm:pt>
    <dgm:pt modelId="{419DBA98-DCD8-4E3A-B6FC-A98225264651}" type="pres">
      <dgm:prSet presAssocID="{2EAD4D39-D0C4-4134-97F0-DCB16D26DB3E}" presName="parTx" presStyleLbl="revTx" presStyleIdx="2" presStyleCnt="4">
        <dgm:presLayoutVars>
          <dgm:chMax val="0"/>
          <dgm:chPref val="0"/>
        </dgm:presLayoutVars>
      </dgm:prSet>
      <dgm:spPr/>
    </dgm:pt>
    <dgm:pt modelId="{54DA7173-3E14-4D7C-A77E-99AACFD4C8E8}" type="pres">
      <dgm:prSet presAssocID="{585DC597-CC90-4562-90C7-83F29A956FAF}" presName="sibTrans" presStyleCnt="0"/>
      <dgm:spPr/>
    </dgm:pt>
    <dgm:pt modelId="{71B6D73F-43F7-4F74-839A-4E48E39A27FB}" type="pres">
      <dgm:prSet presAssocID="{9A0DAF7F-C602-47EA-B580-64551EED4919}" presName="compNode" presStyleCnt="0"/>
      <dgm:spPr/>
    </dgm:pt>
    <dgm:pt modelId="{D93F7832-EB66-424B-A384-017F911ECA01}" type="pres">
      <dgm:prSet presAssocID="{9A0DAF7F-C602-47EA-B580-64551EED4919}" presName="bgRect" presStyleLbl="bgShp" presStyleIdx="3" presStyleCnt="4"/>
      <dgm:spPr/>
    </dgm:pt>
    <dgm:pt modelId="{62730E8F-F35A-450D-A8A4-C70EFDA38378}" type="pres">
      <dgm:prSet presAssocID="{9A0DAF7F-C602-47EA-B580-64551EED4919}"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Shopping cart"/>
        </a:ext>
      </dgm:extLst>
    </dgm:pt>
    <dgm:pt modelId="{8D30A7F8-2000-4D93-9000-EE2E50B193C1}" type="pres">
      <dgm:prSet presAssocID="{9A0DAF7F-C602-47EA-B580-64551EED4919}" presName="spaceRect" presStyleCnt="0"/>
      <dgm:spPr/>
    </dgm:pt>
    <dgm:pt modelId="{CF3CB12D-2E6D-483A-84BF-DF0473339079}" type="pres">
      <dgm:prSet presAssocID="{9A0DAF7F-C602-47EA-B580-64551EED4919}" presName="parTx" presStyleLbl="revTx" presStyleIdx="3" presStyleCnt="4">
        <dgm:presLayoutVars>
          <dgm:chMax val="0"/>
          <dgm:chPref val="0"/>
        </dgm:presLayoutVars>
      </dgm:prSet>
      <dgm:spPr/>
    </dgm:pt>
  </dgm:ptLst>
  <dgm:cxnLst>
    <dgm:cxn modelId="{27D57B2C-15C0-4EF6-A0FB-C2D3F49D5185}" srcId="{2DB97886-C561-4E23-9E2A-099856D56FDB}" destId="{9A0DAF7F-C602-47EA-B580-64551EED4919}" srcOrd="3" destOrd="0" parTransId="{83FF1F62-BB34-4168-A4E3-30EF68ECEF53}" sibTransId="{70B6851F-C331-4FF2-8627-061AAF33EF0C}"/>
    <dgm:cxn modelId="{2F61B64A-7144-459F-8D07-7569F4B6BE2A}" type="presOf" srcId="{C33B9F42-7DFB-4132-BFDF-97E321AABEAA}" destId="{B394088E-793C-420D-9A89-4DE149F29DC0}" srcOrd="0" destOrd="0" presId="urn:microsoft.com/office/officeart/2018/2/layout/IconVerticalSolidList"/>
    <dgm:cxn modelId="{1461A582-6F44-4AB4-9C3E-2B4E38D1843C}" type="presOf" srcId="{9A0DAF7F-C602-47EA-B580-64551EED4919}" destId="{CF3CB12D-2E6D-483A-84BF-DF0473339079}" srcOrd="0" destOrd="0" presId="urn:microsoft.com/office/officeart/2018/2/layout/IconVerticalSolidList"/>
    <dgm:cxn modelId="{02035198-7E76-437C-822B-9BE094D60B2D}" type="presOf" srcId="{B55F9916-1365-45C5-92D9-DD6253987FC0}" destId="{11D1972B-D8A6-4B17-B7F1-A358EA8F74AC}" srcOrd="0" destOrd="0" presId="urn:microsoft.com/office/officeart/2018/2/layout/IconVerticalSolidList"/>
    <dgm:cxn modelId="{3DADA899-4A78-44F6-A066-4779B6FAB15D}" type="presOf" srcId="{2DB97886-C561-4E23-9E2A-099856D56FDB}" destId="{5AF938C8-A66F-4FAE-A548-98FB8E3C9063}" srcOrd="0" destOrd="0" presId="urn:microsoft.com/office/officeart/2018/2/layout/IconVerticalSolidList"/>
    <dgm:cxn modelId="{13688C9B-C385-4015-BF9D-49C449E328F3}" srcId="{2DB97886-C561-4E23-9E2A-099856D56FDB}" destId="{B55F9916-1365-45C5-92D9-DD6253987FC0}" srcOrd="1" destOrd="0" parTransId="{9E1B5EC0-121D-440D-86F5-0E4995DD30F6}" sibTransId="{74292AB9-EB4A-4B3A-A5EF-83982FA31147}"/>
    <dgm:cxn modelId="{33F6FDAB-09F2-4A56-9DB4-E01136D27ADD}" srcId="{2DB97886-C561-4E23-9E2A-099856D56FDB}" destId="{2EAD4D39-D0C4-4134-97F0-DCB16D26DB3E}" srcOrd="2" destOrd="0" parTransId="{EABD823D-173D-49A2-A2A6-1E490EEFA60D}" sibTransId="{585DC597-CC90-4562-90C7-83F29A956FAF}"/>
    <dgm:cxn modelId="{D7471AB9-4817-442F-A919-8C48476443D7}" type="presOf" srcId="{2EAD4D39-D0C4-4134-97F0-DCB16D26DB3E}" destId="{419DBA98-DCD8-4E3A-B6FC-A98225264651}" srcOrd="0" destOrd="0" presId="urn:microsoft.com/office/officeart/2018/2/layout/IconVerticalSolidList"/>
    <dgm:cxn modelId="{01D413CA-5C1A-43F7-A0FB-92E32DDFE06A}" srcId="{2DB97886-C561-4E23-9E2A-099856D56FDB}" destId="{C33B9F42-7DFB-4132-BFDF-97E321AABEAA}" srcOrd="0" destOrd="0" parTransId="{8B707E94-AEAE-44D0-A0B4-5DE32C9AABC8}" sibTransId="{D2C89C15-DD46-466B-BF41-18648C203D98}"/>
    <dgm:cxn modelId="{94AD8F2D-7AEC-4300-92B6-CFAC26AF320E}" type="presParOf" srcId="{5AF938C8-A66F-4FAE-A548-98FB8E3C9063}" destId="{53B08A11-DA0E-47D3-951D-12B02EA718FB}" srcOrd="0" destOrd="0" presId="urn:microsoft.com/office/officeart/2018/2/layout/IconVerticalSolidList"/>
    <dgm:cxn modelId="{A6589A3F-3BBD-4C71-A694-4B722BED0A6D}" type="presParOf" srcId="{53B08A11-DA0E-47D3-951D-12B02EA718FB}" destId="{B44B7E19-FD88-47E8-86AA-6E534F436DDE}" srcOrd="0" destOrd="0" presId="urn:microsoft.com/office/officeart/2018/2/layout/IconVerticalSolidList"/>
    <dgm:cxn modelId="{F4BFAC26-1DD9-454E-B104-E1E331D76143}" type="presParOf" srcId="{53B08A11-DA0E-47D3-951D-12B02EA718FB}" destId="{128935D8-32AB-4B2D-A13E-AB0189D32FF5}" srcOrd="1" destOrd="0" presId="urn:microsoft.com/office/officeart/2018/2/layout/IconVerticalSolidList"/>
    <dgm:cxn modelId="{73FB9704-1657-483C-8746-8A1BF546515C}" type="presParOf" srcId="{53B08A11-DA0E-47D3-951D-12B02EA718FB}" destId="{B52D384C-B3E9-4304-983F-0374199CFB9B}" srcOrd="2" destOrd="0" presId="urn:microsoft.com/office/officeart/2018/2/layout/IconVerticalSolidList"/>
    <dgm:cxn modelId="{BA8A2840-1C3C-48E5-8F76-3911BE7F003A}" type="presParOf" srcId="{53B08A11-DA0E-47D3-951D-12B02EA718FB}" destId="{B394088E-793C-420D-9A89-4DE149F29DC0}" srcOrd="3" destOrd="0" presId="urn:microsoft.com/office/officeart/2018/2/layout/IconVerticalSolidList"/>
    <dgm:cxn modelId="{48FA57D3-DB1F-4F61-844E-C1A4BC9283DF}" type="presParOf" srcId="{5AF938C8-A66F-4FAE-A548-98FB8E3C9063}" destId="{140D52C3-1568-4463-B99A-1ADA8BAF5718}" srcOrd="1" destOrd="0" presId="urn:microsoft.com/office/officeart/2018/2/layout/IconVerticalSolidList"/>
    <dgm:cxn modelId="{5E96F192-DE89-4F44-AD6B-62DE96B00129}" type="presParOf" srcId="{5AF938C8-A66F-4FAE-A548-98FB8E3C9063}" destId="{1B6C2785-B4DE-48DB-BFA5-177CBA97BA2F}" srcOrd="2" destOrd="0" presId="urn:microsoft.com/office/officeart/2018/2/layout/IconVerticalSolidList"/>
    <dgm:cxn modelId="{2604714D-24C0-493A-8151-7DC103479233}" type="presParOf" srcId="{1B6C2785-B4DE-48DB-BFA5-177CBA97BA2F}" destId="{1AF51D21-3EDC-437F-BD98-B7399FA17340}" srcOrd="0" destOrd="0" presId="urn:microsoft.com/office/officeart/2018/2/layout/IconVerticalSolidList"/>
    <dgm:cxn modelId="{663DD7C5-487A-46F3-B2B5-CA962F04DF8E}" type="presParOf" srcId="{1B6C2785-B4DE-48DB-BFA5-177CBA97BA2F}" destId="{1E07CB01-0A3E-4CAD-85D2-FD9BA7CCB94D}" srcOrd="1" destOrd="0" presId="urn:microsoft.com/office/officeart/2018/2/layout/IconVerticalSolidList"/>
    <dgm:cxn modelId="{AF7D2A2C-D016-4C23-B445-F4602829843E}" type="presParOf" srcId="{1B6C2785-B4DE-48DB-BFA5-177CBA97BA2F}" destId="{30981D57-A99C-46DE-96BF-865481F323C5}" srcOrd="2" destOrd="0" presId="urn:microsoft.com/office/officeart/2018/2/layout/IconVerticalSolidList"/>
    <dgm:cxn modelId="{24F652A3-7F2A-4F45-ACA5-45527D33EAA5}" type="presParOf" srcId="{1B6C2785-B4DE-48DB-BFA5-177CBA97BA2F}" destId="{11D1972B-D8A6-4B17-B7F1-A358EA8F74AC}" srcOrd="3" destOrd="0" presId="urn:microsoft.com/office/officeart/2018/2/layout/IconVerticalSolidList"/>
    <dgm:cxn modelId="{379EB9ED-1865-4539-A1FD-F5C58FD2918B}" type="presParOf" srcId="{5AF938C8-A66F-4FAE-A548-98FB8E3C9063}" destId="{2CFAB9EA-52CB-4518-B137-B066ABE73DE3}" srcOrd="3" destOrd="0" presId="urn:microsoft.com/office/officeart/2018/2/layout/IconVerticalSolidList"/>
    <dgm:cxn modelId="{00F69A2C-4B4C-4A7F-8F1C-E9EAC9AC0A47}" type="presParOf" srcId="{5AF938C8-A66F-4FAE-A548-98FB8E3C9063}" destId="{905B4F70-00C3-4615-9978-9DD9C44DC5A3}" srcOrd="4" destOrd="0" presId="urn:microsoft.com/office/officeart/2018/2/layout/IconVerticalSolidList"/>
    <dgm:cxn modelId="{4B519619-E24F-4AB4-9F7F-D5E1ABDCC387}" type="presParOf" srcId="{905B4F70-00C3-4615-9978-9DD9C44DC5A3}" destId="{14A36DC0-BDB4-4970-9301-EA5A9B9E90B4}" srcOrd="0" destOrd="0" presId="urn:microsoft.com/office/officeart/2018/2/layout/IconVerticalSolidList"/>
    <dgm:cxn modelId="{961C049B-5130-4F82-A5F9-7764E909CB8C}" type="presParOf" srcId="{905B4F70-00C3-4615-9978-9DD9C44DC5A3}" destId="{BC1900CC-C604-46DE-9D77-06C86C221EC5}" srcOrd="1" destOrd="0" presId="urn:microsoft.com/office/officeart/2018/2/layout/IconVerticalSolidList"/>
    <dgm:cxn modelId="{5407D6D7-0D23-4F59-A3CE-454D9B40132B}" type="presParOf" srcId="{905B4F70-00C3-4615-9978-9DD9C44DC5A3}" destId="{A7A7092C-88A7-4FA7-A20F-5776A5C48923}" srcOrd="2" destOrd="0" presId="urn:microsoft.com/office/officeart/2018/2/layout/IconVerticalSolidList"/>
    <dgm:cxn modelId="{D8464FF3-7930-4274-8926-92CB83B3FE50}" type="presParOf" srcId="{905B4F70-00C3-4615-9978-9DD9C44DC5A3}" destId="{419DBA98-DCD8-4E3A-B6FC-A98225264651}" srcOrd="3" destOrd="0" presId="urn:microsoft.com/office/officeart/2018/2/layout/IconVerticalSolidList"/>
    <dgm:cxn modelId="{94DB801F-1AAE-46FC-9C21-4BF3136C78F4}" type="presParOf" srcId="{5AF938C8-A66F-4FAE-A548-98FB8E3C9063}" destId="{54DA7173-3E14-4D7C-A77E-99AACFD4C8E8}" srcOrd="5" destOrd="0" presId="urn:microsoft.com/office/officeart/2018/2/layout/IconVerticalSolidList"/>
    <dgm:cxn modelId="{28EB7D98-A0B1-43C1-9C32-E26820B3A83A}" type="presParOf" srcId="{5AF938C8-A66F-4FAE-A548-98FB8E3C9063}" destId="{71B6D73F-43F7-4F74-839A-4E48E39A27FB}" srcOrd="6" destOrd="0" presId="urn:microsoft.com/office/officeart/2018/2/layout/IconVerticalSolidList"/>
    <dgm:cxn modelId="{42E15A9D-EA9D-4D2B-8A2C-5478E475473D}" type="presParOf" srcId="{71B6D73F-43F7-4F74-839A-4E48E39A27FB}" destId="{D93F7832-EB66-424B-A384-017F911ECA01}" srcOrd="0" destOrd="0" presId="urn:microsoft.com/office/officeart/2018/2/layout/IconVerticalSolidList"/>
    <dgm:cxn modelId="{E4C953B4-A97A-4AFE-BA4F-A7BBA260E443}" type="presParOf" srcId="{71B6D73F-43F7-4F74-839A-4E48E39A27FB}" destId="{62730E8F-F35A-450D-A8A4-C70EFDA38378}" srcOrd="1" destOrd="0" presId="urn:microsoft.com/office/officeart/2018/2/layout/IconVerticalSolidList"/>
    <dgm:cxn modelId="{437041CD-B382-4D9F-8529-61B47DA0A30B}" type="presParOf" srcId="{71B6D73F-43F7-4F74-839A-4E48E39A27FB}" destId="{8D30A7F8-2000-4D93-9000-EE2E50B193C1}" srcOrd="2" destOrd="0" presId="urn:microsoft.com/office/officeart/2018/2/layout/IconVerticalSolidList"/>
    <dgm:cxn modelId="{539E780D-F9F9-455B-8224-332A535D64D5}" type="presParOf" srcId="{71B6D73F-43F7-4F74-839A-4E48E39A27FB}" destId="{CF3CB12D-2E6D-483A-84BF-DF0473339079}"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ED0F948B-6B6F-4A81-83C1-629BB87A8627}" type="doc">
      <dgm:prSet loTypeId="urn:microsoft.com/office/officeart/2005/8/layout/vList2" loCatId="list" qsTypeId="urn:microsoft.com/office/officeart/2005/8/quickstyle/simple1" qsCatId="simple" csTypeId="urn:microsoft.com/office/officeart/2005/8/colors/accent3_2" csCatId="accent3" phldr="1"/>
      <dgm:spPr/>
      <dgm:t>
        <a:bodyPr/>
        <a:lstStyle/>
        <a:p>
          <a:endParaRPr lang="en-US"/>
        </a:p>
      </dgm:t>
    </dgm:pt>
    <dgm:pt modelId="{C5FE83BF-33E4-4911-AD26-4A5B03325BD1}">
      <dgm:prSet custT="1"/>
      <dgm:spPr/>
      <dgm:t>
        <a:bodyPr/>
        <a:lstStyle/>
        <a:p>
          <a:r>
            <a:rPr lang="en-US" sz="2400" b="0" i="0" dirty="0"/>
            <a:t>Considering recent changes in government advice, there is a substantial increase in demand for childcare services in the UK </a:t>
          </a:r>
          <a:r>
            <a:rPr lang="en-GB" sz="1800" b="0" i="0" dirty="0"/>
            <a:t>(Mayne, 2023)</a:t>
          </a:r>
          <a:r>
            <a:rPr lang="en-US" sz="2400" b="0" i="0" dirty="0"/>
            <a:t>.</a:t>
          </a:r>
          <a:endParaRPr lang="en-US" sz="2400" dirty="0"/>
        </a:p>
      </dgm:t>
    </dgm:pt>
    <dgm:pt modelId="{081FE8C1-3414-4F71-ACE9-699A3737CF6C}" type="parTrans" cxnId="{FC134392-646C-4D44-92CF-8B7399E0F133}">
      <dgm:prSet/>
      <dgm:spPr/>
      <dgm:t>
        <a:bodyPr/>
        <a:lstStyle/>
        <a:p>
          <a:endParaRPr lang="en-US"/>
        </a:p>
      </dgm:t>
    </dgm:pt>
    <dgm:pt modelId="{CA536815-945B-4A46-8FF4-2FDB281DD7DD}" type="sibTrans" cxnId="{FC134392-646C-4D44-92CF-8B7399E0F133}">
      <dgm:prSet/>
      <dgm:spPr/>
      <dgm:t>
        <a:bodyPr/>
        <a:lstStyle/>
        <a:p>
          <a:endParaRPr lang="en-US"/>
        </a:p>
      </dgm:t>
    </dgm:pt>
    <dgm:pt modelId="{E124DD75-51EF-44D5-A5E3-96BABA8417F8}">
      <dgm:prSet/>
      <dgm:spPr/>
      <dgm:t>
        <a:bodyPr/>
        <a:lstStyle/>
        <a:p>
          <a:r>
            <a:rPr lang="en-US" b="0" i="0" dirty="0"/>
            <a:t>Today, we'll present our project management plan for launching a nursery business to address this demand.</a:t>
          </a:r>
          <a:endParaRPr lang="en-US" dirty="0"/>
        </a:p>
      </dgm:t>
    </dgm:pt>
    <dgm:pt modelId="{6B662B2C-484C-4F51-BF40-A4DF7469C9C2}" type="parTrans" cxnId="{F45E7E45-FB64-4C36-9145-04D82E87A29D}">
      <dgm:prSet/>
      <dgm:spPr/>
      <dgm:t>
        <a:bodyPr/>
        <a:lstStyle/>
        <a:p>
          <a:endParaRPr lang="en-US"/>
        </a:p>
      </dgm:t>
    </dgm:pt>
    <dgm:pt modelId="{7B67D542-EAD5-4CFA-A7E0-04585CD8902D}" type="sibTrans" cxnId="{F45E7E45-FB64-4C36-9145-04D82E87A29D}">
      <dgm:prSet/>
      <dgm:spPr/>
      <dgm:t>
        <a:bodyPr/>
        <a:lstStyle/>
        <a:p>
          <a:endParaRPr lang="en-US"/>
        </a:p>
      </dgm:t>
    </dgm:pt>
    <dgm:pt modelId="{ADEEEB7B-DC96-4B2C-8687-81D5BF4E1021}">
      <dgm:prSet custT="1"/>
      <dgm:spPr/>
      <dgm:t>
        <a:bodyPr/>
        <a:lstStyle/>
        <a:p>
          <a:r>
            <a:rPr lang="en-US" sz="2300" b="0" i="0" dirty="0"/>
            <a:t>The project is of great significance due to the ongoing issues of childcare costs and the need for accessible places for working parents </a:t>
          </a:r>
          <a:r>
            <a:rPr lang="en-US" sz="1800" b="0" i="0" dirty="0"/>
            <a:t>(BBC, 2023).</a:t>
          </a:r>
          <a:endParaRPr lang="en-US" sz="2300" dirty="0"/>
        </a:p>
      </dgm:t>
    </dgm:pt>
    <dgm:pt modelId="{523B438B-D017-48A0-B353-A1D6833CC5DD}" type="parTrans" cxnId="{FC060B2D-1C75-40CB-839B-0726DF382B40}">
      <dgm:prSet/>
      <dgm:spPr/>
      <dgm:t>
        <a:bodyPr/>
        <a:lstStyle/>
        <a:p>
          <a:endParaRPr lang="en-US"/>
        </a:p>
      </dgm:t>
    </dgm:pt>
    <dgm:pt modelId="{1369334B-B71A-4629-A2F2-BB0148772699}" type="sibTrans" cxnId="{FC060B2D-1C75-40CB-839B-0726DF382B40}">
      <dgm:prSet/>
      <dgm:spPr/>
      <dgm:t>
        <a:bodyPr/>
        <a:lstStyle/>
        <a:p>
          <a:endParaRPr lang="en-US"/>
        </a:p>
      </dgm:t>
    </dgm:pt>
    <dgm:pt modelId="{4007E91C-CCB1-46A6-81C3-68B6E4FF1634}" type="pres">
      <dgm:prSet presAssocID="{ED0F948B-6B6F-4A81-83C1-629BB87A8627}" presName="linear" presStyleCnt="0">
        <dgm:presLayoutVars>
          <dgm:animLvl val="lvl"/>
          <dgm:resizeHandles val="exact"/>
        </dgm:presLayoutVars>
      </dgm:prSet>
      <dgm:spPr/>
    </dgm:pt>
    <dgm:pt modelId="{FFCC41C3-E84D-46DE-980D-7A367A8AB268}" type="pres">
      <dgm:prSet presAssocID="{C5FE83BF-33E4-4911-AD26-4A5B03325BD1}" presName="parentText" presStyleLbl="node1" presStyleIdx="0" presStyleCnt="3">
        <dgm:presLayoutVars>
          <dgm:chMax val="0"/>
          <dgm:bulletEnabled val="1"/>
        </dgm:presLayoutVars>
      </dgm:prSet>
      <dgm:spPr/>
    </dgm:pt>
    <dgm:pt modelId="{8B8E770C-B891-4D5B-B6B8-48FBC6393A44}" type="pres">
      <dgm:prSet presAssocID="{CA536815-945B-4A46-8FF4-2FDB281DD7DD}" presName="spacer" presStyleCnt="0"/>
      <dgm:spPr/>
    </dgm:pt>
    <dgm:pt modelId="{5BFCAF00-BAA9-47A3-8B45-CA2731A86D2F}" type="pres">
      <dgm:prSet presAssocID="{E124DD75-51EF-44D5-A5E3-96BABA8417F8}" presName="parentText" presStyleLbl="node1" presStyleIdx="1" presStyleCnt="3">
        <dgm:presLayoutVars>
          <dgm:chMax val="0"/>
          <dgm:bulletEnabled val="1"/>
        </dgm:presLayoutVars>
      </dgm:prSet>
      <dgm:spPr/>
    </dgm:pt>
    <dgm:pt modelId="{DAFE4B08-3A95-4E2E-A006-4659749C5C12}" type="pres">
      <dgm:prSet presAssocID="{7B67D542-EAD5-4CFA-A7E0-04585CD8902D}" presName="spacer" presStyleCnt="0"/>
      <dgm:spPr/>
    </dgm:pt>
    <dgm:pt modelId="{0D7C8AE0-BD93-45EE-AEA3-BEF5B769D7D8}" type="pres">
      <dgm:prSet presAssocID="{ADEEEB7B-DC96-4B2C-8687-81D5BF4E1021}" presName="parentText" presStyleLbl="node1" presStyleIdx="2" presStyleCnt="3">
        <dgm:presLayoutVars>
          <dgm:chMax val="0"/>
          <dgm:bulletEnabled val="1"/>
        </dgm:presLayoutVars>
      </dgm:prSet>
      <dgm:spPr/>
    </dgm:pt>
  </dgm:ptLst>
  <dgm:cxnLst>
    <dgm:cxn modelId="{FC060B2D-1C75-40CB-839B-0726DF382B40}" srcId="{ED0F948B-6B6F-4A81-83C1-629BB87A8627}" destId="{ADEEEB7B-DC96-4B2C-8687-81D5BF4E1021}" srcOrd="2" destOrd="0" parTransId="{523B438B-D017-48A0-B353-A1D6833CC5DD}" sibTransId="{1369334B-B71A-4629-A2F2-BB0148772699}"/>
    <dgm:cxn modelId="{F45E7E45-FB64-4C36-9145-04D82E87A29D}" srcId="{ED0F948B-6B6F-4A81-83C1-629BB87A8627}" destId="{E124DD75-51EF-44D5-A5E3-96BABA8417F8}" srcOrd="1" destOrd="0" parTransId="{6B662B2C-484C-4F51-BF40-A4DF7469C9C2}" sibTransId="{7B67D542-EAD5-4CFA-A7E0-04585CD8902D}"/>
    <dgm:cxn modelId="{584BF270-0DE7-4446-966D-E33DC25410EF}" type="presOf" srcId="{ADEEEB7B-DC96-4B2C-8687-81D5BF4E1021}" destId="{0D7C8AE0-BD93-45EE-AEA3-BEF5B769D7D8}" srcOrd="0" destOrd="0" presId="urn:microsoft.com/office/officeart/2005/8/layout/vList2"/>
    <dgm:cxn modelId="{FC134392-646C-4D44-92CF-8B7399E0F133}" srcId="{ED0F948B-6B6F-4A81-83C1-629BB87A8627}" destId="{C5FE83BF-33E4-4911-AD26-4A5B03325BD1}" srcOrd="0" destOrd="0" parTransId="{081FE8C1-3414-4F71-ACE9-699A3737CF6C}" sibTransId="{CA536815-945B-4A46-8FF4-2FDB281DD7DD}"/>
    <dgm:cxn modelId="{E16EBB95-2BC3-43B8-B8BE-F0315C49B58D}" type="presOf" srcId="{E124DD75-51EF-44D5-A5E3-96BABA8417F8}" destId="{5BFCAF00-BAA9-47A3-8B45-CA2731A86D2F}" srcOrd="0" destOrd="0" presId="urn:microsoft.com/office/officeart/2005/8/layout/vList2"/>
    <dgm:cxn modelId="{12507FD3-F96E-483A-B256-E2E61A2A421D}" type="presOf" srcId="{C5FE83BF-33E4-4911-AD26-4A5B03325BD1}" destId="{FFCC41C3-E84D-46DE-980D-7A367A8AB268}" srcOrd="0" destOrd="0" presId="urn:microsoft.com/office/officeart/2005/8/layout/vList2"/>
    <dgm:cxn modelId="{E0DDF5EB-81EA-4D11-82F9-4B3F13DB315C}" type="presOf" srcId="{ED0F948B-6B6F-4A81-83C1-629BB87A8627}" destId="{4007E91C-CCB1-46A6-81C3-68B6E4FF1634}" srcOrd="0" destOrd="0" presId="urn:microsoft.com/office/officeart/2005/8/layout/vList2"/>
    <dgm:cxn modelId="{63206720-231D-4F1D-908F-B8BB17AA92D7}" type="presParOf" srcId="{4007E91C-CCB1-46A6-81C3-68B6E4FF1634}" destId="{FFCC41C3-E84D-46DE-980D-7A367A8AB268}" srcOrd="0" destOrd="0" presId="urn:microsoft.com/office/officeart/2005/8/layout/vList2"/>
    <dgm:cxn modelId="{B8670A7B-7F67-4C78-B298-17F5A888E981}" type="presParOf" srcId="{4007E91C-CCB1-46A6-81C3-68B6E4FF1634}" destId="{8B8E770C-B891-4D5B-B6B8-48FBC6393A44}" srcOrd="1" destOrd="0" presId="urn:microsoft.com/office/officeart/2005/8/layout/vList2"/>
    <dgm:cxn modelId="{F320621D-0FEC-478F-B731-896A9E7E335E}" type="presParOf" srcId="{4007E91C-CCB1-46A6-81C3-68B6E4FF1634}" destId="{5BFCAF00-BAA9-47A3-8B45-CA2731A86D2F}" srcOrd="2" destOrd="0" presId="urn:microsoft.com/office/officeart/2005/8/layout/vList2"/>
    <dgm:cxn modelId="{1DF77592-25BB-4AC6-8812-A2D76CA0163E}" type="presParOf" srcId="{4007E91C-CCB1-46A6-81C3-68B6E4FF1634}" destId="{DAFE4B08-3A95-4E2E-A006-4659749C5C12}" srcOrd="3" destOrd="0" presId="urn:microsoft.com/office/officeart/2005/8/layout/vList2"/>
    <dgm:cxn modelId="{5E80F4C7-B459-40DA-8BB6-C351AA1DDDC8}" type="presParOf" srcId="{4007E91C-CCB1-46A6-81C3-68B6E4FF1634}" destId="{0D7C8AE0-BD93-45EE-AEA3-BEF5B769D7D8}" srcOrd="4" destOrd="0" presId="urn:microsoft.com/office/officeart/2005/8/layout/vList2"/>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4AF9AF1A-D3E5-4121-9AF3-3578DEDD3DF9}" type="doc">
      <dgm:prSet loTypeId="urn:microsoft.com/office/officeart/2005/8/layout/matrix1" loCatId="matrix" qsTypeId="urn:microsoft.com/office/officeart/2005/8/quickstyle/simple1" qsCatId="simple" csTypeId="urn:microsoft.com/office/officeart/2005/8/colors/colorful2" csCatId="colorful" phldr="1"/>
      <dgm:spPr/>
      <dgm:t>
        <a:bodyPr/>
        <a:lstStyle/>
        <a:p>
          <a:endParaRPr lang="en-GB"/>
        </a:p>
      </dgm:t>
    </dgm:pt>
    <dgm:pt modelId="{3E38FE68-1A63-4475-90EE-B99264DCEB7A}">
      <dgm:prSet phldrT="[Text]" custT="1"/>
      <dgm:spPr/>
      <dgm:t>
        <a:bodyPr anchor="t"/>
        <a:lstStyle/>
        <a:p>
          <a:pPr>
            <a:buFont typeface="Arial" panose="020B0604020202020204" pitchFamily="34" charset="0"/>
            <a:buChar char="•"/>
          </a:pPr>
          <a:r>
            <a:rPr kumimoji="0" lang="en-GB" sz="2000" b="1" i="0" u="none" strike="noStrike" cap="none" spc="0" normalizeH="0" baseline="0" noProof="0" dirty="0">
              <a:ln>
                <a:noFill/>
              </a:ln>
              <a:solidFill>
                <a:schemeClr val="tx1"/>
              </a:solidFill>
              <a:effectLst/>
              <a:uLnTx/>
              <a:uFillTx/>
              <a:latin typeface="Arial" panose="020B0604020202020204" pitchFamily="34" charset="0"/>
              <a:cs typeface="Arial" panose="020B0604020202020204" pitchFamily="34" charset="0"/>
            </a:rPr>
            <a:t>Project Scoping</a:t>
          </a:r>
        </a:p>
        <a:p>
          <a:pPr>
            <a:buFont typeface="Arial" panose="020B0604020202020204" pitchFamily="34" charset="0"/>
            <a:buChar char="•"/>
          </a:pPr>
          <a:r>
            <a:rPr lang="en-US" sz="1800" b="1" i="0" dirty="0">
              <a:effectLst/>
              <a:latin typeface="Söhne"/>
            </a:rPr>
            <a:t>Address growing demand for accessible childcare services</a:t>
          </a:r>
        </a:p>
        <a:p>
          <a:pPr>
            <a:buFont typeface="Arial" panose="020B0604020202020204" pitchFamily="34" charset="0"/>
            <a:buChar char="•"/>
          </a:pPr>
          <a:r>
            <a:rPr lang="en-US" sz="1800" b="1" i="0" dirty="0">
              <a:effectLst/>
              <a:latin typeface="Söhne"/>
            </a:rPr>
            <a:t>a secure, engaging nursery for children aged 0-5</a:t>
          </a:r>
        </a:p>
        <a:p>
          <a:pPr>
            <a:buFont typeface="Arial" panose="020B0604020202020204" pitchFamily="34" charset="0"/>
            <a:buChar char="•"/>
          </a:pPr>
          <a:endParaRPr kumimoji="0" lang="en-GB" sz="1800" b="1" i="0" u="none" strike="noStrike" cap="none" spc="0" normalizeH="0" baseline="0" noProof="0" dirty="0">
            <a:ln>
              <a:noFill/>
            </a:ln>
            <a:solidFill>
              <a:schemeClr val="bg1"/>
            </a:solidFill>
            <a:effectLst/>
            <a:uLnTx/>
            <a:uFillTx/>
            <a:latin typeface="Arial" panose="020B0604020202020204" pitchFamily="34" charset="0"/>
            <a:cs typeface="Arial" panose="020B0604020202020204" pitchFamily="34" charset="0"/>
          </a:endParaRPr>
        </a:p>
        <a:p>
          <a:pPr>
            <a:buNone/>
          </a:pPr>
          <a:endParaRPr lang="en-GB" sz="1800" b="1" dirty="0">
            <a:solidFill>
              <a:schemeClr val="bg1"/>
            </a:solidFill>
          </a:endParaRPr>
        </a:p>
      </dgm:t>
    </dgm:pt>
    <dgm:pt modelId="{00DEDCD6-42DD-4FD2-92CE-2328864193CF}" type="parTrans" cxnId="{CEA5570C-A84E-4B99-9E0E-A10BB66BD847}">
      <dgm:prSet/>
      <dgm:spPr/>
      <dgm:t>
        <a:bodyPr/>
        <a:lstStyle/>
        <a:p>
          <a:endParaRPr lang="en-GB"/>
        </a:p>
      </dgm:t>
    </dgm:pt>
    <dgm:pt modelId="{69ADE25F-D990-4231-973C-222B88CE6FE8}" type="sibTrans" cxnId="{CEA5570C-A84E-4B99-9E0E-A10BB66BD847}">
      <dgm:prSet/>
      <dgm:spPr/>
      <dgm:t>
        <a:bodyPr/>
        <a:lstStyle/>
        <a:p>
          <a:endParaRPr lang="en-GB"/>
        </a:p>
      </dgm:t>
    </dgm:pt>
    <dgm:pt modelId="{B0B8F654-BA00-49DD-961E-EDFB8A9EA5AD}">
      <dgm:prSet phldrT="[Text]" custT="1"/>
      <dgm:spPr/>
      <dgm:t>
        <a:bodyPr anchor="t"/>
        <a:lstStyle/>
        <a:p>
          <a:pPr>
            <a:buNone/>
          </a:pPr>
          <a:r>
            <a:rPr kumimoji="0" lang="en-GB" sz="2000" b="1" i="0" u="none" strike="noStrike" cap="none" spc="0" normalizeH="0" baseline="0" noProof="0" dirty="0">
              <a:ln>
                <a:noFill/>
              </a:ln>
              <a:solidFill>
                <a:schemeClr val="tx1"/>
              </a:solidFill>
              <a:effectLst/>
              <a:uLnTx/>
              <a:uFillTx/>
              <a:latin typeface="Arial" panose="020B0604020202020204" pitchFamily="34" charset="0"/>
              <a:cs typeface="Arial" panose="020B0604020202020204" pitchFamily="34" charset="0"/>
            </a:rPr>
            <a:t>Stakeholders</a:t>
          </a:r>
        </a:p>
        <a:p>
          <a:pPr>
            <a:buFont typeface="Arial" panose="020B0604020202020204" pitchFamily="34" charset="0"/>
            <a:buChar char="•"/>
          </a:pPr>
          <a:r>
            <a:rPr lang="en-US" sz="1800" b="1" dirty="0">
              <a:latin typeface="+mn-lt"/>
              <a:ea typeface="+mn-ea"/>
              <a:cs typeface="+mn-cs"/>
            </a:rPr>
            <a:t>Investors</a:t>
          </a:r>
        </a:p>
        <a:p>
          <a:r>
            <a:rPr lang="en-US" sz="1800" b="1" dirty="0">
              <a:latin typeface="+mn-lt"/>
              <a:ea typeface="+mn-ea"/>
              <a:cs typeface="+mn-cs"/>
            </a:rPr>
            <a:t>Local community members</a:t>
          </a:r>
        </a:p>
        <a:p>
          <a:r>
            <a:rPr lang="en-US" sz="1800" b="1" dirty="0">
              <a:latin typeface="+mn-lt"/>
              <a:ea typeface="+mn-ea"/>
              <a:cs typeface="+mn-cs"/>
            </a:rPr>
            <a:t>Potential customers</a:t>
          </a:r>
        </a:p>
        <a:p>
          <a:r>
            <a:rPr lang="en-US" sz="1800" b="1" dirty="0">
              <a:latin typeface="+mn-lt"/>
              <a:ea typeface="+mn-ea"/>
              <a:cs typeface="+mn-cs"/>
            </a:rPr>
            <a:t>Suppliers</a:t>
          </a:r>
        </a:p>
        <a:p>
          <a:r>
            <a:rPr lang="en-US" sz="1800" b="1" dirty="0">
              <a:latin typeface="+mn-lt"/>
              <a:ea typeface="+mn-ea"/>
              <a:cs typeface="+mn-cs"/>
            </a:rPr>
            <a:t>Regulatory agencies</a:t>
          </a:r>
          <a:endParaRPr lang="en-GB" sz="1800" b="1" dirty="0">
            <a:solidFill>
              <a:schemeClr val="bg1"/>
            </a:solidFill>
          </a:endParaRPr>
        </a:p>
      </dgm:t>
    </dgm:pt>
    <dgm:pt modelId="{0A140552-7F51-4834-8C6A-7FF6EE311DEA}" type="parTrans" cxnId="{964E16F0-C0AF-4A23-8986-C976755DF393}">
      <dgm:prSet/>
      <dgm:spPr/>
      <dgm:t>
        <a:bodyPr/>
        <a:lstStyle/>
        <a:p>
          <a:endParaRPr lang="en-GB"/>
        </a:p>
      </dgm:t>
    </dgm:pt>
    <dgm:pt modelId="{609607CA-423F-47B9-96C7-53CA4E2D94C2}" type="sibTrans" cxnId="{964E16F0-C0AF-4A23-8986-C976755DF393}">
      <dgm:prSet/>
      <dgm:spPr/>
      <dgm:t>
        <a:bodyPr/>
        <a:lstStyle/>
        <a:p>
          <a:endParaRPr lang="en-GB"/>
        </a:p>
      </dgm:t>
    </dgm:pt>
    <dgm:pt modelId="{1168183C-8133-4369-BBCF-3D1B9FEC6F8C}">
      <dgm:prSet phldrT="[Text]" custT="1"/>
      <dgm:spPr/>
      <dgm:t>
        <a:bodyPr anchor="t"/>
        <a:lstStyle/>
        <a:p>
          <a:r>
            <a:rPr kumimoji="0" lang="en-GB" sz="1800" b="1" i="0" u="none" strike="noStrike" cap="none" spc="0" normalizeH="0" baseline="0" noProof="0" dirty="0">
              <a:ln>
                <a:noFill/>
              </a:ln>
              <a:solidFill>
                <a:schemeClr val="tx1"/>
              </a:solidFill>
              <a:effectLst/>
              <a:uLnTx/>
              <a:uFillTx/>
              <a:latin typeface="Arial" panose="020B0604020202020204" pitchFamily="34" charset="0"/>
              <a:cs typeface="Arial" panose="020B0604020202020204" pitchFamily="34" charset="0"/>
            </a:rPr>
            <a:t>Desired Outcomes</a:t>
          </a:r>
        </a:p>
        <a:p>
          <a:r>
            <a:rPr lang="en-US" sz="1800" b="1" i="0" dirty="0"/>
            <a:t>Meeting budget and timeline goals</a:t>
          </a:r>
        </a:p>
        <a:p>
          <a:pPr>
            <a:buFont typeface="Arial" panose="020B0604020202020204" pitchFamily="34" charset="0"/>
            <a:buChar char="•"/>
          </a:pPr>
          <a:r>
            <a:rPr lang="en-US" sz="1800" b="1" i="0" dirty="0"/>
            <a:t>Achieving projected first-year revenue and profit margins</a:t>
          </a:r>
        </a:p>
        <a:p>
          <a:pPr>
            <a:buFont typeface="Arial" panose="020B0604020202020204" pitchFamily="34" charset="0"/>
            <a:buChar char="•"/>
          </a:pPr>
          <a:r>
            <a:rPr lang="en-US" sz="1800" b="1" i="0" dirty="0"/>
            <a:t>Maintaining high customer satisfaction and retention</a:t>
          </a:r>
          <a:r>
            <a:rPr kumimoji="0" lang="en-GB" sz="1800" b="1" i="0" u="none" strike="noStrike" cap="none" spc="0" normalizeH="0" baseline="0" noProof="0" dirty="0">
              <a:ln>
                <a:noFill/>
              </a:ln>
              <a:solidFill>
                <a:schemeClr val="tx1"/>
              </a:solidFill>
              <a:effectLst/>
              <a:uLnTx/>
              <a:uFillTx/>
              <a:latin typeface="Arial" panose="020B0604020202020204" pitchFamily="34" charset="0"/>
              <a:cs typeface="Arial" panose="020B0604020202020204" pitchFamily="34" charset="0"/>
            </a:rPr>
            <a:t> </a:t>
          </a:r>
          <a:endParaRPr lang="en-GB" sz="1800" b="1" dirty="0">
            <a:solidFill>
              <a:schemeClr val="tx1"/>
            </a:solidFill>
          </a:endParaRPr>
        </a:p>
      </dgm:t>
    </dgm:pt>
    <dgm:pt modelId="{AF5C52BE-2D64-4F48-9787-50FEF4895F2C}" type="parTrans" cxnId="{134A3218-88BF-4CAE-BADD-E2C65EC49D3B}">
      <dgm:prSet/>
      <dgm:spPr/>
      <dgm:t>
        <a:bodyPr/>
        <a:lstStyle/>
        <a:p>
          <a:endParaRPr lang="en-GB"/>
        </a:p>
      </dgm:t>
    </dgm:pt>
    <dgm:pt modelId="{D3651C01-A6DF-489C-9D03-5102140B576A}" type="sibTrans" cxnId="{134A3218-88BF-4CAE-BADD-E2C65EC49D3B}">
      <dgm:prSet/>
      <dgm:spPr/>
      <dgm:t>
        <a:bodyPr/>
        <a:lstStyle/>
        <a:p>
          <a:endParaRPr lang="en-GB"/>
        </a:p>
      </dgm:t>
    </dgm:pt>
    <dgm:pt modelId="{4DA93646-9300-4279-B31B-9EE93344B645}">
      <dgm:prSet phldrT="[Text]" custT="1"/>
      <dgm:spPr/>
      <dgm:t>
        <a:bodyPr anchor="t"/>
        <a:lstStyle/>
        <a:p>
          <a:r>
            <a:rPr kumimoji="0" lang="en-GB" sz="1800" b="1" i="0" u="none" strike="noStrike" cap="none" spc="0" normalizeH="0" baseline="0" noProof="0" dirty="0">
              <a:ln>
                <a:noFill/>
              </a:ln>
              <a:solidFill>
                <a:schemeClr val="tx1"/>
              </a:solidFill>
              <a:effectLst/>
              <a:uLnTx/>
              <a:uFillTx/>
              <a:latin typeface="Arial" panose="020B0604020202020204" pitchFamily="34" charset="0"/>
              <a:cs typeface="Arial" panose="020B0604020202020204" pitchFamily="34" charset="0"/>
            </a:rPr>
            <a:t>measures of Success</a:t>
          </a:r>
        </a:p>
        <a:p>
          <a:r>
            <a:rPr lang="en-US" sz="1800" b="1" dirty="0"/>
            <a:t>Enrollment Rate</a:t>
          </a:r>
        </a:p>
        <a:p>
          <a:r>
            <a:rPr lang="en-US" sz="1800" b="1" dirty="0">
              <a:solidFill>
                <a:prstClr val="white"/>
              </a:solidFill>
              <a:latin typeface="Calibri" panose="020F0502020204030204"/>
              <a:ea typeface="+mn-ea"/>
              <a:cs typeface="+mn-cs"/>
            </a:rPr>
            <a:t>Regulatory Compliance</a:t>
          </a:r>
        </a:p>
        <a:p>
          <a:r>
            <a:rPr lang="en-US" sz="1800" b="1" dirty="0">
              <a:solidFill>
                <a:prstClr val="white"/>
              </a:solidFill>
              <a:latin typeface="Calibri" panose="020F0502020204030204"/>
              <a:ea typeface="+mn-ea"/>
              <a:cs typeface="+mn-cs"/>
            </a:rPr>
            <a:t>Financial Viability</a:t>
          </a:r>
        </a:p>
        <a:p>
          <a:r>
            <a:rPr lang="en-US" sz="1800" b="1" dirty="0">
              <a:solidFill>
                <a:prstClr val="white"/>
              </a:solidFill>
              <a:latin typeface="Calibri" panose="020F0502020204030204"/>
              <a:ea typeface="+mn-ea"/>
              <a:cs typeface="+mn-cs"/>
            </a:rPr>
            <a:t>Customer Satisfaction</a:t>
          </a:r>
        </a:p>
        <a:p>
          <a:endParaRPr lang="en-US" sz="1800" b="1" dirty="0"/>
        </a:p>
        <a:p>
          <a:endParaRPr lang="en-GB" sz="1800" b="1" dirty="0">
            <a:solidFill>
              <a:schemeClr val="tx1"/>
            </a:solidFill>
          </a:endParaRPr>
        </a:p>
      </dgm:t>
    </dgm:pt>
    <dgm:pt modelId="{63E0F7FE-E9E2-4DA9-B823-603C44B070BE}" type="parTrans" cxnId="{86CA5A4D-AB01-4AF3-94AC-8D613C3EA5C9}">
      <dgm:prSet/>
      <dgm:spPr/>
      <dgm:t>
        <a:bodyPr/>
        <a:lstStyle/>
        <a:p>
          <a:endParaRPr lang="en-GB"/>
        </a:p>
      </dgm:t>
    </dgm:pt>
    <dgm:pt modelId="{6EA231C2-5193-4294-8365-D169D8EF6AA1}" type="sibTrans" cxnId="{86CA5A4D-AB01-4AF3-94AC-8D613C3EA5C9}">
      <dgm:prSet/>
      <dgm:spPr/>
      <dgm:t>
        <a:bodyPr/>
        <a:lstStyle/>
        <a:p>
          <a:endParaRPr lang="en-GB"/>
        </a:p>
      </dgm:t>
    </dgm:pt>
    <dgm:pt modelId="{0FB1AC00-A6A1-40DD-9C13-441E37C25F02}">
      <dgm:prSet phldrT="[Text]" custT="1"/>
      <dgm:spPr/>
      <dgm:t>
        <a:bodyPr/>
        <a:lstStyle/>
        <a:p>
          <a:r>
            <a:rPr lang="en-GB" sz="1800" b="1" dirty="0"/>
            <a:t>The Quad Chart for Smethwick Nursery </a:t>
          </a:r>
        </a:p>
      </dgm:t>
    </dgm:pt>
    <dgm:pt modelId="{D4174D84-263F-473F-942F-045197495FF9}" type="sibTrans" cxnId="{3558391B-C0D3-4A5A-A560-92265CA9914D}">
      <dgm:prSet/>
      <dgm:spPr/>
      <dgm:t>
        <a:bodyPr/>
        <a:lstStyle/>
        <a:p>
          <a:endParaRPr lang="en-GB"/>
        </a:p>
      </dgm:t>
    </dgm:pt>
    <dgm:pt modelId="{5D868F3B-BDC8-4868-AC63-A298558CFCB9}" type="parTrans" cxnId="{3558391B-C0D3-4A5A-A560-92265CA9914D}">
      <dgm:prSet/>
      <dgm:spPr/>
      <dgm:t>
        <a:bodyPr/>
        <a:lstStyle/>
        <a:p>
          <a:endParaRPr lang="en-GB"/>
        </a:p>
      </dgm:t>
    </dgm:pt>
    <dgm:pt modelId="{7A8A25CB-056B-4A8F-8EC3-308190679252}" type="pres">
      <dgm:prSet presAssocID="{4AF9AF1A-D3E5-4121-9AF3-3578DEDD3DF9}" presName="diagram" presStyleCnt="0">
        <dgm:presLayoutVars>
          <dgm:chMax val="1"/>
          <dgm:dir/>
          <dgm:animLvl val="ctr"/>
          <dgm:resizeHandles val="exact"/>
        </dgm:presLayoutVars>
      </dgm:prSet>
      <dgm:spPr/>
    </dgm:pt>
    <dgm:pt modelId="{3AED9D39-CA6E-4883-8950-20EF029F71E7}" type="pres">
      <dgm:prSet presAssocID="{4AF9AF1A-D3E5-4121-9AF3-3578DEDD3DF9}" presName="matrix" presStyleCnt="0"/>
      <dgm:spPr/>
    </dgm:pt>
    <dgm:pt modelId="{CABD42B8-FCD6-4C4B-AE49-167C42736679}" type="pres">
      <dgm:prSet presAssocID="{4AF9AF1A-D3E5-4121-9AF3-3578DEDD3DF9}" presName="tile1" presStyleLbl="node1" presStyleIdx="0" presStyleCnt="4"/>
      <dgm:spPr/>
    </dgm:pt>
    <dgm:pt modelId="{F935C5D1-F634-4868-9749-34FC7CC4938E}" type="pres">
      <dgm:prSet presAssocID="{4AF9AF1A-D3E5-4121-9AF3-3578DEDD3DF9}" presName="tile1text" presStyleLbl="node1" presStyleIdx="0" presStyleCnt="4">
        <dgm:presLayoutVars>
          <dgm:chMax val="0"/>
          <dgm:chPref val="0"/>
          <dgm:bulletEnabled val="1"/>
        </dgm:presLayoutVars>
      </dgm:prSet>
      <dgm:spPr/>
    </dgm:pt>
    <dgm:pt modelId="{5BAB9E3D-CADD-4C80-997B-7D02F887A935}" type="pres">
      <dgm:prSet presAssocID="{4AF9AF1A-D3E5-4121-9AF3-3578DEDD3DF9}" presName="tile2" presStyleLbl="node1" presStyleIdx="1" presStyleCnt="4" custLinFactNeighborX="13645" custLinFactNeighborY="-6662"/>
      <dgm:spPr/>
    </dgm:pt>
    <dgm:pt modelId="{4517623E-B4AC-4ECD-8F3A-ADF578B0ADC0}" type="pres">
      <dgm:prSet presAssocID="{4AF9AF1A-D3E5-4121-9AF3-3578DEDD3DF9}" presName="tile2text" presStyleLbl="node1" presStyleIdx="1" presStyleCnt="4">
        <dgm:presLayoutVars>
          <dgm:chMax val="0"/>
          <dgm:chPref val="0"/>
          <dgm:bulletEnabled val="1"/>
        </dgm:presLayoutVars>
      </dgm:prSet>
      <dgm:spPr/>
    </dgm:pt>
    <dgm:pt modelId="{14FAD1D3-3488-4D1F-BFF5-49D8FF8241F2}" type="pres">
      <dgm:prSet presAssocID="{4AF9AF1A-D3E5-4121-9AF3-3578DEDD3DF9}" presName="tile3" presStyleLbl="node1" presStyleIdx="2" presStyleCnt="4"/>
      <dgm:spPr/>
    </dgm:pt>
    <dgm:pt modelId="{70D0C4FA-0094-44E0-B2DA-8E6D0139C148}" type="pres">
      <dgm:prSet presAssocID="{4AF9AF1A-D3E5-4121-9AF3-3578DEDD3DF9}" presName="tile3text" presStyleLbl="node1" presStyleIdx="2" presStyleCnt="4">
        <dgm:presLayoutVars>
          <dgm:chMax val="0"/>
          <dgm:chPref val="0"/>
          <dgm:bulletEnabled val="1"/>
        </dgm:presLayoutVars>
      </dgm:prSet>
      <dgm:spPr/>
    </dgm:pt>
    <dgm:pt modelId="{18B8DA7B-574B-49BA-A69D-8784552D8C49}" type="pres">
      <dgm:prSet presAssocID="{4AF9AF1A-D3E5-4121-9AF3-3578DEDD3DF9}" presName="tile4" presStyleLbl="node1" presStyleIdx="3" presStyleCnt="4"/>
      <dgm:spPr/>
    </dgm:pt>
    <dgm:pt modelId="{F63EFD8D-D7AB-42AB-8150-EEBA07F1BCCE}" type="pres">
      <dgm:prSet presAssocID="{4AF9AF1A-D3E5-4121-9AF3-3578DEDD3DF9}" presName="tile4text" presStyleLbl="node1" presStyleIdx="3" presStyleCnt="4">
        <dgm:presLayoutVars>
          <dgm:chMax val="0"/>
          <dgm:chPref val="0"/>
          <dgm:bulletEnabled val="1"/>
        </dgm:presLayoutVars>
      </dgm:prSet>
      <dgm:spPr/>
    </dgm:pt>
    <dgm:pt modelId="{765F3A9C-1BC1-46DD-BD09-800FB79CD06B}" type="pres">
      <dgm:prSet presAssocID="{4AF9AF1A-D3E5-4121-9AF3-3578DEDD3DF9}" presName="centerTile" presStyleLbl="fgShp" presStyleIdx="0" presStyleCnt="1" custScaleX="118840">
        <dgm:presLayoutVars>
          <dgm:chMax val="0"/>
          <dgm:chPref val="0"/>
        </dgm:presLayoutVars>
      </dgm:prSet>
      <dgm:spPr/>
    </dgm:pt>
  </dgm:ptLst>
  <dgm:cxnLst>
    <dgm:cxn modelId="{CEA5570C-A84E-4B99-9E0E-A10BB66BD847}" srcId="{0FB1AC00-A6A1-40DD-9C13-441E37C25F02}" destId="{3E38FE68-1A63-4475-90EE-B99264DCEB7A}" srcOrd="0" destOrd="0" parTransId="{00DEDCD6-42DD-4FD2-92CE-2328864193CF}" sibTransId="{69ADE25F-D990-4231-973C-222B88CE6FE8}"/>
    <dgm:cxn modelId="{B409AF0D-E2E1-446D-B05E-13F8AD679BCB}" type="presOf" srcId="{4AF9AF1A-D3E5-4121-9AF3-3578DEDD3DF9}" destId="{7A8A25CB-056B-4A8F-8EC3-308190679252}" srcOrd="0" destOrd="0" presId="urn:microsoft.com/office/officeart/2005/8/layout/matrix1"/>
    <dgm:cxn modelId="{134A3218-88BF-4CAE-BADD-E2C65EC49D3B}" srcId="{0FB1AC00-A6A1-40DD-9C13-441E37C25F02}" destId="{1168183C-8133-4369-BBCF-3D1B9FEC6F8C}" srcOrd="2" destOrd="0" parTransId="{AF5C52BE-2D64-4F48-9787-50FEF4895F2C}" sibTransId="{D3651C01-A6DF-489C-9D03-5102140B576A}"/>
    <dgm:cxn modelId="{3558391B-C0D3-4A5A-A560-92265CA9914D}" srcId="{4AF9AF1A-D3E5-4121-9AF3-3578DEDD3DF9}" destId="{0FB1AC00-A6A1-40DD-9C13-441E37C25F02}" srcOrd="0" destOrd="0" parTransId="{5D868F3B-BDC8-4868-AC63-A298558CFCB9}" sibTransId="{D4174D84-263F-473F-942F-045197495FF9}"/>
    <dgm:cxn modelId="{2EAB871E-72C6-4A16-876C-51EE47089640}" type="presOf" srcId="{0FB1AC00-A6A1-40DD-9C13-441E37C25F02}" destId="{765F3A9C-1BC1-46DD-BD09-800FB79CD06B}" srcOrd="0" destOrd="0" presId="urn:microsoft.com/office/officeart/2005/8/layout/matrix1"/>
    <dgm:cxn modelId="{36608F26-F054-4A47-A58D-C0F2C81B1942}" type="presOf" srcId="{1168183C-8133-4369-BBCF-3D1B9FEC6F8C}" destId="{70D0C4FA-0094-44E0-B2DA-8E6D0139C148}" srcOrd="1" destOrd="0" presId="urn:microsoft.com/office/officeart/2005/8/layout/matrix1"/>
    <dgm:cxn modelId="{A87FB833-1F04-405B-9F83-FB30ADB58F84}" type="presOf" srcId="{4DA93646-9300-4279-B31B-9EE93344B645}" destId="{F63EFD8D-D7AB-42AB-8150-EEBA07F1BCCE}" srcOrd="1" destOrd="0" presId="urn:microsoft.com/office/officeart/2005/8/layout/matrix1"/>
    <dgm:cxn modelId="{86CA5A4D-AB01-4AF3-94AC-8D613C3EA5C9}" srcId="{0FB1AC00-A6A1-40DD-9C13-441E37C25F02}" destId="{4DA93646-9300-4279-B31B-9EE93344B645}" srcOrd="3" destOrd="0" parTransId="{63E0F7FE-E9E2-4DA9-B823-603C44B070BE}" sibTransId="{6EA231C2-5193-4294-8365-D169D8EF6AA1}"/>
    <dgm:cxn modelId="{D10E616E-B4E0-4D96-90C4-035D53EFD294}" type="presOf" srcId="{B0B8F654-BA00-49DD-961E-EDFB8A9EA5AD}" destId="{4517623E-B4AC-4ECD-8F3A-ADF578B0ADC0}" srcOrd="1" destOrd="0" presId="urn:microsoft.com/office/officeart/2005/8/layout/matrix1"/>
    <dgm:cxn modelId="{B1F84272-A628-49AF-B2DE-FBAB86BD51F6}" type="presOf" srcId="{4DA93646-9300-4279-B31B-9EE93344B645}" destId="{18B8DA7B-574B-49BA-A69D-8784552D8C49}" srcOrd="0" destOrd="0" presId="urn:microsoft.com/office/officeart/2005/8/layout/matrix1"/>
    <dgm:cxn modelId="{47A4EF8E-4001-4E6A-B2EB-52B91A95723A}" type="presOf" srcId="{3E38FE68-1A63-4475-90EE-B99264DCEB7A}" destId="{CABD42B8-FCD6-4C4B-AE49-167C42736679}" srcOrd="0" destOrd="0" presId="urn:microsoft.com/office/officeart/2005/8/layout/matrix1"/>
    <dgm:cxn modelId="{3651E6B1-6364-4F12-85FF-5A92C7B946E1}" type="presOf" srcId="{3E38FE68-1A63-4475-90EE-B99264DCEB7A}" destId="{F935C5D1-F634-4868-9749-34FC7CC4938E}" srcOrd="1" destOrd="0" presId="urn:microsoft.com/office/officeart/2005/8/layout/matrix1"/>
    <dgm:cxn modelId="{5393FCD0-878B-43CC-95B4-6899299E6B6D}" type="presOf" srcId="{1168183C-8133-4369-BBCF-3D1B9FEC6F8C}" destId="{14FAD1D3-3488-4D1F-BFF5-49D8FF8241F2}" srcOrd="0" destOrd="0" presId="urn:microsoft.com/office/officeart/2005/8/layout/matrix1"/>
    <dgm:cxn modelId="{FEA455D9-5E34-4BBD-91AE-1D2F9E722860}" type="presOf" srcId="{B0B8F654-BA00-49DD-961E-EDFB8A9EA5AD}" destId="{5BAB9E3D-CADD-4C80-997B-7D02F887A935}" srcOrd="0" destOrd="0" presId="urn:microsoft.com/office/officeart/2005/8/layout/matrix1"/>
    <dgm:cxn modelId="{964E16F0-C0AF-4A23-8986-C976755DF393}" srcId="{0FB1AC00-A6A1-40DD-9C13-441E37C25F02}" destId="{B0B8F654-BA00-49DD-961E-EDFB8A9EA5AD}" srcOrd="1" destOrd="0" parTransId="{0A140552-7F51-4834-8C6A-7FF6EE311DEA}" sibTransId="{609607CA-423F-47B9-96C7-53CA4E2D94C2}"/>
    <dgm:cxn modelId="{DCAA43D2-B24A-423E-BD0B-C547B898E1E0}" type="presParOf" srcId="{7A8A25CB-056B-4A8F-8EC3-308190679252}" destId="{3AED9D39-CA6E-4883-8950-20EF029F71E7}" srcOrd="0" destOrd="0" presId="urn:microsoft.com/office/officeart/2005/8/layout/matrix1"/>
    <dgm:cxn modelId="{92EB21EF-973E-43F4-919D-6FF1473DA4EC}" type="presParOf" srcId="{3AED9D39-CA6E-4883-8950-20EF029F71E7}" destId="{CABD42B8-FCD6-4C4B-AE49-167C42736679}" srcOrd="0" destOrd="0" presId="urn:microsoft.com/office/officeart/2005/8/layout/matrix1"/>
    <dgm:cxn modelId="{1B27386D-28D9-4707-9CFF-FB69C3F89AFF}" type="presParOf" srcId="{3AED9D39-CA6E-4883-8950-20EF029F71E7}" destId="{F935C5D1-F634-4868-9749-34FC7CC4938E}" srcOrd="1" destOrd="0" presId="urn:microsoft.com/office/officeart/2005/8/layout/matrix1"/>
    <dgm:cxn modelId="{D694CED7-0DEC-41F3-8CC2-8BF9745EF6EE}" type="presParOf" srcId="{3AED9D39-CA6E-4883-8950-20EF029F71E7}" destId="{5BAB9E3D-CADD-4C80-997B-7D02F887A935}" srcOrd="2" destOrd="0" presId="urn:microsoft.com/office/officeart/2005/8/layout/matrix1"/>
    <dgm:cxn modelId="{7402D86B-95D5-4904-97CE-BB31F261AAAE}" type="presParOf" srcId="{3AED9D39-CA6E-4883-8950-20EF029F71E7}" destId="{4517623E-B4AC-4ECD-8F3A-ADF578B0ADC0}" srcOrd="3" destOrd="0" presId="urn:microsoft.com/office/officeart/2005/8/layout/matrix1"/>
    <dgm:cxn modelId="{1015D656-6AD1-4539-9203-493BDCFFBBB4}" type="presParOf" srcId="{3AED9D39-CA6E-4883-8950-20EF029F71E7}" destId="{14FAD1D3-3488-4D1F-BFF5-49D8FF8241F2}" srcOrd="4" destOrd="0" presId="urn:microsoft.com/office/officeart/2005/8/layout/matrix1"/>
    <dgm:cxn modelId="{E616C5EA-0C95-47A9-85C9-96A6179A079C}" type="presParOf" srcId="{3AED9D39-CA6E-4883-8950-20EF029F71E7}" destId="{70D0C4FA-0094-44E0-B2DA-8E6D0139C148}" srcOrd="5" destOrd="0" presId="urn:microsoft.com/office/officeart/2005/8/layout/matrix1"/>
    <dgm:cxn modelId="{97CCA85B-B6DF-4DE3-AF2F-6116198DF0CF}" type="presParOf" srcId="{3AED9D39-CA6E-4883-8950-20EF029F71E7}" destId="{18B8DA7B-574B-49BA-A69D-8784552D8C49}" srcOrd="6" destOrd="0" presId="urn:microsoft.com/office/officeart/2005/8/layout/matrix1"/>
    <dgm:cxn modelId="{2664624C-15FE-423D-8B5F-A6186D1B05B9}" type="presParOf" srcId="{3AED9D39-CA6E-4883-8950-20EF029F71E7}" destId="{F63EFD8D-D7AB-42AB-8150-EEBA07F1BCCE}" srcOrd="7" destOrd="0" presId="urn:microsoft.com/office/officeart/2005/8/layout/matrix1"/>
    <dgm:cxn modelId="{1AAA0807-1104-43AD-AF26-F4574EC313D9}" type="presParOf" srcId="{7A8A25CB-056B-4A8F-8EC3-308190679252}" destId="{765F3A9C-1BC1-46DD-BD09-800FB79CD06B}" srcOrd="1" destOrd="0" presId="urn:microsoft.com/office/officeart/2005/8/layout/matrix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C89DEA31-D58F-49F6-BBC9-94C4D59AA657}" type="doc">
      <dgm:prSet loTypeId="urn:microsoft.com/office/officeart/2005/8/layout/default" loCatId="list" qsTypeId="urn:microsoft.com/office/officeart/2005/8/quickstyle/simple1" qsCatId="simple" csTypeId="urn:microsoft.com/office/officeart/2005/8/colors/colorful2" csCatId="colorful"/>
      <dgm:spPr/>
      <dgm:t>
        <a:bodyPr/>
        <a:lstStyle/>
        <a:p>
          <a:endParaRPr lang="en-US"/>
        </a:p>
      </dgm:t>
    </dgm:pt>
    <dgm:pt modelId="{66A78860-8D63-4C93-8D70-F0199454CB95}">
      <dgm:prSet/>
      <dgm:spPr/>
      <dgm:t>
        <a:bodyPr/>
        <a:lstStyle/>
        <a:p>
          <a:r>
            <a:rPr lang="en-US"/>
            <a:t>We will engage stakeholders in the following ways:</a:t>
          </a:r>
        </a:p>
      </dgm:t>
    </dgm:pt>
    <dgm:pt modelId="{48F151F0-3599-44AE-B62C-48FAAF57AED6}" type="parTrans" cxnId="{34082049-FD92-4E1C-9B39-7D9FEB410589}">
      <dgm:prSet/>
      <dgm:spPr/>
      <dgm:t>
        <a:bodyPr/>
        <a:lstStyle/>
        <a:p>
          <a:endParaRPr lang="en-US"/>
        </a:p>
      </dgm:t>
    </dgm:pt>
    <dgm:pt modelId="{1ABE09CE-9D02-49CB-9972-21BF6A47DBE2}" type="sibTrans" cxnId="{34082049-FD92-4E1C-9B39-7D9FEB410589}">
      <dgm:prSet/>
      <dgm:spPr/>
      <dgm:t>
        <a:bodyPr/>
        <a:lstStyle/>
        <a:p>
          <a:endParaRPr lang="en-US"/>
        </a:p>
      </dgm:t>
    </dgm:pt>
    <dgm:pt modelId="{714BB45B-185E-4102-B3D8-EFCB0FCFC782}">
      <dgm:prSet/>
      <dgm:spPr/>
      <dgm:t>
        <a:bodyPr/>
        <a:lstStyle/>
        <a:p>
          <a:r>
            <a:rPr lang="en-US"/>
            <a:t>Regular meetings with investors to provide updates on project progress and financial performance</a:t>
          </a:r>
        </a:p>
      </dgm:t>
    </dgm:pt>
    <dgm:pt modelId="{F435995B-40F5-4C55-B5CC-A3BB26A5BABD}" type="parTrans" cxnId="{D5347086-1165-4A64-A550-311D91460E24}">
      <dgm:prSet/>
      <dgm:spPr/>
      <dgm:t>
        <a:bodyPr/>
        <a:lstStyle/>
        <a:p>
          <a:endParaRPr lang="en-US"/>
        </a:p>
      </dgm:t>
    </dgm:pt>
    <dgm:pt modelId="{52A5ADF7-774B-41DD-A8AB-5DF0A792EA33}" type="sibTrans" cxnId="{D5347086-1165-4A64-A550-311D91460E24}">
      <dgm:prSet/>
      <dgm:spPr/>
      <dgm:t>
        <a:bodyPr/>
        <a:lstStyle/>
        <a:p>
          <a:endParaRPr lang="en-US"/>
        </a:p>
      </dgm:t>
    </dgm:pt>
    <dgm:pt modelId="{CA877105-402D-416A-884C-6E653F3B7290}">
      <dgm:prSet/>
      <dgm:spPr/>
      <dgm:t>
        <a:bodyPr/>
        <a:lstStyle/>
        <a:p>
          <a:r>
            <a:rPr lang="en-US"/>
            <a:t>Community outreach events to gather feedback and address concerns</a:t>
          </a:r>
        </a:p>
      </dgm:t>
    </dgm:pt>
    <dgm:pt modelId="{B477A9B1-7A60-4844-B5F9-7E4B5F1917FC}" type="parTrans" cxnId="{C9E84679-871D-422A-8381-C01A171E3980}">
      <dgm:prSet/>
      <dgm:spPr/>
      <dgm:t>
        <a:bodyPr/>
        <a:lstStyle/>
        <a:p>
          <a:endParaRPr lang="en-US"/>
        </a:p>
      </dgm:t>
    </dgm:pt>
    <dgm:pt modelId="{36DAFB60-90BA-4CCD-B4BB-975299E460BA}" type="sibTrans" cxnId="{C9E84679-871D-422A-8381-C01A171E3980}">
      <dgm:prSet/>
      <dgm:spPr/>
      <dgm:t>
        <a:bodyPr/>
        <a:lstStyle/>
        <a:p>
          <a:endParaRPr lang="en-US"/>
        </a:p>
      </dgm:t>
    </dgm:pt>
    <dgm:pt modelId="{DA4E0291-1532-4805-9779-8AB98AF8CF4E}">
      <dgm:prSet/>
      <dgm:spPr/>
      <dgm:t>
        <a:bodyPr/>
        <a:lstStyle/>
        <a:p>
          <a:r>
            <a:rPr lang="en-US"/>
            <a:t>Market research surveys to gather input from potential customers</a:t>
          </a:r>
        </a:p>
      </dgm:t>
    </dgm:pt>
    <dgm:pt modelId="{5E7ACDEF-8085-4221-AED3-8C6D986C40D5}" type="parTrans" cxnId="{82AB4CC3-8DC7-4537-A281-F57951DF1AEC}">
      <dgm:prSet/>
      <dgm:spPr/>
      <dgm:t>
        <a:bodyPr/>
        <a:lstStyle/>
        <a:p>
          <a:endParaRPr lang="en-US"/>
        </a:p>
      </dgm:t>
    </dgm:pt>
    <dgm:pt modelId="{4C1D9ACA-DCA3-4E84-B719-5CADA203ACDF}" type="sibTrans" cxnId="{82AB4CC3-8DC7-4537-A281-F57951DF1AEC}">
      <dgm:prSet/>
      <dgm:spPr/>
      <dgm:t>
        <a:bodyPr/>
        <a:lstStyle/>
        <a:p>
          <a:endParaRPr lang="en-US"/>
        </a:p>
      </dgm:t>
    </dgm:pt>
    <dgm:pt modelId="{0D8A8076-58F4-43BD-A9E3-1082990F6A13}">
      <dgm:prSet/>
      <dgm:spPr/>
      <dgm:t>
        <a:bodyPr/>
        <a:lstStyle/>
        <a:p>
          <a:r>
            <a:rPr lang="en-US"/>
            <a:t>Regular communication with suppliers to ensure timely delivery of materials</a:t>
          </a:r>
        </a:p>
      </dgm:t>
    </dgm:pt>
    <dgm:pt modelId="{79CFCB83-9FDE-4943-875C-C22364B11D64}" type="parTrans" cxnId="{E60E9C78-8D3D-4EA8-B1EE-B3097C54FD4E}">
      <dgm:prSet/>
      <dgm:spPr/>
      <dgm:t>
        <a:bodyPr/>
        <a:lstStyle/>
        <a:p>
          <a:endParaRPr lang="en-US"/>
        </a:p>
      </dgm:t>
    </dgm:pt>
    <dgm:pt modelId="{64A994EB-0CE1-4F77-875A-F234F26ECD76}" type="sibTrans" cxnId="{E60E9C78-8D3D-4EA8-B1EE-B3097C54FD4E}">
      <dgm:prSet/>
      <dgm:spPr/>
      <dgm:t>
        <a:bodyPr/>
        <a:lstStyle/>
        <a:p>
          <a:endParaRPr lang="en-US"/>
        </a:p>
      </dgm:t>
    </dgm:pt>
    <dgm:pt modelId="{1070C4F1-0D3E-41B2-90ED-CE2C9EBEE675}">
      <dgm:prSet/>
      <dgm:spPr/>
      <dgm:t>
        <a:bodyPr/>
        <a:lstStyle/>
        <a:p>
          <a:r>
            <a:rPr lang="en-US"/>
            <a:t>Regular communication with regulatory agencies to ensure compliance with all regulations</a:t>
          </a:r>
        </a:p>
      </dgm:t>
    </dgm:pt>
    <dgm:pt modelId="{1C4586D3-8F81-453C-9E2C-363422685C60}" type="parTrans" cxnId="{3EA8FF5F-E816-4D67-BB19-18CE3429EFFD}">
      <dgm:prSet/>
      <dgm:spPr/>
      <dgm:t>
        <a:bodyPr/>
        <a:lstStyle/>
        <a:p>
          <a:endParaRPr lang="en-US"/>
        </a:p>
      </dgm:t>
    </dgm:pt>
    <dgm:pt modelId="{EB444478-E43F-4346-A4C5-08BE495C8993}" type="sibTrans" cxnId="{3EA8FF5F-E816-4D67-BB19-18CE3429EFFD}">
      <dgm:prSet/>
      <dgm:spPr/>
      <dgm:t>
        <a:bodyPr/>
        <a:lstStyle/>
        <a:p>
          <a:endParaRPr lang="en-US"/>
        </a:p>
      </dgm:t>
    </dgm:pt>
    <dgm:pt modelId="{1412D104-1177-481D-881F-AD663E9E69E9}" type="pres">
      <dgm:prSet presAssocID="{C89DEA31-D58F-49F6-BBC9-94C4D59AA657}" presName="diagram" presStyleCnt="0">
        <dgm:presLayoutVars>
          <dgm:dir/>
          <dgm:resizeHandles val="exact"/>
        </dgm:presLayoutVars>
      </dgm:prSet>
      <dgm:spPr/>
    </dgm:pt>
    <dgm:pt modelId="{E2F8589D-8934-436C-9504-7DCCB4B20F2A}" type="pres">
      <dgm:prSet presAssocID="{66A78860-8D63-4C93-8D70-F0199454CB95}" presName="node" presStyleLbl="node1" presStyleIdx="0" presStyleCnt="6">
        <dgm:presLayoutVars>
          <dgm:bulletEnabled val="1"/>
        </dgm:presLayoutVars>
      </dgm:prSet>
      <dgm:spPr/>
    </dgm:pt>
    <dgm:pt modelId="{09D48089-AEBC-4D8B-A123-67550BB9AF2D}" type="pres">
      <dgm:prSet presAssocID="{1ABE09CE-9D02-49CB-9972-21BF6A47DBE2}" presName="sibTrans" presStyleCnt="0"/>
      <dgm:spPr/>
    </dgm:pt>
    <dgm:pt modelId="{3A68E01E-C907-4660-AC93-2A4415D8D8E8}" type="pres">
      <dgm:prSet presAssocID="{714BB45B-185E-4102-B3D8-EFCB0FCFC782}" presName="node" presStyleLbl="node1" presStyleIdx="1" presStyleCnt="6">
        <dgm:presLayoutVars>
          <dgm:bulletEnabled val="1"/>
        </dgm:presLayoutVars>
      </dgm:prSet>
      <dgm:spPr/>
    </dgm:pt>
    <dgm:pt modelId="{4A154D4A-50BC-4014-A731-62B1E8FFED85}" type="pres">
      <dgm:prSet presAssocID="{52A5ADF7-774B-41DD-A8AB-5DF0A792EA33}" presName="sibTrans" presStyleCnt="0"/>
      <dgm:spPr/>
    </dgm:pt>
    <dgm:pt modelId="{AC19DBD7-0827-4EC9-8336-F0D9CE284D79}" type="pres">
      <dgm:prSet presAssocID="{CA877105-402D-416A-884C-6E653F3B7290}" presName="node" presStyleLbl="node1" presStyleIdx="2" presStyleCnt="6">
        <dgm:presLayoutVars>
          <dgm:bulletEnabled val="1"/>
        </dgm:presLayoutVars>
      </dgm:prSet>
      <dgm:spPr/>
    </dgm:pt>
    <dgm:pt modelId="{39CF9A79-B131-468C-B9BC-7F4AA5E48F4A}" type="pres">
      <dgm:prSet presAssocID="{36DAFB60-90BA-4CCD-B4BB-975299E460BA}" presName="sibTrans" presStyleCnt="0"/>
      <dgm:spPr/>
    </dgm:pt>
    <dgm:pt modelId="{61A23FF7-5891-43C9-A7F9-CC204EFAA8B5}" type="pres">
      <dgm:prSet presAssocID="{DA4E0291-1532-4805-9779-8AB98AF8CF4E}" presName="node" presStyleLbl="node1" presStyleIdx="3" presStyleCnt="6">
        <dgm:presLayoutVars>
          <dgm:bulletEnabled val="1"/>
        </dgm:presLayoutVars>
      </dgm:prSet>
      <dgm:spPr/>
    </dgm:pt>
    <dgm:pt modelId="{2C9307A6-642E-4AAF-AEA2-51E8D8DA51D4}" type="pres">
      <dgm:prSet presAssocID="{4C1D9ACA-DCA3-4E84-B719-5CADA203ACDF}" presName="sibTrans" presStyleCnt="0"/>
      <dgm:spPr/>
    </dgm:pt>
    <dgm:pt modelId="{ECF67B36-6DC0-4C40-876C-D9F25BA1D79C}" type="pres">
      <dgm:prSet presAssocID="{0D8A8076-58F4-43BD-A9E3-1082990F6A13}" presName="node" presStyleLbl="node1" presStyleIdx="4" presStyleCnt="6">
        <dgm:presLayoutVars>
          <dgm:bulletEnabled val="1"/>
        </dgm:presLayoutVars>
      </dgm:prSet>
      <dgm:spPr/>
    </dgm:pt>
    <dgm:pt modelId="{8EB04673-203E-4186-899D-D138AB2B8984}" type="pres">
      <dgm:prSet presAssocID="{64A994EB-0CE1-4F77-875A-F234F26ECD76}" presName="sibTrans" presStyleCnt="0"/>
      <dgm:spPr/>
    </dgm:pt>
    <dgm:pt modelId="{4B366437-CC91-4B69-AA7F-7282AEBFDEFC}" type="pres">
      <dgm:prSet presAssocID="{1070C4F1-0D3E-41B2-90ED-CE2C9EBEE675}" presName="node" presStyleLbl="node1" presStyleIdx="5" presStyleCnt="6">
        <dgm:presLayoutVars>
          <dgm:bulletEnabled val="1"/>
        </dgm:presLayoutVars>
      </dgm:prSet>
      <dgm:spPr/>
    </dgm:pt>
  </dgm:ptLst>
  <dgm:cxnLst>
    <dgm:cxn modelId="{3EA8FF5F-E816-4D67-BB19-18CE3429EFFD}" srcId="{C89DEA31-D58F-49F6-BBC9-94C4D59AA657}" destId="{1070C4F1-0D3E-41B2-90ED-CE2C9EBEE675}" srcOrd="5" destOrd="0" parTransId="{1C4586D3-8F81-453C-9E2C-363422685C60}" sibTransId="{EB444478-E43F-4346-A4C5-08BE495C8993}"/>
    <dgm:cxn modelId="{34082049-FD92-4E1C-9B39-7D9FEB410589}" srcId="{C89DEA31-D58F-49F6-BBC9-94C4D59AA657}" destId="{66A78860-8D63-4C93-8D70-F0199454CB95}" srcOrd="0" destOrd="0" parTransId="{48F151F0-3599-44AE-B62C-48FAAF57AED6}" sibTransId="{1ABE09CE-9D02-49CB-9972-21BF6A47DBE2}"/>
    <dgm:cxn modelId="{05405C4D-4B90-4768-B0BB-864A4FC1A2BE}" type="presOf" srcId="{0D8A8076-58F4-43BD-A9E3-1082990F6A13}" destId="{ECF67B36-6DC0-4C40-876C-D9F25BA1D79C}" srcOrd="0" destOrd="0" presId="urn:microsoft.com/office/officeart/2005/8/layout/default"/>
    <dgm:cxn modelId="{E60E9C78-8D3D-4EA8-B1EE-B3097C54FD4E}" srcId="{C89DEA31-D58F-49F6-BBC9-94C4D59AA657}" destId="{0D8A8076-58F4-43BD-A9E3-1082990F6A13}" srcOrd="4" destOrd="0" parTransId="{79CFCB83-9FDE-4943-875C-C22364B11D64}" sibTransId="{64A994EB-0CE1-4F77-875A-F234F26ECD76}"/>
    <dgm:cxn modelId="{C9E84679-871D-422A-8381-C01A171E3980}" srcId="{C89DEA31-D58F-49F6-BBC9-94C4D59AA657}" destId="{CA877105-402D-416A-884C-6E653F3B7290}" srcOrd="2" destOrd="0" parTransId="{B477A9B1-7A60-4844-B5F9-7E4B5F1917FC}" sibTransId="{36DAFB60-90BA-4CCD-B4BB-975299E460BA}"/>
    <dgm:cxn modelId="{FCC8AC79-6A9F-4070-B5CB-275DF44BDD37}" type="presOf" srcId="{714BB45B-185E-4102-B3D8-EFCB0FCFC782}" destId="{3A68E01E-C907-4660-AC93-2A4415D8D8E8}" srcOrd="0" destOrd="0" presId="urn:microsoft.com/office/officeart/2005/8/layout/default"/>
    <dgm:cxn modelId="{D5347086-1165-4A64-A550-311D91460E24}" srcId="{C89DEA31-D58F-49F6-BBC9-94C4D59AA657}" destId="{714BB45B-185E-4102-B3D8-EFCB0FCFC782}" srcOrd="1" destOrd="0" parTransId="{F435995B-40F5-4C55-B5CC-A3BB26A5BABD}" sibTransId="{52A5ADF7-774B-41DD-A8AB-5DF0A792EA33}"/>
    <dgm:cxn modelId="{A17FB189-03B7-467C-A1E0-0E0D4B786944}" type="presOf" srcId="{DA4E0291-1532-4805-9779-8AB98AF8CF4E}" destId="{61A23FF7-5891-43C9-A7F9-CC204EFAA8B5}" srcOrd="0" destOrd="0" presId="urn:microsoft.com/office/officeart/2005/8/layout/default"/>
    <dgm:cxn modelId="{CF7B989B-A42A-40B0-BC4F-CB4C71BF6CF8}" type="presOf" srcId="{1070C4F1-0D3E-41B2-90ED-CE2C9EBEE675}" destId="{4B366437-CC91-4B69-AA7F-7282AEBFDEFC}" srcOrd="0" destOrd="0" presId="urn:microsoft.com/office/officeart/2005/8/layout/default"/>
    <dgm:cxn modelId="{98A257A9-A3C0-4CF6-BCD9-07155C2CBFA2}" type="presOf" srcId="{66A78860-8D63-4C93-8D70-F0199454CB95}" destId="{E2F8589D-8934-436C-9504-7DCCB4B20F2A}" srcOrd="0" destOrd="0" presId="urn:microsoft.com/office/officeart/2005/8/layout/default"/>
    <dgm:cxn modelId="{06DB26BD-7A4B-48FD-B905-0B219E1971D4}" type="presOf" srcId="{C89DEA31-D58F-49F6-BBC9-94C4D59AA657}" destId="{1412D104-1177-481D-881F-AD663E9E69E9}" srcOrd="0" destOrd="0" presId="urn:microsoft.com/office/officeart/2005/8/layout/default"/>
    <dgm:cxn modelId="{82AB4CC3-8DC7-4537-A281-F57951DF1AEC}" srcId="{C89DEA31-D58F-49F6-BBC9-94C4D59AA657}" destId="{DA4E0291-1532-4805-9779-8AB98AF8CF4E}" srcOrd="3" destOrd="0" parTransId="{5E7ACDEF-8085-4221-AED3-8C6D986C40D5}" sibTransId="{4C1D9ACA-DCA3-4E84-B719-5CADA203ACDF}"/>
    <dgm:cxn modelId="{647073D0-242B-4273-B80F-14D976260B09}" type="presOf" srcId="{CA877105-402D-416A-884C-6E653F3B7290}" destId="{AC19DBD7-0827-4EC9-8336-F0D9CE284D79}" srcOrd="0" destOrd="0" presId="urn:microsoft.com/office/officeart/2005/8/layout/default"/>
    <dgm:cxn modelId="{E12395C4-F521-4378-A131-AEC9BE3D41CA}" type="presParOf" srcId="{1412D104-1177-481D-881F-AD663E9E69E9}" destId="{E2F8589D-8934-436C-9504-7DCCB4B20F2A}" srcOrd="0" destOrd="0" presId="urn:microsoft.com/office/officeart/2005/8/layout/default"/>
    <dgm:cxn modelId="{6D29C07D-0CEE-44E9-932B-AF47A63B3E89}" type="presParOf" srcId="{1412D104-1177-481D-881F-AD663E9E69E9}" destId="{09D48089-AEBC-4D8B-A123-67550BB9AF2D}" srcOrd="1" destOrd="0" presId="urn:microsoft.com/office/officeart/2005/8/layout/default"/>
    <dgm:cxn modelId="{CCE04283-EC0B-4D00-BEA9-D35B391C296B}" type="presParOf" srcId="{1412D104-1177-481D-881F-AD663E9E69E9}" destId="{3A68E01E-C907-4660-AC93-2A4415D8D8E8}" srcOrd="2" destOrd="0" presId="urn:microsoft.com/office/officeart/2005/8/layout/default"/>
    <dgm:cxn modelId="{27AA5399-EDB1-4EEF-B6E4-4997FA31DCC4}" type="presParOf" srcId="{1412D104-1177-481D-881F-AD663E9E69E9}" destId="{4A154D4A-50BC-4014-A731-62B1E8FFED85}" srcOrd="3" destOrd="0" presId="urn:microsoft.com/office/officeart/2005/8/layout/default"/>
    <dgm:cxn modelId="{0F08B1FA-6EDD-4517-B115-8630CDF2649E}" type="presParOf" srcId="{1412D104-1177-481D-881F-AD663E9E69E9}" destId="{AC19DBD7-0827-4EC9-8336-F0D9CE284D79}" srcOrd="4" destOrd="0" presId="urn:microsoft.com/office/officeart/2005/8/layout/default"/>
    <dgm:cxn modelId="{C22665AE-B903-45BE-BDC8-28D87F49375D}" type="presParOf" srcId="{1412D104-1177-481D-881F-AD663E9E69E9}" destId="{39CF9A79-B131-468C-B9BC-7F4AA5E48F4A}" srcOrd="5" destOrd="0" presId="urn:microsoft.com/office/officeart/2005/8/layout/default"/>
    <dgm:cxn modelId="{A502129C-20BA-4530-87B6-8EC4DFC82249}" type="presParOf" srcId="{1412D104-1177-481D-881F-AD663E9E69E9}" destId="{61A23FF7-5891-43C9-A7F9-CC204EFAA8B5}" srcOrd="6" destOrd="0" presId="urn:microsoft.com/office/officeart/2005/8/layout/default"/>
    <dgm:cxn modelId="{7AB24657-0F59-408B-8A36-A86204255BBF}" type="presParOf" srcId="{1412D104-1177-481D-881F-AD663E9E69E9}" destId="{2C9307A6-642E-4AAF-AEA2-51E8D8DA51D4}" srcOrd="7" destOrd="0" presId="urn:microsoft.com/office/officeart/2005/8/layout/default"/>
    <dgm:cxn modelId="{46C5C7C7-0979-4626-A496-401B9B05139F}" type="presParOf" srcId="{1412D104-1177-481D-881F-AD663E9E69E9}" destId="{ECF67B36-6DC0-4C40-876C-D9F25BA1D79C}" srcOrd="8" destOrd="0" presId="urn:microsoft.com/office/officeart/2005/8/layout/default"/>
    <dgm:cxn modelId="{C2037384-24F6-4788-A44A-D85EEC345C63}" type="presParOf" srcId="{1412D104-1177-481D-881F-AD663E9E69E9}" destId="{8EB04673-203E-4186-899D-D138AB2B8984}" srcOrd="9" destOrd="0" presId="urn:microsoft.com/office/officeart/2005/8/layout/default"/>
    <dgm:cxn modelId="{88EA1301-1878-4A2E-BC89-E94B7124CF04}" type="presParOf" srcId="{1412D104-1177-481D-881F-AD663E9E69E9}" destId="{4B366437-CC91-4B69-AA7F-7282AEBFDEFC}" srcOrd="10"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F3E7FF0C-BA20-407B-AC53-08489E6E65E1}" type="doc">
      <dgm:prSet loTypeId="urn:microsoft.com/office/officeart/2005/8/layout/hList1" loCatId="list" qsTypeId="urn:microsoft.com/office/officeart/2005/8/quickstyle/simple5" qsCatId="simple" csTypeId="urn:microsoft.com/office/officeart/2005/8/colors/colorful5" csCatId="colorful" phldr="1"/>
      <dgm:spPr/>
      <dgm:t>
        <a:bodyPr/>
        <a:lstStyle/>
        <a:p>
          <a:endParaRPr lang="en-US"/>
        </a:p>
      </dgm:t>
    </dgm:pt>
    <dgm:pt modelId="{18237EDC-D531-4F96-9494-FFF78553C5E8}">
      <dgm:prSet/>
      <dgm:spPr/>
      <dgm:t>
        <a:bodyPr/>
        <a:lstStyle/>
        <a:p>
          <a:r>
            <a:rPr lang="en-US" b="1" dirty="0"/>
            <a:t>1. Enrollment Rate</a:t>
          </a:r>
          <a:endParaRPr lang="en-US" dirty="0"/>
        </a:p>
      </dgm:t>
    </dgm:pt>
    <dgm:pt modelId="{1CF67A23-F2BF-4452-A1D1-ED954D3E3A97}" type="parTrans" cxnId="{5D6A5367-0EE7-45A4-B0AD-CD90CD96BF73}">
      <dgm:prSet/>
      <dgm:spPr/>
      <dgm:t>
        <a:bodyPr/>
        <a:lstStyle/>
        <a:p>
          <a:endParaRPr lang="en-US"/>
        </a:p>
      </dgm:t>
    </dgm:pt>
    <dgm:pt modelId="{ABB65E8E-7391-4691-9BA8-A0DAE59CF6A1}" type="sibTrans" cxnId="{5D6A5367-0EE7-45A4-B0AD-CD90CD96BF73}">
      <dgm:prSet/>
      <dgm:spPr/>
      <dgm:t>
        <a:bodyPr/>
        <a:lstStyle/>
        <a:p>
          <a:endParaRPr lang="en-US"/>
        </a:p>
      </dgm:t>
    </dgm:pt>
    <dgm:pt modelId="{8F0D9199-44DF-486C-9CB6-2F3A7030EA11}">
      <dgm:prSet/>
      <dgm:spPr/>
      <dgm:t>
        <a:bodyPr/>
        <a:lstStyle/>
        <a:p>
          <a:pPr>
            <a:buFont typeface="Arial" panose="020B0604020202020204" pitchFamily="34" charset="0"/>
            <a:buNone/>
          </a:pPr>
          <a:r>
            <a:rPr lang="en-US" b="0" i="0" kern="1200" dirty="0">
              <a:latin typeface="Calibri" panose="020F0502020204030204"/>
              <a:ea typeface="+mn-ea"/>
              <a:cs typeface="+mn-cs"/>
            </a:rPr>
            <a:t>We aim to achieve a steady increase in the number of children enrolled in our nursery.</a:t>
          </a:r>
        </a:p>
      </dgm:t>
    </dgm:pt>
    <dgm:pt modelId="{E89D5956-028C-44BF-80A8-76277457CC50}" type="parTrans" cxnId="{9480A1B4-528F-4336-BEA6-02AF016C3016}">
      <dgm:prSet/>
      <dgm:spPr/>
      <dgm:t>
        <a:bodyPr/>
        <a:lstStyle/>
        <a:p>
          <a:endParaRPr lang="en-US"/>
        </a:p>
      </dgm:t>
    </dgm:pt>
    <dgm:pt modelId="{D94AF94F-169F-40E1-A9DA-B72203D02EDA}" type="sibTrans" cxnId="{9480A1B4-528F-4336-BEA6-02AF016C3016}">
      <dgm:prSet/>
      <dgm:spPr/>
      <dgm:t>
        <a:bodyPr/>
        <a:lstStyle/>
        <a:p>
          <a:endParaRPr lang="en-US"/>
        </a:p>
      </dgm:t>
    </dgm:pt>
    <dgm:pt modelId="{CABA33BC-E957-459A-B2F4-297A1104A6FB}">
      <dgm:prSet/>
      <dgm:spPr/>
      <dgm:t>
        <a:bodyPr/>
        <a:lstStyle/>
        <a:p>
          <a:pPr marL="0" lvl="0" indent="0" defTabSz="1244600">
            <a:spcBef>
              <a:spcPct val="0"/>
            </a:spcBef>
            <a:spcAft>
              <a:spcPct val="35000"/>
            </a:spcAft>
            <a:buNone/>
          </a:pPr>
          <a:r>
            <a:rPr lang="en-US" b="1" kern="1200" dirty="0">
              <a:latin typeface="Calibri" panose="020F0502020204030204"/>
              <a:ea typeface="+mn-ea"/>
              <a:cs typeface="+mn-cs"/>
            </a:rPr>
            <a:t>2. Regulatory Compliance</a:t>
          </a:r>
        </a:p>
      </dgm:t>
    </dgm:pt>
    <dgm:pt modelId="{52171F27-A79B-4D42-8E24-C08805DF0AAD}" type="parTrans" cxnId="{88884DF4-DB69-460F-8376-D029B15A53F9}">
      <dgm:prSet/>
      <dgm:spPr/>
      <dgm:t>
        <a:bodyPr/>
        <a:lstStyle/>
        <a:p>
          <a:endParaRPr lang="en-US"/>
        </a:p>
      </dgm:t>
    </dgm:pt>
    <dgm:pt modelId="{0B27FD7F-182A-4B2C-94EA-C662263EFD85}" type="sibTrans" cxnId="{88884DF4-DB69-460F-8376-D029B15A53F9}">
      <dgm:prSet/>
      <dgm:spPr/>
      <dgm:t>
        <a:bodyPr/>
        <a:lstStyle/>
        <a:p>
          <a:endParaRPr lang="en-US"/>
        </a:p>
      </dgm:t>
    </dgm:pt>
    <dgm:pt modelId="{B09310B7-D559-473E-9A4D-13812BC3791E}">
      <dgm:prSet/>
      <dgm:spPr/>
      <dgm:t>
        <a:bodyPr/>
        <a:lstStyle/>
        <a:p>
          <a:pPr>
            <a:buNone/>
          </a:pPr>
          <a:r>
            <a:rPr lang="en-US" b="0" i="0" kern="1200" dirty="0">
              <a:latin typeface="Calibri" panose="020F0502020204030204"/>
              <a:ea typeface="+mn-ea"/>
              <a:cs typeface="+mn-cs"/>
            </a:rPr>
            <a:t>Meeting all regulatory requirements and maintaining a clean compliance record is a paramount measure of success.</a:t>
          </a:r>
        </a:p>
      </dgm:t>
    </dgm:pt>
    <dgm:pt modelId="{AED7D444-0272-4DCB-AB8C-6449107F5EC7}" type="parTrans" cxnId="{E07D94C3-9B55-4144-A1FB-F69359AD8313}">
      <dgm:prSet/>
      <dgm:spPr/>
      <dgm:t>
        <a:bodyPr/>
        <a:lstStyle/>
        <a:p>
          <a:endParaRPr lang="en-US"/>
        </a:p>
      </dgm:t>
    </dgm:pt>
    <dgm:pt modelId="{94517FC3-6921-4696-86BC-5BEA6D4F30C6}" type="sibTrans" cxnId="{E07D94C3-9B55-4144-A1FB-F69359AD8313}">
      <dgm:prSet/>
      <dgm:spPr/>
      <dgm:t>
        <a:bodyPr/>
        <a:lstStyle/>
        <a:p>
          <a:endParaRPr lang="en-US"/>
        </a:p>
      </dgm:t>
    </dgm:pt>
    <dgm:pt modelId="{C3A3BD07-1AE5-48AE-BADA-EE7C5F52B1B5}">
      <dgm:prSet/>
      <dgm:spPr/>
      <dgm:t>
        <a:bodyPr/>
        <a:lstStyle/>
        <a:p>
          <a:pPr marL="0" lvl="0" indent="0" defTabSz="1244600">
            <a:spcBef>
              <a:spcPct val="0"/>
            </a:spcBef>
            <a:spcAft>
              <a:spcPct val="35000"/>
            </a:spcAft>
            <a:buNone/>
          </a:pPr>
          <a:r>
            <a:rPr lang="en-US" b="1" kern="1200" dirty="0">
              <a:latin typeface="Calibri" panose="020F0502020204030204"/>
              <a:ea typeface="+mn-ea"/>
              <a:cs typeface="+mn-cs"/>
            </a:rPr>
            <a:t>3. Financial Viability</a:t>
          </a:r>
        </a:p>
      </dgm:t>
    </dgm:pt>
    <dgm:pt modelId="{0F628A91-FCDC-4908-987F-B2859893AD6D}" type="parTrans" cxnId="{457C5819-F3CE-476C-99E2-ECA7E6E200FA}">
      <dgm:prSet/>
      <dgm:spPr/>
      <dgm:t>
        <a:bodyPr/>
        <a:lstStyle/>
        <a:p>
          <a:endParaRPr lang="en-US"/>
        </a:p>
      </dgm:t>
    </dgm:pt>
    <dgm:pt modelId="{F64EB3EF-B54F-45E4-887F-679DE6B2D59F}" type="sibTrans" cxnId="{457C5819-F3CE-476C-99E2-ECA7E6E200FA}">
      <dgm:prSet/>
      <dgm:spPr/>
      <dgm:t>
        <a:bodyPr/>
        <a:lstStyle/>
        <a:p>
          <a:endParaRPr lang="en-US"/>
        </a:p>
      </dgm:t>
    </dgm:pt>
    <dgm:pt modelId="{DF39E1D6-96C9-4F39-9F7A-DC770B20824C}">
      <dgm:prSet/>
      <dgm:spPr/>
      <dgm:t>
        <a:bodyPr/>
        <a:lstStyle/>
        <a:p>
          <a:pPr>
            <a:buFont typeface="Arial" panose="020B0604020202020204" pitchFamily="34" charset="0"/>
            <a:buNone/>
          </a:pPr>
          <a:r>
            <a:rPr lang="en-US" b="0" i="0" kern="1200" dirty="0">
              <a:latin typeface="Calibri" panose="020F0502020204030204"/>
              <a:ea typeface="+mn-ea"/>
              <a:cs typeface="+mn-cs"/>
            </a:rPr>
            <a:t>Achieving and sustaining profitability is a significant indicator of success. We aim to meet or exceed our financial projections.</a:t>
          </a:r>
        </a:p>
      </dgm:t>
    </dgm:pt>
    <dgm:pt modelId="{C8774B29-9E71-480D-ABA3-28E5CC66927E}" type="parTrans" cxnId="{3AABF16C-CA3A-4894-B930-F1732B6E5138}">
      <dgm:prSet/>
      <dgm:spPr/>
      <dgm:t>
        <a:bodyPr/>
        <a:lstStyle/>
        <a:p>
          <a:endParaRPr lang="en-US"/>
        </a:p>
      </dgm:t>
    </dgm:pt>
    <dgm:pt modelId="{21640AF5-5161-4ECD-BF97-CED16162B914}" type="sibTrans" cxnId="{3AABF16C-CA3A-4894-B930-F1732B6E5138}">
      <dgm:prSet/>
      <dgm:spPr/>
      <dgm:t>
        <a:bodyPr/>
        <a:lstStyle/>
        <a:p>
          <a:endParaRPr lang="en-US"/>
        </a:p>
      </dgm:t>
    </dgm:pt>
    <dgm:pt modelId="{1409F0D3-1E91-43CF-AD30-1ACBFBF7C6C4}">
      <dgm:prSet/>
      <dgm:spPr/>
      <dgm:t>
        <a:bodyPr/>
        <a:lstStyle/>
        <a:p>
          <a:pPr marL="0" lvl="0" indent="0" defTabSz="1244600">
            <a:spcBef>
              <a:spcPct val="0"/>
            </a:spcBef>
            <a:spcAft>
              <a:spcPct val="35000"/>
            </a:spcAft>
            <a:buNone/>
          </a:pPr>
          <a:r>
            <a:rPr lang="en-US" b="1" kern="1200" dirty="0">
              <a:latin typeface="Calibri" panose="020F0502020204030204"/>
              <a:ea typeface="+mn-ea"/>
              <a:cs typeface="+mn-cs"/>
            </a:rPr>
            <a:t>4. Customer Satisfaction</a:t>
          </a:r>
        </a:p>
      </dgm:t>
    </dgm:pt>
    <dgm:pt modelId="{076B4E95-95E2-4479-B491-4B16DB556F2D}" type="parTrans" cxnId="{4493DCCF-4D20-4220-BB10-179E81C644A2}">
      <dgm:prSet/>
      <dgm:spPr/>
      <dgm:t>
        <a:bodyPr/>
        <a:lstStyle/>
        <a:p>
          <a:endParaRPr lang="en-US"/>
        </a:p>
      </dgm:t>
    </dgm:pt>
    <dgm:pt modelId="{2FB0E3EA-B92C-4BF0-914D-732B11B53E3C}" type="sibTrans" cxnId="{4493DCCF-4D20-4220-BB10-179E81C644A2}">
      <dgm:prSet/>
      <dgm:spPr/>
      <dgm:t>
        <a:bodyPr/>
        <a:lstStyle/>
        <a:p>
          <a:endParaRPr lang="en-US"/>
        </a:p>
      </dgm:t>
    </dgm:pt>
    <dgm:pt modelId="{F4B9D437-66E5-47EB-917A-BFC8D282C02D}">
      <dgm:prSet/>
      <dgm:spPr/>
      <dgm:t>
        <a:bodyPr/>
        <a:lstStyle/>
        <a:p>
          <a:pPr>
            <a:buNone/>
          </a:pPr>
          <a:r>
            <a:rPr lang="en-US" b="0" i="0" dirty="0"/>
            <a:t>Positive feedback from parents and guardians, as well as low complaint rates, will reflect the quality of our services.</a:t>
          </a:r>
          <a:endParaRPr lang="en-US" dirty="0"/>
        </a:p>
      </dgm:t>
    </dgm:pt>
    <dgm:pt modelId="{8F2D0868-30DD-4BDF-87D2-4D4DF1E35260}" type="parTrans" cxnId="{1A119884-BDD7-4AD2-8B53-B777855C25BE}">
      <dgm:prSet/>
      <dgm:spPr/>
      <dgm:t>
        <a:bodyPr/>
        <a:lstStyle/>
        <a:p>
          <a:endParaRPr lang="en-US"/>
        </a:p>
      </dgm:t>
    </dgm:pt>
    <dgm:pt modelId="{035D1916-7042-440B-9A0A-00D09131FDD2}" type="sibTrans" cxnId="{1A119884-BDD7-4AD2-8B53-B777855C25BE}">
      <dgm:prSet/>
      <dgm:spPr/>
      <dgm:t>
        <a:bodyPr/>
        <a:lstStyle/>
        <a:p>
          <a:endParaRPr lang="en-US"/>
        </a:p>
      </dgm:t>
    </dgm:pt>
    <dgm:pt modelId="{046615C2-05BA-4D9E-A4C1-C5E991877E1A}" type="pres">
      <dgm:prSet presAssocID="{F3E7FF0C-BA20-407B-AC53-08489E6E65E1}" presName="Name0" presStyleCnt="0">
        <dgm:presLayoutVars>
          <dgm:dir/>
          <dgm:animLvl val="lvl"/>
          <dgm:resizeHandles val="exact"/>
        </dgm:presLayoutVars>
      </dgm:prSet>
      <dgm:spPr/>
    </dgm:pt>
    <dgm:pt modelId="{8EB3CD7A-A51C-4AEC-8C42-EBF4268EE97F}" type="pres">
      <dgm:prSet presAssocID="{18237EDC-D531-4F96-9494-FFF78553C5E8}" presName="composite" presStyleCnt="0"/>
      <dgm:spPr/>
    </dgm:pt>
    <dgm:pt modelId="{16AE7D84-16F9-48BA-9C55-19701D04C574}" type="pres">
      <dgm:prSet presAssocID="{18237EDC-D531-4F96-9494-FFF78553C5E8}" presName="parTx" presStyleLbl="alignNode1" presStyleIdx="0" presStyleCnt="4">
        <dgm:presLayoutVars>
          <dgm:chMax val="0"/>
          <dgm:chPref val="0"/>
          <dgm:bulletEnabled val="1"/>
        </dgm:presLayoutVars>
      </dgm:prSet>
      <dgm:spPr/>
    </dgm:pt>
    <dgm:pt modelId="{6BEAF087-A267-4898-AF90-7121BEA5E2FE}" type="pres">
      <dgm:prSet presAssocID="{18237EDC-D531-4F96-9494-FFF78553C5E8}" presName="desTx" presStyleLbl="alignAccFollowNode1" presStyleIdx="0" presStyleCnt="4">
        <dgm:presLayoutVars>
          <dgm:bulletEnabled val="1"/>
        </dgm:presLayoutVars>
      </dgm:prSet>
      <dgm:spPr/>
    </dgm:pt>
    <dgm:pt modelId="{C5E2F0E0-3DFC-464E-B831-7901A8F313A6}" type="pres">
      <dgm:prSet presAssocID="{ABB65E8E-7391-4691-9BA8-A0DAE59CF6A1}" presName="space" presStyleCnt="0"/>
      <dgm:spPr/>
    </dgm:pt>
    <dgm:pt modelId="{5A2344FE-B190-4AF6-AAEB-766157C1D103}" type="pres">
      <dgm:prSet presAssocID="{CABA33BC-E957-459A-B2F4-297A1104A6FB}" presName="composite" presStyleCnt="0"/>
      <dgm:spPr/>
    </dgm:pt>
    <dgm:pt modelId="{D6339DE2-D86B-482F-AFEB-DD8485C69B12}" type="pres">
      <dgm:prSet presAssocID="{CABA33BC-E957-459A-B2F4-297A1104A6FB}" presName="parTx" presStyleLbl="alignNode1" presStyleIdx="1" presStyleCnt="4">
        <dgm:presLayoutVars>
          <dgm:chMax val="0"/>
          <dgm:chPref val="0"/>
          <dgm:bulletEnabled val="1"/>
        </dgm:presLayoutVars>
      </dgm:prSet>
      <dgm:spPr/>
    </dgm:pt>
    <dgm:pt modelId="{A9A3A227-5D83-40C2-8681-DCF1A2C9A22F}" type="pres">
      <dgm:prSet presAssocID="{CABA33BC-E957-459A-B2F4-297A1104A6FB}" presName="desTx" presStyleLbl="alignAccFollowNode1" presStyleIdx="1" presStyleCnt="4">
        <dgm:presLayoutVars>
          <dgm:bulletEnabled val="1"/>
        </dgm:presLayoutVars>
      </dgm:prSet>
      <dgm:spPr/>
    </dgm:pt>
    <dgm:pt modelId="{AFE53249-4046-4AF4-A44A-6BADA4858B59}" type="pres">
      <dgm:prSet presAssocID="{0B27FD7F-182A-4B2C-94EA-C662263EFD85}" presName="space" presStyleCnt="0"/>
      <dgm:spPr/>
    </dgm:pt>
    <dgm:pt modelId="{08B5DFE9-6B81-4456-86F8-9D2AD35E28FA}" type="pres">
      <dgm:prSet presAssocID="{C3A3BD07-1AE5-48AE-BADA-EE7C5F52B1B5}" presName="composite" presStyleCnt="0"/>
      <dgm:spPr/>
    </dgm:pt>
    <dgm:pt modelId="{097F494F-4ADE-4BB3-80EB-4ECF55777A08}" type="pres">
      <dgm:prSet presAssocID="{C3A3BD07-1AE5-48AE-BADA-EE7C5F52B1B5}" presName="parTx" presStyleLbl="alignNode1" presStyleIdx="2" presStyleCnt="4">
        <dgm:presLayoutVars>
          <dgm:chMax val="0"/>
          <dgm:chPref val="0"/>
          <dgm:bulletEnabled val="1"/>
        </dgm:presLayoutVars>
      </dgm:prSet>
      <dgm:spPr/>
    </dgm:pt>
    <dgm:pt modelId="{3BB66BE8-5A1B-47D8-B5B8-0AAA23841805}" type="pres">
      <dgm:prSet presAssocID="{C3A3BD07-1AE5-48AE-BADA-EE7C5F52B1B5}" presName="desTx" presStyleLbl="alignAccFollowNode1" presStyleIdx="2" presStyleCnt="4">
        <dgm:presLayoutVars>
          <dgm:bulletEnabled val="1"/>
        </dgm:presLayoutVars>
      </dgm:prSet>
      <dgm:spPr/>
    </dgm:pt>
    <dgm:pt modelId="{F7B047A9-E01F-4E13-BBA6-9BD48A3E2462}" type="pres">
      <dgm:prSet presAssocID="{F64EB3EF-B54F-45E4-887F-679DE6B2D59F}" presName="space" presStyleCnt="0"/>
      <dgm:spPr/>
    </dgm:pt>
    <dgm:pt modelId="{9E120BE1-C5A4-43E5-B8CF-CFE5CCE500A6}" type="pres">
      <dgm:prSet presAssocID="{1409F0D3-1E91-43CF-AD30-1ACBFBF7C6C4}" presName="composite" presStyleCnt="0"/>
      <dgm:spPr/>
    </dgm:pt>
    <dgm:pt modelId="{8599EDA1-F5AF-4748-A745-0745C91F34A3}" type="pres">
      <dgm:prSet presAssocID="{1409F0D3-1E91-43CF-AD30-1ACBFBF7C6C4}" presName="parTx" presStyleLbl="alignNode1" presStyleIdx="3" presStyleCnt="4">
        <dgm:presLayoutVars>
          <dgm:chMax val="0"/>
          <dgm:chPref val="0"/>
          <dgm:bulletEnabled val="1"/>
        </dgm:presLayoutVars>
      </dgm:prSet>
      <dgm:spPr/>
    </dgm:pt>
    <dgm:pt modelId="{65211696-5D8F-4E19-9CF6-EC91CF3C074E}" type="pres">
      <dgm:prSet presAssocID="{1409F0D3-1E91-43CF-AD30-1ACBFBF7C6C4}" presName="desTx" presStyleLbl="alignAccFollowNode1" presStyleIdx="3" presStyleCnt="4">
        <dgm:presLayoutVars>
          <dgm:bulletEnabled val="1"/>
        </dgm:presLayoutVars>
      </dgm:prSet>
      <dgm:spPr/>
    </dgm:pt>
  </dgm:ptLst>
  <dgm:cxnLst>
    <dgm:cxn modelId="{3E7BCF09-9EB2-49C2-904C-F1ADF9BDDA0A}" type="presOf" srcId="{F4B9D437-66E5-47EB-917A-BFC8D282C02D}" destId="{65211696-5D8F-4E19-9CF6-EC91CF3C074E}" srcOrd="0" destOrd="0" presId="urn:microsoft.com/office/officeart/2005/8/layout/hList1"/>
    <dgm:cxn modelId="{A37EDA12-65CC-4028-AE12-3AF55F63FADF}" type="presOf" srcId="{DF39E1D6-96C9-4F39-9F7A-DC770B20824C}" destId="{3BB66BE8-5A1B-47D8-B5B8-0AAA23841805}" srcOrd="0" destOrd="0" presId="urn:microsoft.com/office/officeart/2005/8/layout/hList1"/>
    <dgm:cxn modelId="{D98DEC16-0CAF-43D9-A2EA-3F489F29765B}" type="presOf" srcId="{F3E7FF0C-BA20-407B-AC53-08489E6E65E1}" destId="{046615C2-05BA-4D9E-A4C1-C5E991877E1A}" srcOrd="0" destOrd="0" presId="urn:microsoft.com/office/officeart/2005/8/layout/hList1"/>
    <dgm:cxn modelId="{457C5819-F3CE-476C-99E2-ECA7E6E200FA}" srcId="{F3E7FF0C-BA20-407B-AC53-08489E6E65E1}" destId="{C3A3BD07-1AE5-48AE-BADA-EE7C5F52B1B5}" srcOrd="2" destOrd="0" parTransId="{0F628A91-FCDC-4908-987F-B2859893AD6D}" sibTransId="{F64EB3EF-B54F-45E4-887F-679DE6B2D59F}"/>
    <dgm:cxn modelId="{5672F842-BF1F-4842-B6AB-98C0EEFEBC82}" type="presOf" srcId="{18237EDC-D531-4F96-9494-FFF78553C5E8}" destId="{16AE7D84-16F9-48BA-9C55-19701D04C574}" srcOrd="0" destOrd="0" presId="urn:microsoft.com/office/officeart/2005/8/layout/hList1"/>
    <dgm:cxn modelId="{5D6A5367-0EE7-45A4-B0AD-CD90CD96BF73}" srcId="{F3E7FF0C-BA20-407B-AC53-08489E6E65E1}" destId="{18237EDC-D531-4F96-9494-FFF78553C5E8}" srcOrd="0" destOrd="0" parTransId="{1CF67A23-F2BF-4452-A1D1-ED954D3E3A97}" sibTransId="{ABB65E8E-7391-4691-9BA8-A0DAE59CF6A1}"/>
    <dgm:cxn modelId="{3AABF16C-CA3A-4894-B930-F1732B6E5138}" srcId="{C3A3BD07-1AE5-48AE-BADA-EE7C5F52B1B5}" destId="{DF39E1D6-96C9-4F39-9F7A-DC770B20824C}" srcOrd="0" destOrd="0" parTransId="{C8774B29-9E71-480D-ABA3-28E5CC66927E}" sibTransId="{21640AF5-5161-4ECD-BF97-CED16162B914}"/>
    <dgm:cxn modelId="{5E976170-BD3B-4E79-A54C-CF74DF8DD3F3}" type="presOf" srcId="{1409F0D3-1E91-43CF-AD30-1ACBFBF7C6C4}" destId="{8599EDA1-F5AF-4748-A745-0745C91F34A3}" srcOrd="0" destOrd="0" presId="urn:microsoft.com/office/officeart/2005/8/layout/hList1"/>
    <dgm:cxn modelId="{1A119884-BDD7-4AD2-8B53-B777855C25BE}" srcId="{1409F0D3-1E91-43CF-AD30-1ACBFBF7C6C4}" destId="{F4B9D437-66E5-47EB-917A-BFC8D282C02D}" srcOrd="0" destOrd="0" parTransId="{8F2D0868-30DD-4BDF-87D2-4D4DF1E35260}" sibTransId="{035D1916-7042-440B-9A0A-00D09131FDD2}"/>
    <dgm:cxn modelId="{A908AA94-B34A-41CB-B9BD-E6A309FC9D09}" type="presOf" srcId="{8F0D9199-44DF-486C-9CB6-2F3A7030EA11}" destId="{6BEAF087-A267-4898-AF90-7121BEA5E2FE}" srcOrd="0" destOrd="0" presId="urn:microsoft.com/office/officeart/2005/8/layout/hList1"/>
    <dgm:cxn modelId="{B9114DAA-ADE1-4887-BD06-E43A43509ECC}" type="presOf" srcId="{CABA33BC-E957-459A-B2F4-297A1104A6FB}" destId="{D6339DE2-D86B-482F-AFEB-DD8485C69B12}" srcOrd="0" destOrd="0" presId="urn:microsoft.com/office/officeart/2005/8/layout/hList1"/>
    <dgm:cxn modelId="{9480A1B4-528F-4336-BEA6-02AF016C3016}" srcId="{18237EDC-D531-4F96-9494-FFF78553C5E8}" destId="{8F0D9199-44DF-486C-9CB6-2F3A7030EA11}" srcOrd="0" destOrd="0" parTransId="{E89D5956-028C-44BF-80A8-76277457CC50}" sibTransId="{D94AF94F-169F-40E1-A9DA-B72203D02EDA}"/>
    <dgm:cxn modelId="{E07D94C3-9B55-4144-A1FB-F69359AD8313}" srcId="{CABA33BC-E957-459A-B2F4-297A1104A6FB}" destId="{B09310B7-D559-473E-9A4D-13812BC3791E}" srcOrd="0" destOrd="0" parTransId="{AED7D444-0272-4DCB-AB8C-6449107F5EC7}" sibTransId="{94517FC3-6921-4696-86BC-5BEA6D4F30C6}"/>
    <dgm:cxn modelId="{4493DCCF-4D20-4220-BB10-179E81C644A2}" srcId="{F3E7FF0C-BA20-407B-AC53-08489E6E65E1}" destId="{1409F0D3-1E91-43CF-AD30-1ACBFBF7C6C4}" srcOrd="3" destOrd="0" parTransId="{076B4E95-95E2-4479-B491-4B16DB556F2D}" sibTransId="{2FB0E3EA-B92C-4BF0-914D-732B11B53E3C}"/>
    <dgm:cxn modelId="{321FD1D4-62C0-4733-A56C-CFB16B4412E8}" type="presOf" srcId="{C3A3BD07-1AE5-48AE-BADA-EE7C5F52B1B5}" destId="{097F494F-4ADE-4BB3-80EB-4ECF55777A08}" srcOrd="0" destOrd="0" presId="urn:microsoft.com/office/officeart/2005/8/layout/hList1"/>
    <dgm:cxn modelId="{163AA5DA-6614-46FA-AB99-55FFAC16BE4F}" type="presOf" srcId="{B09310B7-D559-473E-9A4D-13812BC3791E}" destId="{A9A3A227-5D83-40C2-8681-DCF1A2C9A22F}" srcOrd="0" destOrd="0" presId="urn:microsoft.com/office/officeart/2005/8/layout/hList1"/>
    <dgm:cxn modelId="{88884DF4-DB69-460F-8376-D029B15A53F9}" srcId="{F3E7FF0C-BA20-407B-AC53-08489E6E65E1}" destId="{CABA33BC-E957-459A-B2F4-297A1104A6FB}" srcOrd="1" destOrd="0" parTransId="{52171F27-A79B-4D42-8E24-C08805DF0AAD}" sibTransId="{0B27FD7F-182A-4B2C-94EA-C662263EFD85}"/>
    <dgm:cxn modelId="{EFB6B547-46CB-4ADF-9B1D-9609FFB124E6}" type="presParOf" srcId="{046615C2-05BA-4D9E-A4C1-C5E991877E1A}" destId="{8EB3CD7A-A51C-4AEC-8C42-EBF4268EE97F}" srcOrd="0" destOrd="0" presId="urn:microsoft.com/office/officeart/2005/8/layout/hList1"/>
    <dgm:cxn modelId="{612C3A82-2D4C-465D-B06F-F7A6F5AF1353}" type="presParOf" srcId="{8EB3CD7A-A51C-4AEC-8C42-EBF4268EE97F}" destId="{16AE7D84-16F9-48BA-9C55-19701D04C574}" srcOrd="0" destOrd="0" presId="urn:microsoft.com/office/officeart/2005/8/layout/hList1"/>
    <dgm:cxn modelId="{E8D9E66E-EC78-40F4-98AE-CADD24DEF334}" type="presParOf" srcId="{8EB3CD7A-A51C-4AEC-8C42-EBF4268EE97F}" destId="{6BEAF087-A267-4898-AF90-7121BEA5E2FE}" srcOrd="1" destOrd="0" presId="urn:microsoft.com/office/officeart/2005/8/layout/hList1"/>
    <dgm:cxn modelId="{473ABEF2-8663-482A-B3F6-D8EF3781E70F}" type="presParOf" srcId="{046615C2-05BA-4D9E-A4C1-C5E991877E1A}" destId="{C5E2F0E0-3DFC-464E-B831-7901A8F313A6}" srcOrd="1" destOrd="0" presId="urn:microsoft.com/office/officeart/2005/8/layout/hList1"/>
    <dgm:cxn modelId="{F1DA9B31-50A9-4FCC-9321-015FC55ABF2D}" type="presParOf" srcId="{046615C2-05BA-4D9E-A4C1-C5E991877E1A}" destId="{5A2344FE-B190-4AF6-AAEB-766157C1D103}" srcOrd="2" destOrd="0" presId="urn:microsoft.com/office/officeart/2005/8/layout/hList1"/>
    <dgm:cxn modelId="{F21C7098-4C68-4129-B93C-1D4A3D3F8ADB}" type="presParOf" srcId="{5A2344FE-B190-4AF6-AAEB-766157C1D103}" destId="{D6339DE2-D86B-482F-AFEB-DD8485C69B12}" srcOrd="0" destOrd="0" presId="urn:microsoft.com/office/officeart/2005/8/layout/hList1"/>
    <dgm:cxn modelId="{0F71C213-CEE1-430A-9D85-EA04DE563D7C}" type="presParOf" srcId="{5A2344FE-B190-4AF6-AAEB-766157C1D103}" destId="{A9A3A227-5D83-40C2-8681-DCF1A2C9A22F}" srcOrd="1" destOrd="0" presId="urn:microsoft.com/office/officeart/2005/8/layout/hList1"/>
    <dgm:cxn modelId="{9E0D6687-5F74-4F8F-9C0B-3B3A2F830EF2}" type="presParOf" srcId="{046615C2-05BA-4D9E-A4C1-C5E991877E1A}" destId="{AFE53249-4046-4AF4-A44A-6BADA4858B59}" srcOrd="3" destOrd="0" presId="urn:microsoft.com/office/officeart/2005/8/layout/hList1"/>
    <dgm:cxn modelId="{31BD7940-65B5-484E-89A8-8C6299C1AC1E}" type="presParOf" srcId="{046615C2-05BA-4D9E-A4C1-C5E991877E1A}" destId="{08B5DFE9-6B81-4456-86F8-9D2AD35E28FA}" srcOrd="4" destOrd="0" presId="urn:microsoft.com/office/officeart/2005/8/layout/hList1"/>
    <dgm:cxn modelId="{885460C8-D74A-420C-8EB5-A746F6C822B2}" type="presParOf" srcId="{08B5DFE9-6B81-4456-86F8-9D2AD35E28FA}" destId="{097F494F-4ADE-4BB3-80EB-4ECF55777A08}" srcOrd="0" destOrd="0" presId="urn:microsoft.com/office/officeart/2005/8/layout/hList1"/>
    <dgm:cxn modelId="{CC7DFBA6-647E-4988-90DB-D16252CFA7FF}" type="presParOf" srcId="{08B5DFE9-6B81-4456-86F8-9D2AD35E28FA}" destId="{3BB66BE8-5A1B-47D8-B5B8-0AAA23841805}" srcOrd="1" destOrd="0" presId="urn:microsoft.com/office/officeart/2005/8/layout/hList1"/>
    <dgm:cxn modelId="{2BFFA93B-FEF2-47FE-A0A7-33A40AF5CCC5}" type="presParOf" srcId="{046615C2-05BA-4D9E-A4C1-C5E991877E1A}" destId="{F7B047A9-E01F-4E13-BBA6-9BD48A3E2462}" srcOrd="5" destOrd="0" presId="urn:microsoft.com/office/officeart/2005/8/layout/hList1"/>
    <dgm:cxn modelId="{8A3D7320-07F0-4A05-B81C-346381363EC6}" type="presParOf" srcId="{046615C2-05BA-4D9E-A4C1-C5E991877E1A}" destId="{9E120BE1-C5A4-43E5-B8CF-CFE5CCE500A6}" srcOrd="6" destOrd="0" presId="urn:microsoft.com/office/officeart/2005/8/layout/hList1"/>
    <dgm:cxn modelId="{056EE7AF-502B-4428-AA44-AFF16D58B6D4}" type="presParOf" srcId="{9E120BE1-C5A4-43E5-B8CF-CFE5CCE500A6}" destId="{8599EDA1-F5AF-4748-A745-0745C91F34A3}" srcOrd="0" destOrd="0" presId="urn:microsoft.com/office/officeart/2005/8/layout/hList1"/>
    <dgm:cxn modelId="{A3C37CC7-497E-4A19-B9E7-CB155C9896A1}" type="presParOf" srcId="{9E120BE1-C5A4-43E5-B8CF-CFE5CCE500A6}" destId="{65211696-5D8F-4E19-9CF6-EC91CF3C074E}" srcOrd="1" destOrd="0" presId="urn:microsoft.com/office/officeart/2005/8/layout/h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44B7E19-FD88-47E8-86AA-6E534F436DDE}">
      <dsp:nvSpPr>
        <dsp:cNvPr id="0" name=""/>
        <dsp:cNvSpPr/>
      </dsp:nvSpPr>
      <dsp:spPr>
        <a:xfrm>
          <a:off x="0" y="3410"/>
          <a:ext cx="6245265" cy="119508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28935D8-32AB-4B2D-A13E-AB0189D32FF5}">
      <dsp:nvSpPr>
        <dsp:cNvPr id="0" name=""/>
        <dsp:cNvSpPr/>
      </dsp:nvSpPr>
      <dsp:spPr>
        <a:xfrm>
          <a:off x="361513" y="272305"/>
          <a:ext cx="657940" cy="65729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394088E-793C-420D-9A89-4DE149F29DC0}">
      <dsp:nvSpPr>
        <dsp:cNvPr id="0" name=""/>
        <dsp:cNvSpPr/>
      </dsp:nvSpPr>
      <dsp:spPr>
        <a:xfrm>
          <a:off x="1380968" y="3410"/>
          <a:ext cx="4483300" cy="11962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6604" tIns="126604" rIns="126604" bIns="126604" numCol="1" spcCol="1270" anchor="ctr" anchorCtr="0">
          <a:noAutofit/>
        </a:bodyPr>
        <a:lstStyle/>
        <a:p>
          <a:pPr marL="0" lvl="0" indent="0" algn="l" defTabSz="800100">
            <a:lnSpc>
              <a:spcPct val="100000"/>
            </a:lnSpc>
            <a:spcBef>
              <a:spcPct val="0"/>
            </a:spcBef>
            <a:spcAft>
              <a:spcPct val="35000"/>
            </a:spcAft>
            <a:buNone/>
          </a:pPr>
          <a:r>
            <a:rPr lang="en-US" sz="1800" b="1" i="0" kern="1200" dirty="0"/>
            <a:t>Project Management Pitch (Smethwick Nursery) Overview:</a:t>
          </a:r>
        </a:p>
        <a:p>
          <a:pPr marL="0" lvl="0" indent="0" algn="l" defTabSz="800100">
            <a:lnSpc>
              <a:spcPct val="100000"/>
            </a:lnSpc>
            <a:spcBef>
              <a:spcPct val="0"/>
            </a:spcBef>
            <a:spcAft>
              <a:spcPct val="35000"/>
            </a:spcAft>
            <a:buNone/>
          </a:pPr>
          <a:r>
            <a:rPr lang="en-US" sz="1800" b="1" i="0" kern="1200" dirty="0"/>
            <a:t> An introduction to our project and its objectives.</a:t>
          </a:r>
          <a:endParaRPr lang="en-US" sz="1800" b="1" kern="1200" dirty="0"/>
        </a:p>
      </dsp:txBody>
      <dsp:txXfrm>
        <a:off x="1380968" y="3410"/>
        <a:ext cx="4483300" cy="1196255"/>
      </dsp:txXfrm>
    </dsp:sp>
    <dsp:sp modelId="{1AF51D21-3EDC-437F-BD98-B7399FA17340}">
      <dsp:nvSpPr>
        <dsp:cNvPr id="0" name=""/>
        <dsp:cNvSpPr/>
      </dsp:nvSpPr>
      <dsp:spPr>
        <a:xfrm>
          <a:off x="0" y="1465500"/>
          <a:ext cx="6245265" cy="119508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E07CB01-0A3E-4CAD-85D2-FD9BA7CCB94D}">
      <dsp:nvSpPr>
        <dsp:cNvPr id="0" name=""/>
        <dsp:cNvSpPr/>
      </dsp:nvSpPr>
      <dsp:spPr>
        <a:xfrm>
          <a:off x="361513" y="1734395"/>
          <a:ext cx="657940" cy="65729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1D1972B-D8A6-4B17-B7F1-A358EA8F74AC}">
      <dsp:nvSpPr>
        <dsp:cNvPr id="0" name=""/>
        <dsp:cNvSpPr/>
      </dsp:nvSpPr>
      <dsp:spPr>
        <a:xfrm>
          <a:off x="1380968" y="1465500"/>
          <a:ext cx="4483300" cy="11962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6604" tIns="126604" rIns="126604" bIns="126604" numCol="1" spcCol="1270" anchor="t" anchorCtr="0">
          <a:noAutofit/>
        </a:bodyPr>
        <a:lstStyle/>
        <a:p>
          <a:pPr marL="0" lvl="0" indent="0" algn="l" defTabSz="800100">
            <a:lnSpc>
              <a:spcPct val="100000"/>
            </a:lnSpc>
            <a:spcBef>
              <a:spcPct val="0"/>
            </a:spcBef>
            <a:spcAft>
              <a:spcPct val="35000"/>
            </a:spcAft>
            <a:buNone/>
          </a:pPr>
          <a:r>
            <a:rPr lang="en-US" sz="1800" b="1" i="0" kern="1200" dirty="0">
              <a:solidFill>
                <a:prstClr val="black">
                  <a:hueOff val="0"/>
                  <a:satOff val="0"/>
                  <a:lumOff val="0"/>
                  <a:alphaOff val="0"/>
                </a:prstClr>
              </a:solidFill>
              <a:latin typeface="Calibri" panose="020F0502020204030204"/>
              <a:ea typeface="+mn-ea"/>
              <a:cs typeface="+mn-cs"/>
            </a:rPr>
            <a:t>Market Research:</a:t>
          </a:r>
        </a:p>
        <a:p>
          <a:pPr marL="0" lvl="0" indent="0" algn="l" defTabSz="800100">
            <a:lnSpc>
              <a:spcPct val="100000"/>
            </a:lnSpc>
            <a:spcBef>
              <a:spcPct val="0"/>
            </a:spcBef>
            <a:spcAft>
              <a:spcPct val="35000"/>
            </a:spcAft>
            <a:buNone/>
          </a:pPr>
          <a:r>
            <a:rPr lang="en-US" sz="1800" b="1" i="0" kern="1200" dirty="0">
              <a:solidFill>
                <a:prstClr val="black">
                  <a:hueOff val="0"/>
                  <a:satOff val="0"/>
                  <a:lumOff val="0"/>
                  <a:alphaOff val="0"/>
                </a:prstClr>
              </a:solidFill>
              <a:latin typeface="Calibri" panose="020F0502020204030204"/>
              <a:ea typeface="+mn-ea"/>
              <a:cs typeface="+mn-cs"/>
            </a:rPr>
            <a:t> Insights into the market conditions and demands</a:t>
          </a:r>
          <a:r>
            <a:rPr lang="en-US" sz="1400" b="1" i="0" kern="1200" dirty="0">
              <a:latin typeface="Calibri" panose="020F0502020204030204"/>
              <a:ea typeface="+mn-ea"/>
              <a:cs typeface="+mn-cs"/>
            </a:rPr>
            <a:t>.</a:t>
          </a:r>
        </a:p>
      </dsp:txBody>
      <dsp:txXfrm>
        <a:off x="1380968" y="1465500"/>
        <a:ext cx="4483300" cy="1196255"/>
      </dsp:txXfrm>
    </dsp:sp>
    <dsp:sp modelId="{14A36DC0-BDB4-4970-9301-EA5A9B9E90B4}">
      <dsp:nvSpPr>
        <dsp:cNvPr id="0" name=""/>
        <dsp:cNvSpPr/>
      </dsp:nvSpPr>
      <dsp:spPr>
        <a:xfrm>
          <a:off x="0" y="2927590"/>
          <a:ext cx="6245265" cy="119508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C1900CC-C604-46DE-9D77-06C86C221EC5}">
      <dsp:nvSpPr>
        <dsp:cNvPr id="0" name=""/>
        <dsp:cNvSpPr/>
      </dsp:nvSpPr>
      <dsp:spPr>
        <a:xfrm>
          <a:off x="361513" y="3196485"/>
          <a:ext cx="657940" cy="657297"/>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19DBA98-DCD8-4E3A-B6FC-A98225264651}">
      <dsp:nvSpPr>
        <dsp:cNvPr id="0" name=""/>
        <dsp:cNvSpPr/>
      </dsp:nvSpPr>
      <dsp:spPr>
        <a:xfrm>
          <a:off x="1380968" y="2927590"/>
          <a:ext cx="4483300" cy="11962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6604" tIns="126604" rIns="126604" bIns="126604" numCol="1" spcCol="1270" anchor="t" anchorCtr="0">
          <a:noAutofit/>
        </a:bodyPr>
        <a:lstStyle/>
        <a:p>
          <a:pPr marL="0" lvl="0" indent="0" algn="l" defTabSz="800100">
            <a:lnSpc>
              <a:spcPct val="100000"/>
            </a:lnSpc>
            <a:spcBef>
              <a:spcPct val="0"/>
            </a:spcBef>
            <a:spcAft>
              <a:spcPct val="35000"/>
            </a:spcAft>
            <a:buNone/>
          </a:pPr>
          <a:r>
            <a:rPr lang="en-US" sz="1800" b="1" i="0" kern="1200" dirty="0">
              <a:solidFill>
                <a:prstClr val="black">
                  <a:hueOff val="0"/>
                  <a:satOff val="0"/>
                  <a:lumOff val="0"/>
                  <a:alphaOff val="0"/>
                </a:prstClr>
              </a:solidFill>
              <a:latin typeface="Calibri" panose="020F0502020204030204"/>
              <a:ea typeface="+mn-ea"/>
              <a:cs typeface="+mn-cs"/>
            </a:rPr>
            <a:t>Work Breakdown Structure:</a:t>
          </a:r>
        </a:p>
        <a:p>
          <a:pPr marL="0" lvl="0" indent="0" algn="l" defTabSz="800100">
            <a:lnSpc>
              <a:spcPct val="100000"/>
            </a:lnSpc>
            <a:spcBef>
              <a:spcPct val="0"/>
            </a:spcBef>
            <a:spcAft>
              <a:spcPct val="35000"/>
            </a:spcAft>
            <a:buNone/>
          </a:pPr>
          <a:r>
            <a:rPr lang="en-US" sz="1800" b="1" i="0" kern="1200" dirty="0">
              <a:solidFill>
                <a:prstClr val="black">
                  <a:hueOff val="0"/>
                  <a:satOff val="0"/>
                  <a:lumOff val="0"/>
                  <a:alphaOff val="0"/>
                </a:prstClr>
              </a:solidFill>
              <a:latin typeface="Calibri" panose="020F0502020204030204"/>
              <a:ea typeface="+mn-ea"/>
              <a:cs typeface="+mn-cs"/>
            </a:rPr>
            <a:t> A detailed breakdown of project tasks and activities.</a:t>
          </a:r>
        </a:p>
        <a:p>
          <a:pPr indent="0" algn="l">
            <a:lnSpc>
              <a:spcPct val="100000"/>
            </a:lnSpc>
            <a:spcBef>
              <a:spcPct val="0"/>
            </a:spcBef>
            <a:buNone/>
          </a:pPr>
          <a:endParaRPr lang="en-US" sz="1400" b="0" i="0" kern="1200" dirty="0"/>
        </a:p>
        <a:p>
          <a:pPr marL="0" lvl="0" indent="0" algn="l" defTabSz="755650">
            <a:spcBef>
              <a:spcPct val="0"/>
            </a:spcBef>
            <a:spcAft>
              <a:spcPct val="35000"/>
            </a:spcAft>
            <a:buNone/>
          </a:pPr>
          <a:endParaRPr lang="en-US" sz="1400" kern="1200" dirty="0"/>
        </a:p>
      </dsp:txBody>
      <dsp:txXfrm>
        <a:off x="1380968" y="2927590"/>
        <a:ext cx="4483300" cy="1196255"/>
      </dsp:txXfrm>
    </dsp:sp>
    <dsp:sp modelId="{D93F7832-EB66-424B-A384-017F911ECA01}">
      <dsp:nvSpPr>
        <dsp:cNvPr id="0" name=""/>
        <dsp:cNvSpPr/>
      </dsp:nvSpPr>
      <dsp:spPr>
        <a:xfrm>
          <a:off x="0" y="4389680"/>
          <a:ext cx="6245265" cy="119508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2730E8F-F35A-450D-A8A4-C70EFDA38378}">
      <dsp:nvSpPr>
        <dsp:cNvPr id="0" name=""/>
        <dsp:cNvSpPr/>
      </dsp:nvSpPr>
      <dsp:spPr>
        <a:xfrm>
          <a:off x="361513" y="4658575"/>
          <a:ext cx="657940" cy="657297"/>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F3CB12D-2E6D-483A-84BF-DF0473339079}">
      <dsp:nvSpPr>
        <dsp:cNvPr id="0" name=""/>
        <dsp:cNvSpPr/>
      </dsp:nvSpPr>
      <dsp:spPr>
        <a:xfrm>
          <a:off x="1380968" y="4389680"/>
          <a:ext cx="4483300" cy="11962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6604" tIns="126604" rIns="126604" bIns="126604" numCol="1" spcCol="1270" anchor="t" anchorCtr="0">
          <a:noAutofit/>
        </a:bodyPr>
        <a:lstStyle/>
        <a:p>
          <a:pPr marL="0" lvl="0" indent="0" algn="l" defTabSz="800100">
            <a:lnSpc>
              <a:spcPct val="100000"/>
            </a:lnSpc>
            <a:spcBef>
              <a:spcPct val="0"/>
            </a:spcBef>
            <a:spcAft>
              <a:spcPct val="35000"/>
            </a:spcAft>
            <a:buNone/>
          </a:pPr>
          <a:r>
            <a:rPr lang="en-US" sz="1800" b="1" i="0" kern="1200" dirty="0">
              <a:solidFill>
                <a:prstClr val="black">
                  <a:hueOff val="0"/>
                  <a:satOff val="0"/>
                  <a:lumOff val="0"/>
                  <a:alphaOff val="0"/>
                </a:prstClr>
              </a:solidFill>
              <a:latin typeface="Calibri" panose="020F0502020204030204"/>
              <a:ea typeface="+mn-ea"/>
              <a:cs typeface="+mn-cs"/>
            </a:rPr>
            <a:t>The Quad Chart:</a:t>
          </a:r>
        </a:p>
        <a:p>
          <a:pPr marL="0" lvl="0" indent="0" algn="l" defTabSz="800100">
            <a:lnSpc>
              <a:spcPct val="100000"/>
            </a:lnSpc>
            <a:spcBef>
              <a:spcPct val="0"/>
            </a:spcBef>
            <a:spcAft>
              <a:spcPct val="35000"/>
            </a:spcAft>
            <a:buNone/>
          </a:pPr>
          <a:r>
            <a:rPr lang="en-US" sz="1800" b="1" i="0" kern="1200" dirty="0">
              <a:solidFill>
                <a:prstClr val="black">
                  <a:hueOff val="0"/>
                  <a:satOff val="0"/>
                  <a:lumOff val="0"/>
                  <a:alphaOff val="0"/>
                </a:prstClr>
              </a:solidFill>
              <a:latin typeface="Calibri" panose="020F0502020204030204"/>
              <a:ea typeface="+mn-ea"/>
              <a:cs typeface="+mn-cs"/>
            </a:rPr>
            <a:t> A visualization of key project information and progress</a:t>
          </a:r>
          <a:endParaRPr lang="en-GB" sz="1800" b="1" i="0" kern="1200" dirty="0">
            <a:solidFill>
              <a:prstClr val="black">
                <a:hueOff val="0"/>
                <a:satOff val="0"/>
                <a:lumOff val="0"/>
                <a:alphaOff val="0"/>
              </a:prstClr>
            </a:solidFill>
            <a:latin typeface="Calibri" panose="020F0502020204030204"/>
            <a:ea typeface="+mn-ea"/>
            <a:cs typeface="+mn-cs"/>
          </a:endParaRPr>
        </a:p>
      </dsp:txBody>
      <dsp:txXfrm>
        <a:off x="1380968" y="4389680"/>
        <a:ext cx="4483300" cy="1196255"/>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FCC41C3-E84D-46DE-980D-7A367A8AB268}">
      <dsp:nvSpPr>
        <dsp:cNvPr id="0" name=""/>
        <dsp:cNvSpPr/>
      </dsp:nvSpPr>
      <dsp:spPr>
        <a:xfrm>
          <a:off x="0" y="41480"/>
          <a:ext cx="6335232" cy="1463962"/>
        </a:xfrm>
        <a:prstGeom prst="round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b="0" i="0" kern="1200" dirty="0"/>
            <a:t>Considering recent changes in government advice, there is a substantial increase in demand for childcare services in the UK </a:t>
          </a:r>
          <a:r>
            <a:rPr lang="en-GB" sz="1800" b="0" i="0" kern="1200" dirty="0"/>
            <a:t>(Mayne, 2023)</a:t>
          </a:r>
          <a:r>
            <a:rPr lang="en-US" sz="2400" b="0" i="0" kern="1200" dirty="0"/>
            <a:t>.</a:t>
          </a:r>
          <a:endParaRPr lang="en-US" sz="2400" kern="1200" dirty="0"/>
        </a:p>
      </dsp:txBody>
      <dsp:txXfrm>
        <a:off x="71465" y="112945"/>
        <a:ext cx="6192302" cy="1321032"/>
      </dsp:txXfrm>
    </dsp:sp>
    <dsp:sp modelId="{5BFCAF00-BAA9-47A3-8B45-CA2731A86D2F}">
      <dsp:nvSpPr>
        <dsp:cNvPr id="0" name=""/>
        <dsp:cNvSpPr/>
      </dsp:nvSpPr>
      <dsp:spPr>
        <a:xfrm>
          <a:off x="0" y="1580323"/>
          <a:ext cx="6335232" cy="1463962"/>
        </a:xfrm>
        <a:prstGeom prst="round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US" sz="2600" b="0" i="0" kern="1200" dirty="0"/>
            <a:t>Today, we'll present our project management plan for launching a nursery business to address this demand.</a:t>
          </a:r>
          <a:endParaRPr lang="en-US" sz="2600" kern="1200" dirty="0"/>
        </a:p>
      </dsp:txBody>
      <dsp:txXfrm>
        <a:off x="71465" y="1651788"/>
        <a:ext cx="6192302" cy="1321032"/>
      </dsp:txXfrm>
    </dsp:sp>
    <dsp:sp modelId="{0D7C8AE0-BD93-45EE-AEA3-BEF5B769D7D8}">
      <dsp:nvSpPr>
        <dsp:cNvPr id="0" name=""/>
        <dsp:cNvSpPr/>
      </dsp:nvSpPr>
      <dsp:spPr>
        <a:xfrm>
          <a:off x="0" y="3119165"/>
          <a:ext cx="6335232" cy="1463962"/>
        </a:xfrm>
        <a:prstGeom prst="round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US" sz="2300" b="0" i="0" kern="1200" dirty="0"/>
            <a:t>The project is of great significance due to the ongoing issues of childcare costs and the need for accessible places for working parents </a:t>
          </a:r>
          <a:r>
            <a:rPr lang="en-US" sz="1800" b="0" i="0" kern="1200" dirty="0"/>
            <a:t>(BBC, 2023).</a:t>
          </a:r>
          <a:endParaRPr lang="en-US" sz="2300" kern="1200" dirty="0"/>
        </a:p>
      </dsp:txBody>
      <dsp:txXfrm>
        <a:off x="71465" y="3190630"/>
        <a:ext cx="6192302" cy="1321032"/>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ABD42B8-FCD6-4C4B-AE49-167C42736679}">
      <dsp:nvSpPr>
        <dsp:cNvPr id="0" name=""/>
        <dsp:cNvSpPr/>
      </dsp:nvSpPr>
      <dsp:spPr>
        <a:xfrm rot="16200000">
          <a:off x="981434" y="-981434"/>
          <a:ext cx="2769505" cy="4732374"/>
        </a:xfrm>
        <a:prstGeom prst="round1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2240" tIns="142240" rIns="142240" bIns="142240" numCol="1" spcCol="1270" anchor="t" anchorCtr="0">
          <a:noAutofit/>
        </a:bodyPr>
        <a:lstStyle/>
        <a:p>
          <a:pPr marL="0" lvl="0" indent="0" algn="ctr" defTabSz="889000">
            <a:lnSpc>
              <a:spcPct val="90000"/>
            </a:lnSpc>
            <a:spcBef>
              <a:spcPct val="0"/>
            </a:spcBef>
            <a:spcAft>
              <a:spcPct val="35000"/>
            </a:spcAft>
            <a:buFont typeface="Arial" panose="020B0604020202020204" pitchFamily="34" charset="0"/>
            <a:buNone/>
          </a:pPr>
          <a:r>
            <a:rPr kumimoji="0" lang="en-GB" sz="2000" b="1" i="0" u="none" strike="noStrike" kern="1200" cap="none" spc="0" normalizeH="0" baseline="0" noProof="0" dirty="0">
              <a:ln>
                <a:noFill/>
              </a:ln>
              <a:solidFill>
                <a:schemeClr val="tx1"/>
              </a:solidFill>
              <a:effectLst/>
              <a:uLnTx/>
              <a:uFillTx/>
              <a:latin typeface="Arial" panose="020B0604020202020204" pitchFamily="34" charset="0"/>
              <a:cs typeface="Arial" panose="020B0604020202020204" pitchFamily="34" charset="0"/>
            </a:rPr>
            <a:t>Project Scoping</a:t>
          </a:r>
        </a:p>
        <a:p>
          <a:pPr marL="0" lvl="0" indent="0" algn="ctr" defTabSz="889000">
            <a:lnSpc>
              <a:spcPct val="90000"/>
            </a:lnSpc>
            <a:spcBef>
              <a:spcPct val="0"/>
            </a:spcBef>
            <a:spcAft>
              <a:spcPct val="35000"/>
            </a:spcAft>
            <a:buFont typeface="Arial" panose="020B0604020202020204" pitchFamily="34" charset="0"/>
            <a:buNone/>
          </a:pPr>
          <a:r>
            <a:rPr lang="en-US" sz="1800" b="1" i="0" kern="1200" dirty="0">
              <a:effectLst/>
              <a:latin typeface="Söhne"/>
            </a:rPr>
            <a:t>Address growing demand for accessible childcare services</a:t>
          </a:r>
        </a:p>
        <a:p>
          <a:pPr marL="0" lvl="0" indent="0" algn="ctr" defTabSz="889000">
            <a:lnSpc>
              <a:spcPct val="90000"/>
            </a:lnSpc>
            <a:spcBef>
              <a:spcPct val="0"/>
            </a:spcBef>
            <a:spcAft>
              <a:spcPct val="35000"/>
            </a:spcAft>
            <a:buFont typeface="Arial" panose="020B0604020202020204" pitchFamily="34" charset="0"/>
            <a:buNone/>
          </a:pPr>
          <a:r>
            <a:rPr lang="en-US" sz="1800" b="1" i="0" kern="1200" dirty="0">
              <a:effectLst/>
              <a:latin typeface="Söhne"/>
            </a:rPr>
            <a:t>a secure, engaging nursery for children aged 0-5</a:t>
          </a:r>
        </a:p>
        <a:p>
          <a:pPr marL="0" lvl="0" indent="0" algn="ctr" defTabSz="889000">
            <a:lnSpc>
              <a:spcPct val="90000"/>
            </a:lnSpc>
            <a:spcBef>
              <a:spcPct val="0"/>
            </a:spcBef>
            <a:spcAft>
              <a:spcPct val="35000"/>
            </a:spcAft>
            <a:buFont typeface="Arial" panose="020B0604020202020204" pitchFamily="34" charset="0"/>
            <a:buNone/>
          </a:pPr>
          <a:endParaRPr kumimoji="0" lang="en-GB" sz="1800" b="1" i="0" u="none" strike="noStrike" kern="1200" cap="none" spc="0" normalizeH="0" baseline="0" noProof="0" dirty="0">
            <a:ln>
              <a:noFill/>
            </a:ln>
            <a:solidFill>
              <a:schemeClr val="bg1"/>
            </a:solidFill>
            <a:effectLst/>
            <a:uLnTx/>
            <a:uFillTx/>
            <a:latin typeface="Arial" panose="020B0604020202020204" pitchFamily="34" charset="0"/>
            <a:cs typeface="Arial" panose="020B0604020202020204" pitchFamily="34" charset="0"/>
          </a:endParaRPr>
        </a:p>
        <a:p>
          <a:pPr marL="0" lvl="0" indent="0" algn="ctr" defTabSz="889000">
            <a:lnSpc>
              <a:spcPct val="90000"/>
            </a:lnSpc>
            <a:spcBef>
              <a:spcPct val="0"/>
            </a:spcBef>
            <a:spcAft>
              <a:spcPct val="35000"/>
            </a:spcAft>
            <a:buNone/>
          </a:pPr>
          <a:endParaRPr lang="en-GB" sz="1800" b="1" kern="1200" dirty="0">
            <a:solidFill>
              <a:schemeClr val="bg1"/>
            </a:solidFill>
          </a:endParaRPr>
        </a:p>
      </dsp:txBody>
      <dsp:txXfrm rot="5400000">
        <a:off x="-1" y="1"/>
        <a:ext cx="4732374" cy="2077128"/>
      </dsp:txXfrm>
    </dsp:sp>
    <dsp:sp modelId="{5BAB9E3D-CADD-4C80-997B-7D02F887A935}">
      <dsp:nvSpPr>
        <dsp:cNvPr id="0" name=""/>
        <dsp:cNvSpPr/>
      </dsp:nvSpPr>
      <dsp:spPr>
        <a:xfrm>
          <a:off x="4732374" y="0"/>
          <a:ext cx="4732374" cy="2769505"/>
        </a:xfrm>
        <a:prstGeom prst="round1Rect">
          <a:avLst/>
        </a:prstGeom>
        <a:solidFill>
          <a:schemeClr val="accent2">
            <a:hueOff val="-485121"/>
            <a:satOff val="-27976"/>
            <a:lumOff val="287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2240" tIns="142240" rIns="142240" bIns="142240" numCol="1" spcCol="1270" anchor="t" anchorCtr="0">
          <a:noAutofit/>
        </a:bodyPr>
        <a:lstStyle/>
        <a:p>
          <a:pPr marL="0" lvl="0" indent="0" algn="ctr" defTabSz="889000">
            <a:lnSpc>
              <a:spcPct val="90000"/>
            </a:lnSpc>
            <a:spcBef>
              <a:spcPct val="0"/>
            </a:spcBef>
            <a:spcAft>
              <a:spcPct val="35000"/>
            </a:spcAft>
            <a:buNone/>
          </a:pPr>
          <a:r>
            <a:rPr kumimoji="0" lang="en-GB" sz="2000" b="1" i="0" u="none" strike="noStrike" kern="1200" cap="none" spc="0" normalizeH="0" baseline="0" noProof="0" dirty="0">
              <a:ln>
                <a:noFill/>
              </a:ln>
              <a:solidFill>
                <a:schemeClr val="tx1"/>
              </a:solidFill>
              <a:effectLst/>
              <a:uLnTx/>
              <a:uFillTx/>
              <a:latin typeface="Arial" panose="020B0604020202020204" pitchFamily="34" charset="0"/>
              <a:cs typeface="Arial" panose="020B0604020202020204" pitchFamily="34" charset="0"/>
            </a:rPr>
            <a:t>Stakeholders</a:t>
          </a:r>
        </a:p>
        <a:p>
          <a:pPr marL="0" lvl="0" indent="0" algn="ctr" defTabSz="889000">
            <a:lnSpc>
              <a:spcPct val="90000"/>
            </a:lnSpc>
            <a:spcBef>
              <a:spcPct val="0"/>
            </a:spcBef>
            <a:spcAft>
              <a:spcPct val="35000"/>
            </a:spcAft>
            <a:buFont typeface="Arial" panose="020B0604020202020204" pitchFamily="34" charset="0"/>
            <a:buNone/>
          </a:pPr>
          <a:r>
            <a:rPr lang="en-US" sz="1800" b="1" kern="1200" dirty="0">
              <a:latin typeface="+mn-lt"/>
              <a:ea typeface="+mn-ea"/>
              <a:cs typeface="+mn-cs"/>
            </a:rPr>
            <a:t>Investors</a:t>
          </a:r>
        </a:p>
        <a:p>
          <a:pPr marL="0" lvl="0" indent="0" algn="ctr" defTabSz="889000">
            <a:lnSpc>
              <a:spcPct val="90000"/>
            </a:lnSpc>
            <a:spcBef>
              <a:spcPct val="0"/>
            </a:spcBef>
            <a:spcAft>
              <a:spcPct val="35000"/>
            </a:spcAft>
            <a:buNone/>
          </a:pPr>
          <a:r>
            <a:rPr lang="en-US" sz="1800" b="1" kern="1200" dirty="0">
              <a:latin typeface="+mn-lt"/>
              <a:ea typeface="+mn-ea"/>
              <a:cs typeface="+mn-cs"/>
            </a:rPr>
            <a:t>Local community members</a:t>
          </a:r>
        </a:p>
        <a:p>
          <a:pPr marL="0" lvl="0" indent="0" algn="ctr" defTabSz="889000">
            <a:lnSpc>
              <a:spcPct val="90000"/>
            </a:lnSpc>
            <a:spcBef>
              <a:spcPct val="0"/>
            </a:spcBef>
            <a:spcAft>
              <a:spcPct val="35000"/>
            </a:spcAft>
            <a:buNone/>
          </a:pPr>
          <a:r>
            <a:rPr lang="en-US" sz="1800" b="1" kern="1200" dirty="0">
              <a:latin typeface="+mn-lt"/>
              <a:ea typeface="+mn-ea"/>
              <a:cs typeface="+mn-cs"/>
            </a:rPr>
            <a:t>Potential customers</a:t>
          </a:r>
        </a:p>
        <a:p>
          <a:pPr marL="0" lvl="0" indent="0" algn="ctr" defTabSz="889000">
            <a:lnSpc>
              <a:spcPct val="90000"/>
            </a:lnSpc>
            <a:spcBef>
              <a:spcPct val="0"/>
            </a:spcBef>
            <a:spcAft>
              <a:spcPct val="35000"/>
            </a:spcAft>
            <a:buNone/>
          </a:pPr>
          <a:r>
            <a:rPr lang="en-US" sz="1800" b="1" kern="1200" dirty="0">
              <a:latin typeface="+mn-lt"/>
              <a:ea typeface="+mn-ea"/>
              <a:cs typeface="+mn-cs"/>
            </a:rPr>
            <a:t>Suppliers</a:t>
          </a:r>
        </a:p>
        <a:p>
          <a:pPr marL="0" lvl="0" indent="0" algn="ctr" defTabSz="889000">
            <a:lnSpc>
              <a:spcPct val="90000"/>
            </a:lnSpc>
            <a:spcBef>
              <a:spcPct val="0"/>
            </a:spcBef>
            <a:spcAft>
              <a:spcPct val="35000"/>
            </a:spcAft>
            <a:buNone/>
          </a:pPr>
          <a:r>
            <a:rPr lang="en-US" sz="1800" b="1" kern="1200" dirty="0">
              <a:latin typeface="+mn-lt"/>
              <a:ea typeface="+mn-ea"/>
              <a:cs typeface="+mn-cs"/>
            </a:rPr>
            <a:t>Regulatory agencies</a:t>
          </a:r>
          <a:endParaRPr lang="en-GB" sz="1800" b="1" kern="1200" dirty="0">
            <a:solidFill>
              <a:schemeClr val="bg1"/>
            </a:solidFill>
          </a:endParaRPr>
        </a:p>
      </dsp:txBody>
      <dsp:txXfrm>
        <a:off x="4732374" y="0"/>
        <a:ext cx="4732374" cy="2077128"/>
      </dsp:txXfrm>
    </dsp:sp>
    <dsp:sp modelId="{14FAD1D3-3488-4D1F-BFF5-49D8FF8241F2}">
      <dsp:nvSpPr>
        <dsp:cNvPr id="0" name=""/>
        <dsp:cNvSpPr/>
      </dsp:nvSpPr>
      <dsp:spPr>
        <a:xfrm rot="10800000">
          <a:off x="0" y="2769505"/>
          <a:ext cx="4732374" cy="2769505"/>
        </a:xfrm>
        <a:prstGeom prst="round1Rect">
          <a:avLst/>
        </a:prstGeom>
        <a:solidFill>
          <a:schemeClr val="accent2">
            <a:hueOff val="-970242"/>
            <a:satOff val="-55952"/>
            <a:lumOff val="575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8016" tIns="128016" rIns="128016" bIns="128016" numCol="1" spcCol="1270" anchor="t" anchorCtr="0">
          <a:noAutofit/>
        </a:bodyPr>
        <a:lstStyle/>
        <a:p>
          <a:pPr marL="0" lvl="0" indent="0" algn="ctr" defTabSz="800100">
            <a:lnSpc>
              <a:spcPct val="90000"/>
            </a:lnSpc>
            <a:spcBef>
              <a:spcPct val="0"/>
            </a:spcBef>
            <a:spcAft>
              <a:spcPct val="35000"/>
            </a:spcAft>
            <a:buNone/>
          </a:pPr>
          <a:r>
            <a:rPr kumimoji="0" lang="en-GB" sz="1800" b="1" i="0" u="none" strike="noStrike" kern="1200" cap="none" spc="0" normalizeH="0" baseline="0" noProof="0" dirty="0">
              <a:ln>
                <a:noFill/>
              </a:ln>
              <a:solidFill>
                <a:schemeClr val="tx1"/>
              </a:solidFill>
              <a:effectLst/>
              <a:uLnTx/>
              <a:uFillTx/>
              <a:latin typeface="Arial" panose="020B0604020202020204" pitchFamily="34" charset="0"/>
              <a:cs typeface="Arial" panose="020B0604020202020204" pitchFamily="34" charset="0"/>
            </a:rPr>
            <a:t>Desired Outcomes</a:t>
          </a:r>
        </a:p>
        <a:p>
          <a:pPr marL="0" lvl="0" indent="0" algn="ctr" defTabSz="800100">
            <a:lnSpc>
              <a:spcPct val="90000"/>
            </a:lnSpc>
            <a:spcBef>
              <a:spcPct val="0"/>
            </a:spcBef>
            <a:spcAft>
              <a:spcPct val="35000"/>
            </a:spcAft>
            <a:buNone/>
          </a:pPr>
          <a:r>
            <a:rPr lang="en-US" sz="1800" b="1" i="0" kern="1200" dirty="0"/>
            <a:t>Meeting budget and timeline goals</a:t>
          </a:r>
        </a:p>
        <a:p>
          <a:pPr marL="0" lvl="0" indent="0" algn="ctr" defTabSz="800100">
            <a:lnSpc>
              <a:spcPct val="90000"/>
            </a:lnSpc>
            <a:spcBef>
              <a:spcPct val="0"/>
            </a:spcBef>
            <a:spcAft>
              <a:spcPct val="35000"/>
            </a:spcAft>
            <a:buFont typeface="Arial" panose="020B0604020202020204" pitchFamily="34" charset="0"/>
            <a:buNone/>
          </a:pPr>
          <a:r>
            <a:rPr lang="en-US" sz="1800" b="1" i="0" kern="1200" dirty="0"/>
            <a:t>Achieving projected first-year revenue and profit margins</a:t>
          </a:r>
        </a:p>
        <a:p>
          <a:pPr marL="0" lvl="0" indent="0" algn="ctr" defTabSz="800100">
            <a:lnSpc>
              <a:spcPct val="90000"/>
            </a:lnSpc>
            <a:spcBef>
              <a:spcPct val="0"/>
            </a:spcBef>
            <a:spcAft>
              <a:spcPct val="35000"/>
            </a:spcAft>
            <a:buFont typeface="Arial" panose="020B0604020202020204" pitchFamily="34" charset="0"/>
            <a:buNone/>
          </a:pPr>
          <a:r>
            <a:rPr lang="en-US" sz="1800" b="1" i="0" kern="1200" dirty="0"/>
            <a:t>Maintaining high customer satisfaction and retention</a:t>
          </a:r>
          <a:r>
            <a:rPr kumimoji="0" lang="en-GB" sz="1800" b="1" i="0" u="none" strike="noStrike" kern="1200" cap="none" spc="0" normalizeH="0" baseline="0" noProof="0" dirty="0">
              <a:ln>
                <a:noFill/>
              </a:ln>
              <a:solidFill>
                <a:schemeClr val="tx1"/>
              </a:solidFill>
              <a:effectLst/>
              <a:uLnTx/>
              <a:uFillTx/>
              <a:latin typeface="Arial" panose="020B0604020202020204" pitchFamily="34" charset="0"/>
              <a:cs typeface="Arial" panose="020B0604020202020204" pitchFamily="34" charset="0"/>
            </a:rPr>
            <a:t> </a:t>
          </a:r>
          <a:endParaRPr lang="en-GB" sz="1800" b="1" kern="1200" dirty="0">
            <a:solidFill>
              <a:schemeClr val="tx1"/>
            </a:solidFill>
          </a:endParaRPr>
        </a:p>
      </dsp:txBody>
      <dsp:txXfrm rot="10800000">
        <a:off x="0" y="3461881"/>
        <a:ext cx="4732374" cy="2077128"/>
      </dsp:txXfrm>
    </dsp:sp>
    <dsp:sp modelId="{18B8DA7B-574B-49BA-A69D-8784552D8C49}">
      <dsp:nvSpPr>
        <dsp:cNvPr id="0" name=""/>
        <dsp:cNvSpPr/>
      </dsp:nvSpPr>
      <dsp:spPr>
        <a:xfrm rot="5400000">
          <a:off x="5713809" y="1788070"/>
          <a:ext cx="2769505" cy="4732374"/>
        </a:xfrm>
        <a:prstGeom prst="round1Rect">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8016" tIns="128016" rIns="128016" bIns="128016" numCol="1" spcCol="1270" anchor="t" anchorCtr="0">
          <a:noAutofit/>
        </a:bodyPr>
        <a:lstStyle/>
        <a:p>
          <a:pPr marL="0" lvl="0" indent="0" algn="ctr" defTabSz="800100">
            <a:lnSpc>
              <a:spcPct val="90000"/>
            </a:lnSpc>
            <a:spcBef>
              <a:spcPct val="0"/>
            </a:spcBef>
            <a:spcAft>
              <a:spcPct val="35000"/>
            </a:spcAft>
            <a:buNone/>
          </a:pPr>
          <a:r>
            <a:rPr kumimoji="0" lang="en-GB" sz="1800" b="1" i="0" u="none" strike="noStrike" kern="1200" cap="none" spc="0" normalizeH="0" baseline="0" noProof="0" dirty="0">
              <a:ln>
                <a:noFill/>
              </a:ln>
              <a:solidFill>
                <a:schemeClr val="tx1"/>
              </a:solidFill>
              <a:effectLst/>
              <a:uLnTx/>
              <a:uFillTx/>
              <a:latin typeface="Arial" panose="020B0604020202020204" pitchFamily="34" charset="0"/>
              <a:cs typeface="Arial" panose="020B0604020202020204" pitchFamily="34" charset="0"/>
            </a:rPr>
            <a:t>measures of Success</a:t>
          </a:r>
        </a:p>
        <a:p>
          <a:pPr marL="0" lvl="0" indent="0" algn="ctr" defTabSz="800100">
            <a:lnSpc>
              <a:spcPct val="90000"/>
            </a:lnSpc>
            <a:spcBef>
              <a:spcPct val="0"/>
            </a:spcBef>
            <a:spcAft>
              <a:spcPct val="35000"/>
            </a:spcAft>
            <a:buNone/>
          </a:pPr>
          <a:r>
            <a:rPr lang="en-US" sz="1800" b="1" kern="1200" dirty="0"/>
            <a:t>Enrollment Rate</a:t>
          </a:r>
        </a:p>
        <a:p>
          <a:pPr marL="0" lvl="0" indent="0" algn="ctr" defTabSz="800100">
            <a:lnSpc>
              <a:spcPct val="90000"/>
            </a:lnSpc>
            <a:spcBef>
              <a:spcPct val="0"/>
            </a:spcBef>
            <a:spcAft>
              <a:spcPct val="35000"/>
            </a:spcAft>
            <a:buNone/>
          </a:pPr>
          <a:r>
            <a:rPr lang="en-US" sz="1800" b="1" kern="1200" dirty="0">
              <a:solidFill>
                <a:prstClr val="white"/>
              </a:solidFill>
              <a:latin typeface="Calibri" panose="020F0502020204030204"/>
              <a:ea typeface="+mn-ea"/>
              <a:cs typeface="+mn-cs"/>
            </a:rPr>
            <a:t>Regulatory Compliance</a:t>
          </a:r>
        </a:p>
        <a:p>
          <a:pPr marL="0" lvl="0" indent="0" algn="ctr" defTabSz="800100">
            <a:lnSpc>
              <a:spcPct val="90000"/>
            </a:lnSpc>
            <a:spcBef>
              <a:spcPct val="0"/>
            </a:spcBef>
            <a:spcAft>
              <a:spcPct val="35000"/>
            </a:spcAft>
            <a:buNone/>
          </a:pPr>
          <a:r>
            <a:rPr lang="en-US" sz="1800" b="1" kern="1200" dirty="0">
              <a:solidFill>
                <a:prstClr val="white"/>
              </a:solidFill>
              <a:latin typeface="Calibri" panose="020F0502020204030204"/>
              <a:ea typeface="+mn-ea"/>
              <a:cs typeface="+mn-cs"/>
            </a:rPr>
            <a:t>Financial Viability</a:t>
          </a:r>
        </a:p>
        <a:p>
          <a:pPr marL="0" lvl="0" indent="0" algn="ctr" defTabSz="800100">
            <a:lnSpc>
              <a:spcPct val="90000"/>
            </a:lnSpc>
            <a:spcBef>
              <a:spcPct val="0"/>
            </a:spcBef>
            <a:spcAft>
              <a:spcPct val="35000"/>
            </a:spcAft>
            <a:buNone/>
          </a:pPr>
          <a:r>
            <a:rPr lang="en-US" sz="1800" b="1" kern="1200" dirty="0">
              <a:solidFill>
                <a:prstClr val="white"/>
              </a:solidFill>
              <a:latin typeface="Calibri" panose="020F0502020204030204"/>
              <a:ea typeface="+mn-ea"/>
              <a:cs typeface="+mn-cs"/>
            </a:rPr>
            <a:t>Customer Satisfaction</a:t>
          </a:r>
        </a:p>
        <a:p>
          <a:pPr marL="0" lvl="0" indent="0" algn="ctr" defTabSz="800100">
            <a:lnSpc>
              <a:spcPct val="90000"/>
            </a:lnSpc>
            <a:spcBef>
              <a:spcPct val="0"/>
            </a:spcBef>
            <a:spcAft>
              <a:spcPct val="35000"/>
            </a:spcAft>
            <a:buNone/>
          </a:pPr>
          <a:endParaRPr lang="en-US" sz="1800" b="1" kern="1200" dirty="0"/>
        </a:p>
        <a:p>
          <a:pPr marL="0" lvl="0" indent="0" algn="ctr" defTabSz="800100">
            <a:lnSpc>
              <a:spcPct val="90000"/>
            </a:lnSpc>
            <a:spcBef>
              <a:spcPct val="0"/>
            </a:spcBef>
            <a:spcAft>
              <a:spcPct val="35000"/>
            </a:spcAft>
            <a:buNone/>
          </a:pPr>
          <a:endParaRPr lang="en-GB" sz="1800" b="1" kern="1200" dirty="0">
            <a:solidFill>
              <a:schemeClr val="tx1"/>
            </a:solidFill>
          </a:endParaRPr>
        </a:p>
      </dsp:txBody>
      <dsp:txXfrm rot="-5400000">
        <a:off x="4732374" y="3461881"/>
        <a:ext cx="4732374" cy="2077128"/>
      </dsp:txXfrm>
    </dsp:sp>
    <dsp:sp modelId="{765F3A9C-1BC1-46DD-BD09-800FB79CD06B}">
      <dsp:nvSpPr>
        <dsp:cNvPr id="0" name=""/>
        <dsp:cNvSpPr/>
      </dsp:nvSpPr>
      <dsp:spPr>
        <a:xfrm>
          <a:off x="3045188" y="2077128"/>
          <a:ext cx="3374372" cy="1384752"/>
        </a:xfrm>
        <a:prstGeom prst="roundRect">
          <a:avLst/>
        </a:prstGeom>
        <a:solidFill>
          <a:schemeClr val="accent2">
            <a:tint val="4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b="1" kern="1200" dirty="0"/>
            <a:t>The Quad Chart for Smethwick Nursery </a:t>
          </a:r>
        </a:p>
      </dsp:txBody>
      <dsp:txXfrm>
        <a:off x="3112786" y="2144726"/>
        <a:ext cx="3239176" cy="1249556"/>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2F8589D-8934-436C-9504-7DCCB4B20F2A}">
      <dsp:nvSpPr>
        <dsp:cNvPr id="0" name=""/>
        <dsp:cNvSpPr/>
      </dsp:nvSpPr>
      <dsp:spPr>
        <a:xfrm>
          <a:off x="481512" y="1467"/>
          <a:ext cx="3141180" cy="1884708"/>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We will engage stakeholders in the following ways:</a:t>
          </a:r>
        </a:p>
      </dsp:txBody>
      <dsp:txXfrm>
        <a:off x="481512" y="1467"/>
        <a:ext cx="3141180" cy="1884708"/>
      </dsp:txXfrm>
    </dsp:sp>
    <dsp:sp modelId="{3A68E01E-C907-4660-AC93-2A4415D8D8E8}">
      <dsp:nvSpPr>
        <dsp:cNvPr id="0" name=""/>
        <dsp:cNvSpPr/>
      </dsp:nvSpPr>
      <dsp:spPr>
        <a:xfrm>
          <a:off x="3936811" y="1467"/>
          <a:ext cx="3141180" cy="1884708"/>
        </a:xfrm>
        <a:prstGeom prst="rect">
          <a:avLst/>
        </a:prstGeom>
        <a:solidFill>
          <a:schemeClr val="accent2">
            <a:hueOff val="-291073"/>
            <a:satOff val="-16786"/>
            <a:lumOff val="172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Regular meetings with investors to provide updates on project progress and financial performance</a:t>
          </a:r>
        </a:p>
      </dsp:txBody>
      <dsp:txXfrm>
        <a:off x="3936811" y="1467"/>
        <a:ext cx="3141180" cy="1884708"/>
      </dsp:txXfrm>
    </dsp:sp>
    <dsp:sp modelId="{AC19DBD7-0827-4EC9-8336-F0D9CE284D79}">
      <dsp:nvSpPr>
        <dsp:cNvPr id="0" name=""/>
        <dsp:cNvSpPr/>
      </dsp:nvSpPr>
      <dsp:spPr>
        <a:xfrm>
          <a:off x="481512" y="2200294"/>
          <a:ext cx="3141180" cy="1884708"/>
        </a:xfrm>
        <a:prstGeom prst="rect">
          <a:avLst/>
        </a:prstGeom>
        <a:solidFill>
          <a:schemeClr val="accent2">
            <a:hueOff val="-582145"/>
            <a:satOff val="-33571"/>
            <a:lumOff val="345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Community outreach events to gather feedback and address concerns</a:t>
          </a:r>
        </a:p>
      </dsp:txBody>
      <dsp:txXfrm>
        <a:off x="481512" y="2200294"/>
        <a:ext cx="3141180" cy="1884708"/>
      </dsp:txXfrm>
    </dsp:sp>
    <dsp:sp modelId="{61A23FF7-5891-43C9-A7F9-CC204EFAA8B5}">
      <dsp:nvSpPr>
        <dsp:cNvPr id="0" name=""/>
        <dsp:cNvSpPr/>
      </dsp:nvSpPr>
      <dsp:spPr>
        <a:xfrm>
          <a:off x="3936811" y="2200294"/>
          <a:ext cx="3141180" cy="1884708"/>
        </a:xfrm>
        <a:prstGeom prst="rect">
          <a:avLst/>
        </a:prstGeom>
        <a:solidFill>
          <a:schemeClr val="accent2">
            <a:hueOff val="-873218"/>
            <a:satOff val="-50357"/>
            <a:lumOff val="517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Market research surveys to gather input from potential customers</a:t>
          </a:r>
        </a:p>
      </dsp:txBody>
      <dsp:txXfrm>
        <a:off x="3936811" y="2200294"/>
        <a:ext cx="3141180" cy="1884708"/>
      </dsp:txXfrm>
    </dsp:sp>
    <dsp:sp modelId="{ECF67B36-6DC0-4C40-876C-D9F25BA1D79C}">
      <dsp:nvSpPr>
        <dsp:cNvPr id="0" name=""/>
        <dsp:cNvSpPr/>
      </dsp:nvSpPr>
      <dsp:spPr>
        <a:xfrm>
          <a:off x="481512" y="4399120"/>
          <a:ext cx="3141180" cy="1884708"/>
        </a:xfrm>
        <a:prstGeom prst="rect">
          <a:avLst/>
        </a:prstGeom>
        <a:solidFill>
          <a:schemeClr val="accent2">
            <a:hueOff val="-1164290"/>
            <a:satOff val="-67142"/>
            <a:lumOff val="690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Regular communication with suppliers to ensure timely delivery of materials</a:t>
          </a:r>
        </a:p>
      </dsp:txBody>
      <dsp:txXfrm>
        <a:off x="481512" y="4399120"/>
        <a:ext cx="3141180" cy="1884708"/>
      </dsp:txXfrm>
    </dsp:sp>
    <dsp:sp modelId="{4B366437-CC91-4B69-AA7F-7282AEBFDEFC}">
      <dsp:nvSpPr>
        <dsp:cNvPr id="0" name=""/>
        <dsp:cNvSpPr/>
      </dsp:nvSpPr>
      <dsp:spPr>
        <a:xfrm>
          <a:off x="3936811" y="4399120"/>
          <a:ext cx="3141180" cy="1884708"/>
        </a:xfrm>
        <a:prstGeom prst="rect">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Regular communication with regulatory agencies to ensure compliance with all regulations</a:t>
          </a:r>
        </a:p>
      </dsp:txBody>
      <dsp:txXfrm>
        <a:off x="3936811" y="4399120"/>
        <a:ext cx="3141180" cy="1884708"/>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6AE7D84-16F9-48BA-9C55-19701D04C574}">
      <dsp:nvSpPr>
        <dsp:cNvPr id="0" name=""/>
        <dsp:cNvSpPr/>
      </dsp:nvSpPr>
      <dsp:spPr>
        <a:xfrm>
          <a:off x="2769" y="682581"/>
          <a:ext cx="1665379" cy="652300"/>
        </a:xfrm>
        <a:prstGeom prst="rect">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w="6350" cap="flat" cmpd="sng" algn="ctr">
          <a:solidFill>
            <a:schemeClr val="accent5">
              <a:hueOff val="0"/>
              <a:satOff val="0"/>
              <a:lumOff val="0"/>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txBody>
        <a:bodyPr spcFirstLastPara="0" vert="horz" wrap="square" lIns="128016" tIns="73152" rIns="128016" bIns="73152" numCol="1" spcCol="1270" anchor="ctr" anchorCtr="0">
          <a:noAutofit/>
        </a:bodyPr>
        <a:lstStyle/>
        <a:p>
          <a:pPr marL="0" lvl="0" indent="0" algn="ctr" defTabSz="800100">
            <a:lnSpc>
              <a:spcPct val="90000"/>
            </a:lnSpc>
            <a:spcBef>
              <a:spcPct val="0"/>
            </a:spcBef>
            <a:spcAft>
              <a:spcPct val="35000"/>
            </a:spcAft>
            <a:buNone/>
          </a:pPr>
          <a:r>
            <a:rPr lang="en-US" sz="1800" b="1" kern="1200" dirty="0"/>
            <a:t>1. Enrollment Rate</a:t>
          </a:r>
          <a:endParaRPr lang="en-US" sz="1800" kern="1200" dirty="0"/>
        </a:p>
      </dsp:txBody>
      <dsp:txXfrm>
        <a:off x="2769" y="682581"/>
        <a:ext cx="1665379" cy="652300"/>
      </dsp:txXfrm>
    </dsp:sp>
    <dsp:sp modelId="{6BEAF087-A267-4898-AF90-7121BEA5E2FE}">
      <dsp:nvSpPr>
        <dsp:cNvPr id="0" name=""/>
        <dsp:cNvSpPr/>
      </dsp:nvSpPr>
      <dsp:spPr>
        <a:xfrm>
          <a:off x="2769" y="1334881"/>
          <a:ext cx="1665379" cy="3054155"/>
        </a:xfrm>
        <a:prstGeom prst="rect">
          <a:avLst/>
        </a:prstGeom>
        <a:solidFill>
          <a:schemeClr val="accent5">
            <a:tint val="40000"/>
            <a:alpha val="90000"/>
            <a:hueOff val="0"/>
            <a:satOff val="0"/>
            <a:lumOff val="0"/>
            <a:alphaOff val="0"/>
          </a:schemeClr>
        </a:solidFill>
        <a:ln w="6350" cap="flat" cmpd="sng" algn="ctr">
          <a:solidFill>
            <a:schemeClr val="accent5">
              <a:tint val="40000"/>
              <a:alpha val="90000"/>
              <a:hueOff val="0"/>
              <a:satOff val="0"/>
              <a:lumOff val="0"/>
              <a:alphaOff val="0"/>
            </a:schemeClr>
          </a:solidFill>
          <a:prstDash val="solid"/>
          <a:miter lim="800000"/>
        </a:ln>
        <a:effectLst/>
      </dsp:spPr>
      <dsp:style>
        <a:lnRef idx="1">
          <a:scrgbClr r="0" g="0" b="0"/>
        </a:lnRef>
        <a:fillRef idx="1">
          <a:scrgbClr r="0" g="0" b="0"/>
        </a:fillRef>
        <a:effectRef idx="2">
          <a:scrgbClr r="0" g="0" b="0"/>
        </a:effectRef>
        <a:fontRef idx="minor"/>
      </dsp:style>
      <dsp:txBody>
        <a:bodyPr spcFirstLastPara="0" vert="horz" wrap="square" lIns="96012" tIns="96012" rIns="128016" bIns="144018" numCol="1" spcCol="1270" anchor="t" anchorCtr="0">
          <a:noAutofit/>
        </a:bodyPr>
        <a:lstStyle/>
        <a:p>
          <a:pPr marL="171450" lvl="1" indent="-171450" algn="l" defTabSz="800100">
            <a:lnSpc>
              <a:spcPct val="90000"/>
            </a:lnSpc>
            <a:spcBef>
              <a:spcPct val="0"/>
            </a:spcBef>
            <a:spcAft>
              <a:spcPct val="15000"/>
            </a:spcAft>
            <a:buFont typeface="Arial" panose="020B0604020202020204" pitchFamily="34" charset="0"/>
            <a:buNone/>
          </a:pPr>
          <a:r>
            <a:rPr lang="en-US" sz="1800" b="0" i="0" kern="1200" dirty="0">
              <a:latin typeface="Calibri" panose="020F0502020204030204"/>
              <a:ea typeface="+mn-ea"/>
              <a:cs typeface="+mn-cs"/>
            </a:rPr>
            <a:t>We aim to achieve a steady increase in the number of children enrolled in our nursery.</a:t>
          </a:r>
        </a:p>
      </dsp:txBody>
      <dsp:txXfrm>
        <a:off x="2769" y="1334881"/>
        <a:ext cx="1665379" cy="3054155"/>
      </dsp:txXfrm>
    </dsp:sp>
    <dsp:sp modelId="{D6339DE2-D86B-482F-AFEB-DD8485C69B12}">
      <dsp:nvSpPr>
        <dsp:cNvPr id="0" name=""/>
        <dsp:cNvSpPr/>
      </dsp:nvSpPr>
      <dsp:spPr>
        <a:xfrm>
          <a:off x="1901302" y="682581"/>
          <a:ext cx="1665379" cy="652300"/>
        </a:xfrm>
        <a:prstGeom prst="rect">
          <a:avLst/>
        </a:prstGeom>
        <a:gradFill rotWithShape="0">
          <a:gsLst>
            <a:gs pos="0">
              <a:schemeClr val="accent5">
                <a:hueOff val="-2252848"/>
                <a:satOff val="-5806"/>
                <a:lumOff val="-3922"/>
                <a:alphaOff val="0"/>
                <a:satMod val="103000"/>
                <a:lumMod val="102000"/>
                <a:tint val="94000"/>
              </a:schemeClr>
            </a:gs>
            <a:gs pos="50000">
              <a:schemeClr val="accent5">
                <a:hueOff val="-2252848"/>
                <a:satOff val="-5806"/>
                <a:lumOff val="-3922"/>
                <a:alphaOff val="0"/>
                <a:satMod val="110000"/>
                <a:lumMod val="100000"/>
                <a:shade val="100000"/>
              </a:schemeClr>
            </a:gs>
            <a:gs pos="100000">
              <a:schemeClr val="accent5">
                <a:hueOff val="-2252848"/>
                <a:satOff val="-5806"/>
                <a:lumOff val="-3922"/>
                <a:alphaOff val="0"/>
                <a:lumMod val="99000"/>
                <a:satMod val="120000"/>
                <a:shade val="78000"/>
              </a:schemeClr>
            </a:gs>
          </a:gsLst>
          <a:lin ang="5400000" scaled="0"/>
        </a:gradFill>
        <a:ln w="6350" cap="flat" cmpd="sng" algn="ctr">
          <a:solidFill>
            <a:schemeClr val="accent5">
              <a:hueOff val="-2252848"/>
              <a:satOff val="-5806"/>
              <a:lumOff val="-3922"/>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txBody>
        <a:bodyPr spcFirstLastPara="0" vert="horz" wrap="square" lIns="128016" tIns="73152" rIns="128016" bIns="73152" numCol="1" spcCol="1270" anchor="ctr" anchorCtr="0">
          <a:noAutofit/>
        </a:bodyPr>
        <a:lstStyle/>
        <a:p>
          <a:pPr marL="0" lvl="0" indent="0" algn="ctr" defTabSz="1244600">
            <a:lnSpc>
              <a:spcPct val="90000"/>
            </a:lnSpc>
            <a:spcBef>
              <a:spcPct val="0"/>
            </a:spcBef>
            <a:spcAft>
              <a:spcPct val="35000"/>
            </a:spcAft>
            <a:buNone/>
          </a:pPr>
          <a:r>
            <a:rPr lang="en-US" sz="1800" b="1" kern="1200" dirty="0">
              <a:latin typeface="Calibri" panose="020F0502020204030204"/>
              <a:ea typeface="+mn-ea"/>
              <a:cs typeface="+mn-cs"/>
            </a:rPr>
            <a:t>2. Regulatory Compliance</a:t>
          </a:r>
        </a:p>
      </dsp:txBody>
      <dsp:txXfrm>
        <a:off x="1901302" y="682581"/>
        <a:ext cx="1665379" cy="652300"/>
      </dsp:txXfrm>
    </dsp:sp>
    <dsp:sp modelId="{A9A3A227-5D83-40C2-8681-DCF1A2C9A22F}">
      <dsp:nvSpPr>
        <dsp:cNvPr id="0" name=""/>
        <dsp:cNvSpPr/>
      </dsp:nvSpPr>
      <dsp:spPr>
        <a:xfrm>
          <a:off x="1901302" y="1334881"/>
          <a:ext cx="1665379" cy="3054155"/>
        </a:xfrm>
        <a:prstGeom prst="rect">
          <a:avLst/>
        </a:prstGeom>
        <a:solidFill>
          <a:schemeClr val="accent5">
            <a:tint val="40000"/>
            <a:alpha val="90000"/>
            <a:hueOff val="-2246587"/>
            <a:satOff val="-7611"/>
            <a:lumOff val="-976"/>
            <a:alphaOff val="0"/>
          </a:schemeClr>
        </a:solidFill>
        <a:ln w="6350" cap="flat" cmpd="sng" algn="ctr">
          <a:solidFill>
            <a:schemeClr val="accent5">
              <a:tint val="40000"/>
              <a:alpha val="90000"/>
              <a:hueOff val="-2246587"/>
              <a:satOff val="-7611"/>
              <a:lumOff val="-976"/>
              <a:alphaOff val="0"/>
            </a:schemeClr>
          </a:solidFill>
          <a:prstDash val="solid"/>
          <a:miter lim="800000"/>
        </a:ln>
        <a:effectLst/>
      </dsp:spPr>
      <dsp:style>
        <a:lnRef idx="1">
          <a:scrgbClr r="0" g="0" b="0"/>
        </a:lnRef>
        <a:fillRef idx="1">
          <a:scrgbClr r="0" g="0" b="0"/>
        </a:fillRef>
        <a:effectRef idx="2">
          <a:scrgbClr r="0" g="0" b="0"/>
        </a:effectRef>
        <a:fontRef idx="minor"/>
      </dsp:style>
      <dsp:txBody>
        <a:bodyPr spcFirstLastPara="0" vert="horz" wrap="square" lIns="96012" tIns="96012" rIns="128016" bIns="144018" numCol="1" spcCol="1270" anchor="t" anchorCtr="0">
          <a:noAutofit/>
        </a:bodyPr>
        <a:lstStyle/>
        <a:p>
          <a:pPr marL="171450" lvl="1" indent="-171450" algn="l" defTabSz="800100">
            <a:lnSpc>
              <a:spcPct val="90000"/>
            </a:lnSpc>
            <a:spcBef>
              <a:spcPct val="0"/>
            </a:spcBef>
            <a:spcAft>
              <a:spcPct val="15000"/>
            </a:spcAft>
            <a:buNone/>
          </a:pPr>
          <a:r>
            <a:rPr lang="en-US" sz="1800" b="0" i="0" kern="1200" dirty="0">
              <a:latin typeface="Calibri" panose="020F0502020204030204"/>
              <a:ea typeface="+mn-ea"/>
              <a:cs typeface="+mn-cs"/>
            </a:rPr>
            <a:t>Meeting all regulatory requirements and maintaining a clean compliance record is a paramount measure of success.</a:t>
          </a:r>
        </a:p>
      </dsp:txBody>
      <dsp:txXfrm>
        <a:off x="1901302" y="1334881"/>
        <a:ext cx="1665379" cy="3054155"/>
      </dsp:txXfrm>
    </dsp:sp>
    <dsp:sp modelId="{097F494F-4ADE-4BB3-80EB-4ECF55777A08}">
      <dsp:nvSpPr>
        <dsp:cNvPr id="0" name=""/>
        <dsp:cNvSpPr/>
      </dsp:nvSpPr>
      <dsp:spPr>
        <a:xfrm>
          <a:off x="3799835" y="682581"/>
          <a:ext cx="1665379" cy="652300"/>
        </a:xfrm>
        <a:prstGeom prst="rect">
          <a:avLst/>
        </a:prstGeom>
        <a:gradFill rotWithShape="0">
          <a:gsLst>
            <a:gs pos="0">
              <a:schemeClr val="accent5">
                <a:hueOff val="-4505695"/>
                <a:satOff val="-11613"/>
                <a:lumOff val="-7843"/>
                <a:alphaOff val="0"/>
                <a:satMod val="103000"/>
                <a:lumMod val="102000"/>
                <a:tint val="94000"/>
              </a:schemeClr>
            </a:gs>
            <a:gs pos="50000">
              <a:schemeClr val="accent5">
                <a:hueOff val="-4505695"/>
                <a:satOff val="-11613"/>
                <a:lumOff val="-7843"/>
                <a:alphaOff val="0"/>
                <a:satMod val="110000"/>
                <a:lumMod val="100000"/>
                <a:shade val="100000"/>
              </a:schemeClr>
            </a:gs>
            <a:gs pos="100000">
              <a:schemeClr val="accent5">
                <a:hueOff val="-4505695"/>
                <a:satOff val="-11613"/>
                <a:lumOff val="-7843"/>
                <a:alphaOff val="0"/>
                <a:lumMod val="99000"/>
                <a:satMod val="120000"/>
                <a:shade val="78000"/>
              </a:schemeClr>
            </a:gs>
          </a:gsLst>
          <a:lin ang="5400000" scaled="0"/>
        </a:gradFill>
        <a:ln w="6350" cap="flat" cmpd="sng" algn="ctr">
          <a:solidFill>
            <a:schemeClr val="accent5">
              <a:hueOff val="-4505695"/>
              <a:satOff val="-11613"/>
              <a:lumOff val="-7843"/>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txBody>
        <a:bodyPr spcFirstLastPara="0" vert="horz" wrap="square" lIns="128016" tIns="73152" rIns="128016" bIns="73152" numCol="1" spcCol="1270" anchor="ctr" anchorCtr="0">
          <a:noAutofit/>
        </a:bodyPr>
        <a:lstStyle/>
        <a:p>
          <a:pPr marL="0" lvl="0" indent="0" algn="ctr" defTabSz="1244600">
            <a:lnSpc>
              <a:spcPct val="90000"/>
            </a:lnSpc>
            <a:spcBef>
              <a:spcPct val="0"/>
            </a:spcBef>
            <a:spcAft>
              <a:spcPct val="35000"/>
            </a:spcAft>
            <a:buNone/>
          </a:pPr>
          <a:r>
            <a:rPr lang="en-US" sz="1800" b="1" kern="1200" dirty="0">
              <a:latin typeface="Calibri" panose="020F0502020204030204"/>
              <a:ea typeface="+mn-ea"/>
              <a:cs typeface="+mn-cs"/>
            </a:rPr>
            <a:t>3. Financial Viability</a:t>
          </a:r>
        </a:p>
      </dsp:txBody>
      <dsp:txXfrm>
        <a:off x="3799835" y="682581"/>
        <a:ext cx="1665379" cy="652300"/>
      </dsp:txXfrm>
    </dsp:sp>
    <dsp:sp modelId="{3BB66BE8-5A1B-47D8-B5B8-0AAA23841805}">
      <dsp:nvSpPr>
        <dsp:cNvPr id="0" name=""/>
        <dsp:cNvSpPr/>
      </dsp:nvSpPr>
      <dsp:spPr>
        <a:xfrm>
          <a:off x="3799835" y="1334881"/>
          <a:ext cx="1665379" cy="3054155"/>
        </a:xfrm>
        <a:prstGeom prst="rect">
          <a:avLst/>
        </a:prstGeom>
        <a:solidFill>
          <a:schemeClr val="accent5">
            <a:tint val="40000"/>
            <a:alpha val="90000"/>
            <a:hueOff val="-4493175"/>
            <a:satOff val="-15221"/>
            <a:lumOff val="-1952"/>
            <a:alphaOff val="0"/>
          </a:schemeClr>
        </a:solidFill>
        <a:ln w="6350" cap="flat" cmpd="sng" algn="ctr">
          <a:solidFill>
            <a:schemeClr val="accent5">
              <a:tint val="40000"/>
              <a:alpha val="90000"/>
              <a:hueOff val="-4493175"/>
              <a:satOff val="-15221"/>
              <a:lumOff val="-1952"/>
              <a:alphaOff val="0"/>
            </a:schemeClr>
          </a:solidFill>
          <a:prstDash val="solid"/>
          <a:miter lim="800000"/>
        </a:ln>
        <a:effectLst/>
      </dsp:spPr>
      <dsp:style>
        <a:lnRef idx="1">
          <a:scrgbClr r="0" g="0" b="0"/>
        </a:lnRef>
        <a:fillRef idx="1">
          <a:scrgbClr r="0" g="0" b="0"/>
        </a:fillRef>
        <a:effectRef idx="2">
          <a:scrgbClr r="0" g="0" b="0"/>
        </a:effectRef>
        <a:fontRef idx="minor"/>
      </dsp:style>
      <dsp:txBody>
        <a:bodyPr spcFirstLastPara="0" vert="horz" wrap="square" lIns="96012" tIns="96012" rIns="128016" bIns="144018" numCol="1" spcCol="1270" anchor="t" anchorCtr="0">
          <a:noAutofit/>
        </a:bodyPr>
        <a:lstStyle/>
        <a:p>
          <a:pPr marL="171450" lvl="1" indent="-171450" algn="l" defTabSz="800100">
            <a:lnSpc>
              <a:spcPct val="90000"/>
            </a:lnSpc>
            <a:spcBef>
              <a:spcPct val="0"/>
            </a:spcBef>
            <a:spcAft>
              <a:spcPct val="15000"/>
            </a:spcAft>
            <a:buFont typeface="Arial" panose="020B0604020202020204" pitchFamily="34" charset="0"/>
            <a:buNone/>
          </a:pPr>
          <a:r>
            <a:rPr lang="en-US" sz="1800" b="0" i="0" kern="1200" dirty="0">
              <a:latin typeface="Calibri" panose="020F0502020204030204"/>
              <a:ea typeface="+mn-ea"/>
              <a:cs typeface="+mn-cs"/>
            </a:rPr>
            <a:t>Achieving and sustaining profitability is a significant indicator of success. We aim to meet or exceed our financial projections.</a:t>
          </a:r>
        </a:p>
      </dsp:txBody>
      <dsp:txXfrm>
        <a:off x="3799835" y="1334881"/>
        <a:ext cx="1665379" cy="3054155"/>
      </dsp:txXfrm>
    </dsp:sp>
    <dsp:sp modelId="{8599EDA1-F5AF-4748-A745-0745C91F34A3}">
      <dsp:nvSpPr>
        <dsp:cNvPr id="0" name=""/>
        <dsp:cNvSpPr/>
      </dsp:nvSpPr>
      <dsp:spPr>
        <a:xfrm>
          <a:off x="5698368" y="682581"/>
          <a:ext cx="1665379" cy="652300"/>
        </a:xfrm>
        <a:prstGeom prst="rect">
          <a:avLst/>
        </a:prstGeom>
        <a:gradFill rotWithShape="0">
          <a:gsLst>
            <a:gs pos="0">
              <a:schemeClr val="accent5">
                <a:hueOff val="-6758543"/>
                <a:satOff val="-17419"/>
                <a:lumOff val="-11765"/>
                <a:alphaOff val="0"/>
                <a:satMod val="103000"/>
                <a:lumMod val="102000"/>
                <a:tint val="94000"/>
              </a:schemeClr>
            </a:gs>
            <a:gs pos="50000">
              <a:schemeClr val="accent5">
                <a:hueOff val="-6758543"/>
                <a:satOff val="-17419"/>
                <a:lumOff val="-11765"/>
                <a:alphaOff val="0"/>
                <a:satMod val="110000"/>
                <a:lumMod val="100000"/>
                <a:shade val="100000"/>
              </a:schemeClr>
            </a:gs>
            <a:gs pos="100000">
              <a:schemeClr val="accent5">
                <a:hueOff val="-6758543"/>
                <a:satOff val="-17419"/>
                <a:lumOff val="-11765"/>
                <a:alphaOff val="0"/>
                <a:lumMod val="99000"/>
                <a:satMod val="120000"/>
                <a:shade val="78000"/>
              </a:schemeClr>
            </a:gs>
          </a:gsLst>
          <a:lin ang="5400000" scaled="0"/>
        </a:gradFill>
        <a:ln w="6350" cap="flat" cmpd="sng" algn="ctr">
          <a:solidFill>
            <a:schemeClr val="accent5">
              <a:hueOff val="-6758543"/>
              <a:satOff val="-17419"/>
              <a:lumOff val="-11765"/>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txBody>
        <a:bodyPr spcFirstLastPara="0" vert="horz" wrap="square" lIns="128016" tIns="73152" rIns="128016" bIns="73152" numCol="1" spcCol="1270" anchor="ctr" anchorCtr="0">
          <a:noAutofit/>
        </a:bodyPr>
        <a:lstStyle/>
        <a:p>
          <a:pPr marL="0" lvl="0" indent="0" algn="ctr" defTabSz="1244600">
            <a:lnSpc>
              <a:spcPct val="90000"/>
            </a:lnSpc>
            <a:spcBef>
              <a:spcPct val="0"/>
            </a:spcBef>
            <a:spcAft>
              <a:spcPct val="35000"/>
            </a:spcAft>
            <a:buNone/>
          </a:pPr>
          <a:r>
            <a:rPr lang="en-US" sz="1800" b="1" kern="1200" dirty="0">
              <a:latin typeface="Calibri" panose="020F0502020204030204"/>
              <a:ea typeface="+mn-ea"/>
              <a:cs typeface="+mn-cs"/>
            </a:rPr>
            <a:t>4. Customer Satisfaction</a:t>
          </a:r>
        </a:p>
      </dsp:txBody>
      <dsp:txXfrm>
        <a:off x="5698368" y="682581"/>
        <a:ext cx="1665379" cy="652300"/>
      </dsp:txXfrm>
    </dsp:sp>
    <dsp:sp modelId="{65211696-5D8F-4E19-9CF6-EC91CF3C074E}">
      <dsp:nvSpPr>
        <dsp:cNvPr id="0" name=""/>
        <dsp:cNvSpPr/>
      </dsp:nvSpPr>
      <dsp:spPr>
        <a:xfrm>
          <a:off x="5698368" y="1334881"/>
          <a:ext cx="1665379" cy="3054155"/>
        </a:xfrm>
        <a:prstGeom prst="rect">
          <a:avLst/>
        </a:prstGeom>
        <a:solidFill>
          <a:schemeClr val="accent5">
            <a:tint val="40000"/>
            <a:alpha val="90000"/>
            <a:hueOff val="-6739762"/>
            <a:satOff val="-22832"/>
            <a:lumOff val="-2928"/>
            <a:alphaOff val="0"/>
          </a:schemeClr>
        </a:solidFill>
        <a:ln w="6350" cap="flat" cmpd="sng" algn="ctr">
          <a:solidFill>
            <a:schemeClr val="accent5">
              <a:tint val="40000"/>
              <a:alpha val="90000"/>
              <a:hueOff val="-6739762"/>
              <a:satOff val="-22832"/>
              <a:lumOff val="-2928"/>
              <a:alphaOff val="0"/>
            </a:schemeClr>
          </a:solidFill>
          <a:prstDash val="solid"/>
          <a:miter lim="800000"/>
        </a:ln>
        <a:effectLst/>
      </dsp:spPr>
      <dsp:style>
        <a:lnRef idx="1">
          <a:scrgbClr r="0" g="0" b="0"/>
        </a:lnRef>
        <a:fillRef idx="1">
          <a:scrgbClr r="0" g="0" b="0"/>
        </a:fillRef>
        <a:effectRef idx="2">
          <a:scrgbClr r="0" g="0" b="0"/>
        </a:effectRef>
        <a:fontRef idx="minor"/>
      </dsp:style>
      <dsp:txBody>
        <a:bodyPr spcFirstLastPara="0" vert="horz" wrap="square" lIns="96012" tIns="96012" rIns="128016" bIns="144018" numCol="1" spcCol="1270" anchor="t" anchorCtr="0">
          <a:noAutofit/>
        </a:bodyPr>
        <a:lstStyle/>
        <a:p>
          <a:pPr marL="171450" lvl="1" indent="-171450" algn="l" defTabSz="800100">
            <a:lnSpc>
              <a:spcPct val="90000"/>
            </a:lnSpc>
            <a:spcBef>
              <a:spcPct val="0"/>
            </a:spcBef>
            <a:spcAft>
              <a:spcPct val="15000"/>
            </a:spcAft>
            <a:buNone/>
          </a:pPr>
          <a:r>
            <a:rPr lang="en-US" sz="1800" b="0" i="0" kern="1200" dirty="0"/>
            <a:t>Positive feedback from parents and guardians, as well as low complaint rates, will reflect the quality of our services.</a:t>
          </a:r>
          <a:endParaRPr lang="en-US" sz="1800" kern="1200" dirty="0"/>
        </a:p>
      </dsp:txBody>
      <dsp:txXfrm>
        <a:off x="5698368" y="1334881"/>
        <a:ext cx="1665379" cy="3054155"/>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matrix1">
  <dgm:title val=""/>
  <dgm:desc val=""/>
  <dgm:catLst>
    <dgm:cat type="matrix" pri="2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3" destOrd="0"/>
      </dgm:cxnLst>
      <dgm:bg/>
      <dgm:whole/>
    </dgm:dataModel>
  </dgm:styleData>
  <dgm:clrData>
    <dgm:dataModel>
      <dgm:ptLst>
        <dgm:pt modelId="0" type="doc"/>
        <dgm:pt modelId="1"/>
        <dgm:pt modelId="11"/>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3" destOrd="0"/>
      </dgm:cxnLst>
      <dgm:bg/>
      <dgm:whole/>
    </dgm:dataModel>
  </dgm:clrData>
  <dgm:layoutNode name="diagram">
    <dgm:varLst>
      <dgm:chMax val="1"/>
      <dgm:dir/>
      <dgm:animLvl val="ctr"/>
      <dgm:resizeHandles val="exact"/>
    </dgm:varLst>
    <dgm:alg type="composite"/>
    <dgm:shape xmlns:r="http://schemas.openxmlformats.org/officeDocument/2006/relationships" r:blip="">
      <dgm:adjLst/>
    </dgm:shape>
    <dgm:presOf/>
    <dgm:constrLst>
      <dgm:constr type="ctrX" for="ch" forName="matrix" refType="w" fact="0.5"/>
      <dgm:constr type="ctrY" for="ch" forName="matrix" refType="h" fact="0.5"/>
      <dgm:constr type="w" for="ch" forName="matrix" refType="w"/>
      <dgm:constr type="h" for="ch" forName="matrix" refType="h"/>
      <dgm:constr type="ctrX" for="ch" forName="centerTile" refType="w" fact="0.5"/>
      <dgm:constr type="ctrY" for="ch" forName="centerTile" refType="h" fact="0.5"/>
      <dgm:constr type="w" for="ch" forName="centerTile" refType="w" fact="0.3"/>
      <dgm:constr type="h" for="ch" forName="centerTile" refType="h" fact="0.25"/>
      <dgm:constr type="primFontSz" for="des" ptType="node" op="equ" val="65"/>
    </dgm:constrLst>
    <dgm:ruleLst/>
    <dgm:choose name="Name0">
      <dgm:if name="Name1" axis="ch" ptType="node" func="cnt" op="gte" val="1">
        <dgm:layoutNode name="matrix">
          <dgm:alg type="composite"/>
          <dgm:shape xmlns:r="http://schemas.openxmlformats.org/officeDocument/2006/relationships" r:blip="">
            <dgm:adjLst/>
          </dgm:shape>
          <dgm:presOf/>
          <dgm:constrLst>
            <dgm:constr type="l" for="ch" forName="tile1"/>
            <dgm:constr type="t" for="ch" forName="tile1"/>
            <dgm:constr type="r" for="ch" forName="tile1" refType="w" fact="0.5"/>
            <dgm:constr type="b" for="ch" forName="tile1" refType="h" fact="0.5"/>
            <dgm:constr type="l" for="ch" forName="tile1text" refType="l" refFor="ch" refForName="tile1"/>
            <dgm:constr type="t" for="ch" forName="tile1text" refType="t" refFor="ch" refForName="tile1"/>
            <dgm:constr type="w" for="ch" forName="tile1text" refType="w" refFor="ch" refForName="tile1"/>
            <dgm:constr type="h" for="ch" forName="tile1text" refType="h" refFor="ch" refForName="tile1" fact="0.75"/>
            <dgm:constr type="r" for="ch" forName="tile2" refType="w"/>
            <dgm:constr type="t" for="ch" forName="tile2"/>
            <dgm:constr type="l" for="ch" forName="tile2" refType="w" fact="0.5"/>
            <dgm:constr type="b" for="ch" forName="tile2" refType="h" fact="0.5"/>
            <dgm:constr type="r" for="ch" forName="tile2text" refType="r" refFor="ch" refForName="tile2"/>
            <dgm:constr type="t" for="ch" forName="tile2text" refType="t" refFor="ch" refForName="tile2"/>
            <dgm:constr type="w" for="ch" forName="tile2text" refType="w" refFor="ch" refForName="tile2"/>
            <dgm:constr type="h" for="ch" forName="tile2text" refType="h" refFor="ch" refForName="tile2" fact="0.75"/>
            <dgm:constr type="l" for="ch" forName="tile3"/>
            <dgm:constr type="b" for="ch" forName="tile3" refType="h"/>
            <dgm:constr type="r" for="ch" forName="tile3" refType="w" fact="0.5"/>
            <dgm:constr type="t" for="ch" forName="tile3" refType="h" fact="0.5"/>
            <dgm:constr type="l" for="ch" forName="tile3text" refType="l" refFor="ch" refForName="tile3"/>
            <dgm:constr type="b" for="ch" forName="tile3text" refType="b" refFor="ch" refForName="tile3"/>
            <dgm:constr type="w" for="ch" forName="tile3text" refType="w" refFor="ch" refForName="tile3"/>
            <dgm:constr type="h" for="ch" forName="tile3text" refType="h" refFor="ch" refForName="tile3" fact="0.75"/>
            <dgm:constr type="r" for="ch" forName="tile4" refType="w"/>
            <dgm:constr type="b" for="ch" forName="tile4" refType="h"/>
            <dgm:constr type="l" for="ch" forName="tile4" refType="w" fact="0.5"/>
            <dgm:constr type="t" for="ch" forName="tile4" refType="h" fact="0.5"/>
            <dgm:constr type="r" for="ch" forName="tile4text" refType="r" refFor="ch" refForName="tile4"/>
            <dgm:constr type="b" for="ch" forName="tile4text" refType="b" refFor="ch" refForName="tile4"/>
            <dgm:constr type="w" for="ch" forName="tile4text" refType="w" refFor="ch" refForName="tile4"/>
            <dgm:constr type="h" for="ch" forName="tile4text" refType="h" refFor="ch" refForName="tile4" fact="0.75"/>
          </dgm:constrLst>
          <dgm:ruleLst/>
          <dgm:layoutNode name="tile1" styleLbl="node1">
            <dgm:alg type="sp"/>
            <dgm:shape xmlns:r="http://schemas.openxmlformats.org/officeDocument/2006/relationships" rot="270" type="round1Rect" r:blip="">
              <dgm:adjLst/>
            </dgm:shape>
            <dgm:choose name="Name2">
              <dgm:if name="Name3" func="var" arg="dir" op="equ" val="norm">
                <dgm:presOf axis="ch ch desOrSelf" ptType="node node node" st="1 1 1" cnt="1 1 0"/>
              </dgm:if>
              <dgm:else name="Name4">
                <dgm:presOf axis="ch ch desOrSelf" ptType="node node node" st="1 2 1" cnt="1 1 0"/>
              </dgm:else>
            </dgm:choose>
            <dgm:constrLst/>
            <dgm:ruleLst/>
          </dgm:layoutNode>
          <dgm:layoutNode name="tile1text" styleLbl="node1">
            <dgm:varLst>
              <dgm:chMax val="0"/>
              <dgm:chPref val="0"/>
              <dgm:bulletEnabled val="1"/>
            </dgm:varLst>
            <dgm:choose name="Name5">
              <dgm:if name="Name6" axis="root des" func="maxDepth" op="gte" val="3">
                <dgm:alg type="tx">
                  <dgm:param type="txAnchorVert" val="t"/>
                  <dgm:param type="parTxLTRAlign" val="l"/>
                  <dgm:param type="parTxRTLAlign" val="r"/>
                </dgm:alg>
              </dgm:if>
              <dgm:else name="Name7">
                <dgm:alg type="tx"/>
              </dgm:else>
            </dgm:choose>
            <dgm:shape xmlns:r="http://schemas.openxmlformats.org/officeDocument/2006/relationships" rot="270" type="rect" r:blip="" hideGeom="1">
              <dgm:adjLst>
                <dgm:adj idx="1" val="0.2"/>
              </dgm:adjLst>
            </dgm:shape>
            <dgm:choose name="Name8">
              <dgm:if name="Name9" func="var" arg="dir" op="equ" val="norm">
                <dgm:presOf axis="ch ch desOrSelf" ptType="node node node" st="1 1 1" cnt="1 1 0"/>
              </dgm:if>
              <dgm:else name="Name10">
                <dgm:presOf axis="ch ch desOrSelf" ptType="node node node" st="1 2 1" cnt="1 1 0"/>
              </dgm:else>
            </dgm:choose>
            <dgm:constrLst/>
            <dgm:ruleLst>
              <dgm:rule type="primFontSz" val="5" fact="NaN" max="NaN"/>
            </dgm:ruleLst>
          </dgm:layoutNode>
          <dgm:layoutNode name="tile2" styleLbl="node1">
            <dgm:alg type="sp"/>
            <dgm:shape xmlns:r="http://schemas.openxmlformats.org/officeDocument/2006/relationships" type="round1Rect" r:blip="">
              <dgm:adjLst/>
            </dgm:shape>
            <dgm:choose name="Name11">
              <dgm:if name="Name12" func="var" arg="dir" op="equ" val="norm">
                <dgm:presOf axis="ch ch desOrSelf" ptType="node node node" st="1 2 1" cnt="1 1 0"/>
              </dgm:if>
              <dgm:else name="Name13">
                <dgm:presOf axis="ch ch desOrSelf" ptType="node node node" st="1 1 1" cnt="1 1 0"/>
              </dgm:else>
            </dgm:choose>
            <dgm:constrLst/>
            <dgm:ruleLst/>
          </dgm:layoutNode>
          <dgm:layoutNode name="tile2text" styleLbl="node1">
            <dgm:varLst>
              <dgm:chMax val="0"/>
              <dgm:chPref val="0"/>
              <dgm:bulletEnabled val="1"/>
            </dgm:varLst>
            <dgm:choose name="Name14">
              <dgm:if name="Name15" axis="root des" func="maxDepth" op="gte" val="3">
                <dgm:alg type="tx">
                  <dgm:param type="txAnchorVert" val="t"/>
                  <dgm:param type="parTxLTRAlign" val="l"/>
                  <dgm:param type="parTxRTLAlign" val="r"/>
                </dgm:alg>
              </dgm:if>
              <dgm:else name="Name16">
                <dgm:alg type="tx"/>
              </dgm:else>
            </dgm:choose>
            <dgm:shape xmlns:r="http://schemas.openxmlformats.org/officeDocument/2006/relationships" type="rect" r:blip="" hideGeom="1">
              <dgm:adjLst/>
            </dgm:shape>
            <dgm:choose name="Name17">
              <dgm:if name="Name18" func="var" arg="dir" op="equ" val="norm">
                <dgm:presOf axis="ch ch desOrSelf" ptType="node node node" st="1 2 1" cnt="1 1 0"/>
              </dgm:if>
              <dgm:else name="Name19">
                <dgm:presOf axis="ch ch desOrSelf" ptType="node node node" st="1 1 1" cnt="1 1 0"/>
              </dgm:else>
            </dgm:choose>
            <dgm:constrLst/>
            <dgm:ruleLst>
              <dgm:rule type="primFontSz" val="5" fact="NaN" max="NaN"/>
            </dgm:ruleLst>
          </dgm:layoutNode>
          <dgm:layoutNode name="tile3" styleLbl="node1">
            <dgm:alg type="sp"/>
            <dgm:shape xmlns:r="http://schemas.openxmlformats.org/officeDocument/2006/relationships" rot="180" type="round1Rect" r:blip="">
              <dgm:adjLst/>
            </dgm:shape>
            <dgm:choose name="Name20">
              <dgm:if name="Name21" func="var" arg="dir" op="equ" val="norm">
                <dgm:presOf axis="ch ch desOrSelf" ptType="node node node" st="1 3 1" cnt="1 1 0"/>
              </dgm:if>
              <dgm:else name="Name22">
                <dgm:presOf axis="ch ch desOrSelf" ptType="node node node" st="1 4 1" cnt="1 1 0"/>
              </dgm:else>
            </dgm:choose>
            <dgm:constrLst/>
            <dgm:ruleLst/>
          </dgm:layoutNode>
          <dgm:layoutNode name="tile3text" styleLbl="node1">
            <dgm:varLst>
              <dgm:chMax val="0"/>
              <dgm:chPref val="0"/>
              <dgm:bulletEnabled val="1"/>
            </dgm:varLst>
            <dgm:choose name="Name23">
              <dgm:if name="Name24" axis="root des" func="maxDepth" op="gte" val="3">
                <dgm:alg type="tx">
                  <dgm:param type="txAnchorVert" val="t"/>
                  <dgm:param type="parTxLTRAlign" val="l"/>
                  <dgm:param type="parTxRTLAlign" val="r"/>
                </dgm:alg>
              </dgm:if>
              <dgm:else name="Name25">
                <dgm:alg type="tx"/>
              </dgm:else>
            </dgm:choose>
            <dgm:shape xmlns:r="http://schemas.openxmlformats.org/officeDocument/2006/relationships" rot="180" type="rect" r:blip="" hideGeom="1">
              <dgm:adjLst/>
            </dgm:shape>
            <dgm:choose name="Name26">
              <dgm:if name="Name27" func="var" arg="dir" op="equ" val="norm">
                <dgm:presOf axis="ch ch desOrSelf" ptType="node node node" st="1 3 1" cnt="1 1 0"/>
              </dgm:if>
              <dgm:else name="Name28">
                <dgm:presOf axis="ch ch desOrSelf" ptType="node node node" st="1 4 1" cnt="1 1 0"/>
              </dgm:else>
            </dgm:choose>
            <dgm:constrLst/>
            <dgm:ruleLst>
              <dgm:rule type="primFontSz" val="5" fact="NaN" max="NaN"/>
            </dgm:ruleLst>
          </dgm:layoutNode>
          <dgm:layoutNode name="tile4" styleLbl="node1">
            <dgm:alg type="sp"/>
            <dgm:shape xmlns:r="http://schemas.openxmlformats.org/officeDocument/2006/relationships" rot="90" type="round1Rect" r:blip="">
              <dgm:adjLst/>
            </dgm:shape>
            <dgm:choose name="Name29">
              <dgm:if name="Name30" func="var" arg="dir" op="equ" val="norm">
                <dgm:presOf axis="ch ch desOrSelf" ptType="node node node" st="1 4 1" cnt="1 1 0"/>
              </dgm:if>
              <dgm:else name="Name31">
                <dgm:presOf axis="ch ch desOrSelf" ptType="node node node" st="1 3 1" cnt="1 1 0"/>
              </dgm:else>
            </dgm:choose>
            <dgm:constrLst/>
            <dgm:ruleLst/>
          </dgm:layoutNode>
          <dgm:layoutNode name="tile4text" styleLbl="node1">
            <dgm:varLst>
              <dgm:chMax val="0"/>
              <dgm:chPref val="0"/>
              <dgm:bulletEnabled val="1"/>
            </dgm:varLst>
            <dgm:choose name="Name32">
              <dgm:if name="Name33" axis="root des" func="maxDepth" op="gte" val="3">
                <dgm:alg type="tx">
                  <dgm:param type="txAnchorVert" val="t"/>
                  <dgm:param type="parTxLTRAlign" val="l"/>
                  <dgm:param type="parTxRTLAlign" val="r"/>
                </dgm:alg>
              </dgm:if>
              <dgm:else name="Name34">
                <dgm:alg type="tx"/>
              </dgm:else>
            </dgm:choose>
            <dgm:shape xmlns:r="http://schemas.openxmlformats.org/officeDocument/2006/relationships" rot="90" type="rect" r:blip="" hideGeom="1">
              <dgm:adjLst/>
            </dgm:shape>
            <dgm:choose name="Name35">
              <dgm:if name="Name36" func="var" arg="dir" op="equ" val="norm">
                <dgm:presOf axis="ch ch desOrSelf" ptType="node node node" st="1 4 1" cnt="1 1 0"/>
              </dgm:if>
              <dgm:else name="Name37">
                <dgm:presOf axis="ch ch desOrSelf" ptType="node node node" st="1 3 1" cnt="1 1 0"/>
              </dgm:else>
            </dgm:choose>
            <dgm:constrLst/>
            <dgm:ruleLst>
              <dgm:rule type="primFontSz" val="5" fact="NaN" max="NaN"/>
            </dgm:ruleLst>
          </dgm:layoutNode>
        </dgm:layoutNode>
        <dgm:layoutNode name="centerTile" styleLbl="fgShp">
          <dgm:varLst>
            <dgm:chMax val="0"/>
            <dgm:chPref val="0"/>
          </dgm:varLst>
          <dgm:alg type="tx"/>
          <dgm:shape xmlns:r="http://schemas.openxmlformats.org/officeDocument/2006/relationships" type="roundRect" r:blip="">
            <dgm:adjLst/>
          </dgm:shape>
          <dgm:presOf axis="ch" ptType="node" cnt="1"/>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38"/>
    </dgm:choose>
  </dgm:layoutNode>
</dgm:layoutDef>
</file>

<file path=ppt/diagrams/layout4.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hList1">
  <dgm:title val=""/>
  <dgm:desc val=""/>
  <dgm:catLst>
    <dgm:cat type="list" pri="5000"/>
    <dgm:cat type="convert" pri="5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0.8"/>
      <dgm:constr type="h" for="des" forName="desTx" refType="primFontSz" refFor="des" refForName="parTx" fact="1.22"/>
      <dgm:constr type="w" for="ch" forName="space" refType="w" refFor="ch" refForName="composite" op="equ" fact="0.14"/>
    </dgm:constrLst>
    <dgm:ruleLst>
      <dgm:rule type="w" for="ch" forName="composite" val="0" fact="NaN" max="NaN"/>
      <dgm:rule type="primFontSz" for="des" forName="parTx" val="5" fact="NaN" max="NaN"/>
    </dgm:ruleLst>
    <dgm:forEach name="Name4" axis="ch" ptType="node">
      <dgm:layoutNode name="composite">
        <dgm:alg type="composite"/>
        <dgm:shape xmlns:r="http://schemas.openxmlformats.org/officeDocument/2006/relationships" r:blip="">
          <dgm:adjLst/>
        </dgm:shape>
        <dgm:presOf/>
        <dgm:constrLst>
          <dgm:constr type="l" for="ch" forName="parTx"/>
          <dgm:constr type="w" for="ch" forName="parTx" refType="w"/>
          <dgm:constr type="t" for="ch" forName="parTx"/>
          <dgm:constr type="l" for="ch" forName="desTx"/>
          <dgm:constr type="w" for="ch" forName="desTx" refType="w" refFor="ch" refForName="parTx"/>
          <dgm:constr type="t" for="ch" forName="desTx" refType="h" refFor="ch" refForName="parTx"/>
        </dgm:constrLst>
        <dgm:ruleLst>
          <dgm:rule type="h" val="INF" fact="NaN" max="NaN"/>
        </dgm:ruleLst>
        <dgm:layoutNode name="parTx" styleLbl="alignNode1">
          <dgm:varLst>
            <dgm:chMax val="0"/>
            <dgm:chPref val="0"/>
            <dgm:bulletEnabled val="1"/>
          </dgm:varLst>
          <dgm:alg type="tx"/>
          <dgm:shape xmlns:r="http://schemas.openxmlformats.org/officeDocument/2006/relationships" type="rect" r:blip="">
            <dgm:adjLst/>
          </dgm:shape>
          <dgm:presOf axis="self" ptType="node"/>
          <dgm:constrLst>
            <dgm:constr type="h" refType="w" op="lte" fact="0.4"/>
            <dgm:constr type="h"/>
            <dgm:constr type="tMarg" refType="primFontSz" fact="0.32"/>
            <dgm:constr type="bMarg" refType="primFontSz" fact="0.32"/>
          </dgm:constrLst>
          <dgm:ruleLst>
            <dgm:rule type="h" val="INF" fact="NaN" max="NaN"/>
          </dgm:ruleLst>
        </dgm:layoutNode>
        <dgm:layoutNode name="desTx" styleLbl="alignAccFollowNode1">
          <dgm:varLst>
            <dgm:bulletEnabled val="1"/>
          </dgm:varLst>
          <dgm:alg type="tx">
            <dgm:param type="stBulletLvl" val="1"/>
          </dgm:alg>
          <dgm:shape xmlns:r="http://schemas.openxmlformats.org/officeDocument/2006/relationships" type="rect" r:blip="">
            <dgm:adjLst/>
          </dgm:shape>
          <dgm:presOf axis="des" ptType="node"/>
          <dgm:constrLst>
            <dgm:constr type="secFontSz" val="65"/>
            <dgm:constr type="primFontSz" refType="secFontSz"/>
            <dgm:constr type="h"/>
            <dgm:constr type="lMarg" refType="primFontSz" fact="0.42"/>
            <dgm:constr type="tMarg" refType="primFontSz" fact="0.42"/>
            <dgm:constr type="bMarg" refType="primFontSz" fact="0.63"/>
          </dgm:constrLst>
          <dgm:ruleLst>
            <dgm:rule type="h" val="INF" fact="NaN" max="NaN"/>
          </dgm:ruleLst>
        </dgm:layoutNode>
      </dgm:layoutNode>
      <dgm:forEach name="Name5"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FAFD3C2-F956-4034-AE90-4C8960E95DF3}" type="datetimeFigureOut">
              <a:rPr lang="en-GB" smtClean="0"/>
              <a:t>20/10/2023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1B1F8C0-B0B3-45BC-B50B-855AEC259B6D}" type="slidenum">
              <a:rPr lang="en-GB" smtClean="0"/>
              <a:t>‹#›</a:t>
            </a:fld>
            <a:endParaRPr lang="en-GB"/>
          </a:p>
        </p:txBody>
      </p:sp>
    </p:spTree>
    <p:extLst>
      <p:ext uri="{BB962C8B-B14F-4D97-AF65-F5344CB8AC3E}">
        <p14:creationId xmlns:p14="http://schemas.microsoft.com/office/powerpoint/2010/main" val="372877602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1B1F8C0-B0B3-45BC-B50B-855AEC259B6D}" type="slidenum">
              <a:rPr lang="en-GB" smtClean="0"/>
              <a:t>4</a:t>
            </a:fld>
            <a:endParaRPr lang="en-GB"/>
          </a:p>
        </p:txBody>
      </p:sp>
    </p:spTree>
    <p:extLst>
      <p:ext uri="{BB962C8B-B14F-4D97-AF65-F5344CB8AC3E}">
        <p14:creationId xmlns:p14="http://schemas.microsoft.com/office/powerpoint/2010/main" val="353718655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1B1F8C0-B0B3-45BC-B50B-855AEC259B6D}" type="slidenum">
              <a:rPr lang="en-GB" smtClean="0"/>
              <a:t>6</a:t>
            </a:fld>
            <a:endParaRPr lang="en-GB"/>
          </a:p>
        </p:txBody>
      </p:sp>
    </p:spTree>
    <p:extLst>
      <p:ext uri="{BB962C8B-B14F-4D97-AF65-F5344CB8AC3E}">
        <p14:creationId xmlns:p14="http://schemas.microsoft.com/office/powerpoint/2010/main" val="199712225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1B1F8C0-B0B3-45BC-B50B-855AEC259B6D}" type="slidenum">
              <a:rPr lang="en-GB" smtClean="0"/>
              <a:t>8</a:t>
            </a:fld>
            <a:endParaRPr lang="en-GB"/>
          </a:p>
        </p:txBody>
      </p:sp>
    </p:spTree>
    <p:extLst>
      <p:ext uri="{BB962C8B-B14F-4D97-AF65-F5344CB8AC3E}">
        <p14:creationId xmlns:p14="http://schemas.microsoft.com/office/powerpoint/2010/main" val="390265484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CF9EC9-CC5D-F656-4C97-1F1A40AB40F7}"/>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CEA73721-520C-2056-8337-2F3025A5A111}"/>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9273EF27-7118-5B3F-AB7E-B6915ED46D59}"/>
              </a:ext>
            </a:extLst>
          </p:cNvPr>
          <p:cNvSpPr>
            <a:spLocks noGrp="1"/>
          </p:cNvSpPr>
          <p:nvPr>
            <p:ph type="dt" sz="half" idx="10"/>
          </p:nvPr>
        </p:nvSpPr>
        <p:spPr/>
        <p:txBody>
          <a:bodyPr/>
          <a:lstStyle/>
          <a:p>
            <a:fld id="{44D108C8-25DC-49F0-99E3-5D1C17C2FD39}" type="datetimeFigureOut">
              <a:rPr lang="en-GB" smtClean="0"/>
              <a:t>19/10/2023</a:t>
            </a:fld>
            <a:endParaRPr lang="en-GB"/>
          </a:p>
        </p:txBody>
      </p:sp>
      <p:sp>
        <p:nvSpPr>
          <p:cNvPr id="5" name="Footer Placeholder 4">
            <a:extLst>
              <a:ext uri="{FF2B5EF4-FFF2-40B4-BE49-F238E27FC236}">
                <a16:creationId xmlns:a16="http://schemas.microsoft.com/office/drawing/2014/main" id="{8FBD014B-B100-C029-CE3B-0AF7EB5C211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FEC6A33-1547-72E9-1912-474CDAD39DFF}"/>
              </a:ext>
            </a:extLst>
          </p:cNvPr>
          <p:cNvSpPr>
            <a:spLocks noGrp="1"/>
          </p:cNvSpPr>
          <p:nvPr>
            <p:ph type="sldNum" sz="quarter" idx="12"/>
          </p:nvPr>
        </p:nvSpPr>
        <p:spPr/>
        <p:txBody>
          <a:bodyPr/>
          <a:lstStyle/>
          <a:p>
            <a:fld id="{BE7429EB-684D-4B2A-B78C-7F2E8CD69AEA}" type="slidenum">
              <a:rPr lang="en-GB" smtClean="0"/>
              <a:t>‹#›</a:t>
            </a:fld>
            <a:endParaRPr lang="en-GB"/>
          </a:p>
        </p:txBody>
      </p:sp>
    </p:spTree>
    <p:extLst>
      <p:ext uri="{BB962C8B-B14F-4D97-AF65-F5344CB8AC3E}">
        <p14:creationId xmlns:p14="http://schemas.microsoft.com/office/powerpoint/2010/main" val="138087390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71FF5B-024E-897B-7391-18D249035E5E}"/>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0993BE25-CBA0-5495-74B2-D83FF15F3B45}"/>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8453869-4F3F-0123-CF15-4F6A0C99795D}"/>
              </a:ext>
            </a:extLst>
          </p:cNvPr>
          <p:cNvSpPr>
            <a:spLocks noGrp="1"/>
          </p:cNvSpPr>
          <p:nvPr>
            <p:ph type="dt" sz="half" idx="10"/>
          </p:nvPr>
        </p:nvSpPr>
        <p:spPr/>
        <p:txBody>
          <a:bodyPr/>
          <a:lstStyle/>
          <a:p>
            <a:fld id="{44D108C8-25DC-49F0-99E3-5D1C17C2FD39}" type="datetimeFigureOut">
              <a:rPr lang="en-GB" smtClean="0"/>
              <a:t>19/10/2023</a:t>
            </a:fld>
            <a:endParaRPr lang="en-GB"/>
          </a:p>
        </p:txBody>
      </p:sp>
      <p:sp>
        <p:nvSpPr>
          <p:cNvPr id="5" name="Footer Placeholder 4">
            <a:extLst>
              <a:ext uri="{FF2B5EF4-FFF2-40B4-BE49-F238E27FC236}">
                <a16:creationId xmlns:a16="http://schemas.microsoft.com/office/drawing/2014/main" id="{B8A3929E-685D-214A-4453-05D2E605D3E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D79953C-ADDF-B3C6-2D4E-0EC4734EF071}"/>
              </a:ext>
            </a:extLst>
          </p:cNvPr>
          <p:cNvSpPr>
            <a:spLocks noGrp="1"/>
          </p:cNvSpPr>
          <p:nvPr>
            <p:ph type="sldNum" sz="quarter" idx="12"/>
          </p:nvPr>
        </p:nvSpPr>
        <p:spPr/>
        <p:txBody>
          <a:bodyPr/>
          <a:lstStyle/>
          <a:p>
            <a:fld id="{BE7429EB-684D-4B2A-B78C-7F2E8CD69AEA}" type="slidenum">
              <a:rPr lang="en-GB" smtClean="0"/>
              <a:t>‹#›</a:t>
            </a:fld>
            <a:endParaRPr lang="en-GB"/>
          </a:p>
        </p:txBody>
      </p:sp>
    </p:spTree>
    <p:extLst>
      <p:ext uri="{BB962C8B-B14F-4D97-AF65-F5344CB8AC3E}">
        <p14:creationId xmlns:p14="http://schemas.microsoft.com/office/powerpoint/2010/main" val="307370616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A47AD2-CB89-5DBD-4EAE-781FCCA65968}"/>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21727021-D592-CB25-2EB3-B7E3A3CC5C07}"/>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49387F1-1522-5A75-AFCD-76EED656912F}"/>
              </a:ext>
            </a:extLst>
          </p:cNvPr>
          <p:cNvSpPr>
            <a:spLocks noGrp="1"/>
          </p:cNvSpPr>
          <p:nvPr>
            <p:ph type="dt" sz="half" idx="10"/>
          </p:nvPr>
        </p:nvSpPr>
        <p:spPr/>
        <p:txBody>
          <a:bodyPr/>
          <a:lstStyle/>
          <a:p>
            <a:fld id="{44D108C8-25DC-49F0-99E3-5D1C17C2FD39}" type="datetimeFigureOut">
              <a:rPr lang="en-GB" smtClean="0"/>
              <a:t>19/10/2023</a:t>
            </a:fld>
            <a:endParaRPr lang="en-GB"/>
          </a:p>
        </p:txBody>
      </p:sp>
      <p:sp>
        <p:nvSpPr>
          <p:cNvPr id="5" name="Footer Placeholder 4">
            <a:extLst>
              <a:ext uri="{FF2B5EF4-FFF2-40B4-BE49-F238E27FC236}">
                <a16:creationId xmlns:a16="http://schemas.microsoft.com/office/drawing/2014/main" id="{9BEC3B8B-B3A5-C82F-7B07-C0DF2966E04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00DFCEE-EAFE-1D00-A268-5E808CF9C744}"/>
              </a:ext>
            </a:extLst>
          </p:cNvPr>
          <p:cNvSpPr>
            <a:spLocks noGrp="1"/>
          </p:cNvSpPr>
          <p:nvPr>
            <p:ph type="sldNum" sz="quarter" idx="12"/>
          </p:nvPr>
        </p:nvSpPr>
        <p:spPr/>
        <p:txBody>
          <a:bodyPr/>
          <a:lstStyle/>
          <a:p>
            <a:fld id="{BE7429EB-684D-4B2A-B78C-7F2E8CD69AEA}" type="slidenum">
              <a:rPr lang="en-GB" smtClean="0"/>
              <a:t>‹#›</a:t>
            </a:fld>
            <a:endParaRPr lang="en-GB"/>
          </a:p>
        </p:txBody>
      </p:sp>
    </p:spTree>
    <p:extLst>
      <p:ext uri="{BB962C8B-B14F-4D97-AF65-F5344CB8AC3E}">
        <p14:creationId xmlns:p14="http://schemas.microsoft.com/office/powerpoint/2010/main" val="57897796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391574-3DB1-212F-F3D3-F056FE5DB20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B3B281F2-9C1C-8029-219A-C0E0DD0B7569}"/>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B8BDE95B-4879-D529-420B-F99F71BADC81}"/>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D487FB92-659F-7591-1995-B4D1EB367F96}"/>
              </a:ext>
            </a:extLst>
          </p:cNvPr>
          <p:cNvSpPr>
            <a:spLocks noGrp="1"/>
          </p:cNvSpPr>
          <p:nvPr>
            <p:ph type="dt" sz="half" idx="10"/>
          </p:nvPr>
        </p:nvSpPr>
        <p:spPr/>
        <p:txBody>
          <a:bodyPr/>
          <a:lstStyle/>
          <a:p>
            <a:fld id="{44D108C8-25DC-49F0-99E3-5D1C17C2FD39}" type="datetimeFigureOut">
              <a:rPr lang="en-GB" smtClean="0"/>
              <a:t>19/10/2023</a:t>
            </a:fld>
            <a:endParaRPr lang="en-GB"/>
          </a:p>
        </p:txBody>
      </p:sp>
      <p:sp>
        <p:nvSpPr>
          <p:cNvPr id="6" name="Footer Placeholder 5">
            <a:extLst>
              <a:ext uri="{FF2B5EF4-FFF2-40B4-BE49-F238E27FC236}">
                <a16:creationId xmlns:a16="http://schemas.microsoft.com/office/drawing/2014/main" id="{BF528F89-960E-1E80-518E-A87B73439AB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129F4855-CC20-3081-238D-07DB3205356B}"/>
              </a:ext>
            </a:extLst>
          </p:cNvPr>
          <p:cNvSpPr>
            <a:spLocks noGrp="1"/>
          </p:cNvSpPr>
          <p:nvPr>
            <p:ph type="sldNum" sz="quarter" idx="12"/>
          </p:nvPr>
        </p:nvSpPr>
        <p:spPr/>
        <p:txBody>
          <a:bodyPr/>
          <a:lstStyle/>
          <a:p>
            <a:fld id="{BE7429EB-684D-4B2A-B78C-7F2E8CD69AEA}" type="slidenum">
              <a:rPr lang="en-GB" smtClean="0"/>
              <a:t>‹#›</a:t>
            </a:fld>
            <a:endParaRPr lang="en-GB"/>
          </a:p>
        </p:txBody>
      </p:sp>
    </p:spTree>
    <p:extLst>
      <p:ext uri="{BB962C8B-B14F-4D97-AF65-F5344CB8AC3E}">
        <p14:creationId xmlns:p14="http://schemas.microsoft.com/office/powerpoint/2010/main" val="4644339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F0E10D-B284-8203-5120-A6339C857396}"/>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F8059115-C85C-5841-B9DA-D91FC53A5059}"/>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A4E7B6F7-5BF3-53B2-198F-E609C7174306}"/>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1DFB57B9-01A8-D9AB-AB13-6E1EFF499521}"/>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7A975620-9A50-1EB8-64F5-C408D319C4A9}"/>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BE761850-8B4F-B054-10B7-E9F02E973466}"/>
              </a:ext>
            </a:extLst>
          </p:cNvPr>
          <p:cNvSpPr>
            <a:spLocks noGrp="1"/>
          </p:cNvSpPr>
          <p:nvPr>
            <p:ph type="dt" sz="half" idx="10"/>
          </p:nvPr>
        </p:nvSpPr>
        <p:spPr/>
        <p:txBody>
          <a:bodyPr/>
          <a:lstStyle/>
          <a:p>
            <a:fld id="{44D108C8-25DC-49F0-99E3-5D1C17C2FD39}" type="datetimeFigureOut">
              <a:rPr lang="en-GB" smtClean="0"/>
              <a:t>19/10/2023</a:t>
            </a:fld>
            <a:endParaRPr lang="en-GB"/>
          </a:p>
        </p:txBody>
      </p:sp>
      <p:sp>
        <p:nvSpPr>
          <p:cNvPr id="8" name="Footer Placeholder 7">
            <a:extLst>
              <a:ext uri="{FF2B5EF4-FFF2-40B4-BE49-F238E27FC236}">
                <a16:creationId xmlns:a16="http://schemas.microsoft.com/office/drawing/2014/main" id="{768BFD33-E1C6-8006-5160-71B110FEACB0}"/>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9FFA2713-F5D6-1FC5-3186-11D61A45B2B8}"/>
              </a:ext>
            </a:extLst>
          </p:cNvPr>
          <p:cNvSpPr>
            <a:spLocks noGrp="1"/>
          </p:cNvSpPr>
          <p:nvPr>
            <p:ph type="sldNum" sz="quarter" idx="12"/>
          </p:nvPr>
        </p:nvSpPr>
        <p:spPr/>
        <p:txBody>
          <a:bodyPr/>
          <a:lstStyle/>
          <a:p>
            <a:fld id="{BE7429EB-684D-4B2A-B78C-7F2E8CD69AEA}" type="slidenum">
              <a:rPr lang="en-GB" smtClean="0"/>
              <a:t>‹#›</a:t>
            </a:fld>
            <a:endParaRPr lang="en-GB"/>
          </a:p>
        </p:txBody>
      </p:sp>
    </p:spTree>
    <p:extLst>
      <p:ext uri="{BB962C8B-B14F-4D97-AF65-F5344CB8AC3E}">
        <p14:creationId xmlns:p14="http://schemas.microsoft.com/office/powerpoint/2010/main" val="49908938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4EAF71-BE04-F7A5-6109-BBFA01214E66}"/>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4E35535C-0E01-C27F-4FAD-328E3267A186}"/>
              </a:ext>
            </a:extLst>
          </p:cNvPr>
          <p:cNvSpPr>
            <a:spLocks noGrp="1"/>
          </p:cNvSpPr>
          <p:nvPr>
            <p:ph type="dt" sz="half" idx="10"/>
          </p:nvPr>
        </p:nvSpPr>
        <p:spPr/>
        <p:txBody>
          <a:bodyPr/>
          <a:lstStyle/>
          <a:p>
            <a:fld id="{44D108C8-25DC-49F0-99E3-5D1C17C2FD39}" type="datetimeFigureOut">
              <a:rPr lang="en-GB" smtClean="0"/>
              <a:t>19/10/2023</a:t>
            </a:fld>
            <a:endParaRPr lang="en-GB"/>
          </a:p>
        </p:txBody>
      </p:sp>
      <p:sp>
        <p:nvSpPr>
          <p:cNvPr id="4" name="Footer Placeholder 3">
            <a:extLst>
              <a:ext uri="{FF2B5EF4-FFF2-40B4-BE49-F238E27FC236}">
                <a16:creationId xmlns:a16="http://schemas.microsoft.com/office/drawing/2014/main" id="{C7D91FE1-12BA-14D3-3694-3D17BDD9CB5B}"/>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BE317C8B-A52C-99A5-5CC6-8905C62349EE}"/>
              </a:ext>
            </a:extLst>
          </p:cNvPr>
          <p:cNvSpPr>
            <a:spLocks noGrp="1"/>
          </p:cNvSpPr>
          <p:nvPr>
            <p:ph type="sldNum" sz="quarter" idx="12"/>
          </p:nvPr>
        </p:nvSpPr>
        <p:spPr/>
        <p:txBody>
          <a:bodyPr/>
          <a:lstStyle/>
          <a:p>
            <a:fld id="{BE7429EB-684D-4B2A-B78C-7F2E8CD69AEA}" type="slidenum">
              <a:rPr lang="en-GB" smtClean="0"/>
              <a:t>‹#›</a:t>
            </a:fld>
            <a:endParaRPr lang="en-GB"/>
          </a:p>
        </p:txBody>
      </p:sp>
    </p:spTree>
    <p:extLst>
      <p:ext uri="{BB962C8B-B14F-4D97-AF65-F5344CB8AC3E}">
        <p14:creationId xmlns:p14="http://schemas.microsoft.com/office/powerpoint/2010/main" val="31082771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1011EE0-B367-6383-7906-568AA4FB1CF8}"/>
              </a:ext>
            </a:extLst>
          </p:cNvPr>
          <p:cNvSpPr>
            <a:spLocks noGrp="1"/>
          </p:cNvSpPr>
          <p:nvPr>
            <p:ph type="dt" sz="half" idx="10"/>
          </p:nvPr>
        </p:nvSpPr>
        <p:spPr/>
        <p:txBody>
          <a:bodyPr/>
          <a:lstStyle/>
          <a:p>
            <a:fld id="{44D108C8-25DC-49F0-99E3-5D1C17C2FD39}" type="datetimeFigureOut">
              <a:rPr lang="en-GB" smtClean="0"/>
              <a:t>19/10/2023</a:t>
            </a:fld>
            <a:endParaRPr lang="en-GB"/>
          </a:p>
        </p:txBody>
      </p:sp>
      <p:sp>
        <p:nvSpPr>
          <p:cNvPr id="3" name="Footer Placeholder 2">
            <a:extLst>
              <a:ext uri="{FF2B5EF4-FFF2-40B4-BE49-F238E27FC236}">
                <a16:creationId xmlns:a16="http://schemas.microsoft.com/office/drawing/2014/main" id="{FA0E2E3A-0A12-C5EF-E5C1-6F1CF42D6558}"/>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E85C203D-6B50-BEE3-FDCF-3193E24FFEC3}"/>
              </a:ext>
            </a:extLst>
          </p:cNvPr>
          <p:cNvSpPr>
            <a:spLocks noGrp="1"/>
          </p:cNvSpPr>
          <p:nvPr>
            <p:ph type="sldNum" sz="quarter" idx="12"/>
          </p:nvPr>
        </p:nvSpPr>
        <p:spPr/>
        <p:txBody>
          <a:bodyPr/>
          <a:lstStyle/>
          <a:p>
            <a:fld id="{BE7429EB-684D-4B2A-B78C-7F2E8CD69AEA}" type="slidenum">
              <a:rPr lang="en-GB" smtClean="0"/>
              <a:t>‹#›</a:t>
            </a:fld>
            <a:endParaRPr lang="en-GB"/>
          </a:p>
        </p:txBody>
      </p:sp>
    </p:spTree>
    <p:extLst>
      <p:ext uri="{BB962C8B-B14F-4D97-AF65-F5344CB8AC3E}">
        <p14:creationId xmlns:p14="http://schemas.microsoft.com/office/powerpoint/2010/main" val="173904065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FB9DC9-A266-A44D-79D5-4C402D660390}"/>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1E06C88C-0F01-F453-F661-4011882F7DAF}"/>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665D64AB-610A-A8EF-ADCC-7C0F24E0CC3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5B57B7F-0F86-50D5-64B9-335573786A1B}"/>
              </a:ext>
            </a:extLst>
          </p:cNvPr>
          <p:cNvSpPr>
            <a:spLocks noGrp="1"/>
          </p:cNvSpPr>
          <p:nvPr>
            <p:ph type="dt" sz="half" idx="10"/>
          </p:nvPr>
        </p:nvSpPr>
        <p:spPr/>
        <p:txBody>
          <a:bodyPr/>
          <a:lstStyle/>
          <a:p>
            <a:fld id="{44D108C8-25DC-49F0-99E3-5D1C17C2FD39}" type="datetimeFigureOut">
              <a:rPr lang="en-GB" smtClean="0"/>
              <a:t>19/10/2023</a:t>
            </a:fld>
            <a:endParaRPr lang="en-GB"/>
          </a:p>
        </p:txBody>
      </p:sp>
      <p:sp>
        <p:nvSpPr>
          <p:cNvPr id="6" name="Footer Placeholder 5">
            <a:extLst>
              <a:ext uri="{FF2B5EF4-FFF2-40B4-BE49-F238E27FC236}">
                <a16:creationId xmlns:a16="http://schemas.microsoft.com/office/drawing/2014/main" id="{F6CEAF35-088F-51E0-F74E-B4621F80AE3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6F003D1-234C-CA36-6A93-DE6630BD067A}"/>
              </a:ext>
            </a:extLst>
          </p:cNvPr>
          <p:cNvSpPr>
            <a:spLocks noGrp="1"/>
          </p:cNvSpPr>
          <p:nvPr>
            <p:ph type="sldNum" sz="quarter" idx="12"/>
          </p:nvPr>
        </p:nvSpPr>
        <p:spPr/>
        <p:txBody>
          <a:bodyPr/>
          <a:lstStyle/>
          <a:p>
            <a:fld id="{BE7429EB-684D-4B2A-B78C-7F2E8CD69AEA}" type="slidenum">
              <a:rPr lang="en-GB" smtClean="0"/>
              <a:t>‹#›</a:t>
            </a:fld>
            <a:endParaRPr lang="en-GB"/>
          </a:p>
        </p:txBody>
      </p:sp>
    </p:spTree>
    <p:extLst>
      <p:ext uri="{BB962C8B-B14F-4D97-AF65-F5344CB8AC3E}">
        <p14:creationId xmlns:p14="http://schemas.microsoft.com/office/powerpoint/2010/main" val="245989472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566CC5-1C41-261C-AB7A-18910075A5A6}"/>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45C4D9C7-9103-490F-08AD-904F84A2E4E1}"/>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360A9DB7-1626-8E84-80CF-2F75574D161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F46A8E0-309D-3941-260F-13BDB1FDD0AF}"/>
              </a:ext>
            </a:extLst>
          </p:cNvPr>
          <p:cNvSpPr>
            <a:spLocks noGrp="1"/>
          </p:cNvSpPr>
          <p:nvPr>
            <p:ph type="dt" sz="half" idx="10"/>
          </p:nvPr>
        </p:nvSpPr>
        <p:spPr/>
        <p:txBody>
          <a:bodyPr/>
          <a:lstStyle/>
          <a:p>
            <a:fld id="{44D108C8-25DC-49F0-99E3-5D1C17C2FD39}" type="datetimeFigureOut">
              <a:rPr lang="en-GB" smtClean="0"/>
              <a:t>19/10/2023</a:t>
            </a:fld>
            <a:endParaRPr lang="en-GB"/>
          </a:p>
        </p:txBody>
      </p:sp>
      <p:sp>
        <p:nvSpPr>
          <p:cNvPr id="6" name="Footer Placeholder 5">
            <a:extLst>
              <a:ext uri="{FF2B5EF4-FFF2-40B4-BE49-F238E27FC236}">
                <a16:creationId xmlns:a16="http://schemas.microsoft.com/office/drawing/2014/main" id="{90893D06-1B5D-3AAD-0177-055A140935C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A02A723-6096-55E8-33B7-E3A502EB2AA6}"/>
              </a:ext>
            </a:extLst>
          </p:cNvPr>
          <p:cNvSpPr>
            <a:spLocks noGrp="1"/>
          </p:cNvSpPr>
          <p:nvPr>
            <p:ph type="sldNum" sz="quarter" idx="12"/>
          </p:nvPr>
        </p:nvSpPr>
        <p:spPr/>
        <p:txBody>
          <a:bodyPr/>
          <a:lstStyle/>
          <a:p>
            <a:fld id="{BE7429EB-684D-4B2A-B78C-7F2E8CD69AEA}" type="slidenum">
              <a:rPr lang="en-GB" smtClean="0"/>
              <a:t>‹#›</a:t>
            </a:fld>
            <a:endParaRPr lang="en-GB"/>
          </a:p>
        </p:txBody>
      </p:sp>
    </p:spTree>
    <p:extLst>
      <p:ext uri="{BB962C8B-B14F-4D97-AF65-F5344CB8AC3E}">
        <p14:creationId xmlns:p14="http://schemas.microsoft.com/office/powerpoint/2010/main" val="281751569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4EDCAA-16E3-F10A-BAC3-EB465D6E1FB2}"/>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087C3B0-DBE1-A3E3-846D-EA8CC8FBEB0F}"/>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D861FB5-FFBA-3DB7-B224-C64A8927682E}"/>
              </a:ext>
            </a:extLst>
          </p:cNvPr>
          <p:cNvSpPr>
            <a:spLocks noGrp="1"/>
          </p:cNvSpPr>
          <p:nvPr>
            <p:ph type="dt" sz="half" idx="10"/>
          </p:nvPr>
        </p:nvSpPr>
        <p:spPr/>
        <p:txBody>
          <a:bodyPr/>
          <a:lstStyle/>
          <a:p>
            <a:fld id="{44D108C8-25DC-49F0-99E3-5D1C17C2FD39}" type="datetimeFigureOut">
              <a:rPr lang="en-GB" smtClean="0"/>
              <a:t>19/10/2023</a:t>
            </a:fld>
            <a:endParaRPr lang="en-GB"/>
          </a:p>
        </p:txBody>
      </p:sp>
      <p:sp>
        <p:nvSpPr>
          <p:cNvPr id="5" name="Footer Placeholder 4">
            <a:extLst>
              <a:ext uri="{FF2B5EF4-FFF2-40B4-BE49-F238E27FC236}">
                <a16:creationId xmlns:a16="http://schemas.microsoft.com/office/drawing/2014/main" id="{519211FA-8C7A-DBCB-4B25-E09D19FD02E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E41AC93-C6B5-FDA0-E412-2EC546CC3C6D}"/>
              </a:ext>
            </a:extLst>
          </p:cNvPr>
          <p:cNvSpPr>
            <a:spLocks noGrp="1"/>
          </p:cNvSpPr>
          <p:nvPr>
            <p:ph type="sldNum" sz="quarter" idx="12"/>
          </p:nvPr>
        </p:nvSpPr>
        <p:spPr/>
        <p:txBody>
          <a:bodyPr/>
          <a:lstStyle/>
          <a:p>
            <a:fld id="{BE7429EB-684D-4B2A-B78C-7F2E8CD69AEA}" type="slidenum">
              <a:rPr lang="en-GB" smtClean="0"/>
              <a:t>‹#›</a:t>
            </a:fld>
            <a:endParaRPr lang="en-GB"/>
          </a:p>
        </p:txBody>
      </p:sp>
    </p:spTree>
    <p:extLst>
      <p:ext uri="{BB962C8B-B14F-4D97-AF65-F5344CB8AC3E}">
        <p14:creationId xmlns:p14="http://schemas.microsoft.com/office/powerpoint/2010/main" val="16100635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AE65109C-C94B-6B24-0876-F46119E3281F}"/>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A94256E6-BB61-A885-2880-51B31212A489}"/>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E84AC0C-1FE5-90DD-DBB1-6D665766269C}"/>
              </a:ext>
            </a:extLst>
          </p:cNvPr>
          <p:cNvSpPr>
            <a:spLocks noGrp="1"/>
          </p:cNvSpPr>
          <p:nvPr>
            <p:ph type="dt" sz="half" idx="10"/>
          </p:nvPr>
        </p:nvSpPr>
        <p:spPr/>
        <p:txBody>
          <a:bodyPr/>
          <a:lstStyle/>
          <a:p>
            <a:fld id="{44D108C8-25DC-49F0-99E3-5D1C17C2FD39}" type="datetimeFigureOut">
              <a:rPr lang="en-GB" smtClean="0"/>
              <a:t>19/10/2023</a:t>
            </a:fld>
            <a:endParaRPr lang="en-GB"/>
          </a:p>
        </p:txBody>
      </p:sp>
      <p:sp>
        <p:nvSpPr>
          <p:cNvPr id="5" name="Footer Placeholder 4">
            <a:extLst>
              <a:ext uri="{FF2B5EF4-FFF2-40B4-BE49-F238E27FC236}">
                <a16:creationId xmlns:a16="http://schemas.microsoft.com/office/drawing/2014/main" id="{A6C78D12-8C5F-D4D8-7546-C49EBED88C3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F62E404-8CE8-98F0-F558-4CD0421CA8E3}"/>
              </a:ext>
            </a:extLst>
          </p:cNvPr>
          <p:cNvSpPr>
            <a:spLocks noGrp="1"/>
          </p:cNvSpPr>
          <p:nvPr>
            <p:ph type="sldNum" sz="quarter" idx="12"/>
          </p:nvPr>
        </p:nvSpPr>
        <p:spPr/>
        <p:txBody>
          <a:bodyPr/>
          <a:lstStyle/>
          <a:p>
            <a:fld id="{BE7429EB-684D-4B2A-B78C-7F2E8CD69AEA}" type="slidenum">
              <a:rPr lang="en-GB" smtClean="0"/>
              <a:t>‹#›</a:t>
            </a:fld>
            <a:endParaRPr lang="en-GB"/>
          </a:p>
        </p:txBody>
      </p:sp>
    </p:spTree>
    <p:extLst>
      <p:ext uri="{BB962C8B-B14F-4D97-AF65-F5344CB8AC3E}">
        <p14:creationId xmlns:p14="http://schemas.microsoft.com/office/powerpoint/2010/main" val="269977526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DA26648-9A37-8BC7-51E7-216C2E133706}"/>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FFA22280-2595-6974-E8C7-2556EA304F9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6E12237-D15C-D06C-26E4-D957ED06CA54}"/>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44D108C8-25DC-49F0-99E3-5D1C17C2FD39}" type="datetimeFigureOut">
              <a:rPr lang="en-GB" smtClean="0"/>
              <a:t>19/10/2023</a:t>
            </a:fld>
            <a:endParaRPr lang="en-GB"/>
          </a:p>
        </p:txBody>
      </p:sp>
      <p:sp>
        <p:nvSpPr>
          <p:cNvPr id="5" name="Footer Placeholder 4">
            <a:extLst>
              <a:ext uri="{FF2B5EF4-FFF2-40B4-BE49-F238E27FC236}">
                <a16:creationId xmlns:a16="http://schemas.microsoft.com/office/drawing/2014/main" id="{5A2921BA-B5EE-A279-2D9D-F5BE145DF893}"/>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E0C8355E-CB87-7D3B-454E-33DFF1BD4478}"/>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E7429EB-684D-4B2A-B78C-7F2E8CD69AEA}" type="slidenum">
              <a:rPr lang="en-GB" smtClean="0"/>
              <a:t>‹#›</a:t>
            </a:fld>
            <a:endParaRPr lang="en-GB"/>
          </a:p>
        </p:txBody>
      </p:sp>
    </p:spTree>
    <p:extLst>
      <p:ext uri="{BB962C8B-B14F-4D97-AF65-F5344CB8AC3E}">
        <p14:creationId xmlns:p14="http://schemas.microsoft.com/office/powerpoint/2010/main" val="293492300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https://www.rawpixel.com/image/536117/kids-the-play-room" TargetMode="External"/><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8" Type="http://schemas.openxmlformats.org/officeDocument/2006/relationships/diagramQuickStyle" Target="../diagrams/quickStyle2.xml"/><Relationship Id="rId3" Type="http://schemas.openxmlformats.org/officeDocument/2006/relationships/hyperlink" Target="https://en.wikipedia.org/wiki/Child_care" TargetMode="External"/><Relationship Id="rId7" Type="http://schemas.openxmlformats.org/officeDocument/2006/relationships/diagramLayout" Target="../diagrams/layout2.xml"/><Relationship Id="rId2" Type="http://schemas.openxmlformats.org/officeDocument/2006/relationships/image" Target="../media/image10.jpg"/><Relationship Id="rId1" Type="http://schemas.openxmlformats.org/officeDocument/2006/relationships/slideLayout" Target="../slideLayouts/slideLayout2.xml"/><Relationship Id="rId6" Type="http://schemas.openxmlformats.org/officeDocument/2006/relationships/diagramData" Target="../diagrams/data2.xml"/><Relationship Id="rId5" Type="http://schemas.openxmlformats.org/officeDocument/2006/relationships/hyperlink" Target="https://www.mynextmove.org/profile/summary/11-9031.00" TargetMode="External"/><Relationship Id="rId10" Type="http://schemas.microsoft.com/office/2007/relationships/diagramDrawing" Target="../diagrams/drawing2.xml"/><Relationship Id="rId4" Type="http://schemas.openxmlformats.org/officeDocument/2006/relationships/image" Target="../media/image11.jpg"/><Relationship Id="rId9" Type="http://schemas.openxmlformats.org/officeDocument/2006/relationships/diagramColors" Target="../diagrams/colors2.xml"/></Relationships>
</file>

<file path=ppt/slides/_rels/slide4.xml.rels><?xml version="1.0" encoding="UTF-8" standalone="yes"?>
<Relationships xmlns="http://schemas.openxmlformats.org/package/2006/relationships"><Relationship Id="rId3" Type="http://schemas.openxmlformats.org/officeDocument/2006/relationships/image" Target="../media/image12.jpg"/><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hyperlink" Target="https://www.flickr.com/photos/ajay_suresh/51260797083/" TargetMode="External"/><Relationship Id="rId5" Type="http://schemas.openxmlformats.org/officeDocument/2006/relationships/image" Target="../media/image13.jpg"/><Relationship Id="rId4" Type="http://schemas.openxmlformats.org/officeDocument/2006/relationships/hyperlink" Target="https://discoverywall.nz/album/457/25341" TargetMode="External"/></Relationships>
</file>

<file path=ppt/slides/_rels/slide5.xml.rels><?xml version="1.0" encoding="UTF-8" standalone="yes"?>
<Relationships xmlns="http://schemas.openxmlformats.org/package/2006/relationships"><Relationship Id="rId3" Type="http://schemas.openxmlformats.org/officeDocument/2006/relationships/hyperlink" Target="https://www.bundabergnow.com/2019/05/08/cqu-bundaberg-childcare-training/" TargetMode="External"/><Relationship Id="rId2" Type="http://schemas.openxmlformats.org/officeDocument/2006/relationships/image" Target="../media/image14.jpg"/><Relationship Id="rId1" Type="http://schemas.openxmlformats.org/officeDocument/2006/relationships/slideLayout" Target="../slideLayouts/slideLayout2.xml"/><Relationship Id="rId4" Type="http://schemas.openxmlformats.org/officeDocument/2006/relationships/hyperlink" Target="https://creativecommons.org/licenses/by/3.0/" TargetMode="External"/></Relationships>
</file>

<file path=ppt/slides/_rels/slide6.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18.jp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9.emf"/><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20.jp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3.xml.rels><?xml version="1.0" encoding="UTF-8" standalone="yes"?>
<Relationships xmlns="http://schemas.openxmlformats.org/package/2006/relationships"><Relationship Id="rId2" Type="http://schemas.openxmlformats.org/officeDocument/2006/relationships/image" Target="../media/image21.jp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23.svg"/><Relationship Id="rId2" Type="http://schemas.openxmlformats.org/officeDocument/2006/relationships/image" Target="../media/image22.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16.xml.rels><?xml version="1.0" encoding="UTF-8" standalone="yes"?>
<Relationships xmlns="http://schemas.openxmlformats.org/package/2006/relationships"><Relationship Id="rId2" Type="http://schemas.openxmlformats.org/officeDocument/2006/relationships/image" Target="../media/image24.jpe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image" Target="../media/image25.jpg"/><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18.xml.rels><?xml version="1.0" encoding="UTF-8" standalone="yes"?>
<Relationships xmlns="http://schemas.openxmlformats.org/package/2006/relationships"><Relationship Id="rId2" Type="http://schemas.openxmlformats.org/officeDocument/2006/relationships/image" Target="../media/image26.jp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hyperlink" Target="https://www.publicdomainpictures.net/en/view-image.php?image=262671&amp;picture=social-media-storm" TargetMode="External"/><Relationship Id="rId7" Type="http://schemas.openxmlformats.org/officeDocument/2006/relationships/hyperlink" Target="https://www.publicdomainpictures.net/pt/view-image.php?image=291423&amp;picture=marketing-de-midia-social" TargetMode="External"/><Relationship Id="rId2" Type="http://schemas.openxmlformats.org/officeDocument/2006/relationships/image" Target="../media/image27.jpg"/><Relationship Id="rId1" Type="http://schemas.openxmlformats.org/officeDocument/2006/relationships/slideLayout" Target="../slideLayouts/slideLayout2.xml"/><Relationship Id="rId6" Type="http://schemas.openxmlformats.org/officeDocument/2006/relationships/image" Target="../media/image29.jpg"/><Relationship Id="rId5" Type="http://schemas.openxmlformats.org/officeDocument/2006/relationships/hyperlink" Target="https://picpedia.org/handwriting/s/social-media-marketing.html" TargetMode="External"/><Relationship Id="rId4" Type="http://schemas.openxmlformats.org/officeDocument/2006/relationships/image" Target="../media/image28.jpg"/></Relationships>
</file>

<file path=ppt/slides/_rels/slide20.xml.rels><?xml version="1.0" encoding="UTF-8" standalone="yes"?>
<Relationships xmlns="http://schemas.openxmlformats.org/package/2006/relationships"><Relationship Id="rId2" Type="http://schemas.openxmlformats.org/officeDocument/2006/relationships/image" Target="../media/image30.jpe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31.jpe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32.jpe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hyperlink" Target="https://www.bbc.co.uk/news/uk-politics-64959611"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36FF38-0592-375E-1953-F22C9E132D51}"/>
              </a:ext>
            </a:extLst>
          </p:cNvPr>
          <p:cNvSpPr>
            <a:spLocks noGrp="1"/>
          </p:cNvSpPr>
          <p:nvPr>
            <p:ph type="ctrTitle"/>
          </p:nvPr>
        </p:nvSpPr>
        <p:spPr>
          <a:xfrm>
            <a:off x="525717" y="787068"/>
            <a:ext cx="4950173" cy="1455091"/>
          </a:xfrm>
        </p:spPr>
        <p:txBody>
          <a:bodyPr vert="horz" lIns="91440" tIns="45720" rIns="91440" bIns="45720" rtlCol="0" anchor="b">
            <a:normAutofit/>
          </a:bodyPr>
          <a:lstStyle/>
          <a:p>
            <a:pPr>
              <a:lnSpc>
                <a:spcPct val="90000"/>
              </a:lnSpc>
            </a:pPr>
            <a:r>
              <a:rPr lang="en-US" sz="2000" dirty="0">
                <a:effectLst/>
              </a:rPr>
              <a:t>Component 1 – Group presentation</a:t>
            </a:r>
            <a:br>
              <a:rPr lang="en-US" sz="2000" dirty="0">
                <a:effectLst/>
              </a:rPr>
            </a:br>
            <a:br>
              <a:rPr lang="en-US" sz="2000" b="0" dirty="0">
                <a:effectLst/>
              </a:rPr>
            </a:br>
            <a:r>
              <a:rPr lang="en-US" sz="2000" b="1" dirty="0">
                <a:effectLst/>
              </a:rPr>
              <a:t>Project Management Pitch</a:t>
            </a:r>
            <a:br>
              <a:rPr lang="en-US" sz="2000" b="1" dirty="0">
                <a:effectLst/>
              </a:rPr>
            </a:br>
            <a:r>
              <a:rPr lang="en-US" sz="2000" b="1" dirty="0">
                <a:effectLst/>
              </a:rPr>
              <a:t>Smethwick Nursery</a:t>
            </a:r>
            <a:endParaRPr lang="en-US" sz="2000" b="1" dirty="0"/>
          </a:p>
        </p:txBody>
      </p:sp>
      <p:sp>
        <p:nvSpPr>
          <p:cNvPr id="3" name="Subtitle 2">
            <a:extLst>
              <a:ext uri="{FF2B5EF4-FFF2-40B4-BE49-F238E27FC236}">
                <a16:creationId xmlns:a16="http://schemas.microsoft.com/office/drawing/2014/main" id="{400B45C8-1E24-211A-495B-B5AA78D31CBB}"/>
              </a:ext>
            </a:extLst>
          </p:cNvPr>
          <p:cNvSpPr>
            <a:spLocks noGrp="1"/>
          </p:cNvSpPr>
          <p:nvPr>
            <p:ph type="subTitle" idx="1"/>
          </p:nvPr>
        </p:nvSpPr>
        <p:spPr>
          <a:xfrm>
            <a:off x="525717" y="2796427"/>
            <a:ext cx="4950173" cy="3274503"/>
          </a:xfrm>
        </p:spPr>
        <p:txBody>
          <a:bodyPr vert="horz" lIns="91440" tIns="45720" rIns="91440" bIns="45720" rtlCol="0">
            <a:normAutofit fontScale="92500" lnSpcReduction="10000"/>
          </a:bodyPr>
          <a:lstStyle/>
          <a:p>
            <a:pPr>
              <a:lnSpc>
                <a:spcPct val="100000"/>
              </a:lnSpc>
              <a:spcAft>
                <a:spcPts val="800"/>
              </a:spcAft>
            </a:pPr>
            <a:r>
              <a:rPr lang="en-US" dirty="0">
                <a:effectLst/>
              </a:rPr>
              <a:t>Students Group:</a:t>
            </a:r>
            <a:br>
              <a:rPr lang="en-US" dirty="0">
                <a:effectLst/>
              </a:rPr>
            </a:br>
            <a:r>
              <a:rPr lang="en-US" dirty="0">
                <a:effectLst/>
              </a:rPr>
              <a:t> Samir Mhanna (2119514)</a:t>
            </a:r>
            <a:br>
              <a:rPr lang="en-US" dirty="0">
                <a:effectLst/>
              </a:rPr>
            </a:br>
            <a:r>
              <a:rPr lang="en-US" dirty="0" err="1">
                <a:effectLst/>
              </a:rPr>
              <a:t>Haleema</a:t>
            </a:r>
            <a:r>
              <a:rPr lang="en-US" dirty="0">
                <a:effectLst/>
              </a:rPr>
              <a:t> Qureshi (2112158)</a:t>
            </a:r>
            <a:br>
              <a:rPr lang="en-US" dirty="0">
                <a:effectLst/>
              </a:rPr>
            </a:br>
            <a:r>
              <a:rPr lang="en-US" dirty="0">
                <a:effectLst/>
              </a:rPr>
              <a:t>Jahangir </a:t>
            </a:r>
            <a:r>
              <a:rPr lang="en-US" dirty="0" err="1">
                <a:effectLst/>
              </a:rPr>
              <a:t>Savojolagh</a:t>
            </a:r>
            <a:r>
              <a:rPr lang="en-US" dirty="0">
                <a:effectLst/>
              </a:rPr>
              <a:t> (2109914)</a:t>
            </a:r>
            <a:br>
              <a:rPr lang="en-US" dirty="0">
                <a:effectLst/>
              </a:rPr>
            </a:br>
            <a:endParaRPr lang="en-US" dirty="0">
              <a:effectLst/>
            </a:endParaRPr>
          </a:p>
          <a:p>
            <a:pPr>
              <a:lnSpc>
                <a:spcPct val="100000"/>
              </a:lnSpc>
              <a:spcAft>
                <a:spcPts val="800"/>
              </a:spcAft>
            </a:pPr>
            <a:r>
              <a:rPr lang="en-US" dirty="0">
                <a:effectLst/>
              </a:rPr>
              <a:t>Lecturer Name: Dr. </a:t>
            </a:r>
            <a:r>
              <a:rPr lang="en-US" dirty="0" err="1">
                <a:effectLst/>
              </a:rPr>
              <a:t>Bente</a:t>
            </a:r>
            <a:r>
              <a:rPr lang="en-US" dirty="0">
                <a:effectLst/>
              </a:rPr>
              <a:t> Fatema</a:t>
            </a:r>
          </a:p>
          <a:p>
            <a:pPr>
              <a:lnSpc>
                <a:spcPct val="100000"/>
              </a:lnSpc>
              <a:spcAft>
                <a:spcPts val="800"/>
              </a:spcAft>
            </a:pPr>
            <a:r>
              <a:rPr lang="en-US" dirty="0">
                <a:effectLst/>
              </a:rPr>
              <a:t>Managing Projects in the </a:t>
            </a:r>
            <a:r>
              <a:rPr lang="en-US" dirty="0" err="1">
                <a:effectLst/>
              </a:rPr>
              <a:t>Organisation</a:t>
            </a:r>
            <a:br>
              <a:rPr lang="en-US" dirty="0">
                <a:effectLst/>
              </a:rPr>
            </a:br>
            <a:r>
              <a:rPr lang="en-US" dirty="0">
                <a:effectLst/>
              </a:rPr>
              <a:t>(BMSW 5104)</a:t>
            </a:r>
          </a:p>
          <a:p>
            <a:pPr indent="-228600">
              <a:lnSpc>
                <a:spcPct val="100000"/>
              </a:lnSpc>
              <a:buFont typeface="Arial" panose="020B0604020202020204" pitchFamily="34" charset="0"/>
              <a:buChar char="•"/>
            </a:pPr>
            <a:endParaRPr lang="en-US" dirty="0"/>
          </a:p>
        </p:txBody>
      </p:sp>
      <p:pic>
        <p:nvPicPr>
          <p:cNvPr id="5" name="Picture 4" descr="A group of kids playing with toys&#10;&#10;Description automatically generated">
            <a:extLst>
              <a:ext uri="{FF2B5EF4-FFF2-40B4-BE49-F238E27FC236}">
                <a16:creationId xmlns:a16="http://schemas.microsoft.com/office/drawing/2014/main" id="{4125DB28-3C82-194B-5598-196BCFD7FE52}"/>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23940" r="10137" b="1"/>
          <a:stretch/>
        </p:blipFill>
        <p:spPr>
          <a:xfrm>
            <a:off x="6002404" y="564012"/>
            <a:ext cx="5606888" cy="5677185"/>
          </a:xfrm>
          <a:prstGeom prst="rect">
            <a:avLst/>
          </a:prstGeom>
        </p:spPr>
      </p:pic>
      <p:sp>
        <p:nvSpPr>
          <p:cNvPr id="4" name="Freeform: Shape 3">
            <a:extLst>
              <a:ext uri="{FF2B5EF4-FFF2-40B4-BE49-F238E27FC236}">
                <a16:creationId xmlns:a16="http://schemas.microsoft.com/office/drawing/2014/main" id="{CD15ED7B-3AD8-49BC-4DD0-6B907009BA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753030" y="5516668"/>
            <a:ext cx="2438970" cy="1341332"/>
          </a:xfrm>
          <a:custGeom>
            <a:avLst/>
            <a:gdLst>
              <a:gd name="connsiteX0" fmla="*/ 2025355 w 2438970"/>
              <a:gd name="connsiteY0" fmla="*/ 235 h 1341332"/>
              <a:gd name="connsiteX1" fmla="*/ 2381960 w 2438970"/>
              <a:gd name="connsiteY1" fmla="*/ 44517 h 1341332"/>
              <a:gd name="connsiteX2" fmla="*/ 2438970 w 2438970"/>
              <a:gd name="connsiteY2" fmla="*/ 58872 h 1341332"/>
              <a:gd name="connsiteX3" fmla="*/ 2438970 w 2438970"/>
              <a:gd name="connsiteY3" fmla="*/ 1341332 h 1341332"/>
              <a:gd name="connsiteX4" fmla="*/ 0 w 2438970"/>
              <a:gd name="connsiteY4" fmla="*/ 1341332 h 1341332"/>
              <a:gd name="connsiteX5" fmla="*/ 13333 w 2438970"/>
              <a:gd name="connsiteY5" fmla="*/ 1328018 h 1341332"/>
              <a:gd name="connsiteX6" fmla="*/ 936262 w 2438970"/>
              <a:gd name="connsiteY6" fmla="*/ 459947 h 1341332"/>
              <a:gd name="connsiteX7" fmla="*/ 1554028 w 2438970"/>
              <a:gd name="connsiteY7" fmla="*/ 71153 h 1341332"/>
              <a:gd name="connsiteX8" fmla="*/ 2025355 w 2438970"/>
              <a:gd name="connsiteY8" fmla="*/ 235 h 13413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38970" h="1341332">
                <a:moveTo>
                  <a:pt x="2025355" y="235"/>
                </a:moveTo>
                <a:cubicBezTo>
                  <a:pt x="2143847" y="2306"/>
                  <a:pt x="2262766" y="17993"/>
                  <a:pt x="2381960" y="44517"/>
                </a:cubicBezTo>
                <a:lnTo>
                  <a:pt x="2438970" y="58872"/>
                </a:lnTo>
                <a:lnTo>
                  <a:pt x="2438970" y="1341332"/>
                </a:lnTo>
                <a:lnTo>
                  <a:pt x="0" y="1341332"/>
                </a:lnTo>
                <a:lnTo>
                  <a:pt x="13333" y="1328018"/>
                </a:lnTo>
                <a:cubicBezTo>
                  <a:pt x="324723" y="1028950"/>
                  <a:pt x="645390" y="738459"/>
                  <a:pt x="936262" y="459947"/>
                </a:cubicBezTo>
                <a:cubicBezTo>
                  <a:pt x="1139660" y="265152"/>
                  <a:pt x="1345794" y="140817"/>
                  <a:pt x="1554028" y="71153"/>
                </a:cubicBezTo>
                <a:cubicBezTo>
                  <a:pt x="1710136" y="18918"/>
                  <a:pt x="1867365" y="-2526"/>
                  <a:pt x="2025355" y="235"/>
                </a:cubicBezTo>
                <a:close/>
              </a:path>
            </a:pathLst>
          </a:custGeom>
          <a:solidFill>
            <a:schemeClr val="accent2">
              <a:lumMod val="60000"/>
              <a:lumOff val="40000"/>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nvGrpSpPr>
          <p:cNvPr id="6" name="Group 5">
            <a:extLst>
              <a:ext uri="{FF2B5EF4-FFF2-40B4-BE49-F238E27FC236}">
                <a16:creationId xmlns:a16="http://schemas.microsoft.com/office/drawing/2014/main" id="{C6A52FB5-C40C-C72E-94E7-A5FBD4A6F9AF}"/>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10776050" y="5204025"/>
            <a:ext cx="886141" cy="802496"/>
            <a:chOff x="10948005" y="3272152"/>
            <a:chExt cx="868640" cy="786648"/>
          </a:xfrm>
          <a:solidFill>
            <a:schemeClr val="accent1"/>
          </a:solidFill>
        </p:grpSpPr>
        <p:sp>
          <p:nvSpPr>
            <p:cNvPr id="7" name="Freeform: Shape 6">
              <a:extLst>
                <a:ext uri="{FF2B5EF4-FFF2-40B4-BE49-F238E27FC236}">
                  <a16:creationId xmlns:a16="http://schemas.microsoft.com/office/drawing/2014/main" id="{F0177B44-9497-49D5-9D81-5D398584D5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194317" y="3944888"/>
              <a:ext cx="128449" cy="113912"/>
            </a:xfrm>
            <a:custGeom>
              <a:avLst/>
              <a:gdLst>
                <a:gd name="connsiteX0" fmla="*/ 237621 w 453152"/>
                <a:gd name="connsiteY0" fmla="*/ 965 h 401867"/>
                <a:gd name="connsiteX1" fmla="*/ 370246 w 453152"/>
                <a:gd name="connsiteY1" fmla="*/ 23666 h 401867"/>
                <a:gd name="connsiteX2" fmla="*/ 437392 w 453152"/>
                <a:gd name="connsiteY2" fmla="*/ 198545 h 401867"/>
                <a:gd name="connsiteX3" fmla="*/ 67745 w 453152"/>
                <a:gd name="connsiteY3" fmla="*/ 392003 h 401867"/>
                <a:gd name="connsiteX4" fmla="*/ 911 w 453152"/>
                <a:gd name="connsiteY4" fmla="*/ 254095 h 401867"/>
                <a:gd name="connsiteX5" fmla="*/ 115564 w 453152"/>
                <a:gd name="connsiteY5" fmla="*/ 51160 h 401867"/>
                <a:gd name="connsiteX6" fmla="*/ 237621 w 453152"/>
                <a:gd name="connsiteY6" fmla="*/ 965 h 4018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53152" h="401867">
                  <a:moveTo>
                    <a:pt x="237621" y="965"/>
                  </a:moveTo>
                  <a:cubicBezTo>
                    <a:pt x="283632" y="-2971"/>
                    <a:pt x="331405" y="5243"/>
                    <a:pt x="370246" y="23666"/>
                  </a:cubicBezTo>
                  <a:cubicBezTo>
                    <a:pt x="436830" y="55275"/>
                    <a:pt x="477168" y="116810"/>
                    <a:pt x="437392" y="198545"/>
                  </a:cubicBezTo>
                  <a:cubicBezTo>
                    <a:pt x="391568" y="292624"/>
                    <a:pt x="176850" y="441630"/>
                    <a:pt x="67745" y="392003"/>
                  </a:cubicBezTo>
                  <a:cubicBezTo>
                    <a:pt x="18056" y="369372"/>
                    <a:pt x="-5012" y="308398"/>
                    <a:pt x="911" y="254095"/>
                  </a:cubicBezTo>
                  <a:cubicBezTo>
                    <a:pt x="9203" y="178033"/>
                    <a:pt x="61012" y="103094"/>
                    <a:pt x="115564" y="51160"/>
                  </a:cubicBezTo>
                  <a:cubicBezTo>
                    <a:pt x="147361" y="20985"/>
                    <a:pt x="191610" y="4900"/>
                    <a:pt x="237621" y="96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8" name="Freeform: Shape 7">
              <a:extLst>
                <a:ext uri="{FF2B5EF4-FFF2-40B4-BE49-F238E27FC236}">
                  <a16:creationId xmlns:a16="http://schemas.microsoft.com/office/drawing/2014/main" id="{C0110A6D-2FE5-F3E1-B35B-151F393A865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53045" y="3808430"/>
              <a:ext cx="144912" cy="193414"/>
            </a:xfrm>
            <a:custGeom>
              <a:avLst/>
              <a:gdLst>
                <a:gd name="connsiteX0" fmla="*/ 390625 w 511232"/>
                <a:gd name="connsiteY0" fmla="*/ 1621 h 682341"/>
                <a:gd name="connsiteX1" fmla="*/ 508142 w 511232"/>
                <a:gd name="connsiteY1" fmla="*/ 64038 h 682341"/>
                <a:gd name="connsiteX2" fmla="*/ 508453 w 511232"/>
                <a:gd name="connsiteY2" fmla="*/ 121832 h 682341"/>
                <a:gd name="connsiteX3" fmla="*/ 316492 w 511232"/>
                <a:gd name="connsiteY3" fmla="*/ 567602 h 682341"/>
                <a:gd name="connsiteX4" fmla="*/ 80265 w 511232"/>
                <a:gd name="connsiteY4" fmla="*/ 640359 h 682341"/>
                <a:gd name="connsiteX5" fmla="*/ 13306 w 511232"/>
                <a:gd name="connsiteY5" fmla="*/ 274828 h 682341"/>
                <a:gd name="connsiteX6" fmla="*/ 140989 w 511232"/>
                <a:gd name="connsiteY6" fmla="*/ 107181 h 682341"/>
                <a:gd name="connsiteX7" fmla="*/ 390625 w 511232"/>
                <a:gd name="connsiteY7" fmla="*/ 1621 h 6823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11232" h="682341">
                  <a:moveTo>
                    <a:pt x="390625" y="1621"/>
                  </a:moveTo>
                  <a:cubicBezTo>
                    <a:pt x="446543" y="-5212"/>
                    <a:pt x="493343" y="8441"/>
                    <a:pt x="508142" y="64038"/>
                  </a:cubicBezTo>
                  <a:cubicBezTo>
                    <a:pt x="513192" y="82866"/>
                    <a:pt x="511134" y="102754"/>
                    <a:pt x="508453" y="121832"/>
                  </a:cubicBezTo>
                  <a:cubicBezTo>
                    <a:pt x="485324" y="287796"/>
                    <a:pt x="417242" y="443971"/>
                    <a:pt x="316492" y="567602"/>
                  </a:cubicBezTo>
                  <a:cubicBezTo>
                    <a:pt x="253024" y="645534"/>
                    <a:pt x="165055" y="737743"/>
                    <a:pt x="80265" y="640359"/>
                  </a:cubicBezTo>
                  <a:cubicBezTo>
                    <a:pt x="5014" y="553948"/>
                    <a:pt x="-17368" y="383621"/>
                    <a:pt x="13306" y="274828"/>
                  </a:cubicBezTo>
                  <a:cubicBezTo>
                    <a:pt x="33443" y="203318"/>
                    <a:pt x="83382" y="146521"/>
                    <a:pt x="140989" y="107181"/>
                  </a:cubicBezTo>
                  <a:cubicBezTo>
                    <a:pt x="178904" y="81308"/>
                    <a:pt x="297428" y="13010"/>
                    <a:pt x="390625" y="1621"/>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9" name="Freeform: Shape 8">
              <a:extLst>
                <a:ext uri="{FF2B5EF4-FFF2-40B4-BE49-F238E27FC236}">
                  <a16:creationId xmlns:a16="http://schemas.microsoft.com/office/drawing/2014/main" id="{5E9BC8EA-1F86-2A7C-8B00-28C6ADCCF3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84524" y="3907536"/>
              <a:ext cx="132121" cy="93006"/>
            </a:xfrm>
            <a:custGeom>
              <a:avLst/>
              <a:gdLst>
                <a:gd name="connsiteX0" fmla="*/ 252822 w 466107"/>
                <a:gd name="connsiteY0" fmla="*/ 1539 h 328114"/>
                <a:gd name="connsiteX1" fmla="*/ 451641 w 466107"/>
                <a:gd name="connsiteY1" fmla="*/ 122177 h 328114"/>
                <a:gd name="connsiteX2" fmla="*/ 391790 w 466107"/>
                <a:gd name="connsiteY2" fmla="*/ 297430 h 328114"/>
                <a:gd name="connsiteX3" fmla="*/ 8614 w 466107"/>
                <a:gd name="connsiteY3" fmla="*/ 243252 h 328114"/>
                <a:gd name="connsiteX4" fmla="*/ 45897 w 466107"/>
                <a:gd name="connsiteY4" fmla="*/ 97302 h 328114"/>
                <a:gd name="connsiteX5" fmla="*/ 252822 w 466107"/>
                <a:gd name="connsiteY5" fmla="*/ 1539 h 3281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66107" h="328114">
                  <a:moveTo>
                    <a:pt x="252822" y="1539"/>
                  </a:moveTo>
                  <a:cubicBezTo>
                    <a:pt x="335429" y="-10494"/>
                    <a:pt x="418848" y="49794"/>
                    <a:pt x="451641" y="122177"/>
                  </a:cubicBezTo>
                  <a:cubicBezTo>
                    <a:pt x="479697" y="184273"/>
                    <a:pt x="470594" y="255285"/>
                    <a:pt x="391790" y="297430"/>
                  </a:cubicBezTo>
                  <a:cubicBezTo>
                    <a:pt x="301077" y="345935"/>
                    <a:pt x="55935" y="343254"/>
                    <a:pt x="8614" y="243252"/>
                  </a:cubicBezTo>
                  <a:cubicBezTo>
                    <a:pt x="-12895" y="197678"/>
                    <a:pt x="8240" y="136766"/>
                    <a:pt x="45897" y="97302"/>
                  </a:cubicBezTo>
                  <a:cubicBezTo>
                    <a:pt x="98704" y="42064"/>
                    <a:pt x="181872" y="11950"/>
                    <a:pt x="252822" y="1539"/>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11" name="Graphic 12">
              <a:extLst>
                <a:ext uri="{FF2B5EF4-FFF2-40B4-BE49-F238E27FC236}">
                  <a16:creationId xmlns:a16="http://schemas.microsoft.com/office/drawing/2014/main" id="{8E033D2C-9457-CC00-2612-8C8F388FD74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142141" y="3272152"/>
              <a:ext cx="180625" cy="158824"/>
            </a:xfrm>
            <a:custGeom>
              <a:avLst/>
              <a:gdLst>
                <a:gd name="connsiteX0" fmla="*/ 63289 w 3341477"/>
                <a:gd name="connsiteY0" fmla="*/ 1933384 h 2938167"/>
                <a:gd name="connsiteX1" fmla="*/ 263314 w 3341477"/>
                <a:gd name="connsiteY1" fmla="*/ 514159 h 2938167"/>
                <a:gd name="connsiteX2" fmla="*/ 1098276 w 3341477"/>
                <a:gd name="connsiteY2" fmla="*/ 952 h 2938167"/>
                <a:gd name="connsiteX3" fmla="*/ 2654089 w 3341477"/>
                <a:gd name="connsiteY3" fmla="*/ 371284 h 2938167"/>
                <a:gd name="connsiteX4" fmla="*/ 3219398 w 3341477"/>
                <a:gd name="connsiteY4" fmla="*/ 2080926 h 2938167"/>
                <a:gd name="connsiteX5" fmla="*/ 2044489 w 3341477"/>
                <a:gd name="connsiteY5" fmla="*/ 2933509 h 2938167"/>
                <a:gd name="connsiteX6" fmla="*/ 453814 w 3341477"/>
                <a:gd name="connsiteY6" fmla="*/ 2495359 h 2938167"/>
                <a:gd name="connsiteX7" fmla="*/ 63289 w 3341477"/>
                <a:gd name="connsiteY7" fmla="*/ 1933384 h 29381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341477" h="2938167">
                  <a:moveTo>
                    <a:pt x="63289" y="1933384"/>
                  </a:moveTo>
                  <a:cubicBezTo>
                    <a:pt x="56717" y="1895856"/>
                    <a:pt x="-165311" y="914209"/>
                    <a:pt x="263314" y="514159"/>
                  </a:cubicBezTo>
                  <a:cubicBezTo>
                    <a:pt x="691939" y="114109"/>
                    <a:pt x="609262" y="11620"/>
                    <a:pt x="1098276" y="952"/>
                  </a:cubicBezTo>
                  <a:cubicBezTo>
                    <a:pt x="1587289" y="-9716"/>
                    <a:pt x="2320714" y="66484"/>
                    <a:pt x="2654089" y="371284"/>
                  </a:cubicBezTo>
                  <a:cubicBezTo>
                    <a:pt x="2987464" y="676084"/>
                    <a:pt x="3603732" y="1514094"/>
                    <a:pt x="3219398" y="2080926"/>
                  </a:cubicBezTo>
                  <a:cubicBezTo>
                    <a:pt x="2835064" y="2647759"/>
                    <a:pt x="2558839" y="2895409"/>
                    <a:pt x="2044489" y="2933509"/>
                  </a:cubicBezTo>
                  <a:cubicBezTo>
                    <a:pt x="1530139" y="2971609"/>
                    <a:pt x="701464" y="2771584"/>
                    <a:pt x="453814" y="2495359"/>
                  </a:cubicBezTo>
                  <a:cubicBezTo>
                    <a:pt x="206164" y="2219134"/>
                    <a:pt x="101389" y="2152459"/>
                    <a:pt x="63289" y="1933384"/>
                  </a:cubicBezTo>
                  <a:close/>
                </a:path>
              </a:pathLst>
            </a:custGeom>
            <a:grpFill/>
            <a:ln w="9525" cap="flat">
              <a:noFill/>
              <a:prstDash val="solid"/>
              <a:miter/>
            </a:ln>
          </p:spPr>
          <p:txBody>
            <a:bodyPr rtlCol="0" anchor="ctr"/>
            <a:lstStyle/>
            <a:p>
              <a:endParaRPr lang="en-US"/>
            </a:p>
          </p:txBody>
        </p:sp>
        <p:sp>
          <p:nvSpPr>
            <p:cNvPr id="20" name="Graphic 15">
              <a:extLst>
                <a:ext uri="{FF2B5EF4-FFF2-40B4-BE49-F238E27FC236}">
                  <a16:creationId xmlns:a16="http://schemas.microsoft.com/office/drawing/2014/main" id="{6E02F44B-C6BF-8497-3B61-78E22A5003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02136" y="3379098"/>
              <a:ext cx="82388" cy="75292"/>
            </a:xfrm>
            <a:custGeom>
              <a:avLst/>
              <a:gdLst>
                <a:gd name="connsiteX0" fmla="*/ 17664 w 5240764"/>
                <a:gd name="connsiteY0" fmla="*/ 2947947 h 4789394"/>
                <a:gd name="connsiteX1" fmla="*/ 903489 w 5240764"/>
                <a:gd name="connsiteY1" fmla="*/ 195222 h 4789394"/>
                <a:gd name="connsiteX2" fmla="*/ 3560964 w 5240764"/>
                <a:gd name="connsiteY2" fmla="*/ 357147 h 4789394"/>
                <a:gd name="connsiteX3" fmla="*/ 5240602 w 5240764"/>
                <a:gd name="connsiteY3" fmla="*/ 2076409 h 4789394"/>
                <a:gd name="connsiteX4" fmla="*/ 4568328 w 5240764"/>
                <a:gd name="connsiteY4" fmla="*/ 3879397 h 4789394"/>
                <a:gd name="connsiteX5" fmla="*/ 3284739 w 5240764"/>
                <a:gd name="connsiteY5" fmla="*/ 4605297 h 4789394"/>
                <a:gd name="connsiteX6" fmla="*/ 1074939 w 5240764"/>
                <a:gd name="connsiteY6" fmla="*/ 4357647 h 4789394"/>
                <a:gd name="connsiteX7" fmla="*/ 15187 w 5240764"/>
                <a:gd name="connsiteY7" fmla="*/ 2830313 h 47893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240764" h="4789394">
                  <a:moveTo>
                    <a:pt x="17664" y="2947947"/>
                  </a:moveTo>
                  <a:cubicBezTo>
                    <a:pt x="17664" y="2900322"/>
                    <a:pt x="-201411" y="490497"/>
                    <a:pt x="903489" y="195222"/>
                  </a:cubicBezTo>
                  <a:cubicBezTo>
                    <a:pt x="2008389" y="-100053"/>
                    <a:pt x="2598939" y="-71478"/>
                    <a:pt x="3560964" y="357147"/>
                  </a:cubicBezTo>
                  <a:cubicBezTo>
                    <a:pt x="4522989" y="785772"/>
                    <a:pt x="5253271" y="1338222"/>
                    <a:pt x="5240602" y="2076409"/>
                  </a:cubicBezTo>
                  <a:cubicBezTo>
                    <a:pt x="5227934" y="2814597"/>
                    <a:pt x="4842267" y="3677276"/>
                    <a:pt x="4568328" y="3879397"/>
                  </a:cubicBezTo>
                  <a:cubicBezTo>
                    <a:pt x="4294389" y="4081422"/>
                    <a:pt x="4065789" y="4548147"/>
                    <a:pt x="3284739" y="4605297"/>
                  </a:cubicBezTo>
                  <a:cubicBezTo>
                    <a:pt x="2503689" y="4662447"/>
                    <a:pt x="1579764" y="5110122"/>
                    <a:pt x="1074939" y="4357647"/>
                  </a:cubicBezTo>
                  <a:cubicBezTo>
                    <a:pt x="570114" y="3605172"/>
                    <a:pt x="12615" y="3617554"/>
                    <a:pt x="15187" y="2830313"/>
                  </a:cubicBezTo>
                </a:path>
              </a:pathLst>
            </a:custGeom>
            <a:grpFill/>
            <a:ln w="9525" cap="flat">
              <a:noFill/>
              <a:prstDash val="solid"/>
              <a:miter/>
            </a:ln>
          </p:spPr>
          <p:txBody>
            <a:bodyPr rtlCol="0" anchor="ctr"/>
            <a:lstStyle/>
            <a:p>
              <a:endParaRPr lang="en-US"/>
            </a:p>
          </p:txBody>
        </p:sp>
        <p:sp>
          <p:nvSpPr>
            <p:cNvPr id="22" name="Graphic 15">
              <a:extLst>
                <a:ext uri="{FF2B5EF4-FFF2-40B4-BE49-F238E27FC236}">
                  <a16:creationId xmlns:a16="http://schemas.microsoft.com/office/drawing/2014/main" id="{73E09A88-AFF3-5882-D358-5BE984E50E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8005" y="3504095"/>
              <a:ext cx="82388" cy="75292"/>
            </a:xfrm>
            <a:custGeom>
              <a:avLst/>
              <a:gdLst>
                <a:gd name="connsiteX0" fmla="*/ 17664 w 5240764"/>
                <a:gd name="connsiteY0" fmla="*/ 2947947 h 4789394"/>
                <a:gd name="connsiteX1" fmla="*/ 903489 w 5240764"/>
                <a:gd name="connsiteY1" fmla="*/ 195222 h 4789394"/>
                <a:gd name="connsiteX2" fmla="*/ 3560964 w 5240764"/>
                <a:gd name="connsiteY2" fmla="*/ 357147 h 4789394"/>
                <a:gd name="connsiteX3" fmla="*/ 5240602 w 5240764"/>
                <a:gd name="connsiteY3" fmla="*/ 2076409 h 4789394"/>
                <a:gd name="connsiteX4" fmla="*/ 4568328 w 5240764"/>
                <a:gd name="connsiteY4" fmla="*/ 3879397 h 4789394"/>
                <a:gd name="connsiteX5" fmla="*/ 3284739 w 5240764"/>
                <a:gd name="connsiteY5" fmla="*/ 4605297 h 4789394"/>
                <a:gd name="connsiteX6" fmla="*/ 1074939 w 5240764"/>
                <a:gd name="connsiteY6" fmla="*/ 4357647 h 4789394"/>
                <a:gd name="connsiteX7" fmla="*/ 15187 w 5240764"/>
                <a:gd name="connsiteY7" fmla="*/ 2830313 h 47893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240764" h="4789394">
                  <a:moveTo>
                    <a:pt x="17664" y="2947947"/>
                  </a:moveTo>
                  <a:cubicBezTo>
                    <a:pt x="17664" y="2900322"/>
                    <a:pt x="-201411" y="490497"/>
                    <a:pt x="903489" y="195222"/>
                  </a:cubicBezTo>
                  <a:cubicBezTo>
                    <a:pt x="2008389" y="-100053"/>
                    <a:pt x="2598939" y="-71478"/>
                    <a:pt x="3560964" y="357147"/>
                  </a:cubicBezTo>
                  <a:cubicBezTo>
                    <a:pt x="4522989" y="785772"/>
                    <a:pt x="5253271" y="1338222"/>
                    <a:pt x="5240602" y="2076409"/>
                  </a:cubicBezTo>
                  <a:cubicBezTo>
                    <a:pt x="5227934" y="2814597"/>
                    <a:pt x="4842267" y="3677276"/>
                    <a:pt x="4568328" y="3879397"/>
                  </a:cubicBezTo>
                  <a:cubicBezTo>
                    <a:pt x="4294389" y="4081422"/>
                    <a:pt x="4065789" y="4548147"/>
                    <a:pt x="3284739" y="4605297"/>
                  </a:cubicBezTo>
                  <a:cubicBezTo>
                    <a:pt x="2503689" y="4662447"/>
                    <a:pt x="1579764" y="5110122"/>
                    <a:pt x="1074939" y="4357647"/>
                  </a:cubicBezTo>
                  <a:cubicBezTo>
                    <a:pt x="570114" y="3605172"/>
                    <a:pt x="12615" y="3617554"/>
                    <a:pt x="15187" y="2830313"/>
                  </a:cubicBezTo>
                </a:path>
              </a:pathLst>
            </a:custGeom>
            <a:grpFill/>
            <a:ln w="9525" cap="flat">
              <a:noFill/>
              <a:prstDash val="solid"/>
              <a:miter/>
            </a:ln>
          </p:spPr>
          <p:txBody>
            <a:bodyPr rtlCol="0" anchor="ctr"/>
            <a:lstStyle/>
            <a:p>
              <a:endParaRPr lang="en-US"/>
            </a:p>
          </p:txBody>
        </p:sp>
        <p:sp>
          <p:nvSpPr>
            <p:cNvPr id="30" name="Freeform: Shape 29">
              <a:extLst>
                <a:ext uri="{FF2B5EF4-FFF2-40B4-BE49-F238E27FC236}">
                  <a16:creationId xmlns:a16="http://schemas.microsoft.com/office/drawing/2014/main" id="{7C7DCFC9-1429-472A-F0FB-7541E5D8381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43727" y="3666564"/>
              <a:ext cx="173527" cy="138496"/>
            </a:xfrm>
            <a:custGeom>
              <a:avLst/>
              <a:gdLst>
                <a:gd name="connsiteX0" fmla="*/ 237392 w 789043"/>
                <a:gd name="connsiteY0" fmla="*/ 81 h 629754"/>
                <a:gd name="connsiteX1" fmla="*/ 758692 w 789043"/>
                <a:gd name="connsiteY1" fmla="*/ 233550 h 629754"/>
                <a:gd name="connsiteX2" fmla="*/ 650647 w 789043"/>
                <a:gd name="connsiteY2" fmla="*/ 335111 h 629754"/>
                <a:gd name="connsiteX3" fmla="*/ 315041 w 789043"/>
                <a:gd name="connsiteY3" fmla="*/ 584992 h 629754"/>
                <a:gd name="connsiteX4" fmla="*/ 192159 w 789043"/>
                <a:gd name="connsiteY4" fmla="*/ 625953 h 629754"/>
                <a:gd name="connsiteX5" fmla="*/ 124264 w 789043"/>
                <a:gd name="connsiteY5" fmla="*/ 552260 h 629754"/>
                <a:gd name="connsiteX6" fmla="*/ 1631 w 789043"/>
                <a:gd name="connsiteY6" fmla="*/ 133735 h 629754"/>
                <a:gd name="connsiteX7" fmla="*/ 35422 w 789043"/>
                <a:gd name="connsiteY7" fmla="*/ 14157 h 629754"/>
                <a:gd name="connsiteX8" fmla="*/ 113728 w 789043"/>
                <a:gd name="connsiteY8" fmla="*/ 378 h 629754"/>
                <a:gd name="connsiteX9" fmla="*/ 237392 w 789043"/>
                <a:gd name="connsiteY9" fmla="*/ 81 h 6297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89043" h="629754">
                  <a:moveTo>
                    <a:pt x="237392" y="81"/>
                  </a:moveTo>
                  <a:cubicBezTo>
                    <a:pt x="474795" y="-992"/>
                    <a:pt x="907215" y="10463"/>
                    <a:pt x="758692" y="233550"/>
                  </a:cubicBezTo>
                  <a:cubicBezTo>
                    <a:pt x="731135" y="274948"/>
                    <a:pt x="690486" y="305435"/>
                    <a:pt x="650647" y="335111"/>
                  </a:cubicBezTo>
                  <a:cubicBezTo>
                    <a:pt x="538737" y="418405"/>
                    <a:pt x="426889" y="501698"/>
                    <a:pt x="315041" y="584992"/>
                  </a:cubicBezTo>
                  <a:cubicBezTo>
                    <a:pt x="278943" y="611863"/>
                    <a:pt x="234865" y="640167"/>
                    <a:pt x="192159" y="625953"/>
                  </a:cubicBezTo>
                  <a:cubicBezTo>
                    <a:pt x="159614" y="615105"/>
                    <a:pt x="139851" y="582810"/>
                    <a:pt x="124264" y="552260"/>
                  </a:cubicBezTo>
                  <a:cubicBezTo>
                    <a:pt x="57742" y="422021"/>
                    <a:pt x="15908" y="279250"/>
                    <a:pt x="1631" y="133735"/>
                  </a:cubicBezTo>
                  <a:cubicBezTo>
                    <a:pt x="-2671" y="90343"/>
                    <a:pt x="-676" y="38596"/>
                    <a:pt x="35422" y="14157"/>
                  </a:cubicBezTo>
                  <a:cubicBezTo>
                    <a:pt x="57804" y="-931"/>
                    <a:pt x="86795" y="-557"/>
                    <a:pt x="113728" y="378"/>
                  </a:cubicBezTo>
                  <a:cubicBezTo>
                    <a:pt x="138207" y="1243"/>
                    <a:pt x="182606" y="328"/>
                    <a:pt x="237392" y="81"/>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32" name="Freeform: Shape 31">
            <a:extLst>
              <a:ext uri="{FF2B5EF4-FFF2-40B4-BE49-F238E27FC236}">
                <a16:creationId xmlns:a16="http://schemas.microsoft.com/office/drawing/2014/main" id="{3F61B161-9FA1-BB05-8699-5491A00558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615181" y="-615181"/>
            <a:ext cx="1085312" cy="2315675"/>
          </a:xfrm>
          <a:custGeom>
            <a:avLst/>
            <a:gdLst>
              <a:gd name="connsiteX0" fmla="*/ 0 w 1085312"/>
              <a:gd name="connsiteY0" fmla="*/ 2315675 h 2315675"/>
              <a:gd name="connsiteX1" fmla="*/ 0 w 1085312"/>
              <a:gd name="connsiteY1" fmla="*/ 0 h 2315675"/>
              <a:gd name="connsiteX2" fmla="*/ 53089 w 1085312"/>
              <a:gd name="connsiteY2" fmla="*/ 4542 h 2315675"/>
              <a:gd name="connsiteX3" fmla="*/ 790077 w 1085312"/>
              <a:gd name="connsiteY3" fmla="*/ 872756 h 2315675"/>
              <a:gd name="connsiteX4" fmla="*/ 1085252 w 1085312"/>
              <a:gd name="connsiteY4" fmla="*/ 1943649 h 2315675"/>
              <a:gd name="connsiteX5" fmla="*/ 1064832 w 1085312"/>
              <a:gd name="connsiteY5" fmla="*/ 2198094 h 2315675"/>
              <a:gd name="connsiteX6" fmla="*/ 1043734 w 1085312"/>
              <a:gd name="connsiteY6" fmla="*/ 2315675 h 2315675"/>
              <a:gd name="connsiteX7" fmla="*/ 0 w 1085312"/>
              <a:gd name="connsiteY7" fmla="*/ 2315675 h 23156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085312" h="2315675">
                <a:moveTo>
                  <a:pt x="0" y="2315675"/>
                </a:moveTo>
                <a:lnTo>
                  <a:pt x="0" y="0"/>
                </a:lnTo>
                <a:lnTo>
                  <a:pt x="53089" y="4542"/>
                </a:lnTo>
                <a:cubicBezTo>
                  <a:pt x="405263" y="73503"/>
                  <a:pt x="612623" y="486635"/>
                  <a:pt x="790077" y="872756"/>
                </a:cubicBezTo>
                <a:cubicBezTo>
                  <a:pt x="937425" y="1193596"/>
                  <a:pt x="1088787" y="1533232"/>
                  <a:pt x="1085252" y="1943649"/>
                </a:cubicBezTo>
                <a:cubicBezTo>
                  <a:pt x="1084528" y="2029058"/>
                  <a:pt x="1077341" y="2113833"/>
                  <a:pt x="1064832" y="2198094"/>
                </a:cubicBezTo>
                <a:lnTo>
                  <a:pt x="1043734" y="2315675"/>
                </a:lnTo>
                <a:lnTo>
                  <a:pt x="0" y="2315675"/>
                </a:lnTo>
                <a:close/>
              </a:path>
            </a:pathLst>
          </a:custGeom>
          <a:solidFill>
            <a:schemeClr val="accent5">
              <a:lumMod val="40000"/>
              <a:lumOff val="60000"/>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nvGrpSpPr>
          <p:cNvPr id="34" name="Graphic 78">
            <a:extLst>
              <a:ext uri="{FF2B5EF4-FFF2-40B4-BE49-F238E27FC236}">
                <a16:creationId xmlns:a16="http://schemas.microsoft.com/office/drawing/2014/main" id="{F3B71908-47D2-FD66-4B6C-E91D86460190}"/>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530225" y="2310569"/>
            <a:ext cx="972241" cy="45718"/>
            <a:chOff x="4886325" y="3371754"/>
            <a:chExt cx="2418492" cy="113728"/>
          </a:xfrm>
          <a:solidFill>
            <a:schemeClr val="accent1"/>
          </a:solidFill>
        </p:grpSpPr>
        <p:sp>
          <p:nvSpPr>
            <p:cNvPr id="42" name="Graphic 78">
              <a:extLst>
                <a:ext uri="{FF2B5EF4-FFF2-40B4-BE49-F238E27FC236}">
                  <a16:creationId xmlns:a16="http://schemas.microsoft.com/office/drawing/2014/main" id="{0E2D043C-405A-CF28-FC5E-1EC047114B9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886325" y="3428428"/>
              <a:ext cx="2418302" cy="9525"/>
            </a:xfrm>
            <a:custGeom>
              <a:avLst/>
              <a:gdLst>
                <a:gd name="connsiteX0" fmla="*/ 0 w 2418302"/>
                <a:gd name="connsiteY0" fmla="*/ 0 h 9525"/>
                <a:gd name="connsiteX1" fmla="*/ 2418302 w 2418302"/>
                <a:gd name="connsiteY1" fmla="*/ 0 h 9525"/>
              </a:gdLst>
              <a:ahLst/>
              <a:cxnLst>
                <a:cxn ang="0">
                  <a:pos x="connsiteX0" y="connsiteY0"/>
                </a:cxn>
                <a:cxn ang="0">
                  <a:pos x="connsiteX1" y="connsiteY1"/>
                </a:cxn>
              </a:cxnLst>
              <a:rect l="l" t="t" r="r" b="b"/>
              <a:pathLst>
                <a:path w="2418302" h="9525">
                  <a:moveTo>
                    <a:pt x="0" y="0"/>
                  </a:moveTo>
                  <a:lnTo>
                    <a:pt x="2418302" y="0"/>
                  </a:lnTo>
                </a:path>
              </a:pathLst>
            </a:custGeom>
            <a:grpFill/>
            <a:ln w="9525" cap="flat">
              <a:noFill/>
              <a:prstDash val="solid"/>
              <a:miter/>
            </a:ln>
          </p:spPr>
          <p:txBody>
            <a:bodyPr rtlCol="0" anchor="ctr"/>
            <a:lstStyle/>
            <a:p>
              <a:pPr algn="ctr"/>
              <a:endParaRPr lang="en-US"/>
            </a:p>
          </p:txBody>
        </p:sp>
        <p:grpSp>
          <p:nvGrpSpPr>
            <p:cNvPr id="44" name="Graphic 78">
              <a:extLst>
                <a:ext uri="{FF2B5EF4-FFF2-40B4-BE49-F238E27FC236}">
                  <a16:creationId xmlns:a16="http://schemas.microsoft.com/office/drawing/2014/main" id="{63C0D545-41F4-3F7D-E786-7141F7DDAD30}"/>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4886709" y="3371754"/>
              <a:ext cx="2418108" cy="113728"/>
              <a:chOff x="4886709" y="3371754"/>
              <a:chExt cx="2418108" cy="113728"/>
            </a:xfrm>
            <a:grpFill/>
          </p:grpSpPr>
          <p:sp>
            <p:nvSpPr>
              <p:cNvPr id="53" name="Graphic 78">
                <a:extLst>
                  <a:ext uri="{FF2B5EF4-FFF2-40B4-BE49-F238E27FC236}">
                    <a16:creationId xmlns:a16="http://schemas.microsoft.com/office/drawing/2014/main" id="{3284D653-8A0D-50F1-5CE5-E8526E3AC0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895088" y="3474384"/>
                <a:ext cx="32575" cy="2906"/>
              </a:xfrm>
              <a:custGeom>
                <a:avLst/>
                <a:gdLst>
                  <a:gd name="connsiteX0" fmla="*/ 0 w 32575"/>
                  <a:gd name="connsiteY0" fmla="*/ 49 h 2906"/>
                  <a:gd name="connsiteX1" fmla="*/ 32576 w 32575"/>
                  <a:gd name="connsiteY1" fmla="*/ 2907 h 2906"/>
                  <a:gd name="connsiteX2" fmla="*/ 0 w 32575"/>
                  <a:gd name="connsiteY2" fmla="*/ 49 h 2906"/>
                </a:gdLst>
                <a:ahLst/>
                <a:cxnLst>
                  <a:cxn ang="0">
                    <a:pos x="connsiteX0" y="connsiteY0"/>
                  </a:cxn>
                  <a:cxn ang="0">
                    <a:pos x="connsiteX1" y="connsiteY1"/>
                  </a:cxn>
                  <a:cxn ang="0">
                    <a:pos x="connsiteX2" y="connsiteY2"/>
                  </a:cxn>
                </a:cxnLst>
                <a:rect l="l" t="t" r="r" b="b"/>
                <a:pathLst>
                  <a:path w="32575" h="2906">
                    <a:moveTo>
                      <a:pt x="0" y="49"/>
                    </a:moveTo>
                    <a:cubicBezTo>
                      <a:pt x="7430" y="2335"/>
                      <a:pt x="20384" y="2526"/>
                      <a:pt x="32576" y="2907"/>
                    </a:cubicBezTo>
                    <a:cubicBezTo>
                      <a:pt x="23146" y="716"/>
                      <a:pt x="13240" y="-236"/>
                      <a:pt x="0" y="49"/>
                    </a:cubicBezTo>
                    <a:close/>
                  </a:path>
                </a:pathLst>
              </a:custGeom>
              <a:grpFill/>
              <a:ln w="9525" cap="flat">
                <a:noFill/>
                <a:prstDash val="solid"/>
                <a:miter/>
              </a:ln>
            </p:spPr>
            <p:txBody>
              <a:bodyPr rtlCol="0" anchor="ctr"/>
              <a:lstStyle/>
              <a:p>
                <a:pPr algn="ctr"/>
                <a:endParaRPr lang="en-US"/>
              </a:p>
            </p:txBody>
          </p:sp>
          <p:sp>
            <p:nvSpPr>
              <p:cNvPr id="54" name="Graphic 78">
                <a:extLst>
                  <a:ext uri="{FF2B5EF4-FFF2-40B4-BE49-F238E27FC236}">
                    <a16:creationId xmlns:a16="http://schemas.microsoft.com/office/drawing/2014/main" id="{DB3B90E7-3C6E-EDC1-BD9B-0F06E2AD1B7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927758" y="3477344"/>
                <a:ext cx="380" cy="42"/>
              </a:xfrm>
              <a:custGeom>
                <a:avLst/>
                <a:gdLst>
                  <a:gd name="connsiteX0" fmla="*/ 190 w 380"/>
                  <a:gd name="connsiteY0" fmla="*/ 42 h 42"/>
                  <a:gd name="connsiteX1" fmla="*/ 381 w 380"/>
                  <a:gd name="connsiteY1" fmla="*/ 42 h 42"/>
                  <a:gd name="connsiteX2" fmla="*/ 0 w 380"/>
                  <a:gd name="connsiteY2" fmla="*/ 42 h 42"/>
                  <a:gd name="connsiteX3" fmla="*/ 190 w 380"/>
                  <a:gd name="connsiteY3" fmla="*/ 42 h 42"/>
                </a:gdLst>
                <a:ahLst/>
                <a:cxnLst>
                  <a:cxn ang="0">
                    <a:pos x="connsiteX0" y="connsiteY0"/>
                  </a:cxn>
                  <a:cxn ang="0">
                    <a:pos x="connsiteX1" y="connsiteY1"/>
                  </a:cxn>
                  <a:cxn ang="0">
                    <a:pos x="connsiteX2" y="connsiteY2"/>
                  </a:cxn>
                  <a:cxn ang="0">
                    <a:pos x="connsiteX3" y="connsiteY3"/>
                  </a:cxn>
                </a:cxnLst>
                <a:rect l="l" t="t" r="r" b="b"/>
                <a:pathLst>
                  <a:path w="380" h="42">
                    <a:moveTo>
                      <a:pt x="190" y="42"/>
                    </a:moveTo>
                    <a:cubicBezTo>
                      <a:pt x="190" y="42"/>
                      <a:pt x="286" y="42"/>
                      <a:pt x="381" y="42"/>
                    </a:cubicBezTo>
                    <a:cubicBezTo>
                      <a:pt x="190" y="42"/>
                      <a:pt x="95" y="42"/>
                      <a:pt x="0" y="42"/>
                    </a:cubicBezTo>
                    <a:cubicBezTo>
                      <a:pt x="0" y="-53"/>
                      <a:pt x="95" y="42"/>
                      <a:pt x="190" y="42"/>
                    </a:cubicBezTo>
                    <a:close/>
                  </a:path>
                </a:pathLst>
              </a:custGeom>
              <a:grpFill/>
              <a:ln w="9525" cap="flat">
                <a:noFill/>
                <a:prstDash val="solid"/>
                <a:miter/>
              </a:ln>
            </p:spPr>
            <p:txBody>
              <a:bodyPr rtlCol="0" anchor="ctr"/>
              <a:lstStyle/>
              <a:p>
                <a:pPr algn="ctr"/>
                <a:endParaRPr lang="en-US"/>
              </a:p>
            </p:txBody>
          </p:sp>
          <p:sp>
            <p:nvSpPr>
              <p:cNvPr id="55" name="Graphic 78">
                <a:extLst>
                  <a:ext uri="{FF2B5EF4-FFF2-40B4-BE49-F238E27FC236}">
                    <a16:creationId xmlns:a16="http://schemas.microsoft.com/office/drawing/2014/main" id="{9320E7DA-31C2-145A-0DF6-89CC6CC996A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285577" y="3374517"/>
                <a:ext cx="10001" cy="190"/>
              </a:xfrm>
              <a:custGeom>
                <a:avLst/>
                <a:gdLst>
                  <a:gd name="connsiteX0" fmla="*/ 10001 w 10001"/>
                  <a:gd name="connsiteY0" fmla="*/ 0 h 190"/>
                  <a:gd name="connsiteX1" fmla="*/ 0 w 10001"/>
                  <a:gd name="connsiteY1" fmla="*/ 191 h 190"/>
                  <a:gd name="connsiteX2" fmla="*/ 10001 w 10001"/>
                  <a:gd name="connsiteY2" fmla="*/ 0 h 190"/>
                </a:gdLst>
                <a:ahLst/>
                <a:cxnLst>
                  <a:cxn ang="0">
                    <a:pos x="connsiteX0" y="connsiteY0"/>
                  </a:cxn>
                  <a:cxn ang="0">
                    <a:pos x="connsiteX1" y="connsiteY1"/>
                  </a:cxn>
                  <a:cxn ang="0">
                    <a:pos x="connsiteX2" y="connsiteY2"/>
                  </a:cxn>
                </a:cxnLst>
                <a:rect l="l" t="t" r="r" b="b"/>
                <a:pathLst>
                  <a:path w="10001" h="190">
                    <a:moveTo>
                      <a:pt x="10001" y="0"/>
                    </a:moveTo>
                    <a:cubicBezTo>
                      <a:pt x="6953" y="0"/>
                      <a:pt x="3524" y="95"/>
                      <a:pt x="0" y="191"/>
                    </a:cubicBezTo>
                    <a:cubicBezTo>
                      <a:pt x="3334" y="191"/>
                      <a:pt x="6763" y="191"/>
                      <a:pt x="10001" y="0"/>
                    </a:cubicBezTo>
                    <a:close/>
                  </a:path>
                </a:pathLst>
              </a:custGeom>
              <a:grpFill/>
              <a:ln w="9525" cap="flat">
                <a:noFill/>
                <a:prstDash val="solid"/>
                <a:miter/>
              </a:ln>
            </p:spPr>
            <p:txBody>
              <a:bodyPr rtlCol="0" anchor="ctr"/>
              <a:lstStyle/>
              <a:p>
                <a:pPr algn="ctr"/>
                <a:endParaRPr lang="en-US"/>
              </a:p>
            </p:txBody>
          </p:sp>
          <p:sp>
            <p:nvSpPr>
              <p:cNvPr id="56" name="Graphic 78">
                <a:extLst>
                  <a:ext uri="{FF2B5EF4-FFF2-40B4-BE49-F238E27FC236}">
                    <a16:creationId xmlns:a16="http://schemas.microsoft.com/office/drawing/2014/main" id="{F2077627-AC84-AE49-C2BC-993CE218566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886709" y="3371754"/>
                <a:ext cx="2418108" cy="113728"/>
              </a:xfrm>
              <a:custGeom>
                <a:avLst/>
                <a:gdLst>
                  <a:gd name="connsiteX0" fmla="*/ 632266 w 2418108"/>
                  <a:gd name="connsiteY0" fmla="*/ 112205 h 113728"/>
                  <a:gd name="connsiteX1" fmla="*/ 723039 w 2418108"/>
                  <a:gd name="connsiteY1" fmla="*/ 109538 h 113728"/>
                  <a:gd name="connsiteX2" fmla="*/ 735136 w 2418108"/>
                  <a:gd name="connsiteY2" fmla="*/ 111823 h 113728"/>
                  <a:gd name="connsiteX3" fmla="*/ 752471 w 2418108"/>
                  <a:gd name="connsiteY3" fmla="*/ 108680 h 113728"/>
                  <a:gd name="connsiteX4" fmla="*/ 772569 w 2418108"/>
                  <a:gd name="connsiteY4" fmla="*/ 110585 h 113728"/>
                  <a:gd name="connsiteX5" fmla="*/ 1112993 w 2418108"/>
                  <a:gd name="connsiteY5" fmla="*/ 112967 h 113728"/>
                  <a:gd name="connsiteX6" fmla="*/ 1083465 w 2418108"/>
                  <a:gd name="connsiteY6" fmla="*/ 108776 h 113728"/>
                  <a:gd name="connsiteX7" fmla="*/ 1296825 w 2418108"/>
                  <a:gd name="connsiteY7" fmla="*/ 108966 h 113728"/>
                  <a:gd name="connsiteX8" fmla="*/ 1346736 w 2418108"/>
                  <a:gd name="connsiteY8" fmla="*/ 103632 h 113728"/>
                  <a:gd name="connsiteX9" fmla="*/ 1360643 w 2418108"/>
                  <a:gd name="connsiteY9" fmla="*/ 107633 h 113728"/>
                  <a:gd name="connsiteX10" fmla="*/ 1381788 w 2418108"/>
                  <a:gd name="connsiteY10" fmla="*/ 107442 h 113728"/>
                  <a:gd name="connsiteX11" fmla="*/ 1371692 w 2418108"/>
                  <a:gd name="connsiteY11" fmla="*/ 106490 h 113728"/>
                  <a:gd name="connsiteX12" fmla="*/ 1430080 w 2418108"/>
                  <a:gd name="connsiteY12" fmla="*/ 105537 h 113728"/>
                  <a:gd name="connsiteX13" fmla="*/ 1420269 w 2418108"/>
                  <a:gd name="connsiteY13" fmla="*/ 104108 h 113728"/>
                  <a:gd name="connsiteX14" fmla="*/ 1455702 w 2418108"/>
                  <a:gd name="connsiteY14" fmla="*/ 107061 h 113728"/>
                  <a:gd name="connsiteX15" fmla="*/ 1439414 w 2418108"/>
                  <a:gd name="connsiteY15" fmla="*/ 108109 h 113728"/>
                  <a:gd name="connsiteX16" fmla="*/ 1503613 w 2418108"/>
                  <a:gd name="connsiteY16" fmla="*/ 105918 h 113728"/>
                  <a:gd name="connsiteX17" fmla="*/ 1495802 w 2418108"/>
                  <a:gd name="connsiteY17" fmla="*/ 105823 h 113728"/>
                  <a:gd name="connsiteX18" fmla="*/ 1695923 w 2418108"/>
                  <a:gd name="connsiteY18" fmla="*/ 95155 h 113728"/>
                  <a:gd name="connsiteX19" fmla="*/ 1684016 w 2418108"/>
                  <a:gd name="connsiteY19" fmla="*/ 92488 h 113728"/>
                  <a:gd name="connsiteX20" fmla="*/ 1706210 w 2418108"/>
                  <a:gd name="connsiteY20" fmla="*/ 90202 h 113728"/>
                  <a:gd name="connsiteX21" fmla="*/ 1693351 w 2418108"/>
                  <a:gd name="connsiteY21" fmla="*/ 98108 h 113728"/>
                  <a:gd name="connsiteX22" fmla="*/ 2058539 w 2418108"/>
                  <a:gd name="connsiteY22" fmla="*/ 102203 h 113728"/>
                  <a:gd name="connsiteX23" fmla="*/ 2064540 w 2418108"/>
                  <a:gd name="connsiteY23" fmla="*/ 95060 h 113728"/>
                  <a:gd name="connsiteX24" fmla="*/ 2227132 w 2418108"/>
                  <a:gd name="connsiteY24" fmla="*/ 96203 h 113728"/>
                  <a:gd name="connsiteX25" fmla="*/ 2245229 w 2418108"/>
                  <a:gd name="connsiteY25" fmla="*/ 96869 h 113728"/>
                  <a:gd name="connsiteX26" fmla="*/ 2254278 w 2418108"/>
                  <a:gd name="connsiteY26" fmla="*/ 94393 h 113728"/>
                  <a:gd name="connsiteX27" fmla="*/ 2418108 w 2418108"/>
                  <a:gd name="connsiteY27" fmla="*/ 5810 h 113728"/>
                  <a:gd name="connsiteX28" fmla="*/ 2399058 w 2418108"/>
                  <a:gd name="connsiteY28" fmla="*/ 2858 h 113728"/>
                  <a:gd name="connsiteX29" fmla="*/ 2241039 w 2418108"/>
                  <a:gd name="connsiteY29" fmla="*/ 1905 h 113728"/>
                  <a:gd name="connsiteX30" fmla="*/ 2243991 w 2418108"/>
                  <a:gd name="connsiteY30" fmla="*/ 1048 h 113728"/>
                  <a:gd name="connsiteX31" fmla="*/ 2197128 w 2418108"/>
                  <a:gd name="connsiteY31" fmla="*/ 0 h 113728"/>
                  <a:gd name="connsiteX32" fmla="*/ 1710591 w 2418108"/>
                  <a:gd name="connsiteY32" fmla="*/ 6287 h 113728"/>
                  <a:gd name="connsiteX33" fmla="*/ 1713353 w 2418108"/>
                  <a:gd name="connsiteY33" fmla="*/ 5906 h 113728"/>
                  <a:gd name="connsiteX34" fmla="*/ 1210814 w 2418108"/>
                  <a:gd name="connsiteY34" fmla="*/ 7715 h 113728"/>
                  <a:gd name="connsiteX35" fmla="*/ 684463 w 2418108"/>
                  <a:gd name="connsiteY35" fmla="*/ 13716 h 113728"/>
                  <a:gd name="connsiteX36" fmla="*/ 687511 w 2418108"/>
                  <a:gd name="connsiteY36" fmla="*/ 12859 h 113728"/>
                  <a:gd name="connsiteX37" fmla="*/ 435670 w 2418108"/>
                  <a:gd name="connsiteY37" fmla="*/ 12192 h 113728"/>
                  <a:gd name="connsiteX38" fmla="*/ 440718 w 2418108"/>
                  <a:gd name="connsiteY38" fmla="*/ 12668 h 113728"/>
                  <a:gd name="connsiteX39" fmla="*/ 386807 w 2418108"/>
                  <a:gd name="connsiteY39" fmla="*/ 9906 h 113728"/>
                  <a:gd name="connsiteX40" fmla="*/ 16856 w 2418108"/>
                  <a:gd name="connsiteY40" fmla="*/ 12192 h 113728"/>
                  <a:gd name="connsiteX41" fmla="*/ 63528 w 2418108"/>
                  <a:gd name="connsiteY41" fmla="*/ 102870 h 113728"/>
                  <a:gd name="connsiteX42" fmla="*/ 42668 w 2418108"/>
                  <a:gd name="connsiteY42" fmla="*/ 102584 h 113728"/>
                  <a:gd name="connsiteX43" fmla="*/ 41430 w 2418108"/>
                  <a:gd name="connsiteY43" fmla="*/ 105537 h 113728"/>
                  <a:gd name="connsiteX44" fmla="*/ 54575 w 2418108"/>
                  <a:gd name="connsiteY44" fmla="*/ 105347 h 113728"/>
                  <a:gd name="connsiteX45" fmla="*/ 388140 w 2418108"/>
                  <a:gd name="connsiteY45" fmla="*/ 112109 h 113728"/>
                  <a:gd name="connsiteX46" fmla="*/ 482152 w 2418108"/>
                  <a:gd name="connsiteY46" fmla="*/ 113729 h 113728"/>
                  <a:gd name="connsiteX47" fmla="*/ 632266 w 2418108"/>
                  <a:gd name="connsiteY47" fmla="*/ 112205 h 1137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2418108" h="113728">
                    <a:moveTo>
                      <a:pt x="632266" y="112205"/>
                    </a:moveTo>
                    <a:cubicBezTo>
                      <a:pt x="656364" y="104680"/>
                      <a:pt x="694940" y="114110"/>
                      <a:pt x="723039" y="109538"/>
                    </a:cubicBezTo>
                    <a:cubicBezTo>
                      <a:pt x="722849" y="109919"/>
                      <a:pt x="735898" y="110109"/>
                      <a:pt x="735136" y="111823"/>
                    </a:cubicBezTo>
                    <a:cubicBezTo>
                      <a:pt x="735041" y="108776"/>
                      <a:pt x="767616" y="112300"/>
                      <a:pt x="752471" y="108680"/>
                    </a:cubicBezTo>
                    <a:cubicBezTo>
                      <a:pt x="754757" y="107633"/>
                      <a:pt x="790571" y="107633"/>
                      <a:pt x="772569" y="110585"/>
                    </a:cubicBezTo>
                    <a:cubicBezTo>
                      <a:pt x="822099" y="111633"/>
                      <a:pt x="1059653" y="114395"/>
                      <a:pt x="1112993" y="112967"/>
                    </a:cubicBezTo>
                    <a:cubicBezTo>
                      <a:pt x="1106135" y="110776"/>
                      <a:pt x="1089656" y="112205"/>
                      <a:pt x="1083465" y="108776"/>
                    </a:cubicBezTo>
                    <a:cubicBezTo>
                      <a:pt x="1153950" y="111728"/>
                      <a:pt x="1230626" y="113157"/>
                      <a:pt x="1296825" y="108966"/>
                    </a:cubicBezTo>
                    <a:cubicBezTo>
                      <a:pt x="1277680" y="103251"/>
                      <a:pt x="1356071" y="110966"/>
                      <a:pt x="1346736" y="103632"/>
                    </a:cubicBezTo>
                    <a:cubicBezTo>
                      <a:pt x="1351213" y="105347"/>
                      <a:pt x="1374454" y="106109"/>
                      <a:pt x="1360643" y="107633"/>
                    </a:cubicBezTo>
                    <a:cubicBezTo>
                      <a:pt x="1368548" y="107728"/>
                      <a:pt x="1376168" y="108299"/>
                      <a:pt x="1381788" y="107442"/>
                    </a:cubicBezTo>
                    <a:lnTo>
                      <a:pt x="1371692" y="106490"/>
                    </a:lnTo>
                    <a:cubicBezTo>
                      <a:pt x="1398266" y="106013"/>
                      <a:pt x="1412744" y="108680"/>
                      <a:pt x="1430080" y="105537"/>
                    </a:cubicBezTo>
                    <a:lnTo>
                      <a:pt x="1420269" y="104108"/>
                    </a:lnTo>
                    <a:cubicBezTo>
                      <a:pt x="1436176" y="103918"/>
                      <a:pt x="1449416" y="103632"/>
                      <a:pt x="1455702" y="107061"/>
                    </a:cubicBezTo>
                    <a:lnTo>
                      <a:pt x="1439414" y="108109"/>
                    </a:lnTo>
                    <a:cubicBezTo>
                      <a:pt x="1465799" y="108014"/>
                      <a:pt x="1481610" y="107823"/>
                      <a:pt x="1503613" y="105918"/>
                    </a:cubicBezTo>
                    <a:lnTo>
                      <a:pt x="1495802" y="105823"/>
                    </a:lnTo>
                    <a:cubicBezTo>
                      <a:pt x="1523806" y="102394"/>
                      <a:pt x="1670110" y="99441"/>
                      <a:pt x="1695923" y="95155"/>
                    </a:cubicBezTo>
                    <a:lnTo>
                      <a:pt x="1684016" y="92488"/>
                    </a:lnTo>
                    <a:lnTo>
                      <a:pt x="1706210" y="90202"/>
                    </a:lnTo>
                    <a:cubicBezTo>
                      <a:pt x="1703543" y="90202"/>
                      <a:pt x="1695542" y="98965"/>
                      <a:pt x="1693351" y="98108"/>
                    </a:cubicBezTo>
                    <a:cubicBezTo>
                      <a:pt x="1757549" y="99441"/>
                      <a:pt x="2045109" y="91345"/>
                      <a:pt x="2058539" y="102203"/>
                    </a:cubicBezTo>
                    <a:cubicBezTo>
                      <a:pt x="2079780" y="101917"/>
                      <a:pt x="2071303" y="103918"/>
                      <a:pt x="2064540" y="95060"/>
                    </a:cubicBezTo>
                    <a:cubicBezTo>
                      <a:pt x="2086638" y="95441"/>
                      <a:pt x="2259707" y="88773"/>
                      <a:pt x="2227132" y="96203"/>
                    </a:cubicBezTo>
                    <a:cubicBezTo>
                      <a:pt x="2232371" y="96298"/>
                      <a:pt x="2240372" y="95917"/>
                      <a:pt x="2245229" y="96869"/>
                    </a:cubicBezTo>
                    <a:cubicBezTo>
                      <a:pt x="2235704" y="94583"/>
                      <a:pt x="2261708" y="95345"/>
                      <a:pt x="2254278" y="94393"/>
                    </a:cubicBezTo>
                    <a:cubicBezTo>
                      <a:pt x="2395724" y="108776"/>
                      <a:pt x="2341527" y="36576"/>
                      <a:pt x="2418108" y="5810"/>
                    </a:cubicBezTo>
                    <a:cubicBezTo>
                      <a:pt x="2398772" y="4763"/>
                      <a:pt x="2335717" y="7239"/>
                      <a:pt x="2399058" y="2858"/>
                    </a:cubicBezTo>
                    <a:cubicBezTo>
                      <a:pt x="2343527" y="-572"/>
                      <a:pt x="2296283" y="1238"/>
                      <a:pt x="2241039" y="1905"/>
                    </a:cubicBezTo>
                    <a:lnTo>
                      <a:pt x="2243991" y="1048"/>
                    </a:lnTo>
                    <a:cubicBezTo>
                      <a:pt x="2234181" y="-381"/>
                      <a:pt x="2214845" y="1524"/>
                      <a:pt x="2197128" y="0"/>
                    </a:cubicBezTo>
                    <a:cubicBezTo>
                      <a:pt x="2115880" y="6096"/>
                      <a:pt x="1816128" y="3524"/>
                      <a:pt x="1710591" y="6287"/>
                    </a:cubicBezTo>
                    <a:lnTo>
                      <a:pt x="1713353" y="5906"/>
                    </a:lnTo>
                    <a:cubicBezTo>
                      <a:pt x="1577146" y="5429"/>
                      <a:pt x="1349308" y="11240"/>
                      <a:pt x="1210814" y="7715"/>
                    </a:cubicBezTo>
                    <a:cubicBezTo>
                      <a:pt x="1095848" y="23717"/>
                      <a:pt x="819051" y="5429"/>
                      <a:pt x="684463" y="13716"/>
                    </a:cubicBezTo>
                    <a:lnTo>
                      <a:pt x="687511" y="12859"/>
                    </a:lnTo>
                    <a:cubicBezTo>
                      <a:pt x="655316" y="14192"/>
                      <a:pt x="473008" y="10954"/>
                      <a:pt x="435670" y="12192"/>
                    </a:cubicBezTo>
                    <a:lnTo>
                      <a:pt x="440718" y="12668"/>
                    </a:lnTo>
                    <a:cubicBezTo>
                      <a:pt x="408047" y="14764"/>
                      <a:pt x="412524" y="11049"/>
                      <a:pt x="386807" y="9906"/>
                    </a:cubicBezTo>
                    <a:cubicBezTo>
                      <a:pt x="275174" y="28004"/>
                      <a:pt x="142395" y="18764"/>
                      <a:pt x="16856" y="12192"/>
                    </a:cubicBezTo>
                    <a:cubicBezTo>
                      <a:pt x="-6195" y="35528"/>
                      <a:pt x="-17434" y="114395"/>
                      <a:pt x="63528" y="102870"/>
                    </a:cubicBezTo>
                    <a:cubicBezTo>
                      <a:pt x="63528" y="102870"/>
                      <a:pt x="42668" y="102584"/>
                      <a:pt x="42668" y="102584"/>
                    </a:cubicBezTo>
                    <a:cubicBezTo>
                      <a:pt x="58004" y="103156"/>
                      <a:pt x="47336" y="104299"/>
                      <a:pt x="41430" y="105537"/>
                    </a:cubicBezTo>
                    <a:cubicBezTo>
                      <a:pt x="46764" y="105537"/>
                      <a:pt x="68386" y="107442"/>
                      <a:pt x="54575" y="105347"/>
                    </a:cubicBezTo>
                    <a:cubicBezTo>
                      <a:pt x="158588" y="108109"/>
                      <a:pt x="297462" y="110109"/>
                      <a:pt x="388140" y="112109"/>
                    </a:cubicBezTo>
                    <a:cubicBezTo>
                      <a:pt x="420525" y="113348"/>
                      <a:pt x="453577" y="106680"/>
                      <a:pt x="482152" y="113729"/>
                    </a:cubicBezTo>
                    <a:cubicBezTo>
                      <a:pt x="477580" y="111919"/>
                      <a:pt x="629885" y="111728"/>
                      <a:pt x="632266" y="112205"/>
                    </a:cubicBezTo>
                    <a:close/>
                  </a:path>
                </a:pathLst>
              </a:custGeom>
              <a:grpFill/>
              <a:ln w="9525" cap="flat">
                <a:noFill/>
                <a:prstDash val="solid"/>
                <a:miter/>
              </a:ln>
            </p:spPr>
            <p:txBody>
              <a:bodyPr rtlCol="0" anchor="ctr"/>
              <a:lstStyle/>
              <a:p>
                <a:pPr algn="ctr"/>
                <a:endParaRPr lang="en-US"/>
              </a:p>
            </p:txBody>
          </p:sp>
        </p:grpSp>
      </p:grpSp>
      <p:sp useBgFill="1">
        <p:nvSpPr>
          <p:cNvPr id="57" name="Rectangle 56">
            <a:extLst>
              <a:ext uri="{FF2B5EF4-FFF2-40B4-BE49-F238E27FC236}">
                <a16:creationId xmlns:a16="http://schemas.microsoft.com/office/drawing/2014/main" id="{3DDA25CA-ED38-3BFE-618E-E00E2F2D7A7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dirty="0"/>
          </a:p>
        </p:txBody>
      </p:sp>
      <p:sp>
        <p:nvSpPr>
          <p:cNvPr id="58" name="Title 1">
            <a:extLst>
              <a:ext uri="{FF2B5EF4-FFF2-40B4-BE49-F238E27FC236}">
                <a16:creationId xmlns:a16="http://schemas.microsoft.com/office/drawing/2014/main" id="{56E19890-9825-AFA8-4BEA-EB4060271D75}"/>
              </a:ext>
            </a:extLst>
          </p:cNvPr>
          <p:cNvSpPr txBox="1">
            <a:spLocks/>
          </p:cNvSpPr>
          <p:nvPr/>
        </p:nvSpPr>
        <p:spPr>
          <a:xfrm>
            <a:off x="525717" y="787068"/>
            <a:ext cx="4950173" cy="1455091"/>
          </a:xfrm>
          <a:prstGeom prst="rect">
            <a:avLst/>
          </a:prstGeom>
        </p:spPr>
        <p:txBody>
          <a:bodyPr vert="horz" lIns="91440" tIns="45720" rIns="91440" bIns="45720" rtlCol="0" anchor="b">
            <a:norm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r>
              <a:rPr lang="en-US" sz="2000"/>
              <a:t>Component 1 – Group presentation</a:t>
            </a:r>
            <a:br>
              <a:rPr lang="en-US" sz="2000"/>
            </a:br>
            <a:br>
              <a:rPr lang="en-US" sz="2000"/>
            </a:br>
            <a:r>
              <a:rPr lang="en-US" sz="2000" b="1"/>
              <a:t>Project Management Pitch</a:t>
            </a:r>
            <a:br>
              <a:rPr lang="en-US" sz="2000" b="1"/>
            </a:br>
            <a:r>
              <a:rPr lang="en-US" sz="2000" b="1"/>
              <a:t>Smethwick Nursery</a:t>
            </a:r>
          </a:p>
        </p:txBody>
      </p:sp>
      <p:sp>
        <p:nvSpPr>
          <p:cNvPr id="59" name="Freeform: Shape 58">
            <a:extLst>
              <a:ext uri="{FF2B5EF4-FFF2-40B4-BE49-F238E27FC236}">
                <a16:creationId xmlns:a16="http://schemas.microsoft.com/office/drawing/2014/main" id="{A0DB5972-E771-25C2-4EDA-BC548745501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615182" y="-615181"/>
            <a:ext cx="1085312" cy="2315675"/>
          </a:xfrm>
          <a:custGeom>
            <a:avLst/>
            <a:gdLst>
              <a:gd name="connsiteX0" fmla="*/ 0 w 1085312"/>
              <a:gd name="connsiteY0" fmla="*/ 2315675 h 2315675"/>
              <a:gd name="connsiteX1" fmla="*/ 0 w 1085312"/>
              <a:gd name="connsiteY1" fmla="*/ 0 h 2315675"/>
              <a:gd name="connsiteX2" fmla="*/ 53089 w 1085312"/>
              <a:gd name="connsiteY2" fmla="*/ 4542 h 2315675"/>
              <a:gd name="connsiteX3" fmla="*/ 790077 w 1085312"/>
              <a:gd name="connsiteY3" fmla="*/ 872756 h 2315675"/>
              <a:gd name="connsiteX4" fmla="*/ 1085252 w 1085312"/>
              <a:gd name="connsiteY4" fmla="*/ 1943649 h 2315675"/>
              <a:gd name="connsiteX5" fmla="*/ 1064832 w 1085312"/>
              <a:gd name="connsiteY5" fmla="*/ 2198094 h 2315675"/>
              <a:gd name="connsiteX6" fmla="*/ 1043734 w 1085312"/>
              <a:gd name="connsiteY6" fmla="*/ 2315675 h 2315675"/>
              <a:gd name="connsiteX7" fmla="*/ 0 w 1085312"/>
              <a:gd name="connsiteY7" fmla="*/ 2315675 h 23156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085312" h="2315675">
                <a:moveTo>
                  <a:pt x="0" y="2315675"/>
                </a:moveTo>
                <a:lnTo>
                  <a:pt x="0" y="0"/>
                </a:lnTo>
                <a:lnTo>
                  <a:pt x="53089" y="4542"/>
                </a:lnTo>
                <a:cubicBezTo>
                  <a:pt x="405263" y="73503"/>
                  <a:pt x="612623" y="486635"/>
                  <a:pt x="790077" y="872756"/>
                </a:cubicBezTo>
                <a:cubicBezTo>
                  <a:pt x="937425" y="1193596"/>
                  <a:pt x="1088787" y="1533232"/>
                  <a:pt x="1085252" y="1943649"/>
                </a:cubicBezTo>
                <a:cubicBezTo>
                  <a:pt x="1084528" y="2029058"/>
                  <a:pt x="1077341" y="2113833"/>
                  <a:pt x="1064832" y="2198094"/>
                </a:cubicBezTo>
                <a:lnTo>
                  <a:pt x="1043734" y="2315675"/>
                </a:lnTo>
                <a:lnTo>
                  <a:pt x="0" y="2315675"/>
                </a:lnTo>
                <a:close/>
              </a:path>
            </a:pathLst>
          </a:custGeom>
          <a:solidFill>
            <a:schemeClr val="accent3">
              <a:lumMod val="40000"/>
              <a:lumOff val="60000"/>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nvGrpSpPr>
          <p:cNvPr id="60" name="Graphic 78">
            <a:extLst>
              <a:ext uri="{FF2B5EF4-FFF2-40B4-BE49-F238E27FC236}">
                <a16:creationId xmlns:a16="http://schemas.microsoft.com/office/drawing/2014/main" id="{A2E6FDDB-F924-1B15-F473-180C85829836}"/>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525717" y="2585111"/>
            <a:ext cx="972241" cy="45718"/>
            <a:chOff x="4886325" y="3371754"/>
            <a:chExt cx="2418492" cy="113728"/>
          </a:xfrm>
          <a:solidFill>
            <a:schemeClr val="accent1"/>
          </a:solidFill>
        </p:grpSpPr>
        <p:sp>
          <p:nvSpPr>
            <p:cNvPr id="61" name="Graphic 78">
              <a:extLst>
                <a:ext uri="{FF2B5EF4-FFF2-40B4-BE49-F238E27FC236}">
                  <a16:creationId xmlns:a16="http://schemas.microsoft.com/office/drawing/2014/main" id="{E96A5027-B05E-33B7-C434-FDC0D80B688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886325" y="3428428"/>
              <a:ext cx="2418302" cy="9525"/>
            </a:xfrm>
            <a:custGeom>
              <a:avLst/>
              <a:gdLst>
                <a:gd name="connsiteX0" fmla="*/ 0 w 2418302"/>
                <a:gd name="connsiteY0" fmla="*/ 0 h 9525"/>
                <a:gd name="connsiteX1" fmla="*/ 2418302 w 2418302"/>
                <a:gd name="connsiteY1" fmla="*/ 0 h 9525"/>
              </a:gdLst>
              <a:ahLst/>
              <a:cxnLst>
                <a:cxn ang="0">
                  <a:pos x="connsiteX0" y="connsiteY0"/>
                </a:cxn>
                <a:cxn ang="0">
                  <a:pos x="connsiteX1" y="connsiteY1"/>
                </a:cxn>
              </a:cxnLst>
              <a:rect l="l" t="t" r="r" b="b"/>
              <a:pathLst>
                <a:path w="2418302" h="9525">
                  <a:moveTo>
                    <a:pt x="0" y="0"/>
                  </a:moveTo>
                  <a:lnTo>
                    <a:pt x="2418302" y="0"/>
                  </a:lnTo>
                </a:path>
              </a:pathLst>
            </a:custGeom>
            <a:grpFill/>
            <a:ln w="9525" cap="flat">
              <a:noFill/>
              <a:prstDash val="solid"/>
              <a:miter/>
            </a:ln>
          </p:spPr>
          <p:txBody>
            <a:bodyPr rtlCol="0" anchor="ctr"/>
            <a:lstStyle/>
            <a:p>
              <a:pPr algn="ctr"/>
              <a:endParaRPr lang="en-US"/>
            </a:p>
          </p:txBody>
        </p:sp>
        <p:grpSp>
          <p:nvGrpSpPr>
            <p:cNvPr id="62" name="Graphic 78">
              <a:extLst>
                <a:ext uri="{FF2B5EF4-FFF2-40B4-BE49-F238E27FC236}">
                  <a16:creationId xmlns:a16="http://schemas.microsoft.com/office/drawing/2014/main" id="{82D46080-B911-CFA1-6B84-C43B764A80FF}"/>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4886709" y="3371754"/>
              <a:ext cx="2418108" cy="113728"/>
              <a:chOff x="4886709" y="3371754"/>
              <a:chExt cx="2418108" cy="113728"/>
            </a:xfrm>
            <a:grpFill/>
          </p:grpSpPr>
          <p:sp>
            <p:nvSpPr>
              <p:cNvPr id="63" name="Graphic 78">
                <a:extLst>
                  <a:ext uri="{FF2B5EF4-FFF2-40B4-BE49-F238E27FC236}">
                    <a16:creationId xmlns:a16="http://schemas.microsoft.com/office/drawing/2014/main" id="{D7577CE8-18F5-7105-4A89-A92AACDC2F1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895088" y="3474384"/>
                <a:ext cx="32575" cy="2906"/>
              </a:xfrm>
              <a:custGeom>
                <a:avLst/>
                <a:gdLst>
                  <a:gd name="connsiteX0" fmla="*/ 0 w 32575"/>
                  <a:gd name="connsiteY0" fmla="*/ 49 h 2906"/>
                  <a:gd name="connsiteX1" fmla="*/ 32576 w 32575"/>
                  <a:gd name="connsiteY1" fmla="*/ 2907 h 2906"/>
                  <a:gd name="connsiteX2" fmla="*/ 0 w 32575"/>
                  <a:gd name="connsiteY2" fmla="*/ 49 h 2906"/>
                </a:gdLst>
                <a:ahLst/>
                <a:cxnLst>
                  <a:cxn ang="0">
                    <a:pos x="connsiteX0" y="connsiteY0"/>
                  </a:cxn>
                  <a:cxn ang="0">
                    <a:pos x="connsiteX1" y="connsiteY1"/>
                  </a:cxn>
                  <a:cxn ang="0">
                    <a:pos x="connsiteX2" y="connsiteY2"/>
                  </a:cxn>
                </a:cxnLst>
                <a:rect l="l" t="t" r="r" b="b"/>
                <a:pathLst>
                  <a:path w="32575" h="2906">
                    <a:moveTo>
                      <a:pt x="0" y="49"/>
                    </a:moveTo>
                    <a:cubicBezTo>
                      <a:pt x="7430" y="2335"/>
                      <a:pt x="20384" y="2526"/>
                      <a:pt x="32576" y="2907"/>
                    </a:cubicBezTo>
                    <a:cubicBezTo>
                      <a:pt x="23146" y="716"/>
                      <a:pt x="13240" y="-236"/>
                      <a:pt x="0" y="49"/>
                    </a:cubicBezTo>
                    <a:close/>
                  </a:path>
                </a:pathLst>
              </a:custGeom>
              <a:grpFill/>
              <a:ln w="9525" cap="flat">
                <a:noFill/>
                <a:prstDash val="solid"/>
                <a:miter/>
              </a:ln>
            </p:spPr>
            <p:txBody>
              <a:bodyPr rtlCol="0" anchor="ctr"/>
              <a:lstStyle/>
              <a:p>
                <a:pPr algn="ctr"/>
                <a:endParaRPr lang="en-US"/>
              </a:p>
            </p:txBody>
          </p:sp>
          <p:sp>
            <p:nvSpPr>
              <p:cNvPr id="64" name="Graphic 78">
                <a:extLst>
                  <a:ext uri="{FF2B5EF4-FFF2-40B4-BE49-F238E27FC236}">
                    <a16:creationId xmlns:a16="http://schemas.microsoft.com/office/drawing/2014/main" id="{77AFC5B1-CDAC-3421-C105-4AD0302B7F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927758" y="3477344"/>
                <a:ext cx="380" cy="42"/>
              </a:xfrm>
              <a:custGeom>
                <a:avLst/>
                <a:gdLst>
                  <a:gd name="connsiteX0" fmla="*/ 190 w 380"/>
                  <a:gd name="connsiteY0" fmla="*/ 42 h 42"/>
                  <a:gd name="connsiteX1" fmla="*/ 381 w 380"/>
                  <a:gd name="connsiteY1" fmla="*/ 42 h 42"/>
                  <a:gd name="connsiteX2" fmla="*/ 0 w 380"/>
                  <a:gd name="connsiteY2" fmla="*/ 42 h 42"/>
                  <a:gd name="connsiteX3" fmla="*/ 190 w 380"/>
                  <a:gd name="connsiteY3" fmla="*/ 42 h 42"/>
                </a:gdLst>
                <a:ahLst/>
                <a:cxnLst>
                  <a:cxn ang="0">
                    <a:pos x="connsiteX0" y="connsiteY0"/>
                  </a:cxn>
                  <a:cxn ang="0">
                    <a:pos x="connsiteX1" y="connsiteY1"/>
                  </a:cxn>
                  <a:cxn ang="0">
                    <a:pos x="connsiteX2" y="connsiteY2"/>
                  </a:cxn>
                  <a:cxn ang="0">
                    <a:pos x="connsiteX3" y="connsiteY3"/>
                  </a:cxn>
                </a:cxnLst>
                <a:rect l="l" t="t" r="r" b="b"/>
                <a:pathLst>
                  <a:path w="380" h="42">
                    <a:moveTo>
                      <a:pt x="190" y="42"/>
                    </a:moveTo>
                    <a:cubicBezTo>
                      <a:pt x="190" y="42"/>
                      <a:pt x="286" y="42"/>
                      <a:pt x="381" y="42"/>
                    </a:cubicBezTo>
                    <a:cubicBezTo>
                      <a:pt x="190" y="42"/>
                      <a:pt x="95" y="42"/>
                      <a:pt x="0" y="42"/>
                    </a:cubicBezTo>
                    <a:cubicBezTo>
                      <a:pt x="0" y="-53"/>
                      <a:pt x="95" y="42"/>
                      <a:pt x="190" y="42"/>
                    </a:cubicBezTo>
                    <a:close/>
                  </a:path>
                </a:pathLst>
              </a:custGeom>
              <a:grpFill/>
              <a:ln w="9525" cap="flat">
                <a:noFill/>
                <a:prstDash val="solid"/>
                <a:miter/>
              </a:ln>
            </p:spPr>
            <p:txBody>
              <a:bodyPr rtlCol="0" anchor="ctr"/>
              <a:lstStyle/>
              <a:p>
                <a:pPr algn="ctr"/>
                <a:endParaRPr lang="en-US"/>
              </a:p>
            </p:txBody>
          </p:sp>
          <p:sp>
            <p:nvSpPr>
              <p:cNvPr id="65" name="Graphic 78">
                <a:extLst>
                  <a:ext uri="{FF2B5EF4-FFF2-40B4-BE49-F238E27FC236}">
                    <a16:creationId xmlns:a16="http://schemas.microsoft.com/office/drawing/2014/main" id="{A554B2F4-3CF5-5459-D9C1-16A680DFF7C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285577" y="3374517"/>
                <a:ext cx="10001" cy="190"/>
              </a:xfrm>
              <a:custGeom>
                <a:avLst/>
                <a:gdLst>
                  <a:gd name="connsiteX0" fmla="*/ 10001 w 10001"/>
                  <a:gd name="connsiteY0" fmla="*/ 0 h 190"/>
                  <a:gd name="connsiteX1" fmla="*/ 0 w 10001"/>
                  <a:gd name="connsiteY1" fmla="*/ 191 h 190"/>
                  <a:gd name="connsiteX2" fmla="*/ 10001 w 10001"/>
                  <a:gd name="connsiteY2" fmla="*/ 0 h 190"/>
                </a:gdLst>
                <a:ahLst/>
                <a:cxnLst>
                  <a:cxn ang="0">
                    <a:pos x="connsiteX0" y="connsiteY0"/>
                  </a:cxn>
                  <a:cxn ang="0">
                    <a:pos x="connsiteX1" y="connsiteY1"/>
                  </a:cxn>
                  <a:cxn ang="0">
                    <a:pos x="connsiteX2" y="connsiteY2"/>
                  </a:cxn>
                </a:cxnLst>
                <a:rect l="l" t="t" r="r" b="b"/>
                <a:pathLst>
                  <a:path w="10001" h="190">
                    <a:moveTo>
                      <a:pt x="10001" y="0"/>
                    </a:moveTo>
                    <a:cubicBezTo>
                      <a:pt x="6953" y="0"/>
                      <a:pt x="3524" y="95"/>
                      <a:pt x="0" y="191"/>
                    </a:cubicBezTo>
                    <a:cubicBezTo>
                      <a:pt x="3334" y="191"/>
                      <a:pt x="6763" y="191"/>
                      <a:pt x="10001" y="0"/>
                    </a:cubicBezTo>
                    <a:close/>
                  </a:path>
                </a:pathLst>
              </a:custGeom>
              <a:grpFill/>
              <a:ln w="9525" cap="flat">
                <a:noFill/>
                <a:prstDash val="solid"/>
                <a:miter/>
              </a:ln>
            </p:spPr>
            <p:txBody>
              <a:bodyPr rtlCol="0" anchor="ctr"/>
              <a:lstStyle/>
              <a:p>
                <a:pPr algn="ctr"/>
                <a:endParaRPr lang="en-US"/>
              </a:p>
            </p:txBody>
          </p:sp>
          <p:sp>
            <p:nvSpPr>
              <p:cNvPr id="66" name="Graphic 78">
                <a:extLst>
                  <a:ext uri="{FF2B5EF4-FFF2-40B4-BE49-F238E27FC236}">
                    <a16:creationId xmlns:a16="http://schemas.microsoft.com/office/drawing/2014/main" id="{EF8BDFEB-1333-1528-F550-50166413A3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886709" y="3371754"/>
                <a:ext cx="2418108" cy="113728"/>
              </a:xfrm>
              <a:custGeom>
                <a:avLst/>
                <a:gdLst>
                  <a:gd name="connsiteX0" fmla="*/ 632266 w 2418108"/>
                  <a:gd name="connsiteY0" fmla="*/ 112205 h 113728"/>
                  <a:gd name="connsiteX1" fmla="*/ 723039 w 2418108"/>
                  <a:gd name="connsiteY1" fmla="*/ 109538 h 113728"/>
                  <a:gd name="connsiteX2" fmla="*/ 735136 w 2418108"/>
                  <a:gd name="connsiteY2" fmla="*/ 111823 h 113728"/>
                  <a:gd name="connsiteX3" fmla="*/ 752471 w 2418108"/>
                  <a:gd name="connsiteY3" fmla="*/ 108680 h 113728"/>
                  <a:gd name="connsiteX4" fmla="*/ 772569 w 2418108"/>
                  <a:gd name="connsiteY4" fmla="*/ 110585 h 113728"/>
                  <a:gd name="connsiteX5" fmla="*/ 1112993 w 2418108"/>
                  <a:gd name="connsiteY5" fmla="*/ 112967 h 113728"/>
                  <a:gd name="connsiteX6" fmla="*/ 1083465 w 2418108"/>
                  <a:gd name="connsiteY6" fmla="*/ 108776 h 113728"/>
                  <a:gd name="connsiteX7" fmla="*/ 1296825 w 2418108"/>
                  <a:gd name="connsiteY7" fmla="*/ 108966 h 113728"/>
                  <a:gd name="connsiteX8" fmla="*/ 1346736 w 2418108"/>
                  <a:gd name="connsiteY8" fmla="*/ 103632 h 113728"/>
                  <a:gd name="connsiteX9" fmla="*/ 1360643 w 2418108"/>
                  <a:gd name="connsiteY9" fmla="*/ 107633 h 113728"/>
                  <a:gd name="connsiteX10" fmla="*/ 1381788 w 2418108"/>
                  <a:gd name="connsiteY10" fmla="*/ 107442 h 113728"/>
                  <a:gd name="connsiteX11" fmla="*/ 1371692 w 2418108"/>
                  <a:gd name="connsiteY11" fmla="*/ 106490 h 113728"/>
                  <a:gd name="connsiteX12" fmla="*/ 1430080 w 2418108"/>
                  <a:gd name="connsiteY12" fmla="*/ 105537 h 113728"/>
                  <a:gd name="connsiteX13" fmla="*/ 1420269 w 2418108"/>
                  <a:gd name="connsiteY13" fmla="*/ 104108 h 113728"/>
                  <a:gd name="connsiteX14" fmla="*/ 1455702 w 2418108"/>
                  <a:gd name="connsiteY14" fmla="*/ 107061 h 113728"/>
                  <a:gd name="connsiteX15" fmla="*/ 1439414 w 2418108"/>
                  <a:gd name="connsiteY15" fmla="*/ 108109 h 113728"/>
                  <a:gd name="connsiteX16" fmla="*/ 1503613 w 2418108"/>
                  <a:gd name="connsiteY16" fmla="*/ 105918 h 113728"/>
                  <a:gd name="connsiteX17" fmla="*/ 1495802 w 2418108"/>
                  <a:gd name="connsiteY17" fmla="*/ 105823 h 113728"/>
                  <a:gd name="connsiteX18" fmla="*/ 1695923 w 2418108"/>
                  <a:gd name="connsiteY18" fmla="*/ 95155 h 113728"/>
                  <a:gd name="connsiteX19" fmla="*/ 1684016 w 2418108"/>
                  <a:gd name="connsiteY19" fmla="*/ 92488 h 113728"/>
                  <a:gd name="connsiteX20" fmla="*/ 1706210 w 2418108"/>
                  <a:gd name="connsiteY20" fmla="*/ 90202 h 113728"/>
                  <a:gd name="connsiteX21" fmla="*/ 1693351 w 2418108"/>
                  <a:gd name="connsiteY21" fmla="*/ 98108 h 113728"/>
                  <a:gd name="connsiteX22" fmla="*/ 2058539 w 2418108"/>
                  <a:gd name="connsiteY22" fmla="*/ 102203 h 113728"/>
                  <a:gd name="connsiteX23" fmla="*/ 2064540 w 2418108"/>
                  <a:gd name="connsiteY23" fmla="*/ 95060 h 113728"/>
                  <a:gd name="connsiteX24" fmla="*/ 2227132 w 2418108"/>
                  <a:gd name="connsiteY24" fmla="*/ 96203 h 113728"/>
                  <a:gd name="connsiteX25" fmla="*/ 2245229 w 2418108"/>
                  <a:gd name="connsiteY25" fmla="*/ 96869 h 113728"/>
                  <a:gd name="connsiteX26" fmla="*/ 2254278 w 2418108"/>
                  <a:gd name="connsiteY26" fmla="*/ 94393 h 113728"/>
                  <a:gd name="connsiteX27" fmla="*/ 2418108 w 2418108"/>
                  <a:gd name="connsiteY27" fmla="*/ 5810 h 113728"/>
                  <a:gd name="connsiteX28" fmla="*/ 2399058 w 2418108"/>
                  <a:gd name="connsiteY28" fmla="*/ 2858 h 113728"/>
                  <a:gd name="connsiteX29" fmla="*/ 2241039 w 2418108"/>
                  <a:gd name="connsiteY29" fmla="*/ 1905 h 113728"/>
                  <a:gd name="connsiteX30" fmla="*/ 2243991 w 2418108"/>
                  <a:gd name="connsiteY30" fmla="*/ 1048 h 113728"/>
                  <a:gd name="connsiteX31" fmla="*/ 2197128 w 2418108"/>
                  <a:gd name="connsiteY31" fmla="*/ 0 h 113728"/>
                  <a:gd name="connsiteX32" fmla="*/ 1710591 w 2418108"/>
                  <a:gd name="connsiteY32" fmla="*/ 6287 h 113728"/>
                  <a:gd name="connsiteX33" fmla="*/ 1713353 w 2418108"/>
                  <a:gd name="connsiteY33" fmla="*/ 5906 h 113728"/>
                  <a:gd name="connsiteX34" fmla="*/ 1210814 w 2418108"/>
                  <a:gd name="connsiteY34" fmla="*/ 7715 h 113728"/>
                  <a:gd name="connsiteX35" fmla="*/ 684463 w 2418108"/>
                  <a:gd name="connsiteY35" fmla="*/ 13716 h 113728"/>
                  <a:gd name="connsiteX36" fmla="*/ 687511 w 2418108"/>
                  <a:gd name="connsiteY36" fmla="*/ 12859 h 113728"/>
                  <a:gd name="connsiteX37" fmla="*/ 435670 w 2418108"/>
                  <a:gd name="connsiteY37" fmla="*/ 12192 h 113728"/>
                  <a:gd name="connsiteX38" fmla="*/ 440718 w 2418108"/>
                  <a:gd name="connsiteY38" fmla="*/ 12668 h 113728"/>
                  <a:gd name="connsiteX39" fmla="*/ 386807 w 2418108"/>
                  <a:gd name="connsiteY39" fmla="*/ 9906 h 113728"/>
                  <a:gd name="connsiteX40" fmla="*/ 16856 w 2418108"/>
                  <a:gd name="connsiteY40" fmla="*/ 12192 h 113728"/>
                  <a:gd name="connsiteX41" fmla="*/ 63528 w 2418108"/>
                  <a:gd name="connsiteY41" fmla="*/ 102870 h 113728"/>
                  <a:gd name="connsiteX42" fmla="*/ 42668 w 2418108"/>
                  <a:gd name="connsiteY42" fmla="*/ 102584 h 113728"/>
                  <a:gd name="connsiteX43" fmla="*/ 41430 w 2418108"/>
                  <a:gd name="connsiteY43" fmla="*/ 105537 h 113728"/>
                  <a:gd name="connsiteX44" fmla="*/ 54575 w 2418108"/>
                  <a:gd name="connsiteY44" fmla="*/ 105347 h 113728"/>
                  <a:gd name="connsiteX45" fmla="*/ 388140 w 2418108"/>
                  <a:gd name="connsiteY45" fmla="*/ 112109 h 113728"/>
                  <a:gd name="connsiteX46" fmla="*/ 482152 w 2418108"/>
                  <a:gd name="connsiteY46" fmla="*/ 113729 h 113728"/>
                  <a:gd name="connsiteX47" fmla="*/ 632266 w 2418108"/>
                  <a:gd name="connsiteY47" fmla="*/ 112205 h 1137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2418108" h="113728">
                    <a:moveTo>
                      <a:pt x="632266" y="112205"/>
                    </a:moveTo>
                    <a:cubicBezTo>
                      <a:pt x="656364" y="104680"/>
                      <a:pt x="694940" y="114110"/>
                      <a:pt x="723039" y="109538"/>
                    </a:cubicBezTo>
                    <a:cubicBezTo>
                      <a:pt x="722849" y="109919"/>
                      <a:pt x="735898" y="110109"/>
                      <a:pt x="735136" y="111823"/>
                    </a:cubicBezTo>
                    <a:cubicBezTo>
                      <a:pt x="735041" y="108776"/>
                      <a:pt x="767616" y="112300"/>
                      <a:pt x="752471" y="108680"/>
                    </a:cubicBezTo>
                    <a:cubicBezTo>
                      <a:pt x="754757" y="107633"/>
                      <a:pt x="790571" y="107633"/>
                      <a:pt x="772569" y="110585"/>
                    </a:cubicBezTo>
                    <a:cubicBezTo>
                      <a:pt x="822099" y="111633"/>
                      <a:pt x="1059653" y="114395"/>
                      <a:pt x="1112993" y="112967"/>
                    </a:cubicBezTo>
                    <a:cubicBezTo>
                      <a:pt x="1106135" y="110776"/>
                      <a:pt x="1089656" y="112205"/>
                      <a:pt x="1083465" y="108776"/>
                    </a:cubicBezTo>
                    <a:cubicBezTo>
                      <a:pt x="1153950" y="111728"/>
                      <a:pt x="1230626" y="113157"/>
                      <a:pt x="1296825" y="108966"/>
                    </a:cubicBezTo>
                    <a:cubicBezTo>
                      <a:pt x="1277680" y="103251"/>
                      <a:pt x="1356071" y="110966"/>
                      <a:pt x="1346736" y="103632"/>
                    </a:cubicBezTo>
                    <a:cubicBezTo>
                      <a:pt x="1351213" y="105347"/>
                      <a:pt x="1374454" y="106109"/>
                      <a:pt x="1360643" y="107633"/>
                    </a:cubicBezTo>
                    <a:cubicBezTo>
                      <a:pt x="1368548" y="107728"/>
                      <a:pt x="1376168" y="108299"/>
                      <a:pt x="1381788" y="107442"/>
                    </a:cubicBezTo>
                    <a:lnTo>
                      <a:pt x="1371692" y="106490"/>
                    </a:lnTo>
                    <a:cubicBezTo>
                      <a:pt x="1398266" y="106013"/>
                      <a:pt x="1412744" y="108680"/>
                      <a:pt x="1430080" y="105537"/>
                    </a:cubicBezTo>
                    <a:lnTo>
                      <a:pt x="1420269" y="104108"/>
                    </a:lnTo>
                    <a:cubicBezTo>
                      <a:pt x="1436176" y="103918"/>
                      <a:pt x="1449416" y="103632"/>
                      <a:pt x="1455702" y="107061"/>
                    </a:cubicBezTo>
                    <a:lnTo>
                      <a:pt x="1439414" y="108109"/>
                    </a:lnTo>
                    <a:cubicBezTo>
                      <a:pt x="1465799" y="108014"/>
                      <a:pt x="1481610" y="107823"/>
                      <a:pt x="1503613" y="105918"/>
                    </a:cubicBezTo>
                    <a:lnTo>
                      <a:pt x="1495802" y="105823"/>
                    </a:lnTo>
                    <a:cubicBezTo>
                      <a:pt x="1523806" y="102394"/>
                      <a:pt x="1670110" y="99441"/>
                      <a:pt x="1695923" y="95155"/>
                    </a:cubicBezTo>
                    <a:lnTo>
                      <a:pt x="1684016" y="92488"/>
                    </a:lnTo>
                    <a:lnTo>
                      <a:pt x="1706210" y="90202"/>
                    </a:lnTo>
                    <a:cubicBezTo>
                      <a:pt x="1703543" y="90202"/>
                      <a:pt x="1695542" y="98965"/>
                      <a:pt x="1693351" y="98108"/>
                    </a:cubicBezTo>
                    <a:cubicBezTo>
                      <a:pt x="1757549" y="99441"/>
                      <a:pt x="2045109" y="91345"/>
                      <a:pt x="2058539" y="102203"/>
                    </a:cubicBezTo>
                    <a:cubicBezTo>
                      <a:pt x="2079780" y="101917"/>
                      <a:pt x="2071303" y="103918"/>
                      <a:pt x="2064540" y="95060"/>
                    </a:cubicBezTo>
                    <a:cubicBezTo>
                      <a:pt x="2086638" y="95441"/>
                      <a:pt x="2259707" y="88773"/>
                      <a:pt x="2227132" y="96203"/>
                    </a:cubicBezTo>
                    <a:cubicBezTo>
                      <a:pt x="2232371" y="96298"/>
                      <a:pt x="2240372" y="95917"/>
                      <a:pt x="2245229" y="96869"/>
                    </a:cubicBezTo>
                    <a:cubicBezTo>
                      <a:pt x="2235704" y="94583"/>
                      <a:pt x="2261708" y="95345"/>
                      <a:pt x="2254278" y="94393"/>
                    </a:cubicBezTo>
                    <a:cubicBezTo>
                      <a:pt x="2395724" y="108776"/>
                      <a:pt x="2341527" y="36576"/>
                      <a:pt x="2418108" y="5810"/>
                    </a:cubicBezTo>
                    <a:cubicBezTo>
                      <a:pt x="2398772" y="4763"/>
                      <a:pt x="2335717" y="7239"/>
                      <a:pt x="2399058" y="2858"/>
                    </a:cubicBezTo>
                    <a:cubicBezTo>
                      <a:pt x="2343527" y="-572"/>
                      <a:pt x="2296283" y="1238"/>
                      <a:pt x="2241039" y="1905"/>
                    </a:cubicBezTo>
                    <a:lnTo>
                      <a:pt x="2243991" y="1048"/>
                    </a:lnTo>
                    <a:cubicBezTo>
                      <a:pt x="2234181" y="-381"/>
                      <a:pt x="2214845" y="1524"/>
                      <a:pt x="2197128" y="0"/>
                    </a:cubicBezTo>
                    <a:cubicBezTo>
                      <a:pt x="2115880" y="6096"/>
                      <a:pt x="1816128" y="3524"/>
                      <a:pt x="1710591" y="6287"/>
                    </a:cubicBezTo>
                    <a:lnTo>
                      <a:pt x="1713353" y="5906"/>
                    </a:lnTo>
                    <a:cubicBezTo>
                      <a:pt x="1577146" y="5429"/>
                      <a:pt x="1349308" y="11240"/>
                      <a:pt x="1210814" y="7715"/>
                    </a:cubicBezTo>
                    <a:cubicBezTo>
                      <a:pt x="1095848" y="23717"/>
                      <a:pt x="819051" y="5429"/>
                      <a:pt x="684463" y="13716"/>
                    </a:cubicBezTo>
                    <a:lnTo>
                      <a:pt x="687511" y="12859"/>
                    </a:lnTo>
                    <a:cubicBezTo>
                      <a:pt x="655316" y="14192"/>
                      <a:pt x="473008" y="10954"/>
                      <a:pt x="435670" y="12192"/>
                    </a:cubicBezTo>
                    <a:lnTo>
                      <a:pt x="440718" y="12668"/>
                    </a:lnTo>
                    <a:cubicBezTo>
                      <a:pt x="408047" y="14764"/>
                      <a:pt x="412524" y="11049"/>
                      <a:pt x="386807" y="9906"/>
                    </a:cubicBezTo>
                    <a:cubicBezTo>
                      <a:pt x="275174" y="28004"/>
                      <a:pt x="142395" y="18764"/>
                      <a:pt x="16856" y="12192"/>
                    </a:cubicBezTo>
                    <a:cubicBezTo>
                      <a:pt x="-6195" y="35528"/>
                      <a:pt x="-17434" y="114395"/>
                      <a:pt x="63528" y="102870"/>
                    </a:cubicBezTo>
                    <a:cubicBezTo>
                      <a:pt x="63528" y="102870"/>
                      <a:pt x="42668" y="102584"/>
                      <a:pt x="42668" y="102584"/>
                    </a:cubicBezTo>
                    <a:cubicBezTo>
                      <a:pt x="58004" y="103156"/>
                      <a:pt x="47336" y="104299"/>
                      <a:pt x="41430" y="105537"/>
                    </a:cubicBezTo>
                    <a:cubicBezTo>
                      <a:pt x="46764" y="105537"/>
                      <a:pt x="68386" y="107442"/>
                      <a:pt x="54575" y="105347"/>
                    </a:cubicBezTo>
                    <a:cubicBezTo>
                      <a:pt x="158588" y="108109"/>
                      <a:pt x="297462" y="110109"/>
                      <a:pt x="388140" y="112109"/>
                    </a:cubicBezTo>
                    <a:cubicBezTo>
                      <a:pt x="420525" y="113348"/>
                      <a:pt x="453577" y="106680"/>
                      <a:pt x="482152" y="113729"/>
                    </a:cubicBezTo>
                    <a:cubicBezTo>
                      <a:pt x="477580" y="111919"/>
                      <a:pt x="629885" y="111728"/>
                      <a:pt x="632266" y="112205"/>
                    </a:cubicBezTo>
                    <a:close/>
                  </a:path>
                </a:pathLst>
              </a:custGeom>
              <a:grpFill/>
              <a:ln w="9525" cap="flat">
                <a:noFill/>
                <a:prstDash val="solid"/>
                <a:miter/>
              </a:ln>
            </p:spPr>
            <p:txBody>
              <a:bodyPr rtlCol="0" anchor="ctr"/>
              <a:lstStyle/>
              <a:p>
                <a:pPr algn="ctr"/>
                <a:endParaRPr lang="en-US"/>
              </a:p>
            </p:txBody>
          </p:sp>
        </p:grpSp>
      </p:grpSp>
      <p:sp>
        <p:nvSpPr>
          <p:cNvPr id="67" name="Subtitle 2">
            <a:extLst>
              <a:ext uri="{FF2B5EF4-FFF2-40B4-BE49-F238E27FC236}">
                <a16:creationId xmlns:a16="http://schemas.microsoft.com/office/drawing/2014/main" id="{3C014084-321F-FD1D-34CD-3C2129C957E6}"/>
              </a:ext>
            </a:extLst>
          </p:cNvPr>
          <p:cNvSpPr txBox="1">
            <a:spLocks/>
          </p:cNvSpPr>
          <p:nvPr/>
        </p:nvSpPr>
        <p:spPr>
          <a:xfrm>
            <a:off x="525717" y="2796427"/>
            <a:ext cx="4950173" cy="3274503"/>
          </a:xfrm>
          <a:prstGeom prst="rect">
            <a:avLst/>
          </a:prstGeom>
        </p:spPr>
        <p:txBody>
          <a:bodyPr vert="horz" lIns="91440" tIns="45720" rIns="91440" bIns="45720" rtlCol="0">
            <a:normAutofit fontScale="92500" lnSpcReduction="10000"/>
          </a:bodyPr>
          <a:lstStyle>
            <a:lvl1pPr marL="0" indent="0" algn="ctr" defTabSz="914400" rtl="0" eaLnBrk="1" latinLnBrk="0" hangingPunct="1">
              <a:lnSpc>
                <a:spcPct val="90000"/>
              </a:lnSpc>
              <a:spcBef>
                <a:spcPts val="1000"/>
              </a:spcBef>
              <a:buFont typeface="Arial" panose="020B0604020202020204" pitchFamily="34" charset="0"/>
              <a:buNone/>
              <a:defRPr sz="2400" kern="1200">
                <a:solidFill>
                  <a:schemeClr val="tx1"/>
                </a:solidFill>
                <a:latin typeface="+mn-lt"/>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pPr>
              <a:lnSpc>
                <a:spcPct val="100000"/>
              </a:lnSpc>
              <a:spcAft>
                <a:spcPts val="800"/>
              </a:spcAft>
            </a:pPr>
            <a:r>
              <a:rPr lang="en-US" dirty="0"/>
              <a:t>Students Group:</a:t>
            </a:r>
            <a:br>
              <a:rPr lang="en-US" dirty="0"/>
            </a:br>
            <a:r>
              <a:rPr lang="en-US" dirty="0"/>
              <a:t> Samir Mhanna (2119514)</a:t>
            </a:r>
            <a:br>
              <a:rPr lang="en-US" dirty="0"/>
            </a:br>
            <a:r>
              <a:rPr lang="en-US" dirty="0" err="1"/>
              <a:t>Haleema</a:t>
            </a:r>
            <a:r>
              <a:rPr lang="en-US" dirty="0"/>
              <a:t> Qureshi (2112158)</a:t>
            </a:r>
            <a:br>
              <a:rPr lang="en-US" dirty="0"/>
            </a:br>
            <a:r>
              <a:rPr lang="en-US" dirty="0"/>
              <a:t>Jahangir </a:t>
            </a:r>
            <a:r>
              <a:rPr lang="en-US" dirty="0" err="1"/>
              <a:t>Savojolagh</a:t>
            </a:r>
            <a:r>
              <a:rPr lang="en-US" dirty="0"/>
              <a:t> (2109914)</a:t>
            </a:r>
            <a:br>
              <a:rPr lang="en-US" dirty="0"/>
            </a:br>
            <a:endParaRPr lang="en-US" dirty="0"/>
          </a:p>
          <a:p>
            <a:pPr>
              <a:lnSpc>
                <a:spcPct val="100000"/>
              </a:lnSpc>
              <a:spcAft>
                <a:spcPts val="800"/>
              </a:spcAft>
            </a:pPr>
            <a:r>
              <a:rPr lang="en-US" dirty="0"/>
              <a:t>Lecturer Name: Dr. </a:t>
            </a:r>
            <a:r>
              <a:rPr lang="en-US" dirty="0" err="1"/>
              <a:t>Bente</a:t>
            </a:r>
            <a:r>
              <a:rPr lang="en-US" dirty="0"/>
              <a:t> Fatema</a:t>
            </a:r>
          </a:p>
          <a:p>
            <a:pPr>
              <a:lnSpc>
                <a:spcPct val="100000"/>
              </a:lnSpc>
              <a:spcAft>
                <a:spcPts val="800"/>
              </a:spcAft>
            </a:pPr>
            <a:r>
              <a:rPr lang="en-US" dirty="0"/>
              <a:t>Managing Projects in the </a:t>
            </a:r>
            <a:r>
              <a:rPr lang="en-US" dirty="0" err="1"/>
              <a:t>Organisation</a:t>
            </a:r>
            <a:br>
              <a:rPr lang="en-US" dirty="0"/>
            </a:br>
            <a:r>
              <a:rPr lang="en-US" dirty="0"/>
              <a:t>(BMSW 5104)</a:t>
            </a:r>
          </a:p>
          <a:p>
            <a:pPr indent="-228600">
              <a:lnSpc>
                <a:spcPct val="100000"/>
              </a:lnSpc>
              <a:buFont typeface="Arial" panose="020B0604020202020204" pitchFamily="34" charset="0"/>
              <a:buChar char="•"/>
            </a:pPr>
            <a:endParaRPr lang="en-US" dirty="0"/>
          </a:p>
        </p:txBody>
      </p:sp>
      <p:pic>
        <p:nvPicPr>
          <p:cNvPr id="68" name="Picture 67" descr="A group of kids playing with toys&#10;&#10;Description automatically generated">
            <a:extLst>
              <a:ext uri="{FF2B5EF4-FFF2-40B4-BE49-F238E27FC236}">
                <a16:creationId xmlns:a16="http://schemas.microsoft.com/office/drawing/2014/main" id="{DCE0EC0C-0413-4FB4-021D-02DDAE3E2A9F}"/>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23940" r="10137" b="1"/>
          <a:stretch/>
        </p:blipFill>
        <p:spPr>
          <a:xfrm>
            <a:off x="6002404" y="564012"/>
            <a:ext cx="5606888" cy="5677185"/>
          </a:xfrm>
          <a:prstGeom prst="rect">
            <a:avLst/>
          </a:prstGeom>
        </p:spPr>
      </p:pic>
      <p:sp>
        <p:nvSpPr>
          <p:cNvPr id="69" name="Freeform: Shape 68">
            <a:extLst>
              <a:ext uri="{FF2B5EF4-FFF2-40B4-BE49-F238E27FC236}">
                <a16:creationId xmlns:a16="http://schemas.microsoft.com/office/drawing/2014/main" id="{846A9E3C-3359-E94E-8536-3F8D0DEE7E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753030" y="5516668"/>
            <a:ext cx="2438970" cy="1341332"/>
          </a:xfrm>
          <a:custGeom>
            <a:avLst/>
            <a:gdLst>
              <a:gd name="connsiteX0" fmla="*/ 2025355 w 2438970"/>
              <a:gd name="connsiteY0" fmla="*/ 235 h 1341332"/>
              <a:gd name="connsiteX1" fmla="*/ 2381960 w 2438970"/>
              <a:gd name="connsiteY1" fmla="*/ 44517 h 1341332"/>
              <a:gd name="connsiteX2" fmla="*/ 2438970 w 2438970"/>
              <a:gd name="connsiteY2" fmla="*/ 58872 h 1341332"/>
              <a:gd name="connsiteX3" fmla="*/ 2438970 w 2438970"/>
              <a:gd name="connsiteY3" fmla="*/ 1341332 h 1341332"/>
              <a:gd name="connsiteX4" fmla="*/ 0 w 2438970"/>
              <a:gd name="connsiteY4" fmla="*/ 1341332 h 1341332"/>
              <a:gd name="connsiteX5" fmla="*/ 13333 w 2438970"/>
              <a:gd name="connsiteY5" fmla="*/ 1328018 h 1341332"/>
              <a:gd name="connsiteX6" fmla="*/ 936262 w 2438970"/>
              <a:gd name="connsiteY6" fmla="*/ 459947 h 1341332"/>
              <a:gd name="connsiteX7" fmla="*/ 1554028 w 2438970"/>
              <a:gd name="connsiteY7" fmla="*/ 71153 h 1341332"/>
              <a:gd name="connsiteX8" fmla="*/ 2025355 w 2438970"/>
              <a:gd name="connsiteY8" fmla="*/ 235 h 13413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38970" h="1341332">
                <a:moveTo>
                  <a:pt x="2025355" y="235"/>
                </a:moveTo>
                <a:cubicBezTo>
                  <a:pt x="2143847" y="2306"/>
                  <a:pt x="2262766" y="17993"/>
                  <a:pt x="2381960" y="44517"/>
                </a:cubicBezTo>
                <a:lnTo>
                  <a:pt x="2438970" y="58872"/>
                </a:lnTo>
                <a:lnTo>
                  <a:pt x="2438970" y="1341332"/>
                </a:lnTo>
                <a:lnTo>
                  <a:pt x="0" y="1341332"/>
                </a:lnTo>
                <a:lnTo>
                  <a:pt x="13333" y="1328018"/>
                </a:lnTo>
                <a:cubicBezTo>
                  <a:pt x="324723" y="1028950"/>
                  <a:pt x="645390" y="738459"/>
                  <a:pt x="936262" y="459947"/>
                </a:cubicBezTo>
                <a:cubicBezTo>
                  <a:pt x="1139660" y="265152"/>
                  <a:pt x="1345794" y="140817"/>
                  <a:pt x="1554028" y="71153"/>
                </a:cubicBezTo>
                <a:cubicBezTo>
                  <a:pt x="1710136" y="18918"/>
                  <a:pt x="1867365" y="-2526"/>
                  <a:pt x="2025355" y="235"/>
                </a:cubicBezTo>
                <a:close/>
              </a:path>
            </a:pathLst>
          </a:custGeom>
          <a:solidFill>
            <a:schemeClr val="accent2">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nvGrpSpPr>
          <p:cNvPr id="70" name="Group 69">
            <a:extLst>
              <a:ext uri="{FF2B5EF4-FFF2-40B4-BE49-F238E27FC236}">
                <a16:creationId xmlns:a16="http://schemas.microsoft.com/office/drawing/2014/main" id="{6EE99AEA-CA5E-50D9-EEAE-C04FBFE5CC0D}"/>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10776050" y="5204025"/>
            <a:ext cx="886141" cy="802496"/>
            <a:chOff x="10948005" y="3272152"/>
            <a:chExt cx="868640" cy="786648"/>
          </a:xfrm>
          <a:solidFill>
            <a:schemeClr val="accent1"/>
          </a:solidFill>
        </p:grpSpPr>
        <p:sp>
          <p:nvSpPr>
            <p:cNvPr id="71" name="Freeform: Shape 70">
              <a:extLst>
                <a:ext uri="{FF2B5EF4-FFF2-40B4-BE49-F238E27FC236}">
                  <a16:creationId xmlns:a16="http://schemas.microsoft.com/office/drawing/2014/main" id="{0FF14E32-82A7-4ED4-173B-0DA7F0C55AF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194317" y="3944888"/>
              <a:ext cx="128449" cy="113912"/>
            </a:xfrm>
            <a:custGeom>
              <a:avLst/>
              <a:gdLst>
                <a:gd name="connsiteX0" fmla="*/ 237621 w 453152"/>
                <a:gd name="connsiteY0" fmla="*/ 965 h 401867"/>
                <a:gd name="connsiteX1" fmla="*/ 370246 w 453152"/>
                <a:gd name="connsiteY1" fmla="*/ 23666 h 401867"/>
                <a:gd name="connsiteX2" fmla="*/ 437392 w 453152"/>
                <a:gd name="connsiteY2" fmla="*/ 198545 h 401867"/>
                <a:gd name="connsiteX3" fmla="*/ 67745 w 453152"/>
                <a:gd name="connsiteY3" fmla="*/ 392003 h 401867"/>
                <a:gd name="connsiteX4" fmla="*/ 911 w 453152"/>
                <a:gd name="connsiteY4" fmla="*/ 254095 h 401867"/>
                <a:gd name="connsiteX5" fmla="*/ 115564 w 453152"/>
                <a:gd name="connsiteY5" fmla="*/ 51160 h 401867"/>
                <a:gd name="connsiteX6" fmla="*/ 237621 w 453152"/>
                <a:gd name="connsiteY6" fmla="*/ 965 h 4018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53152" h="401867">
                  <a:moveTo>
                    <a:pt x="237621" y="965"/>
                  </a:moveTo>
                  <a:cubicBezTo>
                    <a:pt x="283632" y="-2971"/>
                    <a:pt x="331405" y="5243"/>
                    <a:pt x="370246" y="23666"/>
                  </a:cubicBezTo>
                  <a:cubicBezTo>
                    <a:pt x="436830" y="55275"/>
                    <a:pt x="477168" y="116810"/>
                    <a:pt x="437392" y="198545"/>
                  </a:cubicBezTo>
                  <a:cubicBezTo>
                    <a:pt x="391568" y="292624"/>
                    <a:pt x="176850" y="441630"/>
                    <a:pt x="67745" y="392003"/>
                  </a:cubicBezTo>
                  <a:cubicBezTo>
                    <a:pt x="18056" y="369372"/>
                    <a:pt x="-5012" y="308398"/>
                    <a:pt x="911" y="254095"/>
                  </a:cubicBezTo>
                  <a:cubicBezTo>
                    <a:pt x="9203" y="178033"/>
                    <a:pt x="61012" y="103094"/>
                    <a:pt x="115564" y="51160"/>
                  </a:cubicBezTo>
                  <a:cubicBezTo>
                    <a:pt x="147361" y="20985"/>
                    <a:pt x="191610" y="4900"/>
                    <a:pt x="237621" y="96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72" name="Freeform: Shape 71">
              <a:extLst>
                <a:ext uri="{FF2B5EF4-FFF2-40B4-BE49-F238E27FC236}">
                  <a16:creationId xmlns:a16="http://schemas.microsoft.com/office/drawing/2014/main" id="{ABEBCF2E-F5FE-B74E-160E-62BE2EF4588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53045" y="3808430"/>
              <a:ext cx="144912" cy="193414"/>
            </a:xfrm>
            <a:custGeom>
              <a:avLst/>
              <a:gdLst>
                <a:gd name="connsiteX0" fmla="*/ 390625 w 511232"/>
                <a:gd name="connsiteY0" fmla="*/ 1621 h 682341"/>
                <a:gd name="connsiteX1" fmla="*/ 508142 w 511232"/>
                <a:gd name="connsiteY1" fmla="*/ 64038 h 682341"/>
                <a:gd name="connsiteX2" fmla="*/ 508453 w 511232"/>
                <a:gd name="connsiteY2" fmla="*/ 121832 h 682341"/>
                <a:gd name="connsiteX3" fmla="*/ 316492 w 511232"/>
                <a:gd name="connsiteY3" fmla="*/ 567602 h 682341"/>
                <a:gd name="connsiteX4" fmla="*/ 80265 w 511232"/>
                <a:gd name="connsiteY4" fmla="*/ 640359 h 682341"/>
                <a:gd name="connsiteX5" fmla="*/ 13306 w 511232"/>
                <a:gd name="connsiteY5" fmla="*/ 274828 h 682341"/>
                <a:gd name="connsiteX6" fmla="*/ 140989 w 511232"/>
                <a:gd name="connsiteY6" fmla="*/ 107181 h 682341"/>
                <a:gd name="connsiteX7" fmla="*/ 390625 w 511232"/>
                <a:gd name="connsiteY7" fmla="*/ 1621 h 6823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11232" h="682341">
                  <a:moveTo>
                    <a:pt x="390625" y="1621"/>
                  </a:moveTo>
                  <a:cubicBezTo>
                    <a:pt x="446543" y="-5212"/>
                    <a:pt x="493343" y="8441"/>
                    <a:pt x="508142" y="64038"/>
                  </a:cubicBezTo>
                  <a:cubicBezTo>
                    <a:pt x="513192" y="82866"/>
                    <a:pt x="511134" y="102754"/>
                    <a:pt x="508453" y="121832"/>
                  </a:cubicBezTo>
                  <a:cubicBezTo>
                    <a:pt x="485324" y="287796"/>
                    <a:pt x="417242" y="443971"/>
                    <a:pt x="316492" y="567602"/>
                  </a:cubicBezTo>
                  <a:cubicBezTo>
                    <a:pt x="253024" y="645534"/>
                    <a:pt x="165055" y="737743"/>
                    <a:pt x="80265" y="640359"/>
                  </a:cubicBezTo>
                  <a:cubicBezTo>
                    <a:pt x="5014" y="553948"/>
                    <a:pt x="-17368" y="383621"/>
                    <a:pt x="13306" y="274828"/>
                  </a:cubicBezTo>
                  <a:cubicBezTo>
                    <a:pt x="33443" y="203318"/>
                    <a:pt x="83382" y="146521"/>
                    <a:pt x="140989" y="107181"/>
                  </a:cubicBezTo>
                  <a:cubicBezTo>
                    <a:pt x="178904" y="81308"/>
                    <a:pt x="297428" y="13010"/>
                    <a:pt x="390625" y="1621"/>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73" name="Freeform: Shape 72">
              <a:extLst>
                <a:ext uri="{FF2B5EF4-FFF2-40B4-BE49-F238E27FC236}">
                  <a16:creationId xmlns:a16="http://schemas.microsoft.com/office/drawing/2014/main" id="{1CBCC975-45F5-8F5D-D8D1-5A4250DD9CA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84524" y="3907536"/>
              <a:ext cx="132121" cy="93006"/>
            </a:xfrm>
            <a:custGeom>
              <a:avLst/>
              <a:gdLst>
                <a:gd name="connsiteX0" fmla="*/ 252822 w 466107"/>
                <a:gd name="connsiteY0" fmla="*/ 1539 h 328114"/>
                <a:gd name="connsiteX1" fmla="*/ 451641 w 466107"/>
                <a:gd name="connsiteY1" fmla="*/ 122177 h 328114"/>
                <a:gd name="connsiteX2" fmla="*/ 391790 w 466107"/>
                <a:gd name="connsiteY2" fmla="*/ 297430 h 328114"/>
                <a:gd name="connsiteX3" fmla="*/ 8614 w 466107"/>
                <a:gd name="connsiteY3" fmla="*/ 243252 h 328114"/>
                <a:gd name="connsiteX4" fmla="*/ 45897 w 466107"/>
                <a:gd name="connsiteY4" fmla="*/ 97302 h 328114"/>
                <a:gd name="connsiteX5" fmla="*/ 252822 w 466107"/>
                <a:gd name="connsiteY5" fmla="*/ 1539 h 3281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66107" h="328114">
                  <a:moveTo>
                    <a:pt x="252822" y="1539"/>
                  </a:moveTo>
                  <a:cubicBezTo>
                    <a:pt x="335429" y="-10494"/>
                    <a:pt x="418848" y="49794"/>
                    <a:pt x="451641" y="122177"/>
                  </a:cubicBezTo>
                  <a:cubicBezTo>
                    <a:pt x="479697" y="184273"/>
                    <a:pt x="470594" y="255285"/>
                    <a:pt x="391790" y="297430"/>
                  </a:cubicBezTo>
                  <a:cubicBezTo>
                    <a:pt x="301077" y="345935"/>
                    <a:pt x="55935" y="343254"/>
                    <a:pt x="8614" y="243252"/>
                  </a:cubicBezTo>
                  <a:cubicBezTo>
                    <a:pt x="-12895" y="197678"/>
                    <a:pt x="8240" y="136766"/>
                    <a:pt x="45897" y="97302"/>
                  </a:cubicBezTo>
                  <a:cubicBezTo>
                    <a:pt x="98704" y="42064"/>
                    <a:pt x="181872" y="11950"/>
                    <a:pt x="252822" y="1539"/>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74" name="Graphic 12">
              <a:extLst>
                <a:ext uri="{FF2B5EF4-FFF2-40B4-BE49-F238E27FC236}">
                  <a16:creationId xmlns:a16="http://schemas.microsoft.com/office/drawing/2014/main" id="{F82E984C-14BB-3379-431F-8CE2CCDB243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142141" y="3272152"/>
              <a:ext cx="180625" cy="158824"/>
            </a:xfrm>
            <a:custGeom>
              <a:avLst/>
              <a:gdLst>
                <a:gd name="connsiteX0" fmla="*/ 63289 w 3341477"/>
                <a:gd name="connsiteY0" fmla="*/ 1933384 h 2938167"/>
                <a:gd name="connsiteX1" fmla="*/ 263314 w 3341477"/>
                <a:gd name="connsiteY1" fmla="*/ 514159 h 2938167"/>
                <a:gd name="connsiteX2" fmla="*/ 1098276 w 3341477"/>
                <a:gd name="connsiteY2" fmla="*/ 952 h 2938167"/>
                <a:gd name="connsiteX3" fmla="*/ 2654089 w 3341477"/>
                <a:gd name="connsiteY3" fmla="*/ 371284 h 2938167"/>
                <a:gd name="connsiteX4" fmla="*/ 3219398 w 3341477"/>
                <a:gd name="connsiteY4" fmla="*/ 2080926 h 2938167"/>
                <a:gd name="connsiteX5" fmla="*/ 2044489 w 3341477"/>
                <a:gd name="connsiteY5" fmla="*/ 2933509 h 2938167"/>
                <a:gd name="connsiteX6" fmla="*/ 453814 w 3341477"/>
                <a:gd name="connsiteY6" fmla="*/ 2495359 h 2938167"/>
                <a:gd name="connsiteX7" fmla="*/ 63289 w 3341477"/>
                <a:gd name="connsiteY7" fmla="*/ 1933384 h 29381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341477" h="2938167">
                  <a:moveTo>
                    <a:pt x="63289" y="1933384"/>
                  </a:moveTo>
                  <a:cubicBezTo>
                    <a:pt x="56717" y="1895856"/>
                    <a:pt x="-165311" y="914209"/>
                    <a:pt x="263314" y="514159"/>
                  </a:cubicBezTo>
                  <a:cubicBezTo>
                    <a:pt x="691939" y="114109"/>
                    <a:pt x="609262" y="11620"/>
                    <a:pt x="1098276" y="952"/>
                  </a:cubicBezTo>
                  <a:cubicBezTo>
                    <a:pt x="1587289" y="-9716"/>
                    <a:pt x="2320714" y="66484"/>
                    <a:pt x="2654089" y="371284"/>
                  </a:cubicBezTo>
                  <a:cubicBezTo>
                    <a:pt x="2987464" y="676084"/>
                    <a:pt x="3603732" y="1514094"/>
                    <a:pt x="3219398" y="2080926"/>
                  </a:cubicBezTo>
                  <a:cubicBezTo>
                    <a:pt x="2835064" y="2647759"/>
                    <a:pt x="2558839" y="2895409"/>
                    <a:pt x="2044489" y="2933509"/>
                  </a:cubicBezTo>
                  <a:cubicBezTo>
                    <a:pt x="1530139" y="2971609"/>
                    <a:pt x="701464" y="2771584"/>
                    <a:pt x="453814" y="2495359"/>
                  </a:cubicBezTo>
                  <a:cubicBezTo>
                    <a:pt x="206164" y="2219134"/>
                    <a:pt x="101389" y="2152459"/>
                    <a:pt x="63289" y="1933384"/>
                  </a:cubicBezTo>
                  <a:close/>
                </a:path>
              </a:pathLst>
            </a:custGeom>
            <a:grpFill/>
            <a:ln w="9525" cap="flat">
              <a:noFill/>
              <a:prstDash val="solid"/>
              <a:miter/>
            </a:ln>
          </p:spPr>
          <p:txBody>
            <a:bodyPr rtlCol="0" anchor="ctr"/>
            <a:lstStyle/>
            <a:p>
              <a:endParaRPr lang="en-US"/>
            </a:p>
          </p:txBody>
        </p:sp>
        <p:sp>
          <p:nvSpPr>
            <p:cNvPr id="75" name="Graphic 15">
              <a:extLst>
                <a:ext uri="{FF2B5EF4-FFF2-40B4-BE49-F238E27FC236}">
                  <a16:creationId xmlns:a16="http://schemas.microsoft.com/office/drawing/2014/main" id="{EF117423-60D3-B993-F9D7-13E6B31DD68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02136" y="3379098"/>
              <a:ext cx="82388" cy="75292"/>
            </a:xfrm>
            <a:custGeom>
              <a:avLst/>
              <a:gdLst>
                <a:gd name="connsiteX0" fmla="*/ 17664 w 5240764"/>
                <a:gd name="connsiteY0" fmla="*/ 2947947 h 4789394"/>
                <a:gd name="connsiteX1" fmla="*/ 903489 w 5240764"/>
                <a:gd name="connsiteY1" fmla="*/ 195222 h 4789394"/>
                <a:gd name="connsiteX2" fmla="*/ 3560964 w 5240764"/>
                <a:gd name="connsiteY2" fmla="*/ 357147 h 4789394"/>
                <a:gd name="connsiteX3" fmla="*/ 5240602 w 5240764"/>
                <a:gd name="connsiteY3" fmla="*/ 2076409 h 4789394"/>
                <a:gd name="connsiteX4" fmla="*/ 4568328 w 5240764"/>
                <a:gd name="connsiteY4" fmla="*/ 3879397 h 4789394"/>
                <a:gd name="connsiteX5" fmla="*/ 3284739 w 5240764"/>
                <a:gd name="connsiteY5" fmla="*/ 4605297 h 4789394"/>
                <a:gd name="connsiteX6" fmla="*/ 1074939 w 5240764"/>
                <a:gd name="connsiteY6" fmla="*/ 4357647 h 4789394"/>
                <a:gd name="connsiteX7" fmla="*/ 15187 w 5240764"/>
                <a:gd name="connsiteY7" fmla="*/ 2830313 h 47893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240764" h="4789394">
                  <a:moveTo>
                    <a:pt x="17664" y="2947947"/>
                  </a:moveTo>
                  <a:cubicBezTo>
                    <a:pt x="17664" y="2900322"/>
                    <a:pt x="-201411" y="490497"/>
                    <a:pt x="903489" y="195222"/>
                  </a:cubicBezTo>
                  <a:cubicBezTo>
                    <a:pt x="2008389" y="-100053"/>
                    <a:pt x="2598939" y="-71478"/>
                    <a:pt x="3560964" y="357147"/>
                  </a:cubicBezTo>
                  <a:cubicBezTo>
                    <a:pt x="4522989" y="785772"/>
                    <a:pt x="5253271" y="1338222"/>
                    <a:pt x="5240602" y="2076409"/>
                  </a:cubicBezTo>
                  <a:cubicBezTo>
                    <a:pt x="5227934" y="2814597"/>
                    <a:pt x="4842267" y="3677276"/>
                    <a:pt x="4568328" y="3879397"/>
                  </a:cubicBezTo>
                  <a:cubicBezTo>
                    <a:pt x="4294389" y="4081422"/>
                    <a:pt x="4065789" y="4548147"/>
                    <a:pt x="3284739" y="4605297"/>
                  </a:cubicBezTo>
                  <a:cubicBezTo>
                    <a:pt x="2503689" y="4662447"/>
                    <a:pt x="1579764" y="5110122"/>
                    <a:pt x="1074939" y="4357647"/>
                  </a:cubicBezTo>
                  <a:cubicBezTo>
                    <a:pt x="570114" y="3605172"/>
                    <a:pt x="12615" y="3617554"/>
                    <a:pt x="15187" y="2830313"/>
                  </a:cubicBezTo>
                </a:path>
              </a:pathLst>
            </a:custGeom>
            <a:grpFill/>
            <a:ln w="9525" cap="flat">
              <a:noFill/>
              <a:prstDash val="solid"/>
              <a:miter/>
            </a:ln>
          </p:spPr>
          <p:txBody>
            <a:bodyPr rtlCol="0" anchor="ctr"/>
            <a:lstStyle/>
            <a:p>
              <a:endParaRPr lang="en-US"/>
            </a:p>
          </p:txBody>
        </p:sp>
        <p:sp>
          <p:nvSpPr>
            <p:cNvPr id="76" name="Graphic 15">
              <a:extLst>
                <a:ext uri="{FF2B5EF4-FFF2-40B4-BE49-F238E27FC236}">
                  <a16:creationId xmlns:a16="http://schemas.microsoft.com/office/drawing/2014/main" id="{5E6CBEA8-B158-43EB-54A3-6D7ABAD7D49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8005" y="3504095"/>
              <a:ext cx="82388" cy="75292"/>
            </a:xfrm>
            <a:custGeom>
              <a:avLst/>
              <a:gdLst>
                <a:gd name="connsiteX0" fmla="*/ 17664 w 5240764"/>
                <a:gd name="connsiteY0" fmla="*/ 2947947 h 4789394"/>
                <a:gd name="connsiteX1" fmla="*/ 903489 w 5240764"/>
                <a:gd name="connsiteY1" fmla="*/ 195222 h 4789394"/>
                <a:gd name="connsiteX2" fmla="*/ 3560964 w 5240764"/>
                <a:gd name="connsiteY2" fmla="*/ 357147 h 4789394"/>
                <a:gd name="connsiteX3" fmla="*/ 5240602 w 5240764"/>
                <a:gd name="connsiteY3" fmla="*/ 2076409 h 4789394"/>
                <a:gd name="connsiteX4" fmla="*/ 4568328 w 5240764"/>
                <a:gd name="connsiteY4" fmla="*/ 3879397 h 4789394"/>
                <a:gd name="connsiteX5" fmla="*/ 3284739 w 5240764"/>
                <a:gd name="connsiteY5" fmla="*/ 4605297 h 4789394"/>
                <a:gd name="connsiteX6" fmla="*/ 1074939 w 5240764"/>
                <a:gd name="connsiteY6" fmla="*/ 4357647 h 4789394"/>
                <a:gd name="connsiteX7" fmla="*/ 15187 w 5240764"/>
                <a:gd name="connsiteY7" fmla="*/ 2830313 h 47893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240764" h="4789394">
                  <a:moveTo>
                    <a:pt x="17664" y="2947947"/>
                  </a:moveTo>
                  <a:cubicBezTo>
                    <a:pt x="17664" y="2900322"/>
                    <a:pt x="-201411" y="490497"/>
                    <a:pt x="903489" y="195222"/>
                  </a:cubicBezTo>
                  <a:cubicBezTo>
                    <a:pt x="2008389" y="-100053"/>
                    <a:pt x="2598939" y="-71478"/>
                    <a:pt x="3560964" y="357147"/>
                  </a:cubicBezTo>
                  <a:cubicBezTo>
                    <a:pt x="4522989" y="785772"/>
                    <a:pt x="5253271" y="1338222"/>
                    <a:pt x="5240602" y="2076409"/>
                  </a:cubicBezTo>
                  <a:cubicBezTo>
                    <a:pt x="5227934" y="2814597"/>
                    <a:pt x="4842267" y="3677276"/>
                    <a:pt x="4568328" y="3879397"/>
                  </a:cubicBezTo>
                  <a:cubicBezTo>
                    <a:pt x="4294389" y="4081422"/>
                    <a:pt x="4065789" y="4548147"/>
                    <a:pt x="3284739" y="4605297"/>
                  </a:cubicBezTo>
                  <a:cubicBezTo>
                    <a:pt x="2503689" y="4662447"/>
                    <a:pt x="1579764" y="5110122"/>
                    <a:pt x="1074939" y="4357647"/>
                  </a:cubicBezTo>
                  <a:cubicBezTo>
                    <a:pt x="570114" y="3605172"/>
                    <a:pt x="12615" y="3617554"/>
                    <a:pt x="15187" y="2830313"/>
                  </a:cubicBezTo>
                </a:path>
              </a:pathLst>
            </a:custGeom>
            <a:grpFill/>
            <a:ln w="9525" cap="flat">
              <a:noFill/>
              <a:prstDash val="solid"/>
              <a:miter/>
            </a:ln>
          </p:spPr>
          <p:txBody>
            <a:bodyPr rtlCol="0" anchor="ctr"/>
            <a:lstStyle/>
            <a:p>
              <a:endParaRPr lang="en-US"/>
            </a:p>
          </p:txBody>
        </p:sp>
        <p:sp>
          <p:nvSpPr>
            <p:cNvPr id="77" name="Freeform: Shape 76">
              <a:extLst>
                <a:ext uri="{FF2B5EF4-FFF2-40B4-BE49-F238E27FC236}">
                  <a16:creationId xmlns:a16="http://schemas.microsoft.com/office/drawing/2014/main" id="{D54DBFC2-B6C3-1737-A59B-79D325AC8F0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43727" y="3666564"/>
              <a:ext cx="173527" cy="138496"/>
            </a:xfrm>
            <a:custGeom>
              <a:avLst/>
              <a:gdLst>
                <a:gd name="connsiteX0" fmla="*/ 237392 w 789043"/>
                <a:gd name="connsiteY0" fmla="*/ 81 h 629754"/>
                <a:gd name="connsiteX1" fmla="*/ 758692 w 789043"/>
                <a:gd name="connsiteY1" fmla="*/ 233550 h 629754"/>
                <a:gd name="connsiteX2" fmla="*/ 650647 w 789043"/>
                <a:gd name="connsiteY2" fmla="*/ 335111 h 629754"/>
                <a:gd name="connsiteX3" fmla="*/ 315041 w 789043"/>
                <a:gd name="connsiteY3" fmla="*/ 584992 h 629754"/>
                <a:gd name="connsiteX4" fmla="*/ 192159 w 789043"/>
                <a:gd name="connsiteY4" fmla="*/ 625953 h 629754"/>
                <a:gd name="connsiteX5" fmla="*/ 124264 w 789043"/>
                <a:gd name="connsiteY5" fmla="*/ 552260 h 629754"/>
                <a:gd name="connsiteX6" fmla="*/ 1631 w 789043"/>
                <a:gd name="connsiteY6" fmla="*/ 133735 h 629754"/>
                <a:gd name="connsiteX7" fmla="*/ 35422 w 789043"/>
                <a:gd name="connsiteY7" fmla="*/ 14157 h 629754"/>
                <a:gd name="connsiteX8" fmla="*/ 113728 w 789043"/>
                <a:gd name="connsiteY8" fmla="*/ 378 h 629754"/>
                <a:gd name="connsiteX9" fmla="*/ 237392 w 789043"/>
                <a:gd name="connsiteY9" fmla="*/ 81 h 6297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89043" h="629754">
                  <a:moveTo>
                    <a:pt x="237392" y="81"/>
                  </a:moveTo>
                  <a:cubicBezTo>
                    <a:pt x="474795" y="-992"/>
                    <a:pt x="907215" y="10463"/>
                    <a:pt x="758692" y="233550"/>
                  </a:cubicBezTo>
                  <a:cubicBezTo>
                    <a:pt x="731135" y="274948"/>
                    <a:pt x="690486" y="305435"/>
                    <a:pt x="650647" y="335111"/>
                  </a:cubicBezTo>
                  <a:cubicBezTo>
                    <a:pt x="538737" y="418405"/>
                    <a:pt x="426889" y="501698"/>
                    <a:pt x="315041" y="584992"/>
                  </a:cubicBezTo>
                  <a:cubicBezTo>
                    <a:pt x="278943" y="611863"/>
                    <a:pt x="234865" y="640167"/>
                    <a:pt x="192159" y="625953"/>
                  </a:cubicBezTo>
                  <a:cubicBezTo>
                    <a:pt x="159614" y="615105"/>
                    <a:pt x="139851" y="582810"/>
                    <a:pt x="124264" y="552260"/>
                  </a:cubicBezTo>
                  <a:cubicBezTo>
                    <a:pt x="57742" y="422021"/>
                    <a:pt x="15908" y="279250"/>
                    <a:pt x="1631" y="133735"/>
                  </a:cubicBezTo>
                  <a:cubicBezTo>
                    <a:pt x="-2671" y="90343"/>
                    <a:pt x="-676" y="38596"/>
                    <a:pt x="35422" y="14157"/>
                  </a:cubicBezTo>
                  <a:cubicBezTo>
                    <a:pt x="57804" y="-931"/>
                    <a:pt x="86795" y="-557"/>
                    <a:pt x="113728" y="378"/>
                  </a:cubicBezTo>
                  <a:cubicBezTo>
                    <a:pt x="138207" y="1243"/>
                    <a:pt x="182606" y="328"/>
                    <a:pt x="237392" y="81"/>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Tree>
    <p:extLst>
      <p:ext uri="{BB962C8B-B14F-4D97-AF65-F5344CB8AC3E}">
        <p14:creationId xmlns:p14="http://schemas.microsoft.com/office/powerpoint/2010/main" val="88048556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2" name="Rectangle 34">
            <a:extLst>
              <a:ext uri="{FF2B5EF4-FFF2-40B4-BE49-F238E27FC236}">
                <a16:creationId xmlns:a16="http://schemas.microsoft.com/office/drawing/2014/main" id="{2659FDB4-FCBE-4A89-B46D-43D4FA5446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313"/>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2" name="Title 1">
            <a:extLst>
              <a:ext uri="{FF2B5EF4-FFF2-40B4-BE49-F238E27FC236}">
                <a16:creationId xmlns:a16="http://schemas.microsoft.com/office/drawing/2014/main" id="{F13829A8-8BA6-6356-FE44-6D108113A047}"/>
              </a:ext>
            </a:extLst>
          </p:cNvPr>
          <p:cNvSpPr>
            <a:spLocks noGrp="1"/>
          </p:cNvSpPr>
          <p:nvPr>
            <p:ph type="title"/>
          </p:nvPr>
        </p:nvSpPr>
        <p:spPr>
          <a:xfrm>
            <a:off x="479394" y="744279"/>
            <a:ext cx="3410454" cy="5909647"/>
          </a:xfrm>
        </p:spPr>
        <p:txBody>
          <a:bodyPr>
            <a:normAutofit/>
          </a:bodyPr>
          <a:lstStyle/>
          <a:p>
            <a:pPr algn="r"/>
            <a:r>
              <a:rPr lang="en-GB" sz="6800" b="1" dirty="0">
                <a:latin typeface="Amasis MT Pro Black" panose="02040A04050005020304" pitchFamily="18" charset="0"/>
              </a:rPr>
              <a:t>In this session, we will…</a:t>
            </a:r>
          </a:p>
        </p:txBody>
      </p:sp>
      <p:cxnSp>
        <p:nvCxnSpPr>
          <p:cNvPr id="33" name="Straight Connector 36">
            <a:extLst>
              <a:ext uri="{FF2B5EF4-FFF2-40B4-BE49-F238E27FC236}">
                <a16:creationId xmlns:a16="http://schemas.microsoft.com/office/drawing/2014/main" id="{C8F51B3F-8331-4E4A-AE96-D47B1006EEA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728053" y="1132114"/>
            <a:ext cx="0" cy="5717573"/>
          </a:xfrm>
          <a:prstGeom prst="line">
            <a:avLst/>
          </a:prstGeom>
          <a:ln w="25400" cap="sq">
            <a:gradFill flip="none" rotWithShape="1">
              <a:gsLst>
                <a:gs pos="0">
                  <a:schemeClr val="accent1"/>
                </a:gs>
                <a:gs pos="100000">
                  <a:schemeClr val="accent2"/>
                </a:gs>
              </a:gsLst>
              <a:lin ang="16200000" scaled="1"/>
              <a:tileRect/>
            </a:gradFill>
            <a:beve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DDDFA374-1EE4-9A20-FD4C-E52AAF2740EE}"/>
              </a:ext>
            </a:extLst>
          </p:cNvPr>
          <p:cNvGraphicFramePr>
            <a:graphicFrameLocks noGrp="1"/>
          </p:cNvGraphicFramePr>
          <p:nvPr>
            <p:ph idx="1"/>
            <p:extLst>
              <p:ext uri="{D42A27DB-BD31-4B8C-83A1-F6EECF244321}">
                <p14:modId xmlns:p14="http://schemas.microsoft.com/office/powerpoint/2010/main" val="3768753679"/>
              </p:ext>
            </p:extLst>
          </p:nvPr>
        </p:nvGraphicFramePr>
        <p:xfrm>
          <a:off x="5108535" y="1070800"/>
          <a:ext cx="6245265" cy="558934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65714394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 name="Rectangle 29">
            <a:extLst>
              <a:ext uri="{FF2B5EF4-FFF2-40B4-BE49-F238E27FC236}">
                <a16:creationId xmlns:a16="http://schemas.microsoft.com/office/drawing/2014/main" id="{129F4FEF-3F4E-4042-8E6D-C24E201FB31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D5E8AE1-E6D4-DB3B-5671-5C1D1BD6D388}"/>
              </a:ext>
            </a:extLst>
          </p:cNvPr>
          <p:cNvSpPr>
            <a:spLocks noGrp="1"/>
          </p:cNvSpPr>
          <p:nvPr>
            <p:ph type="title"/>
          </p:nvPr>
        </p:nvSpPr>
        <p:spPr>
          <a:xfrm>
            <a:off x="6248399" y="365125"/>
            <a:ext cx="5575005" cy="1187228"/>
          </a:xfrm>
        </p:spPr>
        <p:txBody>
          <a:bodyPr anchor="b">
            <a:normAutofit fontScale="90000"/>
          </a:bodyPr>
          <a:lstStyle/>
          <a:p>
            <a:r>
              <a:rPr lang="en-US" sz="8000" b="1" dirty="0">
                <a:effectLst/>
              </a:rPr>
              <a:t>Introduction</a:t>
            </a:r>
            <a:endParaRPr lang="en-US" sz="8000" b="1" dirty="0"/>
          </a:p>
        </p:txBody>
      </p:sp>
      <p:pic>
        <p:nvPicPr>
          <p:cNvPr id="4" name="Picture 3" descr="A person holding a group of children&#10;&#10;Description automatically generated">
            <a:extLst>
              <a:ext uri="{FF2B5EF4-FFF2-40B4-BE49-F238E27FC236}">
                <a16:creationId xmlns:a16="http://schemas.microsoft.com/office/drawing/2014/main" id="{3C392A94-C8A3-67A0-0E42-6971C022D0FA}"/>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r="3143" b="-3"/>
          <a:stretch/>
        </p:blipFill>
        <p:spPr>
          <a:xfrm>
            <a:off x="20" y="10"/>
            <a:ext cx="6105116" cy="4191736"/>
          </a:xfrm>
          <a:custGeom>
            <a:avLst/>
            <a:gdLst/>
            <a:ahLst/>
            <a:cxnLst/>
            <a:rect l="l" t="t" r="r" b="b"/>
            <a:pathLst>
              <a:path w="6105136" h="4191746">
                <a:moveTo>
                  <a:pt x="0" y="0"/>
                </a:moveTo>
                <a:lnTo>
                  <a:pt x="5607799" y="0"/>
                </a:lnTo>
                <a:lnTo>
                  <a:pt x="5571513" y="27327"/>
                </a:lnTo>
                <a:cubicBezTo>
                  <a:pt x="5516855" y="89886"/>
                  <a:pt x="5497833" y="180727"/>
                  <a:pt x="5456712" y="261788"/>
                </a:cubicBezTo>
                <a:cubicBezTo>
                  <a:pt x="5516289" y="304550"/>
                  <a:pt x="5587520" y="313948"/>
                  <a:pt x="5651844" y="341674"/>
                </a:cubicBezTo>
                <a:cubicBezTo>
                  <a:pt x="5718760" y="370809"/>
                  <a:pt x="5718760" y="392425"/>
                  <a:pt x="5663501" y="477009"/>
                </a:cubicBezTo>
                <a:cubicBezTo>
                  <a:pt x="5807259" y="495339"/>
                  <a:pt x="5807259" y="495339"/>
                  <a:pt x="5762794" y="628324"/>
                </a:cubicBezTo>
                <a:cubicBezTo>
                  <a:pt x="5883243" y="640542"/>
                  <a:pt x="5962676" y="703511"/>
                  <a:pt x="5981237" y="841197"/>
                </a:cubicBezTo>
                <a:cubicBezTo>
                  <a:pt x="5990305" y="907926"/>
                  <a:pt x="6044700" y="939409"/>
                  <a:pt x="6105136" y="984052"/>
                </a:cubicBezTo>
                <a:cubicBezTo>
                  <a:pt x="6030022" y="1027286"/>
                  <a:pt x="5979081" y="1117509"/>
                  <a:pt x="5891443" y="1022115"/>
                </a:cubicBezTo>
                <a:cubicBezTo>
                  <a:pt x="5859498" y="987342"/>
                  <a:pt x="5862517" y="1031513"/>
                  <a:pt x="5858202" y="1044202"/>
                </a:cubicBezTo>
                <a:cubicBezTo>
                  <a:pt x="5847842" y="1075215"/>
                  <a:pt x="5869424" y="1095893"/>
                  <a:pt x="5883673" y="1119387"/>
                </a:cubicBezTo>
                <a:cubicBezTo>
                  <a:pt x="5897486" y="1142885"/>
                  <a:pt x="5913893" y="1167789"/>
                  <a:pt x="5917778" y="1194108"/>
                </a:cubicBezTo>
                <a:cubicBezTo>
                  <a:pt x="5920365" y="1212434"/>
                  <a:pt x="5907848" y="1239216"/>
                  <a:pt x="5894034" y="1252846"/>
                </a:cubicBezTo>
                <a:cubicBezTo>
                  <a:pt x="5821506" y="1324743"/>
                  <a:pt x="5864677" y="1486396"/>
                  <a:pt x="5727393" y="1507074"/>
                </a:cubicBezTo>
                <a:cubicBezTo>
                  <a:pt x="5665659" y="1516469"/>
                  <a:pt x="5635872" y="1575680"/>
                  <a:pt x="5590543" y="1608104"/>
                </a:cubicBezTo>
                <a:cubicBezTo>
                  <a:pt x="5432970" y="1721355"/>
                  <a:pt x="5327632" y="1867030"/>
                  <a:pt x="5278850" y="2067214"/>
                </a:cubicBezTo>
                <a:cubicBezTo>
                  <a:pt x="5265468" y="2122664"/>
                  <a:pt x="5214092" y="2167309"/>
                  <a:pt x="5180851" y="2216179"/>
                </a:cubicBezTo>
                <a:cubicBezTo>
                  <a:pt x="5196826" y="2251892"/>
                  <a:pt x="5284029" y="2174826"/>
                  <a:pt x="5253380" y="2268808"/>
                </a:cubicBezTo>
                <a:cubicBezTo>
                  <a:pt x="5230067" y="2339298"/>
                  <a:pt x="5170490" y="2383001"/>
                  <a:pt x="5114368" y="2424825"/>
                </a:cubicBezTo>
                <a:cubicBezTo>
                  <a:pt x="5050475" y="2472284"/>
                  <a:pt x="4979676" y="2510347"/>
                  <a:pt x="4950749" y="2598221"/>
                </a:cubicBezTo>
                <a:cubicBezTo>
                  <a:pt x="4944706" y="2617020"/>
                  <a:pt x="4925279" y="2636755"/>
                  <a:pt x="4908013" y="2644276"/>
                </a:cubicBezTo>
                <a:cubicBezTo>
                  <a:pt x="4007468" y="4190779"/>
                  <a:pt x="1790648" y="4201115"/>
                  <a:pt x="1535079" y="4190306"/>
                </a:cubicBezTo>
                <a:cubicBezTo>
                  <a:pt x="1225543" y="4176680"/>
                  <a:pt x="932844" y="4081285"/>
                  <a:pt x="645760" y="3962397"/>
                </a:cubicBezTo>
                <a:cubicBezTo>
                  <a:pt x="524448" y="3912117"/>
                  <a:pt x="411775" y="3840689"/>
                  <a:pt x="293915" y="3785239"/>
                </a:cubicBezTo>
                <a:cubicBezTo>
                  <a:pt x="212539" y="3746940"/>
                  <a:pt x="140444" y="3691254"/>
                  <a:pt x="68403" y="3637448"/>
                </a:cubicBezTo>
                <a:lnTo>
                  <a:pt x="0" y="3589272"/>
                </a:lnTo>
                <a:close/>
              </a:path>
            </a:pathLst>
          </a:custGeom>
        </p:spPr>
      </p:pic>
      <p:pic>
        <p:nvPicPr>
          <p:cNvPr id="8" name="Picture 7" descr="A person and a child smiling&#10;&#10;Description automatically generated">
            <a:extLst>
              <a:ext uri="{FF2B5EF4-FFF2-40B4-BE49-F238E27FC236}">
                <a16:creationId xmlns:a16="http://schemas.microsoft.com/office/drawing/2014/main" id="{E4832BB3-0A40-F642-6740-F23536858516}"/>
              </a:ext>
            </a:extLst>
          </p:cNvPr>
          <p:cNvPicPr>
            <a:picLocks noChangeAspect="1"/>
          </p:cNvPicPr>
          <p:nvPr/>
        </p:nvPicPr>
        <p:blipFill rotWithShape="1">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rcRect r="-2" b="16149"/>
          <a:stretch/>
        </p:blipFill>
        <p:spPr>
          <a:xfrm>
            <a:off x="462420" y="4304418"/>
            <a:ext cx="5414116" cy="2553582"/>
          </a:xfrm>
          <a:custGeom>
            <a:avLst/>
            <a:gdLst/>
            <a:ahLst/>
            <a:cxnLst/>
            <a:rect l="l" t="t" r="r" b="b"/>
            <a:pathLst>
              <a:path w="5414116" h="2553582">
                <a:moveTo>
                  <a:pt x="158526" y="1316979"/>
                </a:moveTo>
                <a:lnTo>
                  <a:pt x="156754" y="1330318"/>
                </a:lnTo>
                <a:lnTo>
                  <a:pt x="150357" y="1343402"/>
                </a:lnTo>
                <a:cubicBezTo>
                  <a:pt x="148595" y="1346671"/>
                  <a:pt x="147784" y="1347597"/>
                  <a:pt x="148224" y="1345403"/>
                </a:cubicBezTo>
                <a:cubicBezTo>
                  <a:pt x="148536" y="1343890"/>
                  <a:pt x="150150" y="1339188"/>
                  <a:pt x="152759" y="1332109"/>
                </a:cubicBezTo>
                <a:close/>
                <a:moveTo>
                  <a:pt x="183999" y="1247985"/>
                </a:moveTo>
                <a:lnTo>
                  <a:pt x="185425" y="1249095"/>
                </a:lnTo>
                <a:lnTo>
                  <a:pt x="177909" y="1267545"/>
                </a:lnTo>
                <a:cubicBezTo>
                  <a:pt x="172543" y="1280910"/>
                  <a:pt x="167559" y="1293511"/>
                  <a:pt x="163267" y="1304542"/>
                </a:cubicBezTo>
                <a:lnTo>
                  <a:pt x="158526" y="1316979"/>
                </a:lnTo>
                <a:lnTo>
                  <a:pt x="160096" y="1305161"/>
                </a:lnTo>
                <a:cubicBezTo>
                  <a:pt x="166154" y="1273946"/>
                  <a:pt x="174799" y="1251295"/>
                  <a:pt x="183999" y="1247985"/>
                </a:cubicBezTo>
                <a:close/>
                <a:moveTo>
                  <a:pt x="2747400" y="406"/>
                </a:moveTo>
                <a:cubicBezTo>
                  <a:pt x="3035071" y="-4281"/>
                  <a:pt x="3341945" y="31161"/>
                  <a:pt x="3649095" y="133697"/>
                </a:cubicBezTo>
                <a:cubicBezTo>
                  <a:pt x="3849864" y="200721"/>
                  <a:pt x="4603144" y="576730"/>
                  <a:pt x="4698157" y="641897"/>
                </a:cubicBezTo>
                <a:cubicBezTo>
                  <a:pt x="4795794" y="709015"/>
                  <a:pt x="4865356" y="805949"/>
                  <a:pt x="4969229" y="864848"/>
                </a:cubicBezTo>
                <a:cubicBezTo>
                  <a:pt x="5024230" y="895855"/>
                  <a:pt x="5072076" y="940214"/>
                  <a:pt x="5031717" y="1024948"/>
                </a:cubicBezTo>
                <a:cubicBezTo>
                  <a:pt x="5020170" y="1048963"/>
                  <a:pt x="5029183" y="1072811"/>
                  <a:pt x="5057014" y="1071682"/>
                </a:cubicBezTo>
                <a:cubicBezTo>
                  <a:pt x="5109680" y="1069387"/>
                  <a:pt x="5118666" y="1110271"/>
                  <a:pt x="5135838" y="1143392"/>
                </a:cubicBezTo>
                <a:cubicBezTo>
                  <a:pt x="5166252" y="1202027"/>
                  <a:pt x="5193622" y="1263285"/>
                  <a:pt x="5266156" y="1289064"/>
                </a:cubicBezTo>
                <a:cubicBezTo>
                  <a:pt x="5238324" y="1323279"/>
                  <a:pt x="5215649" y="1311585"/>
                  <a:pt x="5195858" y="1298567"/>
                </a:cubicBezTo>
                <a:cubicBezTo>
                  <a:pt x="5143669" y="1263879"/>
                  <a:pt x="5093474" y="1226987"/>
                  <a:pt x="5041179" y="1192607"/>
                </a:cubicBezTo>
                <a:cubicBezTo>
                  <a:pt x="5007224" y="1170236"/>
                  <a:pt x="4975133" y="1142623"/>
                  <a:pt x="4918135" y="1145234"/>
                </a:cubicBezTo>
                <a:cubicBezTo>
                  <a:pt x="4935797" y="1231274"/>
                  <a:pt x="5007025" y="1262427"/>
                  <a:pt x="5060171" y="1300349"/>
                </a:cubicBezTo>
                <a:cubicBezTo>
                  <a:pt x="5126536" y="1347737"/>
                  <a:pt x="5152263" y="1413621"/>
                  <a:pt x="5184421" y="1487704"/>
                </a:cubicBezTo>
                <a:cubicBezTo>
                  <a:pt x="5122415" y="1489134"/>
                  <a:pt x="5103753" y="1435610"/>
                  <a:pt x="5058648" y="1427657"/>
                </a:cubicBezTo>
                <a:cubicBezTo>
                  <a:pt x="5053296" y="1435084"/>
                  <a:pt x="5045346" y="1445577"/>
                  <a:pt x="5045794" y="1446015"/>
                </a:cubicBezTo>
                <a:cubicBezTo>
                  <a:pt x="5106451" y="1496737"/>
                  <a:pt x="5117537" y="1568193"/>
                  <a:pt x="5101767" y="1647359"/>
                </a:cubicBezTo>
                <a:cubicBezTo>
                  <a:pt x="5093584" y="1688209"/>
                  <a:pt x="5115626" y="1706770"/>
                  <a:pt x="5135030" y="1731061"/>
                </a:cubicBezTo>
                <a:cubicBezTo>
                  <a:pt x="5203090" y="1816944"/>
                  <a:pt x="5278566" y="1897224"/>
                  <a:pt x="5321944" y="2003361"/>
                </a:cubicBezTo>
                <a:cubicBezTo>
                  <a:pt x="5239878" y="1971324"/>
                  <a:pt x="5191106" y="1897335"/>
                  <a:pt x="5107240" y="1850840"/>
                </a:cubicBezTo>
                <a:cubicBezTo>
                  <a:pt x="5146549" y="1965041"/>
                  <a:pt x="5224816" y="2036621"/>
                  <a:pt x="5290952" y="2116036"/>
                </a:cubicBezTo>
                <a:cubicBezTo>
                  <a:pt x="5321198" y="2152238"/>
                  <a:pt x="5345753" y="2195120"/>
                  <a:pt x="5388446" y="2220887"/>
                </a:cubicBezTo>
                <a:cubicBezTo>
                  <a:pt x="5403552" y="2230128"/>
                  <a:pt x="5428090" y="2247608"/>
                  <a:pt x="5403992" y="2273010"/>
                </a:cubicBezTo>
                <a:cubicBezTo>
                  <a:pt x="5383871" y="2294002"/>
                  <a:pt x="5363583" y="2281535"/>
                  <a:pt x="5345240" y="2269525"/>
                </a:cubicBezTo>
                <a:cubicBezTo>
                  <a:pt x="5301305" y="2240459"/>
                  <a:pt x="5249677" y="2227961"/>
                  <a:pt x="5181971" y="2212341"/>
                </a:cubicBezTo>
                <a:cubicBezTo>
                  <a:pt x="5210776" y="2304349"/>
                  <a:pt x="5323140" y="2305426"/>
                  <a:pt x="5342451" y="2399541"/>
                </a:cubicBezTo>
                <a:cubicBezTo>
                  <a:pt x="5276493" y="2399374"/>
                  <a:pt x="5240279" y="2358756"/>
                  <a:pt x="5193127" y="2341296"/>
                </a:cubicBezTo>
                <a:cubicBezTo>
                  <a:pt x="5150483" y="2325566"/>
                  <a:pt x="5134316" y="2337131"/>
                  <a:pt x="5128778" y="2384953"/>
                </a:cubicBezTo>
                <a:cubicBezTo>
                  <a:pt x="5120098" y="2459440"/>
                  <a:pt x="5082689" y="2490060"/>
                  <a:pt x="5024779" y="2455361"/>
                </a:cubicBezTo>
                <a:cubicBezTo>
                  <a:pt x="4971160" y="2423009"/>
                  <a:pt x="4955618" y="2448088"/>
                  <a:pt x="4957119" y="2492221"/>
                </a:cubicBezTo>
                <a:cubicBezTo>
                  <a:pt x="4957659" y="2508307"/>
                  <a:pt x="4955422" y="2522819"/>
                  <a:pt x="4951208" y="2536243"/>
                </a:cubicBezTo>
                <a:lnTo>
                  <a:pt x="4942986" y="2553582"/>
                </a:lnTo>
                <a:lnTo>
                  <a:pt x="0" y="2553582"/>
                </a:lnTo>
                <a:lnTo>
                  <a:pt x="10415" y="2540282"/>
                </a:lnTo>
                <a:cubicBezTo>
                  <a:pt x="21321" y="2529317"/>
                  <a:pt x="34083" y="2520126"/>
                  <a:pt x="50390" y="2514109"/>
                </a:cubicBezTo>
                <a:cubicBezTo>
                  <a:pt x="60150" y="2510393"/>
                  <a:pt x="69288" y="2504190"/>
                  <a:pt x="78593" y="2498362"/>
                </a:cubicBezTo>
                <a:cubicBezTo>
                  <a:pt x="79663" y="2490260"/>
                  <a:pt x="77016" y="2483287"/>
                  <a:pt x="68604" y="2478966"/>
                </a:cubicBezTo>
                <a:cubicBezTo>
                  <a:pt x="15119" y="2451323"/>
                  <a:pt x="33815" y="2412284"/>
                  <a:pt x="51592" y="2367344"/>
                </a:cubicBezTo>
                <a:cubicBezTo>
                  <a:pt x="73482" y="2311677"/>
                  <a:pt x="117178" y="2293901"/>
                  <a:pt x="167239" y="2281968"/>
                </a:cubicBezTo>
                <a:cubicBezTo>
                  <a:pt x="184333" y="2277976"/>
                  <a:pt x="204809" y="2283134"/>
                  <a:pt x="218700" y="2261009"/>
                </a:cubicBezTo>
                <a:cubicBezTo>
                  <a:pt x="202945" y="2233233"/>
                  <a:pt x="167661" y="2244301"/>
                  <a:pt x="144260" y="2232104"/>
                </a:cubicBezTo>
                <a:cubicBezTo>
                  <a:pt x="124982" y="2221882"/>
                  <a:pt x="89225" y="2216464"/>
                  <a:pt x="132450" y="2182200"/>
                </a:cubicBezTo>
                <a:cubicBezTo>
                  <a:pt x="145069" y="2172139"/>
                  <a:pt x="138401" y="2161211"/>
                  <a:pt x="128269" y="2157485"/>
                </a:cubicBezTo>
                <a:cubicBezTo>
                  <a:pt x="45771" y="2128357"/>
                  <a:pt x="114856" y="2054401"/>
                  <a:pt x="102768" y="2004430"/>
                </a:cubicBezTo>
                <a:cubicBezTo>
                  <a:pt x="99143" y="1990876"/>
                  <a:pt x="114661" y="1971808"/>
                  <a:pt x="128485" y="1969383"/>
                </a:cubicBezTo>
                <a:cubicBezTo>
                  <a:pt x="216478" y="1953355"/>
                  <a:pt x="255260" y="1875600"/>
                  <a:pt x="316632" y="1814867"/>
                </a:cubicBezTo>
                <a:cubicBezTo>
                  <a:pt x="286607" y="1778049"/>
                  <a:pt x="240843" y="1760915"/>
                  <a:pt x="204084" y="1732869"/>
                </a:cubicBezTo>
                <a:cubicBezTo>
                  <a:pt x="165873" y="1703815"/>
                  <a:pt x="170805" y="1689937"/>
                  <a:pt x="227085" y="1644378"/>
                </a:cubicBezTo>
                <a:cubicBezTo>
                  <a:pt x="135002" y="1609983"/>
                  <a:pt x="135002" y="1609983"/>
                  <a:pt x="194840" y="1531510"/>
                </a:cubicBezTo>
                <a:cubicBezTo>
                  <a:pt x="155738" y="1518118"/>
                  <a:pt x="147268" y="1431235"/>
                  <a:pt x="153201" y="1357062"/>
                </a:cubicBezTo>
                <a:lnTo>
                  <a:pt x="156754" y="1330318"/>
                </a:lnTo>
                <a:lnTo>
                  <a:pt x="158203" y="1327353"/>
                </a:lnTo>
                <a:cubicBezTo>
                  <a:pt x="164944" y="1313010"/>
                  <a:pt x="174305" y="1292418"/>
                  <a:pt x="183908" y="1271808"/>
                </a:cubicBezTo>
                <a:lnTo>
                  <a:pt x="192178" y="1254359"/>
                </a:lnTo>
                <a:lnTo>
                  <a:pt x="197963" y="1258870"/>
                </a:lnTo>
                <a:cubicBezTo>
                  <a:pt x="201319" y="1265759"/>
                  <a:pt x="204343" y="1269123"/>
                  <a:pt x="207082" y="1270177"/>
                </a:cubicBezTo>
                <a:cubicBezTo>
                  <a:pt x="215301" y="1273335"/>
                  <a:pt x="220953" y="1255680"/>
                  <a:pt x="225258" y="1249926"/>
                </a:cubicBezTo>
                <a:cubicBezTo>
                  <a:pt x="239225" y="1231830"/>
                  <a:pt x="229470" y="1215162"/>
                  <a:pt x="225383" y="1197822"/>
                </a:cubicBezTo>
                <a:cubicBezTo>
                  <a:pt x="223809" y="1191435"/>
                  <a:pt x="212069" y="1213060"/>
                  <a:pt x="198195" y="1241661"/>
                </a:cubicBezTo>
                <a:lnTo>
                  <a:pt x="192178" y="1254359"/>
                </a:lnTo>
                <a:lnTo>
                  <a:pt x="185425" y="1249095"/>
                </a:lnTo>
                <a:lnTo>
                  <a:pt x="194847" y="1225969"/>
                </a:lnTo>
                <a:cubicBezTo>
                  <a:pt x="218144" y="1169629"/>
                  <a:pt x="242658" y="1113997"/>
                  <a:pt x="248781" y="1110761"/>
                </a:cubicBezTo>
                <a:cubicBezTo>
                  <a:pt x="313786" y="1076283"/>
                  <a:pt x="321395" y="965784"/>
                  <a:pt x="418181" y="974220"/>
                </a:cubicBezTo>
                <a:cubicBezTo>
                  <a:pt x="461819" y="977818"/>
                  <a:pt x="495215" y="944914"/>
                  <a:pt x="532987" y="931088"/>
                </a:cubicBezTo>
                <a:cubicBezTo>
                  <a:pt x="664440" y="883526"/>
                  <a:pt x="768295" y="806734"/>
                  <a:pt x="846702" y="686183"/>
                </a:cubicBezTo>
                <a:cubicBezTo>
                  <a:pt x="868484" y="652881"/>
                  <a:pt x="913166" y="632329"/>
                  <a:pt x="946487" y="606427"/>
                </a:cubicBezTo>
                <a:cubicBezTo>
                  <a:pt x="943857" y="580742"/>
                  <a:pt x="867909" y="616319"/>
                  <a:pt x="909859" y="561037"/>
                </a:cubicBezTo>
                <a:cubicBezTo>
                  <a:pt x="941546" y="519374"/>
                  <a:pt x="991572" y="500749"/>
                  <a:pt x="1038549" y="483076"/>
                </a:cubicBezTo>
                <a:cubicBezTo>
                  <a:pt x="1092404" y="463016"/>
                  <a:pt x="1148626" y="449861"/>
                  <a:pt x="1187871" y="397948"/>
                </a:cubicBezTo>
                <a:cubicBezTo>
                  <a:pt x="1194206" y="389666"/>
                  <a:pt x="1884389" y="14461"/>
                  <a:pt x="2747400" y="406"/>
                </a:cubicBezTo>
                <a:close/>
              </a:path>
            </a:pathLst>
          </a:custGeom>
        </p:spPr>
      </p:pic>
      <p:graphicFrame>
        <p:nvGraphicFramePr>
          <p:cNvPr id="7" name="Content Placeholder 2">
            <a:extLst>
              <a:ext uri="{FF2B5EF4-FFF2-40B4-BE49-F238E27FC236}">
                <a16:creationId xmlns:a16="http://schemas.microsoft.com/office/drawing/2014/main" id="{AEC3FF9F-93EB-0865-3C33-622C47344139}"/>
              </a:ext>
            </a:extLst>
          </p:cNvPr>
          <p:cNvGraphicFramePr>
            <a:graphicFrameLocks noGrp="1"/>
          </p:cNvGraphicFramePr>
          <p:nvPr>
            <p:ph idx="1"/>
            <p:extLst>
              <p:ext uri="{D42A27DB-BD31-4B8C-83A1-F6EECF244321}">
                <p14:modId xmlns:p14="http://schemas.microsoft.com/office/powerpoint/2010/main" val="247520588"/>
              </p:ext>
            </p:extLst>
          </p:nvPr>
        </p:nvGraphicFramePr>
        <p:xfrm>
          <a:off x="5728012" y="1754372"/>
          <a:ext cx="6335232" cy="4624609"/>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spTree>
    <p:extLst>
      <p:ext uri="{BB962C8B-B14F-4D97-AF65-F5344CB8AC3E}">
        <p14:creationId xmlns:p14="http://schemas.microsoft.com/office/powerpoint/2010/main" val="22031731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7" name="Rectangle 56">
            <a:extLst>
              <a:ext uri="{FF2B5EF4-FFF2-40B4-BE49-F238E27FC236}">
                <a16:creationId xmlns:a16="http://schemas.microsoft.com/office/drawing/2014/main" id="{129F4FEF-3F4E-4042-8E6D-C24E201FB31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14AF242-26FA-78CF-CE96-F665AAF2C97C}"/>
              </a:ext>
            </a:extLst>
          </p:cNvPr>
          <p:cNvSpPr>
            <a:spLocks noGrp="1"/>
          </p:cNvSpPr>
          <p:nvPr>
            <p:ph type="title"/>
          </p:nvPr>
        </p:nvSpPr>
        <p:spPr>
          <a:xfrm>
            <a:off x="5433237" y="171447"/>
            <a:ext cx="6581053" cy="977311"/>
          </a:xfrm>
        </p:spPr>
        <p:txBody>
          <a:bodyPr anchor="b">
            <a:normAutofit/>
          </a:bodyPr>
          <a:lstStyle/>
          <a:p>
            <a:r>
              <a:rPr lang="en-GB" sz="6000" b="1" dirty="0"/>
              <a:t>Project Overview</a:t>
            </a:r>
          </a:p>
        </p:txBody>
      </p:sp>
      <p:pic>
        <p:nvPicPr>
          <p:cNvPr id="11" name="Picture 10" descr="A group of children sitting at a table">
            <a:extLst>
              <a:ext uri="{FF2B5EF4-FFF2-40B4-BE49-F238E27FC236}">
                <a16:creationId xmlns:a16="http://schemas.microsoft.com/office/drawing/2014/main" id="{B4E35F9A-216E-B485-0801-610F7BB2C5F8}"/>
              </a:ext>
            </a:extLst>
          </p:cNvPr>
          <p:cNvPicPr>
            <a:picLocks noChangeAspect="1"/>
          </p:cNvPicPr>
          <p:nvPr/>
        </p:nvPicPr>
        <p:blipFill rotWithShape="1">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l="2781" r="-2" b="-2"/>
          <a:stretch/>
        </p:blipFill>
        <p:spPr>
          <a:xfrm>
            <a:off x="20" y="10"/>
            <a:ext cx="4976017" cy="4191736"/>
          </a:xfrm>
          <a:custGeom>
            <a:avLst/>
            <a:gdLst/>
            <a:ahLst/>
            <a:cxnLst/>
            <a:rect l="l" t="t" r="r" b="b"/>
            <a:pathLst>
              <a:path w="6105136" h="4191746">
                <a:moveTo>
                  <a:pt x="0" y="0"/>
                </a:moveTo>
                <a:lnTo>
                  <a:pt x="5607799" y="0"/>
                </a:lnTo>
                <a:lnTo>
                  <a:pt x="5571513" y="27327"/>
                </a:lnTo>
                <a:cubicBezTo>
                  <a:pt x="5516855" y="89886"/>
                  <a:pt x="5497833" y="180727"/>
                  <a:pt x="5456712" y="261788"/>
                </a:cubicBezTo>
                <a:cubicBezTo>
                  <a:pt x="5516289" y="304550"/>
                  <a:pt x="5587520" y="313948"/>
                  <a:pt x="5651844" y="341674"/>
                </a:cubicBezTo>
                <a:cubicBezTo>
                  <a:pt x="5718760" y="370809"/>
                  <a:pt x="5718760" y="392425"/>
                  <a:pt x="5663501" y="477009"/>
                </a:cubicBezTo>
                <a:cubicBezTo>
                  <a:pt x="5807259" y="495339"/>
                  <a:pt x="5807259" y="495339"/>
                  <a:pt x="5762794" y="628324"/>
                </a:cubicBezTo>
                <a:cubicBezTo>
                  <a:pt x="5883243" y="640542"/>
                  <a:pt x="5962676" y="703511"/>
                  <a:pt x="5981237" y="841197"/>
                </a:cubicBezTo>
                <a:cubicBezTo>
                  <a:pt x="5990305" y="907926"/>
                  <a:pt x="6044700" y="939409"/>
                  <a:pt x="6105136" y="984052"/>
                </a:cubicBezTo>
                <a:cubicBezTo>
                  <a:pt x="6030022" y="1027286"/>
                  <a:pt x="5979081" y="1117509"/>
                  <a:pt x="5891443" y="1022115"/>
                </a:cubicBezTo>
                <a:cubicBezTo>
                  <a:pt x="5859498" y="987342"/>
                  <a:pt x="5862517" y="1031513"/>
                  <a:pt x="5858202" y="1044202"/>
                </a:cubicBezTo>
                <a:cubicBezTo>
                  <a:pt x="5847842" y="1075215"/>
                  <a:pt x="5869424" y="1095893"/>
                  <a:pt x="5883673" y="1119387"/>
                </a:cubicBezTo>
                <a:cubicBezTo>
                  <a:pt x="5897486" y="1142885"/>
                  <a:pt x="5913893" y="1167789"/>
                  <a:pt x="5917778" y="1194108"/>
                </a:cubicBezTo>
                <a:cubicBezTo>
                  <a:pt x="5920365" y="1212434"/>
                  <a:pt x="5907848" y="1239216"/>
                  <a:pt x="5894034" y="1252846"/>
                </a:cubicBezTo>
                <a:cubicBezTo>
                  <a:pt x="5821506" y="1324743"/>
                  <a:pt x="5864677" y="1486396"/>
                  <a:pt x="5727393" y="1507074"/>
                </a:cubicBezTo>
                <a:cubicBezTo>
                  <a:pt x="5665659" y="1516469"/>
                  <a:pt x="5635872" y="1575680"/>
                  <a:pt x="5590543" y="1608104"/>
                </a:cubicBezTo>
                <a:cubicBezTo>
                  <a:pt x="5432970" y="1721355"/>
                  <a:pt x="5327632" y="1867030"/>
                  <a:pt x="5278850" y="2067214"/>
                </a:cubicBezTo>
                <a:cubicBezTo>
                  <a:pt x="5265468" y="2122664"/>
                  <a:pt x="5214092" y="2167309"/>
                  <a:pt x="5180851" y="2216179"/>
                </a:cubicBezTo>
                <a:cubicBezTo>
                  <a:pt x="5196826" y="2251892"/>
                  <a:pt x="5284029" y="2174826"/>
                  <a:pt x="5253380" y="2268808"/>
                </a:cubicBezTo>
                <a:cubicBezTo>
                  <a:pt x="5230067" y="2339298"/>
                  <a:pt x="5170490" y="2383001"/>
                  <a:pt x="5114368" y="2424825"/>
                </a:cubicBezTo>
                <a:cubicBezTo>
                  <a:pt x="5050475" y="2472284"/>
                  <a:pt x="4979676" y="2510347"/>
                  <a:pt x="4950749" y="2598221"/>
                </a:cubicBezTo>
                <a:cubicBezTo>
                  <a:pt x="4944706" y="2617020"/>
                  <a:pt x="4925279" y="2636755"/>
                  <a:pt x="4908013" y="2644276"/>
                </a:cubicBezTo>
                <a:cubicBezTo>
                  <a:pt x="4007468" y="4190779"/>
                  <a:pt x="1790648" y="4201115"/>
                  <a:pt x="1535079" y="4190306"/>
                </a:cubicBezTo>
                <a:cubicBezTo>
                  <a:pt x="1225543" y="4176680"/>
                  <a:pt x="932844" y="4081285"/>
                  <a:pt x="645760" y="3962397"/>
                </a:cubicBezTo>
                <a:cubicBezTo>
                  <a:pt x="524448" y="3912117"/>
                  <a:pt x="411775" y="3840689"/>
                  <a:pt x="293915" y="3785239"/>
                </a:cubicBezTo>
                <a:cubicBezTo>
                  <a:pt x="212539" y="3746940"/>
                  <a:pt x="140444" y="3691254"/>
                  <a:pt x="68403" y="3637448"/>
                </a:cubicBezTo>
                <a:lnTo>
                  <a:pt x="0" y="3589272"/>
                </a:lnTo>
                <a:close/>
              </a:path>
            </a:pathLst>
          </a:custGeom>
        </p:spPr>
      </p:pic>
      <p:pic>
        <p:nvPicPr>
          <p:cNvPr id="7" name="Picture 6" descr="A crib in a room&#10;&#10;Description automatically generated">
            <a:extLst>
              <a:ext uri="{FF2B5EF4-FFF2-40B4-BE49-F238E27FC236}">
                <a16:creationId xmlns:a16="http://schemas.microsoft.com/office/drawing/2014/main" id="{35013FB0-F6C9-7B1A-D9D7-FA6BC1AC9F94}"/>
              </a:ext>
            </a:extLst>
          </p:cNvPr>
          <p:cNvPicPr>
            <a:picLocks noChangeAspect="1"/>
          </p:cNvPicPr>
          <p:nvPr/>
        </p:nvPicPr>
        <p:blipFill rotWithShape="1">
          <a:blip r:embed="rId5">
            <a:extLst>
              <a:ext uri="{28A0092B-C50C-407E-A947-70E740481C1C}">
                <a14:useLocalDpi xmlns:a14="http://schemas.microsoft.com/office/drawing/2010/main" val="0"/>
              </a:ext>
              <a:ext uri="{837473B0-CC2E-450A-ABE3-18F120FF3D39}">
                <a1611:picAttrSrcUrl xmlns:a1611="http://schemas.microsoft.com/office/drawing/2016/11/main" r:id="rId6"/>
              </a:ext>
            </a:extLst>
          </a:blip>
          <a:srcRect t="28628" r="-2" b="8484"/>
          <a:stretch/>
        </p:blipFill>
        <p:spPr>
          <a:xfrm>
            <a:off x="462420" y="4304418"/>
            <a:ext cx="4673106" cy="2553582"/>
          </a:xfrm>
          <a:custGeom>
            <a:avLst/>
            <a:gdLst/>
            <a:ahLst/>
            <a:cxnLst/>
            <a:rect l="l" t="t" r="r" b="b"/>
            <a:pathLst>
              <a:path w="5414116" h="2553582">
                <a:moveTo>
                  <a:pt x="158526" y="1316979"/>
                </a:moveTo>
                <a:lnTo>
                  <a:pt x="156754" y="1330318"/>
                </a:lnTo>
                <a:lnTo>
                  <a:pt x="150357" y="1343402"/>
                </a:lnTo>
                <a:cubicBezTo>
                  <a:pt x="148595" y="1346671"/>
                  <a:pt x="147784" y="1347597"/>
                  <a:pt x="148224" y="1345403"/>
                </a:cubicBezTo>
                <a:cubicBezTo>
                  <a:pt x="148536" y="1343890"/>
                  <a:pt x="150150" y="1339188"/>
                  <a:pt x="152759" y="1332109"/>
                </a:cubicBezTo>
                <a:close/>
                <a:moveTo>
                  <a:pt x="183999" y="1247985"/>
                </a:moveTo>
                <a:lnTo>
                  <a:pt x="185425" y="1249095"/>
                </a:lnTo>
                <a:lnTo>
                  <a:pt x="177909" y="1267545"/>
                </a:lnTo>
                <a:cubicBezTo>
                  <a:pt x="172543" y="1280910"/>
                  <a:pt x="167559" y="1293511"/>
                  <a:pt x="163267" y="1304542"/>
                </a:cubicBezTo>
                <a:lnTo>
                  <a:pt x="158526" y="1316979"/>
                </a:lnTo>
                <a:lnTo>
                  <a:pt x="160096" y="1305161"/>
                </a:lnTo>
                <a:cubicBezTo>
                  <a:pt x="166154" y="1273946"/>
                  <a:pt x="174799" y="1251295"/>
                  <a:pt x="183999" y="1247985"/>
                </a:cubicBezTo>
                <a:close/>
                <a:moveTo>
                  <a:pt x="2747400" y="406"/>
                </a:moveTo>
                <a:cubicBezTo>
                  <a:pt x="3035071" y="-4281"/>
                  <a:pt x="3341945" y="31161"/>
                  <a:pt x="3649095" y="133697"/>
                </a:cubicBezTo>
                <a:cubicBezTo>
                  <a:pt x="3849864" y="200721"/>
                  <a:pt x="4603144" y="576730"/>
                  <a:pt x="4698157" y="641897"/>
                </a:cubicBezTo>
                <a:cubicBezTo>
                  <a:pt x="4795794" y="709015"/>
                  <a:pt x="4865356" y="805949"/>
                  <a:pt x="4969229" y="864848"/>
                </a:cubicBezTo>
                <a:cubicBezTo>
                  <a:pt x="5024230" y="895855"/>
                  <a:pt x="5072076" y="940214"/>
                  <a:pt x="5031717" y="1024948"/>
                </a:cubicBezTo>
                <a:cubicBezTo>
                  <a:pt x="5020170" y="1048963"/>
                  <a:pt x="5029183" y="1072811"/>
                  <a:pt x="5057014" y="1071682"/>
                </a:cubicBezTo>
                <a:cubicBezTo>
                  <a:pt x="5109680" y="1069387"/>
                  <a:pt x="5118666" y="1110271"/>
                  <a:pt x="5135838" y="1143392"/>
                </a:cubicBezTo>
                <a:cubicBezTo>
                  <a:pt x="5166252" y="1202027"/>
                  <a:pt x="5193622" y="1263285"/>
                  <a:pt x="5266156" y="1289064"/>
                </a:cubicBezTo>
                <a:cubicBezTo>
                  <a:pt x="5238324" y="1323279"/>
                  <a:pt x="5215649" y="1311585"/>
                  <a:pt x="5195858" y="1298567"/>
                </a:cubicBezTo>
                <a:cubicBezTo>
                  <a:pt x="5143669" y="1263879"/>
                  <a:pt x="5093474" y="1226987"/>
                  <a:pt x="5041179" y="1192607"/>
                </a:cubicBezTo>
                <a:cubicBezTo>
                  <a:pt x="5007224" y="1170236"/>
                  <a:pt x="4975133" y="1142623"/>
                  <a:pt x="4918135" y="1145234"/>
                </a:cubicBezTo>
                <a:cubicBezTo>
                  <a:pt x="4935797" y="1231274"/>
                  <a:pt x="5007025" y="1262427"/>
                  <a:pt x="5060171" y="1300349"/>
                </a:cubicBezTo>
                <a:cubicBezTo>
                  <a:pt x="5126536" y="1347737"/>
                  <a:pt x="5152263" y="1413621"/>
                  <a:pt x="5184421" y="1487704"/>
                </a:cubicBezTo>
                <a:cubicBezTo>
                  <a:pt x="5122415" y="1489134"/>
                  <a:pt x="5103753" y="1435610"/>
                  <a:pt x="5058648" y="1427657"/>
                </a:cubicBezTo>
                <a:cubicBezTo>
                  <a:pt x="5053296" y="1435084"/>
                  <a:pt x="5045346" y="1445577"/>
                  <a:pt x="5045794" y="1446015"/>
                </a:cubicBezTo>
                <a:cubicBezTo>
                  <a:pt x="5106451" y="1496737"/>
                  <a:pt x="5117537" y="1568193"/>
                  <a:pt x="5101767" y="1647359"/>
                </a:cubicBezTo>
                <a:cubicBezTo>
                  <a:pt x="5093584" y="1688209"/>
                  <a:pt x="5115626" y="1706770"/>
                  <a:pt x="5135030" y="1731061"/>
                </a:cubicBezTo>
                <a:cubicBezTo>
                  <a:pt x="5203090" y="1816944"/>
                  <a:pt x="5278566" y="1897224"/>
                  <a:pt x="5321944" y="2003361"/>
                </a:cubicBezTo>
                <a:cubicBezTo>
                  <a:pt x="5239878" y="1971324"/>
                  <a:pt x="5191106" y="1897335"/>
                  <a:pt x="5107240" y="1850840"/>
                </a:cubicBezTo>
                <a:cubicBezTo>
                  <a:pt x="5146549" y="1965041"/>
                  <a:pt x="5224816" y="2036621"/>
                  <a:pt x="5290952" y="2116036"/>
                </a:cubicBezTo>
                <a:cubicBezTo>
                  <a:pt x="5321198" y="2152238"/>
                  <a:pt x="5345753" y="2195120"/>
                  <a:pt x="5388446" y="2220887"/>
                </a:cubicBezTo>
                <a:cubicBezTo>
                  <a:pt x="5403552" y="2230128"/>
                  <a:pt x="5428090" y="2247608"/>
                  <a:pt x="5403992" y="2273010"/>
                </a:cubicBezTo>
                <a:cubicBezTo>
                  <a:pt x="5383871" y="2294002"/>
                  <a:pt x="5363583" y="2281535"/>
                  <a:pt x="5345240" y="2269525"/>
                </a:cubicBezTo>
                <a:cubicBezTo>
                  <a:pt x="5301305" y="2240459"/>
                  <a:pt x="5249677" y="2227961"/>
                  <a:pt x="5181971" y="2212341"/>
                </a:cubicBezTo>
                <a:cubicBezTo>
                  <a:pt x="5210776" y="2304349"/>
                  <a:pt x="5323140" y="2305426"/>
                  <a:pt x="5342451" y="2399541"/>
                </a:cubicBezTo>
                <a:cubicBezTo>
                  <a:pt x="5276493" y="2399374"/>
                  <a:pt x="5240279" y="2358756"/>
                  <a:pt x="5193127" y="2341296"/>
                </a:cubicBezTo>
                <a:cubicBezTo>
                  <a:pt x="5150483" y="2325566"/>
                  <a:pt x="5134316" y="2337131"/>
                  <a:pt x="5128778" y="2384953"/>
                </a:cubicBezTo>
                <a:cubicBezTo>
                  <a:pt x="5120098" y="2459440"/>
                  <a:pt x="5082689" y="2490060"/>
                  <a:pt x="5024779" y="2455361"/>
                </a:cubicBezTo>
                <a:cubicBezTo>
                  <a:pt x="4971160" y="2423009"/>
                  <a:pt x="4955618" y="2448088"/>
                  <a:pt x="4957119" y="2492221"/>
                </a:cubicBezTo>
                <a:cubicBezTo>
                  <a:pt x="4957659" y="2508307"/>
                  <a:pt x="4955422" y="2522819"/>
                  <a:pt x="4951208" y="2536243"/>
                </a:cubicBezTo>
                <a:lnTo>
                  <a:pt x="4942986" y="2553582"/>
                </a:lnTo>
                <a:lnTo>
                  <a:pt x="0" y="2553582"/>
                </a:lnTo>
                <a:lnTo>
                  <a:pt x="10415" y="2540282"/>
                </a:lnTo>
                <a:cubicBezTo>
                  <a:pt x="21321" y="2529317"/>
                  <a:pt x="34083" y="2520126"/>
                  <a:pt x="50390" y="2514109"/>
                </a:cubicBezTo>
                <a:cubicBezTo>
                  <a:pt x="60150" y="2510393"/>
                  <a:pt x="69288" y="2504190"/>
                  <a:pt x="78593" y="2498362"/>
                </a:cubicBezTo>
                <a:cubicBezTo>
                  <a:pt x="79663" y="2490260"/>
                  <a:pt x="77016" y="2483287"/>
                  <a:pt x="68604" y="2478966"/>
                </a:cubicBezTo>
                <a:cubicBezTo>
                  <a:pt x="15119" y="2451323"/>
                  <a:pt x="33815" y="2412284"/>
                  <a:pt x="51592" y="2367344"/>
                </a:cubicBezTo>
                <a:cubicBezTo>
                  <a:pt x="73482" y="2311677"/>
                  <a:pt x="117178" y="2293901"/>
                  <a:pt x="167239" y="2281968"/>
                </a:cubicBezTo>
                <a:cubicBezTo>
                  <a:pt x="184333" y="2277976"/>
                  <a:pt x="204809" y="2283134"/>
                  <a:pt x="218700" y="2261009"/>
                </a:cubicBezTo>
                <a:cubicBezTo>
                  <a:pt x="202945" y="2233233"/>
                  <a:pt x="167661" y="2244301"/>
                  <a:pt x="144260" y="2232104"/>
                </a:cubicBezTo>
                <a:cubicBezTo>
                  <a:pt x="124982" y="2221882"/>
                  <a:pt x="89225" y="2216464"/>
                  <a:pt x="132450" y="2182200"/>
                </a:cubicBezTo>
                <a:cubicBezTo>
                  <a:pt x="145069" y="2172139"/>
                  <a:pt x="138401" y="2161211"/>
                  <a:pt x="128269" y="2157485"/>
                </a:cubicBezTo>
                <a:cubicBezTo>
                  <a:pt x="45771" y="2128357"/>
                  <a:pt x="114856" y="2054401"/>
                  <a:pt x="102768" y="2004430"/>
                </a:cubicBezTo>
                <a:cubicBezTo>
                  <a:pt x="99143" y="1990876"/>
                  <a:pt x="114661" y="1971808"/>
                  <a:pt x="128485" y="1969383"/>
                </a:cubicBezTo>
                <a:cubicBezTo>
                  <a:pt x="216478" y="1953355"/>
                  <a:pt x="255260" y="1875600"/>
                  <a:pt x="316632" y="1814867"/>
                </a:cubicBezTo>
                <a:cubicBezTo>
                  <a:pt x="286607" y="1778049"/>
                  <a:pt x="240843" y="1760915"/>
                  <a:pt x="204084" y="1732869"/>
                </a:cubicBezTo>
                <a:cubicBezTo>
                  <a:pt x="165873" y="1703815"/>
                  <a:pt x="170805" y="1689937"/>
                  <a:pt x="227085" y="1644378"/>
                </a:cubicBezTo>
                <a:cubicBezTo>
                  <a:pt x="135002" y="1609983"/>
                  <a:pt x="135002" y="1609983"/>
                  <a:pt x="194840" y="1531510"/>
                </a:cubicBezTo>
                <a:cubicBezTo>
                  <a:pt x="155738" y="1518118"/>
                  <a:pt x="147268" y="1431235"/>
                  <a:pt x="153201" y="1357062"/>
                </a:cubicBezTo>
                <a:lnTo>
                  <a:pt x="156754" y="1330318"/>
                </a:lnTo>
                <a:lnTo>
                  <a:pt x="158203" y="1327353"/>
                </a:lnTo>
                <a:cubicBezTo>
                  <a:pt x="164944" y="1313010"/>
                  <a:pt x="174305" y="1292418"/>
                  <a:pt x="183908" y="1271808"/>
                </a:cubicBezTo>
                <a:lnTo>
                  <a:pt x="192178" y="1254359"/>
                </a:lnTo>
                <a:lnTo>
                  <a:pt x="197963" y="1258870"/>
                </a:lnTo>
                <a:cubicBezTo>
                  <a:pt x="201319" y="1265759"/>
                  <a:pt x="204343" y="1269123"/>
                  <a:pt x="207082" y="1270177"/>
                </a:cubicBezTo>
                <a:cubicBezTo>
                  <a:pt x="215301" y="1273335"/>
                  <a:pt x="220953" y="1255680"/>
                  <a:pt x="225258" y="1249926"/>
                </a:cubicBezTo>
                <a:cubicBezTo>
                  <a:pt x="239225" y="1231830"/>
                  <a:pt x="229470" y="1215162"/>
                  <a:pt x="225383" y="1197822"/>
                </a:cubicBezTo>
                <a:cubicBezTo>
                  <a:pt x="223809" y="1191435"/>
                  <a:pt x="212069" y="1213060"/>
                  <a:pt x="198195" y="1241661"/>
                </a:cubicBezTo>
                <a:lnTo>
                  <a:pt x="192178" y="1254359"/>
                </a:lnTo>
                <a:lnTo>
                  <a:pt x="185425" y="1249095"/>
                </a:lnTo>
                <a:lnTo>
                  <a:pt x="194847" y="1225969"/>
                </a:lnTo>
                <a:cubicBezTo>
                  <a:pt x="218144" y="1169629"/>
                  <a:pt x="242658" y="1113997"/>
                  <a:pt x="248781" y="1110761"/>
                </a:cubicBezTo>
                <a:cubicBezTo>
                  <a:pt x="313786" y="1076283"/>
                  <a:pt x="321395" y="965784"/>
                  <a:pt x="418181" y="974220"/>
                </a:cubicBezTo>
                <a:cubicBezTo>
                  <a:pt x="461819" y="977818"/>
                  <a:pt x="495215" y="944914"/>
                  <a:pt x="532987" y="931088"/>
                </a:cubicBezTo>
                <a:cubicBezTo>
                  <a:pt x="664440" y="883526"/>
                  <a:pt x="768295" y="806734"/>
                  <a:pt x="846702" y="686183"/>
                </a:cubicBezTo>
                <a:cubicBezTo>
                  <a:pt x="868484" y="652881"/>
                  <a:pt x="913166" y="632329"/>
                  <a:pt x="946487" y="606427"/>
                </a:cubicBezTo>
                <a:cubicBezTo>
                  <a:pt x="943857" y="580742"/>
                  <a:pt x="867909" y="616319"/>
                  <a:pt x="909859" y="561037"/>
                </a:cubicBezTo>
                <a:cubicBezTo>
                  <a:pt x="941546" y="519374"/>
                  <a:pt x="991572" y="500749"/>
                  <a:pt x="1038549" y="483076"/>
                </a:cubicBezTo>
                <a:cubicBezTo>
                  <a:pt x="1092404" y="463016"/>
                  <a:pt x="1148626" y="449861"/>
                  <a:pt x="1187871" y="397948"/>
                </a:cubicBezTo>
                <a:cubicBezTo>
                  <a:pt x="1194206" y="389666"/>
                  <a:pt x="1884389" y="14461"/>
                  <a:pt x="2747400" y="406"/>
                </a:cubicBezTo>
                <a:close/>
              </a:path>
            </a:pathLst>
          </a:custGeom>
        </p:spPr>
      </p:pic>
      <p:sp>
        <p:nvSpPr>
          <p:cNvPr id="3" name="Content Placeholder 2">
            <a:extLst>
              <a:ext uri="{FF2B5EF4-FFF2-40B4-BE49-F238E27FC236}">
                <a16:creationId xmlns:a16="http://schemas.microsoft.com/office/drawing/2014/main" id="{73F47F7C-327F-0CB6-F818-79540440A8F1}"/>
              </a:ext>
            </a:extLst>
          </p:cNvPr>
          <p:cNvSpPr>
            <a:spLocks noGrp="1"/>
          </p:cNvSpPr>
          <p:nvPr>
            <p:ph idx="1"/>
          </p:nvPr>
        </p:nvSpPr>
        <p:spPr>
          <a:xfrm>
            <a:off x="4976037" y="1435395"/>
            <a:ext cx="7142142" cy="5251158"/>
          </a:xfrm>
        </p:spPr>
        <p:txBody>
          <a:bodyPr>
            <a:normAutofit lnSpcReduction="10000"/>
          </a:bodyPr>
          <a:lstStyle/>
          <a:p>
            <a:pPr marL="0" indent="0">
              <a:lnSpc>
                <a:spcPct val="100000"/>
              </a:lnSpc>
              <a:buNone/>
            </a:pPr>
            <a:r>
              <a:rPr lang="en-US" sz="2400" b="1" dirty="0">
                <a:effectLst/>
                <a:latin typeface="ADLaM Display" panose="02010000000000000000" pitchFamily="2" charset="0"/>
                <a:ea typeface="ADLaM Display" panose="02010000000000000000" pitchFamily="2" charset="0"/>
                <a:cs typeface="ADLaM Display" panose="02010000000000000000" pitchFamily="2" charset="0"/>
              </a:rPr>
              <a:t>Our project is to open a nursery business that provides quality childcare services for families in the local community.</a:t>
            </a:r>
          </a:p>
          <a:p>
            <a:pPr marL="0" indent="0">
              <a:buNone/>
            </a:pPr>
            <a:r>
              <a:rPr lang="en-US" b="1" dirty="0">
                <a:solidFill>
                  <a:schemeClr val="accent1">
                    <a:lumMod val="75000"/>
                  </a:schemeClr>
                </a:solidFill>
                <a:effectLst/>
              </a:rPr>
              <a:t>The G</a:t>
            </a:r>
            <a:r>
              <a:rPr lang="en-US" b="1" dirty="0">
                <a:solidFill>
                  <a:schemeClr val="accent1">
                    <a:lumMod val="75000"/>
                  </a:schemeClr>
                </a:solidFill>
              </a:rPr>
              <a:t>oal</a:t>
            </a:r>
            <a:r>
              <a:rPr lang="en-US" b="1" dirty="0">
                <a:solidFill>
                  <a:schemeClr val="accent1">
                    <a:lumMod val="75000"/>
                  </a:schemeClr>
                </a:solidFill>
                <a:effectLst/>
              </a:rPr>
              <a:t> </a:t>
            </a:r>
            <a:endParaRPr lang="en-US" b="1" dirty="0">
              <a:solidFill>
                <a:schemeClr val="accent1">
                  <a:lumMod val="75000"/>
                </a:schemeClr>
              </a:solidFill>
            </a:endParaRPr>
          </a:p>
          <a:p>
            <a:pPr marL="0" indent="0">
              <a:buNone/>
            </a:pPr>
            <a:r>
              <a:rPr lang="en-US" sz="2400" dirty="0">
                <a:effectLst/>
              </a:rPr>
              <a:t>to create a safe and nurturing environment for children while offering parents peace of mind and convenience.</a:t>
            </a:r>
            <a:endParaRPr lang="en-US" sz="2400" dirty="0"/>
          </a:p>
          <a:p>
            <a:pPr marL="0" indent="0">
              <a:buNone/>
            </a:pPr>
            <a:r>
              <a:rPr lang="en-US" b="1" dirty="0">
                <a:solidFill>
                  <a:schemeClr val="accent1">
                    <a:lumMod val="75000"/>
                  </a:schemeClr>
                </a:solidFill>
              </a:rPr>
              <a:t>The Objectives</a:t>
            </a:r>
          </a:p>
          <a:p>
            <a:pPr>
              <a:buFont typeface="Arial" panose="020B0604020202020204" pitchFamily="34" charset="0"/>
              <a:buChar char="•"/>
            </a:pPr>
            <a:r>
              <a:rPr lang="en-US" sz="2400" dirty="0">
                <a:effectLst/>
              </a:rPr>
              <a:t>To provide high-quality childcare services for children aged 6 weeks to 5 years old.</a:t>
            </a:r>
          </a:p>
          <a:p>
            <a:pPr>
              <a:buFont typeface="Arial" panose="020B0604020202020204" pitchFamily="34" charset="0"/>
              <a:buChar char="•"/>
            </a:pPr>
            <a:r>
              <a:rPr lang="en-US" sz="2400" dirty="0">
                <a:effectLst/>
              </a:rPr>
              <a:t>To create a safe and nurturing environment for children to learn and grow.</a:t>
            </a:r>
          </a:p>
          <a:p>
            <a:pPr>
              <a:buFont typeface="Arial" panose="020B0604020202020204" pitchFamily="34" charset="0"/>
              <a:buChar char="•"/>
            </a:pPr>
            <a:r>
              <a:rPr lang="en-US" sz="2400" dirty="0">
                <a:effectLst/>
              </a:rPr>
              <a:t>To offer parents peace of mind and convenience by providing flexible scheduling and affordable pricing options.</a:t>
            </a:r>
          </a:p>
          <a:p>
            <a:endParaRPr lang="en-GB" sz="2000" dirty="0"/>
          </a:p>
        </p:txBody>
      </p:sp>
    </p:spTree>
    <p:extLst>
      <p:ext uri="{BB962C8B-B14F-4D97-AF65-F5344CB8AC3E}">
        <p14:creationId xmlns:p14="http://schemas.microsoft.com/office/powerpoint/2010/main" val="210190917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834C4E-44D0-8FC0-9D84-8C483EF96C91}"/>
              </a:ext>
            </a:extLst>
          </p:cNvPr>
          <p:cNvSpPr>
            <a:spLocks noGrp="1"/>
          </p:cNvSpPr>
          <p:nvPr>
            <p:ph type="title"/>
          </p:nvPr>
        </p:nvSpPr>
        <p:spPr>
          <a:xfrm>
            <a:off x="838201" y="365125"/>
            <a:ext cx="5251316" cy="1807305"/>
          </a:xfrm>
        </p:spPr>
        <p:txBody>
          <a:bodyPr>
            <a:normAutofit/>
          </a:bodyPr>
          <a:lstStyle/>
          <a:p>
            <a:r>
              <a:rPr lang="en-US" b="1" i="0">
                <a:effectLst/>
                <a:latin typeface="Söhne"/>
              </a:rPr>
              <a:t>Service and Pricing</a:t>
            </a:r>
            <a:br>
              <a:rPr lang="en-US" b="0" i="0">
                <a:effectLst/>
                <a:latin typeface="Söhne"/>
              </a:rPr>
            </a:br>
            <a:endParaRPr lang="en-GB" dirty="0"/>
          </a:p>
        </p:txBody>
      </p:sp>
      <p:sp>
        <p:nvSpPr>
          <p:cNvPr id="3" name="Content Placeholder 2">
            <a:extLst>
              <a:ext uri="{FF2B5EF4-FFF2-40B4-BE49-F238E27FC236}">
                <a16:creationId xmlns:a16="http://schemas.microsoft.com/office/drawing/2014/main" id="{4A3533BD-CFE7-4A85-6C06-A7CE11371185}"/>
              </a:ext>
            </a:extLst>
          </p:cNvPr>
          <p:cNvSpPr>
            <a:spLocks noGrp="1"/>
          </p:cNvSpPr>
          <p:nvPr>
            <p:ph idx="1"/>
          </p:nvPr>
        </p:nvSpPr>
        <p:spPr>
          <a:xfrm>
            <a:off x="382772" y="1786270"/>
            <a:ext cx="6113721" cy="4390693"/>
          </a:xfrm>
        </p:spPr>
        <p:txBody>
          <a:bodyPr>
            <a:normAutofit fontScale="92500" lnSpcReduction="20000"/>
          </a:bodyPr>
          <a:lstStyle/>
          <a:p>
            <a:pPr>
              <a:buFont typeface="Arial" panose="020B0604020202020204" pitchFamily="34" charset="0"/>
              <a:buChar char="•"/>
            </a:pPr>
            <a:r>
              <a:rPr lang="en-US" b="1" i="0" dirty="0">
                <a:effectLst/>
                <a:latin typeface="Söhne"/>
              </a:rPr>
              <a:t>Full Day Service:</a:t>
            </a:r>
            <a:r>
              <a:rPr lang="en-US" b="0" i="0" dirty="0">
                <a:effectLst/>
                <a:latin typeface="Söhne"/>
              </a:rPr>
              <a:t> Enjoy full-day childcare for just £67 per week, providing comprehensive care for your child.</a:t>
            </a:r>
          </a:p>
          <a:p>
            <a:pPr>
              <a:buFont typeface="Arial" panose="020B0604020202020204" pitchFamily="34" charset="0"/>
              <a:buChar char="•"/>
            </a:pPr>
            <a:r>
              <a:rPr lang="en-US" b="1" i="0" dirty="0">
                <a:effectLst/>
                <a:latin typeface="Söhne"/>
              </a:rPr>
              <a:t> After-School Service:</a:t>
            </a:r>
            <a:r>
              <a:rPr lang="en-US" b="0" i="0" dirty="0">
                <a:effectLst/>
                <a:latin typeface="Söhne"/>
              </a:rPr>
              <a:t> Our after-school program is available at an affordable rate of £35 per week, ensuring a safe and nurturing environment for your child during after-school hours.</a:t>
            </a:r>
          </a:p>
          <a:p>
            <a:pPr>
              <a:buFont typeface="Arial" panose="020B0604020202020204" pitchFamily="34" charset="0"/>
              <a:buChar char="•"/>
            </a:pPr>
            <a:r>
              <a:rPr lang="en-US" b="1" i="0" dirty="0">
                <a:effectLst/>
                <a:latin typeface="Söhne"/>
              </a:rPr>
              <a:t>Drop-In Service:</a:t>
            </a:r>
            <a:r>
              <a:rPr lang="en-US" b="0" i="0" dirty="0">
                <a:effectLst/>
                <a:latin typeface="Söhne"/>
              </a:rPr>
              <a:t> For added flexibility, our drop-in service is available at a competitive cost of £17 per session, allowing parents to access childcare as needed.</a:t>
            </a:r>
          </a:p>
          <a:p>
            <a:endParaRPr lang="en-GB" sz="4000" dirty="0"/>
          </a:p>
        </p:txBody>
      </p:sp>
      <p:pic>
        <p:nvPicPr>
          <p:cNvPr id="6" name="Picture 5" descr="A child playing with toys&#10;&#10;Description automatically generated">
            <a:extLst>
              <a:ext uri="{FF2B5EF4-FFF2-40B4-BE49-F238E27FC236}">
                <a16:creationId xmlns:a16="http://schemas.microsoft.com/office/drawing/2014/main" id="{3A64FB82-8413-C258-7D90-09462C8F1B08}"/>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11864" r="30099" b="-1"/>
          <a:stretch/>
        </p:blipFill>
        <p:spPr>
          <a:xfrm>
            <a:off x="6229215" y="10"/>
            <a:ext cx="5962785"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
        <p:nvSpPr>
          <p:cNvPr id="7" name="TextBox 6">
            <a:extLst>
              <a:ext uri="{FF2B5EF4-FFF2-40B4-BE49-F238E27FC236}">
                <a16:creationId xmlns:a16="http://schemas.microsoft.com/office/drawing/2014/main" id="{D269E3E7-5A8F-B54E-4C6D-020FAE461313}"/>
              </a:ext>
            </a:extLst>
          </p:cNvPr>
          <p:cNvSpPr txBox="1"/>
          <p:nvPr/>
        </p:nvSpPr>
        <p:spPr>
          <a:xfrm>
            <a:off x="10005184" y="6657945"/>
            <a:ext cx="2186816"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3" tooltip="https://www.bundabergnow.com/2019/05/08/cqu-bundaberg-childcare-training/">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4" tooltip="https://creativecommons.org/licenses/by/3.0/">
                  <a:extLst>
                    <a:ext uri="{A12FA001-AC4F-418D-AE19-62706E023703}">
                      <ahyp:hlinkClr xmlns:ahyp="http://schemas.microsoft.com/office/drawing/2018/hyperlinkcolor" val="tx"/>
                    </a:ext>
                  </a:extLst>
                </a:hlinkClick>
              </a:rPr>
              <a:t>CC BY</a:t>
            </a:r>
            <a:endParaRPr lang="en-GB" sz="700">
              <a:solidFill>
                <a:srgbClr val="FFFFFF"/>
              </a:solidFill>
            </a:endParaRPr>
          </a:p>
        </p:txBody>
      </p:sp>
    </p:spTree>
    <p:extLst>
      <p:ext uri="{BB962C8B-B14F-4D97-AF65-F5344CB8AC3E}">
        <p14:creationId xmlns:p14="http://schemas.microsoft.com/office/powerpoint/2010/main" val="9306309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099BC8-486B-3DB0-870C-E5C63626365B}"/>
              </a:ext>
            </a:extLst>
          </p:cNvPr>
          <p:cNvSpPr>
            <a:spLocks noGrp="1"/>
          </p:cNvSpPr>
          <p:nvPr>
            <p:ph type="title"/>
          </p:nvPr>
        </p:nvSpPr>
        <p:spPr>
          <a:xfrm>
            <a:off x="896112" y="-480224"/>
            <a:ext cx="5181601" cy="1642956"/>
          </a:xfrm>
        </p:spPr>
        <p:txBody>
          <a:bodyPr anchor="b">
            <a:normAutofit/>
          </a:bodyPr>
          <a:lstStyle/>
          <a:p>
            <a:r>
              <a:rPr lang="en-GB" sz="3600" b="1" dirty="0">
                <a:solidFill>
                  <a:schemeClr val="tx2"/>
                </a:solidFill>
              </a:rPr>
              <a:t>Market Research</a:t>
            </a:r>
          </a:p>
        </p:txBody>
      </p:sp>
      <p:sp>
        <p:nvSpPr>
          <p:cNvPr id="3" name="Content Placeholder 2">
            <a:extLst>
              <a:ext uri="{FF2B5EF4-FFF2-40B4-BE49-F238E27FC236}">
                <a16:creationId xmlns:a16="http://schemas.microsoft.com/office/drawing/2014/main" id="{8B4C854A-5EDA-F224-203E-C7462BEEBF10}"/>
              </a:ext>
            </a:extLst>
          </p:cNvPr>
          <p:cNvSpPr>
            <a:spLocks noGrp="1"/>
          </p:cNvSpPr>
          <p:nvPr>
            <p:ph idx="1"/>
          </p:nvPr>
        </p:nvSpPr>
        <p:spPr>
          <a:xfrm>
            <a:off x="397042" y="1467852"/>
            <a:ext cx="7591926" cy="5017211"/>
          </a:xfrm>
        </p:spPr>
        <p:txBody>
          <a:bodyPr>
            <a:normAutofit/>
          </a:bodyPr>
          <a:lstStyle/>
          <a:p>
            <a:pPr marL="457200" lvl="1" indent="0">
              <a:buNone/>
            </a:pPr>
            <a:r>
              <a:rPr lang="en-US" sz="1900" b="0" i="0" dirty="0">
                <a:solidFill>
                  <a:schemeClr val="tx1">
                    <a:alpha val="80000"/>
                  </a:schemeClr>
                </a:solidFill>
                <a:effectLst/>
                <a:latin typeface="Söhne"/>
              </a:rPr>
              <a:t>Competitive Landscape:</a:t>
            </a:r>
          </a:p>
          <a:p>
            <a:pPr lvl="1"/>
            <a:r>
              <a:rPr lang="en-US" sz="1900" b="0" i="0" dirty="0">
                <a:solidFill>
                  <a:schemeClr val="tx1">
                    <a:alpha val="80000"/>
                  </a:schemeClr>
                </a:solidFill>
                <a:effectLst/>
                <a:latin typeface="Söhne"/>
              </a:rPr>
              <a:t>We've identified </a:t>
            </a:r>
            <a:r>
              <a:rPr lang="en-US" sz="1900" dirty="0">
                <a:solidFill>
                  <a:schemeClr val="tx1">
                    <a:alpha val="80000"/>
                  </a:schemeClr>
                </a:solidFill>
                <a:latin typeface="Söhne"/>
              </a:rPr>
              <a:t>133</a:t>
            </a:r>
            <a:r>
              <a:rPr lang="en-US" sz="1900" b="0" i="0" dirty="0">
                <a:solidFill>
                  <a:schemeClr val="tx1">
                    <a:alpha val="80000"/>
                  </a:schemeClr>
                </a:solidFill>
                <a:effectLst/>
                <a:latin typeface="Söhne"/>
              </a:rPr>
              <a:t> competitors in </a:t>
            </a:r>
            <a:r>
              <a:rPr lang="en-US" sz="1900" dirty="0">
                <a:solidFill>
                  <a:schemeClr val="tx1">
                    <a:alpha val="80000"/>
                  </a:schemeClr>
                </a:solidFill>
                <a:latin typeface="Söhne"/>
              </a:rPr>
              <a:t>Sandwell</a:t>
            </a:r>
            <a:r>
              <a:rPr lang="en-US" sz="1900" b="0" i="0" dirty="0">
                <a:solidFill>
                  <a:schemeClr val="tx1">
                    <a:alpha val="80000"/>
                  </a:schemeClr>
                </a:solidFill>
                <a:effectLst/>
                <a:latin typeface="Söhne"/>
              </a:rPr>
              <a:t>, but only 15 in Smethwick </a:t>
            </a:r>
          </a:p>
          <a:p>
            <a:pPr lvl="1"/>
            <a:r>
              <a:rPr lang="en-US" sz="1900" b="0" i="0" dirty="0">
                <a:solidFill>
                  <a:schemeClr val="tx1">
                    <a:alpha val="80000"/>
                  </a:schemeClr>
                </a:solidFill>
                <a:effectLst/>
                <a:latin typeface="Söhne"/>
              </a:rPr>
              <a:t>Our research indicates that 3 of these competitors are operating at or near full capacity.</a:t>
            </a:r>
          </a:p>
          <a:p>
            <a:pPr marL="0" indent="0">
              <a:buNone/>
            </a:pPr>
            <a:r>
              <a:rPr lang="en-US" sz="1900" b="0" i="0" dirty="0">
                <a:solidFill>
                  <a:schemeClr val="tx1">
                    <a:alpha val="80000"/>
                  </a:schemeClr>
                </a:solidFill>
                <a:effectLst/>
                <a:latin typeface="Söhne"/>
              </a:rPr>
              <a:t>Market Opportunities:</a:t>
            </a:r>
          </a:p>
          <a:p>
            <a:pPr marL="742950" lvl="1" indent="-285750">
              <a:buFont typeface="Arial" panose="020B0604020202020204" pitchFamily="34" charset="0"/>
              <a:buChar char="•"/>
            </a:pPr>
            <a:r>
              <a:rPr lang="en-US" sz="1900" dirty="0">
                <a:solidFill>
                  <a:schemeClr val="tx1">
                    <a:alpha val="80000"/>
                  </a:schemeClr>
                </a:solidFill>
                <a:latin typeface="Söhne"/>
              </a:rPr>
              <a:t>t</a:t>
            </a:r>
            <a:r>
              <a:rPr lang="en-US" sz="1900" b="0" i="0" dirty="0">
                <a:solidFill>
                  <a:schemeClr val="tx1">
                    <a:alpha val="80000"/>
                  </a:schemeClr>
                </a:solidFill>
                <a:effectLst/>
                <a:latin typeface="Söhne"/>
              </a:rPr>
              <a:t>here is a noticeable lack of childcare options in specific areas within Smethwick</a:t>
            </a:r>
          </a:p>
          <a:p>
            <a:pPr marL="742950" lvl="1" indent="-285750">
              <a:buFont typeface="Arial" panose="020B0604020202020204" pitchFamily="34" charset="0"/>
              <a:buChar char="•"/>
            </a:pPr>
            <a:r>
              <a:rPr lang="en-US" sz="1900" b="0" i="0" dirty="0">
                <a:solidFill>
                  <a:schemeClr val="tx1">
                    <a:alpha val="80000"/>
                  </a:schemeClr>
                </a:solidFill>
                <a:effectLst/>
                <a:latin typeface="Söhne"/>
              </a:rPr>
              <a:t>We believe that we can tap into this unmet demand to capture market share.</a:t>
            </a:r>
          </a:p>
          <a:p>
            <a:pPr marL="0" indent="0">
              <a:buNone/>
            </a:pPr>
            <a:r>
              <a:rPr lang="en-US" sz="1900" b="0" i="0" dirty="0">
                <a:solidFill>
                  <a:schemeClr val="tx1">
                    <a:alpha val="80000"/>
                  </a:schemeClr>
                </a:solidFill>
                <a:effectLst/>
                <a:latin typeface="Söhne"/>
              </a:rPr>
              <a:t>Financial Projections:</a:t>
            </a:r>
          </a:p>
          <a:p>
            <a:pPr marL="742950" lvl="1" indent="-285750">
              <a:buFont typeface="Arial" panose="020B0604020202020204" pitchFamily="34" charset="0"/>
              <a:buChar char="•"/>
            </a:pPr>
            <a:r>
              <a:rPr lang="en-US" sz="1900" b="0" i="0" dirty="0">
                <a:solidFill>
                  <a:schemeClr val="tx1">
                    <a:alpha val="80000"/>
                  </a:schemeClr>
                </a:solidFill>
                <a:effectLst/>
                <a:latin typeface="Söhne"/>
              </a:rPr>
              <a:t>Based on our research, we anticipate generating 100,000 pounds in the first year of operation.</a:t>
            </a:r>
          </a:p>
          <a:p>
            <a:pPr lvl="1">
              <a:buFont typeface="Wingdings" panose="05000000000000000000" pitchFamily="2" charset="2"/>
              <a:buChar char="Ø"/>
            </a:pPr>
            <a:r>
              <a:rPr lang="en-US" sz="2000" b="0" i="0" dirty="0">
                <a:effectLst/>
              </a:rPr>
              <a:t> we estimate that there's a demand for 200 childcare slots in our target area."</a:t>
            </a:r>
            <a:endParaRPr lang="en-US" sz="1900" b="0" i="0" dirty="0">
              <a:solidFill>
                <a:schemeClr val="tx1">
                  <a:alpha val="80000"/>
                </a:schemeClr>
              </a:solidFill>
              <a:effectLst/>
              <a:latin typeface="Söhne"/>
            </a:endParaRPr>
          </a:p>
          <a:p>
            <a:endParaRPr lang="en-GB" sz="1900" dirty="0">
              <a:solidFill>
                <a:schemeClr val="tx1">
                  <a:alpha val="80000"/>
                </a:schemeClr>
              </a:solidFill>
            </a:endParaRPr>
          </a:p>
        </p:txBody>
      </p:sp>
      <p:grpSp>
        <p:nvGrpSpPr>
          <p:cNvPr id="23" name="Group 22">
            <a:extLst>
              <a:ext uri="{FF2B5EF4-FFF2-40B4-BE49-F238E27FC236}">
                <a16:creationId xmlns:a16="http://schemas.microsoft.com/office/drawing/2014/main" id="{59D47941-986F-4A15-FC41-7527D904BDD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0285" y="4887325"/>
            <a:ext cx="2022729" cy="1993164"/>
            <a:chOff x="-60285" y="4581559"/>
            <a:chExt cx="2330572" cy="2296509"/>
          </a:xfrm>
        </p:grpSpPr>
        <p:sp>
          <p:nvSpPr>
            <p:cNvPr id="24" name="Freeform: Shape 23">
              <a:extLst>
                <a:ext uri="{FF2B5EF4-FFF2-40B4-BE49-F238E27FC236}">
                  <a16:creationId xmlns:a16="http://schemas.microsoft.com/office/drawing/2014/main" id="{360EC868-83E9-43E0-4856-1190B288630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1400132">
              <a:off x="1073269" y="6038524"/>
              <a:ext cx="374890" cy="373361"/>
            </a:xfrm>
            <a:custGeom>
              <a:avLst/>
              <a:gdLst>
                <a:gd name="connsiteX0" fmla="*/ 2531073 w 4828010"/>
                <a:gd name="connsiteY0" fmla="*/ 0 h 4873559"/>
                <a:gd name="connsiteX1" fmla="*/ 3937963 w 4828010"/>
                <a:gd name="connsiteY1" fmla="*/ 437433 h 4873559"/>
                <a:gd name="connsiteX2" fmla="*/ 4806231 w 4828010"/>
                <a:gd name="connsiteY2" fmla="*/ 1773180 h 4873559"/>
                <a:gd name="connsiteX3" fmla="*/ 4448644 w 4828010"/>
                <a:gd name="connsiteY3" fmla="*/ 3933235 h 4873559"/>
                <a:gd name="connsiteX4" fmla="*/ 3192542 w 4828010"/>
                <a:gd name="connsiteY4" fmla="*/ 4716168 h 4873559"/>
                <a:gd name="connsiteX5" fmla="*/ 937448 w 4828010"/>
                <a:gd name="connsiteY5" fmla="*/ 4547691 h 4873559"/>
                <a:gd name="connsiteX6" fmla="*/ 12348 w 4828010"/>
                <a:gd name="connsiteY6" fmla="*/ 3026750 h 4873559"/>
                <a:gd name="connsiteX7" fmla="*/ 553508 w 4828010"/>
                <a:gd name="connsiteY7" fmla="*/ 740383 h 4873559"/>
                <a:gd name="connsiteX8" fmla="*/ 2531073 w 4828010"/>
                <a:gd name="connsiteY8" fmla="*/ 0 h 4873559"/>
                <a:gd name="connsiteX0" fmla="*/ 2531073 w 4828010"/>
                <a:gd name="connsiteY0" fmla="*/ 0 h 4853896"/>
                <a:gd name="connsiteX1" fmla="*/ 3937963 w 4828010"/>
                <a:gd name="connsiteY1" fmla="*/ 437433 h 4853896"/>
                <a:gd name="connsiteX2" fmla="*/ 4806231 w 4828010"/>
                <a:gd name="connsiteY2" fmla="*/ 1773180 h 4853896"/>
                <a:gd name="connsiteX3" fmla="*/ 4448644 w 4828010"/>
                <a:gd name="connsiteY3" fmla="*/ 3933235 h 4853896"/>
                <a:gd name="connsiteX4" fmla="*/ 3192542 w 4828010"/>
                <a:gd name="connsiteY4" fmla="*/ 4716168 h 4853896"/>
                <a:gd name="connsiteX5" fmla="*/ 1075671 w 4828010"/>
                <a:gd name="connsiteY5" fmla="*/ 4473263 h 4853896"/>
                <a:gd name="connsiteX6" fmla="*/ 12348 w 4828010"/>
                <a:gd name="connsiteY6" fmla="*/ 3026750 h 4853896"/>
                <a:gd name="connsiteX7" fmla="*/ 553508 w 4828010"/>
                <a:gd name="connsiteY7" fmla="*/ 740383 h 4853896"/>
                <a:gd name="connsiteX8" fmla="*/ 2531073 w 4828010"/>
                <a:gd name="connsiteY8" fmla="*/ 0 h 4853896"/>
                <a:gd name="connsiteX0" fmla="*/ 2531073 w 4828010"/>
                <a:gd name="connsiteY0" fmla="*/ 0 h 4852652"/>
                <a:gd name="connsiteX1" fmla="*/ 3937963 w 4828010"/>
                <a:gd name="connsiteY1" fmla="*/ 437433 h 4852652"/>
                <a:gd name="connsiteX2" fmla="*/ 4806231 w 4828010"/>
                <a:gd name="connsiteY2" fmla="*/ 1773180 h 4852652"/>
                <a:gd name="connsiteX3" fmla="*/ 4448644 w 4828010"/>
                <a:gd name="connsiteY3" fmla="*/ 3933235 h 4852652"/>
                <a:gd name="connsiteX4" fmla="*/ 3192542 w 4828010"/>
                <a:gd name="connsiteY4" fmla="*/ 4716168 h 4852652"/>
                <a:gd name="connsiteX5" fmla="*/ 1160732 w 4828010"/>
                <a:gd name="connsiteY5" fmla="*/ 4467947 h 4852652"/>
                <a:gd name="connsiteX6" fmla="*/ 12348 w 4828010"/>
                <a:gd name="connsiteY6" fmla="*/ 3026750 h 4852652"/>
                <a:gd name="connsiteX7" fmla="*/ 553508 w 4828010"/>
                <a:gd name="connsiteY7" fmla="*/ 740383 h 4852652"/>
                <a:gd name="connsiteX8" fmla="*/ 2531073 w 4828010"/>
                <a:gd name="connsiteY8" fmla="*/ 0 h 4852652"/>
                <a:gd name="connsiteX0" fmla="*/ 2531073 w 4828010"/>
                <a:gd name="connsiteY0" fmla="*/ 0 h 4852652"/>
                <a:gd name="connsiteX1" fmla="*/ 3937963 w 4828010"/>
                <a:gd name="connsiteY1" fmla="*/ 437433 h 4852652"/>
                <a:gd name="connsiteX2" fmla="*/ 4806231 w 4828010"/>
                <a:gd name="connsiteY2" fmla="*/ 1773180 h 4852652"/>
                <a:gd name="connsiteX3" fmla="*/ 4448644 w 4828010"/>
                <a:gd name="connsiteY3" fmla="*/ 3933235 h 4852652"/>
                <a:gd name="connsiteX4" fmla="*/ 3192542 w 4828010"/>
                <a:gd name="connsiteY4" fmla="*/ 4716168 h 4852652"/>
                <a:gd name="connsiteX5" fmla="*/ 1160732 w 4828010"/>
                <a:gd name="connsiteY5" fmla="*/ 4467947 h 4852652"/>
                <a:gd name="connsiteX6" fmla="*/ 12348 w 4828010"/>
                <a:gd name="connsiteY6" fmla="*/ 3026750 h 4852652"/>
                <a:gd name="connsiteX7" fmla="*/ 553508 w 4828010"/>
                <a:gd name="connsiteY7" fmla="*/ 740383 h 4852652"/>
                <a:gd name="connsiteX8" fmla="*/ 2531073 w 4828010"/>
                <a:gd name="connsiteY8" fmla="*/ 0 h 4852652"/>
                <a:gd name="connsiteX0" fmla="*/ 2460239 w 4757176"/>
                <a:gd name="connsiteY0" fmla="*/ 0 h 4850182"/>
                <a:gd name="connsiteX1" fmla="*/ 3867129 w 4757176"/>
                <a:gd name="connsiteY1" fmla="*/ 437433 h 4850182"/>
                <a:gd name="connsiteX2" fmla="*/ 4735397 w 4757176"/>
                <a:gd name="connsiteY2" fmla="*/ 1773180 h 4850182"/>
                <a:gd name="connsiteX3" fmla="*/ 4377810 w 4757176"/>
                <a:gd name="connsiteY3" fmla="*/ 3933235 h 4850182"/>
                <a:gd name="connsiteX4" fmla="*/ 3121708 w 4757176"/>
                <a:gd name="connsiteY4" fmla="*/ 4716168 h 4850182"/>
                <a:gd name="connsiteX5" fmla="*/ 1089898 w 4757176"/>
                <a:gd name="connsiteY5" fmla="*/ 4467947 h 4850182"/>
                <a:gd name="connsiteX6" fmla="*/ 15942 w 4757176"/>
                <a:gd name="connsiteY6" fmla="*/ 3101178 h 4850182"/>
                <a:gd name="connsiteX7" fmla="*/ 482674 w 4757176"/>
                <a:gd name="connsiteY7" fmla="*/ 740383 h 4850182"/>
                <a:gd name="connsiteX8" fmla="*/ 2460239 w 4757176"/>
                <a:gd name="connsiteY8" fmla="*/ 0 h 4850182"/>
                <a:gd name="connsiteX0" fmla="*/ 2460239 w 4757176"/>
                <a:gd name="connsiteY0" fmla="*/ 0 h 4850182"/>
                <a:gd name="connsiteX1" fmla="*/ 3867129 w 4757176"/>
                <a:gd name="connsiteY1" fmla="*/ 437433 h 4850182"/>
                <a:gd name="connsiteX2" fmla="*/ 4735397 w 4757176"/>
                <a:gd name="connsiteY2" fmla="*/ 1773180 h 4850182"/>
                <a:gd name="connsiteX3" fmla="*/ 4377810 w 4757176"/>
                <a:gd name="connsiteY3" fmla="*/ 3933235 h 4850182"/>
                <a:gd name="connsiteX4" fmla="*/ 3121708 w 4757176"/>
                <a:gd name="connsiteY4" fmla="*/ 4716168 h 4850182"/>
                <a:gd name="connsiteX5" fmla="*/ 1089898 w 4757176"/>
                <a:gd name="connsiteY5" fmla="*/ 4467947 h 4850182"/>
                <a:gd name="connsiteX6" fmla="*/ 15942 w 4757176"/>
                <a:gd name="connsiteY6" fmla="*/ 3101178 h 4850182"/>
                <a:gd name="connsiteX7" fmla="*/ 482674 w 4757176"/>
                <a:gd name="connsiteY7" fmla="*/ 740383 h 4850182"/>
                <a:gd name="connsiteX8" fmla="*/ 2460239 w 4757176"/>
                <a:gd name="connsiteY8" fmla="*/ 0 h 4850182"/>
                <a:gd name="connsiteX0" fmla="*/ 2484014 w 4780951"/>
                <a:gd name="connsiteY0" fmla="*/ 0 h 4850182"/>
                <a:gd name="connsiteX1" fmla="*/ 3890904 w 4780951"/>
                <a:gd name="connsiteY1" fmla="*/ 437433 h 4850182"/>
                <a:gd name="connsiteX2" fmla="*/ 4759172 w 4780951"/>
                <a:gd name="connsiteY2" fmla="*/ 1773180 h 4850182"/>
                <a:gd name="connsiteX3" fmla="*/ 4401585 w 4780951"/>
                <a:gd name="connsiteY3" fmla="*/ 3933235 h 4850182"/>
                <a:gd name="connsiteX4" fmla="*/ 3145483 w 4780951"/>
                <a:gd name="connsiteY4" fmla="*/ 4716168 h 4850182"/>
                <a:gd name="connsiteX5" fmla="*/ 1113673 w 4780951"/>
                <a:gd name="connsiteY5" fmla="*/ 4467947 h 4850182"/>
                <a:gd name="connsiteX6" fmla="*/ 39717 w 4780951"/>
                <a:gd name="connsiteY6" fmla="*/ 3101178 h 4850182"/>
                <a:gd name="connsiteX7" fmla="*/ 506449 w 4780951"/>
                <a:gd name="connsiteY7" fmla="*/ 740383 h 4850182"/>
                <a:gd name="connsiteX8" fmla="*/ 2484014 w 4780951"/>
                <a:gd name="connsiteY8" fmla="*/ 0 h 4850182"/>
                <a:gd name="connsiteX0" fmla="*/ 2484014 w 4780127"/>
                <a:gd name="connsiteY0" fmla="*/ 0 h 4850182"/>
                <a:gd name="connsiteX1" fmla="*/ 3890904 w 4780127"/>
                <a:gd name="connsiteY1" fmla="*/ 437433 h 4850182"/>
                <a:gd name="connsiteX2" fmla="*/ 4759172 w 4780127"/>
                <a:gd name="connsiteY2" fmla="*/ 1773180 h 4850182"/>
                <a:gd name="connsiteX3" fmla="*/ 4390953 w 4780127"/>
                <a:gd name="connsiteY3" fmla="*/ 3805644 h 4850182"/>
                <a:gd name="connsiteX4" fmla="*/ 3145483 w 4780127"/>
                <a:gd name="connsiteY4" fmla="*/ 4716168 h 4850182"/>
                <a:gd name="connsiteX5" fmla="*/ 1113673 w 4780127"/>
                <a:gd name="connsiteY5" fmla="*/ 4467947 h 4850182"/>
                <a:gd name="connsiteX6" fmla="*/ 39717 w 4780127"/>
                <a:gd name="connsiteY6" fmla="*/ 3101178 h 4850182"/>
                <a:gd name="connsiteX7" fmla="*/ 506449 w 4780127"/>
                <a:gd name="connsiteY7" fmla="*/ 740383 h 4850182"/>
                <a:gd name="connsiteX8" fmla="*/ 2484014 w 4780127"/>
                <a:gd name="connsiteY8" fmla="*/ 0 h 4850182"/>
                <a:gd name="connsiteX0" fmla="*/ 2484014 w 4778010"/>
                <a:gd name="connsiteY0" fmla="*/ 0 h 4846926"/>
                <a:gd name="connsiteX1" fmla="*/ 3890904 w 4778010"/>
                <a:gd name="connsiteY1" fmla="*/ 437433 h 4846926"/>
                <a:gd name="connsiteX2" fmla="*/ 4759172 w 4778010"/>
                <a:gd name="connsiteY2" fmla="*/ 1773180 h 4846926"/>
                <a:gd name="connsiteX3" fmla="*/ 4390953 w 4778010"/>
                <a:gd name="connsiteY3" fmla="*/ 3805644 h 4846926"/>
                <a:gd name="connsiteX4" fmla="*/ 3343914 w 4778010"/>
                <a:gd name="connsiteY4" fmla="*/ 4712128 h 4846926"/>
                <a:gd name="connsiteX5" fmla="*/ 1113673 w 4778010"/>
                <a:gd name="connsiteY5" fmla="*/ 4467947 h 4846926"/>
                <a:gd name="connsiteX6" fmla="*/ 39717 w 4778010"/>
                <a:gd name="connsiteY6" fmla="*/ 3101178 h 4846926"/>
                <a:gd name="connsiteX7" fmla="*/ 506449 w 4778010"/>
                <a:gd name="connsiteY7" fmla="*/ 740383 h 4846926"/>
                <a:gd name="connsiteX8" fmla="*/ 2484014 w 4778010"/>
                <a:gd name="connsiteY8" fmla="*/ 0 h 4846926"/>
                <a:gd name="connsiteX0" fmla="*/ 2484014 w 4782503"/>
                <a:gd name="connsiteY0" fmla="*/ 0 h 4846926"/>
                <a:gd name="connsiteX1" fmla="*/ 3890904 w 4782503"/>
                <a:gd name="connsiteY1" fmla="*/ 437433 h 4846926"/>
                <a:gd name="connsiteX2" fmla="*/ 4759172 w 4782503"/>
                <a:gd name="connsiteY2" fmla="*/ 1773180 h 4846926"/>
                <a:gd name="connsiteX3" fmla="*/ 4450482 w 4782503"/>
                <a:gd name="connsiteY3" fmla="*/ 3688481 h 4846926"/>
                <a:gd name="connsiteX4" fmla="*/ 3343914 w 4782503"/>
                <a:gd name="connsiteY4" fmla="*/ 4712128 h 4846926"/>
                <a:gd name="connsiteX5" fmla="*/ 1113673 w 4782503"/>
                <a:gd name="connsiteY5" fmla="*/ 4467947 h 4846926"/>
                <a:gd name="connsiteX6" fmla="*/ 39717 w 4782503"/>
                <a:gd name="connsiteY6" fmla="*/ 3101178 h 4846926"/>
                <a:gd name="connsiteX7" fmla="*/ 506449 w 4782503"/>
                <a:gd name="connsiteY7" fmla="*/ 740383 h 4846926"/>
                <a:gd name="connsiteX8" fmla="*/ 2484014 w 4782503"/>
                <a:gd name="connsiteY8" fmla="*/ 0 h 4846926"/>
                <a:gd name="connsiteX0" fmla="*/ 2484014 w 4784889"/>
                <a:gd name="connsiteY0" fmla="*/ 0 h 4846926"/>
                <a:gd name="connsiteX1" fmla="*/ 3890904 w 4784889"/>
                <a:gd name="connsiteY1" fmla="*/ 437433 h 4846926"/>
                <a:gd name="connsiteX2" fmla="*/ 4759172 w 4784889"/>
                <a:gd name="connsiteY2" fmla="*/ 1773180 h 4846926"/>
                <a:gd name="connsiteX3" fmla="*/ 4474294 w 4784889"/>
                <a:gd name="connsiteY3" fmla="*/ 3676361 h 4846926"/>
                <a:gd name="connsiteX4" fmla="*/ 3343914 w 4784889"/>
                <a:gd name="connsiteY4" fmla="*/ 4712128 h 4846926"/>
                <a:gd name="connsiteX5" fmla="*/ 1113673 w 4784889"/>
                <a:gd name="connsiteY5" fmla="*/ 4467947 h 4846926"/>
                <a:gd name="connsiteX6" fmla="*/ 39717 w 4784889"/>
                <a:gd name="connsiteY6" fmla="*/ 3101178 h 4846926"/>
                <a:gd name="connsiteX7" fmla="*/ 506449 w 4784889"/>
                <a:gd name="connsiteY7" fmla="*/ 740383 h 4846926"/>
                <a:gd name="connsiteX8" fmla="*/ 2484014 w 4784889"/>
                <a:gd name="connsiteY8" fmla="*/ 0 h 4846926"/>
                <a:gd name="connsiteX0" fmla="*/ 2484014 w 4784889"/>
                <a:gd name="connsiteY0" fmla="*/ 0 h 4860980"/>
                <a:gd name="connsiteX1" fmla="*/ 3890904 w 4784889"/>
                <a:gd name="connsiteY1" fmla="*/ 437433 h 4860980"/>
                <a:gd name="connsiteX2" fmla="*/ 4759172 w 4784889"/>
                <a:gd name="connsiteY2" fmla="*/ 1773180 h 4860980"/>
                <a:gd name="connsiteX3" fmla="*/ 4474294 w 4784889"/>
                <a:gd name="connsiteY3" fmla="*/ 3676361 h 4860980"/>
                <a:gd name="connsiteX4" fmla="*/ 3343914 w 4784889"/>
                <a:gd name="connsiteY4" fmla="*/ 4712128 h 4860980"/>
                <a:gd name="connsiteX5" fmla="*/ 1097799 w 4784889"/>
                <a:gd name="connsiteY5" fmla="*/ 4524510 h 4860980"/>
                <a:gd name="connsiteX6" fmla="*/ 39717 w 4784889"/>
                <a:gd name="connsiteY6" fmla="*/ 3101178 h 4860980"/>
                <a:gd name="connsiteX7" fmla="*/ 506449 w 4784889"/>
                <a:gd name="connsiteY7" fmla="*/ 740383 h 4860980"/>
                <a:gd name="connsiteX8" fmla="*/ 2484014 w 4784889"/>
                <a:gd name="connsiteY8" fmla="*/ 0 h 4860980"/>
                <a:gd name="connsiteX0" fmla="*/ 2484014 w 4783308"/>
                <a:gd name="connsiteY0" fmla="*/ 0 h 4860981"/>
                <a:gd name="connsiteX1" fmla="*/ 3890904 w 4783308"/>
                <a:gd name="connsiteY1" fmla="*/ 437433 h 4860981"/>
                <a:gd name="connsiteX2" fmla="*/ 4759172 w 4783308"/>
                <a:gd name="connsiteY2" fmla="*/ 1773180 h 4860981"/>
                <a:gd name="connsiteX3" fmla="*/ 4474294 w 4783308"/>
                <a:gd name="connsiteY3" fmla="*/ 3676361 h 4860981"/>
                <a:gd name="connsiteX4" fmla="*/ 3443129 w 4783308"/>
                <a:gd name="connsiteY4" fmla="*/ 4712129 h 4860981"/>
                <a:gd name="connsiteX5" fmla="*/ 1097799 w 4783308"/>
                <a:gd name="connsiteY5" fmla="*/ 4524510 h 4860981"/>
                <a:gd name="connsiteX6" fmla="*/ 39717 w 4783308"/>
                <a:gd name="connsiteY6" fmla="*/ 3101178 h 4860981"/>
                <a:gd name="connsiteX7" fmla="*/ 506449 w 4783308"/>
                <a:gd name="connsiteY7" fmla="*/ 740383 h 4860981"/>
                <a:gd name="connsiteX8" fmla="*/ 2484014 w 4783308"/>
                <a:gd name="connsiteY8" fmla="*/ 0 h 4860981"/>
                <a:gd name="connsiteX0" fmla="*/ 2484014 w 4783308"/>
                <a:gd name="connsiteY0" fmla="*/ 0 h 4821502"/>
                <a:gd name="connsiteX1" fmla="*/ 3890904 w 4783308"/>
                <a:gd name="connsiteY1" fmla="*/ 437433 h 4821502"/>
                <a:gd name="connsiteX2" fmla="*/ 4759172 w 4783308"/>
                <a:gd name="connsiteY2" fmla="*/ 1773180 h 4821502"/>
                <a:gd name="connsiteX3" fmla="*/ 4474294 w 4783308"/>
                <a:gd name="connsiteY3" fmla="*/ 3676361 h 4821502"/>
                <a:gd name="connsiteX4" fmla="*/ 3443129 w 4783308"/>
                <a:gd name="connsiteY4" fmla="*/ 4712129 h 4821502"/>
                <a:gd name="connsiteX5" fmla="*/ 1097799 w 4783308"/>
                <a:gd name="connsiteY5" fmla="*/ 4524510 h 4821502"/>
                <a:gd name="connsiteX6" fmla="*/ 39717 w 4783308"/>
                <a:gd name="connsiteY6" fmla="*/ 3101178 h 4821502"/>
                <a:gd name="connsiteX7" fmla="*/ 506449 w 4783308"/>
                <a:gd name="connsiteY7" fmla="*/ 740383 h 4821502"/>
                <a:gd name="connsiteX8" fmla="*/ 2484014 w 4783308"/>
                <a:gd name="connsiteY8" fmla="*/ 0 h 4821502"/>
                <a:gd name="connsiteX0" fmla="*/ 2484014 w 4783308"/>
                <a:gd name="connsiteY0" fmla="*/ 0 h 4821502"/>
                <a:gd name="connsiteX1" fmla="*/ 3890904 w 4783308"/>
                <a:gd name="connsiteY1" fmla="*/ 437433 h 4821502"/>
                <a:gd name="connsiteX2" fmla="*/ 4759172 w 4783308"/>
                <a:gd name="connsiteY2" fmla="*/ 1773180 h 4821502"/>
                <a:gd name="connsiteX3" fmla="*/ 4474294 w 4783308"/>
                <a:gd name="connsiteY3" fmla="*/ 3676361 h 4821502"/>
                <a:gd name="connsiteX4" fmla="*/ 3443129 w 4783308"/>
                <a:gd name="connsiteY4" fmla="*/ 4712129 h 4821502"/>
                <a:gd name="connsiteX5" fmla="*/ 1097799 w 4783308"/>
                <a:gd name="connsiteY5" fmla="*/ 4524510 h 4821502"/>
                <a:gd name="connsiteX6" fmla="*/ 39717 w 4783308"/>
                <a:gd name="connsiteY6" fmla="*/ 3101178 h 4821502"/>
                <a:gd name="connsiteX7" fmla="*/ 506449 w 4783308"/>
                <a:gd name="connsiteY7" fmla="*/ 740383 h 4821502"/>
                <a:gd name="connsiteX8" fmla="*/ 2484014 w 4783308"/>
                <a:gd name="connsiteY8" fmla="*/ 0 h 4821502"/>
                <a:gd name="connsiteX0" fmla="*/ 2532073 w 4784141"/>
                <a:gd name="connsiteY0" fmla="*/ 0 h 4773425"/>
                <a:gd name="connsiteX1" fmla="*/ 3891737 w 4784141"/>
                <a:gd name="connsiteY1" fmla="*/ 389356 h 4773425"/>
                <a:gd name="connsiteX2" fmla="*/ 4760005 w 4784141"/>
                <a:gd name="connsiteY2" fmla="*/ 1725103 h 4773425"/>
                <a:gd name="connsiteX3" fmla="*/ 4475127 w 4784141"/>
                <a:gd name="connsiteY3" fmla="*/ 3628284 h 4773425"/>
                <a:gd name="connsiteX4" fmla="*/ 3443962 w 4784141"/>
                <a:gd name="connsiteY4" fmla="*/ 4664052 h 4773425"/>
                <a:gd name="connsiteX5" fmla="*/ 1098632 w 4784141"/>
                <a:gd name="connsiteY5" fmla="*/ 4476433 h 4773425"/>
                <a:gd name="connsiteX6" fmla="*/ 40550 w 4784141"/>
                <a:gd name="connsiteY6" fmla="*/ 3053101 h 4773425"/>
                <a:gd name="connsiteX7" fmla="*/ 507282 w 4784141"/>
                <a:gd name="connsiteY7" fmla="*/ 692306 h 4773425"/>
                <a:gd name="connsiteX8" fmla="*/ 2532073 w 4784141"/>
                <a:gd name="connsiteY8" fmla="*/ 0 h 4773425"/>
                <a:gd name="connsiteX0" fmla="*/ 2532073 w 4784141"/>
                <a:gd name="connsiteY0" fmla="*/ 491 h 4773916"/>
                <a:gd name="connsiteX1" fmla="*/ 3891737 w 4784141"/>
                <a:gd name="connsiteY1" fmla="*/ 389847 h 4773916"/>
                <a:gd name="connsiteX2" fmla="*/ 4760005 w 4784141"/>
                <a:gd name="connsiteY2" fmla="*/ 1725594 h 4773916"/>
                <a:gd name="connsiteX3" fmla="*/ 4475127 w 4784141"/>
                <a:gd name="connsiteY3" fmla="*/ 3628775 h 4773916"/>
                <a:gd name="connsiteX4" fmla="*/ 3443962 w 4784141"/>
                <a:gd name="connsiteY4" fmla="*/ 4664543 h 4773916"/>
                <a:gd name="connsiteX5" fmla="*/ 1098632 w 4784141"/>
                <a:gd name="connsiteY5" fmla="*/ 4476924 h 4773916"/>
                <a:gd name="connsiteX6" fmla="*/ 40550 w 4784141"/>
                <a:gd name="connsiteY6" fmla="*/ 3053592 h 4773916"/>
                <a:gd name="connsiteX7" fmla="*/ 507282 w 4784141"/>
                <a:gd name="connsiteY7" fmla="*/ 692797 h 4773916"/>
                <a:gd name="connsiteX8" fmla="*/ 2532073 w 4784141"/>
                <a:gd name="connsiteY8" fmla="*/ 491 h 4773916"/>
                <a:gd name="connsiteX0" fmla="*/ 2532073 w 4784141"/>
                <a:gd name="connsiteY0" fmla="*/ 491 h 4773916"/>
                <a:gd name="connsiteX1" fmla="*/ 3891737 w 4784141"/>
                <a:gd name="connsiteY1" fmla="*/ 389847 h 4773916"/>
                <a:gd name="connsiteX2" fmla="*/ 4760005 w 4784141"/>
                <a:gd name="connsiteY2" fmla="*/ 1725594 h 4773916"/>
                <a:gd name="connsiteX3" fmla="*/ 4475127 w 4784141"/>
                <a:gd name="connsiteY3" fmla="*/ 3628775 h 4773916"/>
                <a:gd name="connsiteX4" fmla="*/ 3443962 w 4784141"/>
                <a:gd name="connsiteY4" fmla="*/ 4664543 h 4773916"/>
                <a:gd name="connsiteX5" fmla="*/ 1098632 w 4784141"/>
                <a:gd name="connsiteY5" fmla="*/ 4476924 h 4773916"/>
                <a:gd name="connsiteX6" fmla="*/ 40550 w 4784141"/>
                <a:gd name="connsiteY6" fmla="*/ 3053592 h 4773916"/>
                <a:gd name="connsiteX7" fmla="*/ 507282 w 4784141"/>
                <a:gd name="connsiteY7" fmla="*/ 692797 h 4773916"/>
                <a:gd name="connsiteX8" fmla="*/ 2532073 w 4784141"/>
                <a:gd name="connsiteY8" fmla="*/ 491 h 4773916"/>
                <a:gd name="connsiteX0" fmla="*/ 2558783 w 4784614"/>
                <a:gd name="connsiteY0" fmla="*/ 525 h 4757924"/>
                <a:gd name="connsiteX1" fmla="*/ 3892210 w 4784614"/>
                <a:gd name="connsiteY1" fmla="*/ 373855 h 4757924"/>
                <a:gd name="connsiteX2" fmla="*/ 4760478 w 4784614"/>
                <a:gd name="connsiteY2" fmla="*/ 1709602 h 4757924"/>
                <a:gd name="connsiteX3" fmla="*/ 4475600 w 4784614"/>
                <a:gd name="connsiteY3" fmla="*/ 3612783 h 4757924"/>
                <a:gd name="connsiteX4" fmla="*/ 3444435 w 4784614"/>
                <a:gd name="connsiteY4" fmla="*/ 4648551 h 4757924"/>
                <a:gd name="connsiteX5" fmla="*/ 1099105 w 4784614"/>
                <a:gd name="connsiteY5" fmla="*/ 4460932 h 4757924"/>
                <a:gd name="connsiteX6" fmla="*/ 41023 w 4784614"/>
                <a:gd name="connsiteY6" fmla="*/ 3037600 h 4757924"/>
                <a:gd name="connsiteX7" fmla="*/ 507755 w 4784614"/>
                <a:gd name="connsiteY7" fmla="*/ 676805 h 4757924"/>
                <a:gd name="connsiteX8" fmla="*/ 2558783 w 4784614"/>
                <a:gd name="connsiteY8" fmla="*/ 525 h 4757924"/>
                <a:gd name="connsiteX0" fmla="*/ 2558783 w 4784614"/>
                <a:gd name="connsiteY0" fmla="*/ 408 h 4757807"/>
                <a:gd name="connsiteX1" fmla="*/ 3907953 w 4784614"/>
                <a:gd name="connsiteY1" fmla="*/ 443183 h 4757807"/>
                <a:gd name="connsiteX2" fmla="*/ 4760478 w 4784614"/>
                <a:gd name="connsiteY2" fmla="*/ 1709485 h 4757807"/>
                <a:gd name="connsiteX3" fmla="*/ 4475600 w 4784614"/>
                <a:gd name="connsiteY3" fmla="*/ 3612666 h 4757807"/>
                <a:gd name="connsiteX4" fmla="*/ 3444435 w 4784614"/>
                <a:gd name="connsiteY4" fmla="*/ 4648434 h 4757807"/>
                <a:gd name="connsiteX5" fmla="*/ 1099105 w 4784614"/>
                <a:gd name="connsiteY5" fmla="*/ 4460815 h 4757807"/>
                <a:gd name="connsiteX6" fmla="*/ 41023 w 4784614"/>
                <a:gd name="connsiteY6" fmla="*/ 3037483 h 4757807"/>
                <a:gd name="connsiteX7" fmla="*/ 507755 w 4784614"/>
                <a:gd name="connsiteY7" fmla="*/ 676688 h 4757807"/>
                <a:gd name="connsiteX8" fmla="*/ 2558783 w 4784614"/>
                <a:gd name="connsiteY8" fmla="*/ 408 h 4757807"/>
                <a:gd name="connsiteX0" fmla="*/ 2675744 w 4786788"/>
                <a:gd name="connsiteY0" fmla="*/ 250 h 4954478"/>
                <a:gd name="connsiteX1" fmla="*/ 3910127 w 4786788"/>
                <a:gd name="connsiteY1" fmla="*/ 639854 h 4954478"/>
                <a:gd name="connsiteX2" fmla="*/ 4762652 w 4786788"/>
                <a:gd name="connsiteY2" fmla="*/ 1906156 h 4954478"/>
                <a:gd name="connsiteX3" fmla="*/ 4477774 w 4786788"/>
                <a:gd name="connsiteY3" fmla="*/ 3809337 h 4954478"/>
                <a:gd name="connsiteX4" fmla="*/ 3446609 w 4786788"/>
                <a:gd name="connsiteY4" fmla="*/ 4845105 h 4954478"/>
                <a:gd name="connsiteX5" fmla="*/ 1101279 w 4786788"/>
                <a:gd name="connsiteY5" fmla="*/ 4657486 h 4954478"/>
                <a:gd name="connsiteX6" fmla="*/ 43197 w 4786788"/>
                <a:gd name="connsiteY6" fmla="*/ 3234154 h 4954478"/>
                <a:gd name="connsiteX7" fmla="*/ 509929 w 4786788"/>
                <a:gd name="connsiteY7" fmla="*/ 873359 h 4954478"/>
                <a:gd name="connsiteX8" fmla="*/ 2675744 w 4786788"/>
                <a:gd name="connsiteY8" fmla="*/ 250 h 4954478"/>
                <a:gd name="connsiteX0" fmla="*/ 2675744 w 4786788"/>
                <a:gd name="connsiteY0" fmla="*/ 250 h 4954478"/>
                <a:gd name="connsiteX1" fmla="*/ 3910127 w 4786788"/>
                <a:gd name="connsiteY1" fmla="*/ 639854 h 4954478"/>
                <a:gd name="connsiteX2" fmla="*/ 4762652 w 4786788"/>
                <a:gd name="connsiteY2" fmla="*/ 1906156 h 4954478"/>
                <a:gd name="connsiteX3" fmla="*/ 4477774 w 4786788"/>
                <a:gd name="connsiteY3" fmla="*/ 3809337 h 4954478"/>
                <a:gd name="connsiteX4" fmla="*/ 3446609 w 4786788"/>
                <a:gd name="connsiteY4" fmla="*/ 4845105 h 4954478"/>
                <a:gd name="connsiteX5" fmla="*/ 1101279 w 4786788"/>
                <a:gd name="connsiteY5" fmla="*/ 4657486 h 4954478"/>
                <a:gd name="connsiteX6" fmla="*/ 43197 w 4786788"/>
                <a:gd name="connsiteY6" fmla="*/ 3234154 h 4954478"/>
                <a:gd name="connsiteX7" fmla="*/ 509929 w 4786788"/>
                <a:gd name="connsiteY7" fmla="*/ 873359 h 4954478"/>
                <a:gd name="connsiteX8" fmla="*/ 2675744 w 4786788"/>
                <a:gd name="connsiteY8" fmla="*/ 250 h 4954478"/>
                <a:gd name="connsiteX0" fmla="*/ 2675744 w 4786788"/>
                <a:gd name="connsiteY0" fmla="*/ 290 h 4954518"/>
                <a:gd name="connsiteX1" fmla="*/ 3910127 w 4786788"/>
                <a:gd name="connsiteY1" fmla="*/ 639894 h 4954518"/>
                <a:gd name="connsiteX2" fmla="*/ 4762652 w 4786788"/>
                <a:gd name="connsiteY2" fmla="*/ 1906196 h 4954518"/>
                <a:gd name="connsiteX3" fmla="*/ 4477774 w 4786788"/>
                <a:gd name="connsiteY3" fmla="*/ 3809377 h 4954518"/>
                <a:gd name="connsiteX4" fmla="*/ 3446609 w 4786788"/>
                <a:gd name="connsiteY4" fmla="*/ 4845145 h 4954518"/>
                <a:gd name="connsiteX5" fmla="*/ 1101279 w 4786788"/>
                <a:gd name="connsiteY5" fmla="*/ 4657526 h 4954518"/>
                <a:gd name="connsiteX6" fmla="*/ 43197 w 4786788"/>
                <a:gd name="connsiteY6" fmla="*/ 3234194 h 4954518"/>
                <a:gd name="connsiteX7" fmla="*/ 509929 w 4786788"/>
                <a:gd name="connsiteY7" fmla="*/ 873399 h 4954518"/>
                <a:gd name="connsiteX8" fmla="*/ 2675744 w 4786788"/>
                <a:gd name="connsiteY8" fmla="*/ 290 h 4954518"/>
                <a:gd name="connsiteX0" fmla="*/ 2675744 w 4786788"/>
                <a:gd name="connsiteY0" fmla="*/ 326 h 4954554"/>
                <a:gd name="connsiteX1" fmla="*/ 3990884 w 4786788"/>
                <a:gd name="connsiteY1" fmla="*/ 591130 h 4954554"/>
                <a:gd name="connsiteX2" fmla="*/ 4762652 w 4786788"/>
                <a:gd name="connsiteY2" fmla="*/ 1906232 h 4954554"/>
                <a:gd name="connsiteX3" fmla="*/ 4477774 w 4786788"/>
                <a:gd name="connsiteY3" fmla="*/ 3809413 h 4954554"/>
                <a:gd name="connsiteX4" fmla="*/ 3446609 w 4786788"/>
                <a:gd name="connsiteY4" fmla="*/ 4845181 h 4954554"/>
                <a:gd name="connsiteX5" fmla="*/ 1101279 w 4786788"/>
                <a:gd name="connsiteY5" fmla="*/ 4657562 h 4954554"/>
                <a:gd name="connsiteX6" fmla="*/ 43197 w 4786788"/>
                <a:gd name="connsiteY6" fmla="*/ 3234230 h 4954554"/>
                <a:gd name="connsiteX7" fmla="*/ 509929 w 4786788"/>
                <a:gd name="connsiteY7" fmla="*/ 873435 h 4954554"/>
                <a:gd name="connsiteX8" fmla="*/ 2675744 w 4786788"/>
                <a:gd name="connsiteY8" fmla="*/ 326 h 4954554"/>
                <a:gd name="connsiteX0" fmla="*/ 2662196 w 4773240"/>
                <a:gd name="connsiteY0" fmla="*/ 326 h 4954554"/>
                <a:gd name="connsiteX1" fmla="*/ 3977336 w 4773240"/>
                <a:gd name="connsiteY1" fmla="*/ 591130 h 4954554"/>
                <a:gd name="connsiteX2" fmla="*/ 4749104 w 4773240"/>
                <a:gd name="connsiteY2" fmla="*/ 1906232 h 4954554"/>
                <a:gd name="connsiteX3" fmla="*/ 4464226 w 4773240"/>
                <a:gd name="connsiteY3" fmla="*/ 3809413 h 4954554"/>
                <a:gd name="connsiteX4" fmla="*/ 3433061 w 4773240"/>
                <a:gd name="connsiteY4" fmla="*/ 4845181 h 4954554"/>
                <a:gd name="connsiteX5" fmla="*/ 1087731 w 4773240"/>
                <a:gd name="connsiteY5" fmla="*/ 4657562 h 4954554"/>
                <a:gd name="connsiteX6" fmla="*/ 29649 w 4773240"/>
                <a:gd name="connsiteY6" fmla="*/ 3234230 h 4954554"/>
                <a:gd name="connsiteX7" fmla="*/ 640977 w 4773240"/>
                <a:gd name="connsiteY7" fmla="*/ 730117 h 4954554"/>
                <a:gd name="connsiteX8" fmla="*/ 2662196 w 4773240"/>
                <a:gd name="connsiteY8" fmla="*/ 326 h 4954554"/>
                <a:gd name="connsiteX0" fmla="*/ 2664762 w 4775806"/>
                <a:gd name="connsiteY0" fmla="*/ 326 h 4954554"/>
                <a:gd name="connsiteX1" fmla="*/ 3979902 w 4775806"/>
                <a:gd name="connsiteY1" fmla="*/ 591130 h 4954554"/>
                <a:gd name="connsiteX2" fmla="*/ 4751670 w 4775806"/>
                <a:gd name="connsiteY2" fmla="*/ 1906232 h 4954554"/>
                <a:gd name="connsiteX3" fmla="*/ 4466792 w 4775806"/>
                <a:gd name="connsiteY3" fmla="*/ 3809413 h 4954554"/>
                <a:gd name="connsiteX4" fmla="*/ 3435627 w 4775806"/>
                <a:gd name="connsiteY4" fmla="*/ 4845181 h 4954554"/>
                <a:gd name="connsiteX5" fmla="*/ 1090297 w 4775806"/>
                <a:gd name="connsiteY5" fmla="*/ 4657562 h 4954554"/>
                <a:gd name="connsiteX6" fmla="*/ 32215 w 4775806"/>
                <a:gd name="connsiteY6" fmla="*/ 3234230 h 4954554"/>
                <a:gd name="connsiteX7" fmla="*/ 607899 w 4775806"/>
                <a:gd name="connsiteY7" fmla="*/ 806182 h 4954554"/>
                <a:gd name="connsiteX8" fmla="*/ 2664762 w 4775806"/>
                <a:gd name="connsiteY8" fmla="*/ 326 h 4954554"/>
                <a:gd name="connsiteX0" fmla="*/ 2673549 w 4784593"/>
                <a:gd name="connsiteY0" fmla="*/ 326 h 4954554"/>
                <a:gd name="connsiteX1" fmla="*/ 3988689 w 4784593"/>
                <a:gd name="connsiteY1" fmla="*/ 591130 h 4954554"/>
                <a:gd name="connsiteX2" fmla="*/ 4760457 w 4784593"/>
                <a:gd name="connsiteY2" fmla="*/ 1906232 h 4954554"/>
                <a:gd name="connsiteX3" fmla="*/ 4475579 w 4784593"/>
                <a:gd name="connsiteY3" fmla="*/ 3809413 h 4954554"/>
                <a:gd name="connsiteX4" fmla="*/ 3444414 w 4784593"/>
                <a:gd name="connsiteY4" fmla="*/ 4845181 h 4954554"/>
                <a:gd name="connsiteX5" fmla="*/ 1099084 w 4784593"/>
                <a:gd name="connsiteY5" fmla="*/ 4657562 h 4954554"/>
                <a:gd name="connsiteX6" fmla="*/ 41002 w 4784593"/>
                <a:gd name="connsiteY6" fmla="*/ 3234230 h 4954554"/>
                <a:gd name="connsiteX7" fmla="*/ 616686 w 4784593"/>
                <a:gd name="connsiteY7" fmla="*/ 806182 h 4954554"/>
                <a:gd name="connsiteX8" fmla="*/ 2673549 w 4784593"/>
                <a:gd name="connsiteY8" fmla="*/ 326 h 4954554"/>
                <a:gd name="connsiteX0" fmla="*/ 2649000 w 4760044"/>
                <a:gd name="connsiteY0" fmla="*/ 326 h 4964273"/>
                <a:gd name="connsiteX1" fmla="*/ 3964140 w 4760044"/>
                <a:gd name="connsiteY1" fmla="*/ 591130 h 4964273"/>
                <a:gd name="connsiteX2" fmla="*/ 4735908 w 4760044"/>
                <a:gd name="connsiteY2" fmla="*/ 1906232 h 4964273"/>
                <a:gd name="connsiteX3" fmla="*/ 4451030 w 4760044"/>
                <a:gd name="connsiteY3" fmla="*/ 3809413 h 4964273"/>
                <a:gd name="connsiteX4" fmla="*/ 3419865 w 4760044"/>
                <a:gd name="connsiteY4" fmla="*/ 4845181 h 4964273"/>
                <a:gd name="connsiteX5" fmla="*/ 1074535 w 4760044"/>
                <a:gd name="connsiteY5" fmla="*/ 4657562 h 4964273"/>
                <a:gd name="connsiteX6" fmla="*/ 33359 w 4760044"/>
                <a:gd name="connsiteY6" fmla="*/ 2995991 h 4964273"/>
                <a:gd name="connsiteX7" fmla="*/ 592137 w 4760044"/>
                <a:gd name="connsiteY7" fmla="*/ 806182 h 4964273"/>
                <a:gd name="connsiteX8" fmla="*/ 2649000 w 4760044"/>
                <a:gd name="connsiteY8" fmla="*/ 326 h 4964273"/>
                <a:gd name="connsiteX0" fmla="*/ 2649000 w 4849482"/>
                <a:gd name="connsiteY0" fmla="*/ 2 h 4963949"/>
                <a:gd name="connsiteX1" fmla="*/ 4735908 w 4849482"/>
                <a:gd name="connsiteY1" fmla="*/ 1905908 h 4963949"/>
                <a:gd name="connsiteX2" fmla="*/ 4451030 w 4849482"/>
                <a:gd name="connsiteY2" fmla="*/ 3809089 h 4963949"/>
                <a:gd name="connsiteX3" fmla="*/ 3419865 w 4849482"/>
                <a:gd name="connsiteY3" fmla="*/ 4844857 h 4963949"/>
                <a:gd name="connsiteX4" fmla="*/ 1074535 w 4849482"/>
                <a:gd name="connsiteY4" fmla="*/ 4657238 h 4963949"/>
                <a:gd name="connsiteX5" fmla="*/ 33359 w 4849482"/>
                <a:gd name="connsiteY5" fmla="*/ 2995667 h 4963949"/>
                <a:gd name="connsiteX6" fmla="*/ 592137 w 4849482"/>
                <a:gd name="connsiteY6" fmla="*/ 805858 h 4963949"/>
                <a:gd name="connsiteX7" fmla="*/ 2649000 w 4849482"/>
                <a:gd name="connsiteY7" fmla="*/ 2 h 4963949"/>
                <a:gd name="connsiteX0" fmla="*/ 2649000 w 4942023"/>
                <a:gd name="connsiteY0" fmla="*/ 2 h 4678955"/>
                <a:gd name="connsiteX1" fmla="*/ 4735908 w 4942023"/>
                <a:gd name="connsiteY1" fmla="*/ 1905908 h 4678955"/>
                <a:gd name="connsiteX2" fmla="*/ 4451030 w 4942023"/>
                <a:gd name="connsiteY2" fmla="*/ 3809089 h 4678955"/>
                <a:gd name="connsiteX3" fmla="*/ 1074535 w 4942023"/>
                <a:gd name="connsiteY3" fmla="*/ 4657238 h 4678955"/>
                <a:gd name="connsiteX4" fmla="*/ 33359 w 4942023"/>
                <a:gd name="connsiteY4" fmla="*/ 2995667 h 4678955"/>
                <a:gd name="connsiteX5" fmla="*/ 592137 w 4942023"/>
                <a:gd name="connsiteY5" fmla="*/ 805858 h 4678955"/>
                <a:gd name="connsiteX6" fmla="*/ 2649000 w 4942023"/>
                <a:gd name="connsiteY6" fmla="*/ 2 h 4678955"/>
                <a:gd name="connsiteX0" fmla="*/ 2649000 w 4806392"/>
                <a:gd name="connsiteY0" fmla="*/ 2 h 4842789"/>
                <a:gd name="connsiteX1" fmla="*/ 4735908 w 4806392"/>
                <a:gd name="connsiteY1" fmla="*/ 1905908 h 4842789"/>
                <a:gd name="connsiteX2" fmla="*/ 3706624 w 4806392"/>
                <a:gd name="connsiteY2" fmla="*/ 4493428 h 4842789"/>
                <a:gd name="connsiteX3" fmla="*/ 1074535 w 4806392"/>
                <a:gd name="connsiteY3" fmla="*/ 4657238 h 4842789"/>
                <a:gd name="connsiteX4" fmla="*/ 33359 w 4806392"/>
                <a:gd name="connsiteY4" fmla="*/ 2995667 h 4842789"/>
                <a:gd name="connsiteX5" fmla="*/ 592137 w 4806392"/>
                <a:gd name="connsiteY5" fmla="*/ 805858 h 4842789"/>
                <a:gd name="connsiteX6" fmla="*/ 2649000 w 4806392"/>
                <a:gd name="connsiteY6" fmla="*/ 2 h 48427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806392" h="4842789">
                  <a:moveTo>
                    <a:pt x="2649000" y="2"/>
                  </a:moveTo>
                  <a:cubicBezTo>
                    <a:pt x="3339628" y="183344"/>
                    <a:pt x="4435570" y="1271060"/>
                    <a:pt x="4735908" y="1905908"/>
                  </a:cubicBezTo>
                  <a:cubicBezTo>
                    <a:pt x="5036246" y="2540756"/>
                    <a:pt x="4316853" y="4034873"/>
                    <a:pt x="3706624" y="4493428"/>
                  </a:cubicBezTo>
                  <a:cubicBezTo>
                    <a:pt x="3096395" y="4951983"/>
                    <a:pt x="1686746" y="4906865"/>
                    <a:pt x="1074535" y="4657238"/>
                  </a:cubicBezTo>
                  <a:cubicBezTo>
                    <a:pt x="462324" y="4407611"/>
                    <a:pt x="145196" y="3624902"/>
                    <a:pt x="33359" y="2995667"/>
                  </a:cubicBezTo>
                  <a:cubicBezTo>
                    <a:pt x="-94426" y="2318585"/>
                    <a:pt x="156197" y="1305135"/>
                    <a:pt x="592137" y="805858"/>
                  </a:cubicBezTo>
                  <a:cubicBezTo>
                    <a:pt x="1028077" y="306581"/>
                    <a:pt x="1996327" y="30750"/>
                    <a:pt x="2649000" y="2"/>
                  </a:cubicBezTo>
                  <a:close/>
                </a:path>
              </a:pathLst>
            </a:cu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5" name="Freeform: Shape 24">
              <a:extLst>
                <a:ext uri="{FF2B5EF4-FFF2-40B4-BE49-F238E27FC236}">
                  <a16:creationId xmlns:a16="http://schemas.microsoft.com/office/drawing/2014/main" id="{6D985B52-4EDF-48D5-D47E-F9B38F2A1C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8929076">
              <a:off x="962723" y="6319494"/>
              <a:ext cx="1307564" cy="558574"/>
            </a:xfrm>
            <a:custGeom>
              <a:avLst/>
              <a:gdLst>
                <a:gd name="connsiteX0" fmla="*/ 1307564 w 1307564"/>
                <a:gd name="connsiteY0" fmla="*/ 360848 h 558574"/>
                <a:gd name="connsiteX1" fmla="*/ 1264610 w 1307564"/>
                <a:gd name="connsiteY1" fmla="*/ 558387 h 558574"/>
                <a:gd name="connsiteX2" fmla="*/ 496925 w 1307564"/>
                <a:gd name="connsiteY2" fmla="*/ 469382 h 558574"/>
                <a:gd name="connsiteX3" fmla="*/ 472802 w 1307564"/>
                <a:gd name="connsiteY3" fmla="*/ 464872 h 558574"/>
                <a:gd name="connsiteX4" fmla="*/ 0 w 1307564"/>
                <a:gd name="connsiteY4" fmla="*/ 0 h 558574"/>
                <a:gd name="connsiteX5" fmla="*/ 152076 w 1307564"/>
                <a:gd name="connsiteY5" fmla="*/ 41404 h 558574"/>
                <a:gd name="connsiteX6" fmla="*/ 1307564 w 1307564"/>
                <a:gd name="connsiteY6" fmla="*/ 360848 h 5585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07564" h="558574">
                  <a:moveTo>
                    <a:pt x="1307564" y="360848"/>
                  </a:moveTo>
                  <a:cubicBezTo>
                    <a:pt x="1303188" y="403876"/>
                    <a:pt x="1279827" y="564823"/>
                    <a:pt x="1264610" y="558387"/>
                  </a:cubicBezTo>
                  <a:cubicBezTo>
                    <a:pt x="1237694" y="559849"/>
                    <a:pt x="802592" y="520038"/>
                    <a:pt x="496925" y="469382"/>
                  </a:cubicBezTo>
                  <a:lnTo>
                    <a:pt x="472802" y="464872"/>
                  </a:lnTo>
                  <a:lnTo>
                    <a:pt x="0" y="0"/>
                  </a:lnTo>
                  <a:lnTo>
                    <a:pt x="152076" y="41404"/>
                  </a:lnTo>
                  <a:cubicBezTo>
                    <a:pt x="614511" y="166095"/>
                    <a:pt x="1270124" y="336305"/>
                    <a:pt x="1307564" y="360848"/>
                  </a:cubicBezTo>
                  <a:close/>
                </a:path>
              </a:pathLst>
            </a:custGeom>
            <a:solidFill>
              <a:schemeClr val="accent4">
                <a:lumMod val="40000"/>
                <a:lumOff val="6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6" name="Freeform: Shape 25">
              <a:extLst>
                <a:ext uri="{FF2B5EF4-FFF2-40B4-BE49-F238E27FC236}">
                  <a16:creationId xmlns:a16="http://schemas.microsoft.com/office/drawing/2014/main" id="{3DFB3DD7-EE05-3397-7AB2-0974D469A37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8929076">
              <a:off x="962723" y="6319494"/>
              <a:ext cx="1307564" cy="558574"/>
            </a:xfrm>
            <a:custGeom>
              <a:avLst/>
              <a:gdLst>
                <a:gd name="connsiteX0" fmla="*/ 1307564 w 1307564"/>
                <a:gd name="connsiteY0" fmla="*/ 360848 h 558574"/>
                <a:gd name="connsiteX1" fmla="*/ 1264610 w 1307564"/>
                <a:gd name="connsiteY1" fmla="*/ 558387 h 558574"/>
                <a:gd name="connsiteX2" fmla="*/ 496925 w 1307564"/>
                <a:gd name="connsiteY2" fmla="*/ 469382 h 558574"/>
                <a:gd name="connsiteX3" fmla="*/ 472802 w 1307564"/>
                <a:gd name="connsiteY3" fmla="*/ 464872 h 558574"/>
                <a:gd name="connsiteX4" fmla="*/ 0 w 1307564"/>
                <a:gd name="connsiteY4" fmla="*/ 0 h 558574"/>
                <a:gd name="connsiteX5" fmla="*/ 152076 w 1307564"/>
                <a:gd name="connsiteY5" fmla="*/ 41404 h 558574"/>
                <a:gd name="connsiteX6" fmla="*/ 1307564 w 1307564"/>
                <a:gd name="connsiteY6" fmla="*/ 360848 h 5585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07564" h="558574">
                  <a:moveTo>
                    <a:pt x="1307564" y="360848"/>
                  </a:moveTo>
                  <a:cubicBezTo>
                    <a:pt x="1303188" y="403876"/>
                    <a:pt x="1279827" y="564823"/>
                    <a:pt x="1264610" y="558387"/>
                  </a:cubicBezTo>
                  <a:cubicBezTo>
                    <a:pt x="1237694" y="559849"/>
                    <a:pt x="802592" y="520038"/>
                    <a:pt x="496925" y="469382"/>
                  </a:cubicBezTo>
                  <a:lnTo>
                    <a:pt x="472802" y="464872"/>
                  </a:lnTo>
                  <a:lnTo>
                    <a:pt x="0" y="0"/>
                  </a:lnTo>
                  <a:lnTo>
                    <a:pt x="152076" y="41404"/>
                  </a:lnTo>
                  <a:cubicBezTo>
                    <a:pt x="614511" y="166095"/>
                    <a:pt x="1270124" y="336305"/>
                    <a:pt x="1307564" y="360848"/>
                  </a:cubicBezTo>
                  <a:close/>
                </a:path>
              </a:pathLst>
            </a:custGeom>
            <a:solidFill>
              <a:schemeClr val="accent3">
                <a:lumMod val="20000"/>
                <a:lumOff val="80000"/>
                <a:alpha val="6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7" name="Freeform: Shape 26">
              <a:extLst>
                <a:ext uri="{FF2B5EF4-FFF2-40B4-BE49-F238E27FC236}">
                  <a16:creationId xmlns:a16="http://schemas.microsoft.com/office/drawing/2014/main" id="{D1E859F5-3E53-24D1-D141-628C029B790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4938007" flipV="1">
              <a:off x="-570599" y="5091873"/>
              <a:ext cx="1904974" cy="884345"/>
            </a:xfrm>
            <a:custGeom>
              <a:avLst/>
              <a:gdLst>
                <a:gd name="connsiteX0" fmla="*/ 0 w 1904974"/>
                <a:gd name="connsiteY0" fmla="*/ 421557 h 884345"/>
                <a:gd name="connsiteX1" fmla="*/ 416370 w 1904974"/>
                <a:gd name="connsiteY1" fmla="*/ 530740 h 884345"/>
                <a:gd name="connsiteX2" fmla="*/ 1800731 w 1904974"/>
                <a:gd name="connsiteY2" fmla="*/ 866036 h 884345"/>
                <a:gd name="connsiteX3" fmla="*/ 1904485 w 1904974"/>
                <a:gd name="connsiteY3" fmla="*/ 880134 h 884345"/>
                <a:gd name="connsiteX4" fmla="*/ 1894966 w 1904974"/>
                <a:gd name="connsiteY4" fmla="*/ 779469 h 884345"/>
                <a:gd name="connsiteX5" fmla="*/ 1761844 w 1904974"/>
                <a:gd name="connsiteY5" fmla="*/ 402374 h 884345"/>
                <a:gd name="connsiteX6" fmla="*/ 1377785 w 1904974"/>
                <a:gd name="connsiteY6" fmla="*/ 3317 h 884345"/>
                <a:gd name="connsiteX7" fmla="*/ 1372668 w 1904974"/>
                <a:gd name="connsiteY7" fmla="*/ 0 h 884345"/>
                <a:gd name="connsiteX8" fmla="*/ 337869 w 1904974"/>
                <a:gd name="connsiteY8" fmla="*/ 139908 h 884345"/>
                <a:gd name="connsiteX9" fmla="*/ 188081 w 1904974"/>
                <a:gd name="connsiteY9" fmla="*/ 203651 h 884345"/>
                <a:gd name="connsiteX10" fmla="*/ 125663 w 1904974"/>
                <a:gd name="connsiteY10" fmla="*/ 268413 h 884345"/>
                <a:gd name="connsiteX11" fmla="*/ 0 w 1904974"/>
                <a:gd name="connsiteY11" fmla="*/ 421557 h 8843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904974" h="884345">
                  <a:moveTo>
                    <a:pt x="0" y="421557"/>
                  </a:moveTo>
                  <a:cubicBezTo>
                    <a:pt x="3634" y="427260"/>
                    <a:pt x="235761" y="473169"/>
                    <a:pt x="416370" y="530740"/>
                  </a:cubicBezTo>
                  <a:lnTo>
                    <a:pt x="1800731" y="866036"/>
                  </a:lnTo>
                  <a:cubicBezTo>
                    <a:pt x="1847450" y="875071"/>
                    <a:pt x="1894389" y="892323"/>
                    <a:pt x="1904485" y="880134"/>
                  </a:cubicBezTo>
                  <a:cubicBezTo>
                    <a:pt x="1907165" y="859490"/>
                    <a:pt x="1898113" y="808332"/>
                    <a:pt x="1894966" y="779469"/>
                  </a:cubicBezTo>
                  <a:cubicBezTo>
                    <a:pt x="1878988" y="675447"/>
                    <a:pt x="1847255" y="520751"/>
                    <a:pt x="1761844" y="402374"/>
                  </a:cubicBezTo>
                  <a:cubicBezTo>
                    <a:pt x="1676433" y="283997"/>
                    <a:pt x="1531056" y="114087"/>
                    <a:pt x="1377785" y="3317"/>
                  </a:cubicBezTo>
                  <a:lnTo>
                    <a:pt x="1372668" y="0"/>
                  </a:lnTo>
                  <a:lnTo>
                    <a:pt x="337869" y="139908"/>
                  </a:lnTo>
                  <a:lnTo>
                    <a:pt x="188081" y="203651"/>
                  </a:lnTo>
                  <a:lnTo>
                    <a:pt x="125663" y="268413"/>
                  </a:lnTo>
                  <a:cubicBezTo>
                    <a:pt x="56438" y="343137"/>
                    <a:pt x="7361" y="404648"/>
                    <a:pt x="0" y="421557"/>
                  </a:cubicBezTo>
                  <a:close/>
                </a:path>
              </a:pathLst>
            </a:custGeom>
            <a:solidFill>
              <a:schemeClr val="accent3">
                <a:lumMod val="40000"/>
                <a:lumOff val="6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8" name="Freeform: Shape 27">
              <a:extLst>
                <a:ext uri="{FF2B5EF4-FFF2-40B4-BE49-F238E27FC236}">
                  <a16:creationId xmlns:a16="http://schemas.microsoft.com/office/drawing/2014/main" id="{2E19958B-8991-2DE4-0301-6ADCA0C200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4938007" flipV="1">
              <a:off x="-570599" y="5091873"/>
              <a:ext cx="1904974" cy="884345"/>
            </a:xfrm>
            <a:custGeom>
              <a:avLst/>
              <a:gdLst>
                <a:gd name="connsiteX0" fmla="*/ 0 w 1904974"/>
                <a:gd name="connsiteY0" fmla="*/ 421557 h 884345"/>
                <a:gd name="connsiteX1" fmla="*/ 416370 w 1904974"/>
                <a:gd name="connsiteY1" fmla="*/ 530740 h 884345"/>
                <a:gd name="connsiteX2" fmla="*/ 1800731 w 1904974"/>
                <a:gd name="connsiteY2" fmla="*/ 866036 h 884345"/>
                <a:gd name="connsiteX3" fmla="*/ 1904485 w 1904974"/>
                <a:gd name="connsiteY3" fmla="*/ 880134 h 884345"/>
                <a:gd name="connsiteX4" fmla="*/ 1894966 w 1904974"/>
                <a:gd name="connsiteY4" fmla="*/ 779469 h 884345"/>
                <a:gd name="connsiteX5" fmla="*/ 1761844 w 1904974"/>
                <a:gd name="connsiteY5" fmla="*/ 402374 h 884345"/>
                <a:gd name="connsiteX6" fmla="*/ 1377785 w 1904974"/>
                <a:gd name="connsiteY6" fmla="*/ 3317 h 884345"/>
                <a:gd name="connsiteX7" fmla="*/ 1372668 w 1904974"/>
                <a:gd name="connsiteY7" fmla="*/ 0 h 884345"/>
                <a:gd name="connsiteX8" fmla="*/ 337869 w 1904974"/>
                <a:gd name="connsiteY8" fmla="*/ 139908 h 884345"/>
                <a:gd name="connsiteX9" fmla="*/ 188081 w 1904974"/>
                <a:gd name="connsiteY9" fmla="*/ 203651 h 884345"/>
                <a:gd name="connsiteX10" fmla="*/ 125663 w 1904974"/>
                <a:gd name="connsiteY10" fmla="*/ 268413 h 884345"/>
                <a:gd name="connsiteX11" fmla="*/ 0 w 1904974"/>
                <a:gd name="connsiteY11" fmla="*/ 421557 h 8843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904974" h="884345">
                  <a:moveTo>
                    <a:pt x="0" y="421557"/>
                  </a:moveTo>
                  <a:cubicBezTo>
                    <a:pt x="3634" y="427260"/>
                    <a:pt x="235761" y="473169"/>
                    <a:pt x="416370" y="530740"/>
                  </a:cubicBezTo>
                  <a:lnTo>
                    <a:pt x="1800731" y="866036"/>
                  </a:lnTo>
                  <a:cubicBezTo>
                    <a:pt x="1847450" y="875071"/>
                    <a:pt x="1894389" y="892323"/>
                    <a:pt x="1904485" y="880134"/>
                  </a:cubicBezTo>
                  <a:cubicBezTo>
                    <a:pt x="1907165" y="859490"/>
                    <a:pt x="1898113" y="808332"/>
                    <a:pt x="1894966" y="779469"/>
                  </a:cubicBezTo>
                  <a:cubicBezTo>
                    <a:pt x="1878988" y="675447"/>
                    <a:pt x="1847255" y="520751"/>
                    <a:pt x="1761844" y="402374"/>
                  </a:cubicBezTo>
                  <a:cubicBezTo>
                    <a:pt x="1676433" y="283997"/>
                    <a:pt x="1531056" y="114087"/>
                    <a:pt x="1377785" y="3317"/>
                  </a:cubicBezTo>
                  <a:lnTo>
                    <a:pt x="1372668" y="0"/>
                  </a:lnTo>
                  <a:lnTo>
                    <a:pt x="337869" y="139908"/>
                  </a:lnTo>
                  <a:lnTo>
                    <a:pt x="188081" y="203651"/>
                  </a:lnTo>
                  <a:lnTo>
                    <a:pt x="125663" y="268413"/>
                  </a:lnTo>
                  <a:cubicBezTo>
                    <a:pt x="56438" y="343137"/>
                    <a:pt x="7361" y="404648"/>
                    <a:pt x="0" y="421557"/>
                  </a:cubicBezTo>
                  <a:close/>
                </a:path>
              </a:pathLst>
            </a:custGeom>
            <a:solidFill>
              <a:schemeClr val="accent4">
                <a:lumMod val="40000"/>
                <a:lumOff val="60000"/>
                <a:alpha val="3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pic>
        <p:nvPicPr>
          <p:cNvPr id="5" name="Picture 4" descr="Graph">
            <a:extLst>
              <a:ext uri="{FF2B5EF4-FFF2-40B4-BE49-F238E27FC236}">
                <a16:creationId xmlns:a16="http://schemas.microsoft.com/office/drawing/2014/main" id="{23CDEB87-EE1C-73CF-F77F-8431E9261B34}"/>
              </a:ext>
            </a:extLst>
          </p:cNvPr>
          <p:cNvPicPr>
            <a:picLocks noChangeAspect="1"/>
          </p:cNvPicPr>
          <p:nvPr/>
        </p:nvPicPr>
        <p:blipFill rotWithShape="1">
          <a:blip r:embed="rId3"/>
          <a:srcRect l="21212" r="36344"/>
          <a:stretch/>
        </p:blipFill>
        <p:spPr>
          <a:xfrm>
            <a:off x="8374231" y="777447"/>
            <a:ext cx="3643536" cy="5365213"/>
          </a:xfrm>
          <a:prstGeom prst="rect">
            <a:avLst/>
          </a:prstGeom>
        </p:spPr>
      </p:pic>
    </p:spTree>
    <p:extLst>
      <p:ext uri="{BB962C8B-B14F-4D97-AF65-F5344CB8AC3E}">
        <p14:creationId xmlns:p14="http://schemas.microsoft.com/office/powerpoint/2010/main" val="365509157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7B831B6F-405A-4B47-B9BB-5CA88F2858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2F48645-48A8-21B4-39C8-567430FF9124}"/>
              </a:ext>
            </a:extLst>
          </p:cNvPr>
          <p:cNvSpPr>
            <a:spLocks noGrp="1"/>
          </p:cNvSpPr>
          <p:nvPr>
            <p:ph type="title"/>
          </p:nvPr>
        </p:nvSpPr>
        <p:spPr>
          <a:xfrm>
            <a:off x="6739128" y="638089"/>
            <a:ext cx="4818888" cy="1476801"/>
          </a:xfrm>
        </p:spPr>
        <p:txBody>
          <a:bodyPr anchor="b">
            <a:normAutofit fontScale="90000"/>
          </a:bodyPr>
          <a:lstStyle/>
          <a:p>
            <a:r>
              <a:rPr lang="en-GB" sz="4200" b="1" i="0" dirty="0">
                <a:effectLst/>
                <a:latin typeface="Söhne"/>
              </a:rPr>
              <a:t>Project Scope Management Process</a:t>
            </a:r>
            <a:endParaRPr lang="en-GB" sz="4200" dirty="0"/>
          </a:p>
        </p:txBody>
      </p:sp>
      <p:pic>
        <p:nvPicPr>
          <p:cNvPr id="5" name="Picture 4" descr="A diagram of a workflow&#10;&#10;Description automatically generated">
            <a:extLst>
              <a:ext uri="{FF2B5EF4-FFF2-40B4-BE49-F238E27FC236}">
                <a16:creationId xmlns:a16="http://schemas.microsoft.com/office/drawing/2014/main" id="{33BBF20E-2A24-61AD-D2E8-17F765E8E055}"/>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74268" y="918886"/>
            <a:ext cx="6190593" cy="5020228"/>
          </a:xfrm>
          <a:prstGeom prst="rect">
            <a:avLst/>
          </a:prstGeom>
        </p:spPr>
      </p:pic>
      <p:sp>
        <p:nvSpPr>
          <p:cNvPr id="12" name="sketch line">
            <a:extLst>
              <a:ext uri="{FF2B5EF4-FFF2-40B4-BE49-F238E27FC236}">
                <a16:creationId xmlns:a16="http://schemas.microsoft.com/office/drawing/2014/main" id="{953EE71A-6488-4203-A7C4-77102FD0DC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39128" y="2372868"/>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FE2253B5-0A74-E7A5-253E-737718713214}"/>
              </a:ext>
            </a:extLst>
          </p:cNvPr>
          <p:cNvSpPr>
            <a:spLocks noGrp="1"/>
          </p:cNvSpPr>
          <p:nvPr>
            <p:ph idx="1"/>
          </p:nvPr>
        </p:nvSpPr>
        <p:spPr>
          <a:xfrm>
            <a:off x="6739128" y="2664886"/>
            <a:ext cx="5178604" cy="3550789"/>
          </a:xfrm>
        </p:spPr>
        <p:txBody>
          <a:bodyPr anchor="t">
            <a:normAutofit/>
          </a:bodyPr>
          <a:lstStyle/>
          <a:p>
            <a:pPr>
              <a:buFont typeface="Wingdings" panose="05000000000000000000" pitchFamily="2" charset="2"/>
              <a:buChar char="Ø"/>
            </a:pPr>
            <a:r>
              <a:rPr lang="en-US" sz="2200" b="0" i="0" dirty="0">
                <a:effectLst/>
                <a:latin typeface="Söhne"/>
              </a:rPr>
              <a:t>Effective scope management is crucial for the success of our nursery project.</a:t>
            </a:r>
          </a:p>
          <a:p>
            <a:pPr>
              <a:buFont typeface="Wingdings" panose="05000000000000000000" pitchFamily="2" charset="2"/>
              <a:buChar char="Ø"/>
            </a:pPr>
            <a:endParaRPr lang="en-US" sz="2200" b="0" i="0" dirty="0">
              <a:effectLst/>
              <a:latin typeface="Söhne"/>
            </a:endParaRPr>
          </a:p>
          <a:p>
            <a:pPr>
              <a:buFont typeface="Wingdings" panose="05000000000000000000" pitchFamily="2" charset="2"/>
              <a:buChar char="Ø"/>
            </a:pPr>
            <a:r>
              <a:rPr lang="en-US" altLang="en-US" sz="2200" dirty="0">
                <a:latin typeface="Arial" panose="020B0604020202020204" pitchFamily="34" charset="0"/>
              </a:rPr>
              <a:t>Scope encompasses all the tasks and activities required to produce the project's deliverables, as well as the methods and procedures employed in their creation</a:t>
            </a:r>
            <a:r>
              <a:rPr lang="en-US" altLang="en-US" sz="1400" dirty="0">
                <a:latin typeface="Arial" panose="020B0604020202020204" pitchFamily="34" charset="0"/>
              </a:rPr>
              <a:t> (</a:t>
            </a:r>
            <a:r>
              <a:rPr lang="en-GB" sz="1400" b="0" i="0" dirty="0" err="1">
                <a:solidFill>
                  <a:srgbClr val="222222"/>
                </a:solidFill>
                <a:effectLst/>
                <a:latin typeface="Arial" panose="020B0604020202020204" pitchFamily="34" charset="0"/>
              </a:rPr>
              <a:t>Lampa</a:t>
            </a:r>
            <a:r>
              <a:rPr lang="en-GB" sz="1400" b="0" i="0" dirty="0">
                <a:solidFill>
                  <a:srgbClr val="222222"/>
                </a:solidFill>
                <a:effectLst/>
                <a:latin typeface="Arial" panose="020B0604020202020204" pitchFamily="34" charset="0"/>
              </a:rPr>
              <a:t> and others, 2017).</a:t>
            </a:r>
            <a:endParaRPr lang="en-GB" sz="2200" dirty="0"/>
          </a:p>
        </p:txBody>
      </p:sp>
      <p:sp>
        <p:nvSpPr>
          <p:cNvPr id="6" name="TextBox 5">
            <a:extLst>
              <a:ext uri="{FF2B5EF4-FFF2-40B4-BE49-F238E27FC236}">
                <a16:creationId xmlns:a16="http://schemas.microsoft.com/office/drawing/2014/main" id="{E61818B5-BAD8-4679-90A1-3E176BE883B9}"/>
              </a:ext>
            </a:extLst>
          </p:cNvPr>
          <p:cNvSpPr txBox="1"/>
          <p:nvPr/>
        </p:nvSpPr>
        <p:spPr>
          <a:xfrm>
            <a:off x="2701158" y="5754448"/>
            <a:ext cx="3563007" cy="369332"/>
          </a:xfrm>
          <a:prstGeom prst="rect">
            <a:avLst/>
          </a:prstGeom>
          <a:noFill/>
        </p:spPr>
        <p:txBody>
          <a:bodyPr wrap="square" rtlCol="0">
            <a:spAutoFit/>
          </a:bodyPr>
          <a:lstStyle/>
          <a:p>
            <a:r>
              <a:rPr lang="en-GB" sz="1800" b="0" i="0" dirty="0">
                <a:solidFill>
                  <a:srgbClr val="222222"/>
                </a:solidFill>
                <a:effectLst/>
                <a:latin typeface="Arial" panose="020B0604020202020204" pitchFamily="34" charset="0"/>
              </a:rPr>
              <a:t>(</a:t>
            </a:r>
            <a:r>
              <a:rPr lang="en-GB" sz="1400" b="0" i="0" dirty="0">
                <a:solidFill>
                  <a:srgbClr val="222222"/>
                </a:solidFill>
                <a:effectLst/>
                <a:latin typeface="Arial" panose="020B0604020202020204" pitchFamily="34" charset="0"/>
              </a:rPr>
              <a:t>Al-</a:t>
            </a:r>
            <a:r>
              <a:rPr lang="en-GB" sz="1400" b="0" i="0" dirty="0" err="1">
                <a:solidFill>
                  <a:srgbClr val="222222"/>
                </a:solidFill>
                <a:effectLst/>
                <a:latin typeface="Arial" panose="020B0604020202020204" pitchFamily="34" charset="0"/>
              </a:rPr>
              <a:t>Rubaiei</a:t>
            </a:r>
            <a:r>
              <a:rPr lang="en-GB" sz="1400" dirty="0">
                <a:solidFill>
                  <a:srgbClr val="222222"/>
                </a:solidFill>
                <a:latin typeface="Arial" panose="020B0604020202020204" pitchFamily="34" charset="0"/>
              </a:rPr>
              <a:t> and Musa, 2018).</a:t>
            </a:r>
            <a:endParaRPr lang="en-GB" dirty="0"/>
          </a:p>
        </p:txBody>
      </p:sp>
    </p:spTree>
    <p:extLst>
      <p:ext uri="{BB962C8B-B14F-4D97-AF65-F5344CB8AC3E}">
        <p14:creationId xmlns:p14="http://schemas.microsoft.com/office/powerpoint/2010/main" val="35367132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5" name="Rectangle 24">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20" name="Picture 19" descr="A chart with text on it&#10;&#10;Description automatically generated">
            <a:extLst>
              <a:ext uri="{FF2B5EF4-FFF2-40B4-BE49-F238E27FC236}">
                <a16:creationId xmlns:a16="http://schemas.microsoft.com/office/drawing/2014/main" id="{58305C61-8810-22DB-C990-7E45203ADEC2}"/>
              </a:ext>
            </a:extLst>
          </p:cNvPr>
          <p:cNvPicPr>
            <a:picLocks noChangeAspect="1"/>
          </p:cNvPicPr>
          <p:nvPr/>
        </p:nvPicPr>
        <p:blipFill rotWithShape="1">
          <a:blip r:embed="rId3"/>
          <a:srcRect t="781" r="5" b="9312"/>
          <a:stretch/>
        </p:blipFill>
        <p:spPr>
          <a:xfrm>
            <a:off x="20" y="1282"/>
            <a:ext cx="12191980" cy="6856718"/>
          </a:xfrm>
          <a:prstGeom prst="rect">
            <a:avLst/>
          </a:prstGeom>
        </p:spPr>
      </p:pic>
    </p:spTree>
    <p:extLst>
      <p:ext uri="{BB962C8B-B14F-4D97-AF65-F5344CB8AC3E}">
        <p14:creationId xmlns:p14="http://schemas.microsoft.com/office/powerpoint/2010/main" val="335958601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A person and person standing next to a pie chart&#10;&#10;Description automatically generated">
            <a:extLst>
              <a:ext uri="{FF2B5EF4-FFF2-40B4-BE49-F238E27FC236}">
                <a16:creationId xmlns:a16="http://schemas.microsoft.com/office/drawing/2014/main" id="{87DCE6AF-F6F6-3224-6E9E-A9F5B1655669}"/>
              </a:ext>
            </a:extLst>
          </p:cNvPr>
          <p:cNvPicPr>
            <a:picLocks noChangeAspect="1"/>
          </p:cNvPicPr>
          <p:nvPr/>
        </p:nvPicPr>
        <p:blipFill rotWithShape="1">
          <a:blip r:embed="rId2">
            <a:extLst>
              <a:ext uri="{28A0092B-C50C-407E-A947-70E740481C1C}">
                <a14:useLocalDpi xmlns:a14="http://schemas.microsoft.com/office/drawing/2010/main" val="0"/>
              </a:ext>
            </a:extLst>
          </a:blip>
          <a:srcRect l="8026" r="7531" b="6392"/>
          <a:stretch/>
        </p:blipFill>
        <p:spPr>
          <a:xfrm>
            <a:off x="644417" y="1"/>
            <a:ext cx="4156012" cy="4584032"/>
          </a:xfrm>
          <a:prstGeom prst="rect">
            <a:avLst/>
          </a:prstGeom>
        </p:spPr>
      </p:pic>
      <p:sp>
        <p:nvSpPr>
          <p:cNvPr id="64" name="Freeform: Shape 40">
            <a:extLst>
              <a:ext uri="{FF2B5EF4-FFF2-40B4-BE49-F238E27FC236}">
                <a16:creationId xmlns:a16="http://schemas.microsoft.com/office/drawing/2014/main" id="{D4420C61-30B9-D26F-6720-C32154CA34B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1465047" flipV="1">
            <a:off x="11636678" y="400406"/>
            <a:ext cx="413532" cy="368654"/>
          </a:xfrm>
          <a:custGeom>
            <a:avLst/>
            <a:gdLst>
              <a:gd name="connsiteX0" fmla="*/ 2531073 w 4828010"/>
              <a:gd name="connsiteY0" fmla="*/ 0 h 4873559"/>
              <a:gd name="connsiteX1" fmla="*/ 3937963 w 4828010"/>
              <a:gd name="connsiteY1" fmla="*/ 437433 h 4873559"/>
              <a:gd name="connsiteX2" fmla="*/ 4806231 w 4828010"/>
              <a:gd name="connsiteY2" fmla="*/ 1773180 h 4873559"/>
              <a:gd name="connsiteX3" fmla="*/ 4448644 w 4828010"/>
              <a:gd name="connsiteY3" fmla="*/ 3933235 h 4873559"/>
              <a:gd name="connsiteX4" fmla="*/ 3192542 w 4828010"/>
              <a:gd name="connsiteY4" fmla="*/ 4716168 h 4873559"/>
              <a:gd name="connsiteX5" fmla="*/ 937448 w 4828010"/>
              <a:gd name="connsiteY5" fmla="*/ 4547691 h 4873559"/>
              <a:gd name="connsiteX6" fmla="*/ 12348 w 4828010"/>
              <a:gd name="connsiteY6" fmla="*/ 3026750 h 4873559"/>
              <a:gd name="connsiteX7" fmla="*/ 553508 w 4828010"/>
              <a:gd name="connsiteY7" fmla="*/ 740383 h 4873559"/>
              <a:gd name="connsiteX8" fmla="*/ 2531073 w 4828010"/>
              <a:gd name="connsiteY8" fmla="*/ 0 h 4873559"/>
              <a:gd name="connsiteX0" fmla="*/ 2531073 w 4828010"/>
              <a:gd name="connsiteY0" fmla="*/ 0 h 4853896"/>
              <a:gd name="connsiteX1" fmla="*/ 3937963 w 4828010"/>
              <a:gd name="connsiteY1" fmla="*/ 437433 h 4853896"/>
              <a:gd name="connsiteX2" fmla="*/ 4806231 w 4828010"/>
              <a:gd name="connsiteY2" fmla="*/ 1773180 h 4853896"/>
              <a:gd name="connsiteX3" fmla="*/ 4448644 w 4828010"/>
              <a:gd name="connsiteY3" fmla="*/ 3933235 h 4853896"/>
              <a:gd name="connsiteX4" fmla="*/ 3192542 w 4828010"/>
              <a:gd name="connsiteY4" fmla="*/ 4716168 h 4853896"/>
              <a:gd name="connsiteX5" fmla="*/ 1075671 w 4828010"/>
              <a:gd name="connsiteY5" fmla="*/ 4473263 h 4853896"/>
              <a:gd name="connsiteX6" fmla="*/ 12348 w 4828010"/>
              <a:gd name="connsiteY6" fmla="*/ 3026750 h 4853896"/>
              <a:gd name="connsiteX7" fmla="*/ 553508 w 4828010"/>
              <a:gd name="connsiteY7" fmla="*/ 740383 h 4853896"/>
              <a:gd name="connsiteX8" fmla="*/ 2531073 w 4828010"/>
              <a:gd name="connsiteY8" fmla="*/ 0 h 4853896"/>
              <a:gd name="connsiteX0" fmla="*/ 2531073 w 4828010"/>
              <a:gd name="connsiteY0" fmla="*/ 0 h 4852652"/>
              <a:gd name="connsiteX1" fmla="*/ 3937963 w 4828010"/>
              <a:gd name="connsiteY1" fmla="*/ 437433 h 4852652"/>
              <a:gd name="connsiteX2" fmla="*/ 4806231 w 4828010"/>
              <a:gd name="connsiteY2" fmla="*/ 1773180 h 4852652"/>
              <a:gd name="connsiteX3" fmla="*/ 4448644 w 4828010"/>
              <a:gd name="connsiteY3" fmla="*/ 3933235 h 4852652"/>
              <a:gd name="connsiteX4" fmla="*/ 3192542 w 4828010"/>
              <a:gd name="connsiteY4" fmla="*/ 4716168 h 4852652"/>
              <a:gd name="connsiteX5" fmla="*/ 1160732 w 4828010"/>
              <a:gd name="connsiteY5" fmla="*/ 4467947 h 4852652"/>
              <a:gd name="connsiteX6" fmla="*/ 12348 w 4828010"/>
              <a:gd name="connsiteY6" fmla="*/ 3026750 h 4852652"/>
              <a:gd name="connsiteX7" fmla="*/ 553508 w 4828010"/>
              <a:gd name="connsiteY7" fmla="*/ 740383 h 4852652"/>
              <a:gd name="connsiteX8" fmla="*/ 2531073 w 4828010"/>
              <a:gd name="connsiteY8" fmla="*/ 0 h 4852652"/>
              <a:gd name="connsiteX0" fmla="*/ 2531073 w 4828010"/>
              <a:gd name="connsiteY0" fmla="*/ 0 h 4852652"/>
              <a:gd name="connsiteX1" fmla="*/ 3937963 w 4828010"/>
              <a:gd name="connsiteY1" fmla="*/ 437433 h 4852652"/>
              <a:gd name="connsiteX2" fmla="*/ 4806231 w 4828010"/>
              <a:gd name="connsiteY2" fmla="*/ 1773180 h 4852652"/>
              <a:gd name="connsiteX3" fmla="*/ 4448644 w 4828010"/>
              <a:gd name="connsiteY3" fmla="*/ 3933235 h 4852652"/>
              <a:gd name="connsiteX4" fmla="*/ 3192542 w 4828010"/>
              <a:gd name="connsiteY4" fmla="*/ 4716168 h 4852652"/>
              <a:gd name="connsiteX5" fmla="*/ 1160732 w 4828010"/>
              <a:gd name="connsiteY5" fmla="*/ 4467947 h 4852652"/>
              <a:gd name="connsiteX6" fmla="*/ 12348 w 4828010"/>
              <a:gd name="connsiteY6" fmla="*/ 3026750 h 4852652"/>
              <a:gd name="connsiteX7" fmla="*/ 553508 w 4828010"/>
              <a:gd name="connsiteY7" fmla="*/ 740383 h 4852652"/>
              <a:gd name="connsiteX8" fmla="*/ 2531073 w 4828010"/>
              <a:gd name="connsiteY8" fmla="*/ 0 h 4852652"/>
              <a:gd name="connsiteX0" fmla="*/ 2460239 w 4757176"/>
              <a:gd name="connsiteY0" fmla="*/ 0 h 4850182"/>
              <a:gd name="connsiteX1" fmla="*/ 3867129 w 4757176"/>
              <a:gd name="connsiteY1" fmla="*/ 437433 h 4850182"/>
              <a:gd name="connsiteX2" fmla="*/ 4735397 w 4757176"/>
              <a:gd name="connsiteY2" fmla="*/ 1773180 h 4850182"/>
              <a:gd name="connsiteX3" fmla="*/ 4377810 w 4757176"/>
              <a:gd name="connsiteY3" fmla="*/ 3933235 h 4850182"/>
              <a:gd name="connsiteX4" fmla="*/ 3121708 w 4757176"/>
              <a:gd name="connsiteY4" fmla="*/ 4716168 h 4850182"/>
              <a:gd name="connsiteX5" fmla="*/ 1089898 w 4757176"/>
              <a:gd name="connsiteY5" fmla="*/ 4467947 h 4850182"/>
              <a:gd name="connsiteX6" fmla="*/ 15942 w 4757176"/>
              <a:gd name="connsiteY6" fmla="*/ 3101178 h 4850182"/>
              <a:gd name="connsiteX7" fmla="*/ 482674 w 4757176"/>
              <a:gd name="connsiteY7" fmla="*/ 740383 h 4850182"/>
              <a:gd name="connsiteX8" fmla="*/ 2460239 w 4757176"/>
              <a:gd name="connsiteY8" fmla="*/ 0 h 4850182"/>
              <a:gd name="connsiteX0" fmla="*/ 2460239 w 4757176"/>
              <a:gd name="connsiteY0" fmla="*/ 0 h 4850182"/>
              <a:gd name="connsiteX1" fmla="*/ 3867129 w 4757176"/>
              <a:gd name="connsiteY1" fmla="*/ 437433 h 4850182"/>
              <a:gd name="connsiteX2" fmla="*/ 4735397 w 4757176"/>
              <a:gd name="connsiteY2" fmla="*/ 1773180 h 4850182"/>
              <a:gd name="connsiteX3" fmla="*/ 4377810 w 4757176"/>
              <a:gd name="connsiteY3" fmla="*/ 3933235 h 4850182"/>
              <a:gd name="connsiteX4" fmla="*/ 3121708 w 4757176"/>
              <a:gd name="connsiteY4" fmla="*/ 4716168 h 4850182"/>
              <a:gd name="connsiteX5" fmla="*/ 1089898 w 4757176"/>
              <a:gd name="connsiteY5" fmla="*/ 4467947 h 4850182"/>
              <a:gd name="connsiteX6" fmla="*/ 15942 w 4757176"/>
              <a:gd name="connsiteY6" fmla="*/ 3101178 h 4850182"/>
              <a:gd name="connsiteX7" fmla="*/ 482674 w 4757176"/>
              <a:gd name="connsiteY7" fmla="*/ 740383 h 4850182"/>
              <a:gd name="connsiteX8" fmla="*/ 2460239 w 4757176"/>
              <a:gd name="connsiteY8" fmla="*/ 0 h 4850182"/>
              <a:gd name="connsiteX0" fmla="*/ 2484014 w 4780951"/>
              <a:gd name="connsiteY0" fmla="*/ 0 h 4850182"/>
              <a:gd name="connsiteX1" fmla="*/ 3890904 w 4780951"/>
              <a:gd name="connsiteY1" fmla="*/ 437433 h 4850182"/>
              <a:gd name="connsiteX2" fmla="*/ 4759172 w 4780951"/>
              <a:gd name="connsiteY2" fmla="*/ 1773180 h 4850182"/>
              <a:gd name="connsiteX3" fmla="*/ 4401585 w 4780951"/>
              <a:gd name="connsiteY3" fmla="*/ 3933235 h 4850182"/>
              <a:gd name="connsiteX4" fmla="*/ 3145483 w 4780951"/>
              <a:gd name="connsiteY4" fmla="*/ 4716168 h 4850182"/>
              <a:gd name="connsiteX5" fmla="*/ 1113673 w 4780951"/>
              <a:gd name="connsiteY5" fmla="*/ 4467947 h 4850182"/>
              <a:gd name="connsiteX6" fmla="*/ 39717 w 4780951"/>
              <a:gd name="connsiteY6" fmla="*/ 3101178 h 4850182"/>
              <a:gd name="connsiteX7" fmla="*/ 506449 w 4780951"/>
              <a:gd name="connsiteY7" fmla="*/ 740383 h 4850182"/>
              <a:gd name="connsiteX8" fmla="*/ 2484014 w 4780951"/>
              <a:gd name="connsiteY8" fmla="*/ 0 h 4850182"/>
              <a:gd name="connsiteX0" fmla="*/ 2484014 w 4780127"/>
              <a:gd name="connsiteY0" fmla="*/ 0 h 4850182"/>
              <a:gd name="connsiteX1" fmla="*/ 3890904 w 4780127"/>
              <a:gd name="connsiteY1" fmla="*/ 437433 h 4850182"/>
              <a:gd name="connsiteX2" fmla="*/ 4759172 w 4780127"/>
              <a:gd name="connsiteY2" fmla="*/ 1773180 h 4850182"/>
              <a:gd name="connsiteX3" fmla="*/ 4390953 w 4780127"/>
              <a:gd name="connsiteY3" fmla="*/ 3805644 h 4850182"/>
              <a:gd name="connsiteX4" fmla="*/ 3145483 w 4780127"/>
              <a:gd name="connsiteY4" fmla="*/ 4716168 h 4850182"/>
              <a:gd name="connsiteX5" fmla="*/ 1113673 w 4780127"/>
              <a:gd name="connsiteY5" fmla="*/ 4467947 h 4850182"/>
              <a:gd name="connsiteX6" fmla="*/ 39717 w 4780127"/>
              <a:gd name="connsiteY6" fmla="*/ 3101178 h 4850182"/>
              <a:gd name="connsiteX7" fmla="*/ 506449 w 4780127"/>
              <a:gd name="connsiteY7" fmla="*/ 740383 h 4850182"/>
              <a:gd name="connsiteX8" fmla="*/ 2484014 w 4780127"/>
              <a:gd name="connsiteY8" fmla="*/ 0 h 4850182"/>
              <a:gd name="connsiteX0" fmla="*/ 2484014 w 4778010"/>
              <a:gd name="connsiteY0" fmla="*/ 0 h 4846926"/>
              <a:gd name="connsiteX1" fmla="*/ 3890904 w 4778010"/>
              <a:gd name="connsiteY1" fmla="*/ 437433 h 4846926"/>
              <a:gd name="connsiteX2" fmla="*/ 4759172 w 4778010"/>
              <a:gd name="connsiteY2" fmla="*/ 1773180 h 4846926"/>
              <a:gd name="connsiteX3" fmla="*/ 4390953 w 4778010"/>
              <a:gd name="connsiteY3" fmla="*/ 3805644 h 4846926"/>
              <a:gd name="connsiteX4" fmla="*/ 3343914 w 4778010"/>
              <a:gd name="connsiteY4" fmla="*/ 4712128 h 4846926"/>
              <a:gd name="connsiteX5" fmla="*/ 1113673 w 4778010"/>
              <a:gd name="connsiteY5" fmla="*/ 4467947 h 4846926"/>
              <a:gd name="connsiteX6" fmla="*/ 39717 w 4778010"/>
              <a:gd name="connsiteY6" fmla="*/ 3101178 h 4846926"/>
              <a:gd name="connsiteX7" fmla="*/ 506449 w 4778010"/>
              <a:gd name="connsiteY7" fmla="*/ 740383 h 4846926"/>
              <a:gd name="connsiteX8" fmla="*/ 2484014 w 4778010"/>
              <a:gd name="connsiteY8" fmla="*/ 0 h 4846926"/>
              <a:gd name="connsiteX0" fmla="*/ 2484014 w 4782503"/>
              <a:gd name="connsiteY0" fmla="*/ 0 h 4846926"/>
              <a:gd name="connsiteX1" fmla="*/ 3890904 w 4782503"/>
              <a:gd name="connsiteY1" fmla="*/ 437433 h 4846926"/>
              <a:gd name="connsiteX2" fmla="*/ 4759172 w 4782503"/>
              <a:gd name="connsiteY2" fmla="*/ 1773180 h 4846926"/>
              <a:gd name="connsiteX3" fmla="*/ 4450482 w 4782503"/>
              <a:gd name="connsiteY3" fmla="*/ 3688481 h 4846926"/>
              <a:gd name="connsiteX4" fmla="*/ 3343914 w 4782503"/>
              <a:gd name="connsiteY4" fmla="*/ 4712128 h 4846926"/>
              <a:gd name="connsiteX5" fmla="*/ 1113673 w 4782503"/>
              <a:gd name="connsiteY5" fmla="*/ 4467947 h 4846926"/>
              <a:gd name="connsiteX6" fmla="*/ 39717 w 4782503"/>
              <a:gd name="connsiteY6" fmla="*/ 3101178 h 4846926"/>
              <a:gd name="connsiteX7" fmla="*/ 506449 w 4782503"/>
              <a:gd name="connsiteY7" fmla="*/ 740383 h 4846926"/>
              <a:gd name="connsiteX8" fmla="*/ 2484014 w 4782503"/>
              <a:gd name="connsiteY8" fmla="*/ 0 h 4846926"/>
              <a:gd name="connsiteX0" fmla="*/ 2484014 w 4784889"/>
              <a:gd name="connsiteY0" fmla="*/ 0 h 4846926"/>
              <a:gd name="connsiteX1" fmla="*/ 3890904 w 4784889"/>
              <a:gd name="connsiteY1" fmla="*/ 437433 h 4846926"/>
              <a:gd name="connsiteX2" fmla="*/ 4759172 w 4784889"/>
              <a:gd name="connsiteY2" fmla="*/ 1773180 h 4846926"/>
              <a:gd name="connsiteX3" fmla="*/ 4474294 w 4784889"/>
              <a:gd name="connsiteY3" fmla="*/ 3676361 h 4846926"/>
              <a:gd name="connsiteX4" fmla="*/ 3343914 w 4784889"/>
              <a:gd name="connsiteY4" fmla="*/ 4712128 h 4846926"/>
              <a:gd name="connsiteX5" fmla="*/ 1113673 w 4784889"/>
              <a:gd name="connsiteY5" fmla="*/ 4467947 h 4846926"/>
              <a:gd name="connsiteX6" fmla="*/ 39717 w 4784889"/>
              <a:gd name="connsiteY6" fmla="*/ 3101178 h 4846926"/>
              <a:gd name="connsiteX7" fmla="*/ 506449 w 4784889"/>
              <a:gd name="connsiteY7" fmla="*/ 740383 h 4846926"/>
              <a:gd name="connsiteX8" fmla="*/ 2484014 w 4784889"/>
              <a:gd name="connsiteY8" fmla="*/ 0 h 4846926"/>
              <a:gd name="connsiteX0" fmla="*/ 2484014 w 4784889"/>
              <a:gd name="connsiteY0" fmla="*/ 0 h 4860980"/>
              <a:gd name="connsiteX1" fmla="*/ 3890904 w 4784889"/>
              <a:gd name="connsiteY1" fmla="*/ 437433 h 4860980"/>
              <a:gd name="connsiteX2" fmla="*/ 4759172 w 4784889"/>
              <a:gd name="connsiteY2" fmla="*/ 1773180 h 4860980"/>
              <a:gd name="connsiteX3" fmla="*/ 4474294 w 4784889"/>
              <a:gd name="connsiteY3" fmla="*/ 3676361 h 4860980"/>
              <a:gd name="connsiteX4" fmla="*/ 3343914 w 4784889"/>
              <a:gd name="connsiteY4" fmla="*/ 4712128 h 4860980"/>
              <a:gd name="connsiteX5" fmla="*/ 1097799 w 4784889"/>
              <a:gd name="connsiteY5" fmla="*/ 4524510 h 4860980"/>
              <a:gd name="connsiteX6" fmla="*/ 39717 w 4784889"/>
              <a:gd name="connsiteY6" fmla="*/ 3101178 h 4860980"/>
              <a:gd name="connsiteX7" fmla="*/ 506449 w 4784889"/>
              <a:gd name="connsiteY7" fmla="*/ 740383 h 4860980"/>
              <a:gd name="connsiteX8" fmla="*/ 2484014 w 4784889"/>
              <a:gd name="connsiteY8" fmla="*/ 0 h 4860980"/>
              <a:gd name="connsiteX0" fmla="*/ 2484014 w 4783308"/>
              <a:gd name="connsiteY0" fmla="*/ 0 h 4860981"/>
              <a:gd name="connsiteX1" fmla="*/ 3890904 w 4783308"/>
              <a:gd name="connsiteY1" fmla="*/ 437433 h 4860981"/>
              <a:gd name="connsiteX2" fmla="*/ 4759172 w 4783308"/>
              <a:gd name="connsiteY2" fmla="*/ 1773180 h 4860981"/>
              <a:gd name="connsiteX3" fmla="*/ 4474294 w 4783308"/>
              <a:gd name="connsiteY3" fmla="*/ 3676361 h 4860981"/>
              <a:gd name="connsiteX4" fmla="*/ 3443129 w 4783308"/>
              <a:gd name="connsiteY4" fmla="*/ 4712129 h 4860981"/>
              <a:gd name="connsiteX5" fmla="*/ 1097799 w 4783308"/>
              <a:gd name="connsiteY5" fmla="*/ 4524510 h 4860981"/>
              <a:gd name="connsiteX6" fmla="*/ 39717 w 4783308"/>
              <a:gd name="connsiteY6" fmla="*/ 3101178 h 4860981"/>
              <a:gd name="connsiteX7" fmla="*/ 506449 w 4783308"/>
              <a:gd name="connsiteY7" fmla="*/ 740383 h 4860981"/>
              <a:gd name="connsiteX8" fmla="*/ 2484014 w 4783308"/>
              <a:gd name="connsiteY8" fmla="*/ 0 h 4860981"/>
              <a:gd name="connsiteX0" fmla="*/ 2484014 w 4783308"/>
              <a:gd name="connsiteY0" fmla="*/ 0 h 4821502"/>
              <a:gd name="connsiteX1" fmla="*/ 3890904 w 4783308"/>
              <a:gd name="connsiteY1" fmla="*/ 437433 h 4821502"/>
              <a:gd name="connsiteX2" fmla="*/ 4759172 w 4783308"/>
              <a:gd name="connsiteY2" fmla="*/ 1773180 h 4821502"/>
              <a:gd name="connsiteX3" fmla="*/ 4474294 w 4783308"/>
              <a:gd name="connsiteY3" fmla="*/ 3676361 h 4821502"/>
              <a:gd name="connsiteX4" fmla="*/ 3443129 w 4783308"/>
              <a:gd name="connsiteY4" fmla="*/ 4712129 h 4821502"/>
              <a:gd name="connsiteX5" fmla="*/ 1097799 w 4783308"/>
              <a:gd name="connsiteY5" fmla="*/ 4524510 h 4821502"/>
              <a:gd name="connsiteX6" fmla="*/ 39717 w 4783308"/>
              <a:gd name="connsiteY6" fmla="*/ 3101178 h 4821502"/>
              <a:gd name="connsiteX7" fmla="*/ 506449 w 4783308"/>
              <a:gd name="connsiteY7" fmla="*/ 740383 h 4821502"/>
              <a:gd name="connsiteX8" fmla="*/ 2484014 w 4783308"/>
              <a:gd name="connsiteY8" fmla="*/ 0 h 4821502"/>
              <a:gd name="connsiteX0" fmla="*/ 2484014 w 4783308"/>
              <a:gd name="connsiteY0" fmla="*/ 0 h 4821502"/>
              <a:gd name="connsiteX1" fmla="*/ 3890904 w 4783308"/>
              <a:gd name="connsiteY1" fmla="*/ 437433 h 4821502"/>
              <a:gd name="connsiteX2" fmla="*/ 4759172 w 4783308"/>
              <a:gd name="connsiteY2" fmla="*/ 1773180 h 4821502"/>
              <a:gd name="connsiteX3" fmla="*/ 4474294 w 4783308"/>
              <a:gd name="connsiteY3" fmla="*/ 3676361 h 4821502"/>
              <a:gd name="connsiteX4" fmla="*/ 3443129 w 4783308"/>
              <a:gd name="connsiteY4" fmla="*/ 4712129 h 4821502"/>
              <a:gd name="connsiteX5" fmla="*/ 1097799 w 4783308"/>
              <a:gd name="connsiteY5" fmla="*/ 4524510 h 4821502"/>
              <a:gd name="connsiteX6" fmla="*/ 39717 w 4783308"/>
              <a:gd name="connsiteY6" fmla="*/ 3101178 h 4821502"/>
              <a:gd name="connsiteX7" fmla="*/ 506449 w 4783308"/>
              <a:gd name="connsiteY7" fmla="*/ 740383 h 4821502"/>
              <a:gd name="connsiteX8" fmla="*/ 2484014 w 4783308"/>
              <a:gd name="connsiteY8" fmla="*/ 0 h 4821502"/>
              <a:gd name="connsiteX0" fmla="*/ 2532073 w 4784141"/>
              <a:gd name="connsiteY0" fmla="*/ 0 h 4773425"/>
              <a:gd name="connsiteX1" fmla="*/ 3891737 w 4784141"/>
              <a:gd name="connsiteY1" fmla="*/ 389356 h 4773425"/>
              <a:gd name="connsiteX2" fmla="*/ 4760005 w 4784141"/>
              <a:gd name="connsiteY2" fmla="*/ 1725103 h 4773425"/>
              <a:gd name="connsiteX3" fmla="*/ 4475127 w 4784141"/>
              <a:gd name="connsiteY3" fmla="*/ 3628284 h 4773425"/>
              <a:gd name="connsiteX4" fmla="*/ 3443962 w 4784141"/>
              <a:gd name="connsiteY4" fmla="*/ 4664052 h 4773425"/>
              <a:gd name="connsiteX5" fmla="*/ 1098632 w 4784141"/>
              <a:gd name="connsiteY5" fmla="*/ 4476433 h 4773425"/>
              <a:gd name="connsiteX6" fmla="*/ 40550 w 4784141"/>
              <a:gd name="connsiteY6" fmla="*/ 3053101 h 4773425"/>
              <a:gd name="connsiteX7" fmla="*/ 507282 w 4784141"/>
              <a:gd name="connsiteY7" fmla="*/ 692306 h 4773425"/>
              <a:gd name="connsiteX8" fmla="*/ 2532073 w 4784141"/>
              <a:gd name="connsiteY8" fmla="*/ 0 h 4773425"/>
              <a:gd name="connsiteX0" fmla="*/ 2532073 w 4784141"/>
              <a:gd name="connsiteY0" fmla="*/ 491 h 4773916"/>
              <a:gd name="connsiteX1" fmla="*/ 3891737 w 4784141"/>
              <a:gd name="connsiteY1" fmla="*/ 389847 h 4773916"/>
              <a:gd name="connsiteX2" fmla="*/ 4760005 w 4784141"/>
              <a:gd name="connsiteY2" fmla="*/ 1725594 h 4773916"/>
              <a:gd name="connsiteX3" fmla="*/ 4475127 w 4784141"/>
              <a:gd name="connsiteY3" fmla="*/ 3628775 h 4773916"/>
              <a:gd name="connsiteX4" fmla="*/ 3443962 w 4784141"/>
              <a:gd name="connsiteY4" fmla="*/ 4664543 h 4773916"/>
              <a:gd name="connsiteX5" fmla="*/ 1098632 w 4784141"/>
              <a:gd name="connsiteY5" fmla="*/ 4476924 h 4773916"/>
              <a:gd name="connsiteX6" fmla="*/ 40550 w 4784141"/>
              <a:gd name="connsiteY6" fmla="*/ 3053592 h 4773916"/>
              <a:gd name="connsiteX7" fmla="*/ 507282 w 4784141"/>
              <a:gd name="connsiteY7" fmla="*/ 692797 h 4773916"/>
              <a:gd name="connsiteX8" fmla="*/ 2532073 w 4784141"/>
              <a:gd name="connsiteY8" fmla="*/ 491 h 4773916"/>
              <a:gd name="connsiteX0" fmla="*/ 2532073 w 4784141"/>
              <a:gd name="connsiteY0" fmla="*/ 491 h 4773916"/>
              <a:gd name="connsiteX1" fmla="*/ 3891737 w 4784141"/>
              <a:gd name="connsiteY1" fmla="*/ 389847 h 4773916"/>
              <a:gd name="connsiteX2" fmla="*/ 4760005 w 4784141"/>
              <a:gd name="connsiteY2" fmla="*/ 1725594 h 4773916"/>
              <a:gd name="connsiteX3" fmla="*/ 4475127 w 4784141"/>
              <a:gd name="connsiteY3" fmla="*/ 3628775 h 4773916"/>
              <a:gd name="connsiteX4" fmla="*/ 3443962 w 4784141"/>
              <a:gd name="connsiteY4" fmla="*/ 4664543 h 4773916"/>
              <a:gd name="connsiteX5" fmla="*/ 1098632 w 4784141"/>
              <a:gd name="connsiteY5" fmla="*/ 4476924 h 4773916"/>
              <a:gd name="connsiteX6" fmla="*/ 40550 w 4784141"/>
              <a:gd name="connsiteY6" fmla="*/ 3053592 h 4773916"/>
              <a:gd name="connsiteX7" fmla="*/ 507282 w 4784141"/>
              <a:gd name="connsiteY7" fmla="*/ 692797 h 4773916"/>
              <a:gd name="connsiteX8" fmla="*/ 2532073 w 4784141"/>
              <a:gd name="connsiteY8" fmla="*/ 491 h 4773916"/>
              <a:gd name="connsiteX0" fmla="*/ 2558783 w 4784614"/>
              <a:gd name="connsiteY0" fmla="*/ 525 h 4757924"/>
              <a:gd name="connsiteX1" fmla="*/ 3892210 w 4784614"/>
              <a:gd name="connsiteY1" fmla="*/ 373855 h 4757924"/>
              <a:gd name="connsiteX2" fmla="*/ 4760478 w 4784614"/>
              <a:gd name="connsiteY2" fmla="*/ 1709602 h 4757924"/>
              <a:gd name="connsiteX3" fmla="*/ 4475600 w 4784614"/>
              <a:gd name="connsiteY3" fmla="*/ 3612783 h 4757924"/>
              <a:gd name="connsiteX4" fmla="*/ 3444435 w 4784614"/>
              <a:gd name="connsiteY4" fmla="*/ 4648551 h 4757924"/>
              <a:gd name="connsiteX5" fmla="*/ 1099105 w 4784614"/>
              <a:gd name="connsiteY5" fmla="*/ 4460932 h 4757924"/>
              <a:gd name="connsiteX6" fmla="*/ 41023 w 4784614"/>
              <a:gd name="connsiteY6" fmla="*/ 3037600 h 4757924"/>
              <a:gd name="connsiteX7" fmla="*/ 507755 w 4784614"/>
              <a:gd name="connsiteY7" fmla="*/ 676805 h 4757924"/>
              <a:gd name="connsiteX8" fmla="*/ 2558783 w 4784614"/>
              <a:gd name="connsiteY8" fmla="*/ 525 h 4757924"/>
              <a:gd name="connsiteX0" fmla="*/ 2558783 w 4784614"/>
              <a:gd name="connsiteY0" fmla="*/ 408 h 4757807"/>
              <a:gd name="connsiteX1" fmla="*/ 3907953 w 4784614"/>
              <a:gd name="connsiteY1" fmla="*/ 443183 h 4757807"/>
              <a:gd name="connsiteX2" fmla="*/ 4760478 w 4784614"/>
              <a:gd name="connsiteY2" fmla="*/ 1709485 h 4757807"/>
              <a:gd name="connsiteX3" fmla="*/ 4475600 w 4784614"/>
              <a:gd name="connsiteY3" fmla="*/ 3612666 h 4757807"/>
              <a:gd name="connsiteX4" fmla="*/ 3444435 w 4784614"/>
              <a:gd name="connsiteY4" fmla="*/ 4648434 h 4757807"/>
              <a:gd name="connsiteX5" fmla="*/ 1099105 w 4784614"/>
              <a:gd name="connsiteY5" fmla="*/ 4460815 h 4757807"/>
              <a:gd name="connsiteX6" fmla="*/ 41023 w 4784614"/>
              <a:gd name="connsiteY6" fmla="*/ 3037483 h 4757807"/>
              <a:gd name="connsiteX7" fmla="*/ 507755 w 4784614"/>
              <a:gd name="connsiteY7" fmla="*/ 676688 h 4757807"/>
              <a:gd name="connsiteX8" fmla="*/ 2558783 w 4784614"/>
              <a:gd name="connsiteY8" fmla="*/ 408 h 4757807"/>
              <a:gd name="connsiteX0" fmla="*/ 2675744 w 4786788"/>
              <a:gd name="connsiteY0" fmla="*/ 250 h 4954478"/>
              <a:gd name="connsiteX1" fmla="*/ 3910127 w 4786788"/>
              <a:gd name="connsiteY1" fmla="*/ 639854 h 4954478"/>
              <a:gd name="connsiteX2" fmla="*/ 4762652 w 4786788"/>
              <a:gd name="connsiteY2" fmla="*/ 1906156 h 4954478"/>
              <a:gd name="connsiteX3" fmla="*/ 4477774 w 4786788"/>
              <a:gd name="connsiteY3" fmla="*/ 3809337 h 4954478"/>
              <a:gd name="connsiteX4" fmla="*/ 3446609 w 4786788"/>
              <a:gd name="connsiteY4" fmla="*/ 4845105 h 4954478"/>
              <a:gd name="connsiteX5" fmla="*/ 1101279 w 4786788"/>
              <a:gd name="connsiteY5" fmla="*/ 4657486 h 4954478"/>
              <a:gd name="connsiteX6" fmla="*/ 43197 w 4786788"/>
              <a:gd name="connsiteY6" fmla="*/ 3234154 h 4954478"/>
              <a:gd name="connsiteX7" fmla="*/ 509929 w 4786788"/>
              <a:gd name="connsiteY7" fmla="*/ 873359 h 4954478"/>
              <a:gd name="connsiteX8" fmla="*/ 2675744 w 4786788"/>
              <a:gd name="connsiteY8" fmla="*/ 250 h 4954478"/>
              <a:gd name="connsiteX0" fmla="*/ 2675744 w 4786788"/>
              <a:gd name="connsiteY0" fmla="*/ 250 h 4954478"/>
              <a:gd name="connsiteX1" fmla="*/ 3910127 w 4786788"/>
              <a:gd name="connsiteY1" fmla="*/ 639854 h 4954478"/>
              <a:gd name="connsiteX2" fmla="*/ 4762652 w 4786788"/>
              <a:gd name="connsiteY2" fmla="*/ 1906156 h 4954478"/>
              <a:gd name="connsiteX3" fmla="*/ 4477774 w 4786788"/>
              <a:gd name="connsiteY3" fmla="*/ 3809337 h 4954478"/>
              <a:gd name="connsiteX4" fmla="*/ 3446609 w 4786788"/>
              <a:gd name="connsiteY4" fmla="*/ 4845105 h 4954478"/>
              <a:gd name="connsiteX5" fmla="*/ 1101279 w 4786788"/>
              <a:gd name="connsiteY5" fmla="*/ 4657486 h 4954478"/>
              <a:gd name="connsiteX6" fmla="*/ 43197 w 4786788"/>
              <a:gd name="connsiteY6" fmla="*/ 3234154 h 4954478"/>
              <a:gd name="connsiteX7" fmla="*/ 509929 w 4786788"/>
              <a:gd name="connsiteY7" fmla="*/ 873359 h 4954478"/>
              <a:gd name="connsiteX8" fmla="*/ 2675744 w 4786788"/>
              <a:gd name="connsiteY8" fmla="*/ 250 h 4954478"/>
              <a:gd name="connsiteX0" fmla="*/ 2675744 w 4786788"/>
              <a:gd name="connsiteY0" fmla="*/ 290 h 4954518"/>
              <a:gd name="connsiteX1" fmla="*/ 3910127 w 4786788"/>
              <a:gd name="connsiteY1" fmla="*/ 639894 h 4954518"/>
              <a:gd name="connsiteX2" fmla="*/ 4762652 w 4786788"/>
              <a:gd name="connsiteY2" fmla="*/ 1906196 h 4954518"/>
              <a:gd name="connsiteX3" fmla="*/ 4477774 w 4786788"/>
              <a:gd name="connsiteY3" fmla="*/ 3809377 h 4954518"/>
              <a:gd name="connsiteX4" fmla="*/ 3446609 w 4786788"/>
              <a:gd name="connsiteY4" fmla="*/ 4845145 h 4954518"/>
              <a:gd name="connsiteX5" fmla="*/ 1101279 w 4786788"/>
              <a:gd name="connsiteY5" fmla="*/ 4657526 h 4954518"/>
              <a:gd name="connsiteX6" fmla="*/ 43197 w 4786788"/>
              <a:gd name="connsiteY6" fmla="*/ 3234194 h 4954518"/>
              <a:gd name="connsiteX7" fmla="*/ 509929 w 4786788"/>
              <a:gd name="connsiteY7" fmla="*/ 873399 h 4954518"/>
              <a:gd name="connsiteX8" fmla="*/ 2675744 w 4786788"/>
              <a:gd name="connsiteY8" fmla="*/ 290 h 4954518"/>
              <a:gd name="connsiteX0" fmla="*/ 2675744 w 4786788"/>
              <a:gd name="connsiteY0" fmla="*/ 326 h 4954554"/>
              <a:gd name="connsiteX1" fmla="*/ 3990884 w 4786788"/>
              <a:gd name="connsiteY1" fmla="*/ 591130 h 4954554"/>
              <a:gd name="connsiteX2" fmla="*/ 4762652 w 4786788"/>
              <a:gd name="connsiteY2" fmla="*/ 1906232 h 4954554"/>
              <a:gd name="connsiteX3" fmla="*/ 4477774 w 4786788"/>
              <a:gd name="connsiteY3" fmla="*/ 3809413 h 4954554"/>
              <a:gd name="connsiteX4" fmla="*/ 3446609 w 4786788"/>
              <a:gd name="connsiteY4" fmla="*/ 4845181 h 4954554"/>
              <a:gd name="connsiteX5" fmla="*/ 1101279 w 4786788"/>
              <a:gd name="connsiteY5" fmla="*/ 4657562 h 4954554"/>
              <a:gd name="connsiteX6" fmla="*/ 43197 w 4786788"/>
              <a:gd name="connsiteY6" fmla="*/ 3234230 h 4954554"/>
              <a:gd name="connsiteX7" fmla="*/ 509929 w 4786788"/>
              <a:gd name="connsiteY7" fmla="*/ 873435 h 4954554"/>
              <a:gd name="connsiteX8" fmla="*/ 2675744 w 4786788"/>
              <a:gd name="connsiteY8" fmla="*/ 326 h 4954554"/>
              <a:gd name="connsiteX0" fmla="*/ 2662196 w 4773240"/>
              <a:gd name="connsiteY0" fmla="*/ 326 h 4954554"/>
              <a:gd name="connsiteX1" fmla="*/ 3977336 w 4773240"/>
              <a:gd name="connsiteY1" fmla="*/ 591130 h 4954554"/>
              <a:gd name="connsiteX2" fmla="*/ 4749104 w 4773240"/>
              <a:gd name="connsiteY2" fmla="*/ 1906232 h 4954554"/>
              <a:gd name="connsiteX3" fmla="*/ 4464226 w 4773240"/>
              <a:gd name="connsiteY3" fmla="*/ 3809413 h 4954554"/>
              <a:gd name="connsiteX4" fmla="*/ 3433061 w 4773240"/>
              <a:gd name="connsiteY4" fmla="*/ 4845181 h 4954554"/>
              <a:gd name="connsiteX5" fmla="*/ 1087731 w 4773240"/>
              <a:gd name="connsiteY5" fmla="*/ 4657562 h 4954554"/>
              <a:gd name="connsiteX6" fmla="*/ 29649 w 4773240"/>
              <a:gd name="connsiteY6" fmla="*/ 3234230 h 4954554"/>
              <a:gd name="connsiteX7" fmla="*/ 640977 w 4773240"/>
              <a:gd name="connsiteY7" fmla="*/ 730117 h 4954554"/>
              <a:gd name="connsiteX8" fmla="*/ 2662196 w 4773240"/>
              <a:gd name="connsiteY8" fmla="*/ 326 h 4954554"/>
              <a:gd name="connsiteX0" fmla="*/ 2664762 w 4775806"/>
              <a:gd name="connsiteY0" fmla="*/ 326 h 4954554"/>
              <a:gd name="connsiteX1" fmla="*/ 3979902 w 4775806"/>
              <a:gd name="connsiteY1" fmla="*/ 591130 h 4954554"/>
              <a:gd name="connsiteX2" fmla="*/ 4751670 w 4775806"/>
              <a:gd name="connsiteY2" fmla="*/ 1906232 h 4954554"/>
              <a:gd name="connsiteX3" fmla="*/ 4466792 w 4775806"/>
              <a:gd name="connsiteY3" fmla="*/ 3809413 h 4954554"/>
              <a:gd name="connsiteX4" fmla="*/ 3435627 w 4775806"/>
              <a:gd name="connsiteY4" fmla="*/ 4845181 h 4954554"/>
              <a:gd name="connsiteX5" fmla="*/ 1090297 w 4775806"/>
              <a:gd name="connsiteY5" fmla="*/ 4657562 h 4954554"/>
              <a:gd name="connsiteX6" fmla="*/ 32215 w 4775806"/>
              <a:gd name="connsiteY6" fmla="*/ 3234230 h 4954554"/>
              <a:gd name="connsiteX7" fmla="*/ 607899 w 4775806"/>
              <a:gd name="connsiteY7" fmla="*/ 806182 h 4954554"/>
              <a:gd name="connsiteX8" fmla="*/ 2664762 w 4775806"/>
              <a:gd name="connsiteY8" fmla="*/ 326 h 4954554"/>
              <a:gd name="connsiteX0" fmla="*/ 2673549 w 4784593"/>
              <a:gd name="connsiteY0" fmla="*/ 326 h 4954554"/>
              <a:gd name="connsiteX1" fmla="*/ 3988689 w 4784593"/>
              <a:gd name="connsiteY1" fmla="*/ 591130 h 4954554"/>
              <a:gd name="connsiteX2" fmla="*/ 4760457 w 4784593"/>
              <a:gd name="connsiteY2" fmla="*/ 1906232 h 4954554"/>
              <a:gd name="connsiteX3" fmla="*/ 4475579 w 4784593"/>
              <a:gd name="connsiteY3" fmla="*/ 3809413 h 4954554"/>
              <a:gd name="connsiteX4" fmla="*/ 3444414 w 4784593"/>
              <a:gd name="connsiteY4" fmla="*/ 4845181 h 4954554"/>
              <a:gd name="connsiteX5" fmla="*/ 1099084 w 4784593"/>
              <a:gd name="connsiteY5" fmla="*/ 4657562 h 4954554"/>
              <a:gd name="connsiteX6" fmla="*/ 41002 w 4784593"/>
              <a:gd name="connsiteY6" fmla="*/ 3234230 h 4954554"/>
              <a:gd name="connsiteX7" fmla="*/ 616686 w 4784593"/>
              <a:gd name="connsiteY7" fmla="*/ 806182 h 4954554"/>
              <a:gd name="connsiteX8" fmla="*/ 2673549 w 4784593"/>
              <a:gd name="connsiteY8" fmla="*/ 326 h 4954554"/>
              <a:gd name="connsiteX0" fmla="*/ 2649000 w 4760044"/>
              <a:gd name="connsiteY0" fmla="*/ 326 h 4964273"/>
              <a:gd name="connsiteX1" fmla="*/ 3964140 w 4760044"/>
              <a:gd name="connsiteY1" fmla="*/ 591130 h 4964273"/>
              <a:gd name="connsiteX2" fmla="*/ 4735908 w 4760044"/>
              <a:gd name="connsiteY2" fmla="*/ 1906232 h 4964273"/>
              <a:gd name="connsiteX3" fmla="*/ 4451030 w 4760044"/>
              <a:gd name="connsiteY3" fmla="*/ 3809413 h 4964273"/>
              <a:gd name="connsiteX4" fmla="*/ 3419865 w 4760044"/>
              <a:gd name="connsiteY4" fmla="*/ 4845181 h 4964273"/>
              <a:gd name="connsiteX5" fmla="*/ 1074535 w 4760044"/>
              <a:gd name="connsiteY5" fmla="*/ 4657562 h 4964273"/>
              <a:gd name="connsiteX6" fmla="*/ 33359 w 4760044"/>
              <a:gd name="connsiteY6" fmla="*/ 2995991 h 4964273"/>
              <a:gd name="connsiteX7" fmla="*/ 592137 w 4760044"/>
              <a:gd name="connsiteY7" fmla="*/ 806182 h 4964273"/>
              <a:gd name="connsiteX8" fmla="*/ 2649000 w 4760044"/>
              <a:gd name="connsiteY8" fmla="*/ 326 h 4964273"/>
              <a:gd name="connsiteX0" fmla="*/ 2649000 w 4760044"/>
              <a:gd name="connsiteY0" fmla="*/ 300 h 4964247"/>
              <a:gd name="connsiteX1" fmla="*/ 3813909 w 4760044"/>
              <a:gd name="connsiteY1" fmla="*/ 619239 h 4964247"/>
              <a:gd name="connsiteX2" fmla="*/ 4735908 w 4760044"/>
              <a:gd name="connsiteY2" fmla="*/ 1906206 h 4964247"/>
              <a:gd name="connsiteX3" fmla="*/ 4451030 w 4760044"/>
              <a:gd name="connsiteY3" fmla="*/ 3809387 h 4964247"/>
              <a:gd name="connsiteX4" fmla="*/ 3419865 w 4760044"/>
              <a:gd name="connsiteY4" fmla="*/ 4845155 h 4964247"/>
              <a:gd name="connsiteX5" fmla="*/ 1074535 w 4760044"/>
              <a:gd name="connsiteY5" fmla="*/ 4657536 h 4964247"/>
              <a:gd name="connsiteX6" fmla="*/ 33359 w 4760044"/>
              <a:gd name="connsiteY6" fmla="*/ 2995965 h 4964247"/>
              <a:gd name="connsiteX7" fmla="*/ 592137 w 4760044"/>
              <a:gd name="connsiteY7" fmla="*/ 806156 h 4964247"/>
              <a:gd name="connsiteX8" fmla="*/ 2649000 w 4760044"/>
              <a:gd name="connsiteY8" fmla="*/ 300 h 4964247"/>
              <a:gd name="connsiteX0" fmla="*/ 2649000 w 4849477"/>
              <a:gd name="connsiteY0" fmla="*/ -2 h 4963945"/>
              <a:gd name="connsiteX1" fmla="*/ 4735908 w 4849477"/>
              <a:gd name="connsiteY1" fmla="*/ 1905904 h 4963945"/>
              <a:gd name="connsiteX2" fmla="*/ 4451030 w 4849477"/>
              <a:gd name="connsiteY2" fmla="*/ 3809085 h 4963945"/>
              <a:gd name="connsiteX3" fmla="*/ 3419865 w 4849477"/>
              <a:gd name="connsiteY3" fmla="*/ 4844853 h 4963945"/>
              <a:gd name="connsiteX4" fmla="*/ 1074535 w 4849477"/>
              <a:gd name="connsiteY4" fmla="*/ 4657234 h 4963945"/>
              <a:gd name="connsiteX5" fmla="*/ 33359 w 4849477"/>
              <a:gd name="connsiteY5" fmla="*/ 2995663 h 4963945"/>
              <a:gd name="connsiteX6" fmla="*/ 592137 w 4849477"/>
              <a:gd name="connsiteY6" fmla="*/ 805854 h 4963945"/>
              <a:gd name="connsiteX7" fmla="*/ 2649000 w 4849477"/>
              <a:gd name="connsiteY7" fmla="*/ -2 h 4963945"/>
              <a:gd name="connsiteX0" fmla="*/ 2649000 w 4859466"/>
              <a:gd name="connsiteY0" fmla="*/ -2 h 5536260"/>
              <a:gd name="connsiteX1" fmla="*/ 4735908 w 4859466"/>
              <a:gd name="connsiteY1" fmla="*/ 1905904 h 5536260"/>
              <a:gd name="connsiteX2" fmla="*/ 4451030 w 4859466"/>
              <a:gd name="connsiteY2" fmla="*/ 3809085 h 5536260"/>
              <a:gd name="connsiteX3" fmla="*/ 3067466 w 4859466"/>
              <a:gd name="connsiteY3" fmla="*/ 5491001 h 5536260"/>
              <a:gd name="connsiteX4" fmla="*/ 1074535 w 4859466"/>
              <a:gd name="connsiteY4" fmla="*/ 4657234 h 5536260"/>
              <a:gd name="connsiteX5" fmla="*/ 33359 w 4859466"/>
              <a:gd name="connsiteY5" fmla="*/ 2995663 h 5536260"/>
              <a:gd name="connsiteX6" fmla="*/ 592137 w 4859466"/>
              <a:gd name="connsiteY6" fmla="*/ 805854 h 5536260"/>
              <a:gd name="connsiteX7" fmla="*/ 2649000 w 4859466"/>
              <a:gd name="connsiteY7" fmla="*/ -2 h 5536260"/>
              <a:gd name="connsiteX0" fmla="*/ 2780481 w 4861205"/>
              <a:gd name="connsiteY0" fmla="*/ -2 h 5864449"/>
              <a:gd name="connsiteX1" fmla="*/ 4737647 w 4861205"/>
              <a:gd name="connsiteY1" fmla="*/ 2234093 h 5864449"/>
              <a:gd name="connsiteX2" fmla="*/ 4452769 w 4861205"/>
              <a:gd name="connsiteY2" fmla="*/ 4137274 h 5864449"/>
              <a:gd name="connsiteX3" fmla="*/ 3069205 w 4861205"/>
              <a:gd name="connsiteY3" fmla="*/ 5819190 h 5864449"/>
              <a:gd name="connsiteX4" fmla="*/ 1076274 w 4861205"/>
              <a:gd name="connsiteY4" fmla="*/ 4985423 h 5864449"/>
              <a:gd name="connsiteX5" fmla="*/ 35098 w 4861205"/>
              <a:gd name="connsiteY5" fmla="*/ 3323852 h 5864449"/>
              <a:gd name="connsiteX6" fmla="*/ 593876 w 4861205"/>
              <a:gd name="connsiteY6" fmla="*/ 1134043 h 5864449"/>
              <a:gd name="connsiteX7" fmla="*/ 2780481 w 4861205"/>
              <a:gd name="connsiteY7" fmla="*/ -2 h 58644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861205" h="5864449">
                <a:moveTo>
                  <a:pt x="2780481" y="-2"/>
                </a:moveTo>
                <a:cubicBezTo>
                  <a:pt x="3471109" y="183340"/>
                  <a:pt x="4437309" y="1599245"/>
                  <a:pt x="4737647" y="2234093"/>
                </a:cubicBezTo>
                <a:cubicBezTo>
                  <a:pt x="5037985" y="2868941"/>
                  <a:pt x="4730843" y="3539758"/>
                  <a:pt x="4452769" y="4137274"/>
                </a:cubicBezTo>
                <a:cubicBezTo>
                  <a:pt x="4174695" y="4734790"/>
                  <a:pt x="3382031" y="5704221"/>
                  <a:pt x="3069205" y="5819190"/>
                </a:cubicBezTo>
                <a:cubicBezTo>
                  <a:pt x="2358359" y="6040255"/>
                  <a:pt x="1581959" y="5401313"/>
                  <a:pt x="1076274" y="4985423"/>
                </a:cubicBezTo>
                <a:cubicBezTo>
                  <a:pt x="570590" y="4569533"/>
                  <a:pt x="146935" y="3953087"/>
                  <a:pt x="35098" y="3323852"/>
                </a:cubicBezTo>
                <a:cubicBezTo>
                  <a:pt x="-92687" y="2646770"/>
                  <a:pt x="136312" y="1688019"/>
                  <a:pt x="593876" y="1134043"/>
                </a:cubicBezTo>
                <a:cubicBezTo>
                  <a:pt x="1051440" y="580067"/>
                  <a:pt x="2127808" y="30746"/>
                  <a:pt x="2780481" y="-2"/>
                </a:cubicBezTo>
                <a:close/>
              </a:path>
            </a:pathLst>
          </a:custGeom>
          <a:solidFill>
            <a:schemeClr val="accent4">
              <a:lumMod val="40000"/>
              <a:lumOff val="6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65" name="Freeform: Shape 42">
            <a:extLst>
              <a:ext uri="{FF2B5EF4-FFF2-40B4-BE49-F238E27FC236}">
                <a16:creationId xmlns:a16="http://schemas.microsoft.com/office/drawing/2014/main" id="{38505720-2558-A390-8612-99A55D48F4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7320892">
            <a:off x="11193220" y="1266534"/>
            <a:ext cx="1341234" cy="443910"/>
          </a:xfrm>
          <a:custGeom>
            <a:avLst/>
            <a:gdLst>
              <a:gd name="connsiteX0" fmla="*/ 0 w 1341234"/>
              <a:gd name="connsiteY0" fmla="*/ 254220 h 443910"/>
              <a:gd name="connsiteX1" fmla="*/ 406601 w 1341234"/>
              <a:gd name="connsiteY1" fmla="*/ 0 h 443910"/>
              <a:gd name="connsiteX2" fmla="*/ 457611 w 1341234"/>
              <a:gd name="connsiteY2" fmla="*/ 13676 h 443910"/>
              <a:gd name="connsiteX3" fmla="*/ 1341234 w 1341234"/>
              <a:gd name="connsiteY3" fmla="*/ 259580 h 443910"/>
              <a:gd name="connsiteX4" fmla="*/ 1301190 w 1341234"/>
              <a:gd name="connsiteY4" fmla="*/ 443736 h 443910"/>
              <a:gd name="connsiteX5" fmla="*/ 359344 w 1341234"/>
              <a:gd name="connsiteY5" fmla="*/ 311216 h 443910"/>
              <a:gd name="connsiteX6" fmla="*/ 47147 w 1341234"/>
              <a:gd name="connsiteY6" fmla="*/ 262014 h 4439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41234" h="443910">
                <a:moveTo>
                  <a:pt x="0" y="254220"/>
                </a:moveTo>
                <a:lnTo>
                  <a:pt x="406601" y="0"/>
                </a:lnTo>
                <a:lnTo>
                  <a:pt x="457611" y="13676"/>
                </a:lnTo>
                <a:cubicBezTo>
                  <a:pt x="858001" y="120586"/>
                  <a:pt x="1311317" y="239969"/>
                  <a:pt x="1341234" y="259580"/>
                </a:cubicBezTo>
                <a:cubicBezTo>
                  <a:pt x="1337155" y="299693"/>
                  <a:pt x="1315377" y="449736"/>
                  <a:pt x="1301190" y="443736"/>
                </a:cubicBezTo>
                <a:cubicBezTo>
                  <a:pt x="1267732" y="445553"/>
                  <a:pt x="557777" y="378967"/>
                  <a:pt x="359344" y="311216"/>
                </a:cubicBezTo>
                <a:cubicBezTo>
                  <a:pt x="245881" y="291075"/>
                  <a:pt x="140295" y="276238"/>
                  <a:pt x="47147" y="262014"/>
                </a:cubicBezTo>
                <a:close/>
              </a:path>
            </a:pathLst>
          </a:custGeom>
          <a:solidFill>
            <a:schemeClr val="accent4">
              <a:lumMod val="40000"/>
              <a:lumOff val="6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66" name="Freeform: Shape 44">
            <a:extLst>
              <a:ext uri="{FF2B5EF4-FFF2-40B4-BE49-F238E27FC236}">
                <a16:creationId xmlns:a16="http://schemas.microsoft.com/office/drawing/2014/main" id="{F720743B-9C97-37DF-D56A-D2A9E750BD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7320892">
            <a:off x="11193220" y="1266534"/>
            <a:ext cx="1341234" cy="443910"/>
          </a:xfrm>
          <a:custGeom>
            <a:avLst/>
            <a:gdLst>
              <a:gd name="connsiteX0" fmla="*/ 0 w 1341234"/>
              <a:gd name="connsiteY0" fmla="*/ 254220 h 443910"/>
              <a:gd name="connsiteX1" fmla="*/ 406601 w 1341234"/>
              <a:gd name="connsiteY1" fmla="*/ 0 h 443910"/>
              <a:gd name="connsiteX2" fmla="*/ 457611 w 1341234"/>
              <a:gd name="connsiteY2" fmla="*/ 13676 h 443910"/>
              <a:gd name="connsiteX3" fmla="*/ 1341234 w 1341234"/>
              <a:gd name="connsiteY3" fmla="*/ 259580 h 443910"/>
              <a:gd name="connsiteX4" fmla="*/ 1301190 w 1341234"/>
              <a:gd name="connsiteY4" fmla="*/ 443736 h 443910"/>
              <a:gd name="connsiteX5" fmla="*/ 359344 w 1341234"/>
              <a:gd name="connsiteY5" fmla="*/ 311216 h 443910"/>
              <a:gd name="connsiteX6" fmla="*/ 47147 w 1341234"/>
              <a:gd name="connsiteY6" fmla="*/ 262014 h 4439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41234" h="443910">
                <a:moveTo>
                  <a:pt x="0" y="254220"/>
                </a:moveTo>
                <a:lnTo>
                  <a:pt x="406601" y="0"/>
                </a:lnTo>
                <a:lnTo>
                  <a:pt x="457611" y="13676"/>
                </a:lnTo>
                <a:cubicBezTo>
                  <a:pt x="858001" y="120586"/>
                  <a:pt x="1311317" y="239969"/>
                  <a:pt x="1341234" y="259580"/>
                </a:cubicBezTo>
                <a:cubicBezTo>
                  <a:pt x="1337155" y="299693"/>
                  <a:pt x="1315377" y="449736"/>
                  <a:pt x="1301190" y="443736"/>
                </a:cubicBezTo>
                <a:cubicBezTo>
                  <a:pt x="1267732" y="445553"/>
                  <a:pt x="557777" y="378967"/>
                  <a:pt x="359344" y="311216"/>
                </a:cubicBezTo>
                <a:cubicBezTo>
                  <a:pt x="245881" y="291075"/>
                  <a:pt x="140295" y="276238"/>
                  <a:pt x="47147" y="262014"/>
                </a:cubicBezTo>
                <a:close/>
              </a:path>
            </a:pathLst>
          </a:custGeom>
          <a:solidFill>
            <a:schemeClr val="accent3">
              <a:lumMod val="20000"/>
              <a:lumOff val="80000"/>
              <a:alpha val="6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67" name="Freeform: Shape 46">
            <a:extLst>
              <a:ext uri="{FF2B5EF4-FFF2-40B4-BE49-F238E27FC236}">
                <a16:creationId xmlns:a16="http://schemas.microsoft.com/office/drawing/2014/main" id="{39C3539A-A126-556F-3B61-690C785C75D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9842612" flipH="1" flipV="1">
            <a:off x="10382778" y="58162"/>
            <a:ext cx="944833" cy="904406"/>
          </a:xfrm>
          <a:custGeom>
            <a:avLst/>
            <a:gdLst>
              <a:gd name="connsiteX0" fmla="*/ 886520 w 1083994"/>
              <a:gd name="connsiteY0" fmla="*/ 0 h 1037613"/>
              <a:gd name="connsiteX1" fmla="*/ 990233 w 1083994"/>
              <a:gd name="connsiteY1" fmla="*/ 29654 h 1037613"/>
              <a:gd name="connsiteX2" fmla="*/ 993535 w 1083994"/>
              <a:gd name="connsiteY2" fmla="*/ 43082 h 1037613"/>
              <a:gd name="connsiteX3" fmla="*/ 1051675 w 1083994"/>
              <a:gd name="connsiteY3" fmla="*/ 356973 h 1037613"/>
              <a:gd name="connsiteX4" fmla="*/ 1083975 w 1083994"/>
              <a:gd name="connsiteY4" fmla="*/ 602023 h 1037613"/>
              <a:gd name="connsiteX5" fmla="*/ 966613 w 1083994"/>
              <a:gd name="connsiteY5" fmla="*/ 901753 h 1037613"/>
              <a:gd name="connsiteX6" fmla="*/ 713135 w 1083994"/>
              <a:gd name="connsiteY6" fmla="*/ 1026319 h 1037613"/>
              <a:gd name="connsiteX7" fmla="*/ 318855 w 1083994"/>
              <a:gd name="connsiteY7" fmla="*/ 989106 h 1037613"/>
              <a:gd name="connsiteX8" fmla="*/ 128776 w 1083994"/>
              <a:gd name="connsiteY8" fmla="*/ 649273 h 1037613"/>
              <a:gd name="connsiteX9" fmla="*/ 0 w 1083994"/>
              <a:gd name="connsiteY9" fmla="*/ 49738 h 1037613"/>
              <a:gd name="connsiteX10" fmla="*/ 620956 w 1083994"/>
              <a:gd name="connsiteY10" fmla="*/ 642355 h 1037613"/>
              <a:gd name="connsiteX11" fmla="*/ 886064 w 1083994"/>
              <a:gd name="connsiteY11" fmla="*/ 1039 h 10376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083994" h="1037613">
                <a:moveTo>
                  <a:pt x="886520" y="0"/>
                </a:moveTo>
                <a:lnTo>
                  <a:pt x="990233" y="29654"/>
                </a:lnTo>
                <a:lnTo>
                  <a:pt x="993535" y="43082"/>
                </a:lnTo>
                <a:cubicBezTo>
                  <a:pt x="1016489" y="140998"/>
                  <a:pt x="1041157" y="264776"/>
                  <a:pt x="1051675" y="356973"/>
                </a:cubicBezTo>
                <a:lnTo>
                  <a:pt x="1083975" y="602023"/>
                </a:lnTo>
                <a:cubicBezTo>
                  <a:pt x="1084789" y="765231"/>
                  <a:pt x="1059669" y="806637"/>
                  <a:pt x="966613" y="901753"/>
                </a:cubicBezTo>
                <a:cubicBezTo>
                  <a:pt x="910153" y="966250"/>
                  <a:pt x="821095" y="1011760"/>
                  <a:pt x="713135" y="1026319"/>
                </a:cubicBezTo>
                <a:cubicBezTo>
                  <a:pt x="605175" y="1040878"/>
                  <a:pt x="416248" y="1051946"/>
                  <a:pt x="318855" y="989106"/>
                </a:cubicBezTo>
                <a:cubicBezTo>
                  <a:pt x="221462" y="926265"/>
                  <a:pt x="147001" y="727446"/>
                  <a:pt x="128776" y="649273"/>
                </a:cubicBezTo>
                <a:cubicBezTo>
                  <a:pt x="93895" y="519198"/>
                  <a:pt x="28063" y="235695"/>
                  <a:pt x="0" y="49738"/>
                </a:cubicBezTo>
                <a:cubicBezTo>
                  <a:pt x="152500" y="20987"/>
                  <a:pt x="429040" y="429202"/>
                  <a:pt x="620956" y="642355"/>
                </a:cubicBezTo>
                <a:cubicBezTo>
                  <a:pt x="695371" y="468649"/>
                  <a:pt x="814439" y="166732"/>
                  <a:pt x="886064" y="1039"/>
                </a:cubicBezTo>
                <a:close/>
              </a:path>
            </a:pathLst>
          </a:custGeom>
          <a:solidFill>
            <a:schemeClr val="accent3">
              <a:lumMod val="40000"/>
              <a:lumOff val="6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68" name="Freeform: Shape 48">
            <a:extLst>
              <a:ext uri="{FF2B5EF4-FFF2-40B4-BE49-F238E27FC236}">
                <a16:creationId xmlns:a16="http://schemas.microsoft.com/office/drawing/2014/main" id="{E5089FB1-F28D-0DD0-436F-D094F3C823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9842612" flipH="1" flipV="1">
            <a:off x="10382780" y="58161"/>
            <a:ext cx="944832" cy="904404"/>
          </a:xfrm>
          <a:custGeom>
            <a:avLst/>
            <a:gdLst>
              <a:gd name="connsiteX0" fmla="*/ 886519 w 1083994"/>
              <a:gd name="connsiteY0" fmla="*/ 0 h 1037611"/>
              <a:gd name="connsiteX1" fmla="*/ 990233 w 1083994"/>
              <a:gd name="connsiteY1" fmla="*/ 29654 h 1037611"/>
              <a:gd name="connsiteX2" fmla="*/ 993535 w 1083994"/>
              <a:gd name="connsiteY2" fmla="*/ 43080 h 1037611"/>
              <a:gd name="connsiteX3" fmla="*/ 1051675 w 1083994"/>
              <a:gd name="connsiteY3" fmla="*/ 356971 h 1037611"/>
              <a:gd name="connsiteX4" fmla="*/ 1083975 w 1083994"/>
              <a:gd name="connsiteY4" fmla="*/ 602021 h 1037611"/>
              <a:gd name="connsiteX5" fmla="*/ 966613 w 1083994"/>
              <a:gd name="connsiteY5" fmla="*/ 901751 h 1037611"/>
              <a:gd name="connsiteX6" fmla="*/ 713135 w 1083994"/>
              <a:gd name="connsiteY6" fmla="*/ 1026317 h 1037611"/>
              <a:gd name="connsiteX7" fmla="*/ 318855 w 1083994"/>
              <a:gd name="connsiteY7" fmla="*/ 989104 h 1037611"/>
              <a:gd name="connsiteX8" fmla="*/ 128776 w 1083994"/>
              <a:gd name="connsiteY8" fmla="*/ 649271 h 1037611"/>
              <a:gd name="connsiteX9" fmla="*/ 0 w 1083994"/>
              <a:gd name="connsiteY9" fmla="*/ 49736 h 1037611"/>
              <a:gd name="connsiteX10" fmla="*/ 620956 w 1083994"/>
              <a:gd name="connsiteY10" fmla="*/ 642353 h 1037611"/>
              <a:gd name="connsiteX11" fmla="*/ 886064 w 1083994"/>
              <a:gd name="connsiteY11" fmla="*/ 1037 h 10376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083994" h="1037611">
                <a:moveTo>
                  <a:pt x="886519" y="0"/>
                </a:moveTo>
                <a:lnTo>
                  <a:pt x="990233" y="29654"/>
                </a:lnTo>
                <a:lnTo>
                  <a:pt x="993535" y="43080"/>
                </a:lnTo>
                <a:cubicBezTo>
                  <a:pt x="1016489" y="140996"/>
                  <a:pt x="1041157" y="264774"/>
                  <a:pt x="1051675" y="356971"/>
                </a:cubicBezTo>
                <a:lnTo>
                  <a:pt x="1083975" y="602021"/>
                </a:lnTo>
                <a:cubicBezTo>
                  <a:pt x="1084789" y="765229"/>
                  <a:pt x="1059669" y="806635"/>
                  <a:pt x="966613" y="901751"/>
                </a:cubicBezTo>
                <a:cubicBezTo>
                  <a:pt x="910153" y="966248"/>
                  <a:pt x="821095" y="1011758"/>
                  <a:pt x="713135" y="1026317"/>
                </a:cubicBezTo>
                <a:cubicBezTo>
                  <a:pt x="605175" y="1040876"/>
                  <a:pt x="416248" y="1051944"/>
                  <a:pt x="318855" y="989104"/>
                </a:cubicBezTo>
                <a:cubicBezTo>
                  <a:pt x="221462" y="926263"/>
                  <a:pt x="147001" y="727444"/>
                  <a:pt x="128776" y="649271"/>
                </a:cubicBezTo>
                <a:cubicBezTo>
                  <a:pt x="93895" y="519196"/>
                  <a:pt x="28063" y="235693"/>
                  <a:pt x="0" y="49736"/>
                </a:cubicBezTo>
                <a:cubicBezTo>
                  <a:pt x="152500" y="20985"/>
                  <a:pt x="429040" y="429200"/>
                  <a:pt x="620956" y="642353"/>
                </a:cubicBezTo>
                <a:cubicBezTo>
                  <a:pt x="695371" y="468647"/>
                  <a:pt x="814439" y="166730"/>
                  <a:pt x="886064" y="1037"/>
                </a:cubicBezTo>
                <a:close/>
              </a:path>
            </a:pathLst>
          </a:custGeom>
          <a:solidFill>
            <a:schemeClr val="accent4">
              <a:lumMod val="40000"/>
              <a:lumOff val="60000"/>
              <a:alpha val="3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 name="Content Placeholder 2">
            <a:extLst>
              <a:ext uri="{FF2B5EF4-FFF2-40B4-BE49-F238E27FC236}">
                <a16:creationId xmlns:a16="http://schemas.microsoft.com/office/drawing/2014/main" id="{D13D1E8B-AEFA-CE48-60DB-FE1095FEC358}"/>
              </a:ext>
            </a:extLst>
          </p:cNvPr>
          <p:cNvSpPr>
            <a:spLocks noGrp="1"/>
          </p:cNvSpPr>
          <p:nvPr>
            <p:ph idx="1"/>
          </p:nvPr>
        </p:nvSpPr>
        <p:spPr>
          <a:xfrm>
            <a:off x="5117092" y="1151605"/>
            <a:ext cx="6726352" cy="4212317"/>
          </a:xfrm>
        </p:spPr>
        <p:txBody>
          <a:bodyPr>
            <a:normAutofit/>
          </a:bodyPr>
          <a:lstStyle/>
          <a:p>
            <a:pPr>
              <a:buFont typeface="Wingdings" panose="05000000000000000000" pitchFamily="2" charset="2"/>
              <a:buChar char="v"/>
            </a:pPr>
            <a:r>
              <a:rPr lang="en-US" sz="3600" i="0" dirty="0">
                <a:effectLst/>
                <a:latin typeface="Aptos Display" panose="020B0004020202020204" pitchFamily="34" charset="0"/>
              </a:rPr>
              <a:t> The WBS breaks the project into key components: location setup, staffing, regulatory approvals, marketing, and facility preparation </a:t>
            </a:r>
            <a:r>
              <a:rPr lang="en-US" sz="2400" dirty="0">
                <a:solidFill>
                  <a:srgbClr val="575757"/>
                </a:solidFill>
                <a:latin typeface="Helvetica Neue"/>
              </a:rPr>
              <a:t>(</a:t>
            </a:r>
            <a:r>
              <a:rPr lang="en-GB" sz="2400" dirty="0">
                <a:solidFill>
                  <a:srgbClr val="575757"/>
                </a:solidFill>
                <a:latin typeface="Helvetica Neue"/>
              </a:rPr>
              <a:t>PMI, 2013)</a:t>
            </a:r>
            <a:r>
              <a:rPr lang="en-US" sz="2400" dirty="0">
                <a:solidFill>
                  <a:srgbClr val="575757"/>
                </a:solidFill>
                <a:latin typeface="Helvetica Neue"/>
              </a:rPr>
              <a:t>. </a:t>
            </a:r>
          </a:p>
          <a:p>
            <a:pPr>
              <a:buFont typeface="Wingdings" panose="05000000000000000000" pitchFamily="2" charset="2"/>
              <a:buChar char="v"/>
            </a:pPr>
            <a:r>
              <a:rPr lang="en-US" sz="3600" i="0" dirty="0">
                <a:effectLst/>
                <a:latin typeface="Aptos Display" panose="020B0004020202020204" pitchFamily="34" charset="0"/>
              </a:rPr>
              <a:t>This structure helps us manage and organize the project </a:t>
            </a:r>
            <a:r>
              <a:rPr lang="en-US" sz="2400" dirty="0">
                <a:solidFill>
                  <a:srgbClr val="575757"/>
                </a:solidFill>
                <a:latin typeface="Helvetica Neue"/>
              </a:rPr>
              <a:t>(Burek, 2013).</a:t>
            </a:r>
          </a:p>
          <a:p>
            <a:endParaRPr lang="en-GB" sz="1600" dirty="0">
              <a:solidFill>
                <a:schemeClr val="tx2"/>
              </a:solidFill>
            </a:endParaRPr>
          </a:p>
        </p:txBody>
      </p:sp>
      <p:sp>
        <p:nvSpPr>
          <p:cNvPr id="11" name="TextBox 10">
            <a:extLst>
              <a:ext uri="{FF2B5EF4-FFF2-40B4-BE49-F238E27FC236}">
                <a16:creationId xmlns:a16="http://schemas.microsoft.com/office/drawing/2014/main" id="{5C72E86A-FCEB-D552-3A9F-58C1019B2C87}"/>
              </a:ext>
            </a:extLst>
          </p:cNvPr>
          <p:cNvSpPr txBox="1"/>
          <p:nvPr/>
        </p:nvSpPr>
        <p:spPr>
          <a:xfrm>
            <a:off x="739882" y="5049594"/>
            <a:ext cx="10865216" cy="1446550"/>
          </a:xfrm>
          <a:prstGeom prst="rect">
            <a:avLst/>
          </a:prstGeom>
          <a:noFill/>
        </p:spPr>
        <p:txBody>
          <a:bodyPr wrap="square">
            <a:spAutoFit/>
          </a:bodyPr>
          <a:lstStyle/>
          <a:p>
            <a:pPr algn="ctr"/>
            <a:r>
              <a:rPr lang="en-US" sz="4400" b="1" dirty="0">
                <a:ln/>
                <a:solidFill>
                  <a:schemeClr val="accent4"/>
                </a:solidFill>
                <a:latin typeface="Sitka Display" panose="02000505000000020004" pitchFamily="2" charset="0"/>
              </a:rPr>
              <a:t>The next slide shows </a:t>
            </a:r>
            <a:r>
              <a:rPr lang="en-US" sz="4400" b="1" i="0" dirty="0">
                <a:ln/>
                <a:solidFill>
                  <a:schemeClr val="accent4"/>
                </a:solidFill>
                <a:latin typeface="Sitka Display" panose="02000505000000020004" pitchFamily="2" charset="0"/>
              </a:rPr>
              <a:t>a visual representation of our  Work Breakdown Structure</a:t>
            </a:r>
          </a:p>
        </p:txBody>
      </p:sp>
    </p:spTree>
    <p:extLst>
      <p:ext uri="{BB962C8B-B14F-4D97-AF65-F5344CB8AC3E}">
        <p14:creationId xmlns:p14="http://schemas.microsoft.com/office/powerpoint/2010/main" val="328059014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F3060C83-F051-4F0E-ABAD-AA0DFC48B2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Freeform: Shape 15">
            <a:extLst>
              <a:ext uri="{FF2B5EF4-FFF2-40B4-BE49-F238E27FC236}">
                <a16:creationId xmlns:a16="http://schemas.microsoft.com/office/drawing/2014/main" id="{83C98ABE-055B-441F-B07E-44F97F083C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376156" y="-253670"/>
            <a:ext cx="1827638" cy="1376989"/>
          </a:xfrm>
          <a:custGeom>
            <a:avLst/>
            <a:gdLst>
              <a:gd name="connsiteX0" fmla="*/ 0 w 1827638"/>
              <a:gd name="connsiteY0" fmla="*/ 987379 h 1376989"/>
              <a:gd name="connsiteX1" fmla="*/ 987379 w 1827638"/>
              <a:gd name="connsiteY1" fmla="*/ 0 h 1376989"/>
              <a:gd name="connsiteX2" fmla="*/ 1827638 w 1827638"/>
              <a:gd name="connsiteY2" fmla="*/ 840260 h 1376989"/>
              <a:gd name="connsiteX3" fmla="*/ 1827638 w 1827638"/>
              <a:gd name="connsiteY3" fmla="*/ 1376989 h 1376989"/>
              <a:gd name="connsiteX4" fmla="*/ 0 w 1827638"/>
              <a:gd name="connsiteY4" fmla="*/ 1376989 h 13769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27638" h="1376989">
                <a:moveTo>
                  <a:pt x="0" y="987379"/>
                </a:moveTo>
                <a:lnTo>
                  <a:pt x="987379" y="0"/>
                </a:lnTo>
                <a:lnTo>
                  <a:pt x="1827638" y="840260"/>
                </a:lnTo>
                <a:lnTo>
                  <a:pt x="1827638" y="1376989"/>
                </a:lnTo>
                <a:lnTo>
                  <a:pt x="0" y="1376989"/>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Rectangle 17">
            <a:extLst>
              <a:ext uri="{FF2B5EF4-FFF2-40B4-BE49-F238E27FC236}">
                <a16:creationId xmlns:a16="http://schemas.microsoft.com/office/drawing/2014/main" id="{29FDB030-9B49-4CED-8CCD-4D99382388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891641" y="422146"/>
            <a:ext cx="645368" cy="64536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3783CA14-24A1-485C-8B30-D6A5D87987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10043482" y="655140"/>
            <a:ext cx="687472" cy="687472"/>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Freeform: Shape 21">
            <a:extLst>
              <a:ext uri="{FF2B5EF4-FFF2-40B4-BE49-F238E27FC236}">
                <a16:creationId xmlns:a16="http://schemas.microsoft.com/office/drawing/2014/main" id="{9A97C86A-04D6-40F7-AE84-31AB43E6A8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9356643" y="0"/>
            <a:ext cx="2835357" cy="1480837"/>
          </a:xfrm>
          <a:custGeom>
            <a:avLst/>
            <a:gdLst>
              <a:gd name="connsiteX0" fmla="*/ 2835357 w 2835357"/>
              <a:gd name="connsiteY0" fmla="*/ 1480837 h 1480837"/>
              <a:gd name="connsiteX1" fmla="*/ 0 w 2835357"/>
              <a:gd name="connsiteY1" fmla="*/ 1480837 h 1480837"/>
              <a:gd name="connsiteX2" fmla="*/ 1552727 w 2835357"/>
              <a:gd name="connsiteY2" fmla="*/ 0 h 1480837"/>
              <a:gd name="connsiteX3" fmla="*/ 2835357 w 2835357"/>
              <a:gd name="connsiteY3" fmla="*/ 1223245 h 1480837"/>
            </a:gdLst>
            <a:ahLst/>
            <a:cxnLst>
              <a:cxn ang="0">
                <a:pos x="connsiteX0" y="connsiteY0"/>
              </a:cxn>
              <a:cxn ang="0">
                <a:pos x="connsiteX1" y="connsiteY1"/>
              </a:cxn>
              <a:cxn ang="0">
                <a:pos x="connsiteX2" y="connsiteY2"/>
              </a:cxn>
              <a:cxn ang="0">
                <a:pos x="connsiteX3" y="connsiteY3"/>
              </a:cxn>
            </a:cxnLst>
            <a:rect l="l" t="t" r="r" b="b"/>
            <a:pathLst>
              <a:path w="2835357" h="1480837">
                <a:moveTo>
                  <a:pt x="2835357" y="1480837"/>
                </a:moveTo>
                <a:lnTo>
                  <a:pt x="0" y="1480837"/>
                </a:lnTo>
                <a:lnTo>
                  <a:pt x="1552727" y="0"/>
                </a:lnTo>
                <a:lnTo>
                  <a:pt x="2835357" y="1223245"/>
                </a:lnTo>
                <a:close/>
              </a:path>
            </a:pathLst>
          </a:cu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4" name="Isosceles Triangle 23">
            <a:extLst>
              <a:ext uri="{FF2B5EF4-FFF2-40B4-BE49-F238E27FC236}">
                <a16:creationId xmlns:a16="http://schemas.microsoft.com/office/drawing/2014/main" id="{FF9F2414-84E8-453E-B1F3-389FDE8192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976344" y="6115501"/>
            <a:ext cx="1494513" cy="742499"/>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a:extLst>
              <a:ext uri="{FF2B5EF4-FFF2-40B4-BE49-F238E27FC236}">
                <a16:creationId xmlns:a16="http://schemas.microsoft.com/office/drawing/2014/main" id="{AA429874-691E-48A8-E844-E5BDA697C1D8}"/>
              </a:ext>
            </a:extLst>
          </p:cNvPr>
          <p:cNvPicPr>
            <a:picLocks noChangeAspect="1"/>
          </p:cNvPicPr>
          <p:nvPr/>
        </p:nvPicPr>
        <p:blipFill>
          <a:blip r:embed="rId2"/>
          <a:stretch>
            <a:fillRect/>
          </a:stretch>
        </p:blipFill>
        <p:spPr>
          <a:xfrm>
            <a:off x="757980" y="464682"/>
            <a:ext cx="10792336" cy="5571065"/>
          </a:xfrm>
          <a:prstGeom prst="rect">
            <a:avLst/>
          </a:prstGeom>
          <a:ln>
            <a:noFill/>
          </a:ln>
        </p:spPr>
      </p:pic>
      <p:sp>
        <p:nvSpPr>
          <p:cNvPr id="26" name="Isosceles Triangle 25">
            <a:extLst>
              <a:ext uri="{FF2B5EF4-FFF2-40B4-BE49-F238E27FC236}">
                <a16:creationId xmlns:a16="http://schemas.microsoft.com/office/drawing/2014/main" id="{3ECA69A1-7536-43AC-85EF-C7106179F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604080" y="6453143"/>
            <a:ext cx="814903" cy="404857"/>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TextBox 7">
            <a:extLst>
              <a:ext uri="{FF2B5EF4-FFF2-40B4-BE49-F238E27FC236}">
                <a16:creationId xmlns:a16="http://schemas.microsoft.com/office/drawing/2014/main" id="{4027F9C2-B5C7-F7AF-1ECD-7B762A456397}"/>
              </a:ext>
            </a:extLst>
          </p:cNvPr>
          <p:cNvSpPr txBox="1"/>
          <p:nvPr/>
        </p:nvSpPr>
        <p:spPr>
          <a:xfrm>
            <a:off x="8930248" y="6302084"/>
            <a:ext cx="3196965" cy="369332"/>
          </a:xfrm>
          <a:prstGeom prst="rect">
            <a:avLst/>
          </a:prstGeom>
          <a:noFill/>
        </p:spPr>
        <p:txBody>
          <a:bodyPr wrap="none" rtlCol="0">
            <a:spAutoFit/>
          </a:bodyPr>
          <a:lstStyle/>
          <a:p>
            <a:r>
              <a:rPr lang="en-GB" dirty="0"/>
              <a:t>(Source designed by the author)</a:t>
            </a:r>
          </a:p>
        </p:txBody>
      </p:sp>
    </p:spTree>
    <p:extLst>
      <p:ext uri="{BB962C8B-B14F-4D97-AF65-F5344CB8AC3E}">
        <p14:creationId xmlns:p14="http://schemas.microsoft.com/office/powerpoint/2010/main" val="166858168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4BE07D-BD02-D803-120A-50C33166D5DE}"/>
              </a:ext>
            </a:extLst>
          </p:cNvPr>
          <p:cNvSpPr>
            <a:spLocks noGrp="1"/>
          </p:cNvSpPr>
          <p:nvPr>
            <p:ph type="title"/>
          </p:nvPr>
        </p:nvSpPr>
        <p:spPr>
          <a:xfrm>
            <a:off x="761840" y="1138265"/>
            <a:ext cx="4651204" cy="1401183"/>
          </a:xfrm>
        </p:spPr>
        <p:txBody>
          <a:bodyPr anchor="t">
            <a:normAutofit/>
          </a:bodyPr>
          <a:lstStyle/>
          <a:p>
            <a:r>
              <a:rPr lang="en-US" sz="4000" b="1" dirty="0"/>
              <a:t>The </a:t>
            </a:r>
            <a:r>
              <a:rPr lang="en-US" sz="4000" b="1" dirty="0">
                <a:effectLst/>
              </a:rPr>
              <a:t>Quad Chart</a:t>
            </a:r>
            <a:br>
              <a:rPr lang="en-US" sz="3200" b="1" dirty="0"/>
            </a:br>
            <a:endParaRPr lang="en-GB" sz="3200" dirty="0"/>
          </a:p>
        </p:txBody>
      </p:sp>
      <p:cxnSp>
        <p:nvCxnSpPr>
          <p:cNvPr id="15" name="Straight Connector 14">
            <a:extLst>
              <a:ext uri="{FF2B5EF4-FFF2-40B4-BE49-F238E27FC236}">
                <a16:creationId xmlns:a16="http://schemas.microsoft.com/office/drawing/2014/main" id="{FC23E3B9-5ABF-58B3-E2B0-E9A5DAA9003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61462" y="871146"/>
            <a:ext cx="736939"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EEF148CE-A8AC-ED59-8FF3-5B5A3237417A}"/>
              </a:ext>
            </a:extLst>
          </p:cNvPr>
          <p:cNvSpPr>
            <a:spLocks noGrp="1"/>
          </p:cNvSpPr>
          <p:nvPr>
            <p:ph idx="1"/>
          </p:nvPr>
        </p:nvSpPr>
        <p:spPr>
          <a:xfrm>
            <a:off x="276672" y="2116800"/>
            <a:ext cx="6304882" cy="3602935"/>
          </a:xfrm>
        </p:spPr>
        <p:txBody>
          <a:bodyPr>
            <a:normAutofit/>
          </a:bodyPr>
          <a:lstStyle/>
          <a:p>
            <a:pPr defTabSz="722376">
              <a:spcBef>
                <a:spcPts val="790"/>
              </a:spcBef>
              <a:buFont typeface="Wingdings" panose="05000000000000000000" pitchFamily="2" charset="2"/>
              <a:buChar char="Ø"/>
            </a:pPr>
            <a:r>
              <a:rPr lang="en-US" sz="2400" kern="1200" dirty="0">
                <a:latin typeface="+mn-lt"/>
                <a:ea typeface="+mn-ea"/>
                <a:cs typeface="+mn-cs"/>
              </a:rPr>
              <a:t>The Quad Chart is a visual representation of the project's status and progress </a:t>
            </a:r>
            <a:r>
              <a:rPr lang="en-US" sz="1700" kern="1200" dirty="0">
                <a:latin typeface="+mn-lt"/>
                <a:ea typeface="+mn-ea"/>
                <a:cs typeface="+mn-cs"/>
              </a:rPr>
              <a:t>(</a:t>
            </a:r>
            <a:r>
              <a:rPr lang="en-US" sz="1700" b="0" i="0" dirty="0">
                <a:effectLst/>
                <a:latin typeface="Arial" panose="020B0604020202020204" pitchFamily="34" charset="0"/>
              </a:rPr>
              <a:t>Sarkar and Hinds, 2022)</a:t>
            </a:r>
            <a:r>
              <a:rPr lang="en-US" sz="1700" kern="1200" dirty="0">
                <a:latin typeface="+mn-lt"/>
                <a:ea typeface="+mn-ea"/>
                <a:cs typeface="+mn-cs"/>
              </a:rPr>
              <a:t>. </a:t>
            </a:r>
          </a:p>
          <a:p>
            <a:pPr defTabSz="722376">
              <a:spcBef>
                <a:spcPts val="790"/>
              </a:spcBef>
              <a:buFont typeface="Wingdings" panose="05000000000000000000" pitchFamily="2" charset="2"/>
              <a:buChar char="Ø"/>
            </a:pPr>
            <a:endParaRPr lang="en-US" sz="1700" kern="1200" dirty="0">
              <a:latin typeface="+mn-lt"/>
              <a:ea typeface="+mn-ea"/>
              <a:cs typeface="+mn-cs"/>
            </a:endParaRPr>
          </a:p>
          <a:p>
            <a:pPr marL="0" indent="0" defTabSz="722376">
              <a:spcBef>
                <a:spcPts val="790"/>
              </a:spcBef>
              <a:buNone/>
            </a:pPr>
            <a:r>
              <a:rPr lang="en-US" sz="2400" kern="1200" dirty="0">
                <a:latin typeface="+mn-lt"/>
                <a:ea typeface="+mn-ea"/>
                <a:cs typeface="+mn-cs"/>
              </a:rPr>
              <a:t>It is divided into four sections, each representing a different aspect of the project:</a:t>
            </a:r>
          </a:p>
          <a:p>
            <a:pPr marL="180594" indent="-180594" defTabSz="722376">
              <a:spcBef>
                <a:spcPts val="790"/>
              </a:spcBef>
            </a:pPr>
            <a:r>
              <a:rPr lang="en-GB" sz="1800" b="1" kern="1200" dirty="0">
                <a:solidFill>
                  <a:srgbClr val="FF0000"/>
                </a:solidFill>
                <a:latin typeface="Arial" panose="020B0604020202020204" pitchFamily="34" charset="0"/>
                <a:ea typeface="+mn-ea"/>
                <a:cs typeface="Arial" panose="020B0604020202020204" pitchFamily="34" charset="0"/>
              </a:rPr>
              <a:t>Project Scoping</a:t>
            </a:r>
          </a:p>
          <a:p>
            <a:pPr marL="180594" indent="-180594" defTabSz="722376">
              <a:spcBef>
                <a:spcPts val="790"/>
              </a:spcBef>
            </a:pPr>
            <a:r>
              <a:rPr lang="en-GB" sz="1800" b="1" kern="1200" dirty="0">
                <a:solidFill>
                  <a:srgbClr val="FF0000"/>
                </a:solidFill>
                <a:latin typeface="Arial" panose="020B0604020202020204" pitchFamily="34" charset="0"/>
                <a:ea typeface="+mn-ea"/>
                <a:cs typeface="Arial" panose="020B0604020202020204" pitchFamily="34" charset="0"/>
              </a:rPr>
              <a:t>Stakeholders</a:t>
            </a:r>
            <a:endParaRPr lang="en-GB" sz="1700" b="1" kern="1200" dirty="0">
              <a:solidFill>
                <a:srgbClr val="FF0000"/>
              </a:solidFill>
              <a:latin typeface="Arial" panose="020B0604020202020204" pitchFamily="34" charset="0"/>
              <a:ea typeface="+mn-ea"/>
              <a:cs typeface="Arial" panose="020B0604020202020204" pitchFamily="34" charset="0"/>
            </a:endParaRPr>
          </a:p>
          <a:p>
            <a:pPr marL="180594" indent="-180594" defTabSz="722376">
              <a:spcBef>
                <a:spcPts val="790"/>
              </a:spcBef>
            </a:pPr>
            <a:r>
              <a:rPr lang="en-GB" sz="1800" b="1" kern="1200" dirty="0">
                <a:solidFill>
                  <a:srgbClr val="FF0000"/>
                </a:solidFill>
                <a:latin typeface="Arial" panose="020B0604020202020204" pitchFamily="34" charset="0"/>
                <a:ea typeface="+mn-ea"/>
                <a:cs typeface="Arial" panose="020B0604020202020204" pitchFamily="34" charset="0"/>
              </a:rPr>
              <a:t>Desired Outcomes </a:t>
            </a:r>
            <a:r>
              <a:rPr lang="en-GB" sz="1700" kern="1200" dirty="0">
                <a:latin typeface="Arial" panose="020B0604020202020204" pitchFamily="34" charset="0"/>
                <a:ea typeface="+mn-ea"/>
                <a:cs typeface="Arial" panose="020B0604020202020204" pitchFamily="34" charset="0"/>
              </a:rPr>
              <a:t>(Critical Success Factors)</a:t>
            </a:r>
          </a:p>
          <a:p>
            <a:pPr marL="180594" indent="-180594" defTabSz="722376">
              <a:spcBef>
                <a:spcPts val="790"/>
              </a:spcBef>
            </a:pPr>
            <a:r>
              <a:rPr lang="en-GB" sz="1800" b="1" dirty="0">
                <a:solidFill>
                  <a:srgbClr val="FF0000"/>
                </a:solidFill>
                <a:latin typeface="Arial" panose="020B0604020202020204" pitchFamily="34" charset="0"/>
                <a:cs typeface="Arial" panose="020B0604020202020204" pitchFamily="34" charset="0"/>
              </a:rPr>
              <a:t>measures of Success </a:t>
            </a:r>
            <a:r>
              <a:rPr lang="en-GB" sz="1700" kern="1200" dirty="0">
                <a:latin typeface="Arial" panose="020B0604020202020204" pitchFamily="34" charset="0"/>
                <a:ea typeface="+mn-ea"/>
                <a:cs typeface="Arial" panose="020B0604020202020204" pitchFamily="34" charset="0"/>
              </a:rPr>
              <a:t>(Secondary Benefits). </a:t>
            </a:r>
          </a:p>
          <a:p>
            <a:pPr marL="180594" indent="-180594" defTabSz="722376">
              <a:spcBef>
                <a:spcPts val="790"/>
              </a:spcBef>
            </a:pPr>
            <a:endParaRPr lang="en-GB" sz="1700" dirty="0">
              <a:latin typeface="Arial" panose="020B0604020202020204" pitchFamily="34" charset="0"/>
              <a:cs typeface="Arial" panose="020B0604020202020204" pitchFamily="34" charset="0"/>
            </a:endParaRPr>
          </a:p>
          <a:p>
            <a:pPr marL="0" indent="0">
              <a:buNone/>
            </a:pPr>
            <a:endParaRPr lang="en-GB" sz="1700" dirty="0"/>
          </a:p>
        </p:txBody>
      </p:sp>
      <p:pic>
        <p:nvPicPr>
          <p:cNvPr id="6" name="Picture 5" descr="A graphic of a pyramid and various objects&#10;&#10;Description automatically generated with medium confidence">
            <a:extLst>
              <a:ext uri="{FF2B5EF4-FFF2-40B4-BE49-F238E27FC236}">
                <a16:creationId xmlns:a16="http://schemas.microsoft.com/office/drawing/2014/main" id="{AAC5CABE-4A2D-E4D8-97AF-06AC0C594477}"/>
              </a:ext>
            </a:extLst>
          </p:cNvPr>
          <p:cNvPicPr>
            <a:picLocks noChangeAspect="1"/>
          </p:cNvPicPr>
          <p:nvPr/>
        </p:nvPicPr>
        <p:blipFill rotWithShape="1">
          <a:blip r:embed="rId2">
            <a:extLst>
              <a:ext uri="{28A0092B-C50C-407E-A947-70E740481C1C}">
                <a14:useLocalDpi xmlns:a14="http://schemas.microsoft.com/office/drawing/2010/main" val="0"/>
              </a:ext>
            </a:extLst>
          </a:blip>
          <a:srcRect r="8660" b="2"/>
          <a:stretch/>
        </p:blipFill>
        <p:spPr>
          <a:xfrm>
            <a:off x="6680791" y="1138265"/>
            <a:ext cx="5234538" cy="5186267"/>
          </a:xfrm>
          <a:prstGeom prst="rect">
            <a:avLst/>
          </a:prstGeom>
        </p:spPr>
      </p:pic>
    </p:spTree>
    <p:extLst>
      <p:ext uri="{BB962C8B-B14F-4D97-AF65-F5344CB8AC3E}">
        <p14:creationId xmlns:p14="http://schemas.microsoft.com/office/powerpoint/2010/main" val="367486610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Content Placeholder 3">
            <a:extLst>
              <a:ext uri="{FF2B5EF4-FFF2-40B4-BE49-F238E27FC236}">
                <a16:creationId xmlns:a16="http://schemas.microsoft.com/office/drawing/2014/main" id="{EC6238BE-489C-0A81-8972-0AFA74D2A120}"/>
              </a:ext>
            </a:extLst>
          </p:cNvPr>
          <p:cNvGraphicFramePr>
            <a:graphicFrameLocks noGrp="1"/>
          </p:cNvGraphicFramePr>
          <p:nvPr>
            <p:ph idx="1"/>
            <p:extLst>
              <p:ext uri="{D42A27DB-BD31-4B8C-83A1-F6EECF244321}">
                <p14:modId xmlns:p14="http://schemas.microsoft.com/office/powerpoint/2010/main" val="2759034909"/>
              </p:ext>
            </p:extLst>
          </p:nvPr>
        </p:nvGraphicFramePr>
        <p:xfrm>
          <a:off x="1363625" y="116958"/>
          <a:ext cx="9464749" cy="553901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7" name="TextBox 6">
            <a:extLst>
              <a:ext uri="{FF2B5EF4-FFF2-40B4-BE49-F238E27FC236}">
                <a16:creationId xmlns:a16="http://schemas.microsoft.com/office/drawing/2014/main" id="{5053842F-515E-F393-0A1A-8652023D261C}"/>
              </a:ext>
            </a:extLst>
          </p:cNvPr>
          <p:cNvSpPr txBox="1"/>
          <p:nvPr/>
        </p:nvSpPr>
        <p:spPr>
          <a:xfrm>
            <a:off x="2645734" y="5879268"/>
            <a:ext cx="6900530" cy="861774"/>
          </a:xfrm>
          <a:prstGeom prst="rect">
            <a:avLst/>
          </a:prstGeom>
          <a:solidFill>
            <a:schemeClr val="accent1">
              <a:lumMod val="60000"/>
              <a:lumOff val="40000"/>
            </a:schemeClr>
          </a:solidFill>
          <a:ln>
            <a:solidFill>
              <a:schemeClr val="accent2"/>
            </a:solidFill>
          </a:ln>
        </p:spPr>
        <p:txBody>
          <a:bodyPr wrap="square" rtlCol="0">
            <a:spAutoFit/>
          </a:bodyPr>
          <a:lstStyle/>
          <a:p>
            <a:pPr marL="285750" indent="-285750">
              <a:buFont typeface="Wingdings" panose="05000000000000000000" pitchFamily="2" charset="2"/>
              <a:buChar char="Ø"/>
            </a:pPr>
            <a:r>
              <a:rPr lang="en-GB" sz="3200" kern="1200" dirty="0">
                <a:solidFill>
                  <a:srgbClr val="000000"/>
                </a:solidFill>
                <a:latin typeface="Arial" panose="020B0604020202020204" pitchFamily="34" charset="0"/>
                <a:ea typeface="+mn-ea"/>
                <a:cs typeface="Arial" panose="020B0604020202020204" pitchFamily="34" charset="0"/>
              </a:rPr>
              <a:t>In the next slides will talk in detail </a:t>
            </a:r>
            <a:endParaRPr lang="en-US" sz="3200" kern="1200" dirty="0">
              <a:solidFill>
                <a:schemeClr val="tx1"/>
              </a:solidFill>
              <a:latin typeface="+mn-lt"/>
              <a:ea typeface="+mn-ea"/>
              <a:cs typeface="+mn-cs"/>
            </a:endParaRPr>
          </a:p>
          <a:p>
            <a:endParaRPr lang="en-GB" dirty="0"/>
          </a:p>
        </p:txBody>
      </p:sp>
    </p:spTree>
    <p:extLst>
      <p:ext uri="{BB962C8B-B14F-4D97-AF65-F5344CB8AC3E}">
        <p14:creationId xmlns:p14="http://schemas.microsoft.com/office/powerpoint/2010/main" val="202144971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9">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B6109AE-A9AB-A98B-7B4C-1040AF1834DA}"/>
              </a:ext>
            </a:extLst>
          </p:cNvPr>
          <p:cNvSpPr>
            <a:spLocks noGrp="1"/>
          </p:cNvSpPr>
          <p:nvPr>
            <p:ph type="title"/>
          </p:nvPr>
        </p:nvSpPr>
        <p:spPr>
          <a:xfrm>
            <a:off x="572493" y="238539"/>
            <a:ext cx="11018520" cy="1434415"/>
          </a:xfrm>
        </p:spPr>
        <p:txBody>
          <a:bodyPr anchor="b">
            <a:normAutofit/>
          </a:bodyPr>
          <a:lstStyle/>
          <a:p>
            <a:r>
              <a:rPr lang="en-US" sz="4600" b="1"/>
              <a:t>The </a:t>
            </a:r>
            <a:r>
              <a:rPr lang="en-US" sz="4600" b="1">
                <a:effectLst/>
              </a:rPr>
              <a:t>Quad Chart- Scope</a:t>
            </a:r>
            <a:br>
              <a:rPr lang="en-US" sz="4600" b="1"/>
            </a:br>
            <a:endParaRPr lang="en-GB" sz="4600"/>
          </a:p>
        </p:txBody>
      </p:sp>
      <p:sp>
        <p:nvSpPr>
          <p:cNvPr id="21"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7F65FF79-8E95-7393-5665-34D5032EA54B}"/>
              </a:ext>
            </a:extLst>
          </p:cNvPr>
          <p:cNvSpPr>
            <a:spLocks noGrp="1"/>
          </p:cNvSpPr>
          <p:nvPr>
            <p:ph idx="1"/>
          </p:nvPr>
        </p:nvSpPr>
        <p:spPr>
          <a:xfrm>
            <a:off x="572493" y="2071316"/>
            <a:ext cx="6713552" cy="4119172"/>
          </a:xfrm>
        </p:spPr>
        <p:txBody>
          <a:bodyPr anchor="t">
            <a:normAutofit/>
          </a:bodyPr>
          <a:lstStyle/>
          <a:p>
            <a:pPr>
              <a:buFont typeface="Arial" panose="020B0604020202020204" pitchFamily="34" charset="0"/>
              <a:buChar char="•"/>
            </a:pPr>
            <a:r>
              <a:rPr lang="en-US" sz="2200" b="1" i="0" dirty="0">
                <a:effectLst/>
                <a:latin typeface="Söhne"/>
              </a:rPr>
              <a:t>Purpose:</a:t>
            </a:r>
            <a:r>
              <a:rPr lang="en-US" sz="2200" b="0" i="0" dirty="0">
                <a:effectLst/>
                <a:latin typeface="Söhne"/>
              </a:rPr>
              <a:t> Address growing demand for accessible childcare services.</a:t>
            </a:r>
          </a:p>
          <a:p>
            <a:pPr>
              <a:buFont typeface="Arial" panose="020B0604020202020204" pitchFamily="34" charset="0"/>
              <a:buChar char="•"/>
            </a:pPr>
            <a:r>
              <a:rPr lang="en-US" sz="2200" b="1" i="0" dirty="0">
                <a:effectLst/>
                <a:latin typeface="Söhne"/>
              </a:rPr>
              <a:t>Outcome:</a:t>
            </a:r>
            <a:r>
              <a:rPr lang="en-US" sz="2200" b="0" i="0" dirty="0">
                <a:effectLst/>
                <a:latin typeface="Söhne"/>
              </a:rPr>
              <a:t> Establish a secure, engaging nursery for children aged 0-5.</a:t>
            </a:r>
          </a:p>
          <a:p>
            <a:pPr>
              <a:buFont typeface="Arial" panose="020B0604020202020204" pitchFamily="34" charset="0"/>
              <a:buChar char="•"/>
            </a:pPr>
            <a:r>
              <a:rPr lang="en-US" sz="2200" b="1" i="0" dirty="0">
                <a:effectLst/>
                <a:latin typeface="Söhne"/>
              </a:rPr>
              <a:t>Components:</a:t>
            </a:r>
            <a:endParaRPr lang="en-US" sz="2200" b="0" i="0" dirty="0">
              <a:effectLst/>
              <a:latin typeface="Söhne"/>
            </a:endParaRPr>
          </a:p>
          <a:p>
            <a:pPr marL="742950" lvl="1" indent="-285750">
              <a:buFont typeface="Arial" panose="020B0604020202020204" pitchFamily="34" charset="0"/>
              <a:buChar char="•"/>
            </a:pPr>
            <a:r>
              <a:rPr lang="en-US" sz="2200" b="0" i="0" dirty="0">
                <a:effectLst/>
                <a:latin typeface="Söhne"/>
              </a:rPr>
              <a:t>Identify target market needs.</a:t>
            </a:r>
          </a:p>
          <a:p>
            <a:pPr marL="742950" lvl="1" indent="-285750">
              <a:buFont typeface="Arial" panose="020B0604020202020204" pitchFamily="34" charset="0"/>
              <a:buChar char="•"/>
            </a:pPr>
            <a:r>
              <a:rPr lang="en-US" sz="2200" b="0" i="0" dirty="0">
                <a:effectLst/>
                <a:latin typeface="Söhne"/>
              </a:rPr>
              <a:t>Select a convenient location.</a:t>
            </a:r>
          </a:p>
          <a:p>
            <a:pPr marL="742950" lvl="1" indent="-285750">
              <a:buFont typeface="Arial" panose="020B0604020202020204" pitchFamily="34" charset="0"/>
              <a:buChar char="•"/>
            </a:pPr>
            <a:r>
              <a:rPr lang="en-US" sz="2200" b="0" i="0" dirty="0">
                <a:effectLst/>
                <a:latin typeface="Söhne"/>
              </a:rPr>
              <a:t>Design a safe, engaging environment.</a:t>
            </a:r>
          </a:p>
          <a:p>
            <a:pPr marL="742950" lvl="1" indent="-285750">
              <a:buFont typeface="Arial" panose="020B0604020202020204" pitchFamily="34" charset="0"/>
              <a:buChar char="•"/>
            </a:pPr>
            <a:r>
              <a:rPr lang="en-US" sz="2200" b="0" i="0" dirty="0">
                <a:effectLst/>
                <a:latin typeface="Söhne"/>
              </a:rPr>
              <a:t>Procure essential supplies.</a:t>
            </a:r>
          </a:p>
          <a:p>
            <a:pPr marL="742950" lvl="1" indent="-285750">
              <a:buFont typeface="Arial" panose="020B0604020202020204" pitchFamily="34" charset="0"/>
              <a:buChar char="•"/>
            </a:pPr>
            <a:r>
              <a:rPr lang="en-US" sz="2200" b="0" i="0" dirty="0">
                <a:effectLst/>
                <a:latin typeface="Söhne"/>
              </a:rPr>
              <a:t>Hire qualified staff.</a:t>
            </a:r>
          </a:p>
          <a:p>
            <a:pPr marL="742950" lvl="1" indent="-285750">
              <a:buFont typeface="Arial" panose="020B0604020202020204" pitchFamily="34" charset="0"/>
              <a:buChar char="•"/>
            </a:pPr>
            <a:r>
              <a:rPr lang="en-US" sz="2200" b="0" i="0" dirty="0">
                <a:effectLst/>
                <a:latin typeface="Söhne"/>
              </a:rPr>
              <a:t>Ensure regulatory compliance.</a:t>
            </a:r>
          </a:p>
          <a:p>
            <a:endParaRPr lang="en-GB" sz="2200" dirty="0"/>
          </a:p>
        </p:txBody>
      </p:sp>
      <p:pic>
        <p:nvPicPr>
          <p:cNvPr id="5" name="Picture 4" descr="A room with shelves and toys&#10;&#10;Description automatically generated">
            <a:extLst>
              <a:ext uri="{FF2B5EF4-FFF2-40B4-BE49-F238E27FC236}">
                <a16:creationId xmlns:a16="http://schemas.microsoft.com/office/drawing/2014/main" id="{BFF8ECF3-C892-65FE-621C-2F84CC9B04A8}"/>
              </a:ext>
            </a:extLst>
          </p:cNvPr>
          <p:cNvPicPr>
            <a:picLocks noChangeAspect="1"/>
          </p:cNvPicPr>
          <p:nvPr/>
        </p:nvPicPr>
        <p:blipFill rotWithShape="1">
          <a:blip r:embed="rId2">
            <a:extLst>
              <a:ext uri="{28A0092B-C50C-407E-A947-70E740481C1C}">
                <a14:useLocalDpi xmlns:a14="http://schemas.microsoft.com/office/drawing/2010/main" val="0"/>
              </a:ext>
            </a:extLst>
          </a:blip>
          <a:srcRect l="4995" r="44257" b="1"/>
          <a:stretch/>
        </p:blipFill>
        <p:spPr>
          <a:xfrm>
            <a:off x="7675658" y="2093976"/>
            <a:ext cx="3941064" cy="4096512"/>
          </a:xfrm>
          <a:prstGeom prst="rect">
            <a:avLst/>
          </a:prstGeom>
        </p:spPr>
      </p:pic>
    </p:spTree>
    <p:extLst>
      <p:ext uri="{BB962C8B-B14F-4D97-AF65-F5344CB8AC3E}">
        <p14:creationId xmlns:p14="http://schemas.microsoft.com/office/powerpoint/2010/main" val="306608188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8" name="tint">
            <a:extLst>
              <a:ext uri="{FF2B5EF4-FFF2-40B4-BE49-F238E27FC236}">
                <a16:creationId xmlns:a16="http://schemas.microsoft.com/office/drawing/2014/main" id="{D380959B-464C-9ED8-C9EB-AB6FC997C1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25448" y="8300"/>
            <a:ext cx="10966551" cy="6849700"/>
          </a:xfrm>
          <a:prstGeom prst="rect">
            <a:avLst/>
          </a:prstGeom>
          <a:solidFill>
            <a:schemeClr val="bg2">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30" name="Rectangle 29">
            <a:extLst>
              <a:ext uri="{FF2B5EF4-FFF2-40B4-BE49-F238E27FC236}">
                <a16:creationId xmlns:a16="http://schemas.microsoft.com/office/drawing/2014/main" id="{06B83858-ED7D-57B6-6CAA-83168807C4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1416415" cy="6858000"/>
          </a:xfrm>
          <a:prstGeom prst="rect">
            <a:avLst/>
          </a:prstGeom>
          <a:ln>
            <a:noFill/>
          </a:ln>
          <a:effectLst>
            <a:outerShdw blurRad="317500" dist="127000" dir="2400000" sx="95000" sy="95000" algn="t" rotWithShape="0">
              <a:srgbClr val="000000">
                <a:alpha val="4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B9C5439-7A0B-F4BB-1EFD-44BAE5455875}"/>
              </a:ext>
            </a:extLst>
          </p:cNvPr>
          <p:cNvSpPr>
            <a:spLocks noGrp="1"/>
          </p:cNvSpPr>
          <p:nvPr>
            <p:ph type="title"/>
          </p:nvPr>
        </p:nvSpPr>
        <p:spPr>
          <a:xfrm>
            <a:off x="6106390" y="759126"/>
            <a:ext cx="5223762" cy="1711119"/>
          </a:xfrm>
        </p:spPr>
        <p:txBody>
          <a:bodyPr anchor="ctr">
            <a:normAutofit/>
          </a:bodyPr>
          <a:lstStyle/>
          <a:p>
            <a:pPr defTabSz="585125"/>
            <a:r>
              <a:rPr lang="en-US" sz="3700" b="1" kern="1200" dirty="0">
                <a:latin typeface="+mj-lt"/>
                <a:ea typeface="+mj-ea"/>
                <a:cs typeface="+mj-cs"/>
              </a:rPr>
              <a:t>The Quad Chart- </a:t>
            </a:r>
            <a:r>
              <a:rPr lang="en-GB" sz="3700" kern="1200" dirty="0">
                <a:latin typeface="+mj-lt"/>
                <a:ea typeface="+mj-ea"/>
                <a:cs typeface="+mj-cs"/>
              </a:rPr>
              <a:t>Stakeholders' Involvement</a:t>
            </a:r>
            <a:endParaRPr lang="en-GB" sz="3700" dirty="0"/>
          </a:p>
        </p:txBody>
      </p:sp>
      <p:sp>
        <p:nvSpPr>
          <p:cNvPr id="32" name="Rectangle 31">
            <a:extLst>
              <a:ext uri="{FF2B5EF4-FFF2-40B4-BE49-F238E27FC236}">
                <a16:creationId xmlns:a16="http://schemas.microsoft.com/office/drawing/2014/main" id="{FF97FFD4-A8B9-3D4D-1623-7BE467E46A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410200" cy="6858000"/>
          </a:xfrm>
          <a:prstGeom prst="rect">
            <a:avLst/>
          </a:prstGeom>
          <a:solidFill>
            <a:srgbClr val="FFFFFF"/>
          </a:solidFill>
          <a:ln>
            <a:noFill/>
          </a:ln>
          <a:effectLst>
            <a:outerShdw blurRad="190500" dist="139700" dir="3000000" sx="94000" sy="94000" algn="t" rotWithShape="0">
              <a:srgbClr val="000000">
                <a:alpha val="3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Graphic 6" descr="Users">
            <a:extLst>
              <a:ext uri="{FF2B5EF4-FFF2-40B4-BE49-F238E27FC236}">
                <a16:creationId xmlns:a16="http://schemas.microsoft.com/office/drawing/2014/main" id="{0BE6F81C-2E40-7606-1B06-35CA7E9EE51B}"/>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68873" y="1510026"/>
            <a:ext cx="3872455" cy="3872455"/>
          </a:xfrm>
          <a:prstGeom prst="rect">
            <a:avLst/>
          </a:prstGeom>
        </p:spPr>
      </p:pic>
      <p:sp>
        <p:nvSpPr>
          <p:cNvPr id="8" name="Content Placeholder 2">
            <a:extLst>
              <a:ext uri="{FF2B5EF4-FFF2-40B4-BE49-F238E27FC236}">
                <a16:creationId xmlns:a16="http://schemas.microsoft.com/office/drawing/2014/main" id="{94BB44ED-AF76-0AA2-6950-9ABB096AB083}"/>
              </a:ext>
            </a:extLst>
          </p:cNvPr>
          <p:cNvSpPr>
            <a:spLocks noGrp="1"/>
          </p:cNvSpPr>
          <p:nvPr>
            <p:ph idx="1"/>
          </p:nvPr>
        </p:nvSpPr>
        <p:spPr>
          <a:xfrm>
            <a:off x="5980266" y="2953720"/>
            <a:ext cx="4596245" cy="3769836"/>
          </a:xfrm>
        </p:spPr>
        <p:txBody>
          <a:bodyPr anchor="ctr">
            <a:normAutofit lnSpcReduction="10000"/>
          </a:bodyPr>
          <a:lstStyle/>
          <a:p>
            <a:pPr marL="0" indent="0" defTabSz="585125">
              <a:spcBef>
                <a:spcPts val="640"/>
              </a:spcBef>
              <a:buNone/>
            </a:pPr>
            <a:r>
              <a:rPr lang="en-US" sz="3200" b="1" kern="1200" dirty="0">
                <a:latin typeface="+mn-lt"/>
                <a:ea typeface="+mn-ea"/>
                <a:cs typeface="+mn-cs"/>
              </a:rPr>
              <a:t>Identifying Stakeholders</a:t>
            </a:r>
          </a:p>
          <a:p>
            <a:pPr marL="146281" indent="-146281" defTabSz="585125">
              <a:spcBef>
                <a:spcPts val="640"/>
              </a:spcBef>
            </a:pPr>
            <a:r>
              <a:rPr lang="en-US" sz="3200" kern="1200" dirty="0">
                <a:latin typeface="+mn-lt"/>
                <a:ea typeface="+mn-ea"/>
                <a:cs typeface="+mn-cs"/>
              </a:rPr>
              <a:t>Investors</a:t>
            </a:r>
          </a:p>
          <a:p>
            <a:pPr marL="146281" indent="-146281" defTabSz="585125">
              <a:spcBef>
                <a:spcPts val="640"/>
              </a:spcBef>
            </a:pPr>
            <a:r>
              <a:rPr lang="en-US" sz="3200" kern="1200" dirty="0">
                <a:latin typeface="+mn-lt"/>
                <a:ea typeface="+mn-ea"/>
                <a:cs typeface="+mn-cs"/>
              </a:rPr>
              <a:t>Employees </a:t>
            </a:r>
          </a:p>
          <a:p>
            <a:pPr marL="146281" indent="-146281" defTabSz="585125">
              <a:spcBef>
                <a:spcPts val="640"/>
              </a:spcBef>
            </a:pPr>
            <a:r>
              <a:rPr lang="en-US" sz="3200" kern="1200" dirty="0">
                <a:latin typeface="+mn-lt"/>
                <a:ea typeface="+mn-ea"/>
                <a:cs typeface="+mn-cs"/>
              </a:rPr>
              <a:t>Local community members</a:t>
            </a:r>
          </a:p>
          <a:p>
            <a:pPr marL="146281" indent="-146281" defTabSz="585125">
              <a:spcBef>
                <a:spcPts val="640"/>
              </a:spcBef>
            </a:pPr>
            <a:r>
              <a:rPr lang="en-US" sz="3200" kern="1200" dirty="0">
                <a:latin typeface="+mn-lt"/>
                <a:ea typeface="+mn-ea"/>
                <a:cs typeface="+mn-cs"/>
              </a:rPr>
              <a:t>Potential customers</a:t>
            </a:r>
          </a:p>
          <a:p>
            <a:pPr marL="146281" indent="-146281" defTabSz="585125">
              <a:spcBef>
                <a:spcPts val="640"/>
              </a:spcBef>
            </a:pPr>
            <a:r>
              <a:rPr lang="en-US" sz="3200" kern="1200" dirty="0">
                <a:latin typeface="+mn-lt"/>
                <a:ea typeface="+mn-ea"/>
                <a:cs typeface="+mn-cs"/>
              </a:rPr>
              <a:t>Suppliers</a:t>
            </a:r>
          </a:p>
          <a:p>
            <a:pPr marL="146281" indent="-146281" defTabSz="585125">
              <a:spcBef>
                <a:spcPts val="640"/>
              </a:spcBef>
            </a:pPr>
            <a:r>
              <a:rPr lang="en-US" sz="3200" kern="1200" dirty="0">
                <a:latin typeface="+mn-lt"/>
                <a:ea typeface="+mn-ea"/>
                <a:cs typeface="+mn-cs"/>
              </a:rPr>
              <a:t>Regulatory agencies</a:t>
            </a:r>
          </a:p>
          <a:p>
            <a:endParaRPr lang="en-GB" sz="3200" dirty="0"/>
          </a:p>
        </p:txBody>
      </p:sp>
    </p:spTree>
    <p:extLst>
      <p:ext uri="{BB962C8B-B14F-4D97-AF65-F5344CB8AC3E}">
        <p14:creationId xmlns:p14="http://schemas.microsoft.com/office/powerpoint/2010/main" val="314992398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fill">
            <a:extLst>
              <a:ext uri="{FF2B5EF4-FFF2-40B4-BE49-F238E27FC236}">
                <a16:creationId xmlns:a16="http://schemas.microsoft.com/office/drawing/2014/main" id="{CB49665F-0298-4449-8D2D-209989CB9E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Color 2">
            <a:extLst>
              <a:ext uri="{FF2B5EF4-FFF2-40B4-BE49-F238E27FC236}">
                <a16:creationId xmlns:a16="http://schemas.microsoft.com/office/drawing/2014/main" id="{A71EEC14-174A-46FA-B046-4747504571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3" name="Group 12">
            <a:extLst>
              <a:ext uri="{FF2B5EF4-FFF2-40B4-BE49-F238E27FC236}">
                <a16:creationId xmlns:a16="http://schemas.microsoft.com/office/drawing/2014/main" id="{EEB6CB95-E653-4C6C-AE51-62FD848E8D5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889" y="-2"/>
            <a:ext cx="3468234" cy="6858000"/>
            <a:chOff x="651279" y="598259"/>
            <a:chExt cx="10889442" cy="5680742"/>
          </a:xfrm>
        </p:grpSpPr>
        <p:sp>
          <p:nvSpPr>
            <p:cNvPr id="14" name="Color">
              <a:extLst>
                <a:ext uri="{FF2B5EF4-FFF2-40B4-BE49-F238E27FC236}">
                  <a16:creationId xmlns:a16="http://schemas.microsoft.com/office/drawing/2014/main" id="{BDD3CB8E-ABA7-4F37-BB2C-64FFD19813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Color">
              <a:extLst>
                <a:ext uri="{FF2B5EF4-FFF2-40B4-BE49-F238E27FC236}">
                  <a16:creationId xmlns:a16="http://schemas.microsoft.com/office/drawing/2014/main" id="{C2CA788A-B2FD-494C-BED0-83E31F6DFF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17" name="Group 16">
            <a:extLst>
              <a:ext uri="{FF2B5EF4-FFF2-40B4-BE49-F238E27FC236}">
                <a16:creationId xmlns:a16="http://schemas.microsoft.com/office/drawing/2014/main" id="{43F5E015-E085-4624-B431-B4241444868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18" name="Freeform: Shape 17">
              <a:extLst>
                <a:ext uri="{FF2B5EF4-FFF2-40B4-BE49-F238E27FC236}">
                  <a16:creationId xmlns:a16="http://schemas.microsoft.com/office/drawing/2014/main" id="{4DDB60AE-8B9C-4BA0-93DC-F8C9EBF6D8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9" name="Freeform: Shape 18">
              <a:extLst>
                <a:ext uri="{FF2B5EF4-FFF2-40B4-BE49-F238E27FC236}">
                  <a16:creationId xmlns:a16="http://schemas.microsoft.com/office/drawing/2014/main" id="{9F247760-BE07-41A2-969E-570081E65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0" name="Freeform: Shape 19">
              <a:extLst>
                <a:ext uri="{FF2B5EF4-FFF2-40B4-BE49-F238E27FC236}">
                  <a16:creationId xmlns:a16="http://schemas.microsoft.com/office/drawing/2014/main" id="{57A70BD2-76FC-4BDD-9E64-3B93D5EF36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1" name="Freeform: Shape 20">
              <a:extLst>
                <a:ext uri="{FF2B5EF4-FFF2-40B4-BE49-F238E27FC236}">
                  <a16:creationId xmlns:a16="http://schemas.microsoft.com/office/drawing/2014/main" id="{AADD9643-5489-42CB-9762-FBAC2AAE9F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2" name="Freeform: Shape 21">
              <a:extLst>
                <a:ext uri="{FF2B5EF4-FFF2-40B4-BE49-F238E27FC236}">
                  <a16:creationId xmlns:a16="http://schemas.microsoft.com/office/drawing/2014/main" id="{09A2C16E-2745-4E3D-BECC-D66755221E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3" name="Freeform: Shape 22">
              <a:extLst>
                <a:ext uri="{FF2B5EF4-FFF2-40B4-BE49-F238E27FC236}">
                  <a16:creationId xmlns:a16="http://schemas.microsoft.com/office/drawing/2014/main" id="{52E5A063-571D-4461-9869-B3E93F6E69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4" name="Freeform: Shape 23">
              <a:extLst>
                <a:ext uri="{FF2B5EF4-FFF2-40B4-BE49-F238E27FC236}">
                  <a16:creationId xmlns:a16="http://schemas.microsoft.com/office/drawing/2014/main" id="{366019AD-E33B-4DBF-BAD3-AE36116031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2" name="Title 1">
            <a:extLst>
              <a:ext uri="{FF2B5EF4-FFF2-40B4-BE49-F238E27FC236}">
                <a16:creationId xmlns:a16="http://schemas.microsoft.com/office/drawing/2014/main" id="{512FD8C9-DA79-4C8C-DEDF-DD0816164DDB}"/>
              </a:ext>
            </a:extLst>
          </p:cNvPr>
          <p:cNvSpPr>
            <a:spLocks noGrp="1"/>
          </p:cNvSpPr>
          <p:nvPr>
            <p:ph type="title"/>
          </p:nvPr>
        </p:nvSpPr>
        <p:spPr>
          <a:xfrm rot="16200000">
            <a:off x="-1325880" y="1947672"/>
            <a:ext cx="5961888" cy="2788920"/>
          </a:xfrm>
        </p:spPr>
        <p:txBody>
          <a:bodyPr anchor="ctr">
            <a:normAutofit/>
          </a:bodyPr>
          <a:lstStyle/>
          <a:p>
            <a:r>
              <a:rPr lang="en-US" sz="4800" b="1" dirty="0">
                <a:solidFill>
                  <a:schemeClr val="bg1"/>
                </a:solidFill>
              </a:rPr>
              <a:t>Engaging Stakeholders</a:t>
            </a:r>
            <a:br>
              <a:rPr lang="en-US" sz="4800" dirty="0">
                <a:solidFill>
                  <a:schemeClr val="bg1"/>
                </a:solidFill>
              </a:rPr>
            </a:br>
            <a:endParaRPr lang="en-GB" sz="4800" dirty="0">
              <a:solidFill>
                <a:schemeClr val="bg1"/>
              </a:solidFill>
            </a:endParaRPr>
          </a:p>
        </p:txBody>
      </p:sp>
      <p:graphicFrame>
        <p:nvGraphicFramePr>
          <p:cNvPr id="5" name="Content Placeholder 2">
            <a:extLst>
              <a:ext uri="{FF2B5EF4-FFF2-40B4-BE49-F238E27FC236}">
                <a16:creationId xmlns:a16="http://schemas.microsoft.com/office/drawing/2014/main" id="{B9576285-3129-C466-47E9-1013DAF7D6C9}"/>
              </a:ext>
            </a:extLst>
          </p:cNvPr>
          <p:cNvGraphicFramePr>
            <a:graphicFrameLocks noGrp="1"/>
          </p:cNvGraphicFramePr>
          <p:nvPr>
            <p:ph idx="1"/>
            <p:extLst>
              <p:ext uri="{D42A27DB-BD31-4B8C-83A1-F6EECF244321}">
                <p14:modId xmlns:p14="http://schemas.microsoft.com/office/powerpoint/2010/main" val="214135081"/>
              </p:ext>
            </p:extLst>
          </p:nvPr>
        </p:nvGraphicFramePr>
        <p:xfrm>
          <a:off x="3794296" y="288758"/>
          <a:ext cx="7559504" cy="628529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93200360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ECEA02-C627-C96C-8127-D6AC030877C6}"/>
              </a:ext>
            </a:extLst>
          </p:cNvPr>
          <p:cNvSpPr>
            <a:spLocks noGrp="1"/>
          </p:cNvSpPr>
          <p:nvPr>
            <p:ph type="title"/>
          </p:nvPr>
        </p:nvSpPr>
        <p:spPr>
          <a:xfrm>
            <a:off x="6096000" y="802198"/>
            <a:ext cx="4952999" cy="1413326"/>
          </a:xfrm>
        </p:spPr>
        <p:txBody>
          <a:bodyPr anchor="b">
            <a:normAutofit fontScale="90000"/>
          </a:bodyPr>
          <a:lstStyle/>
          <a:p>
            <a:r>
              <a:rPr lang="en-US" b="1" dirty="0">
                <a:solidFill>
                  <a:schemeClr val="tx2"/>
                </a:solidFill>
              </a:rPr>
              <a:t>The </a:t>
            </a:r>
            <a:r>
              <a:rPr lang="en-US" b="1" dirty="0">
                <a:solidFill>
                  <a:schemeClr val="tx2"/>
                </a:solidFill>
                <a:effectLst/>
              </a:rPr>
              <a:t>Quad Chart- Project Success Criteria</a:t>
            </a:r>
            <a:br>
              <a:rPr lang="en-US" sz="3100" b="1" dirty="0">
                <a:solidFill>
                  <a:schemeClr val="tx2"/>
                </a:solidFill>
              </a:rPr>
            </a:br>
            <a:endParaRPr lang="en-GB" sz="3100" dirty="0">
              <a:solidFill>
                <a:schemeClr val="tx2"/>
              </a:solidFill>
            </a:endParaRPr>
          </a:p>
        </p:txBody>
      </p:sp>
      <p:pic>
        <p:nvPicPr>
          <p:cNvPr id="5" name="Picture 4" descr="Desk with productivity items">
            <a:extLst>
              <a:ext uri="{FF2B5EF4-FFF2-40B4-BE49-F238E27FC236}">
                <a16:creationId xmlns:a16="http://schemas.microsoft.com/office/drawing/2014/main" id="{00620198-A2A1-893B-A885-2980CA8E7586}"/>
              </a:ext>
            </a:extLst>
          </p:cNvPr>
          <p:cNvPicPr>
            <a:picLocks noChangeAspect="1"/>
          </p:cNvPicPr>
          <p:nvPr/>
        </p:nvPicPr>
        <p:blipFill rotWithShape="1">
          <a:blip r:embed="rId2"/>
          <a:srcRect l="2942" r="2941" b="-1"/>
          <a:stretch/>
        </p:blipFill>
        <p:spPr>
          <a:xfrm>
            <a:off x="612518" y="1732381"/>
            <a:ext cx="4793644" cy="3399799"/>
          </a:xfrm>
          <a:prstGeom prst="rect">
            <a:avLst/>
          </a:prstGeom>
        </p:spPr>
      </p:pic>
      <p:grpSp>
        <p:nvGrpSpPr>
          <p:cNvPr id="23" name="Group 22">
            <a:extLst>
              <a:ext uri="{FF2B5EF4-FFF2-40B4-BE49-F238E27FC236}">
                <a16:creationId xmlns:a16="http://schemas.microsoft.com/office/drawing/2014/main" id="{9B991AFC-21D0-28BD-C527-F66B1B56F84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264608" y="74723"/>
            <a:ext cx="1821184" cy="2084383"/>
            <a:chOff x="10264608" y="74723"/>
            <a:chExt cx="1821184" cy="2084383"/>
          </a:xfrm>
        </p:grpSpPr>
        <p:sp>
          <p:nvSpPr>
            <p:cNvPr id="24" name="Freeform: Shape 23">
              <a:extLst>
                <a:ext uri="{FF2B5EF4-FFF2-40B4-BE49-F238E27FC236}">
                  <a16:creationId xmlns:a16="http://schemas.microsoft.com/office/drawing/2014/main" id="{D4420C61-30B9-D26F-6720-C32154CA34B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1465047" flipV="1">
              <a:off x="11636678" y="400406"/>
              <a:ext cx="413532" cy="368654"/>
            </a:xfrm>
            <a:custGeom>
              <a:avLst/>
              <a:gdLst>
                <a:gd name="connsiteX0" fmla="*/ 2531073 w 4828010"/>
                <a:gd name="connsiteY0" fmla="*/ 0 h 4873559"/>
                <a:gd name="connsiteX1" fmla="*/ 3937963 w 4828010"/>
                <a:gd name="connsiteY1" fmla="*/ 437433 h 4873559"/>
                <a:gd name="connsiteX2" fmla="*/ 4806231 w 4828010"/>
                <a:gd name="connsiteY2" fmla="*/ 1773180 h 4873559"/>
                <a:gd name="connsiteX3" fmla="*/ 4448644 w 4828010"/>
                <a:gd name="connsiteY3" fmla="*/ 3933235 h 4873559"/>
                <a:gd name="connsiteX4" fmla="*/ 3192542 w 4828010"/>
                <a:gd name="connsiteY4" fmla="*/ 4716168 h 4873559"/>
                <a:gd name="connsiteX5" fmla="*/ 937448 w 4828010"/>
                <a:gd name="connsiteY5" fmla="*/ 4547691 h 4873559"/>
                <a:gd name="connsiteX6" fmla="*/ 12348 w 4828010"/>
                <a:gd name="connsiteY6" fmla="*/ 3026750 h 4873559"/>
                <a:gd name="connsiteX7" fmla="*/ 553508 w 4828010"/>
                <a:gd name="connsiteY7" fmla="*/ 740383 h 4873559"/>
                <a:gd name="connsiteX8" fmla="*/ 2531073 w 4828010"/>
                <a:gd name="connsiteY8" fmla="*/ 0 h 4873559"/>
                <a:gd name="connsiteX0" fmla="*/ 2531073 w 4828010"/>
                <a:gd name="connsiteY0" fmla="*/ 0 h 4853896"/>
                <a:gd name="connsiteX1" fmla="*/ 3937963 w 4828010"/>
                <a:gd name="connsiteY1" fmla="*/ 437433 h 4853896"/>
                <a:gd name="connsiteX2" fmla="*/ 4806231 w 4828010"/>
                <a:gd name="connsiteY2" fmla="*/ 1773180 h 4853896"/>
                <a:gd name="connsiteX3" fmla="*/ 4448644 w 4828010"/>
                <a:gd name="connsiteY3" fmla="*/ 3933235 h 4853896"/>
                <a:gd name="connsiteX4" fmla="*/ 3192542 w 4828010"/>
                <a:gd name="connsiteY4" fmla="*/ 4716168 h 4853896"/>
                <a:gd name="connsiteX5" fmla="*/ 1075671 w 4828010"/>
                <a:gd name="connsiteY5" fmla="*/ 4473263 h 4853896"/>
                <a:gd name="connsiteX6" fmla="*/ 12348 w 4828010"/>
                <a:gd name="connsiteY6" fmla="*/ 3026750 h 4853896"/>
                <a:gd name="connsiteX7" fmla="*/ 553508 w 4828010"/>
                <a:gd name="connsiteY7" fmla="*/ 740383 h 4853896"/>
                <a:gd name="connsiteX8" fmla="*/ 2531073 w 4828010"/>
                <a:gd name="connsiteY8" fmla="*/ 0 h 4853896"/>
                <a:gd name="connsiteX0" fmla="*/ 2531073 w 4828010"/>
                <a:gd name="connsiteY0" fmla="*/ 0 h 4852652"/>
                <a:gd name="connsiteX1" fmla="*/ 3937963 w 4828010"/>
                <a:gd name="connsiteY1" fmla="*/ 437433 h 4852652"/>
                <a:gd name="connsiteX2" fmla="*/ 4806231 w 4828010"/>
                <a:gd name="connsiteY2" fmla="*/ 1773180 h 4852652"/>
                <a:gd name="connsiteX3" fmla="*/ 4448644 w 4828010"/>
                <a:gd name="connsiteY3" fmla="*/ 3933235 h 4852652"/>
                <a:gd name="connsiteX4" fmla="*/ 3192542 w 4828010"/>
                <a:gd name="connsiteY4" fmla="*/ 4716168 h 4852652"/>
                <a:gd name="connsiteX5" fmla="*/ 1160732 w 4828010"/>
                <a:gd name="connsiteY5" fmla="*/ 4467947 h 4852652"/>
                <a:gd name="connsiteX6" fmla="*/ 12348 w 4828010"/>
                <a:gd name="connsiteY6" fmla="*/ 3026750 h 4852652"/>
                <a:gd name="connsiteX7" fmla="*/ 553508 w 4828010"/>
                <a:gd name="connsiteY7" fmla="*/ 740383 h 4852652"/>
                <a:gd name="connsiteX8" fmla="*/ 2531073 w 4828010"/>
                <a:gd name="connsiteY8" fmla="*/ 0 h 4852652"/>
                <a:gd name="connsiteX0" fmla="*/ 2531073 w 4828010"/>
                <a:gd name="connsiteY0" fmla="*/ 0 h 4852652"/>
                <a:gd name="connsiteX1" fmla="*/ 3937963 w 4828010"/>
                <a:gd name="connsiteY1" fmla="*/ 437433 h 4852652"/>
                <a:gd name="connsiteX2" fmla="*/ 4806231 w 4828010"/>
                <a:gd name="connsiteY2" fmla="*/ 1773180 h 4852652"/>
                <a:gd name="connsiteX3" fmla="*/ 4448644 w 4828010"/>
                <a:gd name="connsiteY3" fmla="*/ 3933235 h 4852652"/>
                <a:gd name="connsiteX4" fmla="*/ 3192542 w 4828010"/>
                <a:gd name="connsiteY4" fmla="*/ 4716168 h 4852652"/>
                <a:gd name="connsiteX5" fmla="*/ 1160732 w 4828010"/>
                <a:gd name="connsiteY5" fmla="*/ 4467947 h 4852652"/>
                <a:gd name="connsiteX6" fmla="*/ 12348 w 4828010"/>
                <a:gd name="connsiteY6" fmla="*/ 3026750 h 4852652"/>
                <a:gd name="connsiteX7" fmla="*/ 553508 w 4828010"/>
                <a:gd name="connsiteY7" fmla="*/ 740383 h 4852652"/>
                <a:gd name="connsiteX8" fmla="*/ 2531073 w 4828010"/>
                <a:gd name="connsiteY8" fmla="*/ 0 h 4852652"/>
                <a:gd name="connsiteX0" fmla="*/ 2460239 w 4757176"/>
                <a:gd name="connsiteY0" fmla="*/ 0 h 4850182"/>
                <a:gd name="connsiteX1" fmla="*/ 3867129 w 4757176"/>
                <a:gd name="connsiteY1" fmla="*/ 437433 h 4850182"/>
                <a:gd name="connsiteX2" fmla="*/ 4735397 w 4757176"/>
                <a:gd name="connsiteY2" fmla="*/ 1773180 h 4850182"/>
                <a:gd name="connsiteX3" fmla="*/ 4377810 w 4757176"/>
                <a:gd name="connsiteY3" fmla="*/ 3933235 h 4850182"/>
                <a:gd name="connsiteX4" fmla="*/ 3121708 w 4757176"/>
                <a:gd name="connsiteY4" fmla="*/ 4716168 h 4850182"/>
                <a:gd name="connsiteX5" fmla="*/ 1089898 w 4757176"/>
                <a:gd name="connsiteY5" fmla="*/ 4467947 h 4850182"/>
                <a:gd name="connsiteX6" fmla="*/ 15942 w 4757176"/>
                <a:gd name="connsiteY6" fmla="*/ 3101178 h 4850182"/>
                <a:gd name="connsiteX7" fmla="*/ 482674 w 4757176"/>
                <a:gd name="connsiteY7" fmla="*/ 740383 h 4850182"/>
                <a:gd name="connsiteX8" fmla="*/ 2460239 w 4757176"/>
                <a:gd name="connsiteY8" fmla="*/ 0 h 4850182"/>
                <a:gd name="connsiteX0" fmla="*/ 2460239 w 4757176"/>
                <a:gd name="connsiteY0" fmla="*/ 0 h 4850182"/>
                <a:gd name="connsiteX1" fmla="*/ 3867129 w 4757176"/>
                <a:gd name="connsiteY1" fmla="*/ 437433 h 4850182"/>
                <a:gd name="connsiteX2" fmla="*/ 4735397 w 4757176"/>
                <a:gd name="connsiteY2" fmla="*/ 1773180 h 4850182"/>
                <a:gd name="connsiteX3" fmla="*/ 4377810 w 4757176"/>
                <a:gd name="connsiteY3" fmla="*/ 3933235 h 4850182"/>
                <a:gd name="connsiteX4" fmla="*/ 3121708 w 4757176"/>
                <a:gd name="connsiteY4" fmla="*/ 4716168 h 4850182"/>
                <a:gd name="connsiteX5" fmla="*/ 1089898 w 4757176"/>
                <a:gd name="connsiteY5" fmla="*/ 4467947 h 4850182"/>
                <a:gd name="connsiteX6" fmla="*/ 15942 w 4757176"/>
                <a:gd name="connsiteY6" fmla="*/ 3101178 h 4850182"/>
                <a:gd name="connsiteX7" fmla="*/ 482674 w 4757176"/>
                <a:gd name="connsiteY7" fmla="*/ 740383 h 4850182"/>
                <a:gd name="connsiteX8" fmla="*/ 2460239 w 4757176"/>
                <a:gd name="connsiteY8" fmla="*/ 0 h 4850182"/>
                <a:gd name="connsiteX0" fmla="*/ 2484014 w 4780951"/>
                <a:gd name="connsiteY0" fmla="*/ 0 h 4850182"/>
                <a:gd name="connsiteX1" fmla="*/ 3890904 w 4780951"/>
                <a:gd name="connsiteY1" fmla="*/ 437433 h 4850182"/>
                <a:gd name="connsiteX2" fmla="*/ 4759172 w 4780951"/>
                <a:gd name="connsiteY2" fmla="*/ 1773180 h 4850182"/>
                <a:gd name="connsiteX3" fmla="*/ 4401585 w 4780951"/>
                <a:gd name="connsiteY3" fmla="*/ 3933235 h 4850182"/>
                <a:gd name="connsiteX4" fmla="*/ 3145483 w 4780951"/>
                <a:gd name="connsiteY4" fmla="*/ 4716168 h 4850182"/>
                <a:gd name="connsiteX5" fmla="*/ 1113673 w 4780951"/>
                <a:gd name="connsiteY5" fmla="*/ 4467947 h 4850182"/>
                <a:gd name="connsiteX6" fmla="*/ 39717 w 4780951"/>
                <a:gd name="connsiteY6" fmla="*/ 3101178 h 4850182"/>
                <a:gd name="connsiteX7" fmla="*/ 506449 w 4780951"/>
                <a:gd name="connsiteY7" fmla="*/ 740383 h 4850182"/>
                <a:gd name="connsiteX8" fmla="*/ 2484014 w 4780951"/>
                <a:gd name="connsiteY8" fmla="*/ 0 h 4850182"/>
                <a:gd name="connsiteX0" fmla="*/ 2484014 w 4780127"/>
                <a:gd name="connsiteY0" fmla="*/ 0 h 4850182"/>
                <a:gd name="connsiteX1" fmla="*/ 3890904 w 4780127"/>
                <a:gd name="connsiteY1" fmla="*/ 437433 h 4850182"/>
                <a:gd name="connsiteX2" fmla="*/ 4759172 w 4780127"/>
                <a:gd name="connsiteY2" fmla="*/ 1773180 h 4850182"/>
                <a:gd name="connsiteX3" fmla="*/ 4390953 w 4780127"/>
                <a:gd name="connsiteY3" fmla="*/ 3805644 h 4850182"/>
                <a:gd name="connsiteX4" fmla="*/ 3145483 w 4780127"/>
                <a:gd name="connsiteY4" fmla="*/ 4716168 h 4850182"/>
                <a:gd name="connsiteX5" fmla="*/ 1113673 w 4780127"/>
                <a:gd name="connsiteY5" fmla="*/ 4467947 h 4850182"/>
                <a:gd name="connsiteX6" fmla="*/ 39717 w 4780127"/>
                <a:gd name="connsiteY6" fmla="*/ 3101178 h 4850182"/>
                <a:gd name="connsiteX7" fmla="*/ 506449 w 4780127"/>
                <a:gd name="connsiteY7" fmla="*/ 740383 h 4850182"/>
                <a:gd name="connsiteX8" fmla="*/ 2484014 w 4780127"/>
                <a:gd name="connsiteY8" fmla="*/ 0 h 4850182"/>
                <a:gd name="connsiteX0" fmla="*/ 2484014 w 4778010"/>
                <a:gd name="connsiteY0" fmla="*/ 0 h 4846926"/>
                <a:gd name="connsiteX1" fmla="*/ 3890904 w 4778010"/>
                <a:gd name="connsiteY1" fmla="*/ 437433 h 4846926"/>
                <a:gd name="connsiteX2" fmla="*/ 4759172 w 4778010"/>
                <a:gd name="connsiteY2" fmla="*/ 1773180 h 4846926"/>
                <a:gd name="connsiteX3" fmla="*/ 4390953 w 4778010"/>
                <a:gd name="connsiteY3" fmla="*/ 3805644 h 4846926"/>
                <a:gd name="connsiteX4" fmla="*/ 3343914 w 4778010"/>
                <a:gd name="connsiteY4" fmla="*/ 4712128 h 4846926"/>
                <a:gd name="connsiteX5" fmla="*/ 1113673 w 4778010"/>
                <a:gd name="connsiteY5" fmla="*/ 4467947 h 4846926"/>
                <a:gd name="connsiteX6" fmla="*/ 39717 w 4778010"/>
                <a:gd name="connsiteY6" fmla="*/ 3101178 h 4846926"/>
                <a:gd name="connsiteX7" fmla="*/ 506449 w 4778010"/>
                <a:gd name="connsiteY7" fmla="*/ 740383 h 4846926"/>
                <a:gd name="connsiteX8" fmla="*/ 2484014 w 4778010"/>
                <a:gd name="connsiteY8" fmla="*/ 0 h 4846926"/>
                <a:gd name="connsiteX0" fmla="*/ 2484014 w 4782503"/>
                <a:gd name="connsiteY0" fmla="*/ 0 h 4846926"/>
                <a:gd name="connsiteX1" fmla="*/ 3890904 w 4782503"/>
                <a:gd name="connsiteY1" fmla="*/ 437433 h 4846926"/>
                <a:gd name="connsiteX2" fmla="*/ 4759172 w 4782503"/>
                <a:gd name="connsiteY2" fmla="*/ 1773180 h 4846926"/>
                <a:gd name="connsiteX3" fmla="*/ 4450482 w 4782503"/>
                <a:gd name="connsiteY3" fmla="*/ 3688481 h 4846926"/>
                <a:gd name="connsiteX4" fmla="*/ 3343914 w 4782503"/>
                <a:gd name="connsiteY4" fmla="*/ 4712128 h 4846926"/>
                <a:gd name="connsiteX5" fmla="*/ 1113673 w 4782503"/>
                <a:gd name="connsiteY5" fmla="*/ 4467947 h 4846926"/>
                <a:gd name="connsiteX6" fmla="*/ 39717 w 4782503"/>
                <a:gd name="connsiteY6" fmla="*/ 3101178 h 4846926"/>
                <a:gd name="connsiteX7" fmla="*/ 506449 w 4782503"/>
                <a:gd name="connsiteY7" fmla="*/ 740383 h 4846926"/>
                <a:gd name="connsiteX8" fmla="*/ 2484014 w 4782503"/>
                <a:gd name="connsiteY8" fmla="*/ 0 h 4846926"/>
                <a:gd name="connsiteX0" fmla="*/ 2484014 w 4784889"/>
                <a:gd name="connsiteY0" fmla="*/ 0 h 4846926"/>
                <a:gd name="connsiteX1" fmla="*/ 3890904 w 4784889"/>
                <a:gd name="connsiteY1" fmla="*/ 437433 h 4846926"/>
                <a:gd name="connsiteX2" fmla="*/ 4759172 w 4784889"/>
                <a:gd name="connsiteY2" fmla="*/ 1773180 h 4846926"/>
                <a:gd name="connsiteX3" fmla="*/ 4474294 w 4784889"/>
                <a:gd name="connsiteY3" fmla="*/ 3676361 h 4846926"/>
                <a:gd name="connsiteX4" fmla="*/ 3343914 w 4784889"/>
                <a:gd name="connsiteY4" fmla="*/ 4712128 h 4846926"/>
                <a:gd name="connsiteX5" fmla="*/ 1113673 w 4784889"/>
                <a:gd name="connsiteY5" fmla="*/ 4467947 h 4846926"/>
                <a:gd name="connsiteX6" fmla="*/ 39717 w 4784889"/>
                <a:gd name="connsiteY6" fmla="*/ 3101178 h 4846926"/>
                <a:gd name="connsiteX7" fmla="*/ 506449 w 4784889"/>
                <a:gd name="connsiteY7" fmla="*/ 740383 h 4846926"/>
                <a:gd name="connsiteX8" fmla="*/ 2484014 w 4784889"/>
                <a:gd name="connsiteY8" fmla="*/ 0 h 4846926"/>
                <a:gd name="connsiteX0" fmla="*/ 2484014 w 4784889"/>
                <a:gd name="connsiteY0" fmla="*/ 0 h 4860980"/>
                <a:gd name="connsiteX1" fmla="*/ 3890904 w 4784889"/>
                <a:gd name="connsiteY1" fmla="*/ 437433 h 4860980"/>
                <a:gd name="connsiteX2" fmla="*/ 4759172 w 4784889"/>
                <a:gd name="connsiteY2" fmla="*/ 1773180 h 4860980"/>
                <a:gd name="connsiteX3" fmla="*/ 4474294 w 4784889"/>
                <a:gd name="connsiteY3" fmla="*/ 3676361 h 4860980"/>
                <a:gd name="connsiteX4" fmla="*/ 3343914 w 4784889"/>
                <a:gd name="connsiteY4" fmla="*/ 4712128 h 4860980"/>
                <a:gd name="connsiteX5" fmla="*/ 1097799 w 4784889"/>
                <a:gd name="connsiteY5" fmla="*/ 4524510 h 4860980"/>
                <a:gd name="connsiteX6" fmla="*/ 39717 w 4784889"/>
                <a:gd name="connsiteY6" fmla="*/ 3101178 h 4860980"/>
                <a:gd name="connsiteX7" fmla="*/ 506449 w 4784889"/>
                <a:gd name="connsiteY7" fmla="*/ 740383 h 4860980"/>
                <a:gd name="connsiteX8" fmla="*/ 2484014 w 4784889"/>
                <a:gd name="connsiteY8" fmla="*/ 0 h 4860980"/>
                <a:gd name="connsiteX0" fmla="*/ 2484014 w 4783308"/>
                <a:gd name="connsiteY0" fmla="*/ 0 h 4860981"/>
                <a:gd name="connsiteX1" fmla="*/ 3890904 w 4783308"/>
                <a:gd name="connsiteY1" fmla="*/ 437433 h 4860981"/>
                <a:gd name="connsiteX2" fmla="*/ 4759172 w 4783308"/>
                <a:gd name="connsiteY2" fmla="*/ 1773180 h 4860981"/>
                <a:gd name="connsiteX3" fmla="*/ 4474294 w 4783308"/>
                <a:gd name="connsiteY3" fmla="*/ 3676361 h 4860981"/>
                <a:gd name="connsiteX4" fmla="*/ 3443129 w 4783308"/>
                <a:gd name="connsiteY4" fmla="*/ 4712129 h 4860981"/>
                <a:gd name="connsiteX5" fmla="*/ 1097799 w 4783308"/>
                <a:gd name="connsiteY5" fmla="*/ 4524510 h 4860981"/>
                <a:gd name="connsiteX6" fmla="*/ 39717 w 4783308"/>
                <a:gd name="connsiteY6" fmla="*/ 3101178 h 4860981"/>
                <a:gd name="connsiteX7" fmla="*/ 506449 w 4783308"/>
                <a:gd name="connsiteY7" fmla="*/ 740383 h 4860981"/>
                <a:gd name="connsiteX8" fmla="*/ 2484014 w 4783308"/>
                <a:gd name="connsiteY8" fmla="*/ 0 h 4860981"/>
                <a:gd name="connsiteX0" fmla="*/ 2484014 w 4783308"/>
                <a:gd name="connsiteY0" fmla="*/ 0 h 4821502"/>
                <a:gd name="connsiteX1" fmla="*/ 3890904 w 4783308"/>
                <a:gd name="connsiteY1" fmla="*/ 437433 h 4821502"/>
                <a:gd name="connsiteX2" fmla="*/ 4759172 w 4783308"/>
                <a:gd name="connsiteY2" fmla="*/ 1773180 h 4821502"/>
                <a:gd name="connsiteX3" fmla="*/ 4474294 w 4783308"/>
                <a:gd name="connsiteY3" fmla="*/ 3676361 h 4821502"/>
                <a:gd name="connsiteX4" fmla="*/ 3443129 w 4783308"/>
                <a:gd name="connsiteY4" fmla="*/ 4712129 h 4821502"/>
                <a:gd name="connsiteX5" fmla="*/ 1097799 w 4783308"/>
                <a:gd name="connsiteY5" fmla="*/ 4524510 h 4821502"/>
                <a:gd name="connsiteX6" fmla="*/ 39717 w 4783308"/>
                <a:gd name="connsiteY6" fmla="*/ 3101178 h 4821502"/>
                <a:gd name="connsiteX7" fmla="*/ 506449 w 4783308"/>
                <a:gd name="connsiteY7" fmla="*/ 740383 h 4821502"/>
                <a:gd name="connsiteX8" fmla="*/ 2484014 w 4783308"/>
                <a:gd name="connsiteY8" fmla="*/ 0 h 4821502"/>
                <a:gd name="connsiteX0" fmla="*/ 2484014 w 4783308"/>
                <a:gd name="connsiteY0" fmla="*/ 0 h 4821502"/>
                <a:gd name="connsiteX1" fmla="*/ 3890904 w 4783308"/>
                <a:gd name="connsiteY1" fmla="*/ 437433 h 4821502"/>
                <a:gd name="connsiteX2" fmla="*/ 4759172 w 4783308"/>
                <a:gd name="connsiteY2" fmla="*/ 1773180 h 4821502"/>
                <a:gd name="connsiteX3" fmla="*/ 4474294 w 4783308"/>
                <a:gd name="connsiteY3" fmla="*/ 3676361 h 4821502"/>
                <a:gd name="connsiteX4" fmla="*/ 3443129 w 4783308"/>
                <a:gd name="connsiteY4" fmla="*/ 4712129 h 4821502"/>
                <a:gd name="connsiteX5" fmla="*/ 1097799 w 4783308"/>
                <a:gd name="connsiteY5" fmla="*/ 4524510 h 4821502"/>
                <a:gd name="connsiteX6" fmla="*/ 39717 w 4783308"/>
                <a:gd name="connsiteY6" fmla="*/ 3101178 h 4821502"/>
                <a:gd name="connsiteX7" fmla="*/ 506449 w 4783308"/>
                <a:gd name="connsiteY7" fmla="*/ 740383 h 4821502"/>
                <a:gd name="connsiteX8" fmla="*/ 2484014 w 4783308"/>
                <a:gd name="connsiteY8" fmla="*/ 0 h 4821502"/>
                <a:gd name="connsiteX0" fmla="*/ 2532073 w 4784141"/>
                <a:gd name="connsiteY0" fmla="*/ 0 h 4773425"/>
                <a:gd name="connsiteX1" fmla="*/ 3891737 w 4784141"/>
                <a:gd name="connsiteY1" fmla="*/ 389356 h 4773425"/>
                <a:gd name="connsiteX2" fmla="*/ 4760005 w 4784141"/>
                <a:gd name="connsiteY2" fmla="*/ 1725103 h 4773425"/>
                <a:gd name="connsiteX3" fmla="*/ 4475127 w 4784141"/>
                <a:gd name="connsiteY3" fmla="*/ 3628284 h 4773425"/>
                <a:gd name="connsiteX4" fmla="*/ 3443962 w 4784141"/>
                <a:gd name="connsiteY4" fmla="*/ 4664052 h 4773425"/>
                <a:gd name="connsiteX5" fmla="*/ 1098632 w 4784141"/>
                <a:gd name="connsiteY5" fmla="*/ 4476433 h 4773425"/>
                <a:gd name="connsiteX6" fmla="*/ 40550 w 4784141"/>
                <a:gd name="connsiteY6" fmla="*/ 3053101 h 4773425"/>
                <a:gd name="connsiteX7" fmla="*/ 507282 w 4784141"/>
                <a:gd name="connsiteY7" fmla="*/ 692306 h 4773425"/>
                <a:gd name="connsiteX8" fmla="*/ 2532073 w 4784141"/>
                <a:gd name="connsiteY8" fmla="*/ 0 h 4773425"/>
                <a:gd name="connsiteX0" fmla="*/ 2532073 w 4784141"/>
                <a:gd name="connsiteY0" fmla="*/ 491 h 4773916"/>
                <a:gd name="connsiteX1" fmla="*/ 3891737 w 4784141"/>
                <a:gd name="connsiteY1" fmla="*/ 389847 h 4773916"/>
                <a:gd name="connsiteX2" fmla="*/ 4760005 w 4784141"/>
                <a:gd name="connsiteY2" fmla="*/ 1725594 h 4773916"/>
                <a:gd name="connsiteX3" fmla="*/ 4475127 w 4784141"/>
                <a:gd name="connsiteY3" fmla="*/ 3628775 h 4773916"/>
                <a:gd name="connsiteX4" fmla="*/ 3443962 w 4784141"/>
                <a:gd name="connsiteY4" fmla="*/ 4664543 h 4773916"/>
                <a:gd name="connsiteX5" fmla="*/ 1098632 w 4784141"/>
                <a:gd name="connsiteY5" fmla="*/ 4476924 h 4773916"/>
                <a:gd name="connsiteX6" fmla="*/ 40550 w 4784141"/>
                <a:gd name="connsiteY6" fmla="*/ 3053592 h 4773916"/>
                <a:gd name="connsiteX7" fmla="*/ 507282 w 4784141"/>
                <a:gd name="connsiteY7" fmla="*/ 692797 h 4773916"/>
                <a:gd name="connsiteX8" fmla="*/ 2532073 w 4784141"/>
                <a:gd name="connsiteY8" fmla="*/ 491 h 4773916"/>
                <a:gd name="connsiteX0" fmla="*/ 2532073 w 4784141"/>
                <a:gd name="connsiteY0" fmla="*/ 491 h 4773916"/>
                <a:gd name="connsiteX1" fmla="*/ 3891737 w 4784141"/>
                <a:gd name="connsiteY1" fmla="*/ 389847 h 4773916"/>
                <a:gd name="connsiteX2" fmla="*/ 4760005 w 4784141"/>
                <a:gd name="connsiteY2" fmla="*/ 1725594 h 4773916"/>
                <a:gd name="connsiteX3" fmla="*/ 4475127 w 4784141"/>
                <a:gd name="connsiteY3" fmla="*/ 3628775 h 4773916"/>
                <a:gd name="connsiteX4" fmla="*/ 3443962 w 4784141"/>
                <a:gd name="connsiteY4" fmla="*/ 4664543 h 4773916"/>
                <a:gd name="connsiteX5" fmla="*/ 1098632 w 4784141"/>
                <a:gd name="connsiteY5" fmla="*/ 4476924 h 4773916"/>
                <a:gd name="connsiteX6" fmla="*/ 40550 w 4784141"/>
                <a:gd name="connsiteY6" fmla="*/ 3053592 h 4773916"/>
                <a:gd name="connsiteX7" fmla="*/ 507282 w 4784141"/>
                <a:gd name="connsiteY7" fmla="*/ 692797 h 4773916"/>
                <a:gd name="connsiteX8" fmla="*/ 2532073 w 4784141"/>
                <a:gd name="connsiteY8" fmla="*/ 491 h 4773916"/>
                <a:gd name="connsiteX0" fmla="*/ 2558783 w 4784614"/>
                <a:gd name="connsiteY0" fmla="*/ 525 h 4757924"/>
                <a:gd name="connsiteX1" fmla="*/ 3892210 w 4784614"/>
                <a:gd name="connsiteY1" fmla="*/ 373855 h 4757924"/>
                <a:gd name="connsiteX2" fmla="*/ 4760478 w 4784614"/>
                <a:gd name="connsiteY2" fmla="*/ 1709602 h 4757924"/>
                <a:gd name="connsiteX3" fmla="*/ 4475600 w 4784614"/>
                <a:gd name="connsiteY3" fmla="*/ 3612783 h 4757924"/>
                <a:gd name="connsiteX4" fmla="*/ 3444435 w 4784614"/>
                <a:gd name="connsiteY4" fmla="*/ 4648551 h 4757924"/>
                <a:gd name="connsiteX5" fmla="*/ 1099105 w 4784614"/>
                <a:gd name="connsiteY5" fmla="*/ 4460932 h 4757924"/>
                <a:gd name="connsiteX6" fmla="*/ 41023 w 4784614"/>
                <a:gd name="connsiteY6" fmla="*/ 3037600 h 4757924"/>
                <a:gd name="connsiteX7" fmla="*/ 507755 w 4784614"/>
                <a:gd name="connsiteY7" fmla="*/ 676805 h 4757924"/>
                <a:gd name="connsiteX8" fmla="*/ 2558783 w 4784614"/>
                <a:gd name="connsiteY8" fmla="*/ 525 h 4757924"/>
                <a:gd name="connsiteX0" fmla="*/ 2558783 w 4784614"/>
                <a:gd name="connsiteY0" fmla="*/ 408 h 4757807"/>
                <a:gd name="connsiteX1" fmla="*/ 3907953 w 4784614"/>
                <a:gd name="connsiteY1" fmla="*/ 443183 h 4757807"/>
                <a:gd name="connsiteX2" fmla="*/ 4760478 w 4784614"/>
                <a:gd name="connsiteY2" fmla="*/ 1709485 h 4757807"/>
                <a:gd name="connsiteX3" fmla="*/ 4475600 w 4784614"/>
                <a:gd name="connsiteY3" fmla="*/ 3612666 h 4757807"/>
                <a:gd name="connsiteX4" fmla="*/ 3444435 w 4784614"/>
                <a:gd name="connsiteY4" fmla="*/ 4648434 h 4757807"/>
                <a:gd name="connsiteX5" fmla="*/ 1099105 w 4784614"/>
                <a:gd name="connsiteY5" fmla="*/ 4460815 h 4757807"/>
                <a:gd name="connsiteX6" fmla="*/ 41023 w 4784614"/>
                <a:gd name="connsiteY6" fmla="*/ 3037483 h 4757807"/>
                <a:gd name="connsiteX7" fmla="*/ 507755 w 4784614"/>
                <a:gd name="connsiteY7" fmla="*/ 676688 h 4757807"/>
                <a:gd name="connsiteX8" fmla="*/ 2558783 w 4784614"/>
                <a:gd name="connsiteY8" fmla="*/ 408 h 4757807"/>
                <a:gd name="connsiteX0" fmla="*/ 2675744 w 4786788"/>
                <a:gd name="connsiteY0" fmla="*/ 250 h 4954478"/>
                <a:gd name="connsiteX1" fmla="*/ 3910127 w 4786788"/>
                <a:gd name="connsiteY1" fmla="*/ 639854 h 4954478"/>
                <a:gd name="connsiteX2" fmla="*/ 4762652 w 4786788"/>
                <a:gd name="connsiteY2" fmla="*/ 1906156 h 4954478"/>
                <a:gd name="connsiteX3" fmla="*/ 4477774 w 4786788"/>
                <a:gd name="connsiteY3" fmla="*/ 3809337 h 4954478"/>
                <a:gd name="connsiteX4" fmla="*/ 3446609 w 4786788"/>
                <a:gd name="connsiteY4" fmla="*/ 4845105 h 4954478"/>
                <a:gd name="connsiteX5" fmla="*/ 1101279 w 4786788"/>
                <a:gd name="connsiteY5" fmla="*/ 4657486 h 4954478"/>
                <a:gd name="connsiteX6" fmla="*/ 43197 w 4786788"/>
                <a:gd name="connsiteY6" fmla="*/ 3234154 h 4954478"/>
                <a:gd name="connsiteX7" fmla="*/ 509929 w 4786788"/>
                <a:gd name="connsiteY7" fmla="*/ 873359 h 4954478"/>
                <a:gd name="connsiteX8" fmla="*/ 2675744 w 4786788"/>
                <a:gd name="connsiteY8" fmla="*/ 250 h 4954478"/>
                <a:gd name="connsiteX0" fmla="*/ 2675744 w 4786788"/>
                <a:gd name="connsiteY0" fmla="*/ 250 h 4954478"/>
                <a:gd name="connsiteX1" fmla="*/ 3910127 w 4786788"/>
                <a:gd name="connsiteY1" fmla="*/ 639854 h 4954478"/>
                <a:gd name="connsiteX2" fmla="*/ 4762652 w 4786788"/>
                <a:gd name="connsiteY2" fmla="*/ 1906156 h 4954478"/>
                <a:gd name="connsiteX3" fmla="*/ 4477774 w 4786788"/>
                <a:gd name="connsiteY3" fmla="*/ 3809337 h 4954478"/>
                <a:gd name="connsiteX4" fmla="*/ 3446609 w 4786788"/>
                <a:gd name="connsiteY4" fmla="*/ 4845105 h 4954478"/>
                <a:gd name="connsiteX5" fmla="*/ 1101279 w 4786788"/>
                <a:gd name="connsiteY5" fmla="*/ 4657486 h 4954478"/>
                <a:gd name="connsiteX6" fmla="*/ 43197 w 4786788"/>
                <a:gd name="connsiteY6" fmla="*/ 3234154 h 4954478"/>
                <a:gd name="connsiteX7" fmla="*/ 509929 w 4786788"/>
                <a:gd name="connsiteY7" fmla="*/ 873359 h 4954478"/>
                <a:gd name="connsiteX8" fmla="*/ 2675744 w 4786788"/>
                <a:gd name="connsiteY8" fmla="*/ 250 h 4954478"/>
                <a:gd name="connsiteX0" fmla="*/ 2675744 w 4786788"/>
                <a:gd name="connsiteY0" fmla="*/ 290 h 4954518"/>
                <a:gd name="connsiteX1" fmla="*/ 3910127 w 4786788"/>
                <a:gd name="connsiteY1" fmla="*/ 639894 h 4954518"/>
                <a:gd name="connsiteX2" fmla="*/ 4762652 w 4786788"/>
                <a:gd name="connsiteY2" fmla="*/ 1906196 h 4954518"/>
                <a:gd name="connsiteX3" fmla="*/ 4477774 w 4786788"/>
                <a:gd name="connsiteY3" fmla="*/ 3809377 h 4954518"/>
                <a:gd name="connsiteX4" fmla="*/ 3446609 w 4786788"/>
                <a:gd name="connsiteY4" fmla="*/ 4845145 h 4954518"/>
                <a:gd name="connsiteX5" fmla="*/ 1101279 w 4786788"/>
                <a:gd name="connsiteY5" fmla="*/ 4657526 h 4954518"/>
                <a:gd name="connsiteX6" fmla="*/ 43197 w 4786788"/>
                <a:gd name="connsiteY6" fmla="*/ 3234194 h 4954518"/>
                <a:gd name="connsiteX7" fmla="*/ 509929 w 4786788"/>
                <a:gd name="connsiteY7" fmla="*/ 873399 h 4954518"/>
                <a:gd name="connsiteX8" fmla="*/ 2675744 w 4786788"/>
                <a:gd name="connsiteY8" fmla="*/ 290 h 4954518"/>
                <a:gd name="connsiteX0" fmla="*/ 2675744 w 4786788"/>
                <a:gd name="connsiteY0" fmla="*/ 326 h 4954554"/>
                <a:gd name="connsiteX1" fmla="*/ 3990884 w 4786788"/>
                <a:gd name="connsiteY1" fmla="*/ 591130 h 4954554"/>
                <a:gd name="connsiteX2" fmla="*/ 4762652 w 4786788"/>
                <a:gd name="connsiteY2" fmla="*/ 1906232 h 4954554"/>
                <a:gd name="connsiteX3" fmla="*/ 4477774 w 4786788"/>
                <a:gd name="connsiteY3" fmla="*/ 3809413 h 4954554"/>
                <a:gd name="connsiteX4" fmla="*/ 3446609 w 4786788"/>
                <a:gd name="connsiteY4" fmla="*/ 4845181 h 4954554"/>
                <a:gd name="connsiteX5" fmla="*/ 1101279 w 4786788"/>
                <a:gd name="connsiteY5" fmla="*/ 4657562 h 4954554"/>
                <a:gd name="connsiteX6" fmla="*/ 43197 w 4786788"/>
                <a:gd name="connsiteY6" fmla="*/ 3234230 h 4954554"/>
                <a:gd name="connsiteX7" fmla="*/ 509929 w 4786788"/>
                <a:gd name="connsiteY7" fmla="*/ 873435 h 4954554"/>
                <a:gd name="connsiteX8" fmla="*/ 2675744 w 4786788"/>
                <a:gd name="connsiteY8" fmla="*/ 326 h 4954554"/>
                <a:gd name="connsiteX0" fmla="*/ 2662196 w 4773240"/>
                <a:gd name="connsiteY0" fmla="*/ 326 h 4954554"/>
                <a:gd name="connsiteX1" fmla="*/ 3977336 w 4773240"/>
                <a:gd name="connsiteY1" fmla="*/ 591130 h 4954554"/>
                <a:gd name="connsiteX2" fmla="*/ 4749104 w 4773240"/>
                <a:gd name="connsiteY2" fmla="*/ 1906232 h 4954554"/>
                <a:gd name="connsiteX3" fmla="*/ 4464226 w 4773240"/>
                <a:gd name="connsiteY3" fmla="*/ 3809413 h 4954554"/>
                <a:gd name="connsiteX4" fmla="*/ 3433061 w 4773240"/>
                <a:gd name="connsiteY4" fmla="*/ 4845181 h 4954554"/>
                <a:gd name="connsiteX5" fmla="*/ 1087731 w 4773240"/>
                <a:gd name="connsiteY5" fmla="*/ 4657562 h 4954554"/>
                <a:gd name="connsiteX6" fmla="*/ 29649 w 4773240"/>
                <a:gd name="connsiteY6" fmla="*/ 3234230 h 4954554"/>
                <a:gd name="connsiteX7" fmla="*/ 640977 w 4773240"/>
                <a:gd name="connsiteY7" fmla="*/ 730117 h 4954554"/>
                <a:gd name="connsiteX8" fmla="*/ 2662196 w 4773240"/>
                <a:gd name="connsiteY8" fmla="*/ 326 h 4954554"/>
                <a:gd name="connsiteX0" fmla="*/ 2664762 w 4775806"/>
                <a:gd name="connsiteY0" fmla="*/ 326 h 4954554"/>
                <a:gd name="connsiteX1" fmla="*/ 3979902 w 4775806"/>
                <a:gd name="connsiteY1" fmla="*/ 591130 h 4954554"/>
                <a:gd name="connsiteX2" fmla="*/ 4751670 w 4775806"/>
                <a:gd name="connsiteY2" fmla="*/ 1906232 h 4954554"/>
                <a:gd name="connsiteX3" fmla="*/ 4466792 w 4775806"/>
                <a:gd name="connsiteY3" fmla="*/ 3809413 h 4954554"/>
                <a:gd name="connsiteX4" fmla="*/ 3435627 w 4775806"/>
                <a:gd name="connsiteY4" fmla="*/ 4845181 h 4954554"/>
                <a:gd name="connsiteX5" fmla="*/ 1090297 w 4775806"/>
                <a:gd name="connsiteY5" fmla="*/ 4657562 h 4954554"/>
                <a:gd name="connsiteX6" fmla="*/ 32215 w 4775806"/>
                <a:gd name="connsiteY6" fmla="*/ 3234230 h 4954554"/>
                <a:gd name="connsiteX7" fmla="*/ 607899 w 4775806"/>
                <a:gd name="connsiteY7" fmla="*/ 806182 h 4954554"/>
                <a:gd name="connsiteX8" fmla="*/ 2664762 w 4775806"/>
                <a:gd name="connsiteY8" fmla="*/ 326 h 4954554"/>
                <a:gd name="connsiteX0" fmla="*/ 2673549 w 4784593"/>
                <a:gd name="connsiteY0" fmla="*/ 326 h 4954554"/>
                <a:gd name="connsiteX1" fmla="*/ 3988689 w 4784593"/>
                <a:gd name="connsiteY1" fmla="*/ 591130 h 4954554"/>
                <a:gd name="connsiteX2" fmla="*/ 4760457 w 4784593"/>
                <a:gd name="connsiteY2" fmla="*/ 1906232 h 4954554"/>
                <a:gd name="connsiteX3" fmla="*/ 4475579 w 4784593"/>
                <a:gd name="connsiteY3" fmla="*/ 3809413 h 4954554"/>
                <a:gd name="connsiteX4" fmla="*/ 3444414 w 4784593"/>
                <a:gd name="connsiteY4" fmla="*/ 4845181 h 4954554"/>
                <a:gd name="connsiteX5" fmla="*/ 1099084 w 4784593"/>
                <a:gd name="connsiteY5" fmla="*/ 4657562 h 4954554"/>
                <a:gd name="connsiteX6" fmla="*/ 41002 w 4784593"/>
                <a:gd name="connsiteY6" fmla="*/ 3234230 h 4954554"/>
                <a:gd name="connsiteX7" fmla="*/ 616686 w 4784593"/>
                <a:gd name="connsiteY7" fmla="*/ 806182 h 4954554"/>
                <a:gd name="connsiteX8" fmla="*/ 2673549 w 4784593"/>
                <a:gd name="connsiteY8" fmla="*/ 326 h 4954554"/>
                <a:gd name="connsiteX0" fmla="*/ 2649000 w 4760044"/>
                <a:gd name="connsiteY0" fmla="*/ 326 h 4964273"/>
                <a:gd name="connsiteX1" fmla="*/ 3964140 w 4760044"/>
                <a:gd name="connsiteY1" fmla="*/ 591130 h 4964273"/>
                <a:gd name="connsiteX2" fmla="*/ 4735908 w 4760044"/>
                <a:gd name="connsiteY2" fmla="*/ 1906232 h 4964273"/>
                <a:gd name="connsiteX3" fmla="*/ 4451030 w 4760044"/>
                <a:gd name="connsiteY3" fmla="*/ 3809413 h 4964273"/>
                <a:gd name="connsiteX4" fmla="*/ 3419865 w 4760044"/>
                <a:gd name="connsiteY4" fmla="*/ 4845181 h 4964273"/>
                <a:gd name="connsiteX5" fmla="*/ 1074535 w 4760044"/>
                <a:gd name="connsiteY5" fmla="*/ 4657562 h 4964273"/>
                <a:gd name="connsiteX6" fmla="*/ 33359 w 4760044"/>
                <a:gd name="connsiteY6" fmla="*/ 2995991 h 4964273"/>
                <a:gd name="connsiteX7" fmla="*/ 592137 w 4760044"/>
                <a:gd name="connsiteY7" fmla="*/ 806182 h 4964273"/>
                <a:gd name="connsiteX8" fmla="*/ 2649000 w 4760044"/>
                <a:gd name="connsiteY8" fmla="*/ 326 h 4964273"/>
                <a:gd name="connsiteX0" fmla="*/ 2649000 w 4760044"/>
                <a:gd name="connsiteY0" fmla="*/ 300 h 4964247"/>
                <a:gd name="connsiteX1" fmla="*/ 3813909 w 4760044"/>
                <a:gd name="connsiteY1" fmla="*/ 619239 h 4964247"/>
                <a:gd name="connsiteX2" fmla="*/ 4735908 w 4760044"/>
                <a:gd name="connsiteY2" fmla="*/ 1906206 h 4964247"/>
                <a:gd name="connsiteX3" fmla="*/ 4451030 w 4760044"/>
                <a:gd name="connsiteY3" fmla="*/ 3809387 h 4964247"/>
                <a:gd name="connsiteX4" fmla="*/ 3419865 w 4760044"/>
                <a:gd name="connsiteY4" fmla="*/ 4845155 h 4964247"/>
                <a:gd name="connsiteX5" fmla="*/ 1074535 w 4760044"/>
                <a:gd name="connsiteY5" fmla="*/ 4657536 h 4964247"/>
                <a:gd name="connsiteX6" fmla="*/ 33359 w 4760044"/>
                <a:gd name="connsiteY6" fmla="*/ 2995965 h 4964247"/>
                <a:gd name="connsiteX7" fmla="*/ 592137 w 4760044"/>
                <a:gd name="connsiteY7" fmla="*/ 806156 h 4964247"/>
                <a:gd name="connsiteX8" fmla="*/ 2649000 w 4760044"/>
                <a:gd name="connsiteY8" fmla="*/ 300 h 4964247"/>
                <a:gd name="connsiteX0" fmla="*/ 2649000 w 4849477"/>
                <a:gd name="connsiteY0" fmla="*/ -2 h 4963945"/>
                <a:gd name="connsiteX1" fmla="*/ 4735908 w 4849477"/>
                <a:gd name="connsiteY1" fmla="*/ 1905904 h 4963945"/>
                <a:gd name="connsiteX2" fmla="*/ 4451030 w 4849477"/>
                <a:gd name="connsiteY2" fmla="*/ 3809085 h 4963945"/>
                <a:gd name="connsiteX3" fmla="*/ 3419865 w 4849477"/>
                <a:gd name="connsiteY3" fmla="*/ 4844853 h 4963945"/>
                <a:gd name="connsiteX4" fmla="*/ 1074535 w 4849477"/>
                <a:gd name="connsiteY4" fmla="*/ 4657234 h 4963945"/>
                <a:gd name="connsiteX5" fmla="*/ 33359 w 4849477"/>
                <a:gd name="connsiteY5" fmla="*/ 2995663 h 4963945"/>
                <a:gd name="connsiteX6" fmla="*/ 592137 w 4849477"/>
                <a:gd name="connsiteY6" fmla="*/ 805854 h 4963945"/>
                <a:gd name="connsiteX7" fmla="*/ 2649000 w 4849477"/>
                <a:gd name="connsiteY7" fmla="*/ -2 h 4963945"/>
                <a:gd name="connsiteX0" fmla="*/ 2649000 w 4859466"/>
                <a:gd name="connsiteY0" fmla="*/ -2 h 5536260"/>
                <a:gd name="connsiteX1" fmla="*/ 4735908 w 4859466"/>
                <a:gd name="connsiteY1" fmla="*/ 1905904 h 5536260"/>
                <a:gd name="connsiteX2" fmla="*/ 4451030 w 4859466"/>
                <a:gd name="connsiteY2" fmla="*/ 3809085 h 5536260"/>
                <a:gd name="connsiteX3" fmla="*/ 3067466 w 4859466"/>
                <a:gd name="connsiteY3" fmla="*/ 5491001 h 5536260"/>
                <a:gd name="connsiteX4" fmla="*/ 1074535 w 4859466"/>
                <a:gd name="connsiteY4" fmla="*/ 4657234 h 5536260"/>
                <a:gd name="connsiteX5" fmla="*/ 33359 w 4859466"/>
                <a:gd name="connsiteY5" fmla="*/ 2995663 h 5536260"/>
                <a:gd name="connsiteX6" fmla="*/ 592137 w 4859466"/>
                <a:gd name="connsiteY6" fmla="*/ 805854 h 5536260"/>
                <a:gd name="connsiteX7" fmla="*/ 2649000 w 4859466"/>
                <a:gd name="connsiteY7" fmla="*/ -2 h 5536260"/>
                <a:gd name="connsiteX0" fmla="*/ 2780481 w 4861205"/>
                <a:gd name="connsiteY0" fmla="*/ -2 h 5864449"/>
                <a:gd name="connsiteX1" fmla="*/ 4737647 w 4861205"/>
                <a:gd name="connsiteY1" fmla="*/ 2234093 h 5864449"/>
                <a:gd name="connsiteX2" fmla="*/ 4452769 w 4861205"/>
                <a:gd name="connsiteY2" fmla="*/ 4137274 h 5864449"/>
                <a:gd name="connsiteX3" fmla="*/ 3069205 w 4861205"/>
                <a:gd name="connsiteY3" fmla="*/ 5819190 h 5864449"/>
                <a:gd name="connsiteX4" fmla="*/ 1076274 w 4861205"/>
                <a:gd name="connsiteY4" fmla="*/ 4985423 h 5864449"/>
                <a:gd name="connsiteX5" fmla="*/ 35098 w 4861205"/>
                <a:gd name="connsiteY5" fmla="*/ 3323852 h 5864449"/>
                <a:gd name="connsiteX6" fmla="*/ 593876 w 4861205"/>
                <a:gd name="connsiteY6" fmla="*/ 1134043 h 5864449"/>
                <a:gd name="connsiteX7" fmla="*/ 2780481 w 4861205"/>
                <a:gd name="connsiteY7" fmla="*/ -2 h 58644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861205" h="5864449">
                  <a:moveTo>
                    <a:pt x="2780481" y="-2"/>
                  </a:moveTo>
                  <a:cubicBezTo>
                    <a:pt x="3471109" y="183340"/>
                    <a:pt x="4437309" y="1599245"/>
                    <a:pt x="4737647" y="2234093"/>
                  </a:cubicBezTo>
                  <a:cubicBezTo>
                    <a:pt x="5037985" y="2868941"/>
                    <a:pt x="4730843" y="3539758"/>
                    <a:pt x="4452769" y="4137274"/>
                  </a:cubicBezTo>
                  <a:cubicBezTo>
                    <a:pt x="4174695" y="4734790"/>
                    <a:pt x="3382031" y="5704221"/>
                    <a:pt x="3069205" y="5819190"/>
                  </a:cubicBezTo>
                  <a:cubicBezTo>
                    <a:pt x="2358359" y="6040255"/>
                    <a:pt x="1581959" y="5401313"/>
                    <a:pt x="1076274" y="4985423"/>
                  </a:cubicBezTo>
                  <a:cubicBezTo>
                    <a:pt x="570590" y="4569533"/>
                    <a:pt x="146935" y="3953087"/>
                    <a:pt x="35098" y="3323852"/>
                  </a:cubicBezTo>
                  <a:cubicBezTo>
                    <a:pt x="-92687" y="2646770"/>
                    <a:pt x="136312" y="1688019"/>
                    <a:pt x="593876" y="1134043"/>
                  </a:cubicBezTo>
                  <a:cubicBezTo>
                    <a:pt x="1051440" y="580067"/>
                    <a:pt x="2127808" y="30746"/>
                    <a:pt x="2780481" y="-2"/>
                  </a:cubicBezTo>
                  <a:close/>
                </a:path>
              </a:pathLst>
            </a:custGeom>
            <a:solidFill>
              <a:schemeClr val="accent4">
                <a:lumMod val="40000"/>
                <a:lumOff val="6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5" name="Freeform: Shape 24">
              <a:extLst>
                <a:ext uri="{FF2B5EF4-FFF2-40B4-BE49-F238E27FC236}">
                  <a16:creationId xmlns:a16="http://schemas.microsoft.com/office/drawing/2014/main" id="{38505720-2558-A390-8612-99A55D48F42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7320892">
              <a:off x="11193220" y="1266534"/>
              <a:ext cx="1341234" cy="443910"/>
            </a:xfrm>
            <a:custGeom>
              <a:avLst/>
              <a:gdLst>
                <a:gd name="connsiteX0" fmla="*/ 0 w 1341234"/>
                <a:gd name="connsiteY0" fmla="*/ 254220 h 443910"/>
                <a:gd name="connsiteX1" fmla="*/ 406601 w 1341234"/>
                <a:gd name="connsiteY1" fmla="*/ 0 h 443910"/>
                <a:gd name="connsiteX2" fmla="*/ 457611 w 1341234"/>
                <a:gd name="connsiteY2" fmla="*/ 13676 h 443910"/>
                <a:gd name="connsiteX3" fmla="*/ 1341234 w 1341234"/>
                <a:gd name="connsiteY3" fmla="*/ 259580 h 443910"/>
                <a:gd name="connsiteX4" fmla="*/ 1301190 w 1341234"/>
                <a:gd name="connsiteY4" fmla="*/ 443736 h 443910"/>
                <a:gd name="connsiteX5" fmla="*/ 359344 w 1341234"/>
                <a:gd name="connsiteY5" fmla="*/ 311216 h 443910"/>
                <a:gd name="connsiteX6" fmla="*/ 47147 w 1341234"/>
                <a:gd name="connsiteY6" fmla="*/ 262014 h 4439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41234" h="443910">
                  <a:moveTo>
                    <a:pt x="0" y="254220"/>
                  </a:moveTo>
                  <a:lnTo>
                    <a:pt x="406601" y="0"/>
                  </a:lnTo>
                  <a:lnTo>
                    <a:pt x="457611" y="13676"/>
                  </a:lnTo>
                  <a:cubicBezTo>
                    <a:pt x="858001" y="120586"/>
                    <a:pt x="1311317" y="239969"/>
                    <a:pt x="1341234" y="259580"/>
                  </a:cubicBezTo>
                  <a:cubicBezTo>
                    <a:pt x="1337155" y="299693"/>
                    <a:pt x="1315377" y="449736"/>
                    <a:pt x="1301190" y="443736"/>
                  </a:cubicBezTo>
                  <a:cubicBezTo>
                    <a:pt x="1267732" y="445553"/>
                    <a:pt x="557777" y="378967"/>
                    <a:pt x="359344" y="311216"/>
                  </a:cubicBezTo>
                  <a:cubicBezTo>
                    <a:pt x="245881" y="291075"/>
                    <a:pt x="140295" y="276238"/>
                    <a:pt x="47147" y="262014"/>
                  </a:cubicBezTo>
                  <a:close/>
                </a:path>
              </a:pathLst>
            </a:custGeom>
            <a:solidFill>
              <a:schemeClr val="accent4">
                <a:lumMod val="40000"/>
                <a:lumOff val="6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6" name="Freeform: Shape 25">
              <a:extLst>
                <a:ext uri="{FF2B5EF4-FFF2-40B4-BE49-F238E27FC236}">
                  <a16:creationId xmlns:a16="http://schemas.microsoft.com/office/drawing/2014/main" id="{F720743B-9C97-37DF-D56A-D2A9E750BD1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7320892">
              <a:off x="11193220" y="1266534"/>
              <a:ext cx="1341234" cy="443910"/>
            </a:xfrm>
            <a:custGeom>
              <a:avLst/>
              <a:gdLst>
                <a:gd name="connsiteX0" fmla="*/ 0 w 1341234"/>
                <a:gd name="connsiteY0" fmla="*/ 254220 h 443910"/>
                <a:gd name="connsiteX1" fmla="*/ 406601 w 1341234"/>
                <a:gd name="connsiteY1" fmla="*/ 0 h 443910"/>
                <a:gd name="connsiteX2" fmla="*/ 457611 w 1341234"/>
                <a:gd name="connsiteY2" fmla="*/ 13676 h 443910"/>
                <a:gd name="connsiteX3" fmla="*/ 1341234 w 1341234"/>
                <a:gd name="connsiteY3" fmla="*/ 259580 h 443910"/>
                <a:gd name="connsiteX4" fmla="*/ 1301190 w 1341234"/>
                <a:gd name="connsiteY4" fmla="*/ 443736 h 443910"/>
                <a:gd name="connsiteX5" fmla="*/ 359344 w 1341234"/>
                <a:gd name="connsiteY5" fmla="*/ 311216 h 443910"/>
                <a:gd name="connsiteX6" fmla="*/ 47147 w 1341234"/>
                <a:gd name="connsiteY6" fmla="*/ 262014 h 4439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41234" h="443910">
                  <a:moveTo>
                    <a:pt x="0" y="254220"/>
                  </a:moveTo>
                  <a:lnTo>
                    <a:pt x="406601" y="0"/>
                  </a:lnTo>
                  <a:lnTo>
                    <a:pt x="457611" y="13676"/>
                  </a:lnTo>
                  <a:cubicBezTo>
                    <a:pt x="858001" y="120586"/>
                    <a:pt x="1311317" y="239969"/>
                    <a:pt x="1341234" y="259580"/>
                  </a:cubicBezTo>
                  <a:cubicBezTo>
                    <a:pt x="1337155" y="299693"/>
                    <a:pt x="1315377" y="449736"/>
                    <a:pt x="1301190" y="443736"/>
                  </a:cubicBezTo>
                  <a:cubicBezTo>
                    <a:pt x="1267732" y="445553"/>
                    <a:pt x="557777" y="378967"/>
                    <a:pt x="359344" y="311216"/>
                  </a:cubicBezTo>
                  <a:cubicBezTo>
                    <a:pt x="245881" y="291075"/>
                    <a:pt x="140295" y="276238"/>
                    <a:pt x="47147" y="262014"/>
                  </a:cubicBezTo>
                  <a:close/>
                </a:path>
              </a:pathLst>
            </a:custGeom>
            <a:solidFill>
              <a:schemeClr val="accent3">
                <a:lumMod val="20000"/>
                <a:lumOff val="80000"/>
                <a:alpha val="6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7" name="Freeform: Shape 26">
              <a:extLst>
                <a:ext uri="{FF2B5EF4-FFF2-40B4-BE49-F238E27FC236}">
                  <a16:creationId xmlns:a16="http://schemas.microsoft.com/office/drawing/2014/main" id="{39C3539A-A126-556F-3B61-690C785C75D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9842612" flipH="1" flipV="1">
              <a:off x="10264608" y="74723"/>
              <a:ext cx="1083994" cy="1037613"/>
            </a:xfrm>
            <a:custGeom>
              <a:avLst/>
              <a:gdLst>
                <a:gd name="connsiteX0" fmla="*/ 886520 w 1083994"/>
                <a:gd name="connsiteY0" fmla="*/ 0 h 1037613"/>
                <a:gd name="connsiteX1" fmla="*/ 990233 w 1083994"/>
                <a:gd name="connsiteY1" fmla="*/ 29654 h 1037613"/>
                <a:gd name="connsiteX2" fmla="*/ 993535 w 1083994"/>
                <a:gd name="connsiteY2" fmla="*/ 43082 h 1037613"/>
                <a:gd name="connsiteX3" fmla="*/ 1051675 w 1083994"/>
                <a:gd name="connsiteY3" fmla="*/ 356973 h 1037613"/>
                <a:gd name="connsiteX4" fmla="*/ 1083975 w 1083994"/>
                <a:gd name="connsiteY4" fmla="*/ 602023 h 1037613"/>
                <a:gd name="connsiteX5" fmla="*/ 966613 w 1083994"/>
                <a:gd name="connsiteY5" fmla="*/ 901753 h 1037613"/>
                <a:gd name="connsiteX6" fmla="*/ 713135 w 1083994"/>
                <a:gd name="connsiteY6" fmla="*/ 1026319 h 1037613"/>
                <a:gd name="connsiteX7" fmla="*/ 318855 w 1083994"/>
                <a:gd name="connsiteY7" fmla="*/ 989106 h 1037613"/>
                <a:gd name="connsiteX8" fmla="*/ 128776 w 1083994"/>
                <a:gd name="connsiteY8" fmla="*/ 649273 h 1037613"/>
                <a:gd name="connsiteX9" fmla="*/ 0 w 1083994"/>
                <a:gd name="connsiteY9" fmla="*/ 49738 h 1037613"/>
                <a:gd name="connsiteX10" fmla="*/ 620956 w 1083994"/>
                <a:gd name="connsiteY10" fmla="*/ 642355 h 1037613"/>
                <a:gd name="connsiteX11" fmla="*/ 886064 w 1083994"/>
                <a:gd name="connsiteY11" fmla="*/ 1039 h 10376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083994" h="1037613">
                  <a:moveTo>
                    <a:pt x="886520" y="0"/>
                  </a:moveTo>
                  <a:lnTo>
                    <a:pt x="990233" y="29654"/>
                  </a:lnTo>
                  <a:lnTo>
                    <a:pt x="993535" y="43082"/>
                  </a:lnTo>
                  <a:cubicBezTo>
                    <a:pt x="1016489" y="140998"/>
                    <a:pt x="1041157" y="264776"/>
                    <a:pt x="1051675" y="356973"/>
                  </a:cubicBezTo>
                  <a:lnTo>
                    <a:pt x="1083975" y="602023"/>
                  </a:lnTo>
                  <a:cubicBezTo>
                    <a:pt x="1084789" y="765231"/>
                    <a:pt x="1059669" y="806637"/>
                    <a:pt x="966613" y="901753"/>
                  </a:cubicBezTo>
                  <a:cubicBezTo>
                    <a:pt x="910153" y="966250"/>
                    <a:pt x="821095" y="1011760"/>
                    <a:pt x="713135" y="1026319"/>
                  </a:cubicBezTo>
                  <a:cubicBezTo>
                    <a:pt x="605175" y="1040878"/>
                    <a:pt x="416248" y="1051946"/>
                    <a:pt x="318855" y="989106"/>
                  </a:cubicBezTo>
                  <a:cubicBezTo>
                    <a:pt x="221462" y="926265"/>
                    <a:pt x="147001" y="727446"/>
                    <a:pt x="128776" y="649273"/>
                  </a:cubicBezTo>
                  <a:cubicBezTo>
                    <a:pt x="93895" y="519198"/>
                    <a:pt x="28063" y="235695"/>
                    <a:pt x="0" y="49738"/>
                  </a:cubicBezTo>
                  <a:cubicBezTo>
                    <a:pt x="152500" y="20987"/>
                    <a:pt x="429040" y="429202"/>
                    <a:pt x="620956" y="642355"/>
                  </a:cubicBezTo>
                  <a:cubicBezTo>
                    <a:pt x="695371" y="468649"/>
                    <a:pt x="814439" y="166732"/>
                    <a:pt x="886064" y="1039"/>
                  </a:cubicBezTo>
                  <a:close/>
                </a:path>
              </a:pathLst>
            </a:custGeom>
            <a:solidFill>
              <a:schemeClr val="accent3">
                <a:lumMod val="40000"/>
                <a:lumOff val="6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8" name="Freeform: Shape 27">
              <a:extLst>
                <a:ext uri="{FF2B5EF4-FFF2-40B4-BE49-F238E27FC236}">
                  <a16:creationId xmlns:a16="http://schemas.microsoft.com/office/drawing/2014/main" id="{E5089FB1-F28D-0DD0-436F-D094F3C823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9842612" flipH="1" flipV="1">
              <a:off x="10264609" y="74723"/>
              <a:ext cx="1083994" cy="1037611"/>
            </a:xfrm>
            <a:custGeom>
              <a:avLst/>
              <a:gdLst>
                <a:gd name="connsiteX0" fmla="*/ 886519 w 1083994"/>
                <a:gd name="connsiteY0" fmla="*/ 0 h 1037611"/>
                <a:gd name="connsiteX1" fmla="*/ 990233 w 1083994"/>
                <a:gd name="connsiteY1" fmla="*/ 29654 h 1037611"/>
                <a:gd name="connsiteX2" fmla="*/ 993535 w 1083994"/>
                <a:gd name="connsiteY2" fmla="*/ 43080 h 1037611"/>
                <a:gd name="connsiteX3" fmla="*/ 1051675 w 1083994"/>
                <a:gd name="connsiteY3" fmla="*/ 356971 h 1037611"/>
                <a:gd name="connsiteX4" fmla="*/ 1083975 w 1083994"/>
                <a:gd name="connsiteY4" fmla="*/ 602021 h 1037611"/>
                <a:gd name="connsiteX5" fmla="*/ 966613 w 1083994"/>
                <a:gd name="connsiteY5" fmla="*/ 901751 h 1037611"/>
                <a:gd name="connsiteX6" fmla="*/ 713135 w 1083994"/>
                <a:gd name="connsiteY6" fmla="*/ 1026317 h 1037611"/>
                <a:gd name="connsiteX7" fmla="*/ 318855 w 1083994"/>
                <a:gd name="connsiteY7" fmla="*/ 989104 h 1037611"/>
                <a:gd name="connsiteX8" fmla="*/ 128776 w 1083994"/>
                <a:gd name="connsiteY8" fmla="*/ 649271 h 1037611"/>
                <a:gd name="connsiteX9" fmla="*/ 0 w 1083994"/>
                <a:gd name="connsiteY9" fmla="*/ 49736 h 1037611"/>
                <a:gd name="connsiteX10" fmla="*/ 620956 w 1083994"/>
                <a:gd name="connsiteY10" fmla="*/ 642353 h 1037611"/>
                <a:gd name="connsiteX11" fmla="*/ 886064 w 1083994"/>
                <a:gd name="connsiteY11" fmla="*/ 1037 h 10376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083994" h="1037611">
                  <a:moveTo>
                    <a:pt x="886519" y="0"/>
                  </a:moveTo>
                  <a:lnTo>
                    <a:pt x="990233" y="29654"/>
                  </a:lnTo>
                  <a:lnTo>
                    <a:pt x="993535" y="43080"/>
                  </a:lnTo>
                  <a:cubicBezTo>
                    <a:pt x="1016489" y="140996"/>
                    <a:pt x="1041157" y="264774"/>
                    <a:pt x="1051675" y="356971"/>
                  </a:cubicBezTo>
                  <a:lnTo>
                    <a:pt x="1083975" y="602021"/>
                  </a:lnTo>
                  <a:cubicBezTo>
                    <a:pt x="1084789" y="765229"/>
                    <a:pt x="1059669" y="806635"/>
                    <a:pt x="966613" y="901751"/>
                  </a:cubicBezTo>
                  <a:cubicBezTo>
                    <a:pt x="910153" y="966248"/>
                    <a:pt x="821095" y="1011758"/>
                    <a:pt x="713135" y="1026317"/>
                  </a:cubicBezTo>
                  <a:cubicBezTo>
                    <a:pt x="605175" y="1040876"/>
                    <a:pt x="416248" y="1051944"/>
                    <a:pt x="318855" y="989104"/>
                  </a:cubicBezTo>
                  <a:cubicBezTo>
                    <a:pt x="221462" y="926263"/>
                    <a:pt x="147001" y="727444"/>
                    <a:pt x="128776" y="649271"/>
                  </a:cubicBezTo>
                  <a:cubicBezTo>
                    <a:pt x="93895" y="519196"/>
                    <a:pt x="28063" y="235693"/>
                    <a:pt x="0" y="49736"/>
                  </a:cubicBezTo>
                  <a:cubicBezTo>
                    <a:pt x="152500" y="20985"/>
                    <a:pt x="429040" y="429200"/>
                    <a:pt x="620956" y="642353"/>
                  </a:cubicBezTo>
                  <a:cubicBezTo>
                    <a:pt x="695371" y="468647"/>
                    <a:pt x="814439" y="166730"/>
                    <a:pt x="886064" y="1037"/>
                  </a:cubicBezTo>
                  <a:close/>
                </a:path>
              </a:pathLst>
            </a:custGeom>
            <a:solidFill>
              <a:schemeClr val="accent4">
                <a:lumMod val="40000"/>
                <a:lumOff val="60000"/>
                <a:alpha val="3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sp>
        <p:nvSpPr>
          <p:cNvPr id="3" name="Content Placeholder 2">
            <a:extLst>
              <a:ext uri="{FF2B5EF4-FFF2-40B4-BE49-F238E27FC236}">
                <a16:creationId xmlns:a16="http://schemas.microsoft.com/office/drawing/2014/main" id="{936E1501-7413-3B70-B5BA-919E8A82B9C9}"/>
              </a:ext>
            </a:extLst>
          </p:cNvPr>
          <p:cNvSpPr>
            <a:spLocks noGrp="1"/>
          </p:cNvSpPr>
          <p:nvPr>
            <p:ph idx="1"/>
          </p:nvPr>
        </p:nvSpPr>
        <p:spPr>
          <a:xfrm>
            <a:off x="5833241" y="2406869"/>
            <a:ext cx="6248549" cy="3762867"/>
          </a:xfrm>
        </p:spPr>
        <p:txBody>
          <a:bodyPr>
            <a:noAutofit/>
          </a:bodyPr>
          <a:lstStyle/>
          <a:p>
            <a:pPr>
              <a:buFont typeface="Wingdings" panose="05000000000000000000" pitchFamily="2" charset="2"/>
              <a:buChar char="v"/>
            </a:pPr>
            <a:r>
              <a:rPr lang="en-US" dirty="0">
                <a:solidFill>
                  <a:schemeClr val="tx2"/>
                </a:solidFill>
                <a:effectLst/>
              </a:rPr>
              <a:t>The success of our nursery business project will be measured by the following criteria:</a:t>
            </a:r>
            <a:endParaRPr lang="en-US" dirty="0">
              <a:solidFill>
                <a:schemeClr val="tx2"/>
              </a:solidFill>
            </a:endParaRPr>
          </a:p>
          <a:p>
            <a:pPr>
              <a:buFont typeface="+mj-lt"/>
              <a:buAutoNum type="arabicPeriod"/>
            </a:pPr>
            <a:r>
              <a:rPr lang="en-US" dirty="0">
                <a:solidFill>
                  <a:schemeClr val="tx2"/>
                </a:solidFill>
                <a:effectLst/>
              </a:rPr>
              <a:t>Meeting the project's budget and timeline goals.</a:t>
            </a:r>
          </a:p>
          <a:p>
            <a:pPr>
              <a:buFont typeface="+mj-lt"/>
              <a:buAutoNum type="arabicPeriod"/>
            </a:pPr>
            <a:r>
              <a:rPr lang="en-US" dirty="0">
                <a:solidFill>
                  <a:schemeClr val="tx2"/>
                </a:solidFill>
                <a:effectLst/>
              </a:rPr>
              <a:t>Achieving the projected revenue and profit margins for the first year of operation.</a:t>
            </a:r>
          </a:p>
          <a:p>
            <a:pPr>
              <a:buFont typeface="+mj-lt"/>
              <a:buAutoNum type="arabicPeriod"/>
            </a:pPr>
            <a:r>
              <a:rPr lang="en-US" dirty="0">
                <a:solidFill>
                  <a:schemeClr val="tx2"/>
                </a:solidFill>
                <a:effectLst/>
              </a:rPr>
              <a:t>Maintaining a high level of customer satisfaction and retention.</a:t>
            </a:r>
          </a:p>
          <a:p>
            <a:endParaRPr lang="en-GB" dirty="0">
              <a:solidFill>
                <a:schemeClr val="tx2"/>
              </a:solidFill>
            </a:endParaRPr>
          </a:p>
        </p:txBody>
      </p:sp>
    </p:spTree>
    <p:extLst>
      <p:ext uri="{BB962C8B-B14F-4D97-AF65-F5344CB8AC3E}">
        <p14:creationId xmlns:p14="http://schemas.microsoft.com/office/powerpoint/2010/main" val="107354436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6" name="Rectangle 44">
            <a:extLst>
              <a:ext uri="{FF2B5EF4-FFF2-40B4-BE49-F238E27FC236}">
                <a16:creationId xmlns:a16="http://schemas.microsoft.com/office/drawing/2014/main" id="{4F7EBAE4-9945-4473-9E34-B2C66EA0F0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 name="Title 1">
            <a:extLst>
              <a:ext uri="{FF2B5EF4-FFF2-40B4-BE49-F238E27FC236}">
                <a16:creationId xmlns:a16="http://schemas.microsoft.com/office/drawing/2014/main" id="{13707ADF-9EEB-82CD-A688-8934367DD6D3}"/>
              </a:ext>
            </a:extLst>
          </p:cNvPr>
          <p:cNvSpPr>
            <a:spLocks noGrp="1"/>
          </p:cNvSpPr>
          <p:nvPr>
            <p:ph type="title"/>
          </p:nvPr>
        </p:nvSpPr>
        <p:spPr>
          <a:xfrm>
            <a:off x="838200" y="365125"/>
            <a:ext cx="5393361" cy="1325563"/>
          </a:xfrm>
        </p:spPr>
        <p:txBody>
          <a:bodyPr>
            <a:normAutofit fontScale="90000"/>
          </a:bodyPr>
          <a:lstStyle/>
          <a:p>
            <a:r>
              <a:rPr lang="en-US" b="1" dirty="0"/>
              <a:t>The </a:t>
            </a:r>
            <a:r>
              <a:rPr lang="en-US" b="1" dirty="0">
                <a:effectLst/>
              </a:rPr>
              <a:t>Quad Chart- </a:t>
            </a:r>
            <a:r>
              <a:rPr kumimoji="0" lang="en-GB" b="1" i="0" u="none" strike="noStrike" kern="1200" cap="none" spc="0" normalizeH="0" baseline="0" noProof="0" dirty="0">
                <a:ln>
                  <a:noFill/>
                </a:ln>
                <a:effectLst/>
                <a:uLnTx/>
                <a:uFillTx/>
                <a:latin typeface="Arial" panose="020B0604020202020204" pitchFamily="34" charset="0"/>
                <a:cs typeface="Arial" panose="020B0604020202020204" pitchFamily="34" charset="0"/>
              </a:rPr>
              <a:t>measures of Success </a:t>
            </a:r>
            <a:endParaRPr lang="en-GB" b="1" dirty="0"/>
          </a:p>
        </p:txBody>
      </p:sp>
      <p:pic>
        <p:nvPicPr>
          <p:cNvPr id="23" name="Picture 22" descr="A person with her hands up and a pink background&#10;&#10;Description automatically generated">
            <a:extLst>
              <a:ext uri="{FF2B5EF4-FFF2-40B4-BE49-F238E27FC236}">
                <a16:creationId xmlns:a16="http://schemas.microsoft.com/office/drawing/2014/main" id="{41DA78FE-F230-6009-9284-081DAC83F182}"/>
              </a:ext>
            </a:extLst>
          </p:cNvPr>
          <p:cNvPicPr>
            <a:picLocks noChangeAspect="1"/>
          </p:cNvPicPr>
          <p:nvPr/>
        </p:nvPicPr>
        <p:blipFill rotWithShape="1">
          <a:blip r:embed="rId2">
            <a:extLst>
              <a:ext uri="{28A0092B-C50C-407E-A947-70E740481C1C}">
                <a14:useLocalDpi xmlns:a14="http://schemas.microsoft.com/office/drawing/2010/main" val="0"/>
              </a:ext>
            </a:extLst>
          </a:blip>
          <a:srcRect l="10827" r="11221"/>
          <a:stretch/>
        </p:blipFill>
        <p:spPr>
          <a:xfrm>
            <a:off x="7666074" y="1762286"/>
            <a:ext cx="3671594" cy="3947296"/>
          </a:xfrm>
          <a:custGeom>
            <a:avLst/>
            <a:gdLst/>
            <a:ahLst/>
            <a:cxnLst/>
            <a:rect l="l" t="t" r="r" b="b"/>
            <a:pathLst>
              <a:path w="2663168" h="2663168">
                <a:moveTo>
                  <a:pt x="1331584" y="0"/>
                </a:moveTo>
                <a:cubicBezTo>
                  <a:pt x="2066998" y="0"/>
                  <a:pt x="2663168" y="596170"/>
                  <a:pt x="2663168" y="1331584"/>
                </a:cubicBezTo>
                <a:cubicBezTo>
                  <a:pt x="2663168" y="2066998"/>
                  <a:pt x="2066998" y="2663168"/>
                  <a:pt x="1331584" y="2663168"/>
                </a:cubicBezTo>
                <a:cubicBezTo>
                  <a:pt x="596170" y="2663168"/>
                  <a:pt x="0" y="2066998"/>
                  <a:pt x="0" y="1331584"/>
                </a:cubicBezTo>
                <a:cubicBezTo>
                  <a:pt x="0" y="596170"/>
                  <a:pt x="596170" y="0"/>
                  <a:pt x="1331584" y="0"/>
                </a:cubicBezTo>
                <a:close/>
              </a:path>
            </a:pathLst>
          </a:custGeom>
        </p:spPr>
      </p:pic>
      <p:sp>
        <p:nvSpPr>
          <p:cNvPr id="48" name="!!Arc">
            <a:extLst>
              <a:ext uri="{FF2B5EF4-FFF2-40B4-BE49-F238E27FC236}">
                <a16:creationId xmlns:a16="http://schemas.microsoft.com/office/drawing/2014/main" id="{70BEB1E7-2F88-40BC-B73D-42E5B6F80B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189197" flipV="1">
            <a:off x="6261882" y="687822"/>
            <a:ext cx="5471147" cy="5471147"/>
          </a:xfrm>
          <a:prstGeom prst="arc">
            <a:avLst>
              <a:gd name="adj1" fmla="val 16200000"/>
              <a:gd name="adj2" fmla="val 20093138"/>
            </a:avLst>
          </a:prstGeom>
          <a:ln w="127000" cap="rnd">
            <a:solidFill>
              <a:schemeClr val="accent4">
                <a:alpha val="95000"/>
              </a:schemeClr>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50" name="!!Oval">
            <a:extLst>
              <a:ext uri="{FF2B5EF4-FFF2-40B4-BE49-F238E27FC236}">
                <a16:creationId xmlns:a16="http://schemas.microsoft.com/office/drawing/2014/main" id="{A7B99495-F43F-4D80-A44F-2CB4764EB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48561" y="921125"/>
            <a:ext cx="791021" cy="769563"/>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graphicFrame>
        <p:nvGraphicFramePr>
          <p:cNvPr id="30" name="Content Placeholder 2">
            <a:extLst>
              <a:ext uri="{FF2B5EF4-FFF2-40B4-BE49-F238E27FC236}">
                <a16:creationId xmlns:a16="http://schemas.microsoft.com/office/drawing/2014/main" id="{87899A26-0E77-82E2-37CE-A8B56DB61676}"/>
              </a:ext>
            </a:extLst>
          </p:cNvPr>
          <p:cNvGraphicFramePr>
            <a:graphicFrameLocks noGrp="1"/>
          </p:cNvGraphicFramePr>
          <p:nvPr>
            <p:ph idx="1"/>
            <p:extLst>
              <p:ext uri="{D42A27DB-BD31-4B8C-83A1-F6EECF244321}">
                <p14:modId xmlns:p14="http://schemas.microsoft.com/office/powerpoint/2010/main" val="1013251347"/>
              </p:ext>
            </p:extLst>
          </p:nvPr>
        </p:nvGraphicFramePr>
        <p:xfrm>
          <a:off x="147195" y="1690688"/>
          <a:ext cx="7366518" cy="507161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46740577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97FB68D-EECF-C75A-FCD6-B8DB7C85C368}"/>
              </a:ext>
            </a:extLst>
          </p:cNvPr>
          <p:cNvSpPr>
            <a:spLocks noGrp="1"/>
          </p:cNvSpPr>
          <p:nvPr>
            <p:ph type="title"/>
          </p:nvPr>
        </p:nvSpPr>
        <p:spPr>
          <a:xfrm>
            <a:off x="572493" y="238539"/>
            <a:ext cx="11018520" cy="1434415"/>
          </a:xfrm>
        </p:spPr>
        <p:txBody>
          <a:bodyPr anchor="b">
            <a:normAutofit/>
          </a:bodyPr>
          <a:lstStyle/>
          <a:p>
            <a:r>
              <a:rPr lang="en-US" sz="4600" b="1" kern="1200">
                <a:latin typeface="Calibri" panose="020F0502020204030204"/>
                <a:ea typeface="+mn-ea"/>
                <a:cs typeface="+mn-cs"/>
              </a:rPr>
              <a:t>Regulatory Compliance</a:t>
            </a:r>
            <a:br>
              <a:rPr lang="en-GB" sz="4600"/>
            </a:br>
            <a:endParaRPr lang="en-GB" sz="4600"/>
          </a:p>
        </p:txBody>
      </p:sp>
      <p:sp>
        <p:nvSpPr>
          <p:cNvPr id="12"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496D620D-6CE1-ADD4-C79B-A74272A67FB2}"/>
              </a:ext>
            </a:extLst>
          </p:cNvPr>
          <p:cNvSpPr>
            <a:spLocks noGrp="1"/>
          </p:cNvSpPr>
          <p:nvPr>
            <p:ph idx="1"/>
          </p:nvPr>
        </p:nvSpPr>
        <p:spPr>
          <a:xfrm>
            <a:off x="572493" y="2071316"/>
            <a:ext cx="6713552" cy="4119172"/>
          </a:xfrm>
        </p:spPr>
        <p:txBody>
          <a:bodyPr anchor="t">
            <a:normAutofit/>
          </a:bodyPr>
          <a:lstStyle/>
          <a:p>
            <a:pPr marL="0" indent="0">
              <a:buNone/>
            </a:pPr>
            <a:r>
              <a:rPr lang="en-US" sz="1700" b="0" i="0">
                <a:effectLst/>
                <a:latin typeface="Söhne"/>
              </a:rPr>
              <a:t>To open a nursery in the UK, you will need to navigate a range of legal and regulatory requirements. Here are some of the key documents and considerations:</a:t>
            </a:r>
          </a:p>
          <a:p>
            <a:r>
              <a:rPr lang="en-GB" sz="1700" b="1" i="0">
                <a:effectLst/>
                <a:latin typeface="Söhne"/>
              </a:rPr>
              <a:t>Registration and Licensing:</a:t>
            </a:r>
            <a:r>
              <a:rPr lang="en-GB" sz="1700" b="0" i="0">
                <a:effectLst/>
                <a:latin typeface="Söhne"/>
              </a:rPr>
              <a:t> </a:t>
            </a:r>
            <a:r>
              <a:rPr lang="en-US" sz="1700" b="0" i="0">
                <a:effectLst/>
                <a:latin typeface="Söhne"/>
              </a:rPr>
              <a:t>Office for Standards in Education, Children's Services, and Skills(</a:t>
            </a:r>
            <a:r>
              <a:rPr lang="en-GB" sz="1700" b="0" i="0">
                <a:effectLst/>
                <a:latin typeface="Söhne"/>
              </a:rPr>
              <a:t>OFSTED</a:t>
            </a:r>
            <a:r>
              <a:rPr lang="en-US" sz="1700" b="0" i="0">
                <a:effectLst/>
                <a:latin typeface="Söhne"/>
              </a:rPr>
              <a:t>).</a:t>
            </a:r>
          </a:p>
          <a:p>
            <a:r>
              <a:rPr lang="en-US" sz="1700" b="1" i="0">
                <a:effectLst/>
                <a:latin typeface="Söhne"/>
              </a:rPr>
              <a:t>Site Inspection:</a:t>
            </a:r>
            <a:r>
              <a:rPr lang="en-US" sz="1700" b="0" i="0">
                <a:effectLst/>
                <a:latin typeface="Söhne"/>
              </a:rPr>
              <a:t> premises to ensure they meet health and safety standards.</a:t>
            </a:r>
          </a:p>
          <a:p>
            <a:r>
              <a:rPr lang="en-US" sz="1700" b="1" i="0">
                <a:effectLst/>
                <a:latin typeface="Söhne"/>
              </a:rPr>
              <a:t>DBS Checks:</a:t>
            </a:r>
            <a:r>
              <a:rPr lang="en-US" sz="1700" b="0" i="0">
                <a:effectLst/>
                <a:latin typeface="Söhne"/>
              </a:rPr>
              <a:t> checks to ensure they are suitable to work with children.</a:t>
            </a:r>
          </a:p>
          <a:p>
            <a:r>
              <a:rPr lang="en-US" sz="1700" b="1" i="0">
                <a:effectLst/>
                <a:latin typeface="Söhne"/>
              </a:rPr>
              <a:t>Insurance:</a:t>
            </a:r>
            <a:r>
              <a:rPr lang="en-US" sz="1700" b="0" i="0">
                <a:effectLst/>
                <a:latin typeface="Söhne"/>
              </a:rPr>
              <a:t> coverage to protect against potential liabilities.</a:t>
            </a:r>
          </a:p>
          <a:p>
            <a:r>
              <a:rPr lang="en-US" sz="1700" b="1" i="0">
                <a:effectLst/>
                <a:latin typeface="Söhne"/>
              </a:rPr>
              <a:t>Childcare Policies:</a:t>
            </a:r>
            <a:r>
              <a:rPr lang="en-US" sz="1700" b="0" i="0">
                <a:effectLst/>
                <a:latin typeface="Söhne"/>
              </a:rPr>
              <a:t> Policies and procedures related to issues like health and safety, fire safety, first aid, food safety, and more.</a:t>
            </a:r>
          </a:p>
          <a:p>
            <a:r>
              <a:rPr lang="en-US" sz="1700" b="1" i="0">
                <a:effectLst/>
                <a:latin typeface="Söhne"/>
              </a:rPr>
              <a:t>Parental Consent Forms:</a:t>
            </a:r>
            <a:r>
              <a:rPr lang="en-US" sz="1700" b="0" i="0">
                <a:effectLst/>
                <a:latin typeface="Söhne"/>
              </a:rPr>
              <a:t> Forms that parents or guardians sign for various activities, including medical treatment and photography permissions.</a:t>
            </a:r>
            <a:endParaRPr lang="en-GB" sz="1700"/>
          </a:p>
        </p:txBody>
      </p:sp>
      <p:pic>
        <p:nvPicPr>
          <p:cNvPr id="5" name="Picture 4" descr="Close-up of several wooden blocks with words on them&#10;&#10;Description automatically generated">
            <a:extLst>
              <a:ext uri="{FF2B5EF4-FFF2-40B4-BE49-F238E27FC236}">
                <a16:creationId xmlns:a16="http://schemas.microsoft.com/office/drawing/2014/main" id="{24EA1D7C-A489-365F-229F-CDA14AC3398F}"/>
              </a:ext>
            </a:extLst>
          </p:cNvPr>
          <p:cNvPicPr>
            <a:picLocks noChangeAspect="1"/>
          </p:cNvPicPr>
          <p:nvPr/>
        </p:nvPicPr>
        <p:blipFill rotWithShape="1">
          <a:blip r:embed="rId2">
            <a:extLst>
              <a:ext uri="{28A0092B-C50C-407E-A947-70E740481C1C}">
                <a14:useLocalDpi xmlns:a14="http://schemas.microsoft.com/office/drawing/2010/main" val="0"/>
              </a:ext>
            </a:extLst>
          </a:blip>
          <a:srcRect l="17325" r="18459" b="2"/>
          <a:stretch/>
        </p:blipFill>
        <p:spPr>
          <a:xfrm>
            <a:off x="7675658" y="2093976"/>
            <a:ext cx="3941064" cy="4096512"/>
          </a:xfrm>
          <a:prstGeom prst="rect">
            <a:avLst/>
          </a:prstGeom>
        </p:spPr>
      </p:pic>
    </p:spTree>
    <p:extLst>
      <p:ext uri="{BB962C8B-B14F-4D97-AF65-F5344CB8AC3E}">
        <p14:creationId xmlns:p14="http://schemas.microsoft.com/office/powerpoint/2010/main" val="124013324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3" name="Rectangle 42">
            <a:extLst>
              <a:ext uri="{FF2B5EF4-FFF2-40B4-BE49-F238E27FC236}">
                <a16:creationId xmlns:a16="http://schemas.microsoft.com/office/drawing/2014/main" id="{61293230-B0F6-45B1-96D1-13D18E2429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5" name="Freeform: Shape 44">
            <a:extLst>
              <a:ext uri="{FF2B5EF4-FFF2-40B4-BE49-F238E27FC236}">
                <a16:creationId xmlns:a16="http://schemas.microsoft.com/office/drawing/2014/main" id="{DB74BAD7-F0FC-4719-A31F-1ABDB62116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8748215" cy="6857999"/>
          </a:xfrm>
          <a:custGeom>
            <a:avLst/>
            <a:gdLst>
              <a:gd name="connsiteX0" fmla="*/ 0 w 9024730"/>
              <a:gd name="connsiteY0" fmla="*/ 0 h 6857999"/>
              <a:gd name="connsiteX1" fmla="*/ 9024730 w 9024730"/>
              <a:gd name="connsiteY1" fmla="*/ 0 h 6857999"/>
              <a:gd name="connsiteX2" fmla="*/ 9024730 w 9024730"/>
              <a:gd name="connsiteY2" fmla="*/ 2 h 6857999"/>
              <a:gd name="connsiteX3" fmla="*/ 8447016 w 9024730"/>
              <a:gd name="connsiteY3" fmla="*/ 2 h 6857999"/>
              <a:gd name="connsiteX4" fmla="*/ 8441214 w 9024730"/>
              <a:gd name="connsiteY4" fmla="*/ 14562 h 6857999"/>
              <a:gd name="connsiteX5" fmla="*/ 8445389 w 9024730"/>
              <a:gd name="connsiteY5" fmla="*/ 59077 h 6857999"/>
              <a:gd name="connsiteX6" fmla="*/ 8437086 w 9024730"/>
              <a:gd name="connsiteY6" fmla="*/ 107668 h 6857999"/>
              <a:gd name="connsiteX7" fmla="*/ 8458599 w 9024730"/>
              <a:gd name="connsiteY7" fmla="*/ 246136 h 6857999"/>
              <a:gd name="connsiteX8" fmla="*/ 8433237 w 9024730"/>
              <a:gd name="connsiteY8" fmla="*/ 372908 h 6857999"/>
              <a:gd name="connsiteX9" fmla="*/ 8430194 w 9024730"/>
              <a:gd name="connsiteY9" fmla="*/ 450607 h 6857999"/>
              <a:gd name="connsiteX10" fmla="*/ 8443315 w 9024730"/>
              <a:gd name="connsiteY10" fmla="*/ 812800 h 6857999"/>
              <a:gd name="connsiteX11" fmla="*/ 8453042 w 9024730"/>
              <a:gd name="connsiteY11" fmla="*/ 912727 h 6857999"/>
              <a:gd name="connsiteX12" fmla="*/ 8451649 w 9024730"/>
              <a:gd name="connsiteY12" fmla="*/ 989950 h 6857999"/>
              <a:gd name="connsiteX13" fmla="*/ 8455592 w 9024730"/>
              <a:gd name="connsiteY13" fmla="*/ 1141745 h 6857999"/>
              <a:gd name="connsiteX14" fmla="*/ 8470203 w 9024730"/>
              <a:gd name="connsiteY14" fmla="*/ 1265454 h 6857999"/>
              <a:gd name="connsiteX15" fmla="*/ 8499638 w 9024730"/>
              <a:gd name="connsiteY15" fmla="*/ 1385480 h 6857999"/>
              <a:gd name="connsiteX16" fmla="*/ 8518660 w 9024730"/>
              <a:gd name="connsiteY16" fmla="*/ 1458060 h 6857999"/>
              <a:gd name="connsiteX17" fmla="*/ 8539125 w 9024730"/>
              <a:gd name="connsiteY17" fmla="*/ 1513175 h 6857999"/>
              <a:gd name="connsiteX18" fmla="*/ 8570281 w 9024730"/>
              <a:gd name="connsiteY18" fmla="*/ 1570809 h 6857999"/>
              <a:gd name="connsiteX19" fmla="*/ 8605212 w 9024730"/>
              <a:gd name="connsiteY19" fmla="*/ 1638391 h 6857999"/>
              <a:gd name="connsiteX20" fmla="*/ 8626457 w 9024730"/>
              <a:gd name="connsiteY20" fmla="*/ 1742490 h 6857999"/>
              <a:gd name="connsiteX21" fmla="*/ 8654861 w 9024730"/>
              <a:gd name="connsiteY21" fmla="*/ 1818229 h 6857999"/>
              <a:gd name="connsiteX22" fmla="*/ 8648005 w 9024730"/>
              <a:gd name="connsiteY22" fmla="*/ 1862723 h 6857999"/>
              <a:gd name="connsiteX23" fmla="*/ 8654469 w 9024730"/>
              <a:gd name="connsiteY23" fmla="*/ 1917476 h 6857999"/>
              <a:gd name="connsiteX24" fmla="*/ 8649702 w 9024730"/>
              <a:gd name="connsiteY24" fmla="*/ 1972204 h 6857999"/>
              <a:gd name="connsiteX25" fmla="*/ 8656357 w 9024730"/>
              <a:gd name="connsiteY25" fmla="*/ 2054291 h 6857999"/>
              <a:gd name="connsiteX26" fmla="*/ 8648660 w 9024730"/>
              <a:gd name="connsiteY26" fmla="*/ 2227417 h 6857999"/>
              <a:gd name="connsiteX27" fmla="*/ 8607609 w 9024730"/>
              <a:gd name="connsiteY27" fmla="*/ 2510933 h 6857999"/>
              <a:gd name="connsiteX28" fmla="*/ 8608432 w 9024730"/>
              <a:gd name="connsiteY28" fmla="*/ 2741866 h 6857999"/>
              <a:gd name="connsiteX29" fmla="*/ 8619112 w 9024730"/>
              <a:gd name="connsiteY29" fmla="*/ 2864935 h 6857999"/>
              <a:gd name="connsiteX30" fmla="*/ 8627742 w 9024730"/>
              <a:gd name="connsiteY30" fmla="*/ 2950807 h 6857999"/>
              <a:gd name="connsiteX31" fmla="*/ 8611822 w 9024730"/>
              <a:gd name="connsiteY31" fmla="*/ 2978246 h 6857999"/>
              <a:gd name="connsiteX32" fmla="*/ 8608239 w 9024730"/>
              <a:gd name="connsiteY32" fmla="*/ 2995916 h 6857999"/>
              <a:gd name="connsiteX33" fmla="*/ 8598647 w 9024730"/>
              <a:gd name="connsiteY33" fmla="*/ 2998648 h 6857999"/>
              <a:gd name="connsiteX34" fmla="*/ 8587108 w 9024730"/>
              <a:gd name="connsiteY34" fmla="*/ 3023630 h 6857999"/>
              <a:gd name="connsiteX35" fmla="*/ 8577885 w 9024730"/>
              <a:gd name="connsiteY35" fmla="*/ 3096975 h 6857999"/>
              <a:gd name="connsiteX36" fmla="*/ 8557492 w 9024730"/>
              <a:gd name="connsiteY36" fmla="*/ 3216657 h 6857999"/>
              <a:gd name="connsiteX37" fmla="*/ 8560894 w 9024730"/>
              <a:gd name="connsiteY37" fmla="*/ 3310980 h 6857999"/>
              <a:gd name="connsiteX38" fmla="*/ 8547852 w 9024730"/>
              <a:gd name="connsiteY38" fmla="*/ 3344725 h 6857999"/>
              <a:gd name="connsiteX39" fmla="*/ 8535427 w 9024730"/>
              <a:gd name="connsiteY39" fmla="*/ 3393250 h 6857999"/>
              <a:gd name="connsiteX40" fmla="*/ 8520092 w 9024730"/>
              <a:gd name="connsiteY40" fmla="*/ 3514536 h 6857999"/>
              <a:gd name="connsiteX41" fmla="*/ 8497231 w 9024730"/>
              <a:gd name="connsiteY41" fmla="*/ 3686149 h 6857999"/>
              <a:gd name="connsiteX42" fmla="*/ 8489799 w 9024730"/>
              <a:gd name="connsiteY42" fmla="*/ 3692208 h 6857999"/>
              <a:gd name="connsiteX43" fmla="*/ 8475804 w 9024730"/>
              <a:gd name="connsiteY43" fmla="*/ 3776022 h 6857999"/>
              <a:gd name="connsiteX44" fmla="*/ 8471279 w 9024730"/>
              <a:gd name="connsiteY44" fmla="*/ 3977138 h 6857999"/>
              <a:gd name="connsiteX45" fmla="*/ 8408913 w 9024730"/>
              <a:gd name="connsiteY45" fmla="*/ 4222149 h 6857999"/>
              <a:gd name="connsiteX46" fmla="*/ 8402112 w 9024730"/>
              <a:gd name="connsiteY46" fmla="*/ 4364683 h 6857999"/>
              <a:gd name="connsiteX47" fmla="*/ 8393355 w 9024730"/>
              <a:gd name="connsiteY47" fmla="*/ 4462471 h 6857999"/>
              <a:gd name="connsiteX48" fmla="*/ 8376166 w 9024730"/>
              <a:gd name="connsiteY48" fmla="*/ 4574052 h 6857999"/>
              <a:gd name="connsiteX49" fmla="*/ 8341678 w 9024730"/>
              <a:gd name="connsiteY49" fmla="*/ 4667756 h 6857999"/>
              <a:gd name="connsiteX50" fmla="*/ 8273661 w 9024730"/>
              <a:gd name="connsiteY50" fmla="*/ 4799019 h 6857999"/>
              <a:gd name="connsiteX51" fmla="*/ 8256132 w 9024730"/>
              <a:gd name="connsiteY51" fmla="*/ 4849614 h 6857999"/>
              <a:gd name="connsiteX52" fmla="*/ 8226804 w 9024730"/>
              <a:gd name="connsiteY52" fmla="*/ 4919971 h 6857999"/>
              <a:gd name="connsiteX53" fmla="*/ 8171825 w 9024730"/>
              <a:gd name="connsiteY53" fmla="*/ 5010766 h 6857999"/>
              <a:gd name="connsiteX54" fmla="*/ 8143172 w 9024730"/>
              <a:gd name="connsiteY54" fmla="*/ 5088190 h 6857999"/>
              <a:gd name="connsiteX55" fmla="*/ 8126363 w 9024730"/>
              <a:gd name="connsiteY55" fmla="*/ 5143922 h 6857999"/>
              <a:gd name="connsiteX56" fmla="*/ 8103782 w 9024730"/>
              <a:gd name="connsiteY56" fmla="*/ 5284346 h 6857999"/>
              <a:gd name="connsiteX57" fmla="*/ 8084361 w 9024730"/>
              <a:gd name="connsiteY57" fmla="*/ 5390948 h 6857999"/>
              <a:gd name="connsiteX58" fmla="*/ 8062552 w 9024730"/>
              <a:gd name="connsiteY58" fmla="*/ 5470854 h 6857999"/>
              <a:gd name="connsiteX59" fmla="*/ 8057342 w 9024730"/>
              <a:gd name="connsiteY59" fmla="*/ 5529643 h 6857999"/>
              <a:gd name="connsiteX60" fmla="*/ 8044923 w 9024730"/>
              <a:gd name="connsiteY60" fmla="*/ 5597292 h 6857999"/>
              <a:gd name="connsiteX61" fmla="*/ 8035233 w 9024730"/>
              <a:gd name="connsiteY61" fmla="*/ 5608899 h 6857999"/>
              <a:gd name="connsiteX62" fmla="*/ 8018178 w 9024730"/>
              <a:gd name="connsiteY62" fmla="*/ 5684911 h 6857999"/>
              <a:gd name="connsiteX63" fmla="*/ 8018018 w 9024730"/>
              <a:gd name="connsiteY63" fmla="*/ 5755776 h 6857999"/>
              <a:gd name="connsiteX64" fmla="*/ 8008640 w 9024730"/>
              <a:gd name="connsiteY64" fmla="*/ 5889599 h 6857999"/>
              <a:gd name="connsiteX65" fmla="*/ 8013542 w 9024730"/>
              <a:gd name="connsiteY65" fmla="*/ 5989744 h 6857999"/>
              <a:gd name="connsiteX66" fmla="*/ 7980757 w 9024730"/>
              <a:gd name="connsiteY66" fmla="*/ 6084926 h 6857999"/>
              <a:gd name="connsiteX67" fmla="*/ 7975907 w 9024730"/>
              <a:gd name="connsiteY67" fmla="*/ 6346549 h 6857999"/>
              <a:gd name="connsiteX68" fmla="*/ 7974221 w 9024730"/>
              <a:gd name="connsiteY68" fmla="*/ 6527527 h 6857999"/>
              <a:gd name="connsiteX69" fmla="*/ 7979135 w 9024730"/>
              <a:gd name="connsiteY69" fmla="*/ 6627129 h 6857999"/>
              <a:gd name="connsiteX70" fmla="*/ 7979404 w 9024730"/>
              <a:gd name="connsiteY70" fmla="*/ 6694819 h 6857999"/>
              <a:gd name="connsiteX71" fmla="*/ 8009526 w 9024730"/>
              <a:gd name="connsiteY71" fmla="*/ 6765445 h 6857999"/>
              <a:gd name="connsiteX72" fmla="*/ 8018211 w 9024730"/>
              <a:gd name="connsiteY72" fmla="*/ 6844697 h 6857999"/>
              <a:gd name="connsiteX73" fmla="*/ 8019608 w 9024730"/>
              <a:gd name="connsiteY73" fmla="*/ 6857999 h 6857999"/>
              <a:gd name="connsiteX74" fmla="*/ 0 w 9024730"/>
              <a:gd name="connsiteY74" fmla="*/ 6857999 h 68579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Lst>
            <a:rect l="l" t="t" r="r" b="b"/>
            <a:pathLst>
              <a:path w="9024730" h="6857999">
                <a:moveTo>
                  <a:pt x="0" y="0"/>
                </a:moveTo>
                <a:lnTo>
                  <a:pt x="9024730" y="0"/>
                </a:lnTo>
                <a:lnTo>
                  <a:pt x="9024730" y="2"/>
                </a:lnTo>
                <a:lnTo>
                  <a:pt x="8447016" y="2"/>
                </a:lnTo>
                <a:lnTo>
                  <a:pt x="8441214" y="14562"/>
                </a:lnTo>
                <a:lnTo>
                  <a:pt x="8445389" y="59077"/>
                </a:lnTo>
                <a:cubicBezTo>
                  <a:pt x="8445971" y="76949"/>
                  <a:pt x="8436504" y="89796"/>
                  <a:pt x="8437086" y="107668"/>
                </a:cubicBezTo>
                <a:cubicBezTo>
                  <a:pt x="8417947" y="138162"/>
                  <a:pt x="8459241" y="201929"/>
                  <a:pt x="8458599" y="246136"/>
                </a:cubicBezTo>
                <a:cubicBezTo>
                  <a:pt x="8457958" y="290343"/>
                  <a:pt x="8471649" y="364179"/>
                  <a:pt x="8433237" y="372908"/>
                </a:cubicBezTo>
                <a:cubicBezTo>
                  <a:pt x="8426916" y="431308"/>
                  <a:pt x="8438389" y="357606"/>
                  <a:pt x="8430194" y="450607"/>
                </a:cubicBezTo>
                <a:cubicBezTo>
                  <a:pt x="8466727" y="551950"/>
                  <a:pt x="8430182" y="787036"/>
                  <a:pt x="8443315" y="812800"/>
                </a:cubicBezTo>
                <a:cubicBezTo>
                  <a:pt x="8478999" y="860799"/>
                  <a:pt x="8435788" y="854953"/>
                  <a:pt x="8453042" y="912727"/>
                </a:cubicBezTo>
                <a:cubicBezTo>
                  <a:pt x="8462900" y="945986"/>
                  <a:pt x="8451223" y="951781"/>
                  <a:pt x="8451649" y="989950"/>
                </a:cubicBezTo>
                <a:cubicBezTo>
                  <a:pt x="8452074" y="1028120"/>
                  <a:pt x="8452500" y="1095828"/>
                  <a:pt x="8455592" y="1141745"/>
                </a:cubicBezTo>
                <a:cubicBezTo>
                  <a:pt x="8458684" y="1187662"/>
                  <a:pt x="8470047" y="1234783"/>
                  <a:pt x="8470203" y="1265454"/>
                </a:cubicBezTo>
                <a:cubicBezTo>
                  <a:pt x="8458947" y="1304052"/>
                  <a:pt x="8496012" y="1370755"/>
                  <a:pt x="8499638" y="1385480"/>
                </a:cubicBezTo>
                <a:cubicBezTo>
                  <a:pt x="8514485" y="1422714"/>
                  <a:pt x="8525070" y="1428103"/>
                  <a:pt x="8518660" y="1458060"/>
                </a:cubicBezTo>
                <a:cubicBezTo>
                  <a:pt x="8518783" y="1468057"/>
                  <a:pt x="8539003" y="1503177"/>
                  <a:pt x="8539125" y="1513175"/>
                </a:cubicBezTo>
                <a:lnTo>
                  <a:pt x="8570281" y="1570809"/>
                </a:lnTo>
                <a:cubicBezTo>
                  <a:pt x="8597636" y="1617136"/>
                  <a:pt x="8594573" y="1601443"/>
                  <a:pt x="8605212" y="1638391"/>
                </a:cubicBezTo>
                <a:cubicBezTo>
                  <a:pt x="8629645" y="1719640"/>
                  <a:pt x="8613884" y="1715203"/>
                  <a:pt x="8626457" y="1742490"/>
                </a:cubicBezTo>
                <a:lnTo>
                  <a:pt x="8654861" y="1818229"/>
                </a:lnTo>
                <a:cubicBezTo>
                  <a:pt x="8657202" y="1824059"/>
                  <a:pt x="8651899" y="1851211"/>
                  <a:pt x="8648005" y="1862723"/>
                </a:cubicBezTo>
                <a:lnTo>
                  <a:pt x="8654469" y="1917476"/>
                </a:lnTo>
                <a:lnTo>
                  <a:pt x="8649702" y="1972204"/>
                </a:lnTo>
                <a:cubicBezTo>
                  <a:pt x="8652251" y="1979569"/>
                  <a:pt x="8651461" y="2048203"/>
                  <a:pt x="8656357" y="2054291"/>
                </a:cubicBezTo>
                <a:cubicBezTo>
                  <a:pt x="8672645" y="2141657"/>
                  <a:pt x="8632397" y="2189849"/>
                  <a:pt x="8648660" y="2227417"/>
                </a:cubicBezTo>
                <a:cubicBezTo>
                  <a:pt x="8639941" y="2317591"/>
                  <a:pt x="8613796" y="2407644"/>
                  <a:pt x="8607609" y="2510933"/>
                </a:cubicBezTo>
                <a:cubicBezTo>
                  <a:pt x="8633490" y="2597916"/>
                  <a:pt x="8602674" y="2649734"/>
                  <a:pt x="8608432" y="2741866"/>
                </a:cubicBezTo>
                <a:cubicBezTo>
                  <a:pt x="8630300" y="2779815"/>
                  <a:pt x="8631929" y="2817058"/>
                  <a:pt x="8619112" y="2864935"/>
                </a:cubicBezTo>
                <a:cubicBezTo>
                  <a:pt x="8655820" y="2860552"/>
                  <a:pt x="8588374" y="2937673"/>
                  <a:pt x="8627742" y="2950807"/>
                </a:cubicBezTo>
                <a:lnTo>
                  <a:pt x="8611822" y="2978246"/>
                </a:lnTo>
                <a:lnTo>
                  <a:pt x="8608239" y="2995916"/>
                </a:lnTo>
                <a:lnTo>
                  <a:pt x="8598647" y="2998648"/>
                </a:lnTo>
                <a:lnTo>
                  <a:pt x="8587108" y="3023630"/>
                </a:lnTo>
                <a:cubicBezTo>
                  <a:pt x="8584111" y="3033333"/>
                  <a:pt x="8577413" y="3084375"/>
                  <a:pt x="8577885" y="3096975"/>
                </a:cubicBezTo>
                <a:cubicBezTo>
                  <a:pt x="8594321" y="3142205"/>
                  <a:pt x="8535131" y="3160433"/>
                  <a:pt x="8557492" y="3216657"/>
                </a:cubicBezTo>
                <a:cubicBezTo>
                  <a:pt x="8562518" y="3237178"/>
                  <a:pt x="8573573" y="3299737"/>
                  <a:pt x="8560894" y="3310980"/>
                </a:cubicBezTo>
                <a:cubicBezTo>
                  <a:pt x="8557601" y="3323902"/>
                  <a:pt x="8561083" y="3339340"/>
                  <a:pt x="8547852" y="3344725"/>
                </a:cubicBezTo>
                <a:cubicBezTo>
                  <a:pt x="8531788" y="3353908"/>
                  <a:pt x="8553430" y="3400659"/>
                  <a:pt x="8535427" y="3393250"/>
                </a:cubicBezTo>
                <a:cubicBezTo>
                  <a:pt x="8550195" y="3426421"/>
                  <a:pt x="8529553" y="3487753"/>
                  <a:pt x="8520092" y="3514536"/>
                </a:cubicBezTo>
                <a:cubicBezTo>
                  <a:pt x="8513726" y="3563353"/>
                  <a:pt x="8500070" y="3650327"/>
                  <a:pt x="8497231" y="3686149"/>
                </a:cubicBezTo>
                <a:cubicBezTo>
                  <a:pt x="8494574" y="3687657"/>
                  <a:pt x="8493370" y="3677229"/>
                  <a:pt x="8489799" y="3692208"/>
                </a:cubicBezTo>
                <a:cubicBezTo>
                  <a:pt x="8486228" y="3707187"/>
                  <a:pt x="8465938" y="3757479"/>
                  <a:pt x="8475804" y="3776022"/>
                </a:cubicBezTo>
                <a:cubicBezTo>
                  <a:pt x="8441061" y="3875691"/>
                  <a:pt x="8487451" y="3939839"/>
                  <a:pt x="8471279" y="3977138"/>
                </a:cubicBezTo>
                <a:cubicBezTo>
                  <a:pt x="8465599" y="4067300"/>
                  <a:pt x="8419685" y="4164564"/>
                  <a:pt x="8408913" y="4222149"/>
                </a:cubicBezTo>
                <a:cubicBezTo>
                  <a:pt x="8403583" y="4287917"/>
                  <a:pt x="8398240" y="4339232"/>
                  <a:pt x="8402112" y="4364683"/>
                </a:cubicBezTo>
                <a:lnTo>
                  <a:pt x="8393355" y="4462471"/>
                </a:lnTo>
                <a:cubicBezTo>
                  <a:pt x="8396004" y="4503329"/>
                  <a:pt x="8376320" y="4548111"/>
                  <a:pt x="8376166" y="4574052"/>
                </a:cubicBezTo>
                <a:cubicBezTo>
                  <a:pt x="8369380" y="4670665"/>
                  <a:pt x="8352302" y="4649921"/>
                  <a:pt x="8341678" y="4667756"/>
                </a:cubicBezTo>
                <a:cubicBezTo>
                  <a:pt x="8320864" y="4705850"/>
                  <a:pt x="8290794" y="4758928"/>
                  <a:pt x="8273661" y="4799019"/>
                </a:cubicBezTo>
                <a:cubicBezTo>
                  <a:pt x="8254323" y="4834076"/>
                  <a:pt x="8262378" y="4811645"/>
                  <a:pt x="8256132" y="4849614"/>
                </a:cubicBezTo>
                <a:cubicBezTo>
                  <a:pt x="8239320" y="4853334"/>
                  <a:pt x="8207060" y="4883089"/>
                  <a:pt x="8226804" y="4919971"/>
                </a:cubicBezTo>
                <a:lnTo>
                  <a:pt x="8171825" y="5010766"/>
                </a:lnTo>
                <a:cubicBezTo>
                  <a:pt x="8150097" y="4983259"/>
                  <a:pt x="8165842" y="5107656"/>
                  <a:pt x="8143172" y="5088190"/>
                </a:cubicBezTo>
                <a:cubicBezTo>
                  <a:pt x="8128060" y="5102008"/>
                  <a:pt x="8138350" y="5118851"/>
                  <a:pt x="8126363" y="5143922"/>
                </a:cubicBezTo>
                <a:cubicBezTo>
                  <a:pt x="8116335" y="5192745"/>
                  <a:pt x="8111851" y="5226225"/>
                  <a:pt x="8103782" y="5284346"/>
                </a:cubicBezTo>
                <a:cubicBezTo>
                  <a:pt x="8101016" y="5338386"/>
                  <a:pt x="8095811" y="5337325"/>
                  <a:pt x="8084361" y="5390948"/>
                </a:cubicBezTo>
                <a:cubicBezTo>
                  <a:pt x="8082912" y="5429655"/>
                  <a:pt x="8063705" y="5449508"/>
                  <a:pt x="8062552" y="5470854"/>
                </a:cubicBezTo>
                <a:cubicBezTo>
                  <a:pt x="8086776" y="5526328"/>
                  <a:pt x="8037513" y="5496377"/>
                  <a:pt x="8057342" y="5529643"/>
                </a:cubicBezTo>
                <a:cubicBezTo>
                  <a:pt x="8050653" y="5550879"/>
                  <a:pt x="8055939" y="5587444"/>
                  <a:pt x="8044923" y="5597292"/>
                </a:cubicBezTo>
                <a:lnTo>
                  <a:pt x="8035233" y="5608899"/>
                </a:lnTo>
                <a:cubicBezTo>
                  <a:pt x="8030775" y="5623501"/>
                  <a:pt x="8021047" y="5660431"/>
                  <a:pt x="8018178" y="5684911"/>
                </a:cubicBezTo>
                <a:cubicBezTo>
                  <a:pt x="8005590" y="5692608"/>
                  <a:pt x="8011744" y="5734344"/>
                  <a:pt x="8018018" y="5755776"/>
                </a:cubicBezTo>
                <a:cubicBezTo>
                  <a:pt x="8019409" y="5792777"/>
                  <a:pt x="7989082" y="5848613"/>
                  <a:pt x="8008640" y="5889599"/>
                </a:cubicBezTo>
                <a:cubicBezTo>
                  <a:pt x="8011480" y="5932097"/>
                  <a:pt x="8009486" y="5940901"/>
                  <a:pt x="8013542" y="5989744"/>
                </a:cubicBezTo>
                <a:cubicBezTo>
                  <a:pt x="8022089" y="6020787"/>
                  <a:pt x="7982918" y="6024963"/>
                  <a:pt x="7980757" y="6084926"/>
                </a:cubicBezTo>
                <a:cubicBezTo>
                  <a:pt x="7974117" y="6134231"/>
                  <a:pt x="7999371" y="6240432"/>
                  <a:pt x="7975907" y="6346549"/>
                </a:cubicBezTo>
                <a:cubicBezTo>
                  <a:pt x="7987225" y="6409741"/>
                  <a:pt x="7980509" y="6468689"/>
                  <a:pt x="7974221" y="6527527"/>
                </a:cubicBezTo>
                <a:cubicBezTo>
                  <a:pt x="7955361" y="6585667"/>
                  <a:pt x="7987786" y="6579284"/>
                  <a:pt x="7979135" y="6627129"/>
                </a:cubicBezTo>
                <a:cubicBezTo>
                  <a:pt x="7983057" y="6635153"/>
                  <a:pt x="7984986" y="6697665"/>
                  <a:pt x="7979404" y="6694819"/>
                </a:cubicBezTo>
                <a:cubicBezTo>
                  <a:pt x="7981755" y="6716947"/>
                  <a:pt x="8003903" y="6732844"/>
                  <a:pt x="8009526" y="6765445"/>
                </a:cubicBezTo>
                <a:cubicBezTo>
                  <a:pt x="8011113" y="6776325"/>
                  <a:pt x="8014662" y="6810511"/>
                  <a:pt x="8018211" y="6844697"/>
                </a:cubicBezTo>
                <a:lnTo>
                  <a:pt x="8019608" y="6857999"/>
                </a:lnTo>
                <a:lnTo>
                  <a:pt x="0" y="6857999"/>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527A9561-F084-9BF4-AF1C-FF99F59B6A4D}"/>
              </a:ext>
            </a:extLst>
          </p:cNvPr>
          <p:cNvSpPr>
            <a:spLocks noGrp="1"/>
          </p:cNvSpPr>
          <p:nvPr>
            <p:ph type="title"/>
          </p:nvPr>
        </p:nvSpPr>
        <p:spPr>
          <a:xfrm>
            <a:off x="647936" y="238910"/>
            <a:ext cx="6836927" cy="1322888"/>
          </a:xfrm>
        </p:spPr>
        <p:txBody>
          <a:bodyPr>
            <a:normAutofit/>
          </a:bodyPr>
          <a:lstStyle/>
          <a:p>
            <a:r>
              <a:rPr lang="en-GB" b="1" dirty="0"/>
              <a:t>Marketing and Promotion</a:t>
            </a:r>
          </a:p>
        </p:txBody>
      </p:sp>
      <p:sp>
        <p:nvSpPr>
          <p:cNvPr id="3" name="Content Placeholder 2">
            <a:extLst>
              <a:ext uri="{FF2B5EF4-FFF2-40B4-BE49-F238E27FC236}">
                <a16:creationId xmlns:a16="http://schemas.microsoft.com/office/drawing/2014/main" id="{8FFC3521-12EF-62AF-8E24-2577D963719E}"/>
              </a:ext>
            </a:extLst>
          </p:cNvPr>
          <p:cNvSpPr>
            <a:spLocks noGrp="1"/>
          </p:cNvSpPr>
          <p:nvPr>
            <p:ph idx="1"/>
          </p:nvPr>
        </p:nvSpPr>
        <p:spPr>
          <a:xfrm>
            <a:off x="285538" y="1669312"/>
            <a:ext cx="7565520" cy="5092995"/>
          </a:xfrm>
        </p:spPr>
        <p:txBody>
          <a:bodyPr>
            <a:normAutofit fontScale="92500" lnSpcReduction="20000"/>
          </a:bodyPr>
          <a:lstStyle/>
          <a:p>
            <a:r>
              <a:rPr lang="en-US" sz="2400" b="1" dirty="0">
                <a:effectLst/>
              </a:rPr>
              <a:t>Target Audience</a:t>
            </a:r>
            <a:endParaRPr lang="en-US" sz="2400" b="1" dirty="0"/>
          </a:p>
          <a:p>
            <a:pPr marL="0" indent="0">
              <a:buNone/>
            </a:pPr>
            <a:r>
              <a:rPr lang="en-US" sz="2400" dirty="0">
                <a:effectLst/>
              </a:rPr>
              <a:t>Our target audience is parents with young children, particularly those who are environmentally conscious and value organic products.</a:t>
            </a:r>
            <a:endParaRPr lang="en-US" sz="2400" dirty="0"/>
          </a:p>
          <a:p>
            <a:r>
              <a:rPr lang="en-US" sz="2400" b="1" dirty="0">
                <a:effectLst/>
              </a:rPr>
              <a:t>Marketing Channels</a:t>
            </a:r>
            <a:endParaRPr lang="en-US" sz="2400" b="1" dirty="0"/>
          </a:p>
          <a:p>
            <a:pPr marL="0" indent="0">
              <a:buNone/>
            </a:pPr>
            <a:r>
              <a:rPr lang="en-US" sz="2400" dirty="0">
                <a:effectLst/>
              </a:rPr>
              <a:t>Social Media (Facebook, Instagram, Twitter)</a:t>
            </a:r>
          </a:p>
          <a:p>
            <a:pPr marL="0" indent="0">
              <a:buNone/>
            </a:pPr>
            <a:r>
              <a:rPr lang="en-US" sz="2400" dirty="0">
                <a:effectLst/>
              </a:rPr>
              <a:t>Local Events and Festivals</a:t>
            </a:r>
          </a:p>
          <a:p>
            <a:pPr marL="0" indent="0">
              <a:buNone/>
            </a:pPr>
            <a:r>
              <a:rPr lang="en-US" sz="2400" dirty="0">
                <a:effectLst/>
              </a:rPr>
              <a:t>Flyers and Brochures</a:t>
            </a:r>
          </a:p>
          <a:p>
            <a:r>
              <a:rPr lang="en-US" sz="2400" b="1" dirty="0">
                <a:effectLst/>
              </a:rPr>
              <a:t>Marketing Budget</a:t>
            </a:r>
            <a:endParaRPr lang="en-US" sz="2400" b="1" dirty="0"/>
          </a:p>
          <a:p>
            <a:pPr marL="0" indent="0">
              <a:buNone/>
            </a:pPr>
            <a:r>
              <a:rPr lang="en-US" sz="2400" dirty="0">
                <a:effectLst/>
              </a:rPr>
              <a:t>Our marketing budget is $50,000 for the first year, with a focus on social media advertising and local events.</a:t>
            </a:r>
            <a:endParaRPr lang="en-US" sz="2400" dirty="0"/>
          </a:p>
          <a:p>
            <a:r>
              <a:rPr lang="en-US" sz="2400" b="1" dirty="0">
                <a:effectLst/>
              </a:rPr>
              <a:t>Promotions and Discounts</a:t>
            </a:r>
            <a:endParaRPr lang="en-US" sz="2400" b="1" dirty="0"/>
          </a:p>
          <a:p>
            <a:pPr marL="0" indent="0">
              <a:buNone/>
            </a:pPr>
            <a:r>
              <a:rPr lang="en-US" sz="2400" dirty="0">
                <a:effectLst/>
              </a:rPr>
              <a:t>We plan to offer a 10% discount for customers who refer friends and family to our nursery, as well as seasonal promotions and discounts on bulk purchases.</a:t>
            </a:r>
            <a:endParaRPr lang="en-US" sz="2400" dirty="0"/>
          </a:p>
          <a:p>
            <a:endParaRPr lang="en-GB" sz="2400" dirty="0"/>
          </a:p>
        </p:txBody>
      </p:sp>
      <p:pic>
        <p:nvPicPr>
          <p:cNvPr id="6" name="Picture 5" descr="A group of colorful round objects&#10;&#10;Description automatically generated">
            <a:extLst>
              <a:ext uri="{FF2B5EF4-FFF2-40B4-BE49-F238E27FC236}">
                <a16:creationId xmlns:a16="http://schemas.microsoft.com/office/drawing/2014/main" id="{0C340E17-549D-59BD-CE64-5851F05B5836}"/>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19383" r="13444" b="-1"/>
          <a:stretch/>
        </p:blipFill>
        <p:spPr>
          <a:xfrm>
            <a:off x="9599712" y="826780"/>
            <a:ext cx="1368242" cy="1527685"/>
          </a:xfrm>
          <a:prstGeom prst="rect">
            <a:avLst/>
          </a:prstGeom>
        </p:spPr>
      </p:pic>
      <p:pic>
        <p:nvPicPr>
          <p:cNvPr id="8" name="Picture 7" descr="A hand writing on a transparent screen&#10;&#10;Description automatically generated">
            <a:extLst>
              <a:ext uri="{FF2B5EF4-FFF2-40B4-BE49-F238E27FC236}">
                <a16:creationId xmlns:a16="http://schemas.microsoft.com/office/drawing/2014/main" id="{3849F183-24F9-4BB5-D745-12891BDCC555}"/>
              </a:ext>
            </a:extLst>
          </p:cNvPr>
          <p:cNvPicPr>
            <a:picLocks noChangeAspect="1"/>
          </p:cNvPicPr>
          <p:nvPr/>
        </p:nvPicPr>
        <p:blipFill rotWithShape="1">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rcRect r="1" b="19162"/>
          <a:stretch/>
        </p:blipFill>
        <p:spPr>
          <a:xfrm>
            <a:off x="9075104" y="2781583"/>
            <a:ext cx="2417461" cy="1304459"/>
          </a:xfrm>
          <a:prstGeom prst="rect">
            <a:avLst/>
          </a:prstGeom>
        </p:spPr>
      </p:pic>
      <p:pic>
        <p:nvPicPr>
          <p:cNvPr id="13" name="Picture 12" descr="A person using a computer&#10;&#10;Description automatically generated">
            <a:extLst>
              <a:ext uri="{FF2B5EF4-FFF2-40B4-BE49-F238E27FC236}">
                <a16:creationId xmlns:a16="http://schemas.microsoft.com/office/drawing/2014/main" id="{8686A372-308D-7DD4-2E54-7FF83D9096DB}"/>
              </a:ext>
            </a:extLst>
          </p:cNvPr>
          <p:cNvPicPr>
            <a:picLocks noChangeAspect="1"/>
          </p:cNvPicPr>
          <p:nvPr/>
        </p:nvPicPr>
        <p:blipFill rotWithShape="1">
          <a:blip r:embed="rId6">
            <a:extLst>
              <a:ext uri="{28A0092B-C50C-407E-A947-70E740481C1C}">
                <a14:useLocalDpi xmlns:a14="http://schemas.microsoft.com/office/drawing/2010/main" val="0"/>
              </a:ext>
              <a:ext uri="{837473B0-CC2E-450A-ABE3-18F120FF3D39}">
                <a1611:picAttrSrcUrl xmlns:a1611="http://schemas.microsoft.com/office/drawing/2016/11/main" r:id="rId7"/>
              </a:ext>
            </a:extLst>
          </a:blip>
          <a:srcRect l="21044" r="20897" b="-3"/>
          <a:stretch/>
        </p:blipFill>
        <p:spPr>
          <a:xfrm>
            <a:off x="9596289" y="4513160"/>
            <a:ext cx="1375088" cy="1527685"/>
          </a:xfrm>
          <a:prstGeom prst="rect">
            <a:avLst/>
          </a:prstGeom>
        </p:spPr>
      </p:pic>
    </p:spTree>
    <p:extLst>
      <p:ext uri="{BB962C8B-B14F-4D97-AF65-F5344CB8AC3E}">
        <p14:creationId xmlns:p14="http://schemas.microsoft.com/office/powerpoint/2010/main" val="140892371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43F1A2A-CB50-379E-8814-557CAD3E13C0}"/>
              </a:ext>
            </a:extLst>
          </p:cNvPr>
          <p:cNvSpPr>
            <a:spLocks noGrp="1"/>
          </p:cNvSpPr>
          <p:nvPr>
            <p:ph type="title"/>
          </p:nvPr>
        </p:nvSpPr>
        <p:spPr>
          <a:xfrm>
            <a:off x="4340989" y="180753"/>
            <a:ext cx="7047614" cy="1357349"/>
          </a:xfrm>
        </p:spPr>
        <p:txBody>
          <a:bodyPr>
            <a:normAutofit/>
          </a:bodyPr>
          <a:lstStyle/>
          <a:p>
            <a:r>
              <a:rPr lang="en-GB" sz="6000" b="1" dirty="0"/>
              <a:t>Staffing and Training</a:t>
            </a:r>
          </a:p>
        </p:txBody>
      </p:sp>
      <p:pic>
        <p:nvPicPr>
          <p:cNvPr id="5" name="Picture 4" descr="White paper ships being led by a yellow ship">
            <a:extLst>
              <a:ext uri="{FF2B5EF4-FFF2-40B4-BE49-F238E27FC236}">
                <a16:creationId xmlns:a16="http://schemas.microsoft.com/office/drawing/2014/main" id="{8EC793A7-2AC7-4AFB-316B-65DDB743AF22}"/>
              </a:ext>
            </a:extLst>
          </p:cNvPr>
          <p:cNvPicPr>
            <a:picLocks noChangeAspect="1"/>
          </p:cNvPicPr>
          <p:nvPr/>
        </p:nvPicPr>
        <p:blipFill rotWithShape="1">
          <a:blip r:embed="rId2"/>
          <a:srcRect l="30024" r="2462" b="-1"/>
          <a:stretch/>
        </p:blipFill>
        <p:spPr>
          <a:xfrm>
            <a:off x="1" y="10"/>
            <a:ext cx="3540641" cy="6857990"/>
          </a:xfrm>
          <a:prstGeom prst="rect">
            <a:avLst/>
          </a:prstGeom>
        </p:spPr>
      </p:pic>
      <p:sp>
        <p:nvSpPr>
          <p:cNvPr id="3" name="Content Placeholder 2">
            <a:extLst>
              <a:ext uri="{FF2B5EF4-FFF2-40B4-BE49-F238E27FC236}">
                <a16:creationId xmlns:a16="http://schemas.microsoft.com/office/drawing/2014/main" id="{B2E3BC28-3B9E-23BF-2048-5A706EE86D90}"/>
              </a:ext>
            </a:extLst>
          </p:cNvPr>
          <p:cNvSpPr>
            <a:spLocks noGrp="1"/>
          </p:cNvSpPr>
          <p:nvPr>
            <p:ph idx="1"/>
          </p:nvPr>
        </p:nvSpPr>
        <p:spPr>
          <a:xfrm>
            <a:off x="3732028" y="1538102"/>
            <a:ext cx="8272130" cy="5139145"/>
          </a:xfrm>
        </p:spPr>
        <p:txBody>
          <a:bodyPr>
            <a:normAutofit lnSpcReduction="10000"/>
          </a:bodyPr>
          <a:lstStyle/>
          <a:p>
            <a:pPr marL="0" indent="0">
              <a:buNone/>
            </a:pPr>
            <a:r>
              <a:rPr lang="en-US" b="1" dirty="0">
                <a:effectLst/>
              </a:rPr>
              <a:t>Staffing Plan</a:t>
            </a:r>
            <a:endParaRPr lang="en-US" b="1" dirty="0"/>
          </a:p>
          <a:p>
            <a:r>
              <a:rPr lang="en-US" sz="2000" dirty="0">
                <a:effectLst/>
              </a:rPr>
              <a:t>We will require a team of highly skilled and experienced professionals to run our nursery business. Our staffing plan includes hiring the following personnel:</a:t>
            </a:r>
            <a:endParaRPr lang="en-US" sz="2000" dirty="0"/>
          </a:p>
          <a:p>
            <a:pPr marL="0" indent="0">
              <a:buNone/>
            </a:pPr>
            <a:r>
              <a:rPr lang="en-US" sz="2000" b="1" dirty="0">
                <a:solidFill>
                  <a:srgbClr val="FF0000"/>
                </a:solidFill>
                <a:effectLst/>
              </a:rPr>
              <a:t>Nursery Manager</a:t>
            </a:r>
            <a:r>
              <a:rPr lang="en-US" sz="2000" dirty="0">
                <a:effectLst/>
              </a:rPr>
              <a:t>,  </a:t>
            </a:r>
            <a:r>
              <a:rPr lang="en-US" sz="2000" b="1" dirty="0">
                <a:solidFill>
                  <a:srgbClr val="FF0000"/>
                </a:solidFill>
              </a:rPr>
              <a:t>Assistant Manager</a:t>
            </a:r>
            <a:r>
              <a:rPr lang="en-US" sz="2000" dirty="0">
                <a:effectLst/>
              </a:rPr>
              <a:t>, </a:t>
            </a:r>
            <a:r>
              <a:rPr lang="en-US" sz="2000" b="1" dirty="0">
                <a:solidFill>
                  <a:srgbClr val="FF0000"/>
                </a:solidFill>
                <a:effectLst/>
              </a:rPr>
              <a:t>Certified Teachers, employees</a:t>
            </a:r>
            <a:r>
              <a:rPr lang="en-US" sz="2000" dirty="0">
                <a:effectLst/>
              </a:rPr>
              <a:t>.</a:t>
            </a:r>
          </a:p>
          <a:p>
            <a:pPr marL="0" indent="0">
              <a:buNone/>
            </a:pPr>
            <a:r>
              <a:rPr lang="en-US" sz="2000" dirty="0">
                <a:effectLst/>
              </a:rPr>
              <a:t>We will conduct a rigorous hiring process to ensure that we select the most qualified candidates for these positions.</a:t>
            </a:r>
            <a:endParaRPr lang="en-US" sz="2000" dirty="0"/>
          </a:p>
          <a:p>
            <a:pPr marL="0" indent="0">
              <a:buNone/>
            </a:pPr>
            <a:r>
              <a:rPr lang="en-US" sz="3200" b="1" dirty="0">
                <a:effectLst/>
              </a:rPr>
              <a:t>Training Plan</a:t>
            </a:r>
            <a:endParaRPr lang="en-US" sz="3200" b="1" dirty="0"/>
          </a:p>
          <a:p>
            <a:r>
              <a:rPr lang="en-US" sz="2000" dirty="0">
                <a:effectLst/>
              </a:rPr>
              <a:t>Our training plan includes:</a:t>
            </a:r>
            <a:endParaRPr lang="en-US" sz="2000" dirty="0"/>
          </a:p>
          <a:p>
            <a:pPr>
              <a:buFont typeface="+mj-lt"/>
              <a:buAutoNum type="arabicPeriod"/>
            </a:pPr>
            <a:r>
              <a:rPr lang="en-US" sz="2000" dirty="0">
                <a:effectLst/>
              </a:rPr>
              <a:t>Orientation and onboarding for new staff members to familiarize them with our policies, procedures, and culture.</a:t>
            </a:r>
          </a:p>
          <a:p>
            <a:pPr>
              <a:buFont typeface="+mj-lt"/>
              <a:buAutoNum type="arabicPeriod"/>
            </a:pPr>
            <a:r>
              <a:rPr lang="en-US" sz="2000" dirty="0">
                <a:effectLst/>
              </a:rPr>
              <a:t>Ongoing professional development opportunities to enhance their skills and knowledge in early childhood education and care.</a:t>
            </a:r>
          </a:p>
          <a:p>
            <a:pPr>
              <a:buFont typeface="+mj-lt"/>
              <a:buAutoNum type="arabicPeriod"/>
            </a:pPr>
            <a:r>
              <a:rPr lang="en-US" sz="2000" dirty="0">
                <a:effectLst/>
              </a:rPr>
              <a:t>Regular performance evaluations to assess their progress and identify areas for improvement.</a:t>
            </a:r>
          </a:p>
          <a:p>
            <a:endParaRPr lang="en-GB" sz="800" dirty="0"/>
          </a:p>
        </p:txBody>
      </p:sp>
    </p:spTree>
    <p:extLst>
      <p:ext uri="{BB962C8B-B14F-4D97-AF65-F5344CB8AC3E}">
        <p14:creationId xmlns:p14="http://schemas.microsoft.com/office/powerpoint/2010/main" val="59545681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D009D6D5-DAC2-4A8B-A17A-E206B9012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BDA666B-4C4C-6D88-372A-20166165E118}"/>
              </a:ext>
            </a:extLst>
          </p:cNvPr>
          <p:cNvSpPr>
            <a:spLocks noGrp="1"/>
          </p:cNvSpPr>
          <p:nvPr>
            <p:ph type="title"/>
          </p:nvPr>
        </p:nvSpPr>
        <p:spPr>
          <a:xfrm>
            <a:off x="838201" y="365125"/>
            <a:ext cx="2511055" cy="623703"/>
          </a:xfrm>
        </p:spPr>
        <p:txBody>
          <a:bodyPr>
            <a:noAutofit/>
          </a:bodyPr>
          <a:lstStyle/>
          <a:p>
            <a:r>
              <a:rPr lang="en-GB" sz="7200" dirty="0"/>
              <a:t>Q&amp;A</a:t>
            </a:r>
          </a:p>
        </p:txBody>
      </p:sp>
      <p:sp>
        <p:nvSpPr>
          <p:cNvPr id="3" name="Content Placeholder 2">
            <a:extLst>
              <a:ext uri="{FF2B5EF4-FFF2-40B4-BE49-F238E27FC236}">
                <a16:creationId xmlns:a16="http://schemas.microsoft.com/office/drawing/2014/main" id="{A0FC9FB8-1377-E10C-2C85-1E93682BBD88}"/>
              </a:ext>
            </a:extLst>
          </p:cNvPr>
          <p:cNvSpPr>
            <a:spLocks noGrp="1"/>
          </p:cNvSpPr>
          <p:nvPr>
            <p:ph idx="1"/>
          </p:nvPr>
        </p:nvSpPr>
        <p:spPr>
          <a:xfrm>
            <a:off x="255182" y="1353953"/>
            <a:ext cx="5962784" cy="5138922"/>
          </a:xfrm>
        </p:spPr>
        <p:txBody>
          <a:bodyPr>
            <a:normAutofit lnSpcReduction="10000"/>
          </a:bodyPr>
          <a:lstStyle/>
          <a:p>
            <a:r>
              <a:rPr lang="en-US" sz="2000" b="1">
                <a:effectLst/>
              </a:rPr>
              <a:t>What is the expected timeline for the project?</a:t>
            </a:r>
            <a:endParaRPr lang="en-US" sz="2000" b="1"/>
          </a:p>
          <a:p>
            <a:pPr marL="0" indent="0">
              <a:buNone/>
            </a:pPr>
            <a:r>
              <a:rPr lang="en-US" sz="2000">
                <a:effectLst/>
              </a:rPr>
              <a:t>We anticipate that the project will take approximately 18 months from start to finish, with the nursery opening in the fall of the following year.</a:t>
            </a:r>
            <a:endParaRPr lang="en-US" sz="2000"/>
          </a:p>
          <a:p>
            <a:r>
              <a:rPr lang="en-US" sz="2000" b="1">
                <a:effectLst/>
              </a:rPr>
              <a:t>What is the target market for the nursery?</a:t>
            </a:r>
            <a:endParaRPr lang="en-US" sz="2000" b="1"/>
          </a:p>
          <a:p>
            <a:pPr marL="0" indent="0">
              <a:buNone/>
            </a:pPr>
            <a:r>
              <a:rPr lang="en-US" sz="2000">
                <a:effectLst/>
              </a:rPr>
              <a:t>Our target market is families with young children who are looking for high-quality, affordable childcare options in the area. We will also be catering to families who are interested in our educational programs and extracurricular activities.</a:t>
            </a:r>
            <a:endParaRPr lang="en-US" sz="2000"/>
          </a:p>
          <a:p>
            <a:r>
              <a:rPr lang="en-US" sz="2000" b="1">
                <a:effectLst/>
              </a:rPr>
              <a:t>What sets your nursery apart from others in the area?</a:t>
            </a:r>
            <a:endParaRPr lang="en-US" sz="2000" b="1"/>
          </a:p>
          <a:p>
            <a:pPr marL="0" indent="0">
              <a:buNone/>
            </a:pPr>
            <a:r>
              <a:rPr lang="en-US" sz="2000">
                <a:effectLst/>
              </a:rPr>
              <a:t>Our nursery will offer a unique blend of educational programming and extracurricular activities that will set us apart from other childcare providers in the area. Additionally, our focus on sustainability and environmental responsibility will appeal to families who are interested in eco-friendly options for their children.</a:t>
            </a:r>
            <a:endParaRPr lang="en-US" sz="2000"/>
          </a:p>
          <a:p>
            <a:endParaRPr lang="en-GB" sz="2000"/>
          </a:p>
        </p:txBody>
      </p:sp>
      <p:pic>
        <p:nvPicPr>
          <p:cNvPr id="5" name="Picture 4" descr="Pencil Crayons on a blue background">
            <a:extLst>
              <a:ext uri="{FF2B5EF4-FFF2-40B4-BE49-F238E27FC236}">
                <a16:creationId xmlns:a16="http://schemas.microsoft.com/office/drawing/2014/main" id="{51ADBB68-3758-D442-E7AF-71FE8C198D48}"/>
              </a:ext>
            </a:extLst>
          </p:cNvPr>
          <p:cNvPicPr>
            <a:picLocks noChangeAspect="1"/>
          </p:cNvPicPr>
          <p:nvPr/>
        </p:nvPicPr>
        <p:blipFill rotWithShape="1">
          <a:blip r:embed="rId2"/>
          <a:srcRect l="21150" r="13640"/>
          <a:stretch/>
        </p:blipFill>
        <p:spPr>
          <a:xfrm>
            <a:off x="6229215" y="10"/>
            <a:ext cx="5962785"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Tree>
    <p:extLst>
      <p:ext uri="{BB962C8B-B14F-4D97-AF65-F5344CB8AC3E}">
        <p14:creationId xmlns:p14="http://schemas.microsoft.com/office/powerpoint/2010/main" val="224099870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1CDD8E39-EA14-4679-9655-1BFF5A7B63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erial view of a highway near the ocean">
            <a:extLst>
              <a:ext uri="{FF2B5EF4-FFF2-40B4-BE49-F238E27FC236}">
                <a16:creationId xmlns:a16="http://schemas.microsoft.com/office/drawing/2014/main" id="{342765DB-17B5-64EE-1A1C-CB167FEB8A63}"/>
              </a:ext>
            </a:extLst>
          </p:cNvPr>
          <p:cNvPicPr>
            <a:picLocks noChangeAspect="1"/>
          </p:cNvPicPr>
          <p:nvPr/>
        </p:nvPicPr>
        <p:blipFill rotWithShape="1">
          <a:blip r:embed="rId2"/>
          <a:srcRect t="5858" b="19142"/>
          <a:stretch/>
        </p:blipFill>
        <p:spPr>
          <a:xfrm>
            <a:off x="20" y="10"/>
            <a:ext cx="12191980" cy="6857990"/>
          </a:xfrm>
          <a:custGeom>
            <a:avLst/>
            <a:gdLst/>
            <a:ahLst/>
            <a:cxnLst/>
            <a:rect l="l" t="t" r="r" b="b"/>
            <a:pathLst>
              <a:path w="12192000" h="6858000">
                <a:moveTo>
                  <a:pt x="0" y="0"/>
                </a:moveTo>
                <a:lnTo>
                  <a:pt x="12192000" y="0"/>
                </a:lnTo>
                <a:lnTo>
                  <a:pt x="12192000" y="6858000"/>
                </a:lnTo>
                <a:lnTo>
                  <a:pt x="11560655" y="6858000"/>
                </a:lnTo>
                <a:lnTo>
                  <a:pt x="11572884" y="6759738"/>
                </a:lnTo>
                <a:cubicBezTo>
                  <a:pt x="11663744" y="6693104"/>
                  <a:pt x="11749315" y="6619456"/>
                  <a:pt x="11812292" y="6532282"/>
                </a:cubicBezTo>
                <a:cubicBezTo>
                  <a:pt x="11851232" y="6478675"/>
                  <a:pt x="11886807" y="6425068"/>
                  <a:pt x="11956995" y="6386992"/>
                </a:cubicBezTo>
                <a:cubicBezTo>
                  <a:pt x="11918054" y="6334888"/>
                  <a:pt x="11851232" y="6322863"/>
                  <a:pt x="11801234" y="6284788"/>
                </a:cubicBezTo>
                <a:cubicBezTo>
                  <a:pt x="11797390" y="6253224"/>
                  <a:pt x="11876711" y="6262743"/>
                  <a:pt x="11856520" y="6193604"/>
                </a:cubicBezTo>
                <a:cubicBezTo>
                  <a:pt x="11829119" y="6101419"/>
                  <a:pt x="11858923" y="5996209"/>
                  <a:pt x="11722875" y="5956630"/>
                </a:cubicBezTo>
                <a:cubicBezTo>
                  <a:pt x="11686819" y="5866950"/>
                  <a:pt x="11676724" y="5723664"/>
                  <a:pt x="11763258" y="5635988"/>
                </a:cubicBezTo>
                <a:cubicBezTo>
                  <a:pt x="11892094" y="5505226"/>
                  <a:pt x="11871424" y="5422059"/>
                  <a:pt x="11706050" y="5351418"/>
                </a:cubicBezTo>
                <a:cubicBezTo>
                  <a:pt x="11684896" y="5342400"/>
                  <a:pt x="11707491" y="4786287"/>
                  <a:pt x="11697876" y="4763241"/>
                </a:cubicBezTo>
                <a:cubicBezTo>
                  <a:pt x="11713260" y="4731677"/>
                  <a:pt x="11749315" y="4739192"/>
                  <a:pt x="11776236" y="4730675"/>
                </a:cubicBezTo>
                <a:cubicBezTo>
                  <a:pt x="11894018" y="4694603"/>
                  <a:pt x="11897864" y="4694603"/>
                  <a:pt x="11868540" y="4584884"/>
                </a:cubicBezTo>
                <a:cubicBezTo>
                  <a:pt x="11859884" y="4551817"/>
                  <a:pt x="11880076" y="4538289"/>
                  <a:pt x="11898825" y="4517749"/>
                </a:cubicBezTo>
                <a:cubicBezTo>
                  <a:pt x="11969013" y="4441095"/>
                  <a:pt x="11969494" y="4440094"/>
                  <a:pt x="11897864" y="4375464"/>
                </a:cubicBezTo>
                <a:cubicBezTo>
                  <a:pt x="11877192" y="4356928"/>
                  <a:pt x="11863252" y="4336887"/>
                  <a:pt x="11854116" y="4311838"/>
                </a:cubicBezTo>
                <a:cubicBezTo>
                  <a:pt x="11837290" y="4266245"/>
                  <a:pt x="11837771" y="4228169"/>
                  <a:pt x="11901709" y="4203620"/>
                </a:cubicBezTo>
                <a:cubicBezTo>
                  <a:pt x="11946418" y="4186086"/>
                  <a:pt x="11971897" y="4166044"/>
                  <a:pt x="11974782" y="4114442"/>
                </a:cubicBezTo>
                <a:cubicBezTo>
                  <a:pt x="11976706" y="4071355"/>
                  <a:pt x="11981993" y="4043299"/>
                  <a:pt x="11932476" y="4024762"/>
                </a:cubicBezTo>
                <a:cubicBezTo>
                  <a:pt x="11892576" y="4009732"/>
                  <a:pt x="11881038" y="3977668"/>
                  <a:pt x="11885365" y="3939592"/>
                </a:cubicBezTo>
                <a:cubicBezTo>
                  <a:pt x="11895460" y="3846405"/>
                  <a:pt x="11841137" y="3791796"/>
                  <a:pt x="11751719" y="3749211"/>
                </a:cubicBezTo>
                <a:cubicBezTo>
                  <a:pt x="11666628" y="3708629"/>
                  <a:pt x="11592115" y="3654019"/>
                  <a:pt x="11513754" y="3604420"/>
                </a:cubicBezTo>
                <a:cubicBezTo>
                  <a:pt x="11426740" y="3549310"/>
                  <a:pt x="11325786" y="3516243"/>
                  <a:pt x="11220504" y="3488188"/>
                </a:cubicBezTo>
                <a:cubicBezTo>
                  <a:pt x="11239734" y="3448108"/>
                  <a:pt x="11306076" y="3470653"/>
                  <a:pt x="11312805" y="3414541"/>
                </a:cubicBezTo>
                <a:cubicBezTo>
                  <a:pt x="11148394" y="3366945"/>
                  <a:pt x="10991193" y="3295301"/>
                  <a:pt x="10805146" y="3277767"/>
                </a:cubicBezTo>
                <a:cubicBezTo>
                  <a:pt x="10955618" y="3286784"/>
                  <a:pt x="11092147" y="3222154"/>
                  <a:pt x="11234926" y="3203117"/>
                </a:cubicBezTo>
                <a:cubicBezTo>
                  <a:pt x="11248386" y="3171554"/>
                  <a:pt x="11217140" y="3179569"/>
                  <a:pt x="11204640" y="3174060"/>
                </a:cubicBezTo>
                <a:cubicBezTo>
                  <a:pt x="11192140" y="3168047"/>
                  <a:pt x="11176757" y="3166042"/>
                  <a:pt x="11174834" y="3143498"/>
                </a:cubicBezTo>
                <a:cubicBezTo>
                  <a:pt x="11243580" y="3110932"/>
                  <a:pt x="11329632" y="3132475"/>
                  <a:pt x="11400780" y="3099410"/>
                </a:cubicBezTo>
                <a:cubicBezTo>
                  <a:pt x="11384916" y="3051314"/>
                  <a:pt x="11323382" y="3080371"/>
                  <a:pt x="11297902" y="3041793"/>
                </a:cubicBezTo>
                <a:cubicBezTo>
                  <a:pt x="11364246" y="3034780"/>
                  <a:pt x="11425779" y="3031774"/>
                  <a:pt x="11485870" y="3021253"/>
                </a:cubicBezTo>
                <a:cubicBezTo>
                  <a:pt x="11532984" y="3013236"/>
                  <a:pt x="11545964" y="2972154"/>
                  <a:pt x="11513754" y="2944098"/>
                </a:cubicBezTo>
                <a:cubicBezTo>
                  <a:pt x="11484909" y="2919049"/>
                  <a:pt x="11442604" y="2917044"/>
                  <a:pt x="11405107" y="2906523"/>
                </a:cubicBezTo>
                <a:cubicBezTo>
                  <a:pt x="11137817" y="2833377"/>
                  <a:pt x="10857066" y="2809829"/>
                  <a:pt x="10572950" y="2803317"/>
                </a:cubicBezTo>
                <a:cubicBezTo>
                  <a:pt x="10117210" y="2792795"/>
                  <a:pt x="9660028" y="2793297"/>
                  <a:pt x="9205250" y="2778767"/>
                </a:cubicBezTo>
                <a:cubicBezTo>
                  <a:pt x="8996489" y="2772379"/>
                  <a:pt x="8788540" y="2761765"/>
                  <a:pt x="8579578" y="2759181"/>
                </a:cubicBezTo>
                <a:cubicBezTo>
                  <a:pt x="8509922" y="2758320"/>
                  <a:pt x="8440155" y="2758352"/>
                  <a:pt x="8370208" y="2759730"/>
                </a:cubicBezTo>
                <a:cubicBezTo>
                  <a:pt x="8070708" y="2765742"/>
                  <a:pt x="7771690" y="2764238"/>
                  <a:pt x="7470748" y="2819849"/>
                </a:cubicBezTo>
                <a:cubicBezTo>
                  <a:pt x="7316911" y="2848407"/>
                  <a:pt x="7156825" y="2838887"/>
                  <a:pt x="7001547" y="2861432"/>
                </a:cubicBezTo>
                <a:cubicBezTo>
                  <a:pt x="6765024" y="2896002"/>
                  <a:pt x="6528501" y="2936583"/>
                  <a:pt x="6295343" y="2988688"/>
                </a:cubicBezTo>
                <a:cubicBezTo>
                  <a:pt x="6222271" y="3005220"/>
                  <a:pt x="6131892" y="3015241"/>
                  <a:pt x="6075166" y="3078367"/>
                </a:cubicBezTo>
                <a:cubicBezTo>
                  <a:pt x="5985266" y="3038288"/>
                  <a:pt x="5929502" y="3113938"/>
                  <a:pt x="5859314" y="3139490"/>
                </a:cubicBezTo>
                <a:cubicBezTo>
                  <a:pt x="5831912" y="3149510"/>
                  <a:pt x="5795857" y="3163538"/>
                  <a:pt x="5800183" y="3195101"/>
                </a:cubicBezTo>
                <a:cubicBezTo>
                  <a:pt x="5804030" y="3234680"/>
                  <a:pt x="5844410" y="3260231"/>
                  <a:pt x="5882870" y="3252215"/>
                </a:cubicBezTo>
                <a:cubicBezTo>
                  <a:pt x="6002574" y="3227164"/>
                  <a:pt x="6109777" y="3283277"/>
                  <a:pt x="6232848" y="3274760"/>
                </a:cubicBezTo>
                <a:cubicBezTo>
                  <a:pt x="6125643" y="3298808"/>
                  <a:pt x="6018918" y="3323358"/>
                  <a:pt x="5911715" y="3347407"/>
                </a:cubicBezTo>
                <a:cubicBezTo>
                  <a:pt x="6070839" y="3366444"/>
                  <a:pt x="6227559" y="3332376"/>
                  <a:pt x="6384279" y="3312836"/>
                </a:cubicBezTo>
                <a:cubicBezTo>
                  <a:pt x="6434757" y="3306824"/>
                  <a:pt x="6513117" y="3260732"/>
                  <a:pt x="6526097" y="3325362"/>
                </a:cubicBezTo>
                <a:cubicBezTo>
                  <a:pt x="6534750" y="3368448"/>
                  <a:pt x="6450622" y="3371454"/>
                  <a:pt x="6403028" y="3383478"/>
                </a:cubicBezTo>
                <a:cubicBezTo>
                  <a:pt x="6192945" y="3435081"/>
                  <a:pt x="5979497" y="3465141"/>
                  <a:pt x="5767013" y="3500713"/>
                </a:cubicBezTo>
                <a:cubicBezTo>
                  <a:pt x="5746822" y="3504220"/>
                  <a:pt x="5720381" y="3501214"/>
                  <a:pt x="5706920" y="3511233"/>
                </a:cubicBezTo>
                <a:cubicBezTo>
                  <a:pt x="5598272" y="3591895"/>
                  <a:pt x="5460782" y="3618449"/>
                  <a:pt x="5310793" y="3677066"/>
                </a:cubicBezTo>
                <a:cubicBezTo>
                  <a:pt x="5405498" y="3704622"/>
                  <a:pt x="5469435" y="3648007"/>
                  <a:pt x="5548276" y="3660533"/>
                </a:cubicBezTo>
                <a:cubicBezTo>
                  <a:pt x="5467993" y="3721154"/>
                  <a:pt x="5374730" y="3732677"/>
                  <a:pt x="5293005" y="3765743"/>
                </a:cubicBezTo>
                <a:cubicBezTo>
                  <a:pt x="5234355" y="3789291"/>
                  <a:pt x="5016580" y="3862938"/>
                  <a:pt x="4983410" y="3883981"/>
                </a:cubicBezTo>
                <a:cubicBezTo>
                  <a:pt x="4883416" y="3949110"/>
                  <a:pt x="4756501" y="3979672"/>
                  <a:pt x="4674775" y="4068850"/>
                </a:cubicBezTo>
                <a:cubicBezTo>
                  <a:pt x="4617087" y="4131477"/>
                  <a:pt x="4520939" y="4119952"/>
                  <a:pt x="4453155" y="4163539"/>
                </a:cubicBezTo>
                <a:cubicBezTo>
                  <a:pt x="4429119" y="4204622"/>
                  <a:pt x="4475751" y="4215143"/>
                  <a:pt x="4492095" y="4237188"/>
                </a:cubicBezTo>
                <a:cubicBezTo>
                  <a:pt x="4513728" y="4266746"/>
                  <a:pt x="4475269" y="4283280"/>
                  <a:pt x="4464213" y="4318851"/>
                </a:cubicBezTo>
                <a:cubicBezTo>
                  <a:pt x="4591608" y="4278771"/>
                  <a:pt x="4713234" y="4255223"/>
                  <a:pt x="4857456" y="4241696"/>
                </a:cubicBezTo>
                <a:cubicBezTo>
                  <a:pt x="4809862" y="4299311"/>
                  <a:pt x="4752174" y="4274261"/>
                  <a:pt x="4713234" y="4295303"/>
                </a:cubicBezTo>
                <a:cubicBezTo>
                  <a:pt x="4687756" y="4308830"/>
                  <a:pt x="4648816" y="4314843"/>
                  <a:pt x="4656026" y="4348410"/>
                </a:cubicBezTo>
                <a:cubicBezTo>
                  <a:pt x="4661795" y="4374963"/>
                  <a:pt x="4694486" y="4371456"/>
                  <a:pt x="4718523" y="4368951"/>
                </a:cubicBezTo>
                <a:cubicBezTo>
                  <a:pt x="4810825" y="4359433"/>
                  <a:pt x="4900722" y="4356425"/>
                  <a:pt x="4989178" y="4420054"/>
                </a:cubicBezTo>
                <a:cubicBezTo>
                  <a:pt x="4764193" y="4512739"/>
                  <a:pt x="4505557" y="4473661"/>
                  <a:pt x="4304127" y="4609933"/>
                </a:cubicBezTo>
                <a:cubicBezTo>
                  <a:pt x="4332491" y="4652018"/>
                  <a:pt x="4372871" y="4629473"/>
                  <a:pt x="4402677" y="4624463"/>
                </a:cubicBezTo>
                <a:cubicBezTo>
                  <a:pt x="4598338" y="4590394"/>
                  <a:pt x="5297331" y="4651016"/>
                  <a:pt x="5398287" y="4608430"/>
                </a:cubicBezTo>
                <a:cubicBezTo>
                  <a:pt x="5460301" y="4582379"/>
                  <a:pt x="5525682" y="4569853"/>
                  <a:pt x="5592504" y="4585886"/>
                </a:cubicBezTo>
                <a:cubicBezTo>
                  <a:pt x="5656923" y="4601416"/>
                  <a:pt x="5640578" y="4819353"/>
                  <a:pt x="5411266" y="4964142"/>
                </a:cubicBezTo>
                <a:cubicBezTo>
                  <a:pt x="5378575" y="4984684"/>
                  <a:pt x="5524721" y="5014244"/>
                  <a:pt x="5480493" y="5031277"/>
                </a:cubicBezTo>
                <a:cubicBezTo>
                  <a:pt x="5445880" y="5044804"/>
                  <a:pt x="5276179" y="5037289"/>
                  <a:pt x="5233393" y="5047810"/>
                </a:cubicBezTo>
                <a:cubicBezTo>
                  <a:pt x="5216567" y="5052318"/>
                  <a:pt x="4701216" y="5221157"/>
                  <a:pt x="4750251" y="5256728"/>
                </a:cubicBezTo>
                <a:cubicBezTo>
                  <a:pt x="4896877" y="5363441"/>
                  <a:pt x="5388190" y="5558833"/>
                  <a:pt x="4508440" y="5624965"/>
                </a:cubicBezTo>
                <a:cubicBezTo>
                  <a:pt x="4536323" y="5663542"/>
                  <a:pt x="4613241" y="5638994"/>
                  <a:pt x="4602665" y="5706629"/>
                </a:cubicBezTo>
                <a:cubicBezTo>
                  <a:pt x="4485845" y="5743202"/>
                  <a:pt x="4350758" y="5741198"/>
                  <a:pt x="4215189" y="5797811"/>
                </a:cubicBezTo>
                <a:cubicBezTo>
                  <a:pt x="4276245" y="5838893"/>
                  <a:pt x="4346432" y="5813844"/>
                  <a:pt x="4407966" y="5826870"/>
                </a:cubicBezTo>
                <a:cubicBezTo>
                  <a:pt x="4373353" y="5878473"/>
                  <a:pt x="4313741" y="5870457"/>
                  <a:pt x="4265186" y="5881478"/>
                </a:cubicBezTo>
                <a:cubicBezTo>
                  <a:pt x="4220479" y="5892001"/>
                  <a:pt x="4125774" y="5981680"/>
                  <a:pt x="4145964" y="5977170"/>
                </a:cubicBezTo>
                <a:cubicBezTo>
                  <a:pt x="4332971" y="5937091"/>
                  <a:pt x="4522862" y="5948113"/>
                  <a:pt x="4710350" y="5909035"/>
                </a:cubicBezTo>
                <a:cubicBezTo>
                  <a:pt x="4772366" y="5896009"/>
                  <a:pt x="4842554" y="5870958"/>
                  <a:pt x="4870916" y="5949616"/>
                </a:cubicBezTo>
                <a:cubicBezTo>
                  <a:pt x="4879571" y="5972663"/>
                  <a:pt x="4873320" y="5980177"/>
                  <a:pt x="4960333" y="5949115"/>
                </a:cubicBezTo>
                <a:cubicBezTo>
                  <a:pt x="4994466" y="5937091"/>
                  <a:pt x="5039656" y="5924065"/>
                  <a:pt x="5073788" y="5953623"/>
                </a:cubicBezTo>
                <a:cubicBezTo>
                  <a:pt x="5052154" y="5990698"/>
                  <a:pt x="5010331" y="5979675"/>
                  <a:pt x="4979084" y="5990197"/>
                </a:cubicBezTo>
                <a:cubicBezTo>
                  <a:pt x="4896397" y="6017250"/>
                  <a:pt x="5180513" y="6120457"/>
                  <a:pt x="5100228" y="6151519"/>
                </a:cubicBezTo>
                <a:cubicBezTo>
                  <a:pt x="4935817" y="6215148"/>
                  <a:pt x="4832938" y="6196611"/>
                  <a:pt x="4666602" y="6266250"/>
                </a:cubicBezTo>
                <a:cubicBezTo>
                  <a:pt x="4723331" y="6264746"/>
                  <a:pt x="4706024" y="6288795"/>
                  <a:pt x="4762750" y="6288795"/>
                </a:cubicBezTo>
                <a:cubicBezTo>
                  <a:pt x="4788229" y="6288795"/>
                  <a:pt x="4815151" y="6294807"/>
                  <a:pt x="4815151" y="6322363"/>
                </a:cubicBezTo>
                <a:cubicBezTo>
                  <a:pt x="4815151" y="6348414"/>
                  <a:pt x="4516613" y="6491199"/>
                  <a:pt x="4558918" y="6504727"/>
                </a:cubicBezTo>
                <a:cubicBezTo>
                  <a:pt x="4674295" y="6541299"/>
                  <a:pt x="4970431" y="6429075"/>
                  <a:pt x="4899280" y="6480679"/>
                </a:cubicBezTo>
                <a:cubicBezTo>
                  <a:pt x="4791114" y="6559337"/>
                  <a:pt x="4774769" y="6574868"/>
                  <a:pt x="4692563" y="6586391"/>
                </a:cubicBezTo>
                <a:cubicBezTo>
                  <a:pt x="4621894" y="6596411"/>
                  <a:pt x="4373353" y="6816352"/>
                  <a:pt x="4303645" y="6834888"/>
                </a:cubicBezTo>
                <a:cubicBezTo>
                  <a:pt x="4288262" y="6838896"/>
                  <a:pt x="4291687" y="6845065"/>
                  <a:pt x="4307829" y="6852361"/>
                </a:cubicBezTo>
                <a:lnTo>
                  <a:pt x="4323786" y="6858000"/>
                </a:lnTo>
                <a:lnTo>
                  <a:pt x="0" y="6858000"/>
                </a:lnTo>
                <a:close/>
              </a:path>
            </a:pathLst>
          </a:custGeom>
        </p:spPr>
      </p:pic>
      <p:sp>
        <p:nvSpPr>
          <p:cNvPr id="3" name="Content Placeholder 2">
            <a:extLst>
              <a:ext uri="{FF2B5EF4-FFF2-40B4-BE49-F238E27FC236}">
                <a16:creationId xmlns:a16="http://schemas.microsoft.com/office/drawing/2014/main" id="{8E5D13A8-9969-9483-CFF7-E2BCB9DBEC0F}"/>
              </a:ext>
            </a:extLst>
          </p:cNvPr>
          <p:cNvSpPr>
            <a:spLocks noGrp="1"/>
          </p:cNvSpPr>
          <p:nvPr>
            <p:ph idx="1"/>
          </p:nvPr>
        </p:nvSpPr>
        <p:spPr>
          <a:xfrm>
            <a:off x="5695384" y="4029739"/>
            <a:ext cx="5552089" cy="1647825"/>
          </a:xfrm>
        </p:spPr>
        <p:txBody>
          <a:bodyPr>
            <a:normAutofit fontScale="85000" lnSpcReduction="10000"/>
          </a:bodyPr>
          <a:lstStyle/>
          <a:p>
            <a:pPr marL="0" indent="0">
              <a:buNone/>
            </a:pPr>
            <a:r>
              <a:rPr lang="en-GB" sz="11500" dirty="0"/>
              <a:t>Thank you </a:t>
            </a:r>
          </a:p>
        </p:txBody>
      </p:sp>
    </p:spTree>
    <p:extLst>
      <p:ext uri="{BB962C8B-B14F-4D97-AF65-F5344CB8AC3E}">
        <p14:creationId xmlns:p14="http://schemas.microsoft.com/office/powerpoint/2010/main" val="414261044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CE0211-84C4-CC32-8DF0-A8AD8B7E8B78}"/>
              </a:ext>
            </a:extLst>
          </p:cNvPr>
          <p:cNvSpPr>
            <a:spLocks noGrp="1"/>
          </p:cNvSpPr>
          <p:nvPr>
            <p:ph type="title"/>
          </p:nvPr>
        </p:nvSpPr>
        <p:spPr/>
        <p:txBody>
          <a:bodyPr/>
          <a:lstStyle/>
          <a:p>
            <a:r>
              <a:rPr lang="en-GB" dirty="0"/>
              <a:t>References </a:t>
            </a:r>
          </a:p>
        </p:txBody>
      </p:sp>
      <p:sp>
        <p:nvSpPr>
          <p:cNvPr id="3" name="Content Placeholder 2">
            <a:extLst>
              <a:ext uri="{FF2B5EF4-FFF2-40B4-BE49-F238E27FC236}">
                <a16:creationId xmlns:a16="http://schemas.microsoft.com/office/drawing/2014/main" id="{2BE5937D-A7FA-D43E-4EF6-99FBD5336744}"/>
              </a:ext>
            </a:extLst>
          </p:cNvPr>
          <p:cNvSpPr>
            <a:spLocks noGrp="1"/>
          </p:cNvSpPr>
          <p:nvPr>
            <p:ph idx="1"/>
          </p:nvPr>
        </p:nvSpPr>
        <p:spPr/>
        <p:txBody>
          <a:bodyPr>
            <a:normAutofit/>
          </a:bodyPr>
          <a:lstStyle/>
          <a:p>
            <a:pPr marL="0" indent="0">
              <a:buNone/>
            </a:pPr>
            <a:r>
              <a:rPr lang="en-US" sz="1600" i="0" dirty="0">
                <a:solidFill>
                  <a:srgbClr val="575757"/>
                </a:solidFill>
                <a:effectLst/>
              </a:rPr>
              <a:t>Project Management Institute (2013). A guide to the project management body of knowledge (PMBOK</a:t>
            </a:r>
            <a:r>
              <a:rPr lang="en-US" sz="1600" i="0" baseline="30000" dirty="0">
                <a:solidFill>
                  <a:srgbClr val="575757"/>
                </a:solidFill>
                <a:effectLst/>
              </a:rPr>
              <a:t>®</a:t>
            </a:r>
            <a:r>
              <a:rPr lang="en-US" sz="1600" i="0" dirty="0">
                <a:solidFill>
                  <a:srgbClr val="575757"/>
                </a:solidFill>
                <a:effectLst/>
              </a:rPr>
              <a:t> guide) – Fifth edition, Newtown Square, PA: Author.</a:t>
            </a:r>
          </a:p>
          <a:p>
            <a:pPr marL="0" indent="0">
              <a:buNone/>
            </a:pPr>
            <a:r>
              <a:rPr lang="en-US" sz="1600" i="0" dirty="0">
                <a:solidFill>
                  <a:srgbClr val="575757"/>
                </a:solidFill>
                <a:effectLst/>
              </a:rPr>
              <a:t>Burek, P. (2013). The ABC basics of the WBS Paul Burek. Paper presented at PMI® Global Congress 2013—North America, New Orleans, LA. Newtown Square, PA: Project Management Institute.  </a:t>
            </a:r>
          </a:p>
          <a:p>
            <a:pPr marL="0" indent="0">
              <a:buNone/>
            </a:pPr>
            <a:r>
              <a:rPr lang="en-GB" sz="1600" i="0" dirty="0">
                <a:solidFill>
                  <a:srgbClr val="222222"/>
                </a:solidFill>
                <a:effectLst/>
              </a:rPr>
              <a:t>Al-</a:t>
            </a:r>
            <a:r>
              <a:rPr lang="en-GB" sz="1600" i="0" dirty="0" err="1">
                <a:solidFill>
                  <a:srgbClr val="222222"/>
                </a:solidFill>
                <a:effectLst/>
              </a:rPr>
              <a:t>Rubaiei</a:t>
            </a:r>
            <a:r>
              <a:rPr lang="en-GB" sz="1600" i="0" dirty="0">
                <a:solidFill>
                  <a:srgbClr val="222222"/>
                </a:solidFill>
                <a:effectLst/>
              </a:rPr>
              <a:t>, Q.H.S, </a:t>
            </a:r>
            <a:r>
              <a:rPr lang="en-GB" sz="1600" i="0" dirty="0" err="1">
                <a:solidFill>
                  <a:srgbClr val="222222"/>
                </a:solidFill>
                <a:effectLst/>
              </a:rPr>
              <a:t>Nifa</a:t>
            </a:r>
            <a:r>
              <a:rPr lang="en-GB" sz="1600" i="0" dirty="0">
                <a:solidFill>
                  <a:srgbClr val="222222"/>
                </a:solidFill>
                <a:effectLst/>
              </a:rPr>
              <a:t>, F.A.A. and Musa, S (2018) ‘Project scope management through multiple perspectives: A critical review of concepts’. In </a:t>
            </a:r>
            <a:r>
              <a:rPr lang="en-GB" sz="1600" i="1" dirty="0">
                <a:solidFill>
                  <a:srgbClr val="222222"/>
                </a:solidFill>
                <a:effectLst/>
              </a:rPr>
              <a:t>AIP Conference Proceedings</a:t>
            </a:r>
            <a:r>
              <a:rPr lang="en-GB" sz="1600" i="0" dirty="0">
                <a:solidFill>
                  <a:srgbClr val="222222"/>
                </a:solidFill>
                <a:effectLst/>
              </a:rPr>
              <a:t> (Vol. 2016, No. 1). AIP Publishing.</a:t>
            </a:r>
          </a:p>
          <a:p>
            <a:pPr marL="0" indent="0">
              <a:buNone/>
            </a:pPr>
            <a:r>
              <a:rPr lang="en-GB" sz="1600" i="0" dirty="0" err="1">
                <a:solidFill>
                  <a:srgbClr val="222222"/>
                </a:solidFill>
                <a:effectLst/>
              </a:rPr>
              <a:t>Lampa</a:t>
            </a:r>
            <a:r>
              <a:rPr lang="en-GB" sz="1600" i="0" dirty="0">
                <a:solidFill>
                  <a:srgbClr val="222222"/>
                </a:solidFill>
                <a:effectLst/>
              </a:rPr>
              <a:t>, I.L, de </a:t>
            </a:r>
            <a:r>
              <a:rPr lang="en-GB" sz="1600" i="0" dirty="0" err="1">
                <a:solidFill>
                  <a:srgbClr val="222222"/>
                </a:solidFill>
                <a:effectLst/>
              </a:rPr>
              <a:t>Godoi</a:t>
            </a:r>
            <a:r>
              <a:rPr lang="en-GB" sz="1600" i="0" dirty="0">
                <a:solidFill>
                  <a:srgbClr val="222222"/>
                </a:solidFill>
                <a:effectLst/>
              </a:rPr>
              <a:t> </a:t>
            </a:r>
            <a:r>
              <a:rPr lang="en-GB" sz="1600" i="0" dirty="0" err="1">
                <a:solidFill>
                  <a:srgbClr val="222222"/>
                </a:solidFill>
                <a:effectLst/>
              </a:rPr>
              <a:t>Contessoto</a:t>
            </a:r>
            <a:r>
              <a:rPr lang="en-GB" sz="1600" i="0" dirty="0">
                <a:solidFill>
                  <a:srgbClr val="222222"/>
                </a:solidFill>
                <a:effectLst/>
              </a:rPr>
              <a:t>, A, Amorim, A.R, </a:t>
            </a:r>
            <a:r>
              <a:rPr lang="en-GB" sz="1600" i="0" dirty="0" err="1">
                <a:solidFill>
                  <a:srgbClr val="222222"/>
                </a:solidFill>
                <a:effectLst/>
              </a:rPr>
              <a:t>Zafalon</a:t>
            </a:r>
            <a:r>
              <a:rPr lang="en-GB" sz="1600" i="0" dirty="0">
                <a:solidFill>
                  <a:srgbClr val="222222"/>
                </a:solidFill>
                <a:effectLst/>
              </a:rPr>
              <a:t>, G.F.D, </a:t>
            </a:r>
            <a:r>
              <a:rPr lang="en-GB" sz="1600" i="0" dirty="0" err="1">
                <a:solidFill>
                  <a:srgbClr val="222222"/>
                </a:solidFill>
                <a:effectLst/>
              </a:rPr>
              <a:t>Valêncio</a:t>
            </a:r>
            <a:r>
              <a:rPr lang="en-GB" sz="1600" i="0" dirty="0">
                <a:solidFill>
                  <a:srgbClr val="222222"/>
                </a:solidFill>
                <a:effectLst/>
              </a:rPr>
              <a:t>, C.R. and De Souza, R.C.G. (2017) ‘Project scope management: a strategy oriented to the requirements engineering’. In </a:t>
            </a:r>
            <a:r>
              <a:rPr lang="en-GB" sz="1600" i="1" dirty="0">
                <a:solidFill>
                  <a:srgbClr val="222222"/>
                </a:solidFill>
                <a:effectLst/>
              </a:rPr>
              <a:t>International Conference on Enterprise Information Systems,</a:t>
            </a:r>
            <a:r>
              <a:rPr lang="en-GB" sz="1600" i="0" dirty="0">
                <a:solidFill>
                  <a:srgbClr val="222222"/>
                </a:solidFill>
                <a:effectLst/>
              </a:rPr>
              <a:t> (pp. 370-378). </a:t>
            </a:r>
            <a:r>
              <a:rPr lang="en-GB" sz="1600" i="0" dirty="0" err="1">
                <a:solidFill>
                  <a:srgbClr val="222222"/>
                </a:solidFill>
                <a:effectLst/>
              </a:rPr>
              <a:t>Scitepress</a:t>
            </a:r>
            <a:r>
              <a:rPr lang="en-GB" sz="1600" i="0" dirty="0">
                <a:solidFill>
                  <a:srgbClr val="222222"/>
                </a:solidFill>
                <a:effectLst/>
              </a:rPr>
              <a:t>. </a:t>
            </a:r>
          </a:p>
          <a:p>
            <a:pPr marL="0" indent="0">
              <a:buNone/>
            </a:pPr>
            <a:r>
              <a:rPr lang="en-US" sz="1600" i="0" dirty="0">
                <a:solidFill>
                  <a:srgbClr val="222222"/>
                </a:solidFill>
                <a:effectLst/>
              </a:rPr>
              <a:t>Sarkar, D. and Hinds, T.J. (2022)GIFTS: Introducing Quad Chart to Reinforce Technical Communication Skills. In </a:t>
            </a:r>
            <a:r>
              <a:rPr lang="en-US" sz="1600" i="1" dirty="0">
                <a:solidFill>
                  <a:srgbClr val="222222"/>
                </a:solidFill>
                <a:effectLst/>
              </a:rPr>
              <a:t>2022 First-Year Engineering Experience</a:t>
            </a:r>
            <a:r>
              <a:rPr lang="en-US" sz="1600" i="0" dirty="0">
                <a:solidFill>
                  <a:srgbClr val="222222"/>
                </a:solidFill>
                <a:effectLst/>
              </a:rPr>
              <a:t>.</a:t>
            </a:r>
          </a:p>
          <a:p>
            <a:pPr marL="0" indent="0">
              <a:buNone/>
            </a:pPr>
            <a:r>
              <a:rPr lang="en-US" sz="1600" dirty="0">
                <a:solidFill>
                  <a:srgbClr val="222222"/>
                </a:solidFill>
              </a:rPr>
              <a:t>BBC. (2023) </a:t>
            </a:r>
            <a:r>
              <a:rPr lang="en-US" sz="1600" i="0" dirty="0">
                <a:solidFill>
                  <a:srgbClr val="141414"/>
                </a:solidFill>
                <a:effectLst/>
              </a:rPr>
              <a:t>Free childcare expanded to try to help parents back to work</a:t>
            </a:r>
            <a:r>
              <a:rPr lang="en-GB" sz="1600" dirty="0">
                <a:solidFill>
                  <a:srgbClr val="141414"/>
                </a:solidFill>
              </a:rPr>
              <a:t>. Available at: </a:t>
            </a:r>
            <a:r>
              <a:rPr lang="en-GB" sz="1600" dirty="0">
                <a:solidFill>
                  <a:srgbClr val="141414"/>
                </a:solidFill>
                <a:hlinkClick r:id="rId2">
                  <a:extLst>
                    <a:ext uri="{A12FA001-AC4F-418D-AE19-62706E023703}">
                      <ahyp:hlinkClr xmlns:ahyp="http://schemas.microsoft.com/office/drawing/2018/hyperlinkcolor" val="tx"/>
                    </a:ext>
                  </a:extLst>
                </a:hlinkClick>
              </a:rPr>
              <a:t>https://www.bbc.co.uk/news/uk-politics-64959611</a:t>
            </a:r>
            <a:r>
              <a:rPr lang="en-GB" sz="1600" dirty="0">
                <a:solidFill>
                  <a:srgbClr val="141414"/>
                </a:solidFill>
              </a:rPr>
              <a:t>. (access at 21/10/ 2023). </a:t>
            </a:r>
          </a:p>
          <a:p>
            <a:endParaRPr lang="en-US" sz="1600" b="0" i="0" dirty="0">
              <a:solidFill>
                <a:srgbClr val="141414"/>
              </a:solidFill>
              <a:effectLst/>
              <a:latin typeface="ReithSerif"/>
            </a:endParaRPr>
          </a:p>
        </p:txBody>
      </p:sp>
    </p:spTree>
    <p:extLst>
      <p:ext uri="{BB962C8B-B14F-4D97-AF65-F5344CB8AC3E}">
        <p14:creationId xmlns:p14="http://schemas.microsoft.com/office/powerpoint/2010/main" val="161341814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1850</Words>
  <Application>Microsoft Office PowerPoint</Application>
  <PresentationFormat>Widescreen</PresentationFormat>
  <Paragraphs>167</Paragraphs>
  <Slides>23</Slides>
  <Notes>3</Notes>
  <HiddenSlides>0</HiddenSlides>
  <MMClips>0</MMClips>
  <ScaleCrop>false</ScaleCrop>
  <HeadingPairs>
    <vt:vector size="6" baseType="variant">
      <vt:variant>
        <vt:lpstr>Fonts Used</vt:lpstr>
      </vt:variant>
      <vt:variant>
        <vt:i4>12</vt:i4>
      </vt:variant>
      <vt:variant>
        <vt:lpstr>Theme</vt:lpstr>
      </vt:variant>
      <vt:variant>
        <vt:i4>1</vt:i4>
      </vt:variant>
      <vt:variant>
        <vt:lpstr>Slide Titles</vt:lpstr>
      </vt:variant>
      <vt:variant>
        <vt:i4>23</vt:i4>
      </vt:variant>
    </vt:vector>
  </HeadingPairs>
  <TitlesOfParts>
    <vt:vector size="36" baseType="lpstr">
      <vt:lpstr>Helvetica Neue</vt:lpstr>
      <vt:lpstr>ReithSerif</vt:lpstr>
      <vt:lpstr>Söhne</vt:lpstr>
      <vt:lpstr>ADLaM Display</vt:lpstr>
      <vt:lpstr>Amasis MT Pro Black</vt:lpstr>
      <vt:lpstr>Aptos Display</vt:lpstr>
      <vt:lpstr>Arial</vt:lpstr>
      <vt:lpstr>Avenir Next LT Pro Light</vt:lpstr>
      <vt:lpstr>Calibri</vt:lpstr>
      <vt:lpstr>Calibri Light</vt:lpstr>
      <vt:lpstr>Sitka Display</vt:lpstr>
      <vt:lpstr>Wingdings</vt:lpstr>
      <vt:lpstr>Office Theme</vt:lpstr>
      <vt:lpstr>Component 1 – Group presentation  Project Management Pitch Smethwick Nursery</vt:lpstr>
      <vt:lpstr>In this session, we will…</vt:lpstr>
      <vt:lpstr>Introduction</vt:lpstr>
      <vt:lpstr>Project Overview</vt:lpstr>
      <vt:lpstr>Service and Pricing </vt:lpstr>
      <vt:lpstr>Market Research</vt:lpstr>
      <vt:lpstr>Project Scope Management Process</vt:lpstr>
      <vt:lpstr>PowerPoint Presentation</vt:lpstr>
      <vt:lpstr>PowerPoint Presentation</vt:lpstr>
      <vt:lpstr>PowerPoint Presentation</vt:lpstr>
      <vt:lpstr>The Quad Chart </vt:lpstr>
      <vt:lpstr>PowerPoint Presentation</vt:lpstr>
      <vt:lpstr>The Quad Chart- Scope </vt:lpstr>
      <vt:lpstr>The Quad Chart- Stakeholders' Involvement</vt:lpstr>
      <vt:lpstr>Engaging Stakeholders </vt:lpstr>
      <vt:lpstr>The Quad Chart- Project Success Criteria </vt:lpstr>
      <vt:lpstr>The Quad Chart- measures of Success </vt:lpstr>
      <vt:lpstr>Regulatory Compliance </vt:lpstr>
      <vt:lpstr>Marketing and Promotion</vt:lpstr>
      <vt:lpstr>Staffing and Training</vt:lpstr>
      <vt:lpstr>Q&amp;A</vt:lpstr>
      <vt:lpstr>PowerPoint Presentation</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Component 1 – Group presentation  Project Management Pitch Opening a Nursery Business</dc:title>
  <dc:creator>Samir Mhanna (2119514)</dc:creator>
  <cp:lastModifiedBy>Samir Mhanna (2119514)</cp:lastModifiedBy>
  <cp:revision>1</cp:revision>
  <dcterms:created xsi:type="dcterms:W3CDTF">2023-10-16T20:08:41Z</dcterms:created>
  <dcterms:modified xsi:type="dcterms:W3CDTF">2023-10-22T20:32:42Z</dcterms:modified>
</cp:coreProperties>
</file>