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03190-8094-CB3C-B059-5704A09566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C2B46-366C-73CD-4EAE-AFC66FF065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058A95-8D36-1DF0-9BCF-E9FB8824E4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7CE12-A27F-CE40-9FB4-B071EAA33C77}" type="datetimeFigureOut">
              <a:rPr lang="en-US" smtClean="0"/>
              <a:t>10/25/26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4238EC-2982-8324-DAEC-B6F0A92584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16261A-D8B4-3F7A-8B53-4F81EC048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43035-EC67-0E4C-8A1D-478E49A26B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8494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0B9AB-1BE6-2A8F-15D9-5DF629998D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19E9A-B123-A6AA-561E-F8A7CF5F2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0BF24D-1A41-D59F-6CC8-0C0B3CFFC0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7CE12-A27F-CE40-9FB4-B071EAA33C77}" type="datetimeFigureOut">
              <a:rPr lang="en-US" smtClean="0"/>
              <a:t>10/25/26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4279A2-2DA9-6206-9977-1C908599A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2F0083-E904-AFD8-2379-62BC458E2D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43035-EC67-0E4C-8A1D-478E49A26B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318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B0714-BEB8-92CC-5105-8A0640B52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F8850F-7154-94DB-36C1-B6A28DDFF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5ED8C5-DD75-D70C-D33E-74F76A6541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7CE12-A27F-CE40-9FB4-B071EAA33C77}" type="datetimeFigureOut">
              <a:rPr lang="en-US" smtClean="0"/>
              <a:t>10/25/26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B70D20-3C0B-EB16-FBCA-876B890AE3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BB4B6B-D7A4-0B51-1034-D0C9ED74AD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43035-EC67-0E4C-8A1D-478E49A26B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7261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88D67-0506-2DD2-9B04-079C49A753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62945-B4D0-91DB-E45E-D40F7DB7CB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F971A3-1D8C-6005-D6CF-E785D98E18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A7424F-E403-35B2-CBB3-B7D2EE31AE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7CE12-A27F-CE40-9FB4-B071EAA33C77}" type="datetimeFigureOut">
              <a:rPr lang="en-US" smtClean="0"/>
              <a:t>10/25/26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791301-70AF-54F8-3E21-8FC327E6C9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A1FEFE-1AE6-EE53-6B67-1B020E824B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43035-EC67-0E4C-8A1D-478E49A26B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491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A3328-C63E-0665-3EBB-080A6ABEE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99FD66-9534-2FC3-109C-AD526B9829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80384-7AB8-A377-863B-7EEFE8FA0A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234590-5743-20A1-DF3E-3EAE4838CC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AC17D5B-A8AC-770B-C5EE-8EAC1E0EA3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51F736-B7CA-C419-DE15-017F92062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7CE12-A27F-CE40-9FB4-B071EAA33C77}" type="datetimeFigureOut">
              <a:rPr lang="en-US" smtClean="0"/>
              <a:t>10/25/26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F041471-63FE-EA27-DDD6-F0803B5021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7F5E5E-BB2E-1CB3-8268-2DDDBF417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43035-EC67-0E4C-8A1D-478E49A26B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8881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C89E1-61F3-CD33-E7D8-11F0AC254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F78BB7-714E-7DE3-A554-AB0731F0A7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7CE12-A27F-CE40-9FB4-B071EAA33C77}" type="datetimeFigureOut">
              <a:rPr lang="en-US" smtClean="0"/>
              <a:t>10/25/26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22C1EA-A87D-9E02-7578-317A6C217D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DB58CE-BBB4-1A03-FC18-7F53FF2EF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43035-EC67-0E4C-8A1D-478E49A26B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0263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27C788-EEBE-776B-21F1-6E489DBACB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7CE12-A27F-CE40-9FB4-B071EAA33C77}" type="datetimeFigureOut">
              <a:rPr lang="en-US" smtClean="0"/>
              <a:t>10/25/26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DAA073-CEA4-B316-D08F-9F1533AA0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E3A132-D5BD-7483-73FB-7B1F48FE76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43035-EC67-0E4C-8A1D-478E49A26B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50480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4AF94-CB45-0552-7644-0F29F8AF5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1E0776-EA6C-4AB1-309D-6DE0731F79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7E93B5-46DC-6EF5-822B-1D2A10FB4F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9AB767-44BC-3D1C-16D5-0B1747C5A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7CE12-A27F-CE40-9FB4-B071EAA33C77}" type="datetimeFigureOut">
              <a:rPr lang="en-US" smtClean="0"/>
              <a:t>10/25/26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CD2324-39F6-CB2B-D734-719C98E2A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1F1DF1-3212-8440-CB93-D40F67D303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43035-EC67-0E4C-8A1D-478E49A26B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9910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770A6-1C5A-47A9-6C06-C8FEEC19B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3FC7D16-47E9-74D7-2C7F-3E64E606A9F2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6A56A1-2D5D-4ACD-21F4-656D0721D1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657EEF-B1D9-68BF-3119-10E80CFD5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7CE12-A27F-CE40-9FB4-B071EAA33C77}" type="datetimeFigureOut">
              <a:rPr lang="en-US" smtClean="0"/>
              <a:t>10/25/26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13371C-0812-79D2-BCED-EE07ED18C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6E4C96-676B-6D86-8E77-7A9D455876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43035-EC67-0E4C-8A1D-478E49A26B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57165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5B135-D426-BF0F-E95F-617589D6D1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D2E819-AA8C-840E-AA19-EAA20A293F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D9A7B6-F98E-AF11-0253-7534E1A19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7CE12-A27F-CE40-9FB4-B071EAA33C77}" type="datetimeFigureOut">
              <a:rPr lang="en-US" smtClean="0"/>
              <a:t>10/25/26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CF9B0-ACB1-ADC4-5917-BBDEE8ECE8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01DCF9-924A-2095-5652-B7525AD6A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43035-EC67-0E4C-8A1D-478E49A26B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6061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B48B05-B8E6-A308-4360-BCD8758E24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D24D04-28B9-950B-CE17-43153919B4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D8F191-0A9D-0E11-6D9C-CC83F4E3E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7CE12-A27F-CE40-9FB4-B071EAA33C77}" type="datetimeFigureOut">
              <a:rPr lang="en-US" smtClean="0"/>
              <a:t>10/25/26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4105BC-2BA6-A081-3D68-842BA81DE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E38965-591A-84B1-0312-C0100E5317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43035-EC67-0E4C-8A1D-478E49A26B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20451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2A628CA-0FAC-2015-E337-B88D6C2CE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1E6D35-D2A3-FD5F-DF4A-8C29349A40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9286BD-347C-C863-5824-E23BCE28B9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497CE12-A27F-CE40-9FB4-B071EAA33C77}" type="datetimeFigureOut">
              <a:rPr lang="en-US" smtClean="0"/>
              <a:t>10/25/26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23EBD2-7220-B314-FC1B-C333879CCB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263FD2-652D-06D3-F0F4-78857008AD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F43035-EC67-0E4C-8A1D-478E49A26B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772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F719939-D2C3-1F49-20EF-9EB6A59D5704}"/>
              </a:ext>
            </a:extLst>
          </p:cNvPr>
          <p:cNvSpPr>
            <a:spLocks noGrp="1"/>
          </p:cNvSpPr>
          <p:nvPr/>
        </p:nvSpPr>
        <p:spPr>
          <a:xfrm>
            <a:off x="838200" y="557755"/>
            <a:ext cx="10515600" cy="574248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I chose to use excel and PowerPoint as through excel I can make a chart and highlight the key information and PowerPoint to present it in a easy manner for people to understand.</a:t>
            </a:r>
          </a:p>
          <a:p>
            <a:r>
              <a:rPr lang="en-GB" dirty="0"/>
              <a:t>I used the size of the papers, colour and prices to give a clear indication so it’s easily understandable.</a:t>
            </a:r>
          </a:p>
          <a:p>
            <a:r>
              <a:rPr lang="en-GB" dirty="0"/>
              <a:t>I created this PowerPoint by first using excel and adding a table, adding all the relevant information furthermore I added a chart to compare prices and then copied that on to my PowerPoint so I can display them side by side.</a:t>
            </a:r>
          </a:p>
          <a:p>
            <a:r>
              <a:rPr lang="en-GB" dirty="0"/>
              <a:t>I added different colours using bold text for the header and changed the font to make it bigger so it is simple enough to read.</a:t>
            </a:r>
          </a:p>
          <a:p>
            <a:r>
              <a:rPr lang="en-GB" dirty="0"/>
              <a:t>The feedback I received was that my table wasn’t easy to understand so I added another bracket to explain the paper the print and the cost separately.</a:t>
            </a:r>
          </a:p>
          <a:p>
            <a:r>
              <a:rPr lang="en-GB" dirty="0"/>
              <a:t>In conclusion this PowerPoint helps the library display the services and prices clearly so there is no confusion about the cost or what services can be used.</a:t>
            </a:r>
          </a:p>
        </p:txBody>
      </p:sp>
    </p:spTree>
    <p:extLst>
      <p:ext uri="{BB962C8B-B14F-4D97-AF65-F5344CB8AC3E}">
        <p14:creationId xmlns:p14="http://schemas.microsoft.com/office/powerpoint/2010/main" val="42410135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Aqib Riyasat (2615895)</dc:creator>
  <cp:lastModifiedBy>Aqib Riyasat (2615895)</cp:lastModifiedBy>
  <cp:revision>1</cp:revision>
  <dcterms:created xsi:type="dcterms:W3CDTF">2026-10-25T20:17:52Z</dcterms:created>
  <dcterms:modified xsi:type="dcterms:W3CDTF">2026-10-25T20:18:20Z</dcterms:modified>
</cp:coreProperties>
</file>