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423C2-BE65-4215-BE39-8595F52A06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E83CEC9-965A-49F9-871B-8215D525892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609D36-7C22-447F-BF1C-08FD88AA66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F0CDED-4633-4A92-9DEE-340AD7DDBF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53BFE1-B8D4-4AC1-A95F-F03CA48AB4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2315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EB1A43-C404-4CC7-AE0F-DF29B424D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E7722-197E-4728-8735-AC3409209C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BD1A31-EEAB-4B8B-851F-B48CF88424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966C4-7B8A-49F9-B601-4966EDCF92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A187A8-36B2-440E-8337-EE257616DF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6247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A5A9A9-9BD9-43C3-B681-BE666B9B9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7A2BF9-76E3-4E7E-B4A2-965CBB7BAD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451F31-25DA-4C41-8105-0AC074A9C6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0C3BB-E90C-4FEE-97F8-074B24134D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C43A47-FE0D-41C8-9B0B-C8239E19C4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0089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FD5C9-A2F7-401E-AD6B-C0E10B729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CBA5D1-866A-4A9F-86CC-67E103859EF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19AAEDD-6B2D-441F-B16C-1AD6580293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75535C-A01C-4E9A-BFD9-D239AB6B03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6896EE-335B-4ED8-BB44-C41DA98EB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026FF9-DD64-49D6-8315-6C66B8EE4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109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47428-5980-412A-80CF-A1D8F770AD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A3FDBCB-D55A-46DB-9C45-E9279101E9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496A033-678F-4A5F-BB29-1325288981C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462C08-DFEC-4FEA-AF0A-9EE0AB30AA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5A6D98-DF15-49AD-A3CD-3E628DBC6F0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F6D0517-E23F-469E-B5BA-174CF9125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C52A757-29EE-45A5-9BDA-144B0566B2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06500A-91E4-4267-871D-345E2636B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4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4B623E-55FD-472D-BBDF-A85488F1B1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796BCCF-BE8B-4AD6-A708-C180F037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E2FDE21-80DE-4E3C-B3F3-51DCEE44C4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0589AC-9370-4ED9-8E53-73674F81DB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71016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B87B87-0B3C-40BE-B1F7-920CFF933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E0E4A3-0206-43E5-B7B4-72CB0B67D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9DC7AA-A26D-4312-B997-2D7350AB7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14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505799-3F08-4938-B628-6BA990AFAA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1B1B14-EC9F-4839-80B8-F5FAFDD8E3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12C742-09FB-4F36-AF43-F42ECC1517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0D8243-7C47-409F-B395-A36A675391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04B273-4940-4E0F-AA91-1B705DDF4B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EF7508-6F2F-42F9-9FB7-0364AE5D4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7051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865B4B-806F-43CD-B305-B6DAA703E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CA30ABA-4007-49F7-9AFD-0956A7B932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3D4F90-537D-47BB-BE67-5502A4B24A0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70A4E4-F668-46F4-B38A-4B01A72B3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84F5DD-3C5B-45F7-9AA0-4CCF805A6A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E6C97A6-188A-4D40-88CA-CB80F91844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3526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C5B1D5-C4B3-4C71-BF03-8757B59122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B4721EB-7D5D-4427-AC96-07F19EFF38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AF1121-7A49-4F44-B9D2-6575D49EDF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0BCBBE-C28F-447C-830D-EC6EBED9E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CD34A8-0EF9-46DA-BD28-B5D000B09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10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C0233D-25AC-4FAB-AC60-68D2C86582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290936-0317-4BE2-A66E-E3E68A64F4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AF1689-C220-44BE-BE79-56C6FEB074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8292E8-5497-4DAE-A832-BA6A03D978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BCD1DF9-4110-4D8B-B5DA-3B227A24AE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7684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A0898B-ED7C-41EB-95FB-5C42DE61BC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21DEC2A-283A-4A65-9005-3795E9526E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3664B7-F5B0-44C4-8AEF-2E77CB05F1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0EA3BE-11DF-40EF-8ABD-1ACB286406BD}" type="datetimeFigureOut">
              <a:rPr lang="en-GB" smtClean="0"/>
              <a:t>07/11/2022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CFF660-4873-4652-8565-DF73406CA4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7F7063-A675-4BA7-959F-F2D78C292E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20851-D96C-4903-851D-E7CCAC6BE8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4667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9D05C-61BF-428F-BF39-8C365FA8AC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5277" y="1040235"/>
            <a:ext cx="9144000" cy="4597167"/>
          </a:xfrm>
        </p:spPr>
        <p:txBody>
          <a:bodyPr>
            <a:normAutofit/>
          </a:bodyPr>
          <a:lstStyle/>
          <a:p>
            <a:r>
              <a:rPr lang="en-GB" sz="1800" b="1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Hotel Management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Malik Miah (2107169)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Foreign Languages &amp; Cultural Awareness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Spanish – Español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BMIH5003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 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Rodrigo Aguilera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u="sng" dirty="0">
                <a:solidFill>
                  <a:srgbClr val="4F52B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 tooltip="mailto:Rodrigo.faguilera@uwtsd.ac.uk"/>
              </a:rPr>
              <a:t>Rodrigo.faguilera@uwtsd.ac.uk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810794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D473D-913D-4B18-8D45-760423227E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9220"/>
            <a:ext cx="10515600" cy="834501"/>
          </a:xfrm>
        </p:spPr>
        <p:txBody>
          <a:bodyPr>
            <a:normAutofit fontScale="90000"/>
          </a:bodyPr>
          <a:lstStyle/>
          <a:p>
            <a:r>
              <a:rPr lang="en-GB" sz="2700" b="0" i="0" u="sng" strike="noStrike" kern="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Me gustaria hacer una reserva…</a:t>
            </a:r>
            <a:br>
              <a:rPr lang="en-GB" sz="4400" b="0" i="1" u="sng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CBC365-44AC-4DAA-8E71-3C6556FD1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73616"/>
            <a:ext cx="10515600" cy="4351338"/>
          </a:xfrm>
        </p:spPr>
        <p:txBody>
          <a:bodyPr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Buenos días! Hotel Uno. Como le puedo ayudar?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Malik:  	Buenos días! Me gustaría reservar una habitación en el hotel.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Muy bien. Como se llama usted?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Malik:  	Me llamo Malik Miah.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Muy bien Señor Miah. Para cuantas personas?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Malik:  	Para uno persona.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Una habitación?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Malik:  	Una habitación.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Cama doble o individual?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Malik:  	Una cama doble.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Para que fecha?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Malik:  	Para el dos de Diciembre de 2022</a:t>
            </a:r>
            <a:r>
              <a:rPr lang="es-ES" sz="16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Por cuantas noches?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Malik:  	Por dos noche.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Bueno. Todo esta reservado.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Sr. Malik:  	Genial! Muchas Gracias. Adiós.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s-ES" sz="16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Recepcionista: 	Muchas gracias. Adiós.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8F1627B8-9DD0-4A0B-80B8-3AA5E007C727}"/>
              </a:ext>
            </a:extLst>
          </p:cNvPr>
          <p:cNvSpPr txBox="1">
            <a:spLocks/>
          </p:cNvSpPr>
          <p:nvPr/>
        </p:nvSpPr>
        <p:spPr>
          <a:xfrm>
            <a:off x="930478" y="1803721"/>
            <a:ext cx="1896611" cy="6698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3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s-ES" sz="4400" b="1" i="0" u="sng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DIALOGO</a:t>
            </a:r>
            <a:r>
              <a:rPr lang="es-ES" sz="4400" b="0" i="0" u="none" strike="noStrike" kern="1200" cap="none" spc="0" baseline="0" dirty="0">
                <a:solidFill>
                  <a:srgbClr val="000000"/>
                </a:solidFill>
                <a:uFillTx/>
                <a:latin typeface="Arial" panose="020B0604020202020204" pitchFamily="34" charset="0"/>
                <a:cs typeface="Arial" panose="020B0604020202020204" pitchFamily="34" charset="0"/>
              </a:rPr>
              <a:t> 1</a:t>
            </a:r>
          </a:p>
          <a:p>
            <a:br>
              <a:rPr lang="en-GB" i="1" u="sng" dirty="0">
                <a:solidFill>
                  <a:srgbClr val="000000"/>
                </a:solidFill>
                <a:latin typeface="Calibri"/>
              </a:rPr>
            </a:br>
            <a:endParaRPr lang="en-GB" dirty="0"/>
          </a:p>
        </p:txBody>
      </p:sp>
      <p:pic>
        <p:nvPicPr>
          <p:cNvPr id="7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F0CCFFC-F3F4-4BB7-B75B-7D0FD0B03CA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311318" y="138647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93468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4598"/>
    </mc:Choice>
    <mc:Fallback>
      <p:transition spd="slow" advTm="545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2206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221</Words>
  <Application>Microsoft Office PowerPoint</Application>
  <PresentationFormat>Widescreen</PresentationFormat>
  <Paragraphs>21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International Hotel Management   Malik Miah (2107169)   Foreign Languages &amp; Cultural Awareness Spanish – Español BMIH5003     Rodrigo Aguilera Rodrigo.faguilera@uwtsd.ac.uk </vt:lpstr>
      <vt:lpstr>Me gustaria hacer una reserva…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International Hotel Management   Malik Miah (2107169)   Foreign Languages &amp; Cultural Awareness Spanish – Español BMIH5003     Rodrigo Aguilera Rodrigo.faguilera@uwtsd.ac.uk </dc:title>
  <dc:creator>Malik Miah (2107169)</dc:creator>
  <cp:lastModifiedBy>Malik Miah (2107169)</cp:lastModifiedBy>
  <cp:revision>3</cp:revision>
  <dcterms:created xsi:type="dcterms:W3CDTF">2022-11-07T10:12:57Z</dcterms:created>
  <dcterms:modified xsi:type="dcterms:W3CDTF">2022-11-07T10:54:11Z</dcterms:modified>
</cp:coreProperties>
</file>