
<file path=[Content_Types].xml><?xml version="1.0" encoding="utf-8"?>
<Types xmlns="http://schemas.openxmlformats.org/package/2006/content-types">
  <Default Extension="png" ContentType="image/png"/>
  <Default Extension="m4a" ContentType="audio/mp4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83" r:id="rId1"/>
  </p:sldMasterIdLst>
  <p:sldIdLst>
    <p:sldId id="256" r:id="rId2"/>
  </p:sldIdLst>
  <p:sldSz cx="9144000" cy="8567738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93" d="100"/>
          <a:sy n="93" d="100"/>
        </p:scale>
        <p:origin x="2106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42417" y="3141506"/>
            <a:ext cx="6600451" cy="2826905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42417" y="5968408"/>
            <a:ext cx="6600451" cy="1407072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6/10/2022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8"/>
          <p:cNvSpPr/>
          <p:nvPr/>
        </p:nvSpPr>
        <p:spPr bwMode="auto">
          <a:xfrm>
            <a:off x="-31719" y="5398448"/>
            <a:ext cx="1395473" cy="976683"/>
          </a:xfrm>
          <a:custGeom>
            <a:avLst/>
            <a:gdLst/>
            <a:ahLst/>
            <a:cxnLst/>
            <a:rect l="l" t="t" r="r" b="b"/>
            <a:pathLst>
              <a:path w="8042" h="10000">
                <a:moveTo>
                  <a:pt x="5799" y="10000"/>
                </a:moveTo>
                <a:cubicBezTo>
                  <a:pt x="5880" y="10000"/>
                  <a:pt x="5934" y="9940"/>
                  <a:pt x="5961" y="9880"/>
                </a:cubicBezTo>
                <a:cubicBezTo>
                  <a:pt x="5961" y="9820"/>
                  <a:pt x="5988" y="9820"/>
                  <a:pt x="5988" y="9820"/>
                </a:cubicBezTo>
                <a:lnTo>
                  <a:pt x="8042" y="5260"/>
                </a:lnTo>
                <a:cubicBezTo>
                  <a:pt x="8096" y="5140"/>
                  <a:pt x="8096" y="4901"/>
                  <a:pt x="8042" y="4721"/>
                </a:cubicBezTo>
                <a:lnTo>
                  <a:pt x="5988" y="221"/>
                </a:lnTo>
                <a:cubicBezTo>
                  <a:pt x="5988" y="160"/>
                  <a:pt x="5961" y="160"/>
                  <a:pt x="5961" y="160"/>
                </a:cubicBezTo>
                <a:cubicBezTo>
                  <a:pt x="5934" y="101"/>
                  <a:pt x="5880" y="41"/>
                  <a:pt x="5799" y="41"/>
                </a:cubicBezTo>
                <a:lnTo>
                  <a:pt x="18" y="0"/>
                </a:lnTo>
                <a:cubicBezTo>
                  <a:pt x="12" y="3330"/>
                  <a:pt x="6" y="6661"/>
                  <a:pt x="0" y="9991"/>
                </a:cubicBezTo>
                <a:lnTo>
                  <a:pt x="5799" y="1000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23334" y="5658782"/>
            <a:ext cx="584978" cy="456153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68093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2" y="779704"/>
            <a:ext cx="6589199" cy="160022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42416" y="2665519"/>
            <a:ext cx="6591985" cy="4719404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47F38-B617-4D2F-AE0A-013F0C4D2C57}" type="datetimeFigureOut">
              <a:rPr lang="en-US" smtClean="0"/>
              <a:t>6/10/2022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888499"/>
            <a:ext cx="1358356" cy="634654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99C9-84D9-46D2-A11E-BCF8A720529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49698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6" y="2591762"/>
            <a:ext cx="6591985" cy="18349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6" y="4474263"/>
            <a:ext cx="6591985" cy="1074903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6/10/2022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3955960"/>
            <a:ext cx="1358356" cy="634654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4052923"/>
            <a:ext cx="584978" cy="456153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26529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42417" y="2669400"/>
            <a:ext cx="3197531" cy="470663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37308" y="2669400"/>
            <a:ext cx="3197093" cy="470663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6/10/2022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58" y="888499"/>
            <a:ext cx="1358356" cy="634654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984182"/>
            <a:ext cx="584978" cy="456153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71637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65352" y="2781737"/>
            <a:ext cx="2874596" cy="719927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42415" y="3501664"/>
            <a:ext cx="3197532" cy="387997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6155" y="2777704"/>
            <a:ext cx="2873239" cy="719927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333715" y="3497632"/>
            <a:ext cx="3195680" cy="387997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6/10/2022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888499"/>
            <a:ext cx="1358356" cy="634654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984182"/>
            <a:ext cx="584978" cy="456153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730939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0" y="779704"/>
            <a:ext cx="6589200" cy="160022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6/10/2022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58" y="888499"/>
            <a:ext cx="1358356" cy="634654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6128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6/10/2022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58" y="888499"/>
            <a:ext cx="1358356" cy="634654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41687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557300"/>
            <a:ext cx="2629584" cy="12197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3494" y="557302"/>
            <a:ext cx="3790906" cy="6764944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1997156"/>
            <a:ext cx="2629584" cy="532508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6/10/2022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888499"/>
            <a:ext cx="1358356" cy="634654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49635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6" y="5997417"/>
            <a:ext cx="6591985" cy="708029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42416" y="793265"/>
            <a:ext cx="6591985" cy="4816036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6" y="6705446"/>
            <a:ext cx="6591985" cy="616797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6/10/2022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6134916"/>
            <a:ext cx="1358356" cy="634654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6225400"/>
            <a:ext cx="584978" cy="456153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44724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6" y="761577"/>
            <a:ext cx="6591985" cy="3894136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6" y="5439534"/>
            <a:ext cx="6591985" cy="1943750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6/10/2022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3955960"/>
            <a:ext cx="1358356" cy="634654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4052923"/>
            <a:ext cx="584978" cy="456153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65056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88124" y="761577"/>
            <a:ext cx="6109587" cy="3617489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15972" y="4379066"/>
            <a:ext cx="5653888" cy="475985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6" y="5439534"/>
            <a:ext cx="6591985" cy="1943750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6/10/2022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9" name="Freeform 11"/>
          <p:cNvSpPr/>
          <p:nvPr/>
        </p:nvSpPr>
        <p:spPr bwMode="auto">
          <a:xfrm flipV="1">
            <a:off x="58" y="3955960"/>
            <a:ext cx="1358356" cy="634654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4052923"/>
            <a:ext cx="584978" cy="456153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1808317" y="809556"/>
            <a:ext cx="457319" cy="7305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69534" y="3629615"/>
            <a:ext cx="457319" cy="7305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41594704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6" y="3046309"/>
            <a:ext cx="6591985" cy="3404164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6" y="6473402"/>
            <a:ext cx="6591985" cy="911521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6/10/2022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6134916"/>
            <a:ext cx="1358356" cy="634654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6225400"/>
            <a:ext cx="584978" cy="456153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19471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2188124" y="761577"/>
            <a:ext cx="6109587" cy="3617489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42415" y="5426234"/>
            <a:ext cx="6688292" cy="104716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6473402"/>
            <a:ext cx="6688292" cy="911521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6/10/2022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20" name="Freeform 11"/>
          <p:cNvSpPr/>
          <p:nvPr/>
        </p:nvSpPr>
        <p:spPr bwMode="auto">
          <a:xfrm flipV="1">
            <a:off x="58" y="6134916"/>
            <a:ext cx="1358356" cy="634654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6225400"/>
            <a:ext cx="584978" cy="456153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1808317" y="809556"/>
            <a:ext cx="457319" cy="7305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169534" y="3629615"/>
            <a:ext cx="457319" cy="7305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26911793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6" y="783823"/>
            <a:ext cx="6591984" cy="3598025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42416" y="5426234"/>
            <a:ext cx="6591985" cy="104716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6" y="6473402"/>
            <a:ext cx="6591985" cy="911521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6/10/2022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6134916"/>
            <a:ext cx="1358356" cy="634654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6225400"/>
            <a:ext cx="584978" cy="456153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884166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6/10/2022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888499"/>
            <a:ext cx="1358356" cy="634654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233403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78535" y="783823"/>
            <a:ext cx="1656132" cy="6601102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42416" y="783823"/>
            <a:ext cx="4716348" cy="6601102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6/10/2022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888499"/>
            <a:ext cx="1358356" cy="634654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67275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6" name="Group 35"/>
          <p:cNvGrpSpPr/>
          <p:nvPr/>
        </p:nvGrpSpPr>
        <p:grpSpPr>
          <a:xfrm>
            <a:off x="1" y="285591"/>
            <a:ext cx="1981200" cy="8293675"/>
            <a:chOff x="2487613" y="285750"/>
            <a:chExt cx="2428875" cy="5654676"/>
          </a:xfrm>
        </p:grpSpPr>
        <p:sp>
          <p:nvSpPr>
            <p:cNvPr id="37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8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9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0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1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2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3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4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5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6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7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8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49" name="Group 48"/>
          <p:cNvGrpSpPr/>
          <p:nvPr/>
        </p:nvGrpSpPr>
        <p:grpSpPr>
          <a:xfrm>
            <a:off x="20421" y="356"/>
            <a:ext cx="1952272" cy="8561451"/>
            <a:chOff x="6627813" y="195717"/>
            <a:chExt cx="1952625" cy="5678034"/>
          </a:xfrm>
        </p:grpSpPr>
        <p:sp>
          <p:nvSpPr>
            <p:cNvPr id="50" name="Freeform 27"/>
            <p:cNvSpPr/>
            <p:nvPr/>
          </p:nvSpPr>
          <p:spPr bwMode="auto">
            <a:xfrm>
              <a:off x="6627813" y="195717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1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2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3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4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5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6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7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8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9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0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1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62" name="Rectangle 61"/>
          <p:cNvSpPr/>
          <p:nvPr/>
        </p:nvSpPr>
        <p:spPr>
          <a:xfrm>
            <a:off x="0" y="0"/>
            <a:ext cx="182880" cy="8567738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45200" y="779704"/>
            <a:ext cx="6589200" cy="160022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6" y="2665518"/>
            <a:ext cx="6591985" cy="48550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772400" y="7664602"/>
            <a:ext cx="766380" cy="46245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6/10/2022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42415" y="7665501"/>
            <a:ext cx="5716488" cy="45615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11228" y="984182"/>
            <a:ext cx="584978" cy="45615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26282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4" r:id="rId1"/>
    <p:sldLayoutId id="2147483785" r:id="rId2"/>
    <p:sldLayoutId id="2147483786" r:id="rId3"/>
    <p:sldLayoutId id="2147483787" r:id="rId4"/>
    <p:sldLayoutId id="2147483788" r:id="rId5"/>
    <p:sldLayoutId id="2147483789" r:id="rId6"/>
    <p:sldLayoutId id="2147483790" r:id="rId7"/>
    <p:sldLayoutId id="2147483791" r:id="rId8"/>
    <p:sldLayoutId id="2147483792" r:id="rId9"/>
    <p:sldLayoutId id="2147483793" r:id="rId10"/>
    <p:sldLayoutId id="2147483794" r:id="rId11"/>
    <p:sldLayoutId id="2147483795" r:id="rId12"/>
    <p:sldLayoutId id="2147483796" r:id="rId13"/>
    <p:sldLayoutId id="2147483797" r:id="rId14"/>
    <p:sldLayoutId id="2147483798" r:id="rId15"/>
    <p:sldLayoutId id="214748379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69232" y="1055104"/>
            <a:ext cx="2225284" cy="442077"/>
          </a:xfrm>
        </p:spPr>
        <p:txBody>
          <a:bodyPr>
            <a:normAutofit fontScale="90000"/>
          </a:bodyPr>
          <a:lstStyle/>
          <a:p>
            <a:r>
              <a:rPr lang="en-GB" sz="1200" b="1" dirty="0" smtClean="0"/>
              <a:t>    Syed </a:t>
            </a:r>
            <a:r>
              <a:rPr lang="en-GB" sz="1200" b="1" dirty="0"/>
              <a:t>Jahangir bakth</a:t>
            </a:r>
            <a:br>
              <a:rPr lang="en-GB" sz="1200" b="1" dirty="0"/>
            </a:br>
            <a:r>
              <a:rPr lang="en-GB" sz="1200" b="1" dirty="0" smtClean="0"/>
              <a:t>            (</a:t>
            </a:r>
            <a:r>
              <a:rPr lang="en-GB" sz="1200" b="1" dirty="0"/>
              <a:t>2026520)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91668" y="2349935"/>
            <a:ext cx="7282462" cy="5725554"/>
          </a:xfrm>
        </p:spPr>
        <p:txBody>
          <a:bodyPr>
            <a:normAutofit fontScale="32500" lnSpcReduction="20000"/>
          </a:bodyPr>
          <a:lstStyle/>
          <a:p>
            <a:pPr algn="l"/>
            <a:r>
              <a:rPr lang="en-GB" sz="4900" dirty="0"/>
              <a:t>Recepcionista: Buenos dias! Hotel SJB. como le puedo ayudar?</a:t>
            </a:r>
          </a:p>
          <a:p>
            <a:pPr algn="l"/>
            <a:r>
              <a:rPr lang="en-GB" sz="4900" dirty="0" smtClean="0"/>
              <a:t>Sra. </a:t>
            </a:r>
            <a:r>
              <a:rPr lang="en-GB" sz="4900" dirty="0"/>
              <a:t>asiya: Buenos dias! Me gustaria reservar una </a:t>
            </a:r>
            <a:r>
              <a:rPr lang="en-GB" sz="4900" dirty="0" smtClean="0"/>
              <a:t>habitacion </a:t>
            </a:r>
            <a:r>
              <a:rPr lang="en-GB" sz="4900" dirty="0"/>
              <a:t>en el </a:t>
            </a:r>
            <a:r>
              <a:rPr lang="en-GB" sz="4900" dirty="0" smtClean="0"/>
              <a:t>hotel.</a:t>
            </a:r>
          </a:p>
          <a:p>
            <a:pPr algn="l"/>
            <a:r>
              <a:rPr lang="en-GB" sz="4900" dirty="0" smtClean="0"/>
              <a:t>Recepcionista</a:t>
            </a:r>
            <a:r>
              <a:rPr lang="en-GB" sz="4900" dirty="0"/>
              <a:t>: Muy bien. Como se llama usted?</a:t>
            </a:r>
          </a:p>
          <a:p>
            <a:pPr algn="l"/>
            <a:r>
              <a:rPr lang="en-GB" sz="4900" dirty="0" smtClean="0"/>
              <a:t>Sra. </a:t>
            </a:r>
            <a:r>
              <a:rPr lang="en-GB" sz="4900" dirty="0"/>
              <a:t>asiya: me llamo asiya.</a:t>
            </a:r>
          </a:p>
          <a:p>
            <a:pPr algn="l"/>
            <a:r>
              <a:rPr lang="en-GB" sz="4900" dirty="0"/>
              <a:t>Recepcionista: muy bien senora asiya. Para cuantas personas?</a:t>
            </a:r>
          </a:p>
          <a:p>
            <a:pPr algn="l"/>
            <a:r>
              <a:rPr lang="en-GB" sz="4900" dirty="0" smtClean="0"/>
              <a:t>Sra. </a:t>
            </a:r>
            <a:r>
              <a:rPr lang="en-GB" sz="4900" dirty="0"/>
              <a:t>asiya: para uno personas.</a:t>
            </a:r>
          </a:p>
          <a:p>
            <a:pPr algn="l"/>
            <a:r>
              <a:rPr lang="en-GB" sz="4900" dirty="0"/>
              <a:t>Recepcionista: una o dos habitaciones?</a:t>
            </a:r>
          </a:p>
          <a:p>
            <a:pPr algn="l"/>
            <a:r>
              <a:rPr lang="en-GB" sz="4900" dirty="0" smtClean="0"/>
              <a:t>Sra. </a:t>
            </a:r>
            <a:r>
              <a:rPr lang="en-GB" sz="4900" dirty="0"/>
              <a:t>asiya: uno habitacion.</a:t>
            </a:r>
          </a:p>
          <a:p>
            <a:pPr algn="l"/>
            <a:r>
              <a:rPr lang="en-GB" sz="4900" dirty="0"/>
              <a:t>Recepcionista: cama doble o uno?</a:t>
            </a:r>
          </a:p>
          <a:p>
            <a:pPr algn="l"/>
            <a:r>
              <a:rPr lang="en-GB" sz="4900" dirty="0" smtClean="0"/>
              <a:t>Sra. </a:t>
            </a:r>
            <a:r>
              <a:rPr lang="en-GB" sz="4900" dirty="0"/>
              <a:t>asiya: cama uno.</a:t>
            </a:r>
          </a:p>
          <a:p>
            <a:pPr algn="l"/>
            <a:r>
              <a:rPr lang="en-GB" sz="4900" dirty="0"/>
              <a:t>Recepcionista: para que fecha?</a:t>
            </a:r>
          </a:p>
          <a:p>
            <a:pPr algn="l"/>
            <a:r>
              <a:rPr lang="en-GB" sz="4900" dirty="0" smtClean="0"/>
              <a:t>Sra. </a:t>
            </a:r>
            <a:r>
              <a:rPr lang="en-GB" sz="4900" dirty="0"/>
              <a:t>asiya: </a:t>
            </a:r>
            <a:r>
              <a:rPr lang="es-ES" sz="4900" dirty="0"/>
              <a:t>para el cuatro de august de 2022.</a:t>
            </a:r>
          </a:p>
          <a:p>
            <a:pPr algn="l"/>
            <a:r>
              <a:rPr lang="es-ES" sz="4900" dirty="0"/>
              <a:t>Recepcionista: por cuantas noches?</a:t>
            </a:r>
          </a:p>
          <a:p>
            <a:pPr algn="l"/>
            <a:r>
              <a:rPr lang="es-ES" sz="4900" dirty="0" smtClean="0"/>
              <a:t>Sra. </a:t>
            </a:r>
            <a:r>
              <a:rPr lang="es-ES" sz="4900" dirty="0"/>
              <a:t>asiya: por dos noche.</a:t>
            </a:r>
          </a:p>
          <a:p>
            <a:pPr algn="l"/>
            <a:r>
              <a:rPr lang="es-ES" sz="4900" dirty="0"/>
              <a:t>Recepcionista: bueno. Todo esta reservado.</a:t>
            </a:r>
          </a:p>
          <a:p>
            <a:pPr algn="l"/>
            <a:r>
              <a:rPr lang="es-ES" sz="4900" dirty="0" smtClean="0"/>
              <a:t>Sra. </a:t>
            </a:r>
            <a:r>
              <a:rPr lang="es-ES" sz="4900" dirty="0"/>
              <a:t>asiya: genial! Muchas gracias. Adios.</a:t>
            </a:r>
          </a:p>
          <a:p>
            <a:pPr algn="l"/>
            <a:r>
              <a:rPr lang="es-ES" sz="4900" dirty="0"/>
              <a:t>Recepcionista: muchas gracias. Adios.</a:t>
            </a:r>
            <a:endParaRPr lang="en-GB" sz="4900" dirty="0"/>
          </a:p>
          <a:p>
            <a:pPr algn="l"/>
            <a:endParaRPr lang="en-GB" sz="1200" dirty="0"/>
          </a:p>
          <a:p>
            <a:pPr algn="l"/>
            <a:endParaRPr lang="en-GB" sz="1200" dirty="0"/>
          </a:p>
        </p:txBody>
      </p:sp>
      <p:pic>
        <p:nvPicPr>
          <p:cNvPr id="6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280935" y="887581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8074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6719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783</TotalTime>
  <Words>156</Words>
  <Application>Microsoft Office PowerPoint</Application>
  <PresentationFormat>Custom</PresentationFormat>
  <Paragraphs>18</Paragraphs>
  <Slides>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Century Gothic</vt:lpstr>
      <vt:lpstr>Wingdings 3</vt:lpstr>
      <vt:lpstr>Wisp</vt:lpstr>
      <vt:lpstr>    Syed Jahangir bakth             (2026520)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Syed Jahangir bakth (2026520)</dc:title>
  <dc:creator>Home</dc:creator>
  <cp:lastModifiedBy>Home</cp:lastModifiedBy>
  <cp:revision>11</cp:revision>
  <dcterms:created xsi:type="dcterms:W3CDTF">2022-06-07T10:11:15Z</dcterms:created>
  <dcterms:modified xsi:type="dcterms:W3CDTF">2022-06-10T10:17:46Z</dcterms:modified>
</cp:coreProperties>
</file>