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4"/>
  </p:handoutMasterIdLst>
  <p:sldIdLst>
    <p:sldId id="256" r:id="rId5"/>
    <p:sldId id="277" r:id="rId6"/>
    <p:sldId id="259" r:id="rId7"/>
    <p:sldId id="276" r:id="rId8"/>
    <p:sldId id="293" r:id="rId9"/>
    <p:sldId id="278" r:id="rId10"/>
    <p:sldId id="279" r:id="rId11"/>
    <p:sldId id="280" r:id="rId12"/>
    <p:sldId id="274" r:id="rId13"/>
    <p:sldId id="275" r:id="rId14"/>
    <p:sldId id="281" r:id="rId15"/>
    <p:sldId id="282" r:id="rId16"/>
    <p:sldId id="287" r:id="rId17"/>
    <p:sldId id="288" r:id="rId18"/>
    <p:sldId id="291" r:id="rId19"/>
    <p:sldId id="290" r:id="rId20"/>
    <p:sldId id="289" r:id="rId21"/>
    <p:sldId id="301" r:id="rId22"/>
    <p:sldId id="272" r:id="rId23"/>
    <p:sldId id="283" r:id="rId24"/>
    <p:sldId id="294" r:id="rId25"/>
    <p:sldId id="284" r:id="rId26"/>
    <p:sldId id="295" r:id="rId27"/>
    <p:sldId id="296" r:id="rId28"/>
    <p:sldId id="297" r:id="rId29"/>
    <p:sldId id="298" r:id="rId30"/>
    <p:sldId id="302" r:id="rId31"/>
    <p:sldId id="299" r:id="rId32"/>
    <p:sldId id="30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7C8F69-115C-F9D4-B8BC-25230EC6F1DE}" v="84" dt="2020-01-21T11:19:24.311"/>
    <p1510:client id="{47F4BCC8-A23E-480B-9A2C-2AFBA265650C}" v="51" dt="2020-01-21T16:37:16.884"/>
    <p1510:client id="{F9A1AB8B-EA0D-5B4F-6875-09C7D86FEA37}" v="50" dt="2020-01-21T15:01:05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8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inir Jones" userId="S::meinir.jones@uwtsd.ac.uk::5a45abc3-175e-478a-8e49-007c33304c02" providerId="AD" clId="Web-{F714D0EE-BDFA-754F-E8DE-66F1EC91DCDF}"/>
    <pc:docChg chg="modSld">
      <pc:chgData name="Meinir Jones" userId="S::meinir.jones@uwtsd.ac.uk::5a45abc3-175e-478a-8e49-007c33304c02" providerId="AD" clId="Web-{F714D0EE-BDFA-754F-E8DE-66F1EC91DCDF}" dt="2020-01-20T09:01:51.263" v="313" actId="20577"/>
      <pc:docMkLst>
        <pc:docMk/>
      </pc:docMkLst>
      <pc:sldChg chg="modSp">
        <pc:chgData name="Meinir Jones" userId="S::meinir.jones@uwtsd.ac.uk::5a45abc3-175e-478a-8e49-007c33304c02" providerId="AD" clId="Web-{F714D0EE-BDFA-754F-E8DE-66F1EC91DCDF}" dt="2020-01-20T08:53:28.123" v="16" actId="20577"/>
        <pc:sldMkLst>
          <pc:docMk/>
          <pc:sldMk cId="3408955283" sldId="256"/>
        </pc:sldMkLst>
        <pc:spChg chg="mod">
          <ac:chgData name="Meinir Jones" userId="S::meinir.jones@uwtsd.ac.uk::5a45abc3-175e-478a-8e49-007c33304c02" providerId="AD" clId="Web-{F714D0EE-BDFA-754F-E8DE-66F1EC91DCDF}" dt="2020-01-20T08:53:28.123" v="16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F714D0EE-BDFA-754F-E8DE-66F1EC91DCDF}" dt="2020-01-20T09:01:51.248" v="312" actId="20577"/>
        <pc:sldMkLst>
          <pc:docMk/>
          <pc:sldMk cId="2173244927" sldId="259"/>
        </pc:sldMkLst>
        <pc:spChg chg="mod">
          <ac:chgData name="Meinir Jones" userId="S::meinir.jones@uwtsd.ac.uk::5a45abc3-175e-478a-8e49-007c33304c02" providerId="AD" clId="Web-{F714D0EE-BDFA-754F-E8DE-66F1EC91DCDF}" dt="2020-01-20T08:54:20.248" v="42" actId="20577"/>
          <ac:spMkLst>
            <pc:docMk/>
            <pc:sldMk cId="2173244927" sldId="259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F714D0EE-BDFA-754F-E8DE-66F1EC91DCDF}" dt="2020-01-20T09:01:51.248" v="312" actId="20577"/>
          <ac:spMkLst>
            <pc:docMk/>
            <pc:sldMk cId="2173244927" sldId="259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F714D0EE-BDFA-754F-E8DE-66F1EC91DCDF}" dt="2020-01-20T08:53:57.685" v="26" actId="20577"/>
        <pc:sldMkLst>
          <pc:docMk/>
          <pc:sldMk cId="3324147088" sldId="277"/>
        </pc:sldMkLst>
        <pc:spChg chg="mod">
          <ac:chgData name="Meinir Jones" userId="S::meinir.jones@uwtsd.ac.uk::5a45abc3-175e-478a-8e49-007c33304c02" providerId="AD" clId="Web-{F714D0EE-BDFA-754F-E8DE-66F1EC91DCDF}" dt="2020-01-20T08:53:57.685" v="26" actId="20577"/>
          <ac:spMkLst>
            <pc:docMk/>
            <pc:sldMk cId="3324147088" sldId="277"/>
            <ac:spMk id="2" creationId="{00000000-0000-0000-0000-000000000000}"/>
          </ac:spMkLst>
        </pc:spChg>
      </pc:sldChg>
    </pc:docChg>
  </pc:docChgLst>
  <pc:docChgLst>
    <pc:chgData name="Meinir Jones" userId="5a45abc3-175e-478a-8e49-007c33304c02" providerId="ADAL" clId="{47F4BCC8-A23E-480B-9A2C-2AFBA265650C}"/>
    <pc:docChg chg="custSel modSld">
      <pc:chgData name="Meinir Jones" userId="5a45abc3-175e-478a-8e49-007c33304c02" providerId="ADAL" clId="{47F4BCC8-A23E-480B-9A2C-2AFBA265650C}" dt="2020-01-21T16:43:54.462" v="214" actId="6549"/>
      <pc:docMkLst>
        <pc:docMk/>
      </pc:docMkLst>
      <pc:sldChg chg="modSp">
        <pc:chgData name="Meinir Jones" userId="5a45abc3-175e-478a-8e49-007c33304c02" providerId="ADAL" clId="{47F4BCC8-A23E-480B-9A2C-2AFBA265650C}" dt="2020-01-21T16:27:34.928" v="0" actId="113"/>
        <pc:sldMkLst>
          <pc:docMk/>
          <pc:sldMk cId="1522684710" sldId="279"/>
        </pc:sldMkLst>
        <pc:spChg chg="mod">
          <ac:chgData name="Meinir Jones" userId="5a45abc3-175e-478a-8e49-007c33304c02" providerId="ADAL" clId="{47F4BCC8-A23E-480B-9A2C-2AFBA265650C}" dt="2020-01-21T16:27:34.928" v="0" actId="113"/>
          <ac:spMkLst>
            <pc:docMk/>
            <pc:sldMk cId="1522684710" sldId="279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47F4BCC8-A23E-480B-9A2C-2AFBA265650C}" dt="2020-01-21T16:29:37.669" v="3" actId="6549"/>
        <pc:sldMkLst>
          <pc:docMk/>
          <pc:sldMk cId="524869635" sldId="282"/>
        </pc:sldMkLst>
        <pc:spChg chg="mod">
          <ac:chgData name="Meinir Jones" userId="5a45abc3-175e-478a-8e49-007c33304c02" providerId="ADAL" clId="{47F4BCC8-A23E-480B-9A2C-2AFBA265650C}" dt="2020-01-21T16:29:37.669" v="3" actId="6549"/>
          <ac:spMkLst>
            <pc:docMk/>
            <pc:sldMk cId="524869635" sldId="282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47F4BCC8-A23E-480B-9A2C-2AFBA265650C}" dt="2020-01-21T16:39:13.276" v="129" actId="20577"/>
        <pc:sldMkLst>
          <pc:docMk/>
          <pc:sldMk cId="1293766207" sldId="289"/>
        </pc:sldMkLst>
        <pc:spChg chg="mod">
          <ac:chgData name="Meinir Jones" userId="5a45abc3-175e-478a-8e49-007c33304c02" providerId="ADAL" clId="{47F4BCC8-A23E-480B-9A2C-2AFBA265650C}" dt="2020-01-21T16:39:13.276" v="129" actId="20577"/>
          <ac:spMkLst>
            <pc:docMk/>
            <pc:sldMk cId="1293766207" sldId="289"/>
            <ac:spMk id="4" creationId="{00000000-0000-0000-0000-000000000000}"/>
          </ac:spMkLst>
        </pc:spChg>
      </pc:sldChg>
      <pc:sldChg chg="modSp">
        <pc:chgData name="Meinir Jones" userId="5a45abc3-175e-478a-8e49-007c33304c02" providerId="ADAL" clId="{47F4BCC8-A23E-480B-9A2C-2AFBA265650C}" dt="2020-01-21T16:38:32.177" v="118" actId="20577"/>
        <pc:sldMkLst>
          <pc:docMk/>
          <pc:sldMk cId="4163067578" sldId="290"/>
        </pc:sldMkLst>
        <pc:spChg chg="mod">
          <ac:chgData name="Meinir Jones" userId="5a45abc3-175e-478a-8e49-007c33304c02" providerId="ADAL" clId="{47F4BCC8-A23E-480B-9A2C-2AFBA265650C}" dt="2020-01-21T16:38:32.177" v="118" actId="20577"/>
          <ac:spMkLst>
            <pc:docMk/>
            <pc:sldMk cId="4163067578" sldId="290"/>
            <ac:spMk id="4" creationId="{00000000-0000-0000-0000-000000000000}"/>
          </ac:spMkLst>
        </pc:spChg>
      </pc:sldChg>
      <pc:sldChg chg="addSp delSp modSp">
        <pc:chgData name="Meinir Jones" userId="5a45abc3-175e-478a-8e49-007c33304c02" providerId="ADAL" clId="{47F4BCC8-A23E-480B-9A2C-2AFBA265650C}" dt="2020-01-21T16:37:16.884" v="110"/>
        <pc:sldMkLst>
          <pc:docMk/>
          <pc:sldMk cId="3741299739" sldId="291"/>
        </pc:sldMkLst>
        <pc:spChg chg="mod">
          <ac:chgData name="Meinir Jones" userId="5a45abc3-175e-478a-8e49-007c33304c02" providerId="ADAL" clId="{47F4BCC8-A23E-480B-9A2C-2AFBA265650C}" dt="2020-01-21T16:36:26.294" v="106" actId="20577"/>
          <ac:spMkLst>
            <pc:docMk/>
            <pc:sldMk cId="3741299739" sldId="291"/>
            <ac:spMk id="4" creationId="{00000000-0000-0000-0000-000000000000}"/>
          </ac:spMkLst>
        </pc:spChg>
        <pc:spChg chg="add del mod">
          <ac:chgData name="Meinir Jones" userId="5a45abc3-175e-478a-8e49-007c33304c02" providerId="ADAL" clId="{47F4BCC8-A23E-480B-9A2C-2AFBA265650C}" dt="2020-01-21T16:37:16.884" v="110"/>
          <ac:spMkLst>
            <pc:docMk/>
            <pc:sldMk cId="3741299739" sldId="291"/>
            <ac:spMk id="6" creationId="{F8592930-C3AB-4B58-BA49-C2A5D70E8E41}"/>
          </ac:spMkLst>
        </pc:spChg>
      </pc:sldChg>
      <pc:sldChg chg="modSp">
        <pc:chgData name="Meinir Jones" userId="5a45abc3-175e-478a-8e49-007c33304c02" providerId="ADAL" clId="{47F4BCC8-A23E-480B-9A2C-2AFBA265650C}" dt="2020-01-21T16:42:52.030" v="213" actId="20577"/>
        <pc:sldMkLst>
          <pc:docMk/>
          <pc:sldMk cId="2369780102" sldId="295"/>
        </pc:sldMkLst>
        <pc:spChg chg="mod">
          <ac:chgData name="Meinir Jones" userId="5a45abc3-175e-478a-8e49-007c33304c02" providerId="ADAL" clId="{47F4BCC8-A23E-480B-9A2C-2AFBA265650C}" dt="2020-01-21T16:42:52.030" v="213" actId="20577"/>
          <ac:spMkLst>
            <pc:docMk/>
            <pc:sldMk cId="2369780102" sldId="295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47F4BCC8-A23E-480B-9A2C-2AFBA265650C}" dt="2020-01-21T16:43:54.462" v="214" actId="6549"/>
        <pc:sldMkLst>
          <pc:docMk/>
          <pc:sldMk cId="816731877" sldId="296"/>
        </pc:sldMkLst>
        <pc:spChg chg="mod">
          <ac:chgData name="Meinir Jones" userId="5a45abc3-175e-478a-8e49-007c33304c02" providerId="ADAL" clId="{47F4BCC8-A23E-480B-9A2C-2AFBA265650C}" dt="2020-01-21T16:43:54.462" v="214" actId="6549"/>
          <ac:spMkLst>
            <pc:docMk/>
            <pc:sldMk cId="816731877" sldId="296"/>
            <ac:spMk id="3" creationId="{00000000-0000-0000-0000-000000000000}"/>
          </ac:spMkLst>
        </pc:spChg>
      </pc:sldChg>
    </pc:docChg>
  </pc:docChgLst>
  <pc:docChgLst>
    <pc:chgData name="Meinir Jones" userId="S::meinir.jones@uwtsd.ac.uk::5a45abc3-175e-478a-8e49-007c33304c02" providerId="AD" clId="Web-{13502761-1018-18DA-FD0B-6DAC768B18DE}"/>
    <pc:docChg chg="modSld">
      <pc:chgData name="Meinir Jones" userId="S::meinir.jones@uwtsd.ac.uk::5a45abc3-175e-478a-8e49-007c33304c02" providerId="AD" clId="Web-{13502761-1018-18DA-FD0B-6DAC768B18DE}" dt="2020-01-20T12:16:01.448" v="1136" actId="20577"/>
      <pc:docMkLst>
        <pc:docMk/>
      </pc:docMkLst>
      <pc:sldChg chg="modSp">
        <pc:chgData name="Meinir Jones" userId="S::meinir.jones@uwtsd.ac.uk::5a45abc3-175e-478a-8e49-007c33304c02" providerId="AD" clId="Web-{13502761-1018-18DA-FD0B-6DAC768B18DE}" dt="2020-01-20T11:48:33.705" v="382" actId="20577"/>
        <pc:sldMkLst>
          <pc:docMk/>
          <pc:sldMk cId="1434839747" sldId="272"/>
        </pc:sldMkLst>
        <pc:spChg chg="mod">
          <ac:chgData name="Meinir Jones" userId="S::meinir.jones@uwtsd.ac.uk::5a45abc3-175e-478a-8e49-007c33304c02" providerId="AD" clId="Web-{13502761-1018-18DA-FD0B-6DAC768B18DE}" dt="2020-01-20T11:48:33.705" v="382" actId="20577"/>
          <ac:spMkLst>
            <pc:docMk/>
            <pc:sldMk cId="1434839747" sldId="272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1:49:43.080" v="404" actId="20577"/>
        <pc:sldMkLst>
          <pc:docMk/>
          <pc:sldMk cId="1277885162" sldId="283"/>
        </pc:sldMkLst>
        <pc:spChg chg="mod">
          <ac:chgData name="Meinir Jones" userId="S::meinir.jones@uwtsd.ac.uk::5a45abc3-175e-478a-8e49-007c33304c02" providerId="AD" clId="Web-{13502761-1018-18DA-FD0B-6DAC768B18DE}" dt="2020-01-20T11:49:43.080" v="404" actId="20577"/>
          <ac:spMkLst>
            <pc:docMk/>
            <pc:sldMk cId="1277885162" sldId="283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09:16.493" v="865" actId="20577"/>
        <pc:sldMkLst>
          <pc:docMk/>
          <pc:sldMk cId="566511512" sldId="284"/>
        </pc:sldMkLst>
        <pc:spChg chg="mod">
          <ac:chgData name="Meinir Jones" userId="S::meinir.jones@uwtsd.ac.uk::5a45abc3-175e-478a-8e49-007c33304c02" providerId="AD" clId="Web-{13502761-1018-18DA-FD0B-6DAC768B18DE}" dt="2020-01-20T12:09:16.493" v="865" actId="20577"/>
          <ac:spMkLst>
            <pc:docMk/>
            <pc:sldMk cId="566511512" sldId="284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11:21.634" v="893" actId="20577"/>
        <pc:sldMkLst>
          <pc:docMk/>
          <pc:sldMk cId="666592922" sldId="287"/>
        </pc:sldMkLst>
        <pc:spChg chg="mod">
          <ac:chgData name="Meinir Jones" userId="S::meinir.jones@uwtsd.ac.uk::5a45abc3-175e-478a-8e49-007c33304c02" providerId="AD" clId="Web-{13502761-1018-18DA-FD0B-6DAC768B18DE}" dt="2020-01-20T12:11:21.634" v="893" actId="20577"/>
          <ac:spMkLst>
            <pc:docMk/>
            <pc:sldMk cId="666592922" sldId="287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10:59.306" v="889" actId="20577"/>
        <pc:sldMkLst>
          <pc:docMk/>
          <pc:sldMk cId="2891623023" sldId="288"/>
        </pc:sldMkLst>
        <pc:spChg chg="mod">
          <ac:chgData name="Meinir Jones" userId="S::meinir.jones@uwtsd.ac.uk::5a45abc3-175e-478a-8e49-007c33304c02" providerId="AD" clId="Web-{13502761-1018-18DA-FD0B-6DAC768B18DE}" dt="2020-01-20T12:10:59.306" v="889" actId="20577"/>
          <ac:spMkLst>
            <pc:docMk/>
            <pc:sldMk cId="2891623023" sldId="288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1:33:31.231" v="116" actId="20577"/>
        <pc:sldMkLst>
          <pc:docMk/>
          <pc:sldMk cId="1293766207" sldId="289"/>
        </pc:sldMkLst>
        <pc:spChg chg="mod">
          <ac:chgData name="Meinir Jones" userId="S::meinir.jones@uwtsd.ac.uk::5a45abc3-175e-478a-8e49-007c33304c02" providerId="AD" clId="Web-{13502761-1018-18DA-FD0B-6DAC768B18DE}" dt="2020-01-20T11:30:10.512" v="14" actId="20577"/>
          <ac:spMkLst>
            <pc:docMk/>
            <pc:sldMk cId="1293766207" sldId="289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13502761-1018-18DA-FD0B-6DAC768B18DE}" dt="2020-01-20T11:33:31.231" v="116" actId="20577"/>
          <ac:spMkLst>
            <pc:docMk/>
            <pc:sldMk cId="1293766207" sldId="289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10:14.274" v="881" actId="20577"/>
        <pc:sldMkLst>
          <pc:docMk/>
          <pc:sldMk cId="4163067578" sldId="290"/>
        </pc:sldMkLst>
        <pc:spChg chg="mod">
          <ac:chgData name="Meinir Jones" userId="S::meinir.jones@uwtsd.ac.uk::5a45abc3-175e-478a-8e49-007c33304c02" providerId="AD" clId="Web-{13502761-1018-18DA-FD0B-6DAC768B18DE}" dt="2020-01-20T12:10:14.274" v="881" actId="20577"/>
          <ac:spMkLst>
            <pc:docMk/>
            <pc:sldMk cId="4163067578" sldId="290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10:39.134" v="885" actId="20577"/>
        <pc:sldMkLst>
          <pc:docMk/>
          <pc:sldMk cId="3741299739" sldId="291"/>
        </pc:sldMkLst>
        <pc:spChg chg="mod">
          <ac:chgData name="Meinir Jones" userId="S::meinir.jones@uwtsd.ac.uk::5a45abc3-175e-478a-8e49-007c33304c02" providerId="AD" clId="Web-{13502761-1018-18DA-FD0B-6DAC768B18DE}" dt="2020-01-20T12:10:39.134" v="885" actId="20577"/>
          <ac:spMkLst>
            <pc:docMk/>
            <pc:sldMk cId="3741299739" sldId="291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1:51:16.237" v="442" actId="20577"/>
        <pc:sldMkLst>
          <pc:docMk/>
          <pc:sldMk cId="3901839437" sldId="294"/>
        </pc:sldMkLst>
        <pc:spChg chg="mod">
          <ac:chgData name="Meinir Jones" userId="S::meinir.jones@uwtsd.ac.uk::5a45abc3-175e-478a-8e49-007c33304c02" providerId="AD" clId="Web-{13502761-1018-18DA-FD0B-6DAC768B18DE}" dt="2020-01-20T11:51:16.237" v="442" actId="20577"/>
          <ac:spMkLst>
            <pc:docMk/>
            <pc:sldMk cId="3901839437" sldId="294"/>
            <ac:spMk id="3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13502761-1018-18DA-FD0B-6DAC768B18DE}" dt="2020-01-20T11:50:54.815" v="439" actId="20577"/>
          <ac:graphicFrameMkLst>
            <pc:docMk/>
            <pc:sldMk cId="3901839437" sldId="294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13502761-1018-18DA-FD0B-6DAC768B18DE}" dt="2020-01-20T12:08:49.055" v="839" actId="20577"/>
        <pc:sldMkLst>
          <pc:docMk/>
          <pc:sldMk cId="2369780102" sldId="295"/>
        </pc:sldMkLst>
        <pc:spChg chg="mod">
          <ac:chgData name="Meinir Jones" userId="S::meinir.jones@uwtsd.ac.uk::5a45abc3-175e-478a-8e49-007c33304c02" providerId="AD" clId="Web-{13502761-1018-18DA-FD0B-6DAC768B18DE}" dt="2020-01-20T12:08:49.055" v="839" actId="20577"/>
          <ac:spMkLst>
            <pc:docMk/>
            <pc:sldMk cId="2369780102" sldId="295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16:01.448" v="1135" actId="20577"/>
        <pc:sldMkLst>
          <pc:docMk/>
          <pc:sldMk cId="816731877" sldId="296"/>
        </pc:sldMkLst>
        <pc:spChg chg="mod">
          <ac:chgData name="Meinir Jones" userId="S::meinir.jones@uwtsd.ac.uk::5a45abc3-175e-478a-8e49-007c33304c02" providerId="AD" clId="Web-{13502761-1018-18DA-FD0B-6DAC768B18DE}" dt="2020-01-20T12:16:01.448" v="1135" actId="20577"/>
          <ac:spMkLst>
            <pc:docMk/>
            <pc:sldMk cId="816731877" sldId="296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13502761-1018-18DA-FD0B-6DAC768B18DE}" dt="2020-01-20T12:09:26.196" v="872" actId="20577"/>
        <pc:sldMkLst>
          <pc:docMk/>
          <pc:sldMk cId="2575718750" sldId="301"/>
        </pc:sldMkLst>
        <pc:spChg chg="mod">
          <ac:chgData name="Meinir Jones" userId="S::meinir.jones@uwtsd.ac.uk::5a45abc3-175e-478a-8e49-007c33304c02" providerId="AD" clId="Web-{13502761-1018-18DA-FD0B-6DAC768B18DE}" dt="2020-01-20T11:47:22.001" v="372" actId="20577"/>
          <ac:spMkLst>
            <pc:docMk/>
            <pc:sldMk cId="2575718750" sldId="301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13502761-1018-18DA-FD0B-6DAC768B18DE}" dt="2020-01-20T12:09:26.196" v="872" actId="20577"/>
          <ac:spMkLst>
            <pc:docMk/>
            <pc:sldMk cId="2575718750" sldId="301"/>
            <ac:spMk id="4" creationId="{00000000-0000-0000-0000-000000000000}"/>
          </ac:spMkLst>
        </pc:spChg>
        <pc:spChg chg="mod">
          <ac:chgData name="Meinir Jones" userId="S::meinir.jones@uwtsd.ac.uk::5a45abc3-175e-478a-8e49-007c33304c02" providerId="AD" clId="Web-{13502761-1018-18DA-FD0B-6DAC768B18DE}" dt="2020-01-20T11:46:39.314" v="361" actId="20577"/>
          <ac:spMkLst>
            <pc:docMk/>
            <pc:sldMk cId="2575718750" sldId="301"/>
            <ac:spMk id="6" creationId="{00000000-0000-0000-0000-000000000000}"/>
          </ac:spMkLst>
        </pc:spChg>
      </pc:sldChg>
    </pc:docChg>
  </pc:docChgLst>
  <pc:docChgLst>
    <pc:chgData name="Meinir Jones" userId="S::meinir.jones@uwtsd.ac.uk::5a45abc3-175e-478a-8e49-007c33304c02" providerId="AD" clId="Web-{C5FC6EF1-6FC1-E54D-FD8B-7EC762E5E2A9}"/>
    <pc:docChg chg="modSld">
      <pc:chgData name="Meinir Jones" userId="S::meinir.jones@uwtsd.ac.uk::5a45abc3-175e-478a-8e49-007c33304c02" providerId="AD" clId="Web-{C5FC6EF1-6FC1-E54D-FD8B-7EC762E5E2A9}" dt="2020-01-20T12:27:28.427" v="246" actId="20577"/>
      <pc:docMkLst>
        <pc:docMk/>
      </pc:docMkLst>
      <pc:sldChg chg="modSp">
        <pc:chgData name="Meinir Jones" userId="S::meinir.jones@uwtsd.ac.uk::5a45abc3-175e-478a-8e49-007c33304c02" providerId="AD" clId="Web-{C5FC6EF1-6FC1-E54D-FD8B-7EC762E5E2A9}" dt="2020-01-20T12:20:07.363" v="51" actId="20577"/>
        <pc:sldMkLst>
          <pc:docMk/>
          <pc:sldMk cId="2780049011" sldId="297"/>
        </pc:sldMkLst>
        <pc:spChg chg="mod">
          <ac:chgData name="Meinir Jones" userId="S::meinir.jones@uwtsd.ac.uk::5a45abc3-175e-478a-8e49-007c33304c02" providerId="AD" clId="Web-{C5FC6EF1-6FC1-E54D-FD8B-7EC762E5E2A9}" dt="2020-01-20T12:20:07.363" v="51" actId="20577"/>
          <ac:spMkLst>
            <pc:docMk/>
            <pc:sldMk cId="2780049011" sldId="297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C5FC6EF1-6FC1-E54D-FD8B-7EC762E5E2A9}" dt="2020-01-20T12:20:38.817" v="63" actId="20577"/>
        <pc:sldMkLst>
          <pc:docMk/>
          <pc:sldMk cId="2780703406" sldId="298"/>
        </pc:sldMkLst>
        <pc:spChg chg="mod">
          <ac:chgData name="Meinir Jones" userId="S::meinir.jones@uwtsd.ac.uk::5a45abc3-175e-478a-8e49-007c33304c02" providerId="AD" clId="Web-{C5FC6EF1-6FC1-E54D-FD8B-7EC762E5E2A9}" dt="2020-01-20T12:20:38.817" v="63" actId="20577"/>
          <ac:spMkLst>
            <pc:docMk/>
            <pc:sldMk cId="2780703406" sldId="298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C5FC6EF1-6FC1-E54D-FD8B-7EC762E5E2A9}" dt="2020-01-20T12:27:28.427" v="245" actId="20577"/>
        <pc:sldMkLst>
          <pc:docMk/>
          <pc:sldMk cId="305264284" sldId="299"/>
        </pc:sldMkLst>
        <pc:spChg chg="mod">
          <ac:chgData name="Meinir Jones" userId="S::meinir.jones@uwtsd.ac.uk::5a45abc3-175e-478a-8e49-007c33304c02" providerId="AD" clId="Web-{C5FC6EF1-6FC1-E54D-FD8B-7EC762E5E2A9}" dt="2020-01-20T12:27:28.427" v="245" actId="20577"/>
          <ac:spMkLst>
            <pc:docMk/>
            <pc:sldMk cId="305264284" sldId="299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C5FC6EF1-6FC1-E54D-FD8B-7EC762E5E2A9}" dt="2020-01-20T12:27:11.271" v="238" actId="20577"/>
        <pc:sldMkLst>
          <pc:docMk/>
          <pc:sldMk cId="1811849135" sldId="302"/>
        </pc:sldMkLst>
        <pc:spChg chg="mod">
          <ac:chgData name="Meinir Jones" userId="S::meinir.jones@uwtsd.ac.uk::5a45abc3-175e-478a-8e49-007c33304c02" providerId="AD" clId="Web-{C5FC6EF1-6FC1-E54D-FD8B-7EC762E5E2A9}" dt="2020-01-20T12:21:06.129" v="71" actId="20577"/>
          <ac:spMkLst>
            <pc:docMk/>
            <pc:sldMk cId="1811849135" sldId="302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C5FC6EF1-6FC1-E54D-FD8B-7EC762E5E2A9}" dt="2020-01-20T12:27:11.271" v="238" actId="20577"/>
          <ac:spMkLst>
            <pc:docMk/>
            <pc:sldMk cId="1811849135" sldId="302"/>
            <ac:spMk id="3" creationId="{00000000-0000-0000-0000-000000000000}"/>
          </ac:spMkLst>
        </pc:spChg>
      </pc:sldChg>
    </pc:docChg>
  </pc:docChgLst>
  <pc:docChgLst>
    <pc:chgData name="Meinir Jones" userId="S::meinir.jones@uwtsd.ac.uk::5a45abc3-175e-478a-8e49-007c33304c02" providerId="AD" clId="Web-{F9A1AB8B-EA0D-5B4F-6875-09C7D86FEA37}"/>
    <pc:docChg chg="modSld">
      <pc:chgData name="Meinir Jones" userId="S::meinir.jones@uwtsd.ac.uk::5a45abc3-175e-478a-8e49-007c33304c02" providerId="AD" clId="Web-{F9A1AB8B-EA0D-5B4F-6875-09C7D86FEA37}" dt="2020-01-21T15:01:05.517" v="49" actId="20577"/>
      <pc:docMkLst>
        <pc:docMk/>
      </pc:docMkLst>
      <pc:sldChg chg="modSp">
        <pc:chgData name="Meinir Jones" userId="S::meinir.jones@uwtsd.ac.uk::5a45abc3-175e-478a-8e49-007c33304c02" providerId="AD" clId="Web-{F9A1AB8B-EA0D-5B4F-6875-09C7D86FEA37}" dt="2020-01-21T14:57:39.531" v="27" actId="20577"/>
        <pc:sldMkLst>
          <pc:docMk/>
          <pc:sldMk cId="732195008" sldId="281"/>
        </pc:sldMkLst>
        <pc:spChg chg="mod">
          <ac:chgData name="Meinir Jones" userId="S::meinir.jones@uwtsd.ac.uk::5a45abc3-175e-478a-8e49-007c33304c02" providerId="AD" clId="Web-{F9A1AB8B-EA0D-5B4F-6875-09C7D86FEA37}" dt="2020-01-21T14:57:39.531" v="27" actId="20577"/>
          <ac:spMkLst>
            <pc:docMk/>
            <pc:sldMk cId="732195008" sldId="281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F9A1AB8B-EA0D-5B4F-6875-09C7D86FEA37}" dt="2020-01-21T15:01:05.502" v="48" actId="20577"/>
        <pc:sldMkLst>
          <pc:docMk/>
          <pc:sldMk cId="816731877" sldId="296"/>
        </pc:sldMkLst>
        <pc:spChg chg="mod">
          <ac:chgData name="Meinir Jones" userId="S::meinir.jones@uwtsd.ac.uk::5a45abc3-175e-478a-8e49-007c33304c02" providerId="AD" clId="Web-{F9A1AB8B-EA0D-5B4F-6875-09C7D86FEA37}" dt="2020-01-21T15:01:05.502" v="48" actId="20577"/>
          <ac:spMkLst>
            <pc:docMk/>
            <pc:sldMk cId="816731877" sldId="296"/>
            <ac:spMk id="3" creationId="{00000000-0000-0000-0000-000000000000}"/>
          </ac:spMkLst>
        </pc:spChg>
      </pc:sldChg>
    </pc:docChg>
  </pc:docChgLst>
  <pc:docChgLst>
    <pc:chgData name="Meinir Jones" userId="S::meinir.jones@uwtsd.ac.uk::5a45abc3-175e-478a-8e49-007c33304c02" providerId="AD" clId="Web-{507C8F69-115C-F9D4-B8BC-25230EC6F1DE}"/>
    <pc:docChg chg="modSld">
      <pc:chgData name="Meinir Jones" userId="S::meinir.jones@uwtsd.ac.uk::5a45abc3-175e-478a-8e49-007c33304c02" providerId="AD" clId="Web-{507C8F69-115C-F9D4-B8BC-25230EC6F1DE}" dt="2020-01-21T11:19:24.311" v="83" actId="20577"/>
      <pc:docMkLst>
        <pc:docMk/>
      </pc:docMkLst>
      <pc:sldChg chg="modSp">
        <pc:chgData name="Meinir Jones" userId="S::meinir.jones@uwtsd.ac.uk::5a45abc3-175e-478a-8e49-007c33304c02" providerId="AD" clId="Web-{507C8F69-115C-F9D4-B8BC-25230EC6F1DE}" dt="2020-01-21T11:15:42.967" v="4" actId="20577"/>
        <pc:sldMkLst>
          <pc:docMk/>
          <pc:sldMk cId="1522684710" sldId="279"/>
        </pc:sldMkLst>
        <pc:spChg chg="mod">
          <ac:chgData name="Meinir Jones" userId="S::meinir.jones@uwtsd.ac.uk::5a45abc3-175e-478a-8e49-007c33304c02" providerId="AD" clId="Web-{507C8F69-115C-F9D4-B8BC-25230EC6F1DE}" dt="2020-01-21T11:15:42.967" v="4" actId="20577"/>
          <ac:spMkLst>
            <pc:docMk/>
            <pc:sldMk cId="1522684710" sldId="279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07C8F69-115C-F9D4-B8BC-25230EC6F1DE}" dt="2020-01-21T11:19:24.311" v="82" actId="20577"/>
        <pc:sldMkLst>
          <pc:docMk/>
          <pc:sldMk cId="732195008" sldId="281"/>
        </pc:sldMkLst>
        <pc:spChg chg="mod">
          <ac:chgData name="Meinir Jones" userId="S::meinir.jones@uwtsd.ac.uk::5a45abc3-175e-478a-8e49-007c33304c02" providerId="AD" clId="Web-{507C8F69-115C-F9D4-B8BC-25230EC6F1DE}" dt="2020-01-21T11:19:24.311" v="82" actId="20577"/>
          <ac:spMkLst>
            <pc:docMk/>
            <pc:sldMk cId="732195008" sldId="281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507C8F69-115C-F9D4-B8BC-25230EC6F1DE}" dt="2020-01-21T11:19:08.811" v="71" actId="20577"/>
          <ac:spMkLst>
            <pc:docMk/>
            <pc:sldMk cId="732195008" sldId="281"/>
            <ac:spMk id="4" creationId="{00000000-0000-0000-0000-000000000000}"/>
          </ac:spMkLst>
        </pc:spChg>
      </pc:sldChg>
    </pc:docChg>
  </pc:docChgLst>
  <pc:docChgLst>
    <pc:chgData name="Meinir Jones" userId="S::meinir.jones@uwtsd.ac.uk::5a45abc3-175e-478a-8e49-007c33304c02" providerId="AD" clId="Web-{6EFE49DE-F26D-4FF9-80CA-C33C2497E95D}"/>
    <pc:docChg chg="modSld">
      <pc:chgData name="Meinir Jones" userId="S::meinir.jones@uwtsd.ac.uk::5a45abc3-175e-478a-8e49-007c33304c02" providerId="AD" clId="Web-{6EFE49DE-F26D-4FF9-80CA-C33C2497E95D}" dt="2020-01-20T11:27:17.562" v="2129" actId="20577"/>
      <pc:docMkLst>
        <pc:docMk/>
      </pc:docMkLst>
      <pc:sldChg chg="modSp">
        <pc:chgData name="Meinir Jones" userId="S::meinir.jones@uwtsd.ac.uk::5a45abc3-175e-478a-8e49-007c33304c02" providerId="AD" clId="Web-{6EFE49DE-F26D-4FF9-80CA-C33C2497E95D}" dt="2020-01-20T09:31:16.456" v="517" actId="20577"/>
        <pc:sldMkLst>
          <pc:docMk/>
          <pc:sldMk cId="3408955283" sldId="256"/>
        </pc:sldMkLst>
        <pc:spChg chg="mod">
          <ac:chgData name="Meinir Jones" userId="S::meinir.jones@uwtsd.ac.uk::5a45abc3-175e-478a-8e49-007c33304c02" providerId="AD" clId="Web-{6EFE49DE-F26D-4FF9-80CA-C33C2497E95D}" dt="2020-01-20T09:31:16.456" v="51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33:38.048" v="533" actId="20577"/>
        <pc:sldMkLst>
          <pc:docMk/>
          <pc:sldMk cId="2173244927" sldId="259"/>
        </pc:sldMkLst>
        <pc:spChg chg="mod">
          <ac:chgData name="Meinir Jones" userId="S::meinir.jones@uwtsd.ac.uk::5a45abc3-175e-478a-8e49-007c33304c02" providerId="AD" clId="Web-{6EFE49DE-F26D-4FF9-80CA-C33C2497E95D}" dt="2020-01-20T09:33:09.204" v="529" actId="20577"/>
          <ac:spMkLst>
            <pc:docMk/>
            <pc:sldMk cId="2173244927" sldId="259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09:33:38.048" v="533" actId="20577"/>
          <ac:spMkLst>
            <pc:docMk/>
            <pc:sldMk cId="2173244927" sldId="259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45:00.977" v="846" actId="20577"/>
        <pc:sldMkLst>
          <pc:docMk/>
          <pc:sldMk cId="724995135" sldId="274"/>
        </pc:sldMkLst>
        <pc:spChg chg="mod">
          <ac:chgData name="Meinir Jones" userId="S::meinir.jones@uwtsd.ac.uk::5a45abc3-175e-478a-8e49-007c33304c02" providerId="AD" clId="Web-{6EFE49DE-F26D-4FF9-80CA-C33C2497E95D}" dt="2020-01-20T09:45:00.977" v="846" actId="20577"/>
          <ac:spMkLst>
            <pc:docMk/>
            <pc:sldMk cId="724995135" sldId="274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0:01:20.716" v="958" actId="20577"/>
        <pc:sldMkLst>
          <pc:docMk/>
          <pc:sldMk cId="3188824315" sldId="275"/>
        </pc:sldMkLst>
        <pc:spChg chg="mod">
          <ac:chgData name="Meinir Jones" userId="S::meinir.jones@uwtsd.ac.uk::5a45abc3-175e-478a-8e49-007c33304c02" providerId="AD" clId="Web-{6EFE49DE-F26D-4FF9-80CA-C33C2497E95D}" dt="2020-01-20T10:01:20.716" v="958" actId="20577"/>
          <ac:spMkLst>
            <pc:docMk/>
            <pc:sldMk cId="3188824315" sldId="275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09:52:18.379" v="939" actId="20577"/>
          <ac:spMkLst>
            <pc:docMk/>
            <pc:sldMk cId="3188824315" sldId="275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0:01:05.997" v="954" actId="20577"/>
          <ac:spMkLst>
            <pc:docMk/>
            <pc:sldMk cId="3188824315" sldId="275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41:01.324" v="566" actId="20577"/>
        <pc:sldMkLst>
          <pc:docMk/>
          <pc:sldMk cId="2923592060" sldId="276"/>
        </pc:sldMkLst>
        <pc:spChg chg="mod">
          <ac:chgData name="Meinir Jones" userId="S::meinir.jones@uwtsd.ac.uk::5a45abc3-175e-478a-8e49-007c33304c02" providerId="AD" clId="Web-{6EFE49DE-F26D-4FF9-80CA-C33C2497E95D}" dt="2020-01-20T09:40:44.355" v="562" actId="20577"/>
          <ac:spMkLst>
            <pc:docMk/>
            <pc:sldMk cId="2923592060" sldId="276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09:41:01.324" v="566" actId="20577"/>
          <ac:spMkLst>
            <pc:docMk/>
            <pc:sldMk cId="2923592060" sldId="276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33:59.610" v="545" actId="20577"/>
        <pc:sldMkLst>
          <pc:docMk/>
          <pc:sldMk cId="3324147088" sldId="277"/>
        </pc:sldMkLst>
        <pc:spChg chg="mod">
          <ac:chgData name="Meinir Jones" userId="S::meinir.jones@uwtsd.ac.uk::5a45abc3-175e-478a-8e49-007c33304c02" providerId="AD" clId="Web-{6EFE49DE-F26D-4FF9-80CA-C33C2497E95D}" dt="2020-01-20T09:33:59.610" v="545" actId="20577"/>
          <ac:spMkLst>
            <pc:docMk/>
            <pc:sldMk cId="3324147088" sldId="277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41:16.668" v="568" actId="20577"/>
        <pc:sldMkLst>
          <pc:docMk/>
          <pc:sldMk cId="2733853029" sldId="278"/>
        </pc:sldMkLst>
        <pc:spChg chg="mod">
          <ac:chgData name="Meinir Jones" userId="S::meinir.jones@uwtsd.ac.uk::5a45abc3-175e-478a-8e49-007c33304c02" providerId="AD" clId="Web-{6EFE49DE-F26D-4FF9-80CA-C33C2497E95D}" dt="2020-01-20T09:40:04.559" v="554" actId="20577"/>
          <ac:spMkLst>
            <pc:docMk/>
            <pc:sldMk cId="2733853029" sldId="278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09:41:16.668" v="568" actId="20577"/>
          <ac:spMkLst>
            <pc:docMk/>
            <pc:sldMk cId="2733853029" sldId="278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09:43:11.463" v="787" actId="20577"/>
        <pc:sldMkLst>
          <pc:docMk/>
          <pc:sldMk cId="1522684710" sldId="279"/>
        </pc:sldMkLst>
        <pc:spChg chg="mod">
          <ac:chgData name="Meinir Jones" userId="S::meinir.jones@uwtsd.ac.uk::5a45abc3-175e-478a-8e49-007c33304c02" providerId="AD" clId="Web-{6EFE49DE-F26D-4FF9-80CA-C33C2497E95D}" dt="2020-01-20T09:43:11.463" v="787" actId="20577"/>
          <ac:spMkLst>
            <pc:docMk/>
            <pc:sldMk cId="1522684710" sldId="279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0:07:53.618" v="1280" actId="20577"/>
        <pc:sldMkLst>
          <pc:docMk/>
          <pc:sldMk cId="732195008" sldId="281"/>
        </pc:sldMkLst>
        <pc:spChg chg="mod">
          <ac:chgData name="Meinir Jones" userId="S::meinir.jones@uwtsd.ac.uk::5a45abc3-175e-478a-8e49-007c33304c02" providerId="AD" clId="Web-{6EFE49DE-F26D-4FF9-80CA-C33C2497E95D}" dt="2020-01-20T10:05:57.510" v="1144" actId="20577"/>
          <ac:spMkLst>
            <pc:docMk/>
            <pc:sldMk cId="732195008" sldId="281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0:07:45.055" v="1273" actId="20577"/>
          <ac:spMkLst>
            <pc:docMk/>
            <pc:sldMk cId="732195008" sldId="281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0:07:53.618" v="1280" actId="20577"/>
          <ac:spMkLst>
            <pc:docMk/>
            <pc:sldMk cId="732195008" sldId="281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0:54:58.076" v="1424" actId="20577"/>
        <pc:sldMkLst>
          <pc:docMk/>
          <pc:sldMk cId="524869635" sldId="282"/>
        </pc:sldMkLst>
        <pc:spChg chg="mod">
          <ac:chgData name="Meinir Jones" userId="S::meinir.jones@uwtsd.ac.uk::5a45abc3-175e-478a-8e49-007c33304c02" providerId="AD" clId="Web-{6EFE49DE-F26D-4FF9-80CA-C33C2497E95D}" dt="2020-01-20T10:51:21.778" v="1294" actId="20577"/>
          <ac:spMkLst>
            <pc:docMk/>
            <pc:sldMk cId="524869635" sldId="282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0:54:58.076" v="1424" actId="20577"/>
          <ac:spMkLst>
            <pc:docMk/>
            <pc:sldMk cId="524869635" sldId="282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0:57:33.701" v="1459" actId="20577"/>
        <pc:sldMkLst>
          <pc:docMk/>
          <pc:sldMk cId="666592922" sldId="287"/>
        </pc:sldMkLst>
        <pc:spChg chg="mod">
          <ac:chgData name="Meinir Jones" userId="S::meinir.jones@uwtsd.ac.uk::5a45abc3-175e-478a-8e49-007c33304c02" providerId="AD" clId="Web-{6EFE49DE-F26D-4FF9-80CA-C33C2497E95D}" dt="2020-01-20T10:57:33.701" v="1459" actId="20577"/>
          <ac:spMkLst>
            <pc:docMk/>
            <pc:sldMk cId="666592922" sldId="287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1:01:27.358" v="1668" actId="20577"/>
        <pc:sldMkLst>
          <pc:docMk/>
          <pc:sldMk cId="2891623023" sldId="288"/>
        </pc:sldMkLst>
        <pc:spChg chg="mod">
          <ac:chgData name="Meinir Jones" userId="S::meinir.jones@uwtsd.ac.uk::5a45abc3-175e-478a-8e49-007c33304c02" providerId="AD" clId="Web-{6EFE49DE-F26D-4FF9-80CA-C33C2497E95D}" dt="2020-01-20T10:58:32.311" v="1479" actId="20577"/>
          <ac:spMkLst>
            <pc:docMk/>
            <pc:sldMk cId="2891623023" sldId="288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0:58:28.420" v="1476" actId="20577"/>
          <ac:spMkLst>
            <pc:docMk/>
            <pc:sldMk cId="2891623023" sldId="288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01:27.358" v="1668" actId="20577"/>
          <ac:spMkLst>
            <pc:docMk/>
            <pc:sldMk cId="2891623023" sldId="288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1:27:17.562" v="2128" actId="20577"/>
        <pc:sldMkLst>
          <pc:docMk/>
          <pc:sldMk cId="1293766207" sldId="289"/>
        </pc:sldMkLst>
        <pc:spChg chg="mod">
          <ac:chgData name="Meinir Jones" userId="S::meinir.jones@uwtsd.ac.uk::5a45abc3-175e-478a-8e49-007c33304c02" providerId="AD" clId="Web-{6EFE49DE-F26D-4FF9-80CA-C33C2497E95D}" dt="2020-01-20T11:26:39.344" v="2050" actId="20577"/>
          <ac:spMkLst>
            <pc:docMk/>
            <pc:sldMk cId="1293766207" sldId="289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27:17.562" v="2128" actId="20577"/>
          <ac:spMkLst>
            <pc:docMk/>
            <pc:sldMk cId="1293766207" sldId="289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1:25:29.719" v="2046" actId="20577"/>
        <pc:sldMkLst>
          <pc:docMk/>
          <pc:sldMk cId="4163067578" sldId="290"/>
        </pc:sldMkLst>
        <pc:spChg chg="mod">
          <ac:chgData name="Meinir Jones" userId="S::meinir.jones@uwtsd.ac.uk::5a45abc3-175e-478a-8e49-007c33304c02" providerId="AD" clId="Web-{6EFE49DE-F26D-4FF9-80CA-C33C2497E95D}" dt="2020-01-20T11:23:04.503" v="1810" actId="20577"/>
          <ac:spMkLst>
            <pc:docMk/>
            <pc:sldMk cId="4163067578" sldId="290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22:56.862" v="1807" actId="20577"/>
          <ac:spMkLst>
            <pc:docMk/>
            <pc:sldMk cId="4163067578" sldId="290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25:29.719" v="2046" actId="20577"/>
          <ac:spMkLst>
            <pc:docMk/>
            <pc:sldMk cId="4163067578" sldId="290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6EFE49DE-F26D-4FF9-80CA-C33C2497E95D}" dt="2020-01-20T11:22:29.346" v="1797" actId="20577"/>
        <pc:sldMkLst>
          <pc:docMk/>
          <pc:sldMk cId="3741299739" sldId="291"/>
        </pc:sldMkLst>
        <pc:spChg chg="mod">
          <ac:chgData name="Meinir Jones" userId="S::meinir.jones@uwtsd.ac.uk::5a45abc3-175e-478a-8e49-007c33304c02" providerId="AD" clId="Web-{6EFE49DE-F26D-4FF9-80CA-C33C2497E95D}" dt="2020-01-20T11:22:29.346" v="1797" actId="20577"/>
          <ac:spMkLst>
            <pc:docMk/>
            <pc:sldMk cId="3741299739" sldId="291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02:01.640" v="1683" actId="20577"/>
          <ac:spMkLst>
            <pc:docMk/>
            <pc:sldMk cId="3741299739" sldId="291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6EFE49DE-F26D-4FF9-80CA-C33C2497E95D}" dt="2020-01-20T11:03:22.484" v="1793" actId="20577"/>
          <ac:spMkLst>
            <pc:docMk/>
            <pc:sldMk cId="3741299739" sldId="291"/>
            <ac:spMk id="4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>
              <a:latin typeface="Myriad Pro"/>
            </a:rPr>
            <a:t>Cydweithredol</a:t>
          </a:r>
          <a:endParaRPr lang="en-US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pPr rtl="0"/>
          <a:r>
            <a:rPr lang="en-US">
              <a:latin typeface="Myriad Pro"/>
            </a:rPr>
            <a:t>Ymreolaethol </a:t>
          </a:r>
          <a:endParaRPr lang="en-US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>
              <a:latin typeface="Myriad Pro"/>
            </a:rPr>
            <a:t>Hierarchaidd</a:t>
          </a:r>
          <a:endParaRPr lang="en-US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latin typeface="Myriad Pro"/>
            </a:rPr>
            <a:t>Cydweithredol</a:t>
          </a:r>
          <a:endParaRPr lang="en-US" sz="1800" kern="120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latin typeface="Myriad Pro"/>
            </a:rPr>
            <a:t>Ymreolaethol </a:t>
          </a:r>
          <a:endParaRPr lang="en-US" sz="1800" kern="120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>
              <a:latin typeface="Myriad Pro"/>
            </a:rPr>
            <a:t>Hierarchaidd</a:t>
          </a:r>
          <a:endParaRPr lang="en-US" sz="1800" kern="120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derdom.com/facilitation/FacilitationWhatI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992888" cy="1470025"/>
          </a:xfrm>
        </p:spPr>
        <p:txBody>
          <a:bodyPr>
            <a:normAutofit/>
          </a:bodyPr>
          <a:lstStyle/>
          <a:p>
            <a:r>
              <a:rPr lang="cy-GB" sz="6600">
                <a:solidFill>
                  <a:schemeClr val="bg1"/>
                </a:solidFill>
              </a:rPr>
              <a:t>Hwyluso</a:t>
            </a:r>
            <a:r>
              <a:rPr lang="en-GB" sz="6600">
                <a:solidFill>
                  <a:schemeClr val="bg1"/>
                </a:solidFill>
              </a:rPr>
              <a:t>?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00192" y="4034929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Jon Haylock 2020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cy-GB"/>
              <a:t>Hwyluso</a:t>
            </a:r>
            <a:r>
              <a:rPr lang="en-GB"/>
              <a:t>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360" y="1268760"/>
            <a:ext cx="5947279" cy="4460459"/>
          </a:xfrm>
        </p:spPr>
      </p:pic>
    </p:spTree>
    <p:extLst>
      <p:ext uri="{BB962C8B-B14F-4D97-AF65-F5344CB8AC3E}">
        <p14:creationId xmlns:p14="http://schemas.microsoft.com/office/powerpoint/2010/main" val="3324147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Diffinio Hwyluso…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6004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y-GB"/>
              <a:t>Ystyr hwyluso yw cynorthwyo proses neu berson i wneud cynnydd.  </a:t>
            </a:r>
          </a:p>
          <a:p>
            <a:pPr marL="0" indent="0">
              <a:buNone/>
            </a:pPr>
            <a:endParaRPr lang="cy-GB"/>
          </a:p>
          <a:p>
            <a:r>
              <a:rPr lang="cy-GB"/>
              <a:t>Daw'r gair Saesneg am hwyluso, “</a:t>
            </a:r>
            <a:r>
              <a:rPr lang="cy-GB" err="1"/>
              <a:t>facilitate</a:t>
            </a:r>
            <a:r>
              <a:rPr lang="cy-GB"/>
              <a:t>”, o'r Ffrangeg/Lladin "</a:t>
            </a:r>
            <a:r>
              <a:rPr lang="cy-GB" err="1"/>
              <a:t>facile</a:t>
            </a:r>
            <a:r>
              <a:rPr lang="cy-GB"/>
              <a:t>" sy'n golygu "hawdd".  Yn llythrennol mae'r broses o hwyluso yn golygu </a:t>
            </a:r>
            <a:r>
              <a:rPr lang="cy-GB" b="1" i="1"/>
              <a:t>gwneud rhywbeth yn haws</a:t>
            </a:r>
            <a:r>
              <a:rPr lang="cy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324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Ble mae'n cael ei ddefnyddio?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/>
              <a:t>Defnyddir yr ymadrodd ‘Hwyluso' yn aml mewn addysg oedolion, addysg gymunedol, gwaith ieuenctid ac addysg anffurfiol i bwysleisio'r prif gyferbyniad â'r: </a:t>
            </a:r>
            <a:r>
              <a:rPr lang="en-GB"/>
              <a:t>‘</a:t>
            </a:r>
            <a:r>
              <a:rPr lang="en-GB" i="1"/>
              <a:t>emotionally congenial aspect of their practice with what they regard as the rigid and conformist nature of schooling</a:t>
            </a:r>
            <a:r>
              <a:rPr lang="en-GB"/>
              <a:t>’ (Brookfield 1986: 123).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592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11400">
            <a:off x="34252" y="246052"/>
            <a:ext cx="3619021" cy="271426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04798">
            <a:off x="5980879" y="3084337"/>
            <a:ext cx="3275856" cy="24568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30804">
            <a:off x="6801522" y="287082"/>
            <a:ext cx="2425826" cy="242582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8802">
            <a:off x="-164739" y="2936262"/>
            <a:ext cx="3515729" cy="26367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6050">
            <a:off x="3059832" y="346172"/>
            <a:ext cx="3611893" cy="27089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63016">
            <a:off x="2993694" y="3595405"/>
            <a:ext cx="2987824" cy="224086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08871">
            <a:off x="3027848" y="973458"/>
            <a:ext cx="4541547" cy="340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53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Pam hwyluso?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/>
              <a:t>Mae datblygiadau diweddar o fewn “addysg prif ffrwd” yn canolbwyntio ar ddysgu yn hytrach nag addysgu, ac mae'r ymadrodd ‘hwyluso’ wedi dod yn fwy cyffredin</a:t>
            </a:r>
          </a:p>
          <a:p>
            <a:r>
              <a:rPr lang="cy-GB"/>
              <a:t>Mae dysgu'n tueddu pwysleisio'r unigolyn</a:t>
            </a:r>
          </a:p>
          <a:p>
            <a:r>
              <a:rPr lang="cy-GB"/>
              <a:t>Mae addysgu'n tueddu pwysleisio'r cwricwlwm a deilliannau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53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Mae hwylusydd yn darparu cyfleoedd, arweiniad neu adnoddau i gynorthwyo cyfranogwyr tuag at gyflawni deilliant.  </a:t>
            </a:r>
          </a:p>
          <a:p>
            <a:r>
              <a:rPr lang="cy-GB" dirty="0"/>
              <a:t>Mewn addysg awyr agored rydym yn tueddu edrych ar hwyluso fel modd o helpu pobl trwy'r broses o ddysgu trwy brofiad (gweler </a:t>
            </a:r>
            <a:r>
              <a:rPr lang="cy-GB" dirty="0" err="1"/>
              <a:t>Kolb</a:t>
            </a:r>
            <a:r>
              <a:rPr lang="cy-GB" dirty="0"/>
              <a:t>, 1984)</a:t>
            </a:r>
          </a:p>
          <a:p>
            <a:r>
              <a:rPr lang="cy-GB" b="1" dirty="0"/>
              <a:t>Bydd hyn yn golygu gwahanol bethau i wahanol bobl ar wahanol adegau ac mewn sefyllfaoedd gwahanol.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684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/>
              <a:t>Kolb 1984???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565" y="1340768"/>
            <a:ext cx="5010869" cy="3839173"/>
          </a:xfrm>
        </p:spPr>
      </p:pic>
    </p:spTree>
    <p:extLst>
      <p:ext uri="{BB962C8B-B14F-4D97-AF65-F5344CB8AC3E}">
        <p14:creationId xmlns:p14="http://schemas.microsoft.com/office/powerpoint/2010/main" val="202815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649" y="1397732"/>
            <a:ext cx="2925543" cy="2650306"/>
          </a:xfrm>
        </p:spPr>
        <p:txBody>
          <a:bodyPr>
            <a:normAutofit fontScale="90000"/>
          </a:bodyPr>
          <a:lstStyle/>
          <a:p>
            <a:r>
              <a:rPr lang="cy-GB"/>
              <a:t>Pa swydd/ rôl allai Hwylusydd ei gwneud?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32656"/>
            <a:ext cx="5040560" cy="5040560"/>
          </a:xfrm>
        </p:spPr>
      </p:pic>
    </p:spTree>
    <p:extLst>
      <p:ext uri="{BB962C8B-B14F-4D97-AF65-F5344CB8AC3E}">
        <p14:creationId xmlns:p14="http://schemas.microsoft.com/office/powerpoint/2010/main" val="724995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Rolau Hwylusydd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600"/>
              <a:t>Cymhellwr</a:t>
            </a:r>
          </a:p>
          <a:p>
            <a:r>
              <a:rPr lang="cy-GB" sz="3600"/>
              <a:t>Hyfforddwr</a:t>
            </a:r>
          </a:p>
          <a:p>
            <a:r>
              <a:rPr lang="cy-GB" sz="3600"/>
              <a:t>Arweinydd</a:t>
            </a:r>
          </a:p>
          <a:p>
            <a:r>
              <a:rPr lang="cy-GB" sz="3600"/>
              <a:t>Mentor</a:t>
            </a:r>
          </a:p>
          <a:p>
            <a:r>
              <a:rPr lang="cy-GB" sz="3600"/>
              <a:t>Athro </a:t>
            </a:r>
            <a:endParaRPr lang="cy-GB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3600"/>
              <a:t>Rheolwr </a:t>
            </a:r>
          </a:p>
          <a:p>
            <a:r>
              <a:rPr lang="cy-GB" sz="3600"/>
              <a:t>Darlithydd</a:t>
            </a:r>
          </a:p>
          <a:p>
            <a:r>
              <a:rPr lang="cy-GB" sz="3600"/>
              <a:t>Gweithiwr cymorth</a:t>
            </a:r>
          </a:p>
          <a:p>
            <a:r>
              <a:rPr lang="cy-GB" sz="3600"/>
              <a:t>Eiriolwr </a:t>
            </a:r>
          </a:p>
          <a:p>
            <a:r>
              <a:rPr lang="cy-GB" sz="3600"/>
              <a:t>Therapydd</a:t>
            </a:r>
          </a:p>
          <a:p>
            <a:pPr marL="0" indent="0">
              <a:buNone/>
            </a:pPr>
            <a:endParaRPr lang="en-GB" sz="3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824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Hwylusydd </a:t>
            </a:r>
            <a:r>
              <a:rPr lang="cy-GB" err="1"/>
              <a:t>Vs</a:t>
            </a:r>
            <a:r>
              <a:rPr lang="cy-GB"/>
              <a:t> Hyfforddwr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b="1" dirty="0"/>
              <a:t>Nid </a:t>
            </a:r>
            <a:r>
              <a:rPr lang="cy-GB" dirty="0"/>
              <a:t>yw hwyluso'n golygu "datrys problem" neu "wneud rhywbeth dros rywun". Mae'n golygu gwneud rhywbeth fel bod y broses yn rhedeg ychydig yn well neu'n fwy hwylus. </a:t>
            </a:r>
            <a:r>
              <a:rPr lang="en-GB" dirty="0"/>
              <a:t>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dirty="0"/>
              <a:t>Yn gyffredinol, mae nodau hwyluso fel arfer yn cynnwys cael y cyfranogwyr i ddadansoddi a deall eu meddyliau, eu teimladau a'u hymddygiadau </a:t>
            </a:r>
            <a:r>
              <a:rPr lang="cy-GB" dirty="0">
                <a:ea typeface="+mn-lt"/>
                <a:cs typeface="+mn-lt"/>
              </a:rPr>
              <a:t>yn well</a:t>
            </a:r>
            <a:r>
              <a:rPr lang="cy-GB" dirty="0"/>
              <a:t>. </a:t>
            </a:r>
            <a:r>
              <a:rPr lang="cy-GB" sz="1600" dirty="0"/>
              <a:t>(Neil, 2008; ar-lein)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09600" y="17526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2195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Creu'r prosesau</a:t>
            </a:r>
            <a:r>
              <a:rPr lang="en-GB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348881"/>
            <a:ext cx="8229600" cy="18074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Y sgil allweddol i'r hwylusydd yw gwybod i ba raddau i gymryd rhan yn y prosesau hynny a phryd.</a:t>
            </a:r>
          </a:p>
        </p:txBody>
      </p:sp>
    </p:spTree>
    <p:extLst>
      <p:ext uri="{BB962C8B-B14F-4D97-AF65-F5344CB8AC3E}">
        <p14:creationId xmlns:p14="http://schemas.microsoft.com/office/powerpoint/2010/main" val="524869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907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/>
              <a:t>Y Pedwar Cam yn Natblygiad Gr</a:t>
            </a:r>
            <a:r>
              <a:rPr lang="cy-GB">
                <a:ea typeface="+mj-lt"/>
                <a:cs typeface="+mj-lt"/>
              </a:rPr>
              <a:t>ŵ</a:t>
            </a:r>
            <a:r>
              <a:rPr lang="cy-GB"/>
              <a:t>p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9379" y="1268760"/>
            <a:ext cx="4065241" cy="4065241"/>
          </a:xfrm>
        </p:spPr>
      </p:pic>
      <p:sp>
        <p:nvSpPr>
          <p:cNvPr id="5" name="TextBox 4"/>
          <p:cNvSpPr txBox="1"/>
          <p:nvPr/>
        </p:nvSpPr>
        <p:spPr>
          <a:xfrm>
            <a:off x="6854220" y="5149335"/>
            <a:ext cx="2279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Tuckman, B. (1965)</a:t>
            </a:r>
          </a:p>
        </p:txBody>
      </p:sp>
    </p:spTree>
    <p:extLst>
      <p:ext uri="{BB962C8B-B14F-4D97-AF65-F5344CB8AC3E}">
        <p14:creationId xmlns:p14="http://schemas.microsoft.com/office/powerpoint/2010/main" val="666592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221088"/>
            <a:ext cx="5486400" cy="566738"/>
          </a:xfrm>
        </p:spPr>
        <p:txBody>
          <a:bodyPr>
            <a:noAutofit/>
          </a:bodyPr>
          <a:lstStyle/>
          <a:p>
            <a:r>
              <a:rPr lang="en-GB" sz="3200"/>
              <a:t>FFURFIO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>
          <a:xfrm>
            <a:off x="1792288" y="332656"/>
            <a:ext cx="5486400" cy="382433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851921"/>
            <a:ext cx="5486400" cy="73731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cy-GB"/>
              <a:t>Mae'r grŵp yn cwrdd, mae'r rhyngweithio'n cychwyn, maen nhw'n dechrau gweithio allan beth sy'n ddisgwyliedig ganddynt a beth fydd y dasg. Gall cyffro a brwdfrydedd fod yn gymysg ag ofn a phryder.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332656"/>
            <a:ext cx="909815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/>
              <a:t>Cam 1</a:t>
            </a:r>
            <a:r>
              <a:rPr lang="en-GB" baseline="30000"/>
              <a:t>af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916230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0442" y="4149080"/>
            <a:ext cx="5486400" cy="566738"/>
          </a:xfrm>
        </p:spPr>
        <p:txBody>
          <a:bodyPr>
            <a:noAutofit/>
          </a:bodyPr>
          <a:lstStyle/>
          <a:p>
            <a:r>
              <a:rPr lang="en-GB" sz="3200"/>
              <a:t>STORMIO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>
          <a:xfrm>
            <a:off x="1760442" y="260648"/>
            <a:ext cx="5486400" cy="382433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35696" y="4715818"/>
            <a:ext cx="5486400" cy="873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Mae lefel yr her yn cynyddu, efallai y bydd gwrthdaro posibl yn dod i’r amlwg, mae’n bosibl y bydd agendâu personol yn dod i'r wyneb ac efallai y bydd y grŵp yn herio</a:t>
            </a:r>
            <a:r>
              <a:rPr lang="cy-GB" dirty="0">
                <a:ea typeface="+mn-lt"/>
                <a:cs typeface="+mn-lt"/>
              </a:rPr>
              <a:t> </a:t>
            </a:r>
            <a:r>
              <a:rPr lang="cy-GB" dirty="0"/>
              <a:t>awdurdod. 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404664"/>
            <a:ext cx="659155" cy="64633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GB"/>
              <a:t>2</a:t>
            </a:r>
            <a:r>
              <a:rPr lang="en-GB" baseline="30000"/>
              <a:t>il</a:t>
            </a:r>
            <a:r>
              <a:rPr lang="en-GB"/>
              <a:t> </a:t>
            </a:r>
          </a:p>
          <a:p>
            <a:r>
              <a:rPr lang="en-GB"/>
              <a:t>Gam</a:t>
            </a:r>
          </a:p>
        </p:txBody>
      </p:sp>
    </p:spTree>
    <p:extLst>
      <p:ext uri="{BB962C8B-B14F-4D97-AF65-F5344CB8AC3E}">
        <p14:creationId xmlns:p14="http://schemas.microsoft.com/office/powerpoint/2010/main" val="3741299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005064"/>
            <a:ext cx="5486400" cy="566738"/>
          </a:xfrm>
        </p:spPr>
        <p:txBody>
          <a:bodyPr>
            <a:noAutofit/>
          </a:bodyPr>
          <a:lstStyle/>
          <a:p>
            <a:r>
              <a:rPr lang="en-GB" sz="3200"/>
              <a:t>NORMIO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>
          <a:xfrm>
            <a:off x="1828799" y="182184"/>
            <a:ext cx="5486400" cy="382433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571802"/>
            <a:ext cx="5486400" cy="10174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Mae'r gr</a:t>
            </a:r>
            <a:r>
              <a:rPr lang="cy-GB" dirty="0">
                <a:ea typeface="+mn-lt"/>
                <a:cs typeface="+mn-lt"/>
              </a:rPr>
              <a:t>ŵ</a:t>
            </a:r>
            <a:r>
              <a:rPr lang="cy-GB" dirty="0"/>
              <a:t>p yn dod o hyd i ffyrdd o ddatrys gwrthdaro, ac yn dechrau ymddangos fel uned gydlynol. Yn aml bydd adborth a beirniadaeth yn cael eu cymryd yn fwy adeiladol ac yn gyffredinol bydd aelodau'r tîm yn dechrau gweithio'n fwy cydweithredol. </a:t>
            </a:r>
          </a:p>
        </p:txBody>
      </p:sp>
      <p:sp>
        <p:nvSpPr>
          <p:cNvPr id="3" name="Rectangle 2"/>
          <p:cNvSpPr/>
          <p:nvPr/>
        </p:nvSpPr>
        <p:spPr>
          <a:xfrm>
            <a:off x="251520" y="404664"/>
            <a:ext cx="690445" cy="64633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GB"/>
              <a:t>3</a:t>
            </a:r>
            <a:r>
              <a:rPr lang="en-GB" baseline="30000"/>
              <a:t>ydd</a:t>
            </a:r>
            <a:r>
              <a:rPr lang="en-GB"/>
              <a:t>  </a:t>
            </a:r>
          </a:p>
          <a:p>
            <a:r>
              <a:rPr lang="en-GB"/>
              <a:t>Cam</a:t>
            </a:r>
          </a:p>
        </p:txBody>
      </p:sp>
    </p:spTree>
    <p:extLst>
      <p:ext uri="{BB962C8B-B14F-4D97-AF65-F5344CB8AC3E}">
        <p14:creationId xmlns:p14="http://schemas.microsoft.com/office/powerpoint/2010/main" val="4163067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76" y="4149080"/>
            <a:ext cx="5486400" cy="566738"/>
          </a:xfrm>
        </p:spPr>
        <p:txBody>
          <a:bodyPr>
            <a:noAutofit/>
          </a:bodyPr>
          <a:lstStyle/>
          <a:p>
            <a:r>
              <a:rPr lang="en-GB" sz="3200"/>
              <a:t>PERFFORMIO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>
          <a:xfrm>
            <a:off x="1828799" y="260648"/>
            <a:ext cx="5486400" cy="382433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0776" y="4715818"/>
            <a:ext cx="5486400" cy="8734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Mae ymddiriedaeth yn cael ei ffurfio. Mae hyder yn cynyddu fel unigolion ac fel </a:t>
            </a:r>
            <a:r>
              <a:rPr lang="cy-GB" dirty="0">
                <a:latin typeface="Arial"/>
                <a:cs typeface="Arial"/>
              </a:rPr>
              <a:t>gr</a:t>
            </a:r>
            <a:r>
              <a:rPr lang="cy-GB" dirty="0">
                <a:ea typeface="+mn-lt"/>
                <a:cs typeface="+mn-lt"/>
              </a:rPr>
              <a:t>ŵp</a:t>
            </a:r>
            <a:r>
              <a:rPr lang="cy-GB" dirty="0"/>
              <a:t>. Anelir at nod gyffredin ac mae pawb yn cyd-dynnu i gyflawni'r nod. 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332656"/>
            <a:ext cx="690445" cy="64633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GB"/>
              <a:t>4</a:t>
            </a:r>
            <a:r>
              <a:rPr lang="en-GB" baseline="30000"/>
              <a:t>ydd</a:t>
            </a:r>
            <a:r>
              <a:rPr lang="en-GB"/>
              <a:t>  </a:t>
            </a:r>
          </a:p>
          <a:p>
            <a:r>
              <a:rPr lang="en-GB"/>
              <a:t>Cam</a:t>
            </a:r>
          </a:p>
        </p:txBody>
      </p:sp>
    </p:spTree>
    <p:extLst>
      <p:ext uri="{BB962C8B-B14F-4D97-AF65-F5344CB8AC3E}">
        <p14:creationId xmlns:p14="http://schemas.microsoft.com/office/powerpoint/2010/main" val="1293766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081028"/>
            <a:ext cx="5486400" cy="566738"/>
          </a:xfrm>
        </p:spPr>
        <p:txBody>
          <a:bodyPr>
            <a:noAutofit/>
          </a:bodyPr>
          <a:lstStyle/>
          <a:p>
            <a:r>
              <a:rPr lang="cy-GB" sz="3200"/>
              <a:t>Ymwahanu </a:t>
            </a:r>
            <a:r>
              <a:rPr lang="en-GB" sz="3200"/>
              <a:t>   </a:t>
            </a:r>
            <a:r>
              <a:rPr lang="en-GB" sz="1600"/>
              <a:t>Tuckman &amp; Jensen (1977)</a:t>
            </a:r>
            <a:endParaRPr lang="en-GB" sz="320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>
          <a:xfrm>
            <a:off x="1792288" y="188913"/>
            <a:ext cx="5486400" cy="3824287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715818"/>
            <a:ext cx="5486400" cy="87342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/>
              <a:t>Mae'r dasg wedi'i chwblhau ac yn aml bydd y grŵp yn mynd eu ffordd eu hunain ar y pwynt hwn. Byddant yn rhannu eu hymdeimlad o ryddhad neu golled gan ddibynnu pa mor llwyddiannus y cwblhawyd y dasg.</a:t>
            </a:r>
          </a:p>
        </p:txBody>
      </p:sp>
      <p:sp>
        <p:nvSpPr>
          <p:cNvPr id="6" name="Rectangle 5"/>
          <p:cNvSpPr/>
          <p:nvPr/>
        </p:nvSpPr>
        <p:spPr>
          <a:xfrm>
            <a:off x="539552" y="260648"/>
            <a:ext cx="643125" cy="646331"/>
          </a:xfrm>
          <a:prstGeom prst="rect">
            <a:avLst/>
          </a:prstGeom>
        </p:spPr>
        <p:txBody>
          <a:bodyPr wrap="none" anchor="t">
            <a:spAutoFit/>
          </a:bodyPr>
          <a:lstStyle/>
          <a:p>
            <a:r>
              <a:rPr lang="en-GB"/>
              <a:t>5</a:t>
            </a:r>
            <a:r>
              <a:rPr lang="en-GB" baseline="30000"/>
              <a:t>ed </a:t>
            </a:r>
            <a:endParaRPr lang="en-GB"/>
          </a:p>
          <a:p>
            <a:r>
              <a:rPr lang="en-GB"/>
              <a:t>Cam</a:t>
            </a:r>
          </a:p>
        </p:txBody>
      </p:sp>
    </p:spTree>
    <p:extLst>
      <p:ext uri="{BB962C8B-B14F-4D97-AF65-F5344CB8AC3E}">
        <p14:creationId xmlns:p14="http://schemas.microsoft.com/office/powerpoint/2010/main" val="2575718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/>
              <a:t>AMSER PANED 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39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Dulliau Hwyluso </a:t>
            </a:r>
            <a:r>
              <a:rPr lang="cy-GB" err="1"/>
              <a:t>Heron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6425" y="1484784"/>
            <a:ext cx="4771149" cy="3578362"/>
          </a:xfrm>
        </p:spPr>
      </p:pic>
      <p:sp>
        <p:nvSpPr>
          <p:cNvPr id="5" name="TextBox 4"/>
          <p:cNvSpPr txBox="1"/>
          <p:nvPr/>
        </p:nvSpPr>
        <p:spPr>
          <a:xfrm>
            <a:off x="4499992" y="5130292"/>
            <a:ext cx="4583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Heron, J (1994) The Facilitators’ Handbook</a:t>
            </a:r>
          </a:p>
        </p:txBody>
      </p:sp>
    </p:spTree>
    <p:extLst>
      <p:ext uri="{BB962C8B-B14F-4D97-AF65-F5344CB8AC3E}">
        <p14:creationId xmlns:p14="http://schemas.microsoft.com/office/powerpoint/2010/main" val="12778851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93800943"/>
              </p:ext>
            </p:extLst>
          </p:nvPr>
        </p:nvGraphicFramePr>
        <p:xfrm>
          <a:off x="323528" y="26064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29023" y="260648"/>
            <a:ext cx="2978617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/>
              <a:t>Prosesau, parhad </a:t>
            </a:r>
            <a:r>
              <a:rPr lang="en-GB"/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39018394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0405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y-GB" sz="6600" b="1">
                <a:solidFill>
                  <a:srgbClr val="FF0000"/>
                </a:solidFill>
              </a:rPr>
              <a:t>Hierarchaidd</a:t>
            </a:r>
            <a:r>
              <a:rPr lang="cy-GB"/>
              <a:t> </a:t>
            </a:r>
          </a:p>
          <a:p>
            <a:r>
              <a:rPr lang="cy-GB"/>
              <a:t>Yr hwylusydd yn unig sy'n gweithredu neu'n penderfynu dros y grŵp </a:t>
            </a:r>
          </a:p>
          <a:p>
            <a:r>
              <a:rPr lang="cy-GB"/>
              <a:t>Mae'r hwylusydd yn arwain o'r blaen gan gymryd cyfrifoldeb llawn am yr amgylchedd dysgu</a:t>
            </a:r>
          </a:p>
          <a:p>
            <a:r>
              <a:rPr lang="cy-GB"/>
              <a:t>Mae'r cynllunio, yr her, y strwythur, y prosesau dysgu, emosiynau'r grŵp i gyd yn gorwedd gyda'r hwylusydd</a:t>
            </a:r>
          </a:p>
        </p:txBody>
      </p:sp>
    </p:spTree>
    <p:extLst>
      <p:ext uri="{BB962C8B-B14F-4D97-AF65-F5344CB8AC3E}">
        <p14:creationId xmlns:p14="http://schemas.microsoft.com/office/powerpoint/2010/main" val="5665115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2565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y-GB" sz="6600" b="1" dirty="0">
                <a:solidFill>
                  <a:srgbClr val="FF0000"/>
                </a:solidFill>
              </a:rPr>
              <a:t>Cydweithredol</a:t>
            </a:r>
          </a:p>
          <a:p>
            <a:r>
              <a:rPr lang="cy-GB" dirty="0"/>
              <a:t>Mae'r hwylusydd a'r grŵp yn gweithredu neu'n penderfynu gyda'i gilydd</a:t>
            </a:r>
          </a:p>
          <a:p>
            <a:r>
              <a:rPr lang="cy-GB" dirty="0"/>
              <a:t>Bydd yr hwylusydd lle bo angen yn gwneud awgrymiadau ac yn helpu'r grŵp i benderfynu ar gamau gweithredu</a:t>
            </a:r>
          </a:p>
          <a:p>
            <a:r>
              <a:rPr lang="cy-GB" dirty="0"/>
              <a:t>Mae cydweithio rhwng y grŵp a’r hwylusydd yn allweddol i lwyddiant yn y dull hwn</a:t>
            </a:r>
          </a:p>
        </p:txBody>
      </p:sp>
    </p:spTree>
    <p:extLst>
      <p:ext uri="{BB962C8B-B14F-4D97-AF65-F5344CB8AC3E}">
        <p14:creationId xmlns:p14="http://schemas.microsoft.com/office/powerpoint/2010/main" val="23697801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54006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y-GB" sz="6600" b="1" dirty="0">
                <a:solidFill>
                  <a:srgbClr val="FF0000"/>
                </a:solidFill>
              </a:rPr>
              <a:t>Ymreolaethol</a:t>
            </a:r>
          </a:p>
          <a:p>
            <a:r>
              <a:rPr lang="cy-GB" dirty="0"/>
              <a:t>Mae'r grŵp yn gweithredu neu'n penderfynu heb unrhyw ymyrraeth gan yr hwylusydd</a:t>
            </a:r>
          </a:p>
          <a:p>
            <a:r>
              <a:rPr lang="cy-GB" dirty="0"/>
              <a:t>Mae'r hwylusydd yn camu'n ôl ac yn </a:t>
            </a:r>
            <a:r>
              <a:rPr lang="cy-GB"/>
              <a:t>caniatáu i'r grŵp ddatblygu ei raglen ei </a:t>
            </a:r>
            <a:r>
              <a:rPr lang="cy-GB" dirty="0"/>
              <a:t>hun</a:t>
            </a:r>
          </a:p>
          <a:p>
            <a:r>
              <a:rPr lang="cy-GB" dirty="0"/>
              <a:t>Anogir arfer hunangyfeiriol ac mae angen cydbwysedd cynnil o amodau y gall y grŵp weithredu o'i fewn yn y dull hwn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7318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Gadewch i ni roi cynnig arni</a:t>
            </a:r>
            <a:r>
              <a:rPr lang="en-GB"/>
              <a:t>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0808"/>
            <a:ext cx="9149514" cy="3061332"/>
          </a:xfrm>
        </p:spPr>
      </p:pic>
    </p:spTree>
    <p:extLst>
      <p:ext uri="{BB962C8B-B14F-4D97-AF65-F5344CB8AC3E}">
        <p14:creationId xmlns:p14="http://schemas.microsoft.com/office/powerpoint/2010/main" val="27800490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y-GB"/>
              <a:t>Eich tro chi yw hi nawr</a:t>
            </a:r>
            <a:r>
              <a:rPr lang="en-GB"/>
              <a:t>…..</a:t>
            </a:r>
          </a:p>
        </p:txBody>
      </p:sp>
      <p:pic>
        <p:nvPicPr>
          <p:cNvPr id="4" name="Mountain Biking- Clearing Obstacles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7369" y="1052736"/>
            <a:ext cx="7809262" cy="4392488"/>
          </a:xfrm>
        </p:spPr>
      </p:pic>
    </p:spTree>
    <p:extLst>
      <p:ext uri="{BB962C8B-B14F-4D97-AF65-F5344CB8AC3E}">
        <p14:creationId xmlns:p14="http://schemas.microsoft.com/office/powerpoint/2010/main" val="2780703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CAMAU NESAF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TASG 1 …. Darllenwch ragor am Ddulliau a dimensiynau hwyluso </a:t>
            </a:r>
            <a:r>
              <a:rPr lang="cy-GB" err="1"/>
              <a:t>Heron</a:t>
            </a:r>
            <a:r>
              <a:rPr lang="cy-GB"/>
              <a:t>.</a:t>
            </a:r>
          </a:p>
          <a:p>
            <a:endParaRPr lang="cy-GB"/>
          </a:p>
          <a:p>
            <a:r>
              <a:rPr lang="cy-GB"/>
              <a:t>TASG 2… Chwiliwch </a:t>
            </a:r>
            <a:r>
              <a:rPr lang="cy-GB">
                <a:ea typeface="+mn-lt"/>
                <a:cs typeface="+mn-lt"/>
              </a:rPr>
              <a:t>am Neil (2004) </a:t>
            </a:r>
            <a:r>
              <a:rPr lang="cy-GB"/>
              <a:t>a darllen am ei farn ef am Hwyluso.</a:t>
            </a:r>
          </a:p>
        </p:txBody>
      </p:sp>
    </p:spTree>
    <p:extLst>
      <p:ext uri="{BB962C8B-B14F-4D97-AF65-F5344CB8AC3E}">
        <p14:creationId xmlns:p14="http://schemas.microsoft.com/office/powerpoint/2010/main" val="18118491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Cyfeiriadau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Brookfield, S., D. (1986) </a:t>
            </a:r>
            <a:r>
              <a:rPr lang="en-GB" sz="1600" i="1"/>
              <a:t>Understanding and Facilitating Adult Learning</a:t>
            </a:r>
            <a:r>
              <a:rPr lang="en-GB" sz="1600"/>
              <a:t>. Milton Keynes: Open University Press.</a:t>
            </a:r>
          </a:p>
          <a:p>
            <a:pPr marL="0" indent="0">
              <a:buNone/>
            </a:pPr>
            <a:r>
              <a:rPr lang="en-GB" sz="1600"/>
              <a:t>Brown, M. (2002). The facilitator as gatekeeper: A critical analysis of social order in facilitation sessions. </a:t>
            </a:r>
            <a:r>
              <a:rPr lang="en-GB" sz="1600" i="1"/>
              <a:t>Journal of Adventure Education and Outdoor Learning, 2</a:t>
            </a:r>
            <a:r>
              <a:rPr lang="en-GB" sz="1600"/>
              <a:t>(2), 101-112.</a:t>
            </a:r>
          </a:p>
          <a:p>
            <a:pPr marL="0" indent="0">
              <a:buNone/>
            </a:pPr>
            <a:r>
              <a:rPr lang="en-GB" sz="1600" err="1"/>
              <a:t>Fullan</a:t>
            </a:r>
            <a:r>
              <a:rPr lang="en-GB" sz="1600"/>
              <a:t>, M. &amp; </a:t>
            </a:r>
            <a:r>
              <a:rPr lang="en-GB" sz="1600" err="1"/>
              <a:t>Langworthy</a:t>
            </a:r>
            <a:r>
              <a:rPr lang="en-GB" sz="1600"/>
              <a:t>, M. (2014) </a:t>
            </a:r>
            <a:r>
              <a:rPr lang="en-GB" sz="1600" i="1"/>
              <a:t>A Rich Seam: How New Pedagogies Find Deep Learning, </a:t>
            </a:r>
            <a:r>
              <a:rPr lang="en-GB" sz="1600"/>
              <a:t>London: Pearson. </a:t>
            </a:r>
          </a:p>
          <a:p>
            <a:pPr marL="0" indent="0">
              <a:buNone/>
            </a:pPr>
            <a:r>
              <a:rPr lang="en-GB" sz="1600"/>
              <a:t>Goodyear, V. &amp; Dudley, D. (2015) ‘“I’m a Facilitator of Learning!” Understanding What Teachers and Students Do Within Student-</a:t>
            </a:r>
            <a:r>
              <a:rPr lang="en-GB" sz="1600" err="1"/>
              <a:t>Centered</a:t>
            </a:r>
            <a:r>
              <a:rPr lang="en-GB" sz="1600"/>
              <a:t> Physical Education Models’, </a:t>
            </a:r>
            <a:r>
              <a:rPr lang="en-GB" sz="1600" i="1"/>
              <a:t>Quest</a:t>
            </a:r>
            <a:r>
              <a:rPr lang="en-GB" sz="1600"/>
              <a:t>, 67:3, 274-289, DOI: 10.1080/00336297.2015.1051236 </a:t>
            </a:r>
          </a:p>
          <a:p>
            <a:pPr marL="0" indent="0">
              <a:buNone/>
            </a:pPr>
            <a:r>
              <a:rPr lang="en-GB" sz="1600" err="1"/>
              <a:t>Garvis</a:t>
            </a:r>
            <a:r>
              <a:rPr lang="en-GB" sz="1600"/>
              <a:t>, S. (2015) </a:t>
            </a:r>
            <a:r>
              <a:rPr lang="en-GB" sz="1600" i="1"/>
              <a:t>Narrative Constellations: Exploring Lived Experiences in Education, </a:t>
            </a:r>
            <a:r>
              <a:rPr lang="en-GB" sz="1600"/>
              <a:t>Rotterdam</a:t>
            </a:r>
            <a:r>
              <a:rPr lang="en-GB" sz="1600" i="1"/>
              <a:t>: </a:t>
            </a:r>
            <a:r>
              <a:rPr lang="en-GB" sz="1600"/>
              <a:t>Sense Publishing </a:t>
            </a:r>
          </a:p>
          <a:p>
            <a:pPr marL="0" indent="0">
              <a:buNone/>
            </a:pPr>
            <a:r>
              <a:rPr lang="en-GB" sz="1600"/>
              <a:t>Hattie, J. (2012) </a:t>
            </a:r>
            <a:r>
              <a:rPr lang="en-GB" sz="1600" i="1"/>
              <a:t>Visible Learning for Teachers: Maximising impact on learning, </a:t>
            </a:r>
            <a:r>
              <a:rPr lang="en-GB" sz="1600"/>
              <a:t>London:</a:t>
            </a:r>
            <a:r>
              <a:rPr lang="en-GB" sz="1600" i="1"/>
              <a:t> </a:t>
            </a:r>
            <a:r>
              <a:rPr lang="en-GB" sz="1600"/>
              <a:t>Routledge</a:t>
            </a:r>
          </a:p>
          <a:p>
            <a:pPr marL="0" indent="0">
              <a:buNone/>
            </a:pPr>
            <a:r>
              <a:rPr lang="en-GB" sz="1600"/>
              <a:t>Heron, J. (1999) The Complete Facilitators Handbook.</a:t>
            </a:r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052642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2565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Hovelynck J. (1998). ‘Facilitating experiential learning as a process of metaphor development’. </a:t>
            </a:r>
            <a:r>
              <a:rPr lang="en-GB" sz="1600" i="1"/>
              <a:t>Journal of Experiential Education</a:t>
            </a:r>
            <a:r>
              <a:rPr lang="en-GB" sz="1600"/>
              <a:t>, 21(1), 6-13. </a:t>
            </a:r>
          </a:p>
          <a:p>
            <a:pPr marL="0" indent="0">
              <a:buNone/>
            </a:pPr>
            <a:r>
              <a:rPr lang="en-GB" sz="1600"/>
              <a:t>Hovelynck J. (1999). ‘Facilitating the development of generative metaphors: re-emphasizing participants’ guiding images’. </a:t>
            </a:r>
            <a:r>
              <a:rPr lang="en-GB" sz="1600" i="1"/>
              <a:t>Australian Journal of Outdoor Education</a:t>
            </a:r>
            <a:r>
              <a:rPr lang="en-GB" sz="1600"/>
              <a:t>, 4(1), 12-24.</a:t>
            </a:r>
          </a:p>
          <a:p>
            <a:pPr marL="0" indent="0">
              <a:buNone/>
            </a:pPr>
            <a:r>
              <a:rPr lang="en-GB" sz="1600"/>
              <a:t>Kolb, D. (1984) </a:t>
            </a:r>
            <a:r>
              <a:rPr lang="en-GB" sz="1600" i="1"/>
              <a:t>Experiential Learning: Experience as the source of learning and development</a:t>
            </a:r>
            <a:r>
              <a:rPr lang="en-GB" sz="1600"/>
              <a:t>, London: Prentice-Hall </a:t>
            </a:r>
          </a:p>
          <a:p>
            <a:pPr marL="0" indent="0">
              <a:buNone/>
            </a:pPr>
            <a:r>
              <a:rPr lang="en-GB" sz="1600"/>
              <a:t>Neil., J. (2004). </a:t>
            </a:r>
            <a:r>
              <a:rPr lang="en-GB" sz="1600" i="1"/>
              <a:t>What is facilitation?.</a:t>
            </a:r>
            <a:r>
              <a:rPr lang="en-GB" sz="1600"/>
              <a:t> Available: </a:t>
            </a:r>
            <a:r>
              <a:rPr lang="en-GB" sz="1600">
                <a:hlinkClick r:id="rId2"/>
              </a:rPr>
              <a:t>http://www.wilderdom.com/facilitation/FacilitationWhatIs.html</a:t>
            </a:r>
            <a:r>
              <a:rPr lang="en-GB" sz="1600"/>
              <a:t> Last accessed 16th September 2017</a:t>
            </a:r>
          </a:p>
          <a:p>
            <a:pPr marL="0" indent="0">
              <a:buNone/>
            </a:pPr>
            <a:r>
              <a:rPr lang="en-GB" sz="1600"/>
              <a:t>Tuckman, B. &amp; Jensen, A. (1977) Stages of Small-Group Development Revisited. </a:t>
            </a:r>
            <a:r>
              <a:rPr lang="en-GB" sz="1600" i="1"/>
              <a:t>Group and Organisation Management 2(4),419-427. </a:t>
            </a:r>
            <a:r>
              <a:rPr lang="en-GB" sz="1600"/>
              <a:t>Sage Publications.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4444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688</Words>
  <Application>Microsoft Office PowerPoint</Application>
  <PresentationFormat>On-screen Show (4:3)</PresentationFormat>
  <Paragraphs>95</Paragraphs>
  <Slides>29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Myriad Pro</vt:lpstr>
      <vt:lpstr>20140311PresentationUWTSDTemplate</vt:lpstr>
      <vt:lpstr>Hwyluso?</vt:lpstr>
      <vt:lpstr>Beth yw Hwyluso?</vt:lpstr>
      <vt:lpstr>Diffinio Hwyluso…</vt:lpstr>
      <vt:lpstr>Ble mae'n cael ei ddefnyddio?</vt:lpstr>
      <vt:lpstr>PowerPoint Presentation</vt:lpstr>
      <vt:lpstr>Pam hwyluso?</vt:lpstr>
      <vt:lpstr>PowerPoint Presentation</vt:lpstr>
      <vt:lpstr>Kolb 1984???</vt:lpstr>
      <vt:lpstr>Pa swydd/ rôl allai Hwylusydd ei gwneud? </vt:lpstr>
      <vt:lpstr>Rolau Hwylusydd</vt:lpstr>
      <vt:lpstr>Hwylusydd Vs Hyfforddwr</vt:lpstr>
      <vt:lpstr>Creu'r prosesau…</vt:lpstr>
      <vt:lpstr>Y Pedwar Cam yn Natblygiad Grŵp </vt:lpstr>
      <vt:lpstr>FFURFIO</vt:lpstr>
      <vt:lpstr>STORMIO</vt:lpstr>
      <vt:lpstr>NORMIO</vt:lpstr>
      <vt:lpstr>PERFFORMIO</vt:lpstr>
      <vt:lpstr>Ymwahanu    Tuckman &amp; Jensen (1977)</vt:lpstr>
      <vt:lpstr>AMSER PANED </vt:lpstr>
      <vt:lpstr>Dulliau Hwyluso Heron</vt:lpstr>
      <vt:lpstr>PowerPoint Presentation</vt:lpstr>
      <vt:lpstr>PowerPoint Presentation</vt:lpstr>
      <vt:lpstr>PowerPoint Presentation</vt:lpstr>
      <vt:lpstr>PowerPoint Presentation</vt:lpstr>
      <vt:lpstr>Gadewch i ni roi cynnig arni…..</vt:lpstr>
      <vt:lpstr>Eich tro chi yw hi nawr…..</vt:lpstr>
      <vt:lpstr>Y CAMAU NESAF</vt:lpstr>
      <vt:lpstr>Cyfeiriadau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Heddwen Davies</cp:lastModifiedBy>
  <cp:revision>30</cp:revision>
  <dcterms:created xsi:type="dcterms:W3CDTF">2015-04-14T15:21:28Z</dcterms:created>
  <dcterms:modified xsi:type="dcterms:W3CDTF">2020-01-24T14:21:04Z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