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57" r:id="rId3"/>
    <p:sldId id="260" r:id="rId4"/>
    <p:sldId id="259" r:id="rId5"/>
    <p:sldId id="263" r:id="rId6"/>
    <p:sldId id="261" r:id="rId7"/>
    <p:sldId id="287" r:id="rId8"/>
    <p:sldId id="262" r:id="rId9"/>
    <p:sldId id="264" r:id="rId10"/>
    <p:sldId id="265" r:id="rId11"/>
    <p:sldId id="266" r:id="rId12"/>
    <p:sldId id="267" r:id="rId13"/>
    <p:sldId id="268" r:id="rId14"/>
    <p:sldId id="273" r:id="rId15"/>
    <p:sldId id="276" r:id="rId16"/>
    <p:sldId id="272" r:id="rId17"/>
    <p:sldId id="278" r:id="rId18"/>
    <p:sldId id="270" r:id="rId19"/>
    <p:sldId id="279" r:id="rId20"/>
    <p:sldId id="271" r:id="rId21"/>
    <p:sldId id="280" r:id="rId22"/>
    <p:sldId id="281" r:id="rId23"/>
    <p:sldId id="282" r:id="rId24"/>
    <p:sldId id="275" r:id="rId25"/>
    <p:sldId id="293" r:id="rId26"/>
    <p:sldId id="284" r:id="rId27"/>
    <p:sldId id="285" r:id="rId28"/>
    <p:sldId id="288" r:id="rId29"/>
    <p:sldId id="289" r:id="rId30"/>
    <p:sldId id="290" r:id="rId31"/>
    <p:sldId id="291" r:id="rId32"/>
    <p:sldId id="292" r:id="rId33"/>
    <p:sldId id="258" r:id="rId34"/>
    <p:sldId id="28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A880FB-6E36-4DD6-B225-40BFF02AC503}" v="12" dt="2024-01-03T21:29:42.8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75714" autoAdjust="0"/>
  </p:normalViewPr>
  <p:slideViewPr>
    <p:cSldViewPr snapToGrid="0">
      <p:cViewPr varScale="1">
        <p:scale>
          <a:sx n="76" d="100"/>
          <a:sy n="76" d="100"/>
        </p:scale>
        <p:origin x="12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15A880FB-6E36-4DD6-B225-40BFF02AC503}"/>
    <pc:docChg chg="undo custSel addSld delSld modSld sldOrd">
      <pc:chgData name="Jonathan Wyatt" userId="c3e1212f-7374-4739-8e9f-f13855138211" providerId="ADAL" clId="{15A880FB-6E36-4DD6-B225-40BFF02AC503}" dt="2024-01-03T21:37:38.056" v="1729"/>
      <pc:docMkLst>
        <pc:docMk/>
      </pc:docMkLst>
      <pc:sldChg chg="addSp delSp modSp mod setBg addAnim">
        <pc:chgData name="Jonathan Wyatt" userId="c3e1212f-7374-4739-8e9f-f13855138211" providerId="ADAL" clId="{15A880FB-6E36-4DD6-B225-40BFF02AC503}" dt="2024-01-03T21:37:38.056" v="1729"/>
        <pc:sldMkLst>
          <pc:docMk/>
          <pc:sldMk cId="2582697249" sldId="256"/>
        </pc:sldMkLst>
        <pc:spChg chg="mod">
          <ac:chgData name="Jonathan Wyatt" userId="c3e1212f-7374-4739-8e9f-f13855138211" providerId="ADAL" clId="{15A880FB-6E36-4DD6-B225-40BFF02AC503}" dt="2024-01-03T21:37:38.051" v="1727" actId="26606"/>
          <ac:spMkLst>
            <pc:docMk/>
            <pc:sldMk cId="2582697249" sldId="256"/>
            <ac:spMk id="2" creationId="{6A0FAE72-C019-1C55-481A-A4C49A05B47C}"/>
          </ac:spMkLst>
        </pc:spChg>
        <pc:spChg chg="mod">
          <ac:chgData name="Jonathan Wyatt" userId="c3e1212f-7374-4739-8e9f-f13855138211" providerId="ADAL" clId="{15A880FB-6E36-4DD6-B225-40BFF02AC503}" dt="2024-01-03T21:37:38.051" v="1727" actId="26606"/>
          <ac:spMkLst>
            <pc:docMk/>
            <pc:sldMk cId="2582697249" sldId="256"/>
            <ac:spMk id="3" creationId="{53559815-813F-BCA3-8BAD-F817E8C7BF88}"/>
          </ac:spMkLst>
        </pc:spChg>
        <pc:spChg chg="add del">
          <ac:chgData name="Jonathan Wyatt" userId="c3e1212f-7374-4739-8e9f-f13855138211" providerId="ADAL" clId="{15A880FB-6E36-4DD6-B225-40BFF02AC503}" dt="2024-01-03T21:37:38.041" v="1726" actId="26606"/>
          <ac:spMkLst>
            <pc:docMk/>
            <pc:sldMk cId="2582697249" sldId="256"/>
            <ac:spMk id="9" creationId="{6F828D28-8E09-41CC-8229-3070B5467A96}"/>
          </ac:spMkLst>
        </pc:spChg>
        <pc:spChg chg="add del">
          <ac:chgData name="Jonathan Wyatt" userId="c3e1212f-7374-4739-8e9f-f13855138211" providerId="ADAL" clId="{15A880FB-6E36-4DD6-B225-40BFF02AC503}" dt="2024-01-03T21:37:38.041" v="1726" actId="26606"/>
          <ac:spMkLst>
            <pc:docMk/>
            <pc:sldMk cId="2582697249" sldId="256"/>
            <ac:spMk id="11" creationId="{D5B012D8-7F27-4758-9AC6-C889B154BD73}"/>
          </ac:spMkLst>
        </pc:spChg>
        <pc:spChg chg="add del">
          <ac:chgData name="Jonathan Wyatt" userId="c3e1212f-7374-4739-8e9f-f13855138211" providerId="ADAL" clId="{15A880FB-6E36-4DD6-B225-40BFF02AC503}" dt="2024-01-03T21:37:38.041" v="1726" actId="26606"/>
          <ac:spMkLst>
            <pc:docMk/>
            <pc:sldMk cId="2582697249" sldId="256"/>
            <ac:spMk id="13" creationId="{4063B759-00FC-46D1-9898-8E8625268FAF}"/>
          </ac:spMkLst>
        </pc:spChg>
        <pc:spChg chg="add">
          <ac:chgData name="Jonathan Wyatt" userId="c3e1212f-7374-4739-8e9f-f13855138211" providerId="ADAL" clId="{15A880FB-6E36-4DD6-B225-40BFF02AC503}" dt="2024-01-03T21:37:38.051" v="1727" actId="26606"/>
          <ac:spMkLst>
            <pc:docMk/>
            <pc:sldMk cId="2582697249" sldId="256"/>
            <ac:spMk id="15" creationId="{5E81CCFB-7BEF-4186-86FB-D09450B4D02D}"/>
          </ac:spMkLst>
        </pc:spChg>
        <pc:spChg chg="add">
          <ac:chgData name="Jonathan Wyatt" userId="c3e1212f-7374-4739-8e9f-f13855138211" providerId="ADAL" clId="{15A880FB-6E36-4DD6-B225-40BFF02AC503}" dt="2024-01-03T21:37:38.051" v="1727" actId="26606"/>
          <ac:spMkLst>
            <pc:docMk/>
            <pc:sldMk cId="2582697249" sldId="256"/>
            <ac:spMk id="16" creationId="{9203DE33-2CD4-4CA8-9AF3-37C3B65133B0}"/>
          </ac:spMkLst>
        </pc:spChg>
        <pc:spChg chg="add">
          <ac:chgData name="Jonathan Wyatt" userId="c3e1212f-7374-4739-8e9f-f13855138211" providerId="ADAL" clId="{15A880FB-6E36-4DD6-B225-40BFF02AC503}" dt="2024-01-03T21:37:38.051" v="1727" actId="26606"/>
          <ac:spMkLst>
            <pc:docMk/>
            <pc:sldMk cId="2582697249" sldId="256"/>
            <ac:spMk id="17" creationId="{0AF57B88-1D4C-41FA-A761-EC1DD10C35CB}"/>
          </ac:spMkLst>
        </pc:spChg>
        <pc:spChg chg="add">
          <ac:chgData name="Jonathan Wyatt" userId="c3e1212f-7374-4739-8e9f-f13855138211" providerId="ADAL" clId="{15A880FB-6E36-4DD6-B225-40BFF02AC503}" dt="2024-01-03T21:37:38.051" v="1727" actId="26606"/>
          <ac:spMkLst>
            <pc:docMk/>
            <pc:sldMk cId="2582697249" sldId="256"/>
            <ac:spMk id="18" creationId="{D2548F45-5164-4ABB-8212-7F293FDED8D4}"/>
          </ac:spMkLst>
        </pc:spChg>
        <pc:picChg chg="add del">
          <ac:chgData name="Jonathan Wyatt" userId="c3e1212f-7374-4739-8e9f-f13855138211" providerId="ADAL" clId="{15A880FB-6E36-4DD6-B225-40BFF02AC503}" dt="2024-01-03T21:37:38.041" v="1726" actId="26606"/>
          <ac:picMkLst>
            <pc:docMk/>
            <pc:sldMk cId="2582697249" sldId="256"/>
            <ac:picMk id="5" creationId="{7C4B890E-CC31-DA27-324F-D8E29FBD3BBC}"/>
          </ac:picMkLst>
        </pc:picChg>
        <pc:picChg chg="add">
          <ac:chgData name="Jonathan Wyatt" userId="c3e1212f-7374-4739-8e9f-f13855138211" providerId="ADAL" clId="{15A880FB-6E36-4DD6-B225-40BFF02AC503}" dt="2024-01-03T21:37:38.051" v="1727" actId="26606"/>
          <ac:picMkLst>
            <pc:docMk/>
            <pc:sldMk cId="2582697249" sldId="256"/>
            <ac:picMk id="19" creationId="{AD7988F9-9ED9-41B3-0767-B7C64624B7D8}"/>
          </ac:picMkLst>
        </pc:picChg>
      </pc:sldChg>
      <pc:sldChg chg="addSp delSp modSp mod setBg">
        <pc:chgData name="Jonathan Wyatt" userId="c3e1212f-7374-4739-8e9f-f13855138211" providerId="ADAL" clId="{15A880FB-6E36-4DD6-B225-40BFF02AC503}" dt="2024-01-03T21:34:55.993" v="1443" actId="26606"/>
        <pc:sldMkLst>
          <pc:docMk/>
          <pc:sldMk cId="3003272127" sldId="257"/>
        </pc:sldMkLst>
        <pc:spChg chg="mod">
          <ac:chgData name="Jonathan Wyatt" userId="c3e1212f-7374-4739-8e9f-f13855138211" providerId="ADAL" clId="{15A880FB-6E36-4DD6-B225-40BFF02AC503}" dt="2024-01-03T21:34:55.993" v="1443" actId="26606"/>
          <ac:spMkLst>
            <pc:docMk/>
            <pc:sldMk cId="3003272127" sldId="257"/>
            <ac:spMk id="2" creationId="{270FD66B-4128-18BC-D9CF-895BA1E333C8}"/>
          </ac:spMkLst>
        </pc:spChg>
        <pc:spChg chg="del mod">
          <ac:chgData name="Jonathan Wyatt" userId="c3e1212f-7374-4739-8e9f-f13855138211" providerId="ADAL" clId="{15A880FB-6E36-4DD6-B225-40BFF02AC503}" dt="2024-01-03T21:34:55.993" v="1443" actId="26606"/>
          <ac:spMkLst>
            <pc:docMk/>
            <pc:sldMk cId="3003272127" sldId="257"/>
            <ac:spMk id="3" creationId="{E82B6114-2995-58BF-9017-FE15CD7C52C2}"/>
          </ac:spMkLst>
        </pc:spChg>
        <pc:spChg chg="add">
          <ac:chgData name="Jonathan Wyatt" userId="c3e1212f-7374-4739-8e9f-f13855138211" providerId="ADAL" clId="{15A880FB-6E36-4DD6-B225-40BFF02AC503}" dt="2024-01-03T21:34:55.993" v="1443" actId="26606"/>
          <ac:spMkLst>
            <pc:docMk/>
            <pc:sldMk cId="3003272127" sldId="257"/>
            <ac:spMk id="10" creationId="{460B0EFB-53ED-4F35-B05D-F658EA021C65}"/>
          </ac:spMkLst>
        </pc:spChg>
        <pc:spChg chg="add">
          <ac:chgData name="Jonathan Wyatt" userId="c3e1212f-7374-4739-8e9f-f13855138211" providerId="ADAL" clId="{15A880FB-6E36-4DD6-B225-40BFF02AC503}" dt="2024-01-03T21:34:55.993" v="1443" actId="26606"/>
          <ac:spMkLst>
            <pc:docMk/>
            <pc:sldMk cId="3003272127" sldId="257"/>
            <ac:spMk id="12" creationId="{835EF3DD-7D43-4A27-8967-A92FD8CC9365}"/>
          </ac:spMkLst>
        </pc:spChg>
        <pc:graphicFrameChg chg="add">
          <ac:chgData name="Jonathan Wyatt" userId="c3e1212f-7374-4739-8e9f-f13855138211" providerId="ADAL" clId="{15A880FB-6E36-4DD6-B225-40BFF02AC503}" dt="2024-01-03T21:34:55.993" v="1443" actId="26606"/>
          <ac:graphicFrameMkLst>
            <pc:docMk/>
            <pc:sldMk cId="3003272127" sldId="257"/>
            <ac:graphicFrameMk id="5" creationId="{F5116384-010A-9616-A37C-8A9D6ED93CB9}"/>
          </ac:graphicFrameMkLst>
        </pc:graphicFrameChg>
        <pc:picChg chg="add">
          <ac:chgData name="Jonathan Wyatt" userId="c3e1212f-7374-4739-8e9f-f13855138211" providerId="ADAL" clId="{15A880FB-6E36-4DD6-B225-40BFF02AC503}" dt="2024-01-03T21:34:55.993" v="1443" actId="26606"/>
          <ac:picMkLst>
            <pc:docMk/>
            <pc:sldMk cId="3003272127" sldId="257"/>
            <ac:picMk id="6" creationId="{70F68D38-5852-69A2-649B-C5B8973CA772}"/>
          </ac:picMkLst>
        </pc:picChg>
      </pc:sldChg>
      <pc:sldChg chg="del">
        <pc:chgData name="Jonathan Wyatt" userId="c3e1212f-7374-4739-8e9f-f13855138211" providerId="ADAL" clId="{15A880FB-6E36-4DD6-B225-40BFF02AC503}" dt="2024-01-03T20:46:09.641" v="232" actId="47"/>
        <pc:sldMkLst>
          <pc:docMk/>
          <pc:sldMk cId="1946148913" sldId="269"/>
        </pc:sldMkLst>
      </pc:sldChg>
      <pc:sldChg chg="addSp delSp modSp mod">
        <pc:chgData name="Jonathan Wyatt" userId="c3e1212f-7374-4739-8e9f-f13855138211" providerId="ADAL" clId="{15A880FB-6E36-4DD6-B225-40BFF02AC503}" dt="2024-01-03T20:32:27.968" v="70" actId="1076"/>
        <pc:sldMkLst>
          <pc:docMk/>
          <pc:sldMk cId="283205098" sldId="271"/>
        </pc:sldMkLst>
        <pc:spChg chg="add del mod">
          <ac:chgData name="Jonathan Wyatt" userId="c3e1212f-7374-4739-8e9f-f13855138211" providerId="ADAL" clId="{15A880FB-6E36-4DD6-B225-40BFF02AC503}" dt="2024-01-03T20:31:54.126" v="40" actId="478"/>
          <ac:spMkLst>
            <pc:docMk/>
            <pc:sldMk cId="283205098" sldId="271"/>
            <ac:spMk id="13" creationId="{734E583C-1E24-4961-47EE-A0CB61D337E3}"/>
          </ac:spMkLst>
        </pc:spChg>
        <pc:spChg chg="add mod">
          <ac:chgData name="Jonathan Wyatt" userId="c3e1212f-7374-4739-8e9f-f13855138211" providerId="ADAL" clId="{15A880FB-6E36-4DD6-B225-40BFF02AC503}" dt="2024-01-03T20:32:23.308" v="68" actId="1076"/>
          <ac:spMkLst>
            <pc:docMk/>
            <pc:sldMk cId="283205098" sldId="271"/>
            <ac:spMk id="14" creationId="{2C6098BC-6B49-E64D-3724-92D628AA37DF}"/>
          </ac:spMkLst>
        </pc:spChg>
        <pc:picChg chg="mod">
          <ac:chgData name="Jonathan Wyatt" userId="c3e1212f-7374-4739-8e9f-f13855138211" providerId="ADAL" clId="{15A880FB-6E36-4DD6-B225-40BFF02AC503}" dt="2024-01-03T20:32:27.968" v="70" actId="1076"/>
          <ac:picMkLst>
            <pc:docMk/>
            <pc:sldMk cId="283205098" sldId="271"/>
            <ac:picMk id="12" creationId="{D5AE6A3E-A6AB-1762-FFC9-C903111096D6}"/>
          </ac:picMkLst>
        </pc:picChg>
      </pc:sldChg>
      <pc:sldChg chg="ord">
        <pc:chgData name="Jonathan Wyatt" userId="c3e1212f-7374-4739-8e9f-f13855138211" providerId="ADAL" clId="{15A880FB-6E36-4DD6-B225-40BFF02AC503}" dt="2024-01-03T20:45:44.451" v="231"/>
        <pc:sldMkLst>
          <pc:docMk/>
          <pc:sldMk cId="1562299316" sldId="275"/>
        </pc:sldMkLst>
      </pc:sldChg>
      <pc:sldChg chg="addSp delSp modSp mod setBg">
        <pc:chgData name="Jonathan Wyatt" userId="c3e1212f-7374-4739-8e9f-f13855138211" providerId="ADAL" clId="{15A880FB-6E36-4DD6-B225-40BFF02AC503}" dt="2024-01-03T20:43:08.362" v="78" actId="27614"/>
        <pc:sldMkLst>
          <pc:docMk/>
          <pc:sldMk cId="533244759" sldId="281"/>
        </pc:sldMkLst>
        <pc:spChg chg="del">
          <ac:chgData name="Jonathan Wyatt" userId="c3e1212f-7374-4739-8e9f-f13855138211" providerId="ADAL" clId="{15A880FB-6E36-4DD6-B225-40BFF02AC503}" dt="2024-01-03T20:42:36.987" v="74" actId="478"/>
          <ac:spMkLst>
            <pc:docMk/>
            <pc:sldMk cId="533244759" sldId="281"/>
            <ac:spMk id="2" creationId="{C7194BA2-EE69-5125-6205-97CA071E340C}"/>
          </ac:spMkLst>
        </pc:spChg>
        <pc:spChg chg="del">
          <ac:chgData name="Jonathan Wyatt" userId="c3e1212f-7374-4739-8e9f-f13855138211" providerId="ADAL" clId="{15A880FB-6E36-4DD6-B225-40BFF02AC503}" dt="2024-01-03T20:42:34.118" v="73" actId="22"/>
          <ac:spMkLst>
            <pc:docMk/>
            <pc:sldMk cId="533244759" sldId="281"/>
            <ac:spMk id="3" creationId="{D756F175-53FB-9A72-F46D-02A8FF3D5F54}"/>
          </ac:spMkLst>
        </pc:spChg>
        <pc:picChg chg="add mod ord">
          <ac:chgData name="Jonathan Wyatt" userId="c3e1212f-7374-4739-8e9f-f13855138211" providerId="ADAL" clId="{15A880FB-6E36-4DD6-B225-40BFF02AC503}" dt="2024-01-03T20:43:08.362" v="78" actId="27614"/>
          <ac:picMkLst>
            <pc:docMk/>
            <pc:sldMk cId="533244759" sldId="281"/>
            <ac:picMk id="5" creationId="{5F85537B-C1C9-31C4-F4A7-E4B6DE34171D}"/>
          </ac:picMkLst>
        </pc:picChg>
      </pc:sldChg>
      <pc:sldChg chg="addSp delSp modSp new mod setBg">
        <pc:chgData name="Jonathan Wyatt" userId="c3e1212f-7374-4739-8e9f-f13855138211" providerId="ADAL" clId="{15A880FB-6E36-4DD6-B225-40BFF02AC503}" dt="2024-01-03T20:43:21.174" v="83" actId="26606"/>
        <pc:sldMkLst>
          <pc:docMk/>
          <pc:sldMk cId="4256393845" sldId="282"/>
        </pc:sldMkLst>
        <pc:spChg chg="del mod">
          <ac:chgData name="Jonathan Wyatt" userId="c3e1212f-7374-4739-8e9f-f13855138211" providerId="ADAL" clId="{15A880FB-6E36-4DD6-B225-40BFF02AC503}" dt="2024-01-03T20:43:21.174" v="83" actId="26606"/>
          <ac:spMkLst>
            <pc:docMk/>
            <pc:sldMk cId="4256393845" sldId="282"/>
            <ac:spMk id="2" creationId="{D57716EC-2910-EC99-EF5F-812B3258CBDB}"/>
          </ac:spMkLst>
        </pc:spChg>
        <pc:spChg chg="del">
          <ac:chgData name="Jonathan Wyatt" userId="c3e1212f-7374-4739-8e9f-f13855138211" providerId="ADAL" clId="{15A880FB-6E36-4DD6-B225-40BFF02AC503}" dt="2024-01-03T20:43:14.578" v="80" actId="22"/>
          <ac:spMkLst>
            <pc:docMk/>
            <pc:sldMk cId="4256393845" sldId="282"/>
            <ac:spMk id="3" creationId="{AB3EE010-74C9-572C-3E83-0A54A5D57305}"/>
          </ac:spMkLst>
        </pc:spChg>
        <pc:spChg chg="add del">
          <ac:chgData name="Jonathan Wyatt" userId="c3e1212f-7374-4739-8e9f-f13855138211" providerId="ADAL" clId="{15A880FB-6E36-4DD6-B225-40BFF02AC503}" dt="2024-01-03T20:43:21.174" v="82" actId="26606"/>
          <ac:spMkLst>
            <pc:docMk/>
            <pc:sldMk cId="4256393845" sldId="282"/>
            <ac:spMk id="10" creationId="{D4771268-CB57-404A-9271-370EB28F6090}"/>
          </ac:spMkLst>
        </pc:spChg>
        <pc:picChg chg="add mod ord">
          <ac:chgData name="Jonathan Wyatt" userId="c3e1212f-7374-4739-8e9f-f13855138211" providerId="ADAL" clId="{15A880FB-6E36-4DD6-B225-40BFF02AC503}" dt="2024-01-03T20:43:21.174" v="83" actId="26606"/>
          <ac:picMkLst>
            <pc:docMk/>
            <pc:sldMk cId="4256393845" sldId="282"/>
            <ac:picMk id="5" creationId="{DEF967E8-4354-0191-F6C8-C7965E4B471C}"/>
          </ac:picMkLst>
        </pc:picChg>
      </pc:sldChg>
      <pc:sldChg chg="modSp new mod">
        <pc:chgData name="Jonathan Wyatt" userId="c3e1212f-7374-4739-8e9f-f13855138211" providerId="ADAL" clId="{15A880FB-6E36-4DD6-B225-40BFF02AC503}" dt="2024-01-03T20:44:59.767" v="229" actId="20577"/>
        <pc:sldMkLst>
          <pc:docMk/>
          <pc:sldMk cId="3786437864" sldId="283"/>
        </pc:sldMkLst>
        <pc:spChg chg="mod">
          <ac:chgData name="Jonathan Wyatt" userId="c3e1212f-7374-4739-8e9f-f13855138211" providerId="ADAL" clId="{15A880FB-6E36-4DD6-B225-40BFF02AC503}" dt="2024-01-03T20:44:59.767" v="229" actId="20577"/>
          <ac:spMkLst>
            <pc:docMk/>
            <pc:sldMk cId="3786437864" sldId="283"/>
            <ac:spMk id="3" creationId="{8B926042-30C1-07DF-6107-53F15361022B}"/>
          </ac:spMkLst>
        </pc:spChg>
      </pc:sldChg>
      <pc:sldChg chg="addSp delSp modSp new mod ord">
        <pc:chgData name="Jonathan Wyatt" userId="c3e1212f-7374-4739-8e9f-f13855138211" providerId="ADAL" clId="{15A880FB-6E36-4DD6-B225-40BFF02AC503}" dt="2024-01-03T20:56:30.057" v="324"/>
        <pc:sldMkLst>
          <pc:docMk/>
          <pc:sldMk cId="340142136" sldId="284"/>
        </pc:sldMkLst>
        <pc:spChg chg="mod">
          <ac:chgData name="Jonathan Wyatt" userId="c3e1212f-7374-4739-8e9f-f13855138211" providerId="ADAL" clId="{15A880FB-6E36-4DD6-B225-40BFF02AC503}" dt="2024-01-03T20:50:22.432" v="236" actId="20577"/>
          <ac:spMkLst>
            <pc:docMk/>
            <pc:sldMk cId="340142136" sldId="284"/>
            <ac:spMk id="2" creationId="{DE53F48A-B1AC-CE51-DCE6-3C4F9BE6C4C5}"/>
          </ac:spMkLst>
        </pc:spChg>
        <pc:spChg chg="del mod">
          <ac:chgData name="Jonathan Wyatt" userId="c3e1212f-7374-4739-8e9f-f13855138211" providerId="ADAL" clId="{15A880FB-6E36-4DD6-B225-40BFF02AC503}" dt="2024-01-03T20:53:17.527" v="266" actId="26606"/>
          <ac:spMkLst>
            <pc:docMk/>
            <pc:sldMk cId="340142136" sldId="284"/>
            <ac:spMk id="3" creationId="{30719C14-6F72-6BD0-1F09-B584829AC1B2}"/>
          </ac:spMkLst>
        </pc:spChg>
        <pc:graphicFrameChg chg="add">
          <ac:chgData name="Jonathan Wyatt" userId="c3e1212f-7374-4739-8e9f-f13855138211" providerId="ADAL" clId="{15A880FB-6E36-4DD6-B225-40BFF02AC503}" dt="2024-01-03T20:53:17.527" v="266" actId="26606"/>
          <ac:graphicFrameMkLst>
            <pc:docMk/>
            <pc:sldMk cId="340142136" sldId="284"/>
            <ac:graphicFrameMk id="5" creationId="{60519301-EFFE-9CEF-C5C4-D1108FF932FA}"/>
          </ac:graphicFrameMkLst>
        </pc:graphicFrameChg>
      </pc:sldChg>
      <pc:sldChg chg="addSp delSp modSp new mod setBg modNotesTx">
        <pc:chgData name="Jonathan Wyatt" userId="c3e1212f-7374-4739-8e9f-f13855138211" providerId="ADAL" clId="{15A880FB-6E36-4DD6-B225-40BFF02AC503}" dt="2024-01-03T21:03:02.296" v="364" actId="20577"/>
        <pc:sldMkLst>
          <pc:docMk/>
          <pc:sldMk cId="1504653536" sldId="285"/>
        </pc:sldMkLst>
        <pc:spChg chg="mod">
          <ac:chgData name="Jonathan Wyatt" userId="c3e1212f-7374-4739-8e9f-f13855138211" providerId="ADAL" clId="{15A880FB-6E36-4DD6-B225-40BFF02AC503}" dt="2024-01-03T21:02:56.379" v="363" actId="26606"/>
          <ac:spMkLst>
            <pc:docMk/>
            <pc:sldMk cId="1504653536" sldId="285"/>
            <ac:spMk id="2" creationId="{FF6BA7CC-98B5-A34A-0AC8-B46D4E9347F1}"/>
          </ac:spMkLst>
        </pc:spChg>
        <pc:spChg chg="del mod">
          <ac:chgData name="Jonathan Wyatt" userId="c3e1212f-7374-4739-8e9f-f13855138211" providerId="ADAL" clId="{15A880FB-6E36-4DD6-B225-40BFF02AC503}" dt="2024-01-03T21:02:56.379" v="363" actId="26606"/>
          <ac:spMkLst>
            <pc:docMk/>
            <pc:sldMk cId="1504653536" sldId="285"/>
            <ac:spMk id="3" creationId="{3DA97441-B46E-E2E3-8A74-99D7CD3FE08F}"/>
          </ac:spMkLst>
        </pc:spChg>
        <pc:spChg chg="add">
          <ac:chgData name="Jonathan Wyatt" userId="c3e1212f-7374-4739-8e9f-f13855138211" providerId="ADAL" clId="{15A880FB-6E36-4DD6-B225-40BFF02AC503}" dt="2024-01-03T21:02:56.379" v="363" actId="26606"/>
          <ac:spMkLst>
            <pc:docMk/>
            <pc:sldMk cId="1504653536" sldId="285"/>
            <ac:spMk id="9" creationId="{345A976A-8DE3-4B67-B94B-2044FDD12899}"/>
          </ac:spMkLst>
        </pc:spChg>
        <pc:spChg chg="add">
          <ac:chgData name="Jonathan Wyatt" userId="c3e1212f-7374-4739-8e9f-f13855138211" providerId="ADAL" clId="{15A880FB-6E36-4DD6-B225-40BFF02AC503}" dt="2024-01-03T21:02:56.379" v="363" actId="26606"/>
          <ac:spMkLst>
            <pc:docMk/>
            <pc:sldMk cId="1504653536" sldId="285"/>
            <ac:spMk id="11" creationId="{6EAAA1B9-2DDB-49C9-A037-A523D2F13C15}"/>
          </ac:spMkLst>
        </pc:spChg>
        <pc:grpChg chg="add">
          <ac:chgData name="Jonathan Wyatt" userId="c3e1212f-7374-4739-8e9f-f13855138211" providerId="ADAL" clId="{15A880FB-6E36-4DD6-B225-40BFF02AC503}" dt="2024-01-03T21:02:56.379" v="363" actId="26606"/>
          <ac:grpSpMkLst>
            <pc:docMk/>
            <pc:sldMk cId="1504653536" sldId="285"/>
            <ac:grpSpMk id="13" creationId="{B441F8D5-EBCE-4FB9-91A9-3425971C1F99}"/>
          </ac:grpSpMkLst>
        </pc:grpChg>
        <pc:grpChg chg="add">
          <ac:chgData name="Jonathan Wyatt" userId="c3e1212f-7374-4739-8e9f-f13855138211" providerId="ADAL" clId="{15A880FB-6E36-4DD6-B225-40BFF02AC503}" dt="2024-01-03T21:02:56.379" v="363" actId="26606"/>
          <ac:grpSpMkLst>
            <pc:docMk/>
            <pc:sldMk cId="1504653536" sldId="285"/>
            <ac:grpSpMk id="19" creationId="{08701F99-7E4C-4B92-A4B5-307CDFB7A4DE}"/>
          </ac:grpSpMkLst>
        </pc:grpChg>
        <pc:graphicFrameChg chg="add mod">
          <ac:chgData name="Jonathan Wyatt" userId="c3e1212f-7374-4739-8e9f-f13855138211" providerId="ADAL" clId="{15A880FB-6E36-4DD6-B225-40BFF02AC503}" dt="2024-01-03T21:03:02.296" v="364" actId="20577"/>
          <ac:graphicFrameMkLst>
            <pc:docMk/>
            <pc:sldMk cId="1504653536" sldId="285"/>
            <ac:graphicFrameMk id="5" creationId="{D415CBC0-DA7C-374F-A304-CB9872E81594}"/>
          </ac:graphicFrameMkLst>
        </pc:graphicFrameChg>
      </pc:sldChg>
      <pc:sldChg chg="new del">
        <pc:chgData name="Jonathan Wyatt" userId="c3e1212f-7374-4739-8e9f-f13855138211" providerId="ADAL" clId="{15A880FB-6E36-4DD6-B225-40BFF02AC503}" dt="2024-01-03T20:56:06.426" v="321" actId="47"/>
        <pc:sldMkLst>
          <pc:docMk/>
          <pc:sldMk cId="1389789443" sldId="286"/>
        </pc:sldMkLst>
      </pc:sldChg>
      <pc:sldChg chg="addSp delSp modSp mod setBg">
        <pc:chgData name="Jonathan Wyatt" userId="c3e1212f-7374-4739-8e9f-f13855138211" providerId="ADAL" clId="{15A880FB-6E36-4DD6-B225-40BFF02AC503}" dt="2024-01-03T20:56:17.310" v="322" actId="122"/>
        <pc:sldMkLst>
          <pc:docMk/>
          <pc:sldMk cId="3475873385" sldId="287"/>
        </pc:sldMkLst>
        <pc:spChg chg="mod">
          <ac:chgData name="Jonathan Wyatt" userId="c3e1212f-7374-4739-8e9f-f13855138211" providerId="ADAL" clId="{15A880FB-6E36-4DD6-B225-40BFF02AC503}" dt="2024-01-03T20:56:17.310" v="322" actId="122"/>
          <ac:spMkLst>
            <pc:docMk/>
            <pc:sldMk cId="3475873385" sldId="287"/>
            <ac:spMk id="2" creationId="{1EAC942A-DB31-BD0E-9440-1B71C7CFD493}"/>
          </ac:spMkLst>
        </pc:spChg>
        <pc:spChg chg="add del">
          <ac:chgData name="Jonathan Wyatt" userId="c3e1212f-7374-4739-8e9f-f13855138211" providerId="ADAL" clId="{15A880FB-6E36-4DD6-B225-40BFF02AC503}" dt="2024-01-03T20:56:03.253" v="320" actId="26606"/>
          <ac:spMkLst>
            <pc:docMk/>
            <pc:sldMk cId="3475873385" sldId="287"/>
            <ac:spMk id="3" creationId="{55538C10-0B89-F880-D124-36C2E6BC5AB4}"/>
          </ac:spMkLst>
        </pc:spChg>
        <pc:spChg chg="add del">
          <ac:chgData name="Jonathan Wyatt" userId="c3e1212f-7374-4739-8e9f-f13855138211" providerId="ADAL" clId="{15A880FB-6E36-4DD6-B225-40BFF02AC503}" dt="2024-01-03T20:56:03.249" v="319" actId="26606"/>
          <ac:spMkLst>
            <pc:docMk/>
            <pc:sldMk cId="3475873385" sldId="287"/>
            <ac:spMk id="9" creationId="{0C541B88-1AE9-40C3-AFD5-967787C1979F}"/>
          </ac:spMkLst>
        </pc:spChg>
        <pc:spChg chg="add">
          <ac:chgData name="Jonathan Wyatt" userId="c3e1212f-7374-4739-8e9f-f13855138211" providerId="ADAL" clId="{15A880FB-6E36-4DD6-B225-40BFF02AC503}" dt="2024-01-03T20:56:03.253" v="320" actId="26606"/>
          <ac:spMkLst>
            <pc:docMk/>
            <pc:sldMk cId="3475873385" sldId="287"/>
            <ac:spMk id="10" creationId="{3346177D-ADC4-4968-B747-5CFCD390B5B9}"/>
          </ac:spMkLst>
        </pc:spChg>
        <pc:spChg chg="add del">
          <ac:chgData name="Jonathan Wyatt" userId="c3e1212f-7374-4739-8e9f-f13855138211" providerId="ADAL" clId="{15A880FB-6E36-4DD6-B225-40BFF02AC503}" dt="2024-01-03T20:56:03.249" v="319" actId="26606"/>
          <ac:spMkLst>
            <pc:docMk/>
            <pc:sldMk cId="3475873385" sldId="287"/>
            <ac:spMk id="11" creationId="{E5F17139-31EE-46AC-B04F-DBBD852DD6CB}"/>
          </ac:spMkLst>
        </pc:spChg>
        <pc:spChg chg="add">
          <ac:chgData name="Jonathan Wyatt" userId="c3e1212f-7374-4739-8e9f-f13855138211" providerId="ADAL" clId="{15A880FB-6E36-4DD6-B225-40BFF02AC503}" dt="2024-01-03T20:56:03.253" v="320" actId="26606"/>
          <ac:spMkLst>
            <pc:docMk/>
            <pc:sldMk cId="3475873385" sldId="287"/>
            <ac:spMk id="12" creationId="{0844A943-BF79-4FEA-ABB1-3BD54D236606}"/>
          </ac:spMkLst>
        </pc:spChg>
        <pc:spChg chg="add del">
          <ac:chgData name="Jonathan Wyatt" userId="c3e1212f-7374-4739-8e9f-f13855138211" providerId="ADAL" clId="{15A880FB-6E36-4DD6-B225-40BFF02AC503}" dt="2024-01-03T20:56:03.249" v="319" actId="26606"/>
          <ac:spMkLst>
            <pc:docMk/>
            <pc:sldMk cId="3475873385" sldId="287"/>
            <ac:spMk id="17" creationId="{89D16701-DA76-4F72-BB63-E2C3FFBDFE0F}"/>
          </ac:spMkLst>
        </pc:spChg>
        <pc:spChg chg="add del">
          <ac:chgData name="Jonathan Wyatt" userId="c3e1212f-7374-4739-8e9f-f13855138211" providerId="ADAL" clId="{15A880FB-6E36-4DD6-B225-40BFF02AC503}" dt="2024-01-03T20:56:03.249" v="319" actId="26606"/>
          <ac:spMkLst>
            <pc:docMk/>
            <pc:sldMk cId="3475873385" sldId="287"/>
            <ac:spMk id="19" creationId="{1CC28BE1-9DC6-43FE-9582-39F091098D77}"/>
          </ac:spMkLst>
        </pc:spChg>
        <pc:spChg chg="add">
          <ac:chgData name="Jonathan Wyatt" userId="c3e1212f-7374-4739-8e9f-f13855138211" providerId="ADAL" clId="{15A880FB-6E36-4DD6-B225-40BFF02AC503}" dt="2024-01-03T20:56:03.253" v="320" actId="26606"/>
          <ac:spMkLst>
            <pc:docMk/>
            <pc:sldMk cId="3475873385" sldId="287"/>
            <ac:spMk id="36" creationId="{55538C10-0B89-F880-D124-36C2E6BC5AB4}"/>
          </ac:spMkLst>
        </pc:spChg>
        <pc:spChg chg="add">
          <ac:chgData name="Jonathan Wyatt" userId="c3e1212f-7374-4739-8e9f-f13855138211" providerId="ADAL" clId="{15A880FB-6E36-4DD6-B225-40BFF02AC503}" dt="2024-01-03T20:56:03.253" v="320" actId="26606"/>
          <ac:spMkLst>
            <pc:docMk/>
            <pc:sldMk cId="3475873385" sldId="287"/>
            <ac:spMk id="37" creationId="{6437CC72-F4A8-4DC3-AFAB-D22C482C8100}"/>
          </ac:spMkLst>
        </pc:spChg>
        <pc:grpChg chg="add del">
          <ac:chgData name="Jonathan Wyatt" userId="c3e1212f-7374-4739-8e9f-f13855138211" providerId="ADAL" clId="{15A880FB-6E36-4DD6-B225-40BFF02AC503}" dt="2024-01-03T20:56:03.249" v="319" actId="26606"/>
          <ac:grpSpMkLst>
            <pc:docMk/>
            <pc:sldMk cId="3475873385" sldId="287"/>
            <ac:grpSpMk id="13" creationId="{7CF625D3-71A3-4F30-A096-8EF334E959D0}"/>
          </ac:grpSpMkLst>
        </pc:grpChg>
        <pc:grpChg chg="add del">
          <ac:chgData name="Jonathan Wyatt" userId="c3e1212f-7374-4739-8e9f-f13855138211" providerId="ADAL" clId="{15A880FB-6E36-4DD6-B225-40BFF02AC503}" dt="2024-01-03T20:56:03.249" v="319" actId="26606"/>
          <ac:grpSpMkLst>
            <pc:docMk/>
            <pc:sldMk cId="3475873385" sldId="287"/>
            <ac:grpSpMk id="21" creationId="{AF9AF3F3-CE0C-4125-BDD7-346487FA0B40}"/>
          </ac:grpSpMkLst>
        </pc:grpChg>
        <pc:graphicFrameChg chg="add del">
          <ac:chgData name="Jonathan Wyatt" userId="c3e1212f-7374-4739-8e9f-f13855138211" providerId="ADAL" clId="{15A880FB-6E36-4DD6-B225-40BFF02AC503}" dt="2024-01-03T20:56:03.249" v="319" actId="26606"/>
          <ac:graphicFrameMkLst>
            <pc:docMk/>
            <pc:sldMk cId="3475873385" sldId="287"/>
            <ac:graphicFrameMk id="5" creationId="{2D3F824B-062D-39E2-D8BC-CC878B0D14C9}"/>
          </ac:graphicFrameMkLst>
        </pc:graphicFrameChg>
        <pc:picChg chg="add">
          <ac:chgData name="Jonathan Wyatt" userId="c3e1212f-7374-4739-8e9f-f13855138211" providerId="ADAL" clId="{15A880FB-6E36-4DD6-B225-40BFF02AC503}" dt="2024-01-03T20:56:03.253" v="320" actId="26606"/>
          <ac:picMkLst>
            <pc:docMk/>
            <pc:sldMk cId="3475873385" sldId="287"/>
            <ac:picMk id="7" creationId="{67180F60-42D8-8756-EF58-2FEAB49F28BB}"/>
          </ac:picMkLst>
        </pc:picChg>
      </pc:sldChg>
      <pc:sldChg chg="addSp delSp modSp new mod setBg modAnim modNotesTx">
        <pc:chgData name="Jonathan Wyatt" userId="c3e1212f-7374-4739-8e9f-f13855138211" providerId="ADAL" clId="{15A880FB-6E36-4DD6-B225-40BFF02AC503}" dt="2024-01-03T21:14:54.438" v="924" actId="313"/>
        <pc:sldMkLst>
          <pc:docMk/>
          <pc:sldMk cId="2591557363" sldId="288"/>
        </pc:sldMkLst>
        <pc:spChg chg="mod ord">
          <ac:chgData name="Jonathan Wyatt" userId="c3e1212f-7374-4739-8e9f-f13855138211" providerId="ADAL" clId="{15A880FB-6E36-4DD6-B225-40BFF02AC503}" dt="2024-01-03T21:12:14.202" v="429" actId="26606"/>
          <ac:spMkLst>
            <pc:docMk/>
            <pc:sldMk cId="2591557363" sldId="288"/>
            <ac:spMk id="2" creationId="{B478F090-33A5-462F-419B-DED2AAF4DA23}"/>
          </ac:spMkLst>
        </pc:spChg>
        <pc:spChg chg="del">
          <ac:chgData name="Jonathan Wyatt" userId="c3e1212f-7374-4739-8e9f-f13855138211" providerId="ADAL" clId="{15A880FB-6E36-4DD6-B225-40BFF02AC503}" dt="2024-01-03T21:08:26.806" v="366"/>
          <ac:spMkLst>
            <pc:docMk/>
            <pc:sldMk cId="2591557363" sldId="288"/>
            <ac:spMk id="3" creationId="{AA91F9E6-B7FC-E3C0-9D47-A3760C1680D5}"/>
          </ac:spMkLst>
        </pc:spChg>
        <pc:spChg chg="add">
          <ac:chgData name="Jonathan Wyatt" userId="c3e1212f-7374-4739-8e9f-f13855138211" providerId="ADAL" clId="{15A880FB-6E36-4DD6-B225-40BFF02AC503}" dt="2024-01-03T21:12:14.202" v="429" actId="26606"/>
          <ac:spMkLst>
            <pc:docMk/>
            <pc:sldMk cId="2591557363" sldId="288"/>
            <ac:spMk id="10" creationId="{3F24A09B-713F-43FC-AB6E-B88083968522}"/>
          </ac:spMkLst>
        </pc:spChg>
        <pc:picChg chg="add mod">
          <ac:chgData name="Jonathan Wyatt" userId="c3e1212f-7374-4739-8e9f-f13855138211" providerId="ADAL" clId="{15A880FB-6E36-4DD6-B225-40BFF02AC503}" dt="2024-01-03T21:12:14.202" v="429" actId="26606"/>
          <ac:picMkLst>
            <pc:docMk/>
            <pc:sldMk cId="2591557363" sldId="288"/>
            <ac:picMk id="4" creationId="{87F53609-9F5D-F5FF-FB47-90A63F67B1F7}"/>
          </ac:picMkLst>
        </pc:picChg>
        <pc:picChg chg="add mod">
          <ac:chgData name="Jonathan Wyatt" userId="c3e1212f-7374-4739-8e9f-f13855138211" providerId="ADAL" clId="{15A880FB-6E36-4DD6-B225-40BFF02AC503}" dt="2024-01-03T21:12:14.202" v="429" actId="26606"/>
          <ac:picMkLst>
            <pc:docMk/>
            <pc:sldMk cId="2591557363" sldId="288"/>
            <ac:picMk id="5" creationId="{54EF4D4A-4A63-0842-0A49-8F481D5CC6B4}"/>
          </ac:picMkLst>
        </pc:picChg>
        <pc:cxnChg chg="add">
          <ac:chgData name="Jonathan Wyatt" userId="c3e1212f-7374-4739-8e9f-f13855138211" providerId="ADAL" clId="{15A880FB-6E36-4DD6-B225-40BFF02AC503}" dt="2024-01-03T21:12:14.202" v="429" actId="26606"/>
          <ac:cxnSpMkLst>
            <pc:docMk/>
            <pc:sldMk cId="2591557363" sldId="288"/>
            <ac:cxnSpMk id="12" creationId="{0B91AB35-C3B4-4B70-B3DD-13D63B7DA23D}"/>
          </ac:cxnSpMkLst>
        </pc:cxnChg>
      </pc:sldChg>
      <pc:sldChg chg="addSp delSp modSp new mod setBg modNotesTx">
        <pc:chgData name="Jonathan Wyatt" userId="c3e1212f-7374-4739-8e9f-f13855138211" providerId="ADAL" clId="{15A880FB-6E36-4DD6-B225-40BFF02AC503}" dt="2024-01-03T21:20:42.244" v="991" actId="20577"/>
        <pc:sldMkLst>
          <pc:docMk/>
          <pc:sldMk cId="1933965984" sldId="289"/>
        </pc:sldMkLst>
        <pc:spChg chg="mod">
          <ac:chgData name="Jonathan Wyatt" userId="c3e1212f-7374-4739-8e9f-f13855138211" providerId="ADAL" clId="{15A880FB-6E36-4DD6-B225-40BFF02AC503}" dt="2024-01-03T21:20:29.716" v="965" actId="33524"/>
          <ac:spMkLst>
            <pc:docMk/>
            <pc:sldMk cId="1933965984" sldId="289"/>
            <ac:spMk id="2" creationId="{40D87F68-1E87-79CE-569A-CBD314F54423}"/>
          </ac:spMkLst>
        </pc:spChg>
        <pc:spChg chg="del mod">
          <ac:chgData name="Jonathan Wyatt" userId="c3e1212f-7374-4739-8e9f-f13855138211" providerId="ADAL" clId="{15A880FB-6E36-4DD6-B225-40BFF02AC503}" dt="2024-01-03T21:18:30.915" v="931" actId="22"/>
          <ac:spMkLst>
            <pc:docMk/>
            <pc:sldMk cId="1933965984" sldId="289"/>
            <ac:spMk id="3" creationId="{5382A0A4-C253-2442-D302-88A6600E26CB}"/>
          </ac:spMkLst>
        </pc:spChg>
        <pc:spChg chg="add mod">
          <ac:chgData name="Jonathan Wyatt" userId="c3e1212f-7374-4739-8e9f-f13855138211" providerId="ADAL" clId="{15A880FB-6E36-4DD6-B225-40BFF02AC503}" dt="2024-01-03T21:20:26.255" v="964" actId="20577"/>
          <ac:spMkLst>
            <pc:docMk/>
            <pc:sldMk cId="1933965984" sldId="289"/>
            <ac:spMk id="7" creationId="{6CF7E05F-FEC4-CA92-A06C-6268FD4C68F3}"/>
          </ac:spMkLst>
        </pc:spChg>
        <pc:spChg chg="add">
          <ac:chgData name="Jonathan Wyatt" userId="c3e1212f-7374-4739-8e9f-f13855138211" providerId="ADAL" clId="{15A880FB-6E36-4DD6-B225-40BFF02AC503}" dt="2024-01-03T21:20:17.314" v="956" actId="26606"/>
          <ac:spMkLst>
            <pc:docMk/>
            <pc:sldMk cId="1933965984" sldId="289"/>
            <ac:spMk id="14" creationId="{068E5CCC-C8B4-1C26-7EEC-22D3D6E680DA}"/>
          </ac:spMkLst>
        </pc:spChg>
        <pc:spChg chg="add">
          <ac:chgData name="Jonathan Wyatt" userId="c3e1212f-7374-4739-8e9f-f13855138211" providerId="ADAL" clId="{15A880FB-6E36-4DD6-B225-40BFF02AC503}" dt="2024-01-03T21:20:17.314" v="956" actId="26606"/>
          <ac:spMkLst>
            <pc:docMk/>
            <pc:sldMk cId="1933965984" sldId="289"/>
            <ac:spMk id="16" creationId="{5AA4F2E6-C9E1-359F-FAB8-8E34321074B0}"/>
          </ac:spMkLst>
        </pc:spChg>
        <pc:picChg chg="add mod ord">
          <ac:chgData name="Jonathan Wyatt" userId="c3e1212f-7374-4739-8e9f-f13855138211" providerId="ADAL" clId="{15A880FB-6E36-4DD6-B225-40BFF02AC503}" dt="2024-01-03T21:20:17.314" v="956" actId="26606"/>
          <ac:picMkLst>
            <pc:docMk/>
            <pc:sldMk cId="1933965984" sldId="289"/>
            <ac:picMk id="5" creationId="{748FF6F3-CD89-CD61-CE4E-9DA0B2A99A78}"/>
          </ac:picMkLst>
        </pc:picChg>
        <pc:picChg chg="add mod">
          <ac:chgData name="Jonathan Wyatt" userId="c3e1212f-7374-4739-8e9f-f13855138211" providerId="ADAL" clId="{15A880FB-6E36-4DD6-B225-40BFF02AC503}" dt="2024-01-03T21:20:17.314" v="956" actId="26606"/>
          <ac:picMkLst>
            <pc:docMk/>
            <pc:sldMk cId="1933965984" sldId="289"/>
            <ac:picMk id="9" creationId="{CD4F8AAB-4C6D-2FB0-EA6A-B34846B93380}"/>
          </ac:picMkLst>
        </pc:picChg>
      </pc:sldChg>
      <pc:sldChg chg="addSp delSp modSp new mod modAnim">
        <pc:chgData name="Jonathan Wyatt" userId="c3e1212f-7374-4739-8e9f-f13855138211" providerId="ADAL" clId="{15A880FB-6E36-4DD6-B225-40BFF02AC503}" dt="2024-01-03T21:22:06.344" v="1018"/>
        <pc:sldMkLst>
          <pc:docMk/>
          <pc:sldMk cId="1596776593" sldId="290"/>
        </pc:sldMkLst>
        <pc:spChg chg="mod">
          <ac:chgData name="Jonathan Wyatt" userId="c3e1212f-7374-4739-8e9f-f13855138211" providerId="ADAL" clId="{15A880FB-6E36-4DD6-B225-40BFF02AC503}" dt="2024-01-03T21:21:35.639" v="1017" actId="122"/>
          <ac:spMkLst>
            <pc:docMk/>
            <pc:sldMk cId="1596776593" sldId="290"/>
            <ac:spMk id="2" creationId="{379BD127-2E5A-36F7-D408-D94F26F6F59D}"/>
          </ac:spMkLst>
        </pc:spChg>
        <pc:spChg chg="del">
          <ac:chgData name="Jonathan Wyatt" userId="c3e1212f-7374-4739-8e9f-f13855138211" providerId="ADAL" clId="{15A880FB-6E36-4DD6-B225-40BFF02AC503}" dt="2024-01-03T21:22:06.344" v="1018"/>
          <ac:spMkLst>
            <pc:docMk/>
            <pc:sldMk cId="1596776593" sldId="290"/>
            <ac:spMk id="3" creationId="{6B3511FB-E0F2-5574-0A10-35719B59CAA9}"/>
          </ac:spMkLst>
        </pc:spChg>
        <pc:picChg chg="add mod">
          <ac:chgData name="Jonathan Wyatt" userId="c3e1212f-7374-4739-8e9f-f13855138211" providerId="ADAL" clId="{15A880FB-6E36-4DD6-B225-40BFF02AC503}" dt="2024-01-03T21:22:06.344" v="1018"/>
          <ac:picMkLst>
            <pc:docMk/>
            <pc:sldMk cId="1596776593" sldId="290"/>
            <ac:picMk id="4" creationId="{F38E9904-A8B5-CB6A-F77C-A7045B9CAB9E}"/>
          </ac:picMkLst>
        </pc:picChg>
      </pc:sldChg>
      <pc:sldChg chg="addSp delSp modSp new mod setBg modAnim">
        <pc:chgData name="Jonathan Wyatt" userId="c3e1212f-7374-4739-8e9f-f13855138211" providerId="ADAL" clId="{15A880FB-6E36-4DD6-B225-40BFF02AC503}" dt="2024-01-03T21:29:54.577" v="1059" actId="122"/>
        <pc:sldMkLst>
          <pc:docMk/>
          <pc:sldMk cId="676306139" sldId="291"/>
        </pc:sldMkLst>
        <pc:spChg chg="mod">
          <ac:chgData name="Jonathan Wyatt" userId="c3e1212f-7374-4739-8e9f-f13855138211" providerId="ADAL" clId="{15A880FB-6E36-4DD6-B225-40BFF02AC503}" dt="2024-01-03T21:29:54.577" v="1059" actId="122"/>
          <ac:spMkLst>
            <pc:docMk/>
            <pc:sldMk cId="676306139" sldId="291"/>
            <ac:spMk id="2" creationId="{F910D477-388F-81DB-4974-FE7924CA68E8}"/>
          </ac:spMkLst>
        </pc:spChg>
        <pc:spChg chg="del">
          <ac:chgData name="Jonathan Wyatt" userId="c3e1212f-7374-4739-8e9f-f13855138211" providerId="ADAL" clId="{15A880FB-6E36-4DD6-B225-40BFF02AC503}" dt="2024-01-03T21:23:08.646" v="1020"/>
          <ac:spMkLst>
            <pc:docMk/>
            <pc:sldMk cId="676306139" sldId="291"/>
            <ac:spMk id="3" creationId="{642B1C73-E25A-F25B-9B46-4E87C54CDB07}"/>
          </ac:spMkLst>
        </pc:spChg>
        <pc:spChg chg="add">
          <ac:chgData name="Jonathan Wyatt" userId="c3e1212f-7374-4739-8e9f-f13855138211" providerId="ADAL" clId="{15A880FB-6E36-4DD6-B225-40BFF02AC503}" dt="2024-01-03T21:29:44.792" v="1027" actId="26606"/>
          <ac:spMkLst>
            <pc:docMk/>
            <pc:sldMk cId="676306139" sldId="291"/>
            <ac:spMk id="12" creationId="{9CB95732-565A-4D2C-A3AB-CC460C0D3826}"/>
          </ac:spMkLst>
        </pc:spChg>
        <pc:spChg chg="add">
          <ac:chgData name="Jonathan Wyatt" userId="c3e1212f-7374-4739-8e9f-f13855138211" providerId="ADAL" clId="{15A880FB-6E36-4DD6-B225-40BFF02AC503}" dt="2024-01-03T21:29:44.792" v="1027" actId="26606"/>
          <ac:spMkLst>
            <pc:docMk/>
            <pc:sldMk cId="676306139" sldId="291"/>
            <ac:spMk id="14" creationId="{E19B653C-798C-4333-8452-3DF3AE3C1D11}"/>
          </ac:spMkLst>
        </pc:spChg>
        <pc:spChg chg="add">
          <ac:chgData name="Jonathan Wyatt" userId="c3e1212f-7374-4739-8e9f-f13855138211" providerId="ADAL" clId="{15A880FB-6E36-4DD6-B225-40BFF02AC503}" dt="2024-01-03T21:29:44.792" v="1027" actId="26606"/>
          <ac:spMkLst>
            <pc:docMk/>
            <pc:sldMk cId="676306139" sldId="291"/>
            <ac:spMk id="16" creationId="{0FE50278-E2EC-42B2-A1F1-921DD39901C4}"/>
          </ac:spMkLst>
        </pc:spChg>
        <pc:spChg chg="add">
          <ac:chgData name="Jonathan Wyatt" userId="c3e1212f-7374-4739-8e9f-f13855138211" providerId="ADAL" clId="{15A880FB-6E36-4DD6-B225-40BFF02AC503}" dt="2024-01-03T21:29:44.792" v="1027" actId="26606"/>
          <ac:spMkLst>
            <pc:docMk/>
            <pc:sldMk cId="676306139" sldId="291"/>
            <ac:spMk id="18" creationId="{1236153F-0DB4-40DD-87C6-B40C1B7E282C}"/>
          </ac:spMkLst>
        </pc:spChg>
        <pc:picChg chg="add mod ord">
          <ac:chgData name="Jonathan Wyatt" userId="c3e1212f-7374-4739-8e9f-f13855138211" providerId="ADAL" clId="{15A880FB-6E36-4DD6-B225-40BFF02AC503}" dt="2024-01-03T21:29:44.792" v="1027" actId="26606"/>
          <ac:picMkLst>
            <pc:docMk/>
            <pc:sldMk cId="676306139" sldId="291"/>
            <ac:picMk id="4" creationId="{3EC1EC71-BA74-8138-4D46-D4A73D7EC61D}"/>
          </ac:picMkLst>
        </pc:picChg>
        <pc:picChg chg="add mod">
          <ac:chgData name="Jonathan Wyatt" userId="c3e1212f-7374-4739-8e9f-f13855138211" providerId="ADAL" clId="{15A880FB-6E36-4DD6-B225-40BFF02AC503}" dt="2024-01-03T21:29:44.792" v="1027" actId="26606"/>
          <ac:picMkLst>
            <pc:docMk/>
            <pc:sldMk cId="676306139" sldId="291"/>
            <ac:picMk id="6" creationId="{FB0BAF40-617E-7CB9-0961-29059EC63EAA}"/>
          </ac:picMkLst>
        </pc:picChg>
        <pc:picChg chg="add mod">
          <ac:chgData name="Jonathan Wyatt" userId="c3e1212f-7374-4739-8e9f-f13855138211" providerId="ADAL" clId="{15A880FB-6E36-4DD6-B225-40BFF02AC503}" dt="2024-01-03T21:29:44.792" v="1027" actId="26606"/>
          <ac:picMkLst>
            <pc:docMk/>
            <pc:sldMk cId="676306139" sldId="291"/>
            <ac:picMk id="7" creationId="{B57AFDF2-B364-E5BE-E0C0-89A0023E7AFA}"/>
          </ac:picMkLst>
        </pc:picChg>
      </pc:sldChg>
      <pc:sldChg chg="addSp delSp modSp new mod setBg">
        <pc:chgData name="Jonathan Wyatt" userId="c3e1212f-7374-4739-8e9f-f13855138211" providerId="ADAL" clId="{15A880FB-6E36-4DD6-B225-40BFF02AC503}" dt="2024-01-03T21:31:44.149" v="1223" actId="26606"/>
        <pc:sldMkLst>
          <pc:docMk/>
          <pc:sldMk cId="2166005404" sldId="292"/>
        </pc:sldMkLst>
        <pc:spChg chg="del mod">
          <ac:chgData name="Jonathan Wyatt" userId="c3e1212f-7374-4739-8e9f-f13855138211" providerId="ADAL" clId="{15A880FB-6E36-4DD6-B225-40BFF02AC503}" dt="2024-01-03T21:31:40.646" v="1222" actId="478"/>
          <ac:spMkLst>
            <pc:docMk/>
            <pc:sldMk cId="2166005404" sldId="292"/>
            <ac:spMk id="2" creationId="{20D32209-21DE-B8D9-77DC-A2186AAA15BF}"/>
          </ac:spMkLst>
        </pc:spChg>
        <pc:spChg chg="mod">
          <ac:chgData name="Jonathan Wyatt" userId="c3e1212f-7374-4739-8e9f-f13855138211" providerId="ADAL" clId="{15A880FB-6E36-4DD6-B225-40BFF02AC503}" dt="2024-01-03T21:31:44.149" v="1223" actId="26606"/>
          <ac:spMkLst>
            <pc:docMk/>
            <pc:sldMk cId="2166005404" sldId="292"/>
            <ac:spMk id="3" creationId="{1DE4ACFC-42D5-A338-DEB3-0850595E635B}"/>
          </ac:spMkLst>
        </pc:spChg>
        <pc:spChg chg="add">
          <ac:chgData name="Jonathan Wyatt" userId="c3e1212f-7374-4739-8e9f-f13855138211" providerId="ADAL" clId="{15A880FB-6E36-4DD6-B225-40BFF02AC503}" dt="2024-01-03T21:31:44.149" v="1223" actId="26606"/>
          <ac:spMkLst>
            <pc:docMk/>
            <pc:sldMk cId="2166005404" sldId="292"/>
            <ac:spMk id="9" creationId="{460B0EFB-53ED-4F35-B05D-F658EA021C65}"/>
          </ac:spMkLst>
        </pc:spChg>
        <pc:spChg chg="add">
          <ac:chgData name="Jonathan Wyatt" userId="c3e1212f-7374-4739-8e9f-f13855138211" providerId="ADAL" clId="{15A880FB-6E36-4DD6-B225-40BFF02AC503}" dt="2024-01-03T21:31:44.149" v="1223" actId="26606"/>
          <ac:spMkLst>
            <pc:docMk/>
            <pc:sldMk cId="2166005404" sldId="292"/>
            <ac:spMk id="11" creationId="{835EF3DD-7D43-4A27-8967-A92FD8CC9365}"/>
          </ac:spMkLst>
        </pc:spChg>
        <pc:picChg chg="add">
          <ac:chgData name="Jonathan Wyatt" userId="c3e1212f-7374-4739-8e9f-f13855138211" providerId="ADAL" clId="{15A880FB-6E36-4DD6-B225-40BFF02AC503}" dt="2024-01-03T21:31:44.149" v="1223" actId="26606"/>
          <ac:picMkLst>
            <pc:docMk/>
            <pc:sldMk cId="2166005404" sldId="292"/>
            <ac:picMk id="5" creationId="{6412AACE-9504-851C-FB48-DD73830B1F33}"/>
          </ac:picMkLst>
        </pc:picChg>
      </pc:sldChg>
      <pc:sldChg chg="addSp delSp modSp new mod setBg">
        <pc:chgData name="Jonathan Wyatt" userId="c3e1212f-7374-4739-8e9f-f13855138211" providerId="ADAL" clId="{15A880FB-6E36-4DD6-B225-40BFF02AC503}" dt="2024-01-03T21:37:27.147" v="1724" actId="26606"/>
        <pc:sldMkLst>
          <pc:docMk/>
          <pc:sldMk cId="749324282" sldId="293"/>
        </pc:sldMkLst>
        <pc:spChg chg="mod">
          <ac:chgData name="Jonathan Wyatt" userId="c3e1212f-7374-4739-8e9f-f13855138211" providerId="ADAL" clId="{15A880FB-6E36-4DD6-B225-40BFF02AC503}" dt="2024-01-03T21:37:27.147" v="1724" actId="26606"/>
          <ac:spMkLst>
            <pc:docMk/>
            <pc:sldMk cId="749324282" sldId="293"/>
            <ac:spMk id="2" creationId="{8A5746A4-886E-77EB-0ADB-58BF4141E1C9}"/>
          </ac:spMkLst>
        </pc:spChg>
        <pc:spChg chg="del mod">
          <ac:chgData name="Jonathan Wyatt" userId="c3e1212f-7374-4739-8e9f-f13855138211" providerId="ADAL" clId="{15A880FB-6E36-4DD6-B225-40BFF02AC503}" dt="2024-01-03T21:37:27.147" v="1724" actId="26606"/>
          <ac:spMkLst>
            <pc:docMk/>
            <pc:sldMk cId="749324282" sldId="293"/>
            <ac:spMk id="3" creationId="{FCC487E0-08DD-8142-86FD-7CAD1A64430C}"/>
          </ac:spMkLst>
        </pc:spChg>
        <pc:spChg chg="add">
          <ac:chgData name="Jonathan Wyatt" userId="c3e1212f-7374-4739-8e9f-f13855138211" providerId="ADAL" clId="{15A880FB-6E36-4DD6-B225-40BFF02AC503}" dt="2024-01-03T21:37:27.147" v="1724" actId="26606"/>
          <ac:spMkLst>
            <pc:docMk/>
            <pc:sldMk cId="749324282" sldId="293"/>
            <ac:spMk id="10" creationId="{460B0EFB-53ED-4F35-B05D-F658EA021C65}"/>
          </ac:spMkLst>
        </pc:spChg>
        <pc:spChg chg="add">
          <ac:chgData name="Jonathan Wyatt" userId="c3e1212f-7374-4739-8e9f-f13855138211" providerId="ADAL" clId="{15A880FB-6E36-4DD6-B225-40BFF02AC503}" dt="2024-01-03T21:37:27.147" v="1724" actId="26606"/>
          <ac:spMkLst>
            <pc:docMk/>
            <pc:sldMk cId="749324282" sldId="293"/>
            <ac:spMk id="12" creationId="{835EF3DD-7D43-4A27-8967-A92FD8CC9365}"/>
          </ac:spMkLst>
        </pc:spChg>
        <pc:graphicFrameChg chg="add">
          <ac:chgData name="Jonathan Wyatt" userId="c3e1212f-7374-4739-8e9f-f13855138211" providerId="ADAL" clId="{15A880FB-6E36-4DD6-B225-40BFF02AC503}" dt="2024-01-03T21:37:27.147" v="1724" actId="26606"/>
          <ac:graphicFrameMkLst>
            <pc:docMk/>
            <pc:sldMk cId="749324282" sldId="293"/>
            <ac:graphicFrameMk id="5" creationId="{6B5CFA41-41FA-2685-CBB1-50191A26975D}"/>
          </ac:graphicFrameMkLst>
        </pc:graphicFrameChg>
        <pc:picChg chg="add">
          <ac:chgData name="Jonathan Wyatt" userId="c3e1212f-7374-4739-8e9f-f13855138211" providerId="ADAL" clId="{15A880FB-6E36-4DD6-B225-40BFF02AC503}" dt="2024-01-03T21:37:27.147" v="1724" actId="26606"/>
          <ac:picMkLst>
            <pc:docMk/>
            <pc:sldMk cId="749324282" sldId="293"/>
            <ac:picMk id="6" creationId="{F5D5B2F5-3B97-7427-977E-DCED5F38117E}"/>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10.svg"/></Relationships>
</file>

<file path=ppt/diagrams/_rels/data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ata9.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9.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7AF0BF-5568-46CB-811F-E4FFC47E852B}"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DCD9583C-8CFD-4A84-BE50-EFB980C8A11A}">
      <dgm:prSet/>
      <dgm:spPr/>
      <dgm:t>
        <a:bodyPr/>
        <a:lstStyle/>
        <a:p>
          <a:pPr>
            <a:defRPr cap="all"/>
          </a:pPr>
          <a:r>
            <a:rPr lang="en-GB"/>
            <a:t>The concept of Value </a:t>
          </a:r>
          <a:endParaRPr lang="en-US"/>
        </a:p>
      </dgm:t>
    </dgm:pt>
    <dgm:pt modelId="{F8003014-8082-4681-9E2F-AC9BB27B4506}" type="parTrans" cxnId="{830CB92F-55A7-41C0-A49E-247B9DD7C83D}">
      <dgm:prSet/>
      <dgm:spPr/>
      <dgm:t>
        <a:bodyPr/>
        <a:lstStyle/>
        <a:p>
          <a:endParaRPr lang="en-US"/>
        </a:p>
      </dgm:t>
    </dgm:pt>
    <dgm:pt modelId="{B089B89A-4054-40E7-80C0-7241F06EC46B}" type="sibTrans" cxnId="{830CB92F-55A7-41C0-A49E-247B9DD7C83D}">
      <dgm:prSet/>
      <dgm:spPr/>
      <dgm:t>
        <a:bodyPr/>
        <a:lstStyle/>
        <a:p>
          <a:endParaRPr lang="en-US"/>
        </a:p>
      </dgm:t>
    </dgm:pt>
    <dgm:pt modelId="{27F77C9E-5A6E-4E9B-948A-BF5F63798DCF}">
      <dgm:prSet/>
      <dgm:spPr/>
      <dgm:t>
        <a:bodyPr/>
        <a:lstStyle/>
        <a:p>
          <a:pPr>
            <a:defRPr cap="all"/>
          </a:pPr>
          <a:r>
            <a:rPr lang="en-GB"/>
            <a:t>The concept of Value Creation </a:t>
          </a:r>
          <a:endParaRPr lang="en-US"/>
        </a:p>
      </dgm:t>
    </dgm:pt>
    <dgm:pt modelId="{957E3CC8-78FC-4A2F-AA4B-AAC282BA5EAC}" type="parTrans" cxnId="{4CFA0D2B-E400-412D-9E47-DB1DE289C917}">
      <dgm:prSet/>
      <dgm:spPr/>
      <dgm:t>
        <a:bodyPr/>
        <a:lstStyle/>
        <a:p>
          <a:endParaRPr lang="en-US"/>
        </a:p>
      </dgm:t>
    </dgm:pt>
    <dgm:pt modelId="{10565D29-B05B-41F6-B39D-10E90180D2CE}" type="sibTrans" cxnId="{4CFA0D2B-E400-412D-9E47-DB1DE289C917}">
      <dgm:prSet/>
      <dgm:spPr/>
      <dgm:t>
        <a:bodyPr/>
        <a:lstStyle/>
        <a:p>
          <a:endParaRPr lang="en-US"/>
        </a:p>
      </dgm:t>
    </dgm:pt>
    <dgm:pt modelId="{AA27F095-0332-4AA9-BC22-72963598EC5D}">
      <dgm:prSet/>
      <dgm:spPr/>
      <dgm:t>
        <a:bodyPr/>
        <a:lstStyle/>
        <a:p>
          <a:pPr>
            <a:defRPr cap="all"/>
          </a:pPr>
          <a:r>
            <a:rPr lang="en-GB"/>
            <a:t>Value in Theory and Practice </a:t>
          </a:r>
          <a:endParaRPr lang="en-US"/>
        </a:p>
      </dgm:t>
    </dgm:pt>
    <dgm:pt modelId="{CDF7DB23-C8B5-4B8B-9D1C-7D3F93A83DAC}" type="parTrans" cxnId="{E1AD2F70-395A-464D-B796-D147B5F4A449}">
      <dgm:prSet/>
      <dgm:spPr/>
      <dgm:t>
        <a:bodyPr/>
        <a:lstStyle/>
        <a:p>
          <a:endParaRPr lang="en-US"/>
        </a:p>
      </dgm:t>
    </dgm:pt>
    <dgm:pt modelId="{80E1105A-8565-4128-B4DA-5C2D997C453F}" type="sibTrans" cxnId="{E1AD2F70-395A-464D-B796-D147B5F4A449}">
      <dgm:prSet/>
      <dgm:spPr/>
      <dgm:t>
        <a:bodyPr/>
        <a:lstStyle/>
        <a:p>
          <a:endParaRPr lang="en-US"/>
        </a:p>
      </dgm:t>
    </dgm:pt>
    <dgm:pt modelId="{CB729202-73CE-435A-90B3-E34CCA1C806B}">
      <dgm:prSet/>
      <dgm:spPr/>
      <dgm:t>
        <a:bodyPr/>
        <a:lstStyle/>
        <a:p>
          <a:pPr>
            <a:defRPr cap="all"/>
          </a:pPr>
          <a:r>
            <a:rPr lang="en-GB"/>
            <a:t>Existing challenges within Health and Social Care</a:t>
          </a:r>
          <a:endParaRPr lang="en-US"/>
        </a:p>
      </dgm:t>
    </dgm:pt>
    <dgm:pt modelId="{80A4EACE-23FE-452F-BB3F-8BC35A4B0528}" type="parTrans" cxnId="{08A0973C-ECF3-4678-91F9-014548CC290F}">
      <dgm:prSet/>
      <dgm:spPr/>
      <dgm:t>
        <a:bodyPr/>
        <a:lstStyle/>
        <a:p>
          <a:endParaRPr lang="en-US"/>
        </a:p>
      </dgm:t>
    </dgm:pt>
    <dgm:pt modelId="{3D8D98E5-5C58-46E1-8A65-4EFAB2C84024}" type="sibTrans" cxnId="{08A0973C-ECF3-4678-91F9-014548CC290F}">
      <dgm:prSet/>
      <dgm:spPr/>
      <dgm:t>
        <a:bodyPr/>
        <a:lstStyle/>
        <a:p>
          <a:endParaRPr lang="en-US"/>
        </a:p>
      </dgm:t>
    </dgm:pt>
    <dgm:pt modelId="{27BEEE68-2E52-4823-AC46-9EBE41CE0E44}">
      <dgm:prSet/>
      <dgm:spPr/>
      <dgm:t>
        <a:bodyPr/>
        <a:lstStyle/>
        <a:p>
          <a:pPr>
            <a:defRPr cap="all"/>
          </a:pPr>
          <a:r>
            <a:rPr lang="en-GB"/>
            <a:t>Innovation within Health and Social Care </a:t>
          </a:r>
          <a:endParaRPr lang="en-US"/>
        </a:p>
      </dgm:t>
    </dgm:pt>
    <dgm:pt modelId="{93B59100-6565-4FD3-9CAA-F8678FF97CB6}" type="parTrans" cxnId="{A97CCAA2-260B-40F3-821F-719376BBA727}">
      <dgm:prSet/>
      <dgm:spPr/>
      <dgm:t>
        <a:bodyPr/>
        <a:lstStyle/>
        <a:p>
          <a:endParaRPr lang="en-US"/>
        </a:p>
      </dgm:t>
    </dgm:pt>
    <dgm:pt modelId="{9D923733-6D44-4BE9-9772-2DE4458ED33F}" type="sibTrans" cxnId="{A97CCAA2-260B-40F3-821F-719376BBA727}">
      <dgm:prSet/>
      <dgm:spPr/>
      <dgm:t>
        <a:bodyPr/>
        <a:lstStyle/>
        <a:p>
          <a:endParaRPr lang="en-US"/>
        </a:p>
      </dgm:t>
    </dgm:pt>
    <dgm:pt modelId="{BE386232-FBF4-430E-84B9-6BB4FC8C3F49}" type="pres">
      <dgm:prSet presAssocID="{F67AF0BF-5568-46CB-811F-E4FFC47E852B}" presName="root" presStyleCnt="0">
        <dgm:presLayoutVars>
          <dgm:dir/>
          <dgm:resizeHandles val="exact"/>
        </dgm:presLayoutVars>
      </dgm:prSet>
      <dgm:spPr/>
    </dgm:pt>
    <dgm:pt modelId="{1EDB3688-9C26-491D-88E1-D403814B7A90}" type="pres">
      <dgm:prSet presAssocID="{DCD9583C-8CFD-4A84-BE50-EFB980C8A11A}" presName="compNode" presStyleCnt="0"/>
      <dgm:spPr/>
    </dgm:pt>
    <dgm:pt modelId="{C97A1EEF-0022-491C-BC1A-8BFF03EF1E25}" type="pres">
      <dgm:prSet presAssocID="{DCD9583C-8CFD-4A84-BE50-EFB980C8A11A}" presName="iconBgRect" presStyleLbl="bgShp" presStyleIdx="0" presStyleCnt="5"/>
      <dgm:spPr/>
    </dgm:pt>
    <dgm:pt modelId="{4652C988-1D9E-4C02-9ECD-BE9450044D9A}" type="pres">
      <dgm:prSet presAssocID="{DCD9583C-8CFD-4A84-BE50-EFB980C8A11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1264963B-3D8C-46F6-86B3-47571409F3EA}" type="pres">
      <dgm:prSet presAssocID="{DCD9583C-8CFD-4A84-BE50-EFB980C8A11A}" presName="spaceRect" presStyleCnt="0"/>
      <dgm:spPr/>
    </dgm:pt>
    <dgm:pt modelId="{CE1DE059-520B-49D8-872D-B638503AF1AA}" type="pres">
      <dgm:prSet presAssocID="{DCD9583C-8CFD-4A84-BE50-EFB980C8A11A}" presName="textRect" presStyleLbl="revTx" presStyleIdx="0" presStyleCnt="5">
        <dgm:presLayoutVars>
          <dgm:chMax val="1"/>
          <dgm:chPref val="1"/>
        </dgm:presLayoutVars>
      </dgm:prSet>
      <dgm:spPr/>
    </dgm:pt>
    <dgm:pt modelId="{72773B4A-BB8A-4624-8A16-02AB9AE08F8C}" type="pres">
      <dgm:prSet presAssocID="{B089B89A-4054-40E7-80C0-7241F06EC46B}" presName="sibTrans" presStyleCnt="0"/>
      <dgm:spPr/>
    </dgm:pt>
    <dgm:pt modelId="{860FD7D0-CACB-48E6-B685-A581D43EE394}" type="pres">
      <dgm:prSet presAssocID="{27F77C9E-5A6E-4E9B-948A-BF5F63798DCF}" presName="compNode" presStyleCnt="0"/>
      <dgm:spPr/>
    </dgm:pt>
    <dgm:pt modelId="{8B668D90-2068-4BC6-931C-D7828028D602}" type="pres">
      <dgm:prSet presAssocID="{27F77C9E-5A6E-4E9B-948A-BF5F63798DCF}" presName="iconBgRect" presStyleLbl="bgShp" presStyleIdx="1" presStyleCnt="5"/>
      <dgm:spPr/>
    </dgm:pt>
    <dgm:pt modelId="{7009598D-3D8B-463C-B53C-D72FFC72C8AC}" type="pres">
      <dgm:prSet presAssocID="{27F77C9E-5A6E-4E9B-948A-BF5F63798DC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FFBB36E0-4AA8-4A4F-A82B-40DC5451B1EC}" type="pres">
      <dgm:prSet presAssocID="{27F77C9E-5A6E-4E9B-948A-BF5F63798DCF}" presName="spaceRect" presStyleCnt="0"/>
      <dgm:spPr/>
    </dgm:pt>
    <dgm:pt modelId="{75CBF16E-190E-4CF8-9103-36BDE15521FF}" type="pres">
      <dgm:prSet presAssocID="{27F77C9E-5A6E-4E9B-948A-BF5F63798DCF}" presName="textRect" presStyleLbl="revTx" presStyleIdx="1" presStyleCnt="5">
        <dgm:presLayoutVars>
          <dgm:chMax val="1"/>
          <dgm:chPref val="1"/>
        </dgm:presLayoutVars>
      </dgm:prSet>
      <dgm:spPr/>
    </dgm:pt>
    <dgm:pt modelId="{D3E847DB-8456-4690-B0CD-49D8D59C2DF2}" type="pres">
      <dgm:prSet presAssocID="{10565D29-B05B-41F6-B39D-10E90180D2CE}" presName="sibTrans" presStyleCnt="0"/>
      <dgm:spPr/>
    </dgm:pt>
    <dgm:pt modelId="{AB283B8C-4209-4A31-B2F5-E45667A39469}" type="pres">
      <dgm:prSet presAssocID="{AA27F095-0332-4AA9-BC22-72963598EC5D}" presName="compNode" presStyleCnt="0"/>
      <dgm:spPr/>
    </dgm:pt>
    <dgm:pt modelId="{C3EB34FD-75FB-4D8D-B419-55F2C43003C2}" type="pres">
      <dgm:prSet presAssocID="{AA27F095-0332-4AA9-BC22-72963598EC5D}" presName="iconBgRect" presStyleLbl="bgShp" presStyleIdx="2" presStyleCnt="5"/>
      <dgm:spPr/>
    </dgm:pt>
    <dgm:pt modelId="{A6DA3FF9-0A4F-48F7-8443-945679546F0F}" type="pres">
      <dgm:prSet presAssocID="{AA27F095-0332-4AA9-BC22-72963598EC5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AD06B2CE-02CE-4237-88B8-8ADB3F44C135}" type="pres">
      <dgm:prSet presAssocID="{AA27F095-0332-4AA9-BC22-72963598EC5D}" presName="spaceRect" presStyleCnt="0"/>
      <dgm:spPr/>
    </dgm:pt>
    <dgm:pt modelId="{37A0EAE1-6FF5-4324-A6B1-AAFFA4EDBC01}" type="pres">
      <dgm:prSet presAssocID="{AA27F095-0332-4AA9-BC22-72963598EC5D}" presName="textRect" presStyleLbl="revTx" presStyleIdx="2" presStyleCnt="5">
        <dgm:presLayoutVars>
          <dgm:chMax val="1"/>
          <dgm:chPref val="1"/>
        </dgm:presLayoutVars>
      </dgm:prSet>
      <dgm:spPr/>
    </dgm:pt>
    <dgm:pt modelId="{37B865AC-1D6E-445B-AEC4-059D2A791CFA}" type="pres">
      <dgm:prSet presAssocID="{80E1105A-8565-4128-B4DA-5C2D997C453F}" presName="sibTrans" presStyleCnt="0"/>
      <dgm:spPr/>
    </dgm:pt>
    <dgm:pt modelId="{879DEE38-5A54-4EC0-BAE9-F856E5835C6B}" type="pres">
      <dgm:prSet presAssocID="{CB729202-73CE-435A-90B3-E34CCA1C806B}" presName="compNode" presStyleCnt="0"/>
      <dgm:spPr/>
    </dgm:pt>
    <dgm:pt modelId="{4138F619-BDE8-4AD9-830E-F1E6B3755F32}" type="pres">
      <dgm:prSet presAssocID="{CB729202-73CE-435A-90B3-E34CCA1C806B}" presName="iconBgRect" presStyleLbl="bgShp" presStyleIdx="3" presStyleCnt="5"/>
      <dgm:spPr/>
    </dgm:pt>
    <dgm:pt modelId="{A03BD2C9-15EF-4DBB-B2E0-0AD392CACEF2}" type="pres">
      <dgm:prSet presAssocID="{CB729202-73CE-435A-90B3-E34CCA1C806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DE378A6A-A412-4D7A-BCFB-F38EB00E3B69}" type="pres">
      <dgm:prSet presAssocID="{CB729202-73CE-435A-90B3-E34CCA1C806B}" presName="spaceRect" presStyleCnt="0"/>
      <dgm:spPr/>
    </dgm:pt>
    <dgm:pt modelId="{E5FA8C70-465B-48E2-A166-CBBB8EE314C8}" type="pres">
      <dgm:prSet presAssocID="{CB729202-73CE-435A-90B3-E34CCA1C806B}" presName="textRect" presStyleLbl="revTx" presStyleIdx="3" presStyleCnt="5">
        <dgm:presLayoutVars>
          <dgm:chMax val="1"/>
          <dgm:chPref val="1"/>
        </dgm:presLayoutVars>
      </dgm:prSet>
      <dgm:spPr/>
    </dgm:pt>
    <dgm:pt modelId="{F42648B0-DC49-4716-8553-62EB178712AA}" type="pres">
      <dgm:prSet presAssocID="{3D8D98E5-5C58-46E1-8A65-4EFAB2C84024}" presName="sibTrans" presStyleCnt="0"/>
      <dgm:spPr/>
    </dgm:pt>
    <dgm:pt modelId="{E09F8F1F-E416-4BF6-AC98-1F2C7FDBC8DB}" type="pres">
      <dgm:prSet presAssocID="{27BEEE68-2E52-4823-AC46-9EBE41CE0E44}" presName="compNode" presStyleCnt="0"/>
      <dgm:spPr/>
    </dgm:pt>
    <dgm:pt modelId="{277EF0CC-C30F-48F0-B230-BB7ABBE61041}" type="pres">
      <dgm:prSet presAssocID="{27BEEE68-2E52-4823-AC46-9EBE41CE0E44}" presName="iconBgRect" presStyleLbl="bgShp" presStyleIdx="4" presStyleCnt="5"/>
      <dgm:spPr/>
    </dgm:pt>
    <dgm:pt modelId="{DA1AA4F0-B4AF-4C2B-8A23-90DA888D0C3A}" type="pres">
      <dgm:prSet presAssocID="{27BEEE68-2E52-4823-AC46-9EBE41CE0E4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dical"/>
        </a:ext>
      </dgm:extLst>
    </dgm:pt>
    <dgm:pt modelId="{C91CA2F2-8E22-4A0B-BCA9-9EE6C0F57B6E}" type="pres">
      <dgm:prSet presAssocID="{27BEEE68-2E52-4823-AC46-9EBE41CE0E44}" presName="spaceRect" presStyleCnt="0"/>
      <dgm:spPr/>
    </dgm:pt>
    <dgm:pt modelId="{68B0EF02-E68E-4620-B0CF-DF85974B9B85}" type="pres">
      <dgm:prSet presAssocID="{27BEEE68-2E52-4823-AC46-9EBE41CE0E44}" presName="textRect" presStyleLbl="revTx" presStyleIdx="4" presStyleCnt="5">
        <dgm:presLayoutVars>
          <dgm:chMax val="1"/>
          <dgm:chPref val="1"/>
        </dgm:presLayoutVars>
      </dgm:prSet>
      <dgm:spPr/>
    </dgm:pt>
  </dgm:ptLst>
  <dgm:cxnLst>
    <dgm:cxn modelId="{DA65E025-11AF-456D-80A6-53CC3D62FA3D}" type="presOf" srcId="{F67AF0BF-5568-46CB-811F-E4FFC47E852B}" destId="{BE386232-FBF4-430E-84B9-6BB4FC8C3F49}" srcOrd="0" destOrd="0" presId="urn:microsoft.com/office/officeart/2018/5/layout/IconCircleLabelList"/>
    <dgm:cxn modelId="{4CFA0D2B-E400-412D-9E47-DB1DE289C917}" srcId="{F67AF0BF-5568-46CB-811F-E4FFC47E852B}" destId="{27F77C9E-5A6E-4E9B-948A-BF5F63798DCF}" srcOrd="1" destOrd="0" parTransId="{957E3CC8-78FC-4A2F-AA4B-AAC282BA5EAC}" sibTransId="{10565D29-B05B-41F6-B39D-10E90180D2CE}"/>
    <dgm:cxn modelId="{830CB92F-55A7-41C0-A49E-247B9DD7C83D}" srcId="{F67AF0BF-5568-46CB-811F-E4FFC47E852B}" destId="{DCD9583C-8CFD-4A84-BE50-EFB980C8A11A}" srcOrd="0" destOrd="0" parTransId="{F8003014-8082-4681-9E2F-AC9BB27B4506}" sibTransId="{B089B89A-4054-40E7-80C0-7241F06EC46B}"/>
    <dgm:cxn modelId="{08A0973C-ECF3-4678-91F9-014548CC290F}" srcId="{F67AF0BF-5568-46CB-811F-E4FFC47E852B}" destId="{CB729202-73CE-435A-90B3-E34CCA1C806B}" srcOrd="3" destOrd="0" parTransId="{80A4EACE-23FE-452F-BB3F-8BC35A4B0528}" sibTransId="{3D8D98E5-5C58-46E1-8A65-4EFAB2C84024}"/>
    <dgm:cxn modelId="{AC603C6A-9879-42E7-8DD0-39B9273F6C2F}" type="presOf" srcId="{27F77C9E-5A6E-4E9B-948A-BF5F63798DCF}" destId="{75CBF16E-190E-4CF8-9103-36BDE15521FF}" srcOrd="0" destOrd="0" presId="urn:microsoft.com/office/officeart/2018/5/layout/IconCircleLabelList"/>
    <dgm:cxn modelId="{ABDB3A4B-E9D3-4B7A-9631-9C02725D3C7B}" type="presOf" srcId="{AA27F095-0332-4AA9-BC22-72963598EC5D}" destId="{37A0EAE1-6FF5-4324-A6B1-AAFFA4EDBC01}" srcOrd="0" destOrd="0" presId="urn:microsoft.com/office/officeart/2018/5/layout/IconCircleLabelList"/>
    <dgm:cxn modelId="{E1AD2F70-395A-464D-B796-D147B5F4A449}" srcId="{F67AF0BF-5568-46CB-811F-E4FFC47E852B}" destId="{AA27F095-0332-4AA9-BC22-72963598EC5D}" srcOrd="2" destOrd="0" parTransId="{CDF7DB23-C8B5-4B8B-9D1C-7D3F93A83DAC}" sibTransId="{80E1105A-8565-4128-B4DA-5C2D997C453F}"/>
    <dgm:cxn modelId="{A97CCAA2-260B-40F3-821F-719376BBA727}" srcId="{F67AF0BF-5568-46CB-811F-E4FFC47E852B}" destId="{27BEEE68-2E52-4823-AC46-9EBE41CE0E44}" srcOrd="4" destOrd="0" parTransId="{93B59100-6565-4FD3-9CAA-F8678FF97CB6}" sibTransId="{9D923733-6D44-4BE9-9772-2DE4458ED33F}"/>
    <dgm:cxn modelId="{B62071BF-4890-4BB7-B771-760E0AD83ED0}" type="presOf" srcId="{DCD9583C-8CFD-4A84-BE50-EFB980C8A11A}" destId="{CE1DE059-520B-49D8-872D-B638503AF1AA}" srcOrd="0" destOrd="0" presId="urn:microsoft.com/office/officeart/2018/5/layout/IconCircleLabelList"/>
    <dgm:cxn modelId="{7820A0C7-0477-4E0C-9899-9EAFF4E82AC4}" type="presOf" srcId="{27BEEE68-2E52-4823-AC46-9EBE41CE0E44}" destId="{68B0EF02-E68E-4620-B0CF-DF85974B9B85}" srcOrd="0" destOrd="0" presId="urn:microsoft.com/office/officeart/2018/5/layout/IconCircleLabelList"/>
    <dgm:cxn modelId="{0E5179CF-0353-4BC8-B096-0D96951345F4}" type="presOf" srcId="{CB729202-73CE-435A-90B3-E34CCA1C806B}" destId="{E5FA8C70-465B-48E2-A166-CBBB8EE314C8}" srcOrd="0" destOrd="0" presId="urn:microsoft.com/office/officeart/2018/5/layout/IconCircleLabelList"/>
    <dgm:cxn modelId="{6A282044-7469-4F7C-9E1A-B070422D0C57}" type="presParOf" srcId="{BE386232-FBF4-430E-84B9-6BB4FC8C3F49}" destId="{1EDB3688-9C26-491D-88E1-D403814B7A90}" srcOrd="0" destOrd="0" presId="urn:microsoft.com/office/officeart/2018/5/layout/IconCircleLabelList"/>
    <dgm:cxn modelId="{0126F419-2544-4955-B0EB-9CA4A060AFD7}" type="presParOf" srcId="{1EDB3688-9C26-491D-88E1-D403814B7A90}" destId="{C97A1EEF-0022-491C-BC1A-8BFF03EF1E25}" srcOrd="0" destOrd="0" presId="urn:microsoft.com/office/officeart/2018/5/layout/IconCircleLabelList"/>
    <dgm:cxn modelId="{CA3B8C0C-D38B-494B-9770-1349CF264E9A}" type="presParOf" srcId="{1EDB3688-9C26-491D-88E1-D403814B7A90}" destId="{4652C988-1D9E-4C02-9ECD-BE9450044D9A}" srcOrd="1" destOrd="0" presId="urn:microsoft.com/office/officeart/2018/5/layout/IconCircleLabelList"/>
    <dgm:cxn modelId="{58863945-F31B-433F-8F51-28E08CF45D4D}" type="presParOf" srcId="{1EDB3688-9C26-491D-88E1-D403814B7A90}" destId="{1264963B-3D8C-46F6-86B3-47571409F3EA}" srcOrd="2" destOrd="0" presId="urn:microsoft.com/office/officeart/2018/5/layout/IconCircleLabelList"/>
    <dgm:cxn modelId="{E98B8D57-0321-4A01-AAA4-25B028E244AB}" type="presParOf" srcId="{1EDB3688-9C26-491D-88E1-D403814B7A90}" destId="{CE1DE059-520B-49D8-872D-B638503AF1AA}" srcOrd="3" destOrd="0" presId="urn:microsoft.com/office/officeart/2018/5/layout/IconCircleLabelList"/>
    <dgm:cxn modelId="{4B0B0378-61EC-431B-95DA-F19561D69299}" type="presParOf" srcId="{BE386232-FBF4-430E-84B9-6BB4FC8C3F49}" destId="{72773B4A-BB8A-4624-8A16-02AB9AE08F8C}" srcOrd="1" destOrd="0" presId="urn:microsoft.com/office/officeart/2018/5/layout/IconCircleLabelList"/>
    <dgm:cxn modelId="{E7E2A9F5-CFFC-40C3-9AE4-F9C4098D7C24}" type="presParOf" srcId="{BE386232-FBF4-430E-84B9-6BB4FC8C3F49}" destId="{860FD7D0-CACB-48E6-B685-A581D43EE394}" srcOrd="2" destOrd="0" presId="urn:microsoft.com/office/officeart/2018/5/layout/IconCircleLabelList"/>
    <dgm:cxn modelId="{EC43B695-FE78-49CF-B649-D09A01E9A73E}" type="presParOf" srcId="{860FD7D0-CACB-48E6-B685-A581D43EE394}" destId="{8B668D90-2068-4BC6-931C-D7828028D602}" srcOrd="0" destOrd="0" presId="urn:microsoft.com/office/officeart/2018/5/layout/IconCircleLabelList"/>
    <dgm:cxn modelId="{F0B57B84-9211-4A68-AB3C-52F574DB364D}" type="presParOf" srcId="{860FD7D0-CACB-48E6-B685-A581D43EE394}" destId="{7009598D-3D8B-463C-B53C-D72FFC72C8AC}" srcOrd="1" destOrd="0" presId="urn:microsoft.com/office/officeart/2018/5/layout/IconCircleLabelList"/>
    <dgm:cxn modelId="{94C3EC5B-ADD9-4C0C-B5B0-AECD44F3F7A7}" type="presParOf" srcId="{860FD7D0-CACB-48E6-B685-A581D43EE394}" destId="{FFBB36E0-4AA8-4A4F-A82B-40DC5451B1EC}" srcOrd="2" destOrd="0" presId="urn:microsoft.com/office/officeart/2018/5/layout/IconCircleLabelList"/>
    <dgm:cxn modelId="{0ABA9DA1-FF0A-4D45-BF29-76E8DEB0FAEA}" type="presParOf" srcId="{860FD7D0-CACB-48E6-B685-A581D43EE394}" destId="{75CBF16E-190E-4CF8-9103-36BDE15521FF}" srcOrd="3" destOrd="0" presId="urn:microsoft.com/office/officeart/2018/5/layout/IconCircleLabelList"/>
    <dgm:cxn modelId="{BC89D612-DAD0-4F14-B3C4-381AD2DFC530}" type="presParOf" srcId="{BE386232-FBF4-430E-84B9-6BB4FC8C3F49}" destId="{D3E847DB-8456-4690-B0CD-49D8D59C2DF2}" srcOrd="3" destOrd="0" presId="urn:microsoft.com/office/officeart/2018/5/layout/IconCircleLabelList"/>
    <dgm:cxn modelId="{F9A84AEA-F807-4BEF-A1ED-A3C4BE317AB5}" type="presParOf" srcId="{BE386232-FBF4-430E-84B9-6BB4FC8C3F49}" destId="{AB283B8C-4209-4A31-B2F5-E45667A39469}" srcOrd="4" destOrd="0" presId="urn:microsoft.com/office/officeart/2018/5/layout/IconCircleLabelList"/>
    <dgm:cxn modelId="{2BA66AC7-F102-4D06-BFD6-F57C57238087}" type="presParOf" srcId="{AB283B8C-4209-4A31-B2F5-E45667A39469}" destId="{C3EB34FD-75FB-4D8D-B419-55F2C43003C2}" srcOrd="0" destOrd="0" presId="urn:microsoft.com/office/officeart/2018/5/layout/IconCircleLabelList"/>
    <dgm:cxn modelId="{57FABC3A-6B7D-4D33-B6D8-2919318D865E}" type="presParOf" srcId="{AB283B8C-4209-4A31-B2F5-E45667A39469}" destId="{A6DA3FF9-0A4F-48F7-8443-945679546F0F}" srcOrd="1" destOrd="0" presId="urn:microsoft.com/office/officeart/2018/5/layout/IconCircleLabelList"/>
    <dgm:cxn modelId="{F087F82D-CDD0-42EB-A64E-F2E273737EB1}" type="presParOf" srcId="{AB283B8C-4209-4A31-B2F5-E45667A39469}" destId="{AD06B2CE-02CE-4237-88B8-8ADB3F44C135}" srcOrd="2" destOrd="0" presId="urn:microsoft.com/office/officeart/2018/5/layout/IconCircleLabelList"/>
    <dgm:cxn modelId="{EC98B3A5-D961-42AF-9175-D26CDFCD056A}" type="presParOf" srcId="{AB283B8C-4209-4A31-B2F5-E45667A39469}" destId="{37A0EAE1-6FF5-4324-A6B1-AAFFA4EDBC01}" srcOrd="3" destOrd="0" presId="urn:microsoft.com/office/officeart/2018/5/layout/IconCircleLabelList"/>
    <dgm:cxn modelId="{1E2F1892-35A7-4C0D-8C2E-BCE832F5F8E0}" type="presParOf" srcId="{BE386232-FBF4-430E-84B9-6BB4FC8C3F49}" destId="{37B865AC-1D6E-445B-AEC4-059D2A791CFA}" srcOrd="5" destOrd="0" presId="urn:microsoft.com/office/officeart/2018/5/layout/IconCircleLabelList"/>
    <dgm:cxn modelId="{E1ED670D-FD9B-405E-928F-34F85BE801B6}" type="presParOf" srcId="{BE386232-FBF4-430E-84B9-6BB4FC8C3F49}" destId="{879DEE38-5A54-4EC0-BAE9-F856E5835C6B}" srcOrd="6" destOrd="0" presId="urn:microsoft.com/office/officeart/2018/5/layout/IconCircleLabelList"/>
    <dgm:cxn modelId="{A5B5A88C-8AC8-4D4C-B8EF-28668101D558}" type="presParOf" srcId="{879DEE38-5A54-4EC0-BAE9-F856E5835C6B}" destId="{4138F619-BDE8-4AD9-830E-F1E6B3755F32}" srcOrd="0" destOrd="0" presId="urn:microsoft.com/office/officeart/2018/5/layout/IconCircleLabelList"/>
    <dgm:cxn modelId="{D7371CFE-6821-4BB8-B0BE-89275BB06FD3}" type="presParOf" srcId="{879DEE38-5A54-4EC0-BAE9-F856E5835C6B}" destId="{A03BD2C9-15EF-4DBB-B2E0-0AD392CACEF2}" srcOrd="1" destOrd="0" presId="urn:microsoft.com/office/officeart/2018/5/layout/IconCircleLabelList"/>
    <dgm:cxn modelId="{5DF92FA3-C608-469D-ADE0-36B6BA4700F7}" type="presParOf" srcId="{879DEE38-5A54-4EC0-BAE9-F856E5835C6B}" destId="{DE378A6A-A412-4D7A-BCFB-F38EB00E3B69}" srcOrd="2" destOrd="0" presId="urn:microsoft.com/office/officeart/2018/5/layout/IconCircleLabelList"/>
    <dgm:cxn modelId="{B610A5A0-18AE-4C42-9EFB-9BD2F7AABEB9}" type="presParOf" srcId="{879DEE38-5A54-4EC0-BAE9-F856E5835C6B}" destId="{E5FA8C70-465B-48E2-A166-CBBB8EE314C8}" srcOrd="3" destOrd="0" presId="urn:microsoft.com/office/officeart/2018/5/layout/IconCircleLabelList"/>
    <dgm:cxn modelId="{45324079-8318-45D0-BF06-78BAF4CF892B}" type="presParOf" srcId="{BE386232-FBF4-430E-84B9-6BB4FC8C3F49}" destId="{F42648B0-DC49-4716-8553-62EB178712AA}" srcOrd="7" destOrd="0" presId="urn:microsoft.com/office/officeart/2018/5/layout/IconCircleLabelList"/>
    <dgm:cxn modelId="{DC2EB221-6530-4214-9AC7-3D512A0BD19E}" type="presParOf" srcId="{BE386232-FBF4-430E-84B9-6BB4FC8C3F49}" destId="{E09F8F1F-E416-4BF6-AC98-1F2C7FDBC8DB}" srcOrd="8" destOrd="0" presId="urn:microsoft.com/office/officeart/2018/5/layout/IconCircleLabelList"/>
    <dgm:cxn modelId="{9101B772-E876-45DA-A2A9-1825D3FFB70A}" type="presParOf" srcId="{E09F8F1F-E416-4BF6-AC98-1F2C7FDBC8DB}" destId="{277EF0CC-C30F-48F0-B230-BB7ABBE61041}" srcOrd="0" destOrd="0" presId="urn:microsoft.com/office/officeart/2018/5/layout/IconCircleLabelList"/>
    <dgm:cxn modelId="{45553BB7-01D8-479F-8FFC-D706BA44A903}" type="presParOf" srcId="{E09F8F1F-E416-4BF6-AC98-1F2C7FDBC8DB}" destId="{DA1AA4F0-B4AF-4C2B-8A23-90DA888D0C3A}" srcOrd="1" destOrd="0" presId="urn:microsoft.com/office/officeart/2018/5/layout/IconCircleLabelList"/>
    <dgm:cxn modelId="{563DDF87-3A80-49C4-9B2E-141713739C1C}" type="presParOf" srcId="{E09F8F1F-E416-4BF6-AC98-1F2C7FDBC8DB}" destId="{C91CA2F2-8E22-4A0B-BCA9-9EE6C0F57B6E}" srcOrd="2" destOrd="0" presId="urn:microsoft.com/office/officeart/2018/5/layout/IconCircleLabelList"/>
    <dgm:cxn modelId="{9E9E29E8-F3E0-439F-9AC7-CA93B14E956D}" type="presParOf" srcId="{E09F8F1F-E416-4BF6-AC98-1F2C7FDBC8DB}" destId="{68B0EF02-E68E-4620-B0CF-DF85974B9B8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09B839-39B3-488D-977C-60565EDA5C3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3F9AE2A-77FE-4196-8258-0FF4C5A64FB3}">
      <dgm:prSet/>
      <dgm:spPr/>
      <dgm:t>
        <a:bodyPr/>
        <a:lstStyle/>
        <a:p>
          <a:r>
            <a:rPr lang="en-GB"/>
            <a:t>Value Creation is the process of turning labour and resources into something that meets the needs of others: </a:t>
          </a:r>
          <a:endParaRPr lang="en-US"/>
        </a:p>
      </dgm:t>
    </dgm:pt>
    <dgm:pt modelId="{2A70BDE1-322C-4B66-B461-A400CBC3FFFF}" type="parTrans" cxnId="{4D52C80C-00A3-4C16-B952-42BCA0FE8EC5}">
      <dgm:prSet/>
      <dgm:spPr/>
      <dgm:t>
        <a:bodyPr/>
        <a:lstStyle/>
        <a:p>
          <a:endParaRPr lang="en-US"/>
        </a:p>
      </dgm:t>
    </dgm:pt>
    <dgm:pt modelId="{F13404BB-6930-4A9A-A837-51DF878B960F}" type="sibTrans" cxnId="{4D52C80C-00A3-4C16-B952-42BCA0FE8EC5}">
      <dgm:prSet/>
      <dgm:spPr/>
      <dgm:t>
        <a:bodyPr/>
        <a:lstStyle/>
        <a:p>
          <a:endParaRPr lang="en-US"/>
        </a:p>
      </dgm:t>
    </dgm:pt>
    <dgm:pt modelId="{7CB44E30-0494-4CE9-B9F8-58BB89B6E345}">
      <dgm:prSet/>
      <dgm:spPr/>
      <dgm:t>
        <a:bodyPr/>
        <a:lstStyle/>
        <a:p>
          <a:r>
            <a:rPr lang="en-GB"/>
            <a:t>Food: Farming, Fast Food and Restaurants  </a:t>
          </a:r>
          <a:endParaRPr lang="en-US"/>
        </a:p>
      </dgm:t>
    </dgm:pt>
    <dgm:pt modelId="{8FABB68B-761B-4594-985E-5EC17658318F}" type="parTrans" cxnId="{3BD36AC6-5DAC-4145-8523-A6272D8CB4DF}">
      <dgm:prSet/>
      <dgm:spPr/>
      <dgm:t>
        <a:bodyPr/>
        <a:lstStyle/>
        <a:p>
          <a:endParaRPr lang="en-US"/>
        </a:p>
      </dgm:t>
    </dgm:pt>
    <dgm:pt modelId="{1034F8EC-7D63-44FE-A62C-631E18CDE3AC}" type="sibTrans" cxnId="{3BD36AC6-5DAC-4145-8523-A6272D8CB4DF}">
      <dgm:prSet/>
      <dgm:spPr/>
      <dgm:t>
        <a:bodyPr/>
        <a:lstStyle/>
        <a:p>
          <a:endParaRPr lang="en-US"/>
        </a:p>
      </dgm:t>
    </dgm:pt>
    <dgm:pt modelId="{520A8343-0CB4-4149-AFAF-0E3B5BC032E8}">
      <dgm:prSet/>
      <dgm:spPr/>
      <dgm:t>
        <a:bodyPr/>
        <a:lstStyle/>
        <a:p>
          <a:r>
            <a:rPr lang="en-GB" dirty="0"/>
            <a:t>Buildings: Housing, Recreational Centres</a:t>
          </a:r>
          <a:endParaRPr lang="en-US" dirty="0"/>
        </a:p>
      </dgm:t>
    </dgm:pt>
    <dgm:pt modelId="{DCA1229A-B022-4F97-B1D2-DF69628699A6}" type="parTrans" cxnId="{872B99CA-F000-4116-928B-81E00A3E6703}">
      <dgm:prSet/>
      <dgm:spPr/>
      <dgm:t>
        <a:bodyPr/>
        <a:lstStyle/>
        <a:p>
          <a:endParaRPr lang="en-US"/>
        </a:p>
      </dgm:t>
    </dgm:pt>
    <dgm:pt modelId="{3E5BF76F-2053-4FBD-8480-F5B99557EE05}" type="sibTrans" cxnId="{872B99CA-F000-4116-928B-81E00A3E6703}">
      <dgm:prSet/>
      <dgm:spPr/>
      <dgm:t>
        <a:bodyPr/>
        <a:lstStyle/>
        <a:p>
          <a:endParaRPr lang="en-US"/>
        </a:p>
      </dgm:t>
    </dgm:pt>
    <dgm:pt modelId="{82867DFB-E8F9-481C-81DF-BC3257F1675A}">
      <dgm:prSet/>
      <dgm:spPr/>
      <dgm:t>
        <a:bodyPr/>
        <a:lstStyle/>
        <a:p>
          <a:r>
            <a:rPr lang="en-GB" dirty="0"/>
            <a:t>Infrastructure (systems): National Health Service, Public Transport</a:t>
          </a:r>
          <a:endParaRPr lang="en-US" dirty="0"/>
        </a:p>
      </dgm:t>
    </dgm:pt>
    <dgm:pt modelId="{2149C222-EE77-4015-B013-BF59CD1BA6E8}" type="parTrans" cxnId="{F96DA649-C257-4244-BEF1-4A5AD2149FBF}">
      <dgm:prSet/>
      <dgm:spPr/>
      <dgm:t>
        <a:bodyPr/>
        <a:lstStyle/>
        <a:p>
          <a:endParaRPr lang="en-US"/>
        </a:p>
      </dgm:t>
    </dgm:pt>
    <dgm:pt modelId="{E343663D-2874-4E24-8685-7D5A2749C6A9}" type="sibTrans" cxnId="{F96DA649-C257-4244-BEF1-4A5AD2149FBF}">
      <dgm:prSet/>
      <dgm:spPr/>
      <dgm:t>
        <a:bodyPr/>
        <a:lstStyle/>
        <a:p>
          <a:endParaRPr lang="en-US"/>
        </a:p>
      </dgm:t>
    </dgm:pt>
    <dgm:pt modelId="{02077CA5-C7BF-4A49-8BE5-948BCF6C95EB}" type="pres">
      <dgm:prSet presAssocID="{3C09B839-39B3-488D-977C-60565EDA5C33}" presName="linear" presStyleCnt="0">
        <dgm:presLayoutVars>
          <dgm:animLvl val="lvl"/>
          <dgm:resizeHandles val="exact"/>
        </dgm:presLayoutVars>
      </dgm:prSet>
      <dgm:spPr/>
    </dgm:pt>
    <dgm:pt modelId="{54BCC961-990C-4338-A175-685DD375E176}" type="pres">
      <dgm:prSet presAssocID="{C3F9AE2A-77FE-4196-8258-0FF4C5A64FB3}" presName="parentText" presStyleLbl="node1" presStyleIdx="0" presStyleCnt="4">
        <dgm:presLayoutVars>
          <dgm:chMax val="0"/>
          <dgm:bulletEnabled val="1"/>
        </dgm:presLayoutVars>
      </dgm:prSet>
      <dgm:spPr/>
    </dgm:pt>
    <dgm:pt modelId="{DF7C6310-1D41-4165-B63A-5FF3904FFEC6}" type="pres">
      <dgm:prSet presAssocID="{F13404BB-6930-4A9A-A837-51DF878B960F}" presName="spacer" presStyleCnt="0"/>
      <dgm:spPr/>
    </dgm:pt>
    <dgm:pt modelId="{69F3910E-72EF-44AF-BC72-5548F51F727B}" type="pres">
      <dgm:prSet presAssocID="{7CB44E30-0494-4CE9-B9F8-58BB89B6E345}" presName="parentText" presStyleLbl="node1" presStyleIdx="1" presStyleCnt="4">
        <dgm:presLayoutVars>
          <dgm:chMax val="0"/>
          <dgm:bulletEnabled val="1"/>
        </dgm:presLayoutVars>
      </dgm:prSet>
      <dgm:spPr/>
    </dgm:pt>
    <dgm:pt modelId="{10C97AB0-0189-4D00-89E8-C91D52D4B69E}" type="pres">
      <dgm:prSet presAssocID="{1034F8EC-7D63-44FE-A62C-631E18CDE3AC}" presName="spacer" presStyleCnt="0"/>
      <dgm:spPr/>
    </dgm:pt>
    <dgm:pt modelId="{6EC0791F-20EE-4FB4-8E5D-FB4126411B45}" type="pres">
      <dgm:prSet presAssocID="{520A8343-0CB4-4149-AFAF-0E3B5BC032E8}" presName="parentText" presStyleLbl="node1" presStyleIdx="2" presStyleCnt="4">
        <dgm:presLayoutVars>
          <dgm:chMax val="0"/>
          <dgm:bulletEnabled val="1"/>
        </dgm:presLayoutVars>
      </dgm:prSet>
      <dgm:spPr/>
    </dgm:pt>
    <dgm:pt modelId="{410F9F9B-3DD4-4252-80E5-2BCF6B391E7B}" type="pres">
      <dgm:prSet presAssocID="{3E5BF76F-2053-4FBD-8480-F5B99557EE05}" presName="spacer" presStyleCnt="0"/>
      <dgm:spPr/>
    </dgm:pt>
    <dgm:pt modelId="{CF3BAEF5-BE32-47AF-B8FA-164F0D3D9761}" type="pres">
      <dgm:prSet presAssocID="{82867DFB-E8F9-481C-81DF-BC3257F1675A}" presName="parentText" presStyleLbl="node1" presStyleIdx="3" presStyleCnt="4">
        <dgm:presLayoutVars>
          <dgm:chMax val="0"/>
          <dgm:bulletEnabled val="1"/>
        </dgm:presLayoutVars>
      </dgm:prSet>
      <dgm:spPr/>
    </dgm:pt>
  </dgm:ptLst>
  <dgm:cxnLst>
    <dgm:cxn modelId="{57634A08-C277-44B2-9FCC-44CD27825C98}" type="presOf" srcId="{3C09B839-39B3-488D-977C-60565EDA5C33}" destId="{02077CA5-C7BF-4A49-8BE5-948BCF6C95EB}" srcOrd="0" destOrd="0" presId="urn:microsoft.com/office/officeart/2005/8/layout/vList2"/>
    <dgm:cxn modelId="{4D52C80C-00A3-4C16-B952-42BCA0FE8EC5}" srcId="{3C09B839-39B3-488D-977C-60565EDA5C33}" destId="{C3F9AE2A-77FE-4196-8258-0FF4C5A64FB3}" srcOrd="0" destOrd="0" parTransId="{2A70BDE1-322C-4B66-B461-A400CBC3FFFF}" sibTransId="{F13404BB-6930-4A9A-A837-51DF878B960F}"/>
    <dgm:cxn modelId="{F96DA649-C257-4244-BEF1-4A5AD2149FBF}" srcId="{3C09B839-39B3-488D-977C-60565EDA5C33}" destId="{82867DFB-E8F9-481C-81DF-BC3257F1675A}" srcOrd="3" destOrd="0" parTransId="{2149C222-EE77-4015-B013-BF59CD1BA6E8}" sibTransId="{E343663D-2874-4E24-8685-7D5A2749C6A9}"/>
    <dgm:cxn modelId="{E89C2F77-7518-4B5C-85C8-5FDA84B21C84}" type="presOf" srcId="{C3F9AE2A-77FE-4196-8258-0FF4C5A64FB3}" destId="{54BCC961-990C-4338-A175-685DD375E176}" srcOrd="0" destOrd="0" presId="urn:microsoft.com/office/officeart/2005/8/layout/vList2"/>
    <dgm:cxn modelId="{4113829B-DD4E-4A70-8F55-BAB629135804}" type="presOf" srcId="{520A8343-0CB4-4149-AFAF-0E3B5BC032E8}" destId="{6EC0791F-20EE-4FB4-8E5D-FB4126411B45}" srcOrd="0" destOrd="0" presId="urn:microsoft.com/office/officeart/2005/8/layout/vList2"/>
    <dgm:cxn modelId="{3BD36AC6-5DAC-4145-8523-A6272D8CB4DF}" srcId="{3C09B839-39B3-488D-977C-60565EDA5C33}" destId="{7CB44E30-0494-4CE9-B9F8-58BB89B6E345}" srcOrd="1" destOrd="0" parTransId="{8FABB68B-761B-4594-985E-5EC17658318F}" sibTransId="{1034F8EC-7D63-44FE-A62C-631E18CDE3AC}"/>
    <dgm:cxn modelId="{872B99CA-F000-4116-928B-81E00A3E6703}" srcId="{3C09B839-39B3-488D-977C-60565EDA5C33}" destId="{520A8343-0CB4-4149-AFAF-0E3B5BC032E8}" srcOrd="2" destOrd="0" parTransId="{DCA1229A-B022-4F97-B1D2-DF69628699A6}" sibTransId="{3E5BF76F-2053-4FBD-8480-F5B99557EE05}"/>
    <dgm:cxn modelId="{C3F362D4-90AA-483B-8002-BAF87CF81A28}" type="presOf" srcId="{82867DFB-E8F9-481C-81DF-BC3257F1675A}" destId="{CF3BAEF5-BE32-47AF-B8FA-164F0D3D9761}" srcOrd="0" destOrd="0" presId="urn:microsoft.com/office/officeart/2005/8/layout/vList2"/>
    <dgm:cxn modelId="{493A06DE-973F-46FE-A1B0-7045775793E7}" type="presOf" srcId="{7CB44E30-0494-4CE9-B9F8-58BB89B6E345}" destId="{69F3910E-72EF-44AF-BC72-5548F51F727B}" srcOrd="0" destOrd="0" presId="urn:microsoft.com/office/officeart/2005/8/layout/vList2"/>
    <dgm:cxn modelId="{BF14AFF7-BB0B-442E-ACA0-371954A1EF38}" type="presParOf" srcId="{02077CA5-C7BF-4A49-8BE5-948BCF6C95EB}" destId="{54BCC961-990C-4338-A175-685DD375E176}" srcOrd="0" destOrd="0" presId="urn:microsoft.com/office/officeart/2005/8/layout/vList2"/>
    <dgm:cxn modelId="{37E60621-C79D-4F85-A89A-7769DFCA8D2E}" type="presParOf" srcId="{02077CA5-C7BF-4A49-8BE5-948BCF6C95EB}" destId="{DF7C6310-1D41-4165-B63A-5FF3904FFEC6}" srcOrd="1" destOrd="0" presId="urn:microsoft.com/office/officeart/2005/8/layout/vList2"/>
    <dgm:cxn modelId="{6F91C6D6-B264-46FC-B40F-6A192F7DC96C}" type="presParOf" srcId="{02077CA5-C7BF-4A49-8BE5-948BCF6C95EB}" destId="{69F3910E-72EF-44AF-BC72-5548F51F727B}" srcOrd="2" destOrd="0" presId="urn:microsoft.com/office/officeart/2005/8/layout/vList2"/>
    <dgm:cxn modelId="{36B037D2-C7F2-4AD9-B628-9979EEE91037}" type="presParOf" srcId="{02077CA5-C7BF-4A49-8BE5-948BCF6C95EB}" destId="{10C97AB0-0189-4D00-89E8-C91D52D4B69E}" srcOrd="3" destOrd="0" presId="urn:microsoft.com/office/officeart/2005/8/layout/vList2"/>
    <dgm:cxn modelId="{E5A500E3-8D86-400D-88EA-29B03952A8D9}" type="presParOf" srcId="{02077CA5-C7BF-4A49-8BE5-948BCF6C95EB}" destId="{6EC0791F-20EE-4FB4-8E5D-FB4126411B45}" srcOrd="4" destOrd="0" presId="urn:microsoft.com/office/officeart/2005/8/layout/vList2"/>
    <dgm:cxn modelId="{E18CD99E-5DDD-48CC-AE45-34609C9F1AEF}" type="presParOf" srcId="{02077CA5-C7BF-4A49-8BE5-948BCF6C95EB}" destId="{410F9F9B-3DD4-4252-80E5-2BCF6B391E7B}" srcOrd="5" destOrd="0" presId="urn:microsoft.com/office/officeart/2005/8/layout/vList2"/>
    <dgm:cxn modelId="{3339BCE3-4454-4C7C-9251-F7DA3EE3F233}" type="presParOf" srcId="{02077CA5-C7BF-4A49-8BE5-948BCF6C95EB}" destId="{CF3BAEF5-BE32-47AF-B8FA-164F0D3D9761}"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A20795-4A4A-4903-AED4-CB4178F16A2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90F2185-DB5D-4633-86C7-A284E5DC1F07}">
      <dgm:prSet/>
      <dgm:spPr/>
      <dgm:t>
        <a:bodyPr/>
        <a:lstStyle/>
        <a:p>
          <a:pPr>
            <a:lnSpc>
              <a:spcPct val="100000"/>
            </a:lnSpc>
          </a:pPr>
          <a:r>
            <a:rPr lang="en-GB"/>
            <a:t>Economic Value Theory</a:t>
          </a:r>
          <a:endParaRPr lang="en-US"/>
        </a:p>
      </dgm:t>
    </dgm:pt>
    <dgm:pt modelId="{EA035ED8-C1B8-4BDC-BE8D-D65166D6937B}" type="parTrans" cxnId="{757726E9-65D3-4586-B31F-A16FC58AF923}">
      <dgm:prSet/>
      <dgm:spPr/>
      <dgm:t>
        <a:bodyPr/>
        <a:lstStyle/>
        <a:p>
          <a:endParaRPr lang="en-US"/>
        </a:p>
      </dgm:t>
    </dgm:pt>
    <dgm:pt modelId="{BEA4F44B-5A6A-4B1B-8B41-16CAE4F400BB}" type="sibTrans" cxnId="{757726E9-65D3-4586-B31F-A16FC58AF923}">
      <dgm:prSet/>
      <dgm:spPr/>
      <dgm:t>
        <a:bodyPr/>
        <a:lstStyle/>
        <a:p>
          <a:endParaRPr lang="en-US"/>
        </a:p>
      </dgm:t>
    </dgm:pt>
    <dgm:pt modelId="{84DA0A6A-974B-445B-804E-96825F52BA5A}">
      <dgm:prSet/>
      <dgm:spPr/>
      <dgm:t>
        <a:bodyPr/>
        <a:lstStyle/>
        <a:p>
          <a:pPr>
            <a:lnSpc>
              <a:spcPct val="100000"/>
            </a:lnSpc>
          </a:pPr>
          <a:r>
            <a:rPr lang="en-GB"/>
            <a:t>Business and Management Theory:</a:t>
          </a:r>
          <a:endParaRPr lang="en-US"/>
        </a:p>
      </dgm:t>
    </dgm:pt>
    <dgm:pt modelId="{6C95D007-E7AF-402B-9952-525D74F7E66E}" type="parTrans" cxnId="{AFD410B8-E357-47F5-80E9-414213673CC5}">
      <dgm:prSet/>
      <dgm:spPr/>
      <dgm:t>
        <a:bodyPr/>
        <a:lstStyle/>
        <a:p>
          <a:endParaRPr lang="en-US"/>
        </a:p>
      </dgm:t>
    </dgm:pt>
    <dgm:pt modelId="{F4CC0632-346F-4F27-AF46-780CB7A6DF71}" type="sibTrans" cxnId="{AFD410B8-E357-47F5-80E9-414213673CC5}">
      <dgm:prSet/>
      <dgm:spPr/>
      <dgm:t>
        <a:bodyPr/>
        <a:lstStyle/>
        <a:p>
          <a:endParaRPr lang="en-US"/>
        </a:p>
      </dgm:t>
    </dgm:pt>
    <dgm:pt modelId="{4A317826-0B62-4556-8EDE-398D517CF6B0}">
      <dgm:prSet/>
      <dgm:spPr/>
      <dgm:t>
        <a:bodyPr/>
        <a:lstStyle/>
        <a:p>
          <a:pPr>
            <a:lnSpc>
              <a:spcPct val="100000"/>
            </a:lnSpc>
          </a:pPr>
          <a:r>
            <a:rPr lang="en-GB"/>
            <a:t>Stakeholder Theory</a:t>
          </a:r>
          <a:endParaRPr lang="en-US"/>
        </a:p>
      </dgm:t>
    </dgm:pt>
    <dgm:pt modelId="{BB3C9645-9795-407C-982D-ABCEDB2DAB44}" type="parTrans" cxnId="{0EC2A430-C594-4E75-BF5B-50D2D1E46BA8}">
      <dgm:prSet/>
      <dgm:spPr/>
      <dgm:t>
        <a:bodyPr/>
        <a:lstStyle/>
        <a:p>
          <a:endParaRPr lang="en-US"/>
        </a:p>
      </dgm:t>
    </dgm:pt>
    <dgm:pt modelId="{91C0DAA0-FD06-4A15-A98F-E826DE01C94E}" type="sibTrans" cxnId="{0EC2A430-C594-4E75-BF5B-50D2D1E46BA8}">
      <dgm:prSet/>
      <dgm:spPr/>
      <dgm:t>
        <a:bodyPr/>
        <a:lstStyle/>
        <a:p>
          <a:endParaRPr lang="en-US"/>
        </a:p>
      </dgm:t>
    </dgm:pt>
    <dgm:pt modelId="{2DB5876C-B5F2-4D61-BAEC-8E4493BA9F38}" type="pres">
      <dgm:prSet presAssocID="{B5A20795-4A4A-4903-AED4-CB4178F16A2A}" presName="root" presStyleCnt="0">
        <dgm:presLayoutVars>
          <dgm:dir/>
          <dgm:resizeHandles val="exact"/>
        </dgm:presLayoutVars>
      </dgm:prSet>
      <dgm:spPr/>
    </dgm:pt>
    <dgm:pt modelId="{79766816-7F51-44DD-8A95-1F6DACE0A56E}" type="pres">
      <dgm:prSet presAssocID="{390F2185-DB5D-4633-86C7-A284E5DC1F07}" presName="compNode" presStyleCnt="0"/>
      <dgm:spPr/>
    </dgm:pt>
    <dgm:pt modelId="{2EEA7C99-6991-481F-A97D-98DCA1AD7E5F}" type="pres">
      <dgm:prSet presAssocID="{390F2185-DB5D-4633-86C7-A284E5DC1F07}" presName="bgRect" presStyleLbl="bgShp" presStyleIdx="0" presStyleCnt="3"/>
      <dgm:spPr/>
    </dgm:pt>
    <dgm:pt modelId="{ADD8226C-8FD9-4E70-B356-D855449BDD1B}" type="pres">
      <dgm:prSet presAssocID="{390F2185-DB5D-4633-86C7-A284E5DC1F0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ins"/>
        </a:ext>
      </dgm:extLst>
    </dgm:pt>
    <dgm:pt modelId="{25C9E3AF-8A21-44F1-9B63-2A3A5A67D1D7}" type="pres">
      <dgm:prSet presAssocID="{390F2185-DB5D-4633-86C7-A284E5DC1F07}" presName="spaceRect" presStyleCnt="0"/>
      <dgm:spPr/>
    </dgm:pt>
    <dgm:pt modelId="{48EBE99D-588F-4282-9E0F-C7530ADE774B}" type="pres">
      <dgm:prSet presAssocID="{390F2185-DB5D-4633-86C7-A284E5DC1F07}" presName="parTx" presStyleLbl="revTx" presStyleIdx="0" presStyleCnt="3">
        <dgm:presLayoutVars>
          <dgm:chMax val="0"/>
          <dgm:chPref val="0"/>
        </dgm:presLayoutVars>
      </dgm:prSet>
      <dgm:spPr/>
    </dgm:pt>
    <dgm:pt modelId="{29BEC510-BED2-47D5-B565-32053A3489B0}" type="pres">
      <dgm:prSet presAssocID="{BEA4F44B-5A6A-4B1B-8B41-16CAE4F400BB}" presName="sibTrans" presStyleCnt="0"/>
      <dgm:spPr/>
    </dgm:pt>
    <dgm:pt modelId="{7AB0C293-C427-48F8-845E-F0A1D0A90F4C}" type="pres">
      <dgm:prSet presAssocID="{84DA0A6A-974B-445B-804E-96825F52BA5A}" presName="compNode" presStyleCnt="0"/>
      <dgm:spPr/>
    </dgm:pt>
    <dgm:pt modelId="{610397CD-9767-46F2-AC85-63CA346CCF3B}" type="pres">
      <dgm:prSet presAssocID="{84DA0A6A-974B-445B-804E-96825F52BA5A}" presName="bgRect" presStyleLbl="bgShp" presStyleIdx="1" presStyleCnt="3"/>
      <dgm:spPr/>
    </dgm:pt>
    <dgm:pt modelId="{BCD30831-8B60-4D4A-816B-63D2FA5D9EF4}" type="pres">
      <dgm:prSet presAssocID="{84DA0A6A-974B-445B-804E-96825F52BA5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D04A72FF-CDB2-456C-94B1-7A920B9D133E}" type="pres">
      <dgm:prSet presAssocID="{84DA0A6A-974B-445B-804E-96825F52BA5A}" presName="spaceRect" presStyleCnt="0"/>
      <dgm:spPr/>
    </dgm:pt>
    <dgm:pt modelId="{13673825-4A24-4BC4-BB47-CA2E69FF42E1}" type="pres">
      <dgm:prSet presAssocID="{84DA0A6A-974B-445B-804E-96825F52BA5A}" presName="parTx" presStyleLbl="revTx" presStyleIdx="1" presStyleCnt="3">
        <dgm:presLayoutVars>
          <dgm:chMax val="0"/>
          <dgm:chPref val="0"/>
        </dgm:presLayoutVars>
      </dgm:prSet>
      <dgm:spPr/>
    </dgm:pt>
    <dgm:pt modelId="{4ECF4125-FAA2-424C-843C-787455B80589}" type="pres">
      <dgm:prSet presAssocID="{F4CC0632-346F-4F27-AF46-780CB7A6DF71}" presName="sibTrans" presStyleCnt="0"/>
      <dgm:spPr/>
    </dgm:pt>
    <dgm:pt modelId="{317FDBB9-EAC5-4557-BE34-7FAEC5708587}" type="pres">
      <dgm:prSet presAssocID="{4A317826-0B62-4556-8EDE-398D517CF6B0}" presName="compNode" presStyleCnt="0"/>
      <dgm:spPr/>
    </dgm:pt>
    <dgm:pt modelId="{D8EA0F9F-3FAF-4ADA-946C-2788EF0DCBD0}" type="pres">
      <dgm:prSet presAssocID="{4A317826-0B62-4556-8EDE-398D517CF6B0}" presName="bgRect" presStyleLbl="bgShp" presStyleIdx="2" presStyleCnt="3"/>
      <dgm:spPr/>
    </dgm:pt>
    <dgm:pt modelId="{B038B735-9131-4F34-99D6-FE64B01DCF1C}" type="pres">
      <dgm:prSet presAssocID="{4A317826-0B62-4556-8EDE-398D517CF6B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807931EB-0343-4776-AC52-A832C4F94341}" type="pres">
      <dgm:prSet presAssocID="{4A317826-0B62-4556-8EDE-398D517CF6B0}" presName="spaceRect" presStyleCnt="0"/>
      <dgm:spPr/>
    </dgm:pt>
    <dgm:pt modelId="{26B3E1C5-610D-4354-9E9C-29185AD3C586}" type="pres">
      <dgm:prSet presAssocID="{4A317826-0B62-4556-8EDE-398D517CF6B0}" presName="parTx" presStyleLbl="revTx" presStyleIdx="2" presStyleCnt="3">
        <dgm:presLayoutVars>
          <dgm:chMax val="0"/>
          <dgm:chPref val="0"/>
        </dgm:presLayoutVars>
      </dgm:prSet>
      <dgm:spPr/>
    </dgm:pt>
  </dgm:ptLst>
  <dgm:cxnLst>
    <dgm:cxn modelId="{D4C23C03-36D3-44FF-B359-81B86437AAE3}" type="presOf" srcId="{4A317826-0B62-4556-8EDE-398D517CF6B0}" destId="{26B3E1C5-610D-4354-9E9C-29185AD3C586}" srcOrd="0" destOrd="0" presId="urn:microsoft.com/office/officeart/2018/2/layout/IconVerticalSolidList"/>
    <dgm:cxn modelId="{2920702B-971A-492B-AF32-25DDC0B48C34}" type="presOf" srcId="{B5A20795-4A4A-4903-AED4-CB4178F16A2A}" destId="{2DB5876C-B5F2-4D61-BAEC-8E4493BA9F38}" srcOrd="0" destOrd="0" presId="urn:microsoft.com/office/officeart/2018/2/layout/IconVerticalSolidList"/>
    <dgm:cxn modelId="{0EC2A430-C594-4E75-BF5B-50D2D1E46BA8}" srcId="{B5A20795-4A4A-4903-AED4-CB4178F16A2A}" destId="{4A317826-0B62-4556-8EDE-398D517CF6B0}" srcOrd="2" destOrd="0" parTransId="{BB3C9645-9795-407C-982D-ABCEDB2DAB44}" sibTransId="{91C0DAA0-FD06-4A15-A98F-E826DE01C94E}"/>
    <dgm:cxn modelId="{04D18F89-84DB-4171-A6D1-E6D2F4B3814D}" type="presOf" srcId="{390F2185-DB5D-4633-86C7-A284E5DC1F07}" destId="{48EBE99D-588F-4282-9E0F-C7530ADE774B}" srcOrd="0" destOrd="0" presId="urn:microsoft.com/office/officeart/2018/2/layout/IconVerticalSolidList"/>
    <dgm:cxn modelId="{AFD410B8-E357-47F5-80E9-414213673CC5}" srcId="{B5A20795-4A4A-4903-AED4-CB4178F16A2A}" destId="{84DA0A6A-974B-445B-804E-96825F52BA5A}" srcOrd="1" destOrd="0" parTransId="{6C95D007-E7AF-402B-9952-525D74F7E66E}" sibTransId="{F4CC0632-346F-4F27-AF46-780CB7A6DF71}"/>
    <dgm:cxn modelId="{6D2EEDCD-900A-4E3F-A7C6-ACAD23E5F646}" type="presOf" srcId="{84DA0A6A-974B-445B-804E-96825F52BA5A}" destId="{13673825-4A24-4BC4-BB47-CA2E69FF42E1}" srcOrd="0" destOrd="0" presId="urn:microsoft.com/office/officeart/2018/2/layout/IconVerticalSolidList"/>
    <dgm:cxn modelId="{757726E9-65D3-4586-B31F-A16FC58AF923}" srcId="{B5A20795-4A4A-4903-AED4-CB4178F16A2A}" destId="{390F2185-DB5D-4633-86C7-A284E5DC1F07}" srcOrd="0" destOrd="0" parTransId="{EA035ED8-C1B8-4BDC-BE8D-D65166D6937B}" sibTransId="{BEA4F44B-5A6A-4B1B-8B41-16CAE4F400BB}"/>
    <dgm:cxn modelId="{DD6DABA1-6D54-44A5-9F67-9F13DE02628E}" type="presParOf" srcId="{2DB5876C-B5F2-4D61-BAEC-8E4493BA9F38}" destId="{79766816-7F51-44DD-8A95-1F6DACE0A56E}" srcOrd="0" destOrd="0" presId="urn:microsoft.com/office/officeart/2018/2/layout/IconVerticalSolidList"/>
    <dgm:cxn modelId="{C0765AA2-A48D-4BD2-B8C8-18D618024E0D}" type="presParOf" srcId="{79766816-7F51-44DD-8A95-1F6DACE0A56E}" destId="{2EEA7C99-6991-481F-A97D-98DCA1AD7E5F}" srcOrd="0" destOrd="0" presId="urn:microsoft.com/office/officeart/2018/2/layout/IconVerticalSolidList"/>
    <dgm:cxn modelId="{BE4FFB18-BD0A-458B-AC36-41036344DE56}" type="presParOf" srcId="{79766816-7F51-44DD-8A95-1F6DACE0A56E}" destId="{ADD8226C-8FD9-4E70-B356-D855449BDD1B}" srcOrd="1" destOrd="0" presId="urn:microsoft.com/office/officeart/2018/2/layout/IconVerticalSolidList"/>
    <dgm:cxn modelId="{792FB911-F7F0-425A-90AC-1CAD18A0A2A5}" type="presParOf" srcId="{79766816-7F51-44DD-8A95-1F6DACE0A56E}" destId="{25C9E3AF-8A21-44F1-9B63-2A3A5A67D1D7}" srcOrd="2" destOrd="0" presId="urn:microsoft.com/office/officeart/2018/2/layout/IconVerticalSolidList"/>
    <dgm:cxn modelId="{0046925C-C6EE-4FB0-8067-21B601CC2F64}" type="presParOf" srcId="{79766816-7F51-44DD-8A95-1F6DACE0A56E}" destId="{48EBE99D-588F-4282-9E0F-C7530ADE774B}" srcOrd="3" destOrd="0" presId="urn:microsoft.com/office/officeart/2018/2/layout/IconVerticalSolidList"/>
    <dgm:cxn modelId="{713C1E3C-99E4-46FB-9F39-A95C69D95B78}" type="presParOf" srcId="{2DB5876C-B5F2-4D61-BAEC-8E4493BA9F38}" destId="{29BEC510-BED2-47D5-B565-32053A3489B0}" srcOrd="1" destOrd="0" presId="urn:microsoft.com/office/officeart/2018/2/layout/IconVerticalSolidList"/>
    <dgm:cxn modelId="{1A62AA81-F6D1-4F3C-BA5C-CCD176B51735}" type="presParOf" srcId="{2DB5876C-B5F2-4D61-BAEC-8E4493BA9F38}" destId="{7AB0C293-C427-48F8-845E-F0A1D0A90F4C}" srcOrd="2" destOrd="0" presId="urn:microsoft.com/office/officeart/2018/2/layout/IconVerticalSolidList"/>
    <dgm:cxn modelId="{9B22B7B8-85C6-4493-B84F-24A30CFACD60}" type="presParOf" srcId="{7AB0C293-C427-48F8-845E-F0A1D0A90F4C}" destId="{610397CD-9767-46F2-AC85-63CA346CCF3B}" srcOrd="0" destOrd="0" presId="urn:microsoft.com/office/officeart/2018/2/layout/IconVerticalSolidList"/>
    <dgm:cxn modelId="{1284278D-1BFD-4FCF-856F-07F3263B46F5}" type="presParOf" srcId="{7AB0C293-C427-48F8-845E-F0A1D0A90F4C}" destId="{BCD30831-8B60-4D4A-816B-63D2FA5D9EF4}" srcOrd="1" destOrd="0" presId="urn:microsoft.com/office/officeart/2018/2/layout/IconVerticalSolidList"/>
    <dgm:cxn modelId="{108BF6C1-73FF-4470-B7FA-164384E38FD4}" type="presParOf" srcId="{7AB0C293-C427-48F8-845E-F0A1D0A90F4C}" destId="{D04A72FF-CDB2-456C-94B1-7A920B9D133E}" srcOrd="2" destOrd="0" presId="urn:microsoft.com/office/officeart/2018/2/layout/IconVerticalSolidList"/>
    <dgm:cxn modelId="{6622E302-7BBA-4A22-9219-76B301677527}" type="presParOf" srcId="{7AB0C293-C427-48F8-845E-F0A1D0A90F4C}" destId="{13673825-4A24-4BC4-BB47-CA2E69FF42E1}" srcOrd="3" destOrd="0" presId="urn:microsoft.com/office/officeart/2018/2/layout/IconVerticalSolidList"/>
    <dgm:cxn modelId="{3486452D-E569-44E7-8535-AA3505343FAB}" type="presParOf" srcId="{2DB5876C-B5F2-4D61-BAEC-8E4493BA9F38}" destId="{4ECF4125-FAA2-424C-843C-787455B80589}" srcOrd="3" destOrd="0" presId="urn:microsoft.com/office/officeart/2018/2/layout/IconVerticalSolidList"/>
    <dgm:cxn modelId="{5AC262D1-01A9-47E7-92F8-EF20220D104E}" type="presParOf" srcId="{2DB5876C-B5F2-4D61-BAEC-8E4493BA9F38}" destId="{317FDBB9-EAC5-4557-BE34-7FAEC5708587}" srcOrd="4" destOrd="0" presId="urn:microsoft.com/office/officeart/2018/2/layout/IconVerticalSolidList"/>
    <dgm:cxn modelId="{8825B970-5724-4E53-A54C-658ADBDA1799}" type="presParOf" srcId="{317FDBB9-EAC5-4557-BE34-7FAEC5708587}" destId="{D8EA0F9F-3FAF-4ADA-946C-2788EF0DCBD0}" srcOrd="0" destOrd="0" presId="urn:microsoft.com/office/officeart/2018/2/layout/IconVerticalSolidList"/>
    <dgm:cxn modelId="{C70E9AAE-1976-414C-B801-CEA99B29C37F}" type="presParOf" srcId="{317FDBB9-EAC5-4557-BE34-7FAEC5708587}" destId="{B038B735-9131-4F34-99D6-FE64B01DCF1C}" srcOrd="1" destOrd="0" presId="urn:microsoft.com/office/officeart/2018/2/layout/IconVerticalSolidList"/>
    <dgm:cxn modelId="{C39200D3-5CDF-42F3-8A0A-F298B4B2E75C}" type="presParOf" srcId="{317FDBB9-EAC5-4557-BE34-7FAEC5708587}" destId="{807931EB-0343-4776-AC52-A832C4F94341}" srcOrd="2" destOrd="0" presId="urn:microsoft.com/office/officeart/2018/2/layout/IconVerticalSolidList"/>
    <dgm:cxn modelId="{5578B5A9-BC83-492E-914F-8E48433AEA2D}" type="presParOf" srcId="{317FDBB9-EAC5-4557-BE34-7FAEC5708587}" destId="{26B3E1C5-610D-4354-9E9C-29185AD3C58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D454DE-7918-493F-B67D-2A5F3F9DFFE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6857D8B-8362-452E-A322-320319C97A03}">
      <dgm:prSet/>
      <dgm:spPr/>
      <dgm:t>
        <a:bodyPr/>
        <a:lstStyle/>
        <a:p>
          <a:r>
            <a:rPr lang="en-GB"/>
            <a:t>The National Health Services provides “free” health care at the point of delivery. However, there are exemptions, such as dentistry work. </a:t>
          </a:r>
          <a:endParaRPr lang="en-US"/>
        </a:p>
      </dgm:t>
    </dgm:pt>
    <dgm:pt modelId="{F1190098-0086-4203-8CB4-0916E5B7BDB3}" type="parTrans" cxnId="{16FF52C2-CC94-4040-B43E-83716CF7CD95}">
      <dgm:prSet/>
      <dgm:spPr/>
      <dgm:t>
        <a:bodyPr/>
        <a:lstStyle/>
        <a:p>
          <a:endParaRPr lang="en-US"/>
        </a:p>
      </dgm:t>
    </dgm:pt>
    <dgm:pt modelId="{27DF88DF-D459-4671-B3D9-7D9F46D744C8}" type="sibTrans" cxnId="{16FF52C2-CC94-4040-B43E-83716CF7CD95}">
      <dgm:prSet/>
      <dgm:spPr/>
      <dgm:t>
        <a:bodyPr/>
        <a:lstStyle/>
        <a:p>
          <a:endParaRPr lang="en-US"/>
        </a:p>
      </dgm:t>
    </dgm:pt>
    <dgm:pt modelId="{884EDA42-EBEB-47B0-A015-CBAA1BF80D7C}">
      <dgm:prSet/>
      <dgm:spPr/>
      <dgm:t>
        <a:bodyPr/>
        <a:lstStyle/>
        <a:p>
          <a:r>
            <a:rPr lang="en-GB"/>
            <a:t>Private Health Care requires payment for treatment either direct or payment plan. </a:t>
          </a:r>
          <a:endParaRPr lang="en-US"/>
        </a:p>
      </dgm:t>
    </dgm:pt>
    <dgm:pt modelId="{84B2801D-3BDF-4DFE-B379-8EC5DFA71CEB}" type="parTrans" cxnId="{DDBC7529-CA48-4653-B8D8-47AEA654A144}">
      <dgm:prSet/>
      <dgm:spPr/>
      <dgm:t>
        <a:bodyPr/>
        <a:lstStyle/>
        <a:p>
          <a:endParaRPr lang="en-US"/>
        </a:p>
      </dgm:t>
    </dgm:pt>
    <dgm:pt modelId="{15FB123A-24A6-49A5-A745-6CA77F0649CA}" type="sibTrans" cxnId="{DDBC7529-CA48-4653-B8D8-47AEA654A144}">
      <dgm:prSet/>
      <dgm:spPr/>
      <dgm:t>
        <a:bodyPr/>
        <a:lstStyle/>
        <a:p>
          <a:endParaRPr lang="en-US"/>
        </a:p>
      </dgm:t>
    </dgm:pt>
    <dgm:pt modelId="{45BAFF8D-AA71-47DE-852B-AAA59F916042}">
      <dgm:prSet/>
      <dgm:spPr/>
      <dgm:t>
        <a:bodyPr/>
        <a:lstStyle/>
        <a:p>
          <a:r>
            <a:rPr lang="en-GB"/>
            <a:t>Whilst both are not finically free, which provision of healthcare do you think provides greater value? </a:t>
          </a:r>
          <a:endParaRPr lang="en-US"/>
        </a:p>
      </dgm:t>
    </dgm:pt>
    <dgm:pt modelId="{546A0123-6A30-42BE-83E1-B5BA47D8D915}" type="parTrans" cxnId="{44552B77-1294-4A34-BD75-3A85012486D8}">
      <dgm:prSet/>
      <dgm:spPr/>
      <dgm:t>
        <a:bodyPr/>
        <a:lstStyle/>
        <a:p>
          <a:endParaRPr lang="en-US"/>
        </a:p>
      </dgm:t>
    </dgm:pt>
    <dgm:pt modelId="{5B85388D-356A-407A-B675-9739BFFA656F}" type="sibTrans" cxnId="{44552B77-1294-4A34-BD75-3A85012486D8}">
      <dgm:prSet/>
      <dgm:spPr/>
      <dgm:t>
        <a:bodyPr/>
        <a:lstStyle/>
        <a:p>
          <a:endParaRPr lang="en-US"/>
        </a:p>
      </dgm:t>
    </dgm:pt>
    <dgm:pt modelId="{5284F5FA-9204-400E-A0A7-E9E2FBE275DA}" type="pres">
      <dgm:prSet presAssocID="{89D454DE-7918-493F-B67D-2A5F3F9DFFE1}" presName="root" presStyleCnt="0">
        <dgm:presLayoutVars>
          <dgm:dir/>
          <dgm:resizeHandles val="exact"/>
        </dgm:presLayoutVars>
      </dgm:prSet>
      <dgm:spPr/>
    </dgm:pt>
    <dgm:pt modelId="{9A39C285-6688-4B36-BB0C-A9CAAC266F68}" type="pres">
      <dgm:prSet presAssocID="{C6857D8B-8362-452E-A322-320319C97A03}" presName="compNode" presStyleCnt="0"/>
      <dgm:spPr/>
    </dgm:pt>
    <dgm:pt modelId="{405E8249-01E5-476E-8B6F-77BD2BA42A8F}" type="pres">
      <dgm:prSet presAssocID="{C6857D8B-8362-452E-A322-320319C97A03}" presName="bgRect" presStyleLbl="bgShp" presStyleIdx="0" presStyleCnt="3"/>
      <dgm:spPr/>
    </dgm:pt>
    <dgm:pt modelId="{D757413E-2181-481E-ACD6-1E6D25B6CAE1}" type="pres">
      <dgm:prSet presAssocID="{C6857D8B-8362-452E-A322-320319C97A0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3075D381-16BE-41A6-8ED3-141CE10C54D5}" type="pres">
      <dgm:prSet presAssocID="{C6857D8B-8362-452E-A322-320319C97A03}" presName="spaceRect" presStyleCnt="0"/>
      <dgm:spPr/>
    </dgm:pt>
    <dgm:pt modelId="{4B9C1282-17EE-45B4-A6AD-84A007438767}" type="pres">
      <dgm:prSet presAssocID="{C6857D8B-8362-452E-A322-320319C97A03}" presName="parTx" presStyleLbl="revTx" presStyleIdx="0" presStyleCnt="3">
        <dgm:presLayoutVars>
          <dgm:chMax val="0"/>
          <dgm:chPref val="0"/>
        </dgm:presLayoutVars>
      </dgm:prSet>
      <dgm:spPr/>
    </dgm:pt>
    <dgm:pt modelId="{D25BF3B8-AC55-4752-96E6-48F6AA8D9F9A}" type="pres">
      <dgm:prSet presAssocID="{27DF88DF-D459-4671-B3D9-7D9F46D744C8}" presName="sibTrans" presStyleCnt="0"/>
      <dgm:spPr/>
    </dgm:pt>
    <dgm:pt modelId="{4C759B06-A166-41FD-BDAE-83D9DF56262E}" type="pres">
      <dgm:prSet presAssocID="{884EDA42-EBEB-47B0-A015-CBAA1BF80D7C}" presName="compNode" presStyleCnt="0"/>
      <dgm:spPr/>
    </dgm:pt>
    <dgm:pt modelId="{426A02FA-770A-4F2C-A3E5-46652211A9FC}" type="pres">
      <dgm:prSet presAssocID="{884EDA42-EBEB-47B0-A015-CBAA1BF80D7C}" presName="bgRect" presStyleLbl="bgShp" presStyleIdx="1" presStyleCnt="3"/>
      <dgm:spPr/>
    </dgm:pt>
    <dgm:pt modelId="{971E5332-B298-4865-A5FB-A9FABA6EE62D}" type="pres">
      <dgm:prSet presAssocID="{884EDA42-EBEB-47B0-A015-CBAA1BF80D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0FF1C04F-73AC-4265-9BC2-2C8A16E7ED41}" type="pres">
      <dgm:prSet presAssocID="{884EDA42-EBEB-47B0-A015-CBAA1BF80D7C}" presName="spaceRect" presStyleCnt="0"/>
      <dgm:spPr/>
    </dgm:pt>
    <dgm:pt modelId="{775709A6-09BC-4FAD-A6CD-04D011B2CB3B}" type="pres">
      <dgm:prSet presAssocID="{884EDA42-EBEB-47B0-A015-CBAA1BF80D7C}" presName="parTx" presStyleLbl="revTx" presStyleIdx="1" presStyleCnt="3">
        <dgm:presLayoutVars>
          <dgm:chMax val="0"/>
          <dgm:chPref val="0"/>
        </dgm:presLayoutVars>
      </dgm:prSet>
      <dgm:spPr/>
    </dgm:pt>
    <dgm:pt modelId="{315D1DFD-D3F7-4C18-8358-8521338ECE59}" type="pres">
      <dgm:prSet presAssocID="{15FB123A-24A6-49A5-A745-6CA77F0649CA}" presName="sibTrans" presStyleCnt="0"/>
      <dgm:spPr/>
    </dgm:pt>
    <dgm:pt modelId="{7A99F481-9B03-4DE9-BD48-F0AAC41416E9}" type="pres">
      <dgm:prSet presAssocID="{45BAFF8D-AA71-47DE-852B-AAA59F916042}" presName="compNode" presStyleCnt="0"/>
      <dgm:spPr/>
    </dgm:pt>
    <dgm:pt modelId="{76BBE354-7BF3-4135-9574-4130351AEFB8}" type="pres">
      <dgm:prSet presAssocID="{45BAFF8D-AA71-47DE-852B-AAA59F916042}" presName="bgRect" presStyleLbl="bgShp" presStyleIdx="2" presStyleCnt="3"/>
      <dgm:spPr/>
    </dgm:pt>
    <dgm:pt modelId="{2C338DDB-E48C-4A0C-B6EC-E0EC9D649576}" type="pres">
      <dgm:prSet presAssocID="{45BAFF8D-AA71-47DE-852B-AAA59F91604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0C4110C8-679E-47C4-B8BE-C8F24B7B4D12}" type="pres">
      <dgm:prSet presAssocID="{45BAFF8D-AA71-47DE-852B-AAA59F916042}" presName="spaceRect" presStyleCnt="0"/>
      <dgm:spPr/>
    </dgm:pt>
    <dgm:pt modelId="{D22A0F5D-C261-44F3-9B4F-58FD6EE26B22}" type="pres">
      <dgm:prSet presAssocID="{45BAFF8D-AA71-47DE-852B-AAA59F916042}" presName="parTx" presStyleLbl="revTx" presStyleIdx="2" presStyleCnt="3">
        <dgm:presLayoutVars>
          <dgm:chMax val="0"/>
          <dgm:chPref val="0"/>
        </dgm:presLayoutVars>
      </dgm:prSet>
      <dgm:spPr/>
    </dgm:pt>
  </dgm:ptLst>
  <dgm:cxnLst>
    <dgm:cxn modelId="{DDBC7529-CA48-4653-B8D8-47AEA654A144}" srcId="{89D454DE-7918-493F-B67D-2A5F3F9DFFE1}" destId="{884EDA42-EBEB-47B0-A015-CBAA1BF80D7C}" srcOrd="1" destOrd="0" parTransId="{84B2801D-3BDF-4DFE-B379-8EC5DFA71CEB}" sibTransId="{15FB123A-24A6-49A5-A745-6CA77F0649CA}"/>
    <dgm:cxn modelId="{44552B77-1294-4A34-BD75-3A85012486D8}" srcId="{89D454DE-7918-493F-B67D-2A5F3F9DFFE1}" destId="{45BAFF8D-AA71-47DE-852B-AAA59F916042}" srcOrd="2" destOrd="0" parTransId="{546A0123-6A30-42BE-83E1-B5BA47D8D915}" sibTransId="{5B85388D-356A-407A-B675-9739BFFA656F}"/>
    <dgm:cxn modelId="{DFEB7786-DAC8-43D9-A935-470617C5ADFD}" type="presOf" srcId="{C6857D8B-8362-452E-A322-320319C97A03}" destId="{4B9C1282-17EE-45B4-A6AD-84A007438767}" srcOrd="0" destOrd="0" presId="urn:microsoft.com/office/officeart/2018/2/layout/IconVerticalSolidList"/>
    <dgm:cxn modelId="{16FF52C2-CC94-4040-B43E-83716CF7CD95}" srcId="{89D454DE-7918-493F-B67D-2A5F3F9DFFE1}" destId="{C6857D8B-8362-452E-A322-320319C97A03}" srcOrd="0" destOrd="0" parTransId="{F1190098-0086-4203-8CB4-0916E5B7BDB3}" sibTransId="{27DF88DF-D459-4671-B3D9-7D9F46D744C8}"/>
    <dgm:cxn modelId="{6E18B9E1-B4EE-49E3-99C9-557A49035065}" type="presOf" srcId="{89D454DE-7918-493F-B67D-2A5F3F9DFFE1}" destId="{5284F5FA-9204-400E-A0A7-E9E2FBE275DA}" srcOrd="0" destOrd="0" presId="urn:microsoft.com/office/officeart/2018/2/layout/IconVerticalSolidList"/>
    <dgm:cxn modelId="{92AEE2E4-47C6-46AF-A97B-CE17CD231818}" type="presOf" srcId="{884EDA42-EBEB-47B0-A015-CBAA1BF80D7C}" destId="{775709A6-09BC-4FAD-A6CD-04D011B2CB3B}" srcOrd="0" destOrd="0" presId="urn:microsoft.com/office/officeart/2018/2/layout/IconVerticalSolidList"/>
    <dgm:cxn modelId="{D03BD8F1-E108-45EC-B670-0E42C6512651}" type="presOf" srcId="{45BAFF8D-AA71-47DE-852B-AAA59F916042}" destId="{D22A0F5D-C261-44F3-9B4F-58FD6EE26B22}" srcOrd="0" destOrd="0" presId="urn:microsoft.com/office/officeart/2018/2/layout/IconVerticalSolidList"/>
    <dgm:cxn modelId="{5D765499-F443-4933-A73E-89AF8476315C}" type="presParOf" srcId="{5284F5FA-9204-400E-A0A7-E9E2FBE275DA}" destId="{9A39C285-6688-4B36-BB0C-A9CAAC266F68}" srcOrd="0" destOrd="0" presId="urn:microsoft.com/office/officeart/2018/2/layout/IconVerticalSolidList"/>
    <dgm:cxn modelId="{AB3818F8-978F-44CF-8068-77FB1B2CBF66}" type="presParOf" srcId="{9A39C285-6688-4B36-BB0C-A9CAAC266F68}" destId="{405E8249-01E5-476E-8B6F-77BD2BA42A8F}" srcOrd="0" destOrd="0" presId="urn:microsoft.com/office/officeart/2018/2/layout/IconVerticalSolidList"/>
    <dgm:cxn modelId="{39BA80F2-B9C9-4E0E-8595-DC044A614948}" type="presParOf" srcId="{9A39C285-6688-4B36-BB0C-A9CAAC266F68}" destId="{D757413E-2181-481E-ACD6-1E6D25B6CAE1}" srcOrd="1" destOrd="0" presId="urn:microsoft.com/office/officeart/2018/2/layout/IconVerticalSolidList"/>
    <dgm:cxn modelId="{4C5CCA75-DC91-41C0-92C5-867584E343D9}" type="presParOf" srcId="{9A39C285-6688-4B36-BB0C-A9CAAC266F68}" destId="{3075D381-16BE-41A6-8ED3-141CE10C54D5}" srcOrd="2" destOrd="0" presId="urn:microsoft.com/office/officeart/2018/2/layout/IconVerticalSolidList"/>
    <dgm:cxn modelId="{0221A383-3CA2-499B-81A3-D2AFCDEB53D1}" type="presParOf" srcId="{9A39C285-6688-4B36-BB0C-A9CAAC266F68}" destId="{4B9C1282-17EE-45B4-A6AD-84A007438767}" srcOrd="3" destOrd="0" presId="urn:microsoft.com/office/officeart/2018/2/layout/IconVerticalSolidList"/>
    <dgm:cxn modelId="{47C16645-A193-48C2-883E-476A66882D45}" type="presParOf" srcId="{5284F5FA-9204-400E-A0A7-E9E2FBE275DA}" destId="{D25BF3B8-AC55-4752-96E6-48F6AA8D9F9A}" srcOrd="1" destOrd="0" presId="urn:microsoft.com/office/officeart/2018/2/layout/IconVerticalSolidList"/>
    <dgm:cxn modelId="{55B3AF98-2466-4689-B1AD-97803FE4C9E6}" type="presParOf" srcId="{5284F5FA-9204-400E-A0A7-E9E2FBE275DA}" destId="{4C759B06-A166-41FD-BDAE-83D9DF56262E}" srcOrd="2" destOrd="0" presId="urn:microsoft.com/office/officeart/2018/2/layout/IconVerticalSolidList"/>
    <dgm:cxn modelId="{A888C316-0815-4EA3-B980-34EEBCEBB24B}" type="presParOf" srcId="{4C759B06-A166-41FD-BDAE-83D9DF56262E}" destId="{426A02FA-770A-4F2C-A3E5-46652211A9FC}" srcOrd="0" destOrd="0" presId="urn:microsoft.com/office/officeart/2018/2/layout/IconVerticalSolidList"/>
    <dgm:cxn modelId="{76E89EC7-A17B-41CB-82D6-BB424907D107}" type="presParOf" srcId="{4C759B06-A166-41FD-BDAE-83D9DF56262E}" destId="{971E5332-B298-4865-A5FB-A9FABA6EE62D}" srcOrd="1" destOrd="0" presId="urn:microsoft.com/office/officeart/2018/2/layout/IconVerticalSolidList"/>
    <dgm:cxn modelId="{314CAF4B-07EB-46A6-893D-E8C9D1ED62C1}" type="presParOf" srcId="{4C759B06-A166-41FD-BDAE-83D9DF56262E}" destId="{0FF1C04F-73AC-4265-9BC2-2C8A16E7ED41}" srcOrd="2" destOrd="0" presId="urn:microsoft.com/office/officeart/2018/2/layout/IconVerticalSolidList"/>
    <dgm:cxn modelId="{479087FB-7C3F-4FE1-88E0-C6D3B54AACF0}" type="presParOf" srcId="{4C759B06-A166-41FD-BDAE-83D9DF56262E}" destId="{775709A6-09BC-4FAD-A6CD-04D011B2CB3B}" srcOrd="3" destOrd="0" presId="urn:microsoft.com/office/officeart/2018/2/layout/IconVerticalSolidList"/>
    <dgm:cxn modelId="{01FC41C3-D89C-4117-BE51-D15D83582A05}" type="presParOf" srcId="{5284F5FA-9204-400E-A0A7-E9E2FBE275DA}" destId="{315D1DFD-D3F7-4C18-8358-8521338ECE59}" srcOrd="3" destOrd="0" presId="urn:microsoft.com/office/officeart/2018/2/layout/IconVerticalSolidList"/>
    <dgm:cxn modelId="{3A5313C1-2CAB-472B-9872-1396996BF5AC}" type="presParOf" srcId="{5284F5FA-9204-400E-A0A7-E9E2FBE275DA}" destId="{7A99F481-9B03-4DE9-BD48-F0AAC41416E9}" srcOrd="4" destOrd="0" presId="urn:microsoft.com/office/officeart/2018/2/layout/IconVerticalSolidList"/>
    <dgm:cxn modelId="{00A237D9-5AB8-47CD-9EB7-02ACA7DA66D7}" type="presParOf" srcId="{7A99F481-9B03-4DE9-BD48-F0AAC41416E9}" destId="{76BBE354-7BF3-4135-9574-4130351AEFB8}" srcOrd="0" destOrd="0" presId="urn:microsoft.com/office/officeart/2018/2/layout/IconVerticalSolidList"/>
    <dgm:cxn modelId="{B7A1DB49-1BC8-4083-B194-F5BC12674B74}" type="presParOf" srcId="{7A99F481-9B03-4DE9-BD48-F0AAC41416E9}" destId="{2C338DDB-E48C-4A0C-B6EC-E0EC9D649576}" srcOrd="1" destOrd="0" presId="urn:microsoft.com/office/officeart/2018/2/layout/IconVerticalSolidList"/>
    <dgm:cxn modelId="{700AEB12-E705-46BE-92D2-FB075D3A94DC}" type="presParOf" srcId="{7A99F481-9B03-4DE9-BD48-F0AAC41416E9}" destId="{0C4110C8-679E-47C4-B8BE-C8F24B7B4D12}" srcOrd="2" destOrd="0" presId="urn:microsoft.com/office/officeart/2018/2/layout/IconVerticalSolidList"/>
    <dgm:cxn modelId="{A960F847-BB61-46D2-B8EC-61976FD09C1F}" type="presParOf" srcId="{7A99F481-9B03-4DE9-BD48-F0AAC41416E9}" destId="{D22A0F5D-C261-44F3-9B4F-58FD6EE26B2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339569-1FA0-4002-B22F-6A58134DF35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66AE883-0E30-430D-B38B-66E270628C97}">
      <dgm:prSet/>
      <dgm:spPr/>
      <dgm:t>
        <a:bodyPr/>
        <a:lstStyle/>
        <a:p>
          <a:r>
            <a:rPr lang="en-GB" dirty="0"/>
            <a:t>According to the Kings Fund (2023) the NHS is funded by a variety of streams, such as: </a:t>
          </a:r>
          <a:endParaRPr lang="en-US" dirty="0"/>
        </a:p>
      </dgm:t>
    </dgm:pt>
    <dgm:pt modelId="{71DA9AF0-ABB2-49F3-9AE5-594325A5549C}" type="parTrans" cxnId="{525BBB93-8555-46E2-A098-BBE6512F1419}">
      <dgm:prSet/>
      <dgm:spPr/>
      <dgm:t>
        <a:bodyPr/>
        <a:lstStyle/>
        <a:p>
          <a:endParaRPr lang="en-US"/>
        </a:p>
      </dgm:t>
    </dgm:pt>
    <dgm:pt modelId="{610EB161-2DAD-47BF-A014-BA99BDC77774}" type="sibTrans" cxnId="{525BBB93-8555-46E2-A098-BBE6512F1419}">
      <dgm:prSet/>
      <dgm:spPr/>
      <dgm:t>
        <a:bodyPr/>
        <a:lstStyle/>
        <a:p>
          <a:endParaRPr lang="en-US"/>
        </a:p>
      </dgm:t>
    </dgm:pt>
    <dgm:pt modelId="{534570D5-E5AD-4F8E-AFD1-61E9E047C43F}">
      <dgm:prSet/>
      <dgm:spPr/>
      <dgm:t>
        <a:bodyPr/>
        <a:lstStyle/>
        <a:p>
          <a:r>
            <a:rPr lang="en-GB"/>
            <a:t>General taxations and National Insurance Contributions</a:t>
          </a:r>
          <a:endParaRPr lang="en-US"/>
        </a:p>
      </dgm:t>
    </dgm:pt>
    <dgm:pt modelId="{55452A6F-5A4F-4DC6-A96F-BE5BEF74F00F}" type="parTrans" cxnId="{88194F37-6A34-4D6F-8D42-5FA467733214}">
      <dgm:prSet/>
      <dgm:spPr/>
      <dgm:t>
        <a:bodyPr/>
        <a:lstStyle/>
        <a:p>
          <a:endParaRPr lang="en-US"/>
        </a:p>
      </dgm:t>
    </dgm:pt>
    <dgm:pt modelId="{50420776-E1C6-46BF-8045-E7F4F373050C}" type="sibTrans" cxnId="{88194F37-6A34-4D6F-8D42-5FA467733214}">
      <dgm:prSet/>
      <dgm:spPr/>
      <dgm:t>
        <a:bodyPr/>
        <a:lstStyle/>
        <a:p>
          <a:endParaRPr lang="en-US"/>
        </a:p>
      </dgm:t>
    </dgm:pt>
    <dgm:pt modelId="{66F76E78-F715-4A82-B4DC-D6415159C4D5}">
      <dgm:prSet/>
      <dgm:spPr/>
      <dgm:t>
        <a:bodyPr/>
        <a:lstStyle/>
        <a:p>
          <a:r>
            <a:rPr lang="en-GB"/>
            <a:t>1% of the budget generated from services charges (prescriptions and dental treatment)</a:t>
          </a:r>
          <a:endParaRPr lang="en-US"/>
        </a:p>
      </dgm:t>
    </dgm:pt>
    <dgm:pt modelId="{2328F56B-71E5-4A8D-936C-0CF58212FB78}" type="parTrans" cxnId="{21593568-B06E-4E9B-A6D7-E40BB4102F49}">
      <dgm:prSet/>
      <dgm:spPr/>
      <dgm:t>
        <a:bodyPr/>
        <a:lstStyle/>
        <a:p>
          <a:endParaRPr lang="en-US"/>
        </a:p>
      </dgm:t>
    </dgm:pt>
    <dgm:pt modelId="{C6D07299-7785-4BC9-B4D3-DDEBDF37733A}" type="sibTrans" cxnId="{21593568-B06E-4E9B-A6D7-E40BB4102F49}">
      <dgm:prSet/>
      <dgm:spPr/>
      <dgm:t>
        <a:bodyPr/>
        <a:lstStyle/>
        <a:p>
          <a:endParaRPr lang="en-US"/>
        </a:p>
      </dgm:t>
    </dgm:pt>
    <dgm:pt modelId="{2323E372-F6C6-4669-AE3A-E43178EA9D25}" type="pres">
      <dgm:prSet presAssocID="{47339569-1FA0-4002-B22F-6A58134DF35A}" presName="linear" presStyleCnt="0">
        <dgm:presLayoutVars>
          <dgm:animLvl val="lvl"/>
          <dgm:resizeHandles val="exact"/>
        </dgm:presLayoutVars>
      </dgm:prSet>
      <dgm:spPr/>
    </dgm:pt>
    <dgm:pt modelId="{2F82189D-76CB-4853-8288-11D887DD82EA}" type="pres">
      <dgm:prSet presAssocID="{966AE883-0E30-430D-B38B-66E270628C97}" presName="parentText" presStyleLbl="node1" presStyleIdx="0" presStyleCnt="3">
        <dgm:presLayoutVars>
          <dgm:chMax val="0"/>
          <dgm:bulletEnabled val="1"/>
        </dgm:presLayoutVars>
      </dgm:prSet>
      <dgm:spPr/>
    </dgm:pt>
    <dgm:pt modelId="{F43B6943-B674-4C8A-A0C6-C041811CADFD}" type="pres">
      <dgm:prSet presAssocID="{610EB161-2DAD-47BF-A014-BA99BDC77774}" presName="spacer" presStyleCnt="0"/>
      <dgm:spPr/>
    </dgm:pt>
    <dgm:pt modelId="{7FE4085E-EB90-4182-B7A1-DE090A70DF57}" type="pres">
      <dgm:prSet presAssocID="{534570D5-E5AD-4F8E-AFD1-61E9E047C43F}" presName="parentText" presStyleLbl="node1" presStyleIdx="1" presStyleCnt="3">
        <dgm:presLayoutVars>
          <dgm:chMax val="0"/>
          <dgm:bulletEnabled val="1"/>
        </dgm:presLayoutVars>
      </dgm:prSet>
      <dgm:spPr/>
    </dgm:pt>
    <dgm:pt modelId="{BA0C0433-4894-4818-8BF7-A48F4E54FA6D}" type="pres">
      <dgm:prSet presAssocID="{50420776-E1C6-46BF-8045-E7F4F373050C}" presName="spacer" presStyleCnt="0"/>
      <dgm:spPr/>
    </dgm:pt>
    <dgm:pt modelId="{CCA7BC6B-C5C7-4654-96C3-A6EC5C366B78}" type="pres">
      <dgm:prSet presAssocID="{66F76E78-F715-4A82-B4DC-D6415159C4D5}" presName="parentText" presStyleLbl="node1" presStyleIdx="2" presStyleCnt="3">
        <dgm:presLayoutVars>
          <dgm:chMax val="0"/>
          <dgm:bulletEnabled val="1"/>
        </dgm:presLayoutVars>
      </dgm:prSet>
      <dgm:spPr/>
    </dgm:pt>
  </dgm:ptLst>
  <dgm:cxnLst>
    <dgm:cxn modelId="{3BDEDA16-4B57-49DD-BA30-E8323CAF3B40}" type="presOf" srcId="{47339569-1FA0-4002-B22F-6A58134DF35A}" destId="{2323E372-F6C6-4669-AE3A-E43178EA9D25}" srcOrd="0" destOrd="0" presId="urn:microsoft.com/office/officeart/2005/8/layout/vList2"/>
    <dgm:cxn modelId="{88194F37-6A34-4D6F-8D42-5FA467733214}" srcId="{47339569-1FA0-4002-B22F-6A58134DF35A}" destId="{534570D5-E5AD-4F8E-AFD1-61E9E047C43F}" srcOrd="1" destOrd="0" parTransId="{55452A6F-5A4F-4DC6-A96F-BE5BEF74F00F}" sibTransId="{50420776-E1C6-46BF-8045-E7F4F373050C}"/>
    <dgm:cxn modelId="{8AA6095E-3631-4C5E-8966-287D9C6C8537}" type="presOf" srcId="{534570D5-E5AD-4F8E-AFD1-61E9E047C43F}" destId="{7FE4085E-EB90-4182-B7A1-DE090A70DF57}" srcOrd="0" destOrd="0" presId="urn:microsoft.com/office/officeart/2005/8/layout/vList2"/>
    <dgm:cxn modelId="{21593568-B06E-4E9B-A6D7-E40BB4102F49}" srcId="{47339569-1FA0-4002-B22F-6A58134DF35A}" destId="{66F76E78-F715-4A82-B4DC-D6415159C4D5}" srcOrd="2" destOrd="0" parTransId="{2328F56B-71E5-4A8D-936C-0CF58212FB78}" sibTransId="{C6D07299-7785-4BC9-B4D3-DDEBDF37733A}"/>
    <dgm:cxn modelId="{CF3CBA85-ED10-4412-A20A-70C16F4900D5}" type="presOf" srcId="{966AE883-0E30-430D-B38B-66E270628C97}" destId="{2F82189D-76CB-4853-8288-11D887DD82EA}" srcOrd="0" destOrd="0" presId="urn:microsoft.com/office/officeart/2005/8/layout/vList2"/>
    <dgm:cxn modelId="{525BBB93-8555-46E2-A098-BBE6512F1419}" srcId="{47339569-1FA0-4002-B22F-6A58134DF35A}" destId="{966AE883-0E30-430D-B38B-66E270628C97}" srcOrd="0" destOrd="0" parTransId="{71DA9AF0-ABB2-49F3-9AE5-594325A5549C}" sibTransId="{610EB161-2DAD-47BF-A014-BA99BDC77774}"/>
    <dgm:cxn modelId="{765CACDF-E576-4306-8BF0-BAC0AF06C9B9}" type="presOf" srcId="{66F76E78-F715-4A82-B4DC-D6415159C4D5}" destId="{CCA7BC6B-C5C7-4654-96C3-A6EC5C366B78}" srcOrd="0" destOrd="0" presId="urn:microsoft.com/office/officeart/2005/8/layout/vList2"/>
    <dgm:cxn modelId="{68E8DA70-B1C5-411E-A832-D122C59BA810}" type="presParOf" srcId="{2323E372-F6C6-4669-AE3A-E43178EA9D25}" destId="{2F82189D-76CB-4853-8288-11D887DD82EA}" srcOrd="0" destOrd="0" presId="urn:microsoft.com/office/officeart/2005/8/layout/vList2"/>
    <dgm:cxn modelId="{77C1A80C-7EB9-4784-8EBC-80FAF721FC84}" type="presParOf" srcId="{2323E372-F6C6-4669-AE3A-E43178EA9D25}" destId="{F43B6943-B674-4C8A-A0C6-C041811CADFD}" srcOrd="1" destOrd="0" presId="urn:microsoft.com/office/officeart/2005/8/layout/vList2"/>
    <dgm:cxn modelId="{46176330-88FF-46C3-B6E9-6356EAF7DEB6}" type="presParOf" srcId="{2323E372-F6C6-4669-AE3A-E43178EA9D25}" destId="{7FE4085E-EB90-4182-B7A1-DE090A70DF57}" srcOrd="2" destOrd="0" presId="urn:microsoft.com/office/officeart/2005/8/layout/vList2"/>
    <dgm:cxn modelId="{EB63E6A5-2169-4091-9228-A54ACB5471E6}" type="presParOf" srcId="{2323E372-F6C6-4669-AE3A-E43178EA9D25}" destId="{BA0C0433-4894-4818-8BF7-A48F4E54FA6D}" srcOrd="3" destOrd="0" presId="urn:microsoft.com/office/officeart/2005/8/layout/vList2"/>
    <dgm:cxn modelId="{F08EEC30-E3CC-4DAC-8936-553D1445198B}" type="presParOf" srcId="{2323E372-F6C6-4669-AE3A-E43178EA9D25}" destId="{CCA7BC6B-C5C7-4654-96C3-A6EC5C366B7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CB60F19-B43A-48BA-A4DC-378A9B34AD0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1583356-C73E-4D76-AFDE-B8064065D061}">
      <dgm:prSet/>
      <dgm:spPr/>
      <dgm:t>
        <a:bodyPr/>
        <a:lstStyle/>
        <a:p>
          <a:r>
            <a:rPr lang="en-GB"/>
            <a:t>Public funding comes from the Department of Health and Social Care</a:t>
          </a:r>
          <a:endParaRPr lang="en-US"/>
        </a:p>
      </dgm:t>
    </dgm:pt>
    <dgm:pt modelId="{68C3DF34-0D88-418F-9B2D-0C69360DE1C6}" type="parTrans" cxnId="{4FFB2AD6-74FB-4462-9053-6ADFE53CC118}">
      <dgm:prSet/>
      <dgm:spPr/>
      <dgm:t>
        <a:bodyPr/>
        <a:lstStyle/>
        <a:p>
          <a:endParaRPr lang="en-US"/>
        </a:p>
      </dgm:t>
    </dgm:pt>
    <dgm:pt modelId="{7B8C7A3A-F659-4AFF-952F-C2ECA2BEB167}" type="sibTrans" cxnId="{4FFB2AD6-74FB-4462-9053-6ADFE53CC118}">
      <dgm:prSet/>
      <dgm:spPr/>
      <dgm:t>
        <a:bodyPr/>
        <a:lstStyle/>
        <a:p>
          <a:endParaRPr lang="en-US"/>
        </a:p>
      </dgm:t>
    </dgm:pt>
    <dgm:pt modelId="{C24E1A41-1F50-4E32-BF34-1326EA6993E2}">
      <dgm:prSet/>
      <dgm:spPr/>
      <dgm:t>
        <a:bodyPr/>
        <a:lstStyle/>
        <a:p>
          <a:r>
            <a:rPr lang="en-GB"/>
            <a:t>The Department’s spending in 2022/23 was £181.7 billion. </a:t>
          </a:r>
          <a:endParaRPr lang="en-US"/>
        </a:p>
      </dgm:t>
    </dgm:pt>
    <dgm:pt modelId="{5BFAAE94-CB47-4B4A-A90C-1BB85BA06CB8}" type="parTrans" cxnId="{29947D34-BE00-40F4-94CD-66ECC126BDA3}">
      <dgm:prSet/>
      <dgm:spPr/>
      <dgm:t>
        <a:bodyPr/>
        <a:lstStyle/>
        <a:p>
          <a:endParaRPr lang="en-US"/>
        </a:p>
      </dgm:t>
    </dgm:pt>
    <dgm:pt modelId="{1F22589C-CC1B-4172-B97E-8D666557F609}" type="sibTrans" cxnId="{29947D34-BE00-40F4-94CD-66ECC126BDA3}">
      <dgm:prSet/>
      <dgm:spPr/>
      <dgm:t>
        <a:bodyPr/>
        <a:lstStyle/>
        <a:p>
          <a:endParaRPr lang="en-US"/>
        </a:p>
      </dgm:t>
    </dgm:pt>
    <dgm:pt modelId="{541D0FDA-2FFD-43AD-BB81-8E8D93AD1D50}">
      <dgm:prSet/>
      <dgm:spPr/>
      <dgm:t>
        <a:bodyPr/>
        <a:lstStyle/>
        <a:p>
          <a:r>
            <a:rPr lang="en-GB"/>
            <a:t>94.6% or £171.8 billion was on day-to-day items (staff salaries and medicines) </a:t>
          </a:r>
          <a:endParaRPr lang="en-US"/>
        </a:p>
      </dgm:t>
    </dgm:pt>
    <dgm:pt modelId="{6F88B0EC-4774-4953-A162-2579ED915A21}" type="parTrans" cxnId="{DF8BD028-E4A5-42C3-A209-F1A3980A57E7}">
      <dgm:prSet/>
      <dgm:spPr/>
      <dgm:t>
        <a:bodyPr/>
        <a:lstStyle/>
        <a:p>
          <a:endParaRPr lang="en-US"/>
        </a:p>
      </dgm:t>
    </dgm:pt>
    <dgm:pt modelId="{092010B0-E7E7-45BF-8FCE-3BDE4B74D611}" type="sibTrans" cxnId="{DF8BD028-E4A5-42C3-A209-F1A3980A57E7}">
      <dgm:prSet/>
      <dgm:spPr/>
      <dgm:t>
        <a:bodyPr/>
        <a:lstStyle/>
        <a:p>
          <a:endParaRPr lang="en-US"/>
        </a:p>
      </dgm:t>
    </dgm:pt>
    <dgm:pt modelId="{2F04A4E2-1D89-4561-A500-5D527EF00F22}">
      <dgm:prSet/>
      <dgm:spPr/>
      <dgm:t>
        <a:bodyPr/>
        <a:lstStyle/>
        <a:p>
          <a:r>
            <a:rPr lang="en-GB"/>
            <a:t>The remainder was largely capital expenditure on long-term fixed assets such as new buildings or equipment.</a:t>
          </a:r>
          <a:endParaRPr lang="en-US"/>
        </a:p>
      </dgm:t>
    </dgm:pt>
    <dgm:pt modelId="{D03A9EF6-E350-4BD9-9AF2-6A6BB10982AB}" type="parTrans" cxnId="{2E6B6119-A67E-4B21-951B-143A691CA481}">
      <dgm:prSet/>
      <dgm:spPr/>
      <dgm:t>
        <a:bodyPr/>
        <a:lstStyle/>
        <a:p>
          <a:endParaRPr lang="en-US"/>
        </a:p>
      </dgm:t>
    </dgm:pt>
    <dgm:pt modelId="{7BE47561-8803-40E5-B390-A302DE4D73A5}" type="sibTrans" cxnId="{2E6B6119-A67E-4B21-951B-143A691CA481}">
      <dgm:prSet/>
      <dgm:spPr/>
      <dgm:t>
        <a:bodyPr/>
        <a:lstStyle/>
        <a:p>
          <a:endParaRPr lang="en-US"/>
        </a:p>
      </dgm:t>
    </dgm:pt>
    <dgm:pt modelId="{235563BC-27C7-4948-8EB4-05F7B6687EE7}">
      <dgm:prSet/>
      <dgm:spPr/>
      <dgm:t>
        <a:bodyPr/>
        <a:lstStyle/>
        <a:p>
          <a:r>
            <a:rPr lang="en-GB"/>
            <a:t>(Kings Fund, 2023) </a:t>
          </a:r>
          <a:endParaRPr lang="en-US"/>
        </a:p>
      </dgm:t>
    </dgm:pt>
    <dgm:pt modelId="{E7BC8D38-3EBE-4D89-81C7-660E02DCAC34}" type="parTrans" cxnId="{8697FCFC-375B-404F-8FB5-A9D020D2EBED}">
      <dgm:prSet/>
      <dgm:spPr/>
      <dgm:t>
        <a:bodyPr/>
        <a:lstStyle/>
        <a:p>
          <a:endParaRPr lang="en-US"/>
        </a:p>
      </dgm:t>
    </dgm:pt>
    <dgm:pt modelId="{33C6ABB5-8FE5-4B77-B8E0-3CE0140E6A00}" type="sibTrans" cxnId="{8697FCFC-375B-404F-8FB5-A9D020D2EBED}">
      <dgm:prSet/>
      <dgm:spPr/>
      <dgm:t>
        <a:bodyPr/>
        <a:lstStyle/>
        <a:p>
          <a:endParaRPr lang="en-US"/>
        </a:p>
      </dgm:t>
    </dgm:pt>
    <dgm:pt modelId="{206B2AA0-4EB8-438B-AFDD-1B14D275EEAD}" type="pres">
      <dgm:prSet presAssocID="{7CB60F19-B43A-48BA-A4DC-378A9B34AD0A}" presName="root" presStyleCnt="0">
        <dgm:presLayoutVars>
          <dgm:dir/>
          <dgm:resizeHandles val="exact"/>
        </dgm:presLayoutVars>
      </dgm:prSet>
      <dgm:spPr/>
    </dgm:pt>
    <dgm:pt modelId="{CEC76372-54A3-4F6B-99AF-BD1E7FC24B7B}" type="pres">
      <dgm:prSet presAssocID="{E1583356-C73E-4D76-AFDE-B8064065D061}" presName="compNode" presStyleCnt="0"/>
      <dgm:spPr/>
    </dgm:pt>
    <dgm:pt modelId="{DEA945BF-DF06-4BD2-94F3-4373D4221D90}" type="pres">
      <dgm:prSet presAssocID="{E1583356-C73E-4D76-AFDE-B8064065D061}" presName="bgRect" presStyleLbl="bgShp" presStyleIdx="0" presStyleCnt="5"/>
      <dgm:spPr/>
    </dgm:pt>
    <dgm:pt modelId="{9129588E-DDA7-46F0-817D-CC21469CD2C4}" type="pres">
      <dgm:prSet presAssocID="{E1583356-C73E-4D76-AFDE-B8064065D06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90B070EE-618B-490E-BC21-A8605CD867E7}" type="pres">
      <dgm:prSet presAssocID="{E1583356-C73E-4D76-AFDE-B8064065D061}" presName="spaceRect" presStyleCnt="0"/>
      <dgm:spPr/>
    </dgm:pt>
    <dgm:pt modelId="{D805038D-493E-42D2-BDC2-349A6C2F3471}" type="pres">
      <dgm:prSet presAssocID="{E1583356-C73E-4D76-AFDE-B8064065D061}" presName="parTx" presStyleLbl="revTx" presStyleIdx="0" presStyleCnt="5">
        <dgm:presLayoutVars>
          <dgm:chMax val="0"/>
          <dgm:chPref val="0"/>
        </dgm:presLayoutVars>
      </dgm:prSet>
      <dgm:spPr/>
    </dgm:pt>
    <dgm:pt modelId="{78E79BFB-CA47-4859-9813-AF5B5938057C}" type="pres">
      <dgm:prSet presAssocID="{7B8C7A3A-F659-4AFF-952F-C2ECA2BEB167}" presName="sibTrans" presStyleCnt="0"/>
      <dgm:spPr/>
    </dgm:pt>
    <dgm:pt modelId="{0E3CCCA7-19B0-4F23-9097-FAD98A07023B}" type="pres">
      <dgm:prSet presAssocID="{C24E1A41-1F50-4E32-BF34-1326EA6993E2}" presName="compNode" presStyleCnt="0"/>
      <dgm:spPr/>
    </dgm:pt>
    <dgm:pt modelId="{CDC0C199-6A08-412A-BF62-B925E27F2511}" type="pres">
      <dgm:prSet presAssocID="{C24E1A41-1F50-4E32-BF34-1326EA6993E2}" presName="bgRect" presStyleLbl="bgShp" presStyleIdx="1" presStyleCnt="5"/>
      <dgm:spPr/>
    </dgm:pt>
    <dgm:pt modelId="{3B8AB4F3-A7E2-4E84-941C-145279F90C06}" type="pres">
      <dgm:prSet presAssocID="{C24E1A41-1F50-4E32-BF34-1326EA6993E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4572E54E-0429-4D91-B72F-2F9447F73151}" type="pres">
      <dgm:prSet presAssocID="{C24E1A41-1F50-4E32-BF34-1326EA6993E2}" presName="spaceRect" presStyleCnt="0"/>
      <dgm:spPr/>
    </dgm:pt>
    <dgm:pt modelId="{BF7316C3-723D-41CA-8176-5BEAE3B92D53}" type="pres">
      <dgm:prSet presAssocID="{C24E1A41-1F50-4E32-BF34-1326EA6993E2}" presName="parTx" presStyleLbl="revTx" presStyleIdx="1" presStyleCnt="5">
        <dgm:presLayoutVars>
          <dgm:chMax val="0"/>
          <dgm:chPref val="0"/>
        </dgm:presLayoutVars>
      </dgm:prSet>
      <dgm:spPr/>
    </dgm:pt>
    <dgm:pt modelId="{D3A79627-DE63-47F7-B21E-7BBE0D4C892C}" type="pres">
      <dgm:prSet presAssocID="{1F22589C-CC1B-4172-B97E-8D666557F609}" presName="sibTrans" presStyleCnt="0"/>
      <dgm:spPr/>
    </dgm:pt>
    <dgm:pt modelId="{310C4CB5-B624-4052-8E93-546AC35E1627}" type="pres">
      <dgm:prSet presAssocID="{541D0FDA-2FFD-43AD-BB81-8E8D93AD1D50}" presName="compNode" presStyleCnt="0"/>
      <dgm:spPr/>
    </dgm:pt>
    <dgm:pt modelId="{2198A21D-BAEA-4B08-B9E8-2ABA4CF5A1BC}" type="pres">
      <dgm:prSet presAssocID="{541D0FDA-2FFD-43AD-BB81-8E8D93AD1D50}" presName="bgRect" presStyleLbl="bgShp" presStyleIdx="2" presStyleCnt="5"/>
      <dgm:spPr/>
    </dgm:pt>
    <dgm:pt modelId="{C8471F15-2D1E-4E0F-B159-2957A3649C43}" type="pres">
      <dgm:prSet presAssocID="{541D0FDA-2FFD-43AD-BB81-8E8D93AD1D5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8E328E9F-E6B3-4449-B3EA-AF355972622C}" type="pres">
      <dgm:prSet presAssocID="{541D0FDA-2FFD-43AD-BB81-8E8D93AD1D50}" presName="spaceRect" presStyleCnt="0"/>
      <dgm:spPr/>
    </dgm:pt>
    <dgm:pt modelId="{0CD86A99-8284-405C-9471-F6F670323C10}" type="pres">
      <dgm:prSet presAssocID="{541D0FDA-2FFD-43AD-BB81-8E8D93AD1D50}" presName="parTx" presStyleLbl="revTx" presStyleIdx="2" presStyleCnt="5">
        <dgm:presLayoutVars>
          <dgm:chMax val="0"/>
          <dgm:chPref val="0"/>
        </dgm:presLayoutVars>
      </dgm:prSet>
      <dgm:spPr/>
    </dgm:pt>
    <dgm:pt modelId="{8DFE64AB-3AC3-4920-8059-09FCC91BCC4A}" type="pres">
      <dgm:prSet presAssocID="{092010B0-E7E7-45BF-8FCE-3BDE4B74D611}" presName="sibTrans" presStyleCnt="0"/>
      <dgm:spPr/>
    </dgm:pt>
    <dgm:pt modelId="{C307B45A-69CA-4A5F-82B1-192EE21EC060}" type="pres">
      <dgm:prSet presAssocID="{2F04A4E2-1D89-4561-A500-5D527EF00F22}" presName="compNode" presStyleCnt="0"/>
      <dgm:spPr/>
    </dgm:pt>
    <dgm:pt modelId="{45EF576B-4A1B-4C0E-88F3-3FA24213AFAD}" type="pres">
      <dgm:prSet presAssocID="{2F04A4E2-1D89-4561-A500-5D527EF00F22}" presName="bgRect" presStyleLbl="bgShp" presStyleIdx="3" presStyleCnt="5"/>
      <dgm:spPr/>
    </dgm:pt>
    <dgm:pt modelId="{761D33E2-FCCA-4B28-BAF4-9FE9E5DCFB27}" type="pres">
      <dgm:prSet presAssocID="{2F04A4E2-1D89-4561-A500-5D527EF00F2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ty"/>
        </a:ext>
      </dgm:extLst>
    </dgm:pt>
    <dgm:pt modelId="{C6B487A5-E3E8-4580-8FD7-1C98EB2E4A67}" type="pres">
      <dgm:prSet presAssocID="{2F04A4E2-1D89-4561-A500-5D527EF00F22}" presName="spaceRect" presStyleCnt="0"/>
      <dgm:spPr/>
    </dgm:pt>
    <dgm:pt modelId="{DA74C2B7-DD8A-47AA-89C3-A487F1995AD4}" type="pres">
      <dgm:prSet presAssocID="{2F04A4E2-1D89-4561-A500-5D527EF00F22}" presName="parTx" presStyleLbl="revTx" presStyleIdx="3" presStyleCnt="5">
        <dgm:presLayoutVars>
          <dgm:chMax val="0"/>
          <dgm:chPref val="0"/>
        </dgm:presLayoutVars>
      </dgm:prSet>
      <dgm:spPr/>
    </dgm:pt>
    <dgm:pt modelId="{C1C7CBBA-6586-40A1-90C5-AEC0FA65D62A}" type="pres">
      <dgm:prSet presAssocID="{7BE47561-8803-40E5-B390-A302DE4D73A5}" presName="sibTrans" presStyleCnt="0"/>
      <dgm:spPr/>
    </dgm:pt>
    <dgm:pt modelId="{188CEC91-8248-47C9-AD41-9C74F421530F}" type="pres">
      <dgm:prSet presAssocID="{235563BC-27C7-4948-8EB4-05F7B6687EE7}" presName="compNode" presStyleCnt="0"/>
      <dgm:spPr/>
    </dgm:pt>
    <dgm:pt modelId="{2242EEA1-E3EE-4104-8D5D-630E9EEFC64F}" type="pres">
      <dgm:prSet presAssocID="{235563BC-27C7-4948-8EB4-05F7B6687EE7}" presName="bgRect" presStyleLbl="bgShp" presStyleIdx="4" presStyleCnt="5"/>
      <dgm:spPr/>
    </dgm:pt>
    <dgm:pt modelId="{71A594E9-D868-42B6-B8E8-2276BE4B658A}" type="pres">
      <dgm:prSet presAssocID="{235563BC-27C7-4948-8EB4-05F7B6687EE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amond"/>
        </a:ext>
      </dgm:extLst>
    </dgm:pt>
    <dgm:pt modelId="{29919E7C-C725-43DF-8C12-D6D37E492516}" type="pres">
      <dgm:prSet presAssocID="{235563BC-27C7-4948-8EB4-05F7B6687EE7}" presName="spaceRect" presStyleCnt="0"/>
      <dgm:spPr/>
    </dgm:pt>
    <dgm:pt modelId="{44BE8134-4475-44E5-9078-38ECDCF300BD}" type="pres">
      <dgm:prSet presAssocID="{235563BC-27C7-4948-8EB4-05F7B6687EE7}" presName="parTx" presStyleLbl="revTx" presStyleIdx="4" presStyleCnt="5">
        <dgm:presLayoutVars>
          <dgm:chMax val="0"/>
          <dgm:chPref val="0"/>
        </dgm:presLayoutVars>
      </dgm:prSet>
      <dgm:spPr/>
    </dgm:pt>
  </dgm:ptLst>
  <dgm:cxnLst>
    <dgm:cxn modelId="{5A3DC100-7867-4BE2-9C5B-073AA0C1D84A}" type="presOf" srcId="{7CB60F19-B43A-48BA-A4DC-378A9B34AD0A}" destId="{206B2AA0-4EB8-438B-AFDD-1B14D275EEAD}" srcOrd="0" destOrd="0" presId="urn:microsoft.com/office/officeart/2018/2/layout/IconVerticalSolidList"/>
    <dgm:cxn modelId="{2E6B6119-A67E-4B21-951B-143A691CA481}" srcId="{7CB60F19-B43A-48BA-A4DC-378A9B34AD0A}" destId="{2F04A4E2-1D89-4561-A500-5D527EF00F22}" srcOrd="3" destOrd="0" parTransId="{D03A9EF6-E350-4BD9-9AF2-6A6BB10982AB}" sibTransId="{7BE47561-8803-40E5-B390-A302DE4D73A5}"/>
    <dgm:cxn modelId="{DF8BD028-E4A5-42C3-A209-F1A3980A57E7}" srcId="{7CB60F19-B43A-48BA-A4DC-378A9B34AD0A}" destId="{541D0FDA-2FFD-43AD-BB81-8E8D93AD1D50}" srcOrd="2" destOrd="0" parTransId="{6F88B0EC-4774-4953-A162-2579ED915A21}" sibTransId="{092010B0-E7E7-45BF-8FCE-3BDE4B74D611}"/>
    <dgm:cxn modelId="{09B49032-81F8-4AE4-A8B0-43AEFD6ED325}" type="presOf" srcId="{2F04A4E2-1D89-4561-A500-5D527EF00F22}" destId="{DA74C2B7-DD8A-47AA-89C3-A487F1995AD4}" srcOrd="0" destOrd="0" presId="urn:microsoft.com/office/officeart/2018/2/layout/IconVerticalSolidList"/>
    <dgm:cxn modelId="{29947D34-BE00-40F4-94CD-66ECC126BDA3}" srcId="{7CB60F19-B43A-48BA-A4DC-378A9B34AD0A}" destId="{C24E1A41-1F50-4E32-BF34-1326EA6993E2}" srcOrd="1" destOrd="0" parTransId="{5BFAAE94-CB47-4B4A-A90C-1BB85BA06CB8}" sibTransId="{1F22589C-CC1B-4172-B97E-8D666557F609}"/>
    <dgm:cxn modelId="{75A40736-97DC-4A2A-B26F-B1BEBCA2D14F}" type="presOf" srcId="{541D0FDA-2FFD-43AD-BB81-8E8D93AD1D50}" destId="{0CD86A99-8284-405C-9471-F6F670323C10}" srcOrd="0" destOrd="0" presId="urn:microsoft.com/office/officeart/2018/2/layout/IconVerticalSolidList"/>
    <dgm:cxn modelId="{6AA48AAD-FA75-4B1E-8E3C-17CBC38F7264}" type="presOf" srcId="{235563BC-27C7-4948-8EB4-05F7B6687EE7}" destId="{44BE8134-4475-44E5-9078-38ECDCF300BD}" srcOrd="0" destOrd="0" presId="urn:microsoft.com/office/officeart/2018/2/layout/IconVerticalSolidList"/>
    <dgm:cxn modelId="{FEC26CD4-F60A-4DF4-BDED-1243AA80A75E}" type="presOf" srcId="{E1583356-C73E-4D76-AFDE-B8064065D061}" destId="{D805038D-493E-42D2-BDC2-349A6C2F3471}" srcOrd="0" destOrd="0" presId="urn:microsoft.com/office/officeart/2018/2/layout/IconVerticalSolidList"/>
    <dgm:cxn modelId="{4FFB2AD6-74FB-4462-9053-6ADFE53CC118}" srcId="{7CB60F19-B43A-48BA-A4DC-378A9B34AD0A}" destId="{E1583356-C73E-4D76-AFDE-B8064065D061}" srcOrd="0" destOrd="0" parTransId="{68C3DF34-0D88-418F-9B2D-0C69360DE1C6}" sibTransId="{7B8C7A3A-F659-4AFF-952F-C2ECA2BEB167}"/>
    <dgm:cxn modelId="{67063CEA-BD57-4D83-AC33-B36B91C9FF5E}" type="presOf" srcId="{C24E1A41-1F50-4E32-BF34-1326EA6993E2}" destId="{BF7316C3-723D-41CA-8176-5BEAE3B92D53}" srcOrd="0" destOrd="0" presId="urn:microsoft.com/office/officeart/2018/2/layout/IconVerticalSolidList"/>
    <dgm:cxn modelId="{8697FCFC-375B-404F-8FB5-A9D020D2EBED}" srcId="{7CB60F19-B43A-48BA-A4DC-378A9B34AD0A}" destId="{235563BC-27C7-4948-8EB4-05F7B6687EE7}" srcOrd="4" destOrd="0" parTransId="{E7BC8D38-3EBE-4D89-81C7-660E02DCAC34}" sibTransId="{33C6ABB5-8FE5-4B77-B8E0-3CE0140E6A00}"/>
    <dgm:cxn modelId="{1D1C891D-6CF1-437F-BDC3-ABF287EB6DB2}" type="presParOf" srcId="{206B2AA0-4EB8-438B-AFDD-1B14D275EEAD}" destId="{CEC76372-54A3-4F6B-99AF-BD1E7FC24B7B}" srcOrd="0" destOrd="0" presId="urn:microsoft.com/office/officeart/2018/2/layout/IconVerticalSolidList"/>
    <dgm:cxn modelId="{6B29B9B3-03E8-4094-BCC0-68DB37659673}" type="presParOf" srcId="{CEC76372-54A3-4F6B-99AF-BD1E7FC24B7B}" destId="{DEA945BF-DF06-4BD2-94F3-4373D4221D90}" srcOrd="0" destOrd="0" presId="urn:microsoft.com/office/officeart/2018/2/layout/IconVerticalSolidList"/>
    <dgm:cxn modelId="{DA4C9B1E-E7A1-460C-93A4-18BABE476941}" type="presParOf" srcId="{CEC76372-54A3-4F6B-99AF-BD1E7FC24B7B}" destId="{9129588E-DDA7-46F0-817D-CC21469CD2C4}" srcOrd="1" destOrd="0" presId="urn:microsoft.com/office/officeart/2018/2/layout/IconVerticalSolidList"/>
    <dgm:cxn modelId="{9F77D0D2-C057-4F1C-85AC-D912DD560C87}" type="presParOf" srcId="{CEC76372-54A3-4F6B-99AF-BD1E7FC24B7B}" destId="{90B070EE-618B-490E-BC21-A8605CD867E7}" srcOrd="2" destOrd="0" presId="urn:microsoft.com/office/officeart/2018/2/layout/IconVerticalSolidList"/>
    <dgm:cxn modelId="{33CADA92-F9D7-4FEC-8EDB-F11CBD0235E1}" type="presParOf" srcId="{CEC76372-54A3-4F6B-99AF-BD1E7FC24B7B}" destId="{D805038D-493E-42D2-BDC2-349A6C2F3471}" srcOrd="3" destOrd="0" presId="urn:microsoft.com/office/officeart/2018/2/layout/IconVerticalSolidList"/>
    <dgm:cxn modelId="{B76DC044-26A3-4F41-A447-6A34ADF8702D}" type="presParOf" srcId="{206B2AA0-4EB8-438B-AFDD-1B14D275EEAD}" destId="{78E79BFB-CA47-4859-9813-AF5B5938057C}" srcOrd="1" destOrd="0" presId="urn:microsoft.com/office/officeart/2018/2/layout/IconVerticalSolidList"/>
    <dgm:cxn modelId="{25D0AE94-821C-4BA7-A1F7-213D59D51A2A}" type="presParOf" srcId="{206B2AA0-4EB8-438B-AFDD-1B14D275EEAD}" destId="{0E3CCCA7-19B0-4F23-9097-FAD98A07023B}" srcOrd="2" destOrd="0" presId="urn:microsoft.com/office/officeart/2018/2/layout/IconVerticalSolidList"/>
    <dgm:cxn modelId="{020A14A9-1311-4E36-8060-E139EA31346E}" type="presParOf" srcId="{0E3CCCA7-19B0-4F23-9097-FAD98A07023B}" destId="{CDC0C199-6A08-412A-BF62-B925E27F2511}" srcOrd="0" destOrd="0" presId="urn:microsoft.com/office/officeart/2018/2/layout/IconVerticalSolidList"/>
    <dgm:cxn modelId="{FAA243F4-9762-4878-BC2A-85B1F4A20678}" type="presParOf" srcId="{0E3CCCA7-19B0-4F23-9097-FAD98A07023B}" destId="{3B8AB4F3-A7E2-4E84-941C-145279F90C06}" srcOrd="1" destOrd="0" presId="urn:microsoft.com/office/officeart/2018/2/layout/IconVerticalSolidList"/>
    <dgm:cxn modelId="{4F3C143C-FD17-4B50-9784-0EB546139F08}" type="presParOf" srcId="{0E3CCCA7-19B0-4F23-9097-FAD98A07023B}" destId="{4572E54E-0429-4D91-B72F-2F9447F73151}" srcOrd="2" destOrd="0" presId="urn:microsoft.com/office/officeart/2018/2/layout/IconVerticalSolidList"/>
    <dgm:cxn modelId="{4248F947-BC11-4E4B-B34A-906544992484}" type="presParOf" srcId="{0E3CCCA7-19B0-4F23-9097-FAD98A07023B}" destId="{BF7316C3-723D-41CA-8176-5BEAE3B92D53}" srcOrd="3" destOrd="0" presId="urn:microsoft.com/office/officeart/2018/2/layout/IconVerticalSolidList"/>
    <dgm:cxn modelId="{0405A922-074D-4C93-A861-AA6772EAE84A}" type="presParOf" srcId="{206B2AA0-4EB8-438B-AFDD-1B14D275EEAD}" destId="{D3A79627-DE63-47F7-B21E-7BBE0D4C892C}" srcOrd="3" destOrd="0" presId="urn:microsoft.com/office/officeart/2018/2/layout/IconVerticalSolidList"/>
    <dgm:cxn modelId="{C3650F74-DAB4-4DBC-9AE3-2786FE8A6D58}" type="presParOf" srcId="{206B2AA0-4EB8-438B-AFDD-1B14D275EEAD}" destId="{310C4CB5-B624-4052-8E93-546AC35E1627}" srcOrd="4" destOrd="0" presId="urn:microsoft.com/office/officeart/2018/2/layout/IconVerticalSolidList"/>
    <dgm:cxn modelId="{37A7C75A-6CB2-4237-AC13-6B873BEFB02A}" type="presParOf" srcId="{310C4CB5-B624-4052-8E93-546AC35E1627}" destId="{2198A21D-BAEA-4B08-B9E8-2ABA4CF5A1BC}" srcOrd="0" destOrd="0" presId="urn:microsoft.com/office/officeart/2018/2/layout/IconVerticalSolidList"/>
    <dgm:cxn modelId="{CC307F63-9106-4BEF-88B5-3D49ECAEA326}" type="presParOf" srcId="{310C4CB5-B624-4052-8E93-546AC35E1627}" destId="{C8471F15-2D1E-4E0F-B159-2957A3649C43}" srcOrd="1" destOrd="0" presId="urn:microsoft.com/office/officeart/2018/2/layout/IconVerticalSolidList"/>
    <dgm:cxn modelId="{DB1E8A84-FF25-4324-BF38-C2C3B2DB1BED}" type="presParOf" srcId="{310C4CB5-B624-4052-8E93-546AC35E1627}" destId="{8E328E9F-E6B3-4449-B3EA-AF355972622C}" srcOrd="2" destOrd="0" presId="urn:microsoft.com/office/officeart/2018/2/layout/IconVerticalSolidList"/>
    <dgm:cxn modelId="{2EFD1CCB-4AEA-4A18-A851-D298CDB53B3F}" type="presParOf" srcId="{310C4CB5-B624-4052-8E93-546AC35E1627}" destId="{0CD86A99-8284-405C-9471-F6F670323C10}" srcOrd="3" destOrd="0" presId="urn:microsoft.com/office/officeart/2018/2/layout/IconVerticalSolidList"/>
    <dgm:cxn modelId="{1CE8EB22-BCDD-4898-A7D2-F06FECE773E2}" type="presParOf" srcId="{206B2AA0-4EB8-438B-AFDD-1B14D275EEAD}" destId="{8DFE64AB-3AC3-4920-8059-09FCC91BCC4A}" srcOrd="5" destOrd="0" presId="urn:microsoft.com/office/officeart/2018/2/layout/IconVerticalSolidList"/>
    <dgm:cxn modelId="{76504965-4867-430C-AE5B-8F08BACDFD55}" type="presParOf" srcId="{206B2AA0-4EB8-438B-AFDD-1B14D275EEAD}" destId="{C307B45A-69CA-4A5F-82B1-192EE21EC060}" srcOrd="6" destOrd="0" presId="urn:microsoft.com/office/officeart/2018/2/layout/IconVerticalSolidList"/>
    <dgm:cxn modelId="{BFFEC52B-71C1-4CB1-AC88-7073EEAF4A85}" type="presParOf" srcId="{C307B45A-69CA-4A5F-82B1-192EE21EC060}" destId="{45EF576B-4A1B-4C0E-88F3-3FA24213AFAD}" srcOrd="0" destOrd="0" presId="urn:microsoft.com/office/officeart/2018/2/layout/IconVerticalSolidList"/>
    <dgm:cxn modelId="{E8A1CBCB-59E0-45FD-8DCE-A63D082EAD4A}" type="presParOf" srcId="{C307B45A-69CA-4A5F-82B1-192EE21EC060}" destId="{761D33E2-FCCA-4B28-BAF4-9FE9E5DCFB27}" srcOrd="1" destOrd="0" presId="urn:microsoft.com/office/officeart/2018/2/layout/IconVerticalSolidList"/>
    <dgm:cxn modelId="{8B914B5E-3752-4419-B893-00BAB8A8CE71}" type="presParOf" srcId="{C307B45A-69CA-4A5F-82B1-192EE21EC060}" destId="{C6B487A5-E3E8-4580-8FD7-1C98EB2E4A67}" srcOrd="2" destOrd="0" presId="urn:microsoft.com/office/officeart/2018/2/layout/IconVerticalSolidList"/>
    <dgm:cxn modelId="{2D85056D-4DEF-43F0-B1C9-01E25A359AF2}" type="presParOf" srcId="{C307B45A-69CA-4A5F-82B1-192EE21EC060}" destId="{DA74C2B7-DD8A-47AA-89C3-A487F1995AD4}" srcOrd="3" destOrd="0" presId="urn:microsoft.com/office/officeart/2018/2/layout/IconVerticalSolidList"/>
    <dgm:cxn modelId="{606D91FE-EBF7-4A06-9AEE-9167A2F52EEA}" type="presParOf" srcId="{206B2AA0-4EB8-438B-AFDD-1B14D275EEAD}" destId="{C1C7CBBA-6586-40A1-90C5-AEC0FA65D62A}" srcOrd="7" destOrd="0" presId="urn:microsoft.com/office/officeart/2018/2/layout/IconVerticalSolidList"/>
    <dgm:cxn modelId="{DCD18C54-1443-437B-82DC-113DF093AFD7}" type="presParOf" srcId="{206B2AA0-4EB8-438B-AFDD-1B14D275EEAD}" destId="{188CEC91-8248-47C9-AD41-9C74F421530F}" srcOrd="8" destOrd="0" presId="urn:microsoft.com/office/officeart/2018/2/layout/IconVerticalSolidList"/>
    <dgm:cxn modelId="{51CB6565-149D-4CE7-BA7C-8D864AA7F6D7}" type="presParOf" srcId="{188CEC91-8248-47C9-AD41-9C74F421530F}" destId="{2242EEA1-E3EE-4104-8D5D-630E9EEFC64F}" srcOrd="0" destOrd="0" presId="urn:microsoft.com/office/officeart/2018/2/layout/IconVerticalSolidList"/>
    <dgm:cxn modelId="{6AEA7C78-868B-4B0F-A505-4DF5B7A29842}" type="presParOf" srcId="{188CEC91-8248-47C9-AD41-9C74F421530F}" destId="{71A594E9-D868-42B6-B8E8-2276BE4B658A}" srcOrd="1" destOrd="0" presId="urn:microsoft.com/office/officeart/2018/2/layout/IconVerticalSolidList"/>
    <dgm:cxn modelId="{8E159E80-CA00-4CCD-A3EB-D93406799218}" type="presParOf" srcId="{188CEC91-8248-47C9-AD41-9C74F421530F}" destId="{29919E7C-C725-43DF-8C12-D6D37E492516}" srcOrd="2" destOrd="0" presId="urn:microsoft.com/office/officeart/2018/2/layout/IconVerticalSolidList"/>
    <dgm:cxn modelId="{E7EBEE95-6005-4075-8AFC-BF757C8E56BA}" type="presParOf" srcId="{188CEC91-8248-47C9-AD41-9C74F421530F}" destId="{44BE8134-4475-44E5-9078-38ECDCF300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FB8926E-01F6-43E1-88F4-22BF0615097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02E4BEF-2222-4E66-92B6-6D9986886601}">
      <dgm:prSet/>
      <dgm:spPr/>
      <dgm:t>
        <a:bodyPr/>
        <a:lstStyle/>
        <a:p>
          <a:r>
            <a:rPr lang="en-GB"/>
            <a:t>The Nuffield Trust indicates that 43.9% of appointments at GP practices in England took place on the same day (12 Million appointments). </a:t>
          </a:r>
          <a:endParaRPr lang="en-US"/>
        </a:p>
      </dgm:t>
    </dgm:pt>
    <dgm:pt modelId="{A5BD27BD-4767-4085-8B0C-684802647B35}" type="parTrans" cxnId="{EA85D678-BC6D-433C-BDB0-8FAB70E72B9B}">
      <dgm:prSet/>
      <dgm:spPr/>
      <dgm:t>
        <a:bodyPr/>
        <a:lstStyle/>
        <a:p>
          <a:endParaRPr lang="en-US"/>
        </a:p>
      </dgm:t>
    </dgm:pt>
    <dgm:pt modelId="{1FC914AA-BD80-42DD-8079-9AD26E57A099}" type="sibTrans" cxnId="{EA85D678-BC6D-433C-BDB0-8FAB70E72B9B}">
      <dgm:prSet/>
      <dgm:spPr/>
      <dgm:t>
        <a:bodyPr/>
        <a:lstStyle/>
        <a:p>
          <a:endParaRPr lang="en-US"/>
        </a:p>
      </dgm:t>
    </dgm:pt>
    <dgm:pt modelId="{526683B4-89AB-4942-95BE-3B42B035233A}">
      <dgm:prSet/>
      <dgm:spPr/>
      <dgm:t>
        <a:bodyPr/>
        <a:lstStyle/>
        <a:p>
          <a:r>
            <a:rPr lang="en-GB"/>
            <a:t>Figures have not changed much (44.4% in May 2022, and 44.8% in May 2021).</a:t>
          </a:r>
          <a:endParaRPr lang="en-US"/>
        </a:p>
      </dgm:t>
    </dgm:pt>
    <dgm:pt modelId="{58E66846-0AAE-43C5-9802-C67DDDD42717}" type="parTrans" cxnId="{E76D99D5-9C35-4C31-B569-A4E7B44D4B10}">
      <dgm:prSet/>
      <dgm:spPr/>
      <dgm:t>
        <a:bodyPr/>
        <a:lstStyle/>
        <a:p>
          <a:endParaRPr lang="en-US"/>
        </a:p>
      </dgm:t>
    </dgm:pt>
    <dgm:pt modelId="{566302D5-55CD-4878-8591-39D811606B53}" type="sibTrans" cxnId="{E76D99D5-9C35-4C31-B569-A4E7B44D4B10}">
      <dgm:prSet/>
      <dgm:spPr/>
      <dgm:t>
        <a:bodyPr/>
        <a:lstStyle/>
        <a:p>
          <a:endParaRPr lang="en-US"/>
        </a:p>
      </dgm:t>
    </dgm:pt>
    <dgm:pt modelId="{35238C45-ECF4-469C-87B0-5FF69731AB80}" type="pres">
      <dgm:prSet presAssocID="{0FB8926E-01F6-43E1-88F4-22BF0615097C}" presName="hierChild1" presStyleCnt="0">
        <dgm:presLayoutVars>
          <dgm:chPref val="1"/>
          <dgm:dir/>
          <dgm:animOne val="branch"/>
          <dgm:animLvl val="lvl"/>
          <dgm:resizeHandles/>
        </dgm:presLayoutVars>
      </dgm:prSet>
      <dgm:spPr/>
    </dgm:pt>
    <dgm:pt modelId="{96AEDCBF-DBC6-4D7B-B3A2-903B79A587F2}" type="pres">
      <dgm:prSet presAssocID="{102E4BEF-2222-4E66-92B6-6D9986886601}" presName="hierRoot1" presStyleCnt="0"/>
      <dgm:spPr/>
    </dgm:pt>
    <dgm:pt modelId="{8146DB4D-163A-4673-9B5B-5144C5654421}" type="pres">
      <dgm:prSet presAssocID="{102E4BEF-2222-4E66-92B6-6D9986886601}" presName="composite" presStyleCnt="0"/>
      <dgm:spPr/>
    </dgm:pt>
    <dgm:pt modelId="{A0036952-96A6-4B9A-A55A-20A8B48B2C66}" type="pres">
      <dgm:prSet presAssocID="{102E4BEF-2222-4E66-92B6-6D9986886601}" presName="background" presStyleLbl="node0" presStyleIdx="0" presStyleCnt="2"/>
      <dgm:spPr/>
    </dgm:pt>
    <dgm:pt modelId="{6BBF73E6-7BDF-49DF-98F3-5612416BB1FA}" type="pres">
      <dgm:prSet presAssocID="{102E4BEF-2222-4E66-92B6-6D9986886601}" presName="text" presStyleLbl="fgAcc0" presStyleIdx="0" presStyleCnt="2">
        <dgm:presLayoutVars>
          <dgm:chPref val="3"/>
        </dgm:presLayoutVars>
      </dgm:prSet>
      <dgm:spPr/>
    </dgm:pt>
    <dgm:pt modelId="{A1EDA180-B0F7-42D0-8D1C-F579AA170F17}" type="pres">
      <dgm:prSet presAssocID="{102E4BEF-2222-4E66-92B6-6D9986886601}" presName="hierChild2" presStyleCnt="0"/>
      <dgm:spPr/>
    </dgm:pt>
    <dgm:pt modelId="{9585BFAC-FBAE-4014-85AA-74C0CD45AB7E}" type="pres">
      <dgm:prSet presAssocID="{526683B4-89AB-4942-95BE-3B42B035233A}" presName="hierRoot1" presStyleCnt="0"/>
      <dgm:spPr/>
    </dgm:pt>
    <dgm:pt modelId="{6B5B5DD6-2664-407C-99BE-62C5AAE9C67F}" type="pres">
      <dgm:prSet presAssocID="{526683B4-89AB-4942-95BE-3B42B035233A}" presName="composite" presStyleCnt="0"/>
      <dgm:spPr/>
    </dgm:pt>
    <dgm:pt modelId="{A17DD029-227A-49A3-B5D1-0A6C50670B93}" type="pres">
      <dgm:prSet presAssocID="{526683B4-89AB-4942-95BE-3B42B035233A}" presName="background" presStyleLbl="node0" presStyleIdx="1" presStyleCnt="2"/>
      <dgm:spPr/>
    </dgm:pt>
    <dgm:pt modelId="{E332580E-EFBC-4D6F-8000-663DB6551A60}" type="pres">
      <dgm:prSet presAssocID="{526683B4-89AB-4942-95BE-3B42B035233A}" presName="text" presStyleLbl="fgAcc0" presStyleIdx="1" presStyleCnt="2">
        <dgm:presLayoutVars>
          <dgm:chPref val="3"/>
        </dgm:presLayoutVars>
      </dgm:prSet>
      <dgm:spPr/>
    </dgm:pt>
    <dgm:pt modelId="{162478AD-B1F8-4B08-842C-A8AE8C31E757}" type="pres">
      <dgm:prSet presAssocID="{526683B4-89AB-4942-95BE-3B42B035233A}" presName="hierChild2" presStyleCnt="0"/>
      <dgm:spPr/>
    </dgm:pt>
  </dgm:ptLst>
  <dgm:cxnLst>
    <dgm:cxn modelId="{AEBCD828-7B93-49BF-9412-8C2C840110A0}" type="presOf" srcId="{102E4BEF-2222-4E66-92B6-6D9986886601}" destId="{6BBF73E6-7BDF-49DF-98F3-5612416BB1FA}" srcOrd="0" destOrd="0" presId="urn:microsoft.com/office/officeart/2005/8/layout/hierarchy1"/>
    <dgm:cxn modelId="{EA85D678-BC6D-433C-BDB0-8FAB70E72B9B}" srcId="{0FB8926E-01F6-43E1-88F4-22BF0615097C}" destId="{102E4BEF-2222-4E66-92B6-6D9986886601}" srcOrd="0" destOrd="0" parTransId="{A5BD27BD-4767-4085-8B0C-684802647B35}" sibTransId="{1FC914AA-BD80-42DD-8079-9AD26E57A099}"/>
    <dgm:cxn modelId="{FF44F782-5D3B-4271-85FF-25D0DA5B57BB}" type="presOf" srcId="{0FB8926E-01F6-43E1-88F4-22BF0615097C}" destId="{35238C45-ECF4-469C-87B0-5FF69731AB80}" srcOrd="0" destOrd="0" presId="urn:microsoft.com/office/officeart/2005/8/layout/hierarchy1"/>
    <dgm:cxn modelId="{95919DA3-5B08-41AA-9C8C-3C2EEB43E574}" type="presOf" srcId="{526683B4-89AB-4942-95BE-3B42B035233A}" destId="{E332580E-EFBC-4D6F-8000-663DB6551A60}" srcOrd="0" destOrd="0" presId="urn:microsoft.com/office/officeart/2005/8/layout/hierarchy1"/>
    <dgm:cxn modelId="{E76D99D5-9C35-4C31-B569-A4E7B44D4B10}" srcId="{0FB8926E-01F6-43E1-88F4-22BF0615097C}" destId="{526683B4-89AB-4942-95BE-3B42B035233A}" srcOrd="1" destOrd="0" parTransId="{58E66846-0AAE-43C5-9802-C67DDDD42717}" sibTransId="{566302D5-55CD-4878-8591-39D811606B53}"/>
    <dgm:cxn modelId="{14DCE1E0-FE19-42A6-BE2D-C55561DFA242}" type="presParOf" srcId="{35238C45-ECF4-469C-87B0-5FF69731AB80}" destId="{96AEDCBF-DBC6-4D7B-B3A2-903B79A587F2}" srcOrd="0" destOrd="0" presId="urn:microsoft.com/office/officeart/2005/8/layout/hierarchy1"/>
    <dgm:cxn modelId="{6D4B4F25-F23F-401D-8C6F-C0CFDFF5AE95}" type="presParOf" srcId="{96AEDCBF-DBC6-4D7B-B3A2-903B79A587F2}" destId="{8146DB4D-163A-4673-9B5B-5144C5654421}" srcOrd="0" destOrd="0" presId="urn:microsoft.com/office/officeart/2005/8/layout/hierarchy1"/>
    <dgm:cxn modelId="{DBD7FE4C-E813-48D1-96B6-730C44A60E1F}" type="presParOf" srcId="{8146DB4D-163A-4673-9B5B-5144C5654421}" destId="{A0036952-96A6-4B9A-A55A-20A8B48B2C66}" srcOrd="0" destOrd="0" presId="urn:microsoft.com/office/officeart/2005/8/layout/hierarchy1"/>
    <dgm:cxn modelId="{35F2FBD9-FC87-4CB8-A084-8F05C75A62A6}" type="presParOf" srcId="{8146DB4D-163A-4673-9B5B-5144C5654421}" destId="{6BBF73E6-7BDF-49DF-98F3-5612416BB1FA}" srcOrd="1" destOrd="0" presId="urn:microsoft.com/office/officeart/2005/8/layout/hierarchy1"/>
    <dgm:cxn modelId="{6904042A-3752-4BD5-BC7F-7EF7DCBB9FD3}" type="presParOf" srcId="{96AEDCBF-DBC6-4D7B-B3A2-903B79A587F2}" destId="{A1EDA180-B0F7-42D0-8D1C-F579AA170F17}" srcOrd="1" destOrd="0" presId="urn:microsoft.com/office/officeart/2005/8/layout/hierarchy1"/>
    <dgm:cxn modelId="{D19FCF5D-533B-49D7-A5F2-2678A1A475C4}" type="presParOf" srcId="{35238C45-ECF4-469C-87B0-5FF69731AB80}" destId="{9585BFAC-FBAE-4014-85AA-74C0CD45AB7E}" srcOrd="1" destOrd="0" presId="urn:microsoft.com/office/officeart/2005/8/layout/hierarchy1"/>
    <dgm:cxn modelId="{8C3CA8BC-BB99-46D3-A851-D597D912A039}" type="presParOf" srcId="{9585BFAC-FBAE-4014-85AA-74C0CD45AB7E}" destId="{6B5B5DD6-2664-407C-99BE-62C5AAE9C67F}" srcOrd="0" destOrd="0" presId="urn:microsoft.com/office/officeart/2005/8/layout/hierarchy1"/>
    <dgm:cxn modelId="{5C2A2433-20E3-45BE-A1C2-10FF29C599E7}" type="presParOf" srcId="{6B5B5DD6-2664-407C-99BE-62C5AAE9C67F}" destId="{A17DD029-227A-49A3-B5D1-0A6C50670B93}" srcOrd="0" destOrd="0" presId="urn:microsoft.com/office/officeart/2005/8/layout/hierarchy1"/>
    <dgm:cxn modelId="{03D5A020-ABCA-4FFB-8693-0DA8984921C8}" type="presParOf" srcId="{6B5B5DD6-2664-407C-99BE-62C5AAE9C67F}" destId="{E332580E-EFBC-4D6F-8000-663DB6551A60}" srcOrd="1" destOrd="0" presId="urn:microsoft.com/office/officeart/2005/8/layout/hierarchy1"/>
    <dgm:cxn modelId="{727B86D3-D770-4437-BB78-25EE2A49980F}" type="presParOf" srcId="{9585BFAC-FBAE-4014-85AA-74C0CD45AB7E}" destId="{162478AD-B1F8-4B08-842C-A8AE8C31E75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FAD763A-BE7F-4162-881E-E8F774E64105}"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D8BBCBCD-F11F-4C96-9C6D-3E7E9598D50A}">
      <dgm:prSet/>
      <dgm:spPr/>
      <dgm:t>
        <a:bodyPr/>
        <a:lstStyle/>
        <a:p>
          <a:r>
            <a:rPr lang="en-GB"/>
            <a:t>Would you agree or disagree than increasing funding for Health and Social Care will solve the majority of challenges covered? </a:t>
          </a:r>
          <a:endParaRPr lang="en-US"/>
        </a:p>
      </dgm:t>
    </dgm:pt>
    <dgm:pt modelId="{7517D5BD-7529-4D38-8332-FE3ECC40EDC4}" type="parTrans" cxnId="{D611A815-8A6B-4632-84C0-36C1ECD85F88}">
      <dgm:prSet/>
      <dgm:spPr/>
      <dgm:t>
        <a:bodyPr/>
        <a:lstStyle/>
        <a:p>
          <a:endParaRPr lang="en-US"/>
        </a:p>
      </dgm:t>
    </dgm:pt>
    <dgm:pt modelId="{376460E9-F56D-4946-8A1B-C0B066033DAC}" type="sibTrans" cxnId="{D611A815-8A6B-4632-84C0-36C1ECD85F88}">
      <dgm:prSet/>
      <dgm:spPr/>
      <dgm:t>
        <a:bodyPr/>
        <a:lstStyle/>
        <a:p>
          <a:endParaRPr lang="en-US"/>
        </a:p>
      </dgm:t>
    </dgm:pt>
    <dgm:pt modelId="{6CF9B61A-EA7D-478F-A6AE-7C0E00A3067F}">
      <dgm:prSet/>
      <dgm:spPr/>
      <dgm:t>
        <a:bodyPr/>
        <a:lstStyle/>
        <a:p>
          <a:r>
            <a:rPr lang="en-GB"/>
            <a:t>Would you agree or disagree that providing increased funding provides greater value?</a:t>
          </a:r>
          <a:endParaRPr lang="en-US"/>
        </a:p>
      </dgm:t>
    </dgm:pt>
    <dgm:pt modelId="{EF34E5FB-D99C-4DB1-A47F-CE04A4F0E0E9}" type="parTrans" cxnId="{92B7CD4E-0EB5-44FA-87E0-9F97C85E1D4F}">
      <dgm:prSet/>
      <dgm:spPr/>
      <dgm:t>
        <a:bodyPr/>
        <a:lstStyle/>
        <a:p>
          <a:endParaRPr lang="en-US"/>
        </a:p>
      </dgm:t>
    </dgm:pt>
    <dgm:pt modelId="{60A8A546-E4B6-42F4-8B98-0D94028D2E79}" type="sibTrans" cxnId="{92B7CD4E-0EB5-44FA-87E0-9F97C85E1D4F}">
      <dgm:prSet/>
      <dgm:spPr/>
      <dgm:t>
        <a:bodyPr/>
        <a:lstStyle/>
        <a:p>
          <a:endParaRPr lang="en-US"/>
        </a:p>
      </dgm:t>
    </dgm:pt>
    <dgm:pt modelId="{387FE247-B05A-4F01-94EF-1BA0D948761D}" type="pres">
      <dgm:prSet presAssocID="{BFAD763A-BE7F-4162-881E-E8F774E64105}" presName="linear" presStyleCnt="0">
        <dgm:presLayoutVars>
          <dgm:animLvl val="lvl"/>
          <dgm:resizeHandles val="exact"/>
        </dgm:presLayoutVars>
      </dgm:prSet>
      <dgm:spPr/>
    </dgm:pt>
    <dgm:pt modelId="{63422983-C3F2-4743-8934-4CCB1CD9A1E2}" type="pres">
      <dgm:prSet presAssocID="{D8BBCBCD-F11F-4C96-9C6D-3E7E9598D50A}" presName="parentText" presStyleLbl="node1" presStyleIdx="0" presStyleCnt="2">
        <dgm:presLayoutVars>
          <dgm:chMax val="0"/>
          <dgm:bulletEnabled val="1"/>
        </dgm:presLayoutVars>
      </dgm:prSet>
      <dgm:spPr/>
    </dgm:pt>
    <dgm:pt modelId="{C4D0F560-C5F5-445D-AA37-4F3A5B859056}" type="pres">
      <dgm:prSet presAssocID="{376460E9-F56D-4946-8A1B-C0B066033DAC}" presName="spacer" presStyleCnt="0"/>
      <dgm:spPr/>
    </dgm:pt>
    <dgm:pt modelId="{9A9A830F-EE77-498C-AE2C-425EC91C9624}" type="pres">
      <dgm:prSet presAssocID="{6CF9B61A-EA7D-478F-A6AE-7C0E00A3067F}" presName="parentText" presStyleLbl="node1" presStyleIdx="1" presStyleCnt="2">
        <dgm:presLayoutVars>
          <dgm:chMax val="0"/>
          <dgm:bulletEnabled val="1"/>
        </dgm:presLayoutVars>
      </dgm:prSet>
      <dgm:spPr/>
    </dgm:pt>
  </dgm:ptLst>
  <dgm:cxnLst>
    <dgm:cxn modelId="{D611A815-8A6B-4632-84C0-36C1ECD85F88}" srcId="{BFAD763A-BE7F-4162-881E-E8F774E64105}" destId="{D8BBCBCD-F11F-4C96-9C6D-3E7E9598D50A}" srcOrd="0" destOrd="0" parTransId="{7517D5BD-7529-4D38-8332-FE3ECC40EDC4}" sibTransId="{376460E9-F56D-4946-8A1B-C0B066033DAC}"/>
    <dgm:cxn modelId="{6F29B91C-CF84-49F5-88BF-792605E4FD9A}" type="presOf" srcId="{D8BBCBCD-F11F-4C96-9C6D-3E7E9598D50A}" destId="{63422983-C3F2-4743-8934-4CCB1CD9A1E2}" srcOrd="0" destOrd="0" presId="urn:microsoft.com/office/officeart/2005/8/layout/vList2"/>
    <dgm:cxn modelId="{92B7CD4E-0EB5-44FA-87E0-9F97C85E1D4F}" srcId="{BFAD763A-BE7F-4162-881E-E8F774E64105}" destId="{6CF9B61A-EA7D-478F-A6AE-7C0E00A3067F}" srcOrd="1" destOrd="0" parTransId="{EF34E5FB-D99C-4DB1-A47F-CE04A4F0E0E9}" sibTransId="{60A8A546-E4B6-42F4-8B98-0D94028D2E79}"/>
    <dgm:cxn modelId="{B2C88EDE-BF35-48E1-8B01-329B4E777491}" type="presOf" srcId="{6CF9B61A-EA7D-478F-A6AE-7C0E00A3067F}" destId="{9A9A830F-EE77-498C-AE2C-425EC91C9624}" srcOrd="0" destOrd="0" presId="urn:microsoft.com/office/officeart/2005/8/layout/vList2"/>
    <dgm:cxn modelId="{102108FA-2C55-4477-B57A-918DD8E04449}" type="presOf" srcId="{BFAD763A-BE7F-4162-881E-E8F774E64105}" destId="{387FE247-B05A-4F01-94EF-1BA0D948761D}" srcOrd="0" destOrd="0" presId="urn:microsoft.com/office/officeart/2005/8/layout/vList2"/>
    <dgm:cxn modelId="{7B2E970B-5A36-49F8-A413-07B50BC99E02}" type="presParOf" srcId="{387FE247-B05A-4F01-94EF-1BA0D948761D}" destId="{63422983-C3F2-4743-8934-4CCB1CD9A1E2}" srcOrd="0" destOrd="0" presId="urn:microsoft.com/office/officeart/2005/8/layout/vList2"/>
    <dgm:cxn modelId="{B10E04FF-D6ED-4E36-B1DD-0C7A71057B32}" type="presParOf" srcId="{387FE247-B05A-4F01-94EF-1BA0D948761D}" destId="{C4D0F560-C5F5-445D-AA37-4F3A5B859056}" srcOrd="1" destOrd="0" presId="urn:microsoft.com/office/officeart/2005/8/layout/vList2"/>
    <dgm:cxn modelId="{0779FBE0-717A-4677-9BA0-9A0EE90E77E4}" type="presParOf" srcId="{387FE247-B05A-4F01-94EF-1BA0D948761D}" destId="{9A9A830F-EE77-498C-AE2C-425EC91C962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A08B765-6DD8-4E73-846C-4ADFCCCBB42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24473C1-72D2-4088-ACB3-03FE8FAEECC9}">
      <dgm:prSet/>
      <dgm:spPr/>
      <dgm:t>
        <a:bodyPr/>
        <a:lstStyle/>
        <a:p>
          <a:pPr>
            <a:lnSpc>
              <a:spcPct val="100000"/>
            </a:lnSpc>
          </a:pPr>
          <a:r>
            <a:rPr lang="en-GB"/>
            <a:t>Innovation: </a:t>
          </a:r>
          <a:endParaRPr lang="en-US"/>
        </a:p>
      </dgm:t>
    </dgm:pt>
    <dgm:pt modelId="{3A6F1B21-55F2-4B31-85A3-A53E06651027}" type="parTrans" cxnId="{FA538797-2B81-4CDE-866A-556E1CFBC7E5}">
      <dgm:prSet/>
      <dgm:spPr/>
      <dgm:t>
        <a:bodyPr/>
        <a:lstStyle/>
        <a:p>
          <a:endParaRPr lang="en-US"/>
        </a:p>
      </dgm:t>
    </dgm:pt>
    <dgm:pt modelId="{AF276D37-CB2D-40F0-9A7B-9BCB3BFE6B0A}" type="sibTrans" cxnId="{FA538797-2B81-4CDE-866A-556E1CFBC7E5}">
      <dgm:prSet/>
      <dgm:spPr/>
      <dgm:t>
        <a:bodyPr/>
        <a:lstStyle/>
        <a:p>
          <a:endParaRPr lang="en-US"/>
        </a:p>
      </dgm:t>
    </dgm:pt>
    <dgm:pt modelId="{AF664E36-0236-42A9-9131-2520B61ED22E}">
      <dgm:prSet/>
      <dgm:spPr/>
      <dgm:t>
        <a:bodyPr/>
        <a:lstStyle/>
        <a:p>
          <a:pPr>
            <a:lnSpc>
              <a:spcPct val="100000"/>
            </a:lnSpc>
          </a:pPr>
          <a:r>
            <a:rPr lang="en-GB" dirty="0"/>
            <a:t>Creating new products, services, or processes that address unmet needs or provide better solutions can lead to significant value creation.</a:t>
          </a:r>
          <a:endParaRPr lang="en-US" dirty="0"/>
        </a:p>
      </dgm:t>
    </dgm:pt>
    <dgm:pt modelId="{E9ED526B-23BB-4F72-B9CD-31EBF3874C2B}" type="parTrans" cxnId="{1F6572CF-AD30-4870-89DA-CC8DB9E3A248}">
      <dgm:prSet/>
      <dgm:spPr/>
      <dgm:t>
        <a:bodyPr/>
        <a:lstStyle/>
        <a:p>
          <a:endParaRPr lang="en-US"/>
        </a:p>
      </dgm:t>
    </dgm:pt>
    <dgm:pt modelId="{1CA2BC6E-2737-4382-AE3B-9B9CDCCDBD60}" type="sibTrans" cxnId="{1F6572CF-AD30-4870-89DA-CC8DB9E3A248}">
      <dgm:prSet/>
      <dgm:spPr/>
      <dgm:t>
        <a:bodyPr/>
        <a:lstStyle/>
        <a:p>
          <a:endParaRPr lang="en-US"/>
        </a:p>
      </dgm:t>
    </dgm:pt>
    <dgm:pt modelId="{EF3451C8-9D0C-41AA-94F4-85599C85BF8F}">
      <dgm:prSet/>
      <dgm:spPr/>
      <dgm:t>
        <a:bodyPr/>
        <a:lstStyle/>
        <a:p>
          <a:pPr>
            <a:lnSpc>
              <a:spcPct val="100000"/>
            </a:lnSpc>
          </a:pPr>
          <a:r>
            <a:rPr lang="en-GB"/>
            <a:t>Efficiency and Cost-effectiveness:</a:t>
          </a:r>
          <a:endParaRPr lang="en-US"/>
        </a:p>
      </dgm:t>
    </dgm:pt>
    <dgm:pt modelId="{4F12FCF4-A8C0-4CDF-94AF-A02AFD919EBC}" type="parTrans" cxnId="{EB09F822-2604-44E0-894D-85111CBEFAD7}">
      <dgm:prSet/>
      <dgm:spPr/>
      <dgm:t>
        <a:bodyPr/>
        <a:lstStyle/>
        <a:p>
          <a:endParaRPr lang="en-US"/>
        </a:p>
      </dgm:t>
    </dgm:pt>
    <dgm:pt modelId="{6FC81BE9-111B-4252-800C-593B1DF23D97}" type="sibTrans" cxnId="{EB09F822-2604-44E0-894D-85111CBEFAD7}">
      <dgm:prSet/>
      <dgm:spPr/>
      <dgm:t>
        <a:bodyPr/>
        <a:lstStyle/>
        <a:p>
          <a:endParaRPr lang="en-US"/>
        </a:p>
      </dgm:t>
    </dgm:pt>
    <dgm:pt modelId="{E612780C-5151-489A-8F05-B64E8838D681}">
      <dgm:prSet/>
      <dgm:spPr/>
      <dgm:t>
        <a:bodyPr/>
        <a:lstStyle/>
        <a:p>
          <a:pPr>
            <a:lnSpc>
              <a:spcPct val="100000"/>
            </a:lnSpc>
          </a:pPr>
          <a:r>
            <a:rPr lang="en-GB"/>
            <a:t>Improving operational efficiency and cost-effectiveness can contribute to value creation by reducing costs and increasing profitability.</a:t>
          </a:r>
          <a:endParaRPr lang="en-US"/>
        </a:p>
      </dgm:t>
    </dgm:pt>
    <dgm:pt modelId="{BCD29D3E-F57C-4989-8021-FD75D39413D4}" type="parTrans" cxnId="{09DD2CAE-C9CE-4314-BC4E-0462AD0989EE}">
      <dgm:prSet/>
      <dgm:spPr/>
      <dgm:t>
        <a:bodyPr/>
        <a:lstStyle/>
        <a:p>
          <a:endParaRPr lang="en-US"/>
        </a:p>
      </dgm:t>
    </dgm:pt>
    <dgm:pt modelId="{C24719C8-DCD2-4D51-97E3-846CA6D89CD2}" type="sibTrans" cxnId="{09DD2CAE-C9CE-4314-BC4E-0462AD0989EE}">
      <dgm:prSet/>
      <dgm:spPr/>
      <dgm:t>
        <a:bodyPr/>
        <a:lstStyle/>
        <a:p>
          <a:endParaRPr lang="en-US"/>
        </a:p>
      </dgm:t>
    </dgm:pt>
    <dgm:pt modelId="{8A54D2B2-7F66-47F9-898C-865973317615}" type="pres">
      <dgm:prSet presAssocID="{EA08B765-6DD8-4E73-846C-4ADFCCCBB428}" presName="root" presStyleCnt="0">
        <dgm:presLayoutVars>
          <dgm:dir/>
          <dgm:resizeHandles val="exact"/>
        </dgm:presLayoutVars>
      </dgm:prSet>
      <dgm:spPr/>
    </dgm:pt>
    <dgm:pt modelId="{2FCE8577-C95F-4FE0-BCCE-4CBD26A460FA}" type="pres">
      <dgm:prSet presAssocID="{A24473C1-72D2-4088-ACB3-03FE8FAEECC9}" presName="compNode" presStyleCnt="0"/>
      <dgm:spPr/>
    </dgm:pt>
    <dgm:pt modelId="{A4D1821A-6204-4892-8BB0-E1E1A81037B7}" type="pres">
      <dgm:prSet presAssocID="{A24473C1-72D2-4088-ACB3-03FE8FAEECC9}" presName="bgRect" presStyleLbl="bgShp" presStyleIdx="0" presStyleCnt="4"/>
      <dgm:spPr/>
    </dgm:pt>
    <dgm:pt modelId="{E02D3DC1-0494-477E-A4B5-E5D934F2D033}" type="pres">
      <dgm:prSet presAssocID="{A24473C1-72D2-4088-ACB3-03FE8FAEECC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0B534254-C599-4A51-9D14-C91574C26D80}" type="pres">
      <dgm:prSet presAssocID="{A24473C1-72D2-4088-ACB3-03FE8FAEECC9}" presName="spaceRect" presStyleCnt="0"/>
      <dgm:spPr/>
    </dgm:pt>
    <dgm:pt modelId="{69474C91-0BF7-4C29-8FB4-0BB9ED1B1086}" type="pres">
      <dgm:prSet presAssocID="{A24473C1-72D2-4088-ACB3-03FE8FAEECC9}" presName="parTx" presStyleLbl="revTx" presStyleIdx="0" presStyleCnt="4">
        <dgm:presLayoutVars>
          <dgm:chMax val="0"/>
          <dgm:chPref val="0"/>
        </dgm:presLayoutVars>
      </dgm:prSet>
      <dgm:spPr/>
    </dgm:pt>
    <dgm:pt modelId="{62DDAA20-AFA7-4524-BA31-1040F426E2F6}" type="pres">
      <dgm:prSet presAssocID="{AF276D37-CB2D-40F0-9A7B-9BCB3BFE6B0A}" presName="sibTrans" presStyleCnt="0"/>
      <dgm:spPr/>
    </dgm:pt>
    <dgm:pt modelId="{1B04F5E1-AD7C-474C-9273-446205AE2D77}" type="pres">
      <dgm:prSet presAssocID="{AF664E36-0236-42A9-9131-2520B61ED22E}" presName="compNode" presStyleCnt="0"/>
      <dgm:spPr/>
    </dgm:pt>
    <dgm:pt modelId="{7CD34DEA-8448-4070-A33B-19F941EBFC1F}" type="pres">
      <dgm:prSet presAssocID="{AF664E36-0236-42A9-9131-2520B61ED22E}" presName="bgRect" presStyleLbl="bgShp" presStyleIdx="1" presStyleCnt="4"/>
      <dgm:spPr/>
    </dgm:pt>
    <dgm:pt modelId="{5F63F74F-A7CB-4224-B3E0-8970668DC975}" type="pres">
      <dgm:prSet presAssocID="{AF664E36-0236-42A9-9131-2520B61ED22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21AC29B6-232B-474D-B20A-A6EC28E33FE7}" type="pres">
      <dgm:prSet presAssocID="{AF664E36-0236-42A9-9131-2520B61ED22E}" presName="spaceRect" presStyleCnt="0"/>
      <dgm:spPr/>
    </dgm:pt>
    <dgm:pt modelId="{C780C72B-1840-4A03-86CF-2B0A6BC3FE9D}" type="pres">
      <dgm:prSet presAssocID="{AF664E36-0236-42A9-9131-2520B61ED22E}" presName="parTx" presStyleLbl="revTx" presStyleIdx="1" presStyleCnt="4">
        <dgm:presLayoutVars>
          <dgm:chMax val="0"/>
          <dgm:chPref val="0"/>
        </dgm:presLayoutVars>
      </dgm:prSet>
      <dgm:spPr/>
    </dgm:pt>
    <dgm:pt modelId="{A6561CAD-AD54-45BA-BC56-BE387975F13F}" type="pres">
      <dgm:prSet presAssocID="{1CA2BC6E-2737-4382-AE3B-9B9CDCCDBD60}" presName="sibTrans" presStyleCnt="0"/>
      <dgm:spPr/>
    </dgm:pt>
    <dgm:pt modelId="{DF0BC77D-851C-4F1B-A79B-7BCC798C87E7}" type="pres">
      <dgm:prSet presAssocID="{EF3451C8-9D0C-41AA-94F4-85599C85BF8F}" presName="compNode" presStyleCnt="0"/>
      <dgm:spPr/>
    </dgm:pt>
    <dgm:pt modelId="{4059E5C9-4089-48B4-8DA3-F6535968DBED}" type="pres">
      <dgm:prSet presAssocID="{EF3451C8-9D0C-41AA-94F4-85599C85BF8F}" presName="bgRect" presStyleLbl="bgShp" presStyleIdx="2" presStyleCnt="4"/>
      <dgm:spPr/>
    </dgm:pt>
    <dgm:pt modelId="{DDE41C5D-05DD-4715-9B2B-594AEE106D05}" type="pres">
      <dgm:prSet presAssocID="{EF3451C8-9D0C-41AA-94F4-85599C85BF8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ney"/>
        </a:ext>
      </dgm:extLst>
    </dgm:pt>
    <dgm:pt modelId="{F09A485F-5CD8-481E-AAC7-E85450AD6196}" type="pres">
      <dgm:prSet presAssocID="{EF3451C8-9D0C-41AA-94F4-85599C85BF8F}" presName="spaceRect" presStyleCnt="0"/>
      <dgm:spPr/>
    </dgm:pt>
    <dgm:pt modelId="{C22B1D85-2469-4E36-8A77-DD0004941312}" type="pres">
      <dgm:prSet presAssocID="{EF3451C8-9D0C-41AA-94F4-85599C85BF8F}" presName="parTx" presStyleLbl="revTx" presStyleIdx="2" presStyleCnt="4">
        <dgm:presLayoutVars>
          <dgm:chMax val="0"/>
          <dgm:chPref val="0"/>
        </dgm:presLayoutVars>
      </dgm:prSet>
      <dgm:spPr/>
    </dgm:pt>
    <dgm:pt modelId="{91557136-BFEC-466F-A8B8-4A63D27FD3BA}" type="pres">
      <dgm:prSet presAssocID="{6FC81BE9-111B-4252-800C-593B1DF23D97}" presName="sibTrans" presStyleCnt="0"/>
      <dgm:spPr/>
    </dgm:pt>
    <dgm:pt modelId="{B89AE731-5558-4DEC-AE45-6B0A08F8B8BF}" type="pres">
      <dgm:prSet presAssocID="{E612780C-5151-489A-8F05-B64E8838D681}" presName="compNode" presStyleCnt="0"/>
      <dgm:spPr/>
    </dgm:pt>
    <dgm:pt modelId="{7BC85760-45D3-45AD-B723-466105B80EEA}" type="pres">
      <dgm:prSet presAssocID="{E612780C-5151-489A-8F05-B64E8838D681}" presName="bgRect" presStyleLbl="bgShp" presStyleIdx="3" presStyleCnt="4"/>
      <dgm:spPr/>
    </dgm:pt>
    <dgm:pt modelId="{E020E8A5-7B91-47D6-A47E-15F210DBFD08}" type="pres">
      <dgm:prSet presAssocID="{E612780C-5151-489A-8F05-B64E8838D68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r Graph with Upward Trend"/>
        </a:ext>
      </dgm:extLst>
    </dgm:pt>
    <dgm:pt modelId="{E5683984-ABBA-48BE-A62B-888F790687A2}" type="pres">
      <dgm:prSet presAssocID="{E612780C-5151-489A-8F05-B64E8838D681}" presName="spaceRect" presStyleCnt="0"/>
      <dgm:spPr/>
    </dgm:pt>
    <dgm:pt modelId="{6FAB6D78-6447-4A45-AE31-7656DD4BD175}" type="pres">
      <dgm:prSet presAssocID="{E612780C-5151-489A-8F05-B64E8838D681}" presName="parTx" presStyleLbl="revTx" presStyleIdx="3" presStyleCnt="4">
        <dgm:presLayoutVars>
          <dgm:chMax val="0"/>
          <dgm:chPref val="0"/>
        </dgm:presLayoutVars>
      </dgm:prSet>
      <dgm:spPr/>
    </dgm:pt>
  </dgm:ptLst>
  <dgm:cxnLst>
    <dgm:cxn modelId="{8526771B-A335-43CF-8153-AB740CF06350}" type="presOf" srcId="{EA08B765-6DD8-4E73-846C-4ADFCCCBB428}" destId="{8A54D2B2-7F66-47F9-898C-865973317615}" srcOrd="0" destOrd="0" presId="urn:microsoft.com/office/officeart/2018/2/layout/IconVerticalSolidList"/>
    <dgm:cxn modelId="{EB09F822-2604-44E0-894D-85111CBEFAD7}" srcId="{EA08B765-6DD8-4E73-846C-4ADFCCCBB428}" destId="{EF3451C8-9D0C-41AA-94F4-85599C85BF8F}" srcOrd="2" destOrd="0" parTransId="{4F12FCF4-A8C0-4CDF-94AF-A02AFD919EBC}" sibTransId="{6FC81BE9-111B-4252-800C-593B1DF23D97}"/>
    <dgm:cxn modelId="{C431FA2F-B7DB-4878-BC9D-EE86819207CD}" type="presOf" srcId="{E612780C-5151-489A-8F05-B64E8838D681}" destId="{6FAB6D78-6447-4A45-AE31-7656DD4BD175}" srcOrd="0" destOrd="0" presId="urn:microsoft.com/office/officeart/2018/2/layout/IconVerticalSolidList"/>
    <dgm:cxn modelId="{0DC2D465-47EF-4945-ACC6-65607A5126FC}" type="presOf" srcId="{EF3451C8-9D0C-41AA-94F4-85599C85BF8F}" destId="{C22B1D85-2469-4E36-8A77-DD0004941312}" srcOrd="0" destOrd="0" presId="urn:microsoft.com/office/officeart/2018/2/layout/IconVerticalSolidList"/>
    <dgm:cxn modelId="{914D3479-7668-4F24-9A4E-2781E2421E39}" type="presOf" srcId="{A24473C1-72D2-4088-ACB3-03FE8FAEECC9}" destId="{69474C91-0BF7-4C29-8FB4-0BB9ED1B1086}" srcOrd="0" destOrd="0" presId="urn:microsoft.com/office/officeart/2018/2/layout/IconVerticalSolidList"/>
    <dgm:cxn modelId="{FA538797-2B81-4CDE-866A-556E1CFBC7E5}" srcId="{EA08B765-6DD8-4E73-846C-4ADFCCCBB428}" destId="{A24473C1-72D2-4088-ACB3-03FE8FAEECC9}" srcOrd="0" destOrd="0" parTransId="{3A6F1B21-55F2-4B31-85A3-A53E06651027}" sibTransId="{AF276D37-CB2D-40F0-9A7B-9BCB3BFE6B0A}"/>
    <dgm:cxn modelId="{09DD2CAE-C9CE-4314-BC4E-0462AD0989EE}" srcId="{EA08B765-6DD8-4E73-846C-4ADFCCCBB428}" destId="{E612780C-5151-489A-8F05-B64E8838D681}" srcOrd="3" destOrd="0" parTransId="{BCD29D3E-F57C-4989-8021-FD75D39413D4}" sibTransId="{C24719C8-DCD2-4D51-97E3-846CA6D89CD2}"/>
    <dgm:cxn modelId="{B10BEABD-B4A5-49C1-881F-BFA594394734}" type="presOf" srcId="{AF664E36-0236-42A9-9131-2520B61ED22E}" destId="{C780C72B-1840-4A03-86CF-2B0A6BC3FE9D}" srcOrd="0" destOrd="0" presId="urn:microsoft.com/office/officeart/2018/2/layout/IconVerticalSolidList"/>
    <dgm:cxn modelId="{1F6572CF-AD30-4870-89DA-CC8DB9E3A248}" srcId="{EA08B765-6DD8-4E73-846C-4ADFCCCBB428}" destId="{AF664E36-0236-42A9-9131-2520B61ED22E}" srcOrd="1" destOrd="0" parTransId="{E9ED526B-23BB-4F72-B9CD-31EBF3874C2B}" sibTransId="{1CA2BC6E-2737-4382-AE3B-9B9CDCCDBD60}"/>
    <dgm:cxn modelId="{9168C471-BE82-4C79-B48B-9FAC204BBD54}" type="presParOf" srcId="{8A54D2B2-7F66-47F9-898C-865973317615}" destId="{2FCE8577-C95F-4FE0-BCCE-4CBD26A460FA}" srcOrd="0" destOrd="0" presId="urn:microsoft.com/office/officeart/2018/2/layout/IconVerticalSolidList"/>
    <dgm:cxn modelId="{D84BE680-F991-4859-A29E-0E1EBE97A44C}" type="presParOf" srcId="{2FCE8577-C95F-4FE0-BCCE-4CBD26A460FA}" destId="{A4D1821A-6204-4892-8BB0-E1E1A81037B7}" srcOrd="0" destOrd="0" presId="urn:microsoft.com/office/officeart/2018/2/layout/IconVerticalSolidList"/>
    <dgm:cxn modelId="{DFFCFD57-03A7-413C-A765-06376F1237FE}" type="presParOf" srcId="{2FCE8577-C95F-4FE0-BCCE-4CBD26A460FA}" destId="{E02D3DC1-0494-477E-A4B5-E5D934F2D033}" srcOrd="1" destOrd="0" presId="urn:microsoft.com/office/officeart/2018/2/layout/IconVerticalSolidList"/>
    <dgm:cxn modelId="{D68F58FE-4D88-496E-9616-30C28F85FD26}" type="presParOf" srcId="{2FCE8577-C95F-4FE0-BCCE-4CBD26A460FA}" destId="{0B534254-C599-4A51-9D14-C91574C26D80}" srcOrd="2" destOrd="0" presId="urn:microsoft.com/office/officeart/2018/2/layout/IconVerticalSolidList"/>
    <dgm:cxn modelId="{48632868-EDA5-4C49-919B-5F5E1FD3CCEF}" type="presParOf" srcId="{2FCE8577-C95F-4FE0-BCCE-4CBD26A460FA}" destId="{69474C91-0BF7-4C29-8FB4-0BB9ED1B1086}" srcOrd="3" destOrd="0" presId="urn:microsoft.com/office/officeart/2018/2/layout/IconVerticalSolidList"/>
    <dgm:cxn modelId="{ABF4CAD6-0EDA-4607-833A-E00E67F165F1}" type="presParOf" srcId="{8A54D2B2-7F66-47F9-898C-865973317615}" destId="{62DDAA20-AFA7-4524-BA31-1040F426E2F6}" srcOrd="1" destOrd="0" presId="urn:microsoft.com/office/officeart/2018/2/layout/IconVerticalSolidList"/>
    <dgm:cxn modelId="{998BB33A-7769-4197-B6FC-B5E06046FD01}" type="presParOf" srcId="{8A54D2B2-7F66-47F9-898C-865973317615}" destId="{1B04F5E1-AD7C-474C-9273-446205AE2D77}" srcOrd="2" destOrd="0" presId="urn:microsoft.com/office/officeart/2018/2/layout/IconVerticalSolidList"/>
    <dgm:cxn modelId="{B5EF4797-2380-438F-B5CA-060FD59FB3E1}" type="presParOf" srcId="{1B04F5E1-AD7C-474C-9273-446205AE2D77}" destId="{7CD34DEA-8448-4070-A33B-19F941EBFC1F}" srcOrd="0" destOrd="0" presId="urn:microsoft.com/office/officeart/2018/2/layout/IconVerticalSolidList"/>
    <dgm:cxn modelId="{FA77EAF0-A963-43B0-A3DE-507C1BCC6837}" type="presParOf" srcId="{1B04F5E1-AD7C-474C-9273-446205AE2D77}" destId="{5F63F74F-A7CB-4224-B3E0-8970668DC975}" srcOrd="1" destOrd="0" presId="urn:microsoft.com/office/officeart/2018/2/layout/IconVerticalSolidList"/>
    <dgm:cxn modelId="{9D4F0E8E-D9A3-4C50-BDF1-A53B355F6FA9}" type="presParOf" srcId="{1B04F5E1-AD7C-474C-9273-446205AE2D77}" destId="{21AC29B6-232B-474D-B20A-A6EC28E33FE7}" srcOrd="2" destOrd="0" presId="urn:microsoft.com/office/officeart/2018/2/layout/IconVerticalSolidList"/>
    <dgm:cxn modelId="{1B918CE8-BCFF-4D23-9F75-72FB74A4D9F4}" type="presParOf" srcId="{1B04F5E1-AD7C-474C-9273-446205AE2D77}" destId="{C780C72B-1840-4A03-86CF-2B0A6BC3FE9D}" srcOrd="3" destOrd="0" presId="urn:microsoft.com/office/officeart/2018/2/layout/IconVerticalSolidList"/>
    <dgm:cxn modelId="{B90C9EF8-6FDF-40FB-927C-ED43E8DBEE3D}" type="presParOf" srcId="{8A54D2B2-7F66-47F9-898C-865973317615}" destId="{A6561CAD-AD54-45BA-BC56-BE387975F13F}" srcOrd="3" destOrd="0" presId="urn:microsoft.com/office/officeart/2018/2/layout/IconVerticalSolidList"/>
    <dgm:cxn modelId="{F54EF865-0473-48F7-85DF-D2958139E180}" type="presParOf" srcId="{8A54D2B2-7F66-47F9-898C-865973317615}" destId="{DF0BC77D-851C-4F1B-A79B-7BCC798C87E7}" srcOrd="4" destOrd="0" presId="urn:microsoft.com/office/officeart/2018/2/layout/IconVerticalSolidList"/>
    <dgm:cxn modelId="{4CA6C5FA-4FEF-4512-81FE-CF28C49F3175}" type="presParOf" srcId="{DF0BC77D-851C-4F1B-A79B-7BCC798C87E7}" destId="{4059E5C9-4089-48B4-8DA3-F6535968DBED}" srcOrd="0" destOrd="0" presId="urn:microsoft.com/office/officeart/2018/2/layout/IconVerticalSolidList"/>
    <dgm:cxn modelId="{6AEB72DC-81ED-465B-A5D8-1949D56DE876}" type="presParOf" srcId="{DF0BC77D-851C-4F1B-A79B-7BCC798C87E7}" destId="{DDE41C5D-05DD-4715-9B2B-594AEE106D05}" srcOrd="1" destOrd="0" presId="urn:microsoft.com/office/officeart/2018/2/layout/IconVerticalSolidList"/>
    <dgm:cxn modelId="{5C4011AC-8F74-4576-9669-A31A159C29F2}" type="presParOf" srcId="{DF0BC77D-851C-4F1B-A79B-7BCC798C87E7}" destId="{F09A485F-5CD8-481E-AAC7-E85450AD6196}" srcOrd="2" destOrd="0" presId="urn:microsoft.com/office/officeart/2018/2/layout/IconVerticalSolidList"/>
    <dgm:cxn modelId="{42AC8A08-37E2-4397-A864-8C581918B53C}" type="presParOf" srcId="{DF0BC77D-851C-4F1B-A79B-7BCC798C87E7}" destId="{C22B1D85-2469-4E36-8A77-DD0004941312}" srcOrd="3" destOrd="0" presId="urn:microsoft.com/office/officeart/2018/2/layout/IconVerticalSolidList"/>
    <dgm:cxn modelId="{EA64326A-2752-439A-BB0C-CB5D51EE9C30}" type="presParOf" srcId="{8A54D2B2-7F66-47F9-898C-865973317615}" destId="{91557136-BFEC-466F-A8B8-4A63D27FD3BA}" srcOrd="5" destOrd="0" presId="urn:microsoft.com/office/officeart/2018/2/layout/IconVerticalSolidList"/>
    <dgm:cxn modelId="{3AC15BD6-16AB-42B2-B241-8C6971A990BE}" type="presParOf" srcId="{8A54D2B2-7F66-47F9-898C-865973317615}" destId="{B89AE731-5558-4DEC-AE45-6B0A08F8B8BF}" srcOrd="6" destOrd="0" presId="urn:microsoft.com/office/officeart/2018/2/layout/IconVerticalSolidList"/>
    <dgm:cxn modelId="{93FE8B6A-E39F-499B-80F7-494C9E25B7D9}" type="presParOf" srcId="{B89AE731-5558-4DEC-AE45-6B0A08F8B8BF}" destId="{7BC85760-45D3-45AD-B723-466105B80EEA}" srcOrd="0" destOrd="0" presId="urn:microsoft.com/office/officeart/2018/2/layout/IconVerticalSolidList"/>
    <dgm:cxn modelId="{F387AE9C-76C3-4CBF-9DB3-40245D045711}" type="presParOf" srcId="{B89AE731-5558-4DEC-AE45-6B0A08F8B8BF}" destId="{E020E8A5-7B91-47D6-A47E-15F210DBFD08}" srcOrd="1" destOrd="0" presId="urn:microsoft.com/office/officeart/2018/2/layout/IconVerticalSolidList"/>
    <dgm:cxn modelId="{86C6517F-B526-47D2-94D6-B5FF2B1100AE}" type="presParOf" srcId="{B89AE731-5558-4DEC-AE45-6B0A08F8B8BF}" destId="{E5683984-ABBA-48BE-A62B-888F790687A2}" srcOrd="2" destOrd="0" presId="urn:microsoft.com/office/officeart/2018/2/layout/IconVerticalSolidList"/>
    <dgm:cxn modelId="{480D0182-84A6-4D21-A878-CFDACEE27914}" type="presParOf" srcId="{B89AE731-5558-4DEC-AE45-6B0A08F8B8BF}" destId="{6FAB6D78-6447-4A45-AE31-7656DD4BD17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E850358-1F84-447A-A9F4-3735B4CFCA7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0451FC6-34DF-49D6-86E7-9B58E895FE25}">
      <dgm:prSet/>
      <dgm:spPr/>
      <dgm:t>
        <a:bodyPr/>
        <a:lstStyle/>
        <a:p>
          <a:r>
            <a:rPr lang="en-GB" dirty="0"/>
            <a:t>Patient-Centred Care:</a:t>
          </a:r>
          <a:endParaRPr lang="en-US" dirty="0"/>
        </a:p>
      </dgm:t>
    </dgm:pt>
    <dgm:pt modelId="{D3746676-8453-4372-BA1B-0FDAA89AD0C6}" type="parTrans" cxnId="{765ADBBC-C04A-430C-B3CA-4AC5CBF8306C}">
      <dgm:prSet/>
      <dgm:spPr/>
      <dgm:t>
        <a:bodyPr/>
        <a:lstStyle/>
        <a:p>
          <a:endParaRPr lang="en-US"/>
        </a:p>
      </dgm:t>
    </dgm:pt>
    <dgm:pt modelId="{F9F792D5-970A-4A49-958B-0DFCE544742A}" type="sibTrans" cxnId="{765ADBBC-C04A-430C-B3CA-4AC5CBF8306C}">
      <dgm:prSet/>
      <dgm:spPr/>
      <dgm:t>
        <a:bodyPr/>
        <a:lstStyle/>
        <a:p>
          <a:endParaRPr lang="en-US"/>
        </a:p>
      </dgm:t>
    </dgm:pt>
    <dgm:pt modelId="{B015C501-6974-4674-8AE0-B58C8BCAD26D}">
      <dgm:prSet/>
      <dgm:spPr/>
      <dgm:t>
        <a:bodyPr/>
        <a:lstStyle/>
        <a:p>
          <a:r>
            <a:rPr lang="en-GB"/>
            <a:t>Preventive Care:</a:t>
          </a:r>
          <a:endParaRPr lang="en-US"/>
        </a:p>
      </dgm:t>
    </dgm:pt>
    <dgm:pt modelId="{B7585662-48EF-4DA6-8892-4A23EC8E4A08}" type="parTrans" cxnId="{F4AF47AD-AB14-4F59-B32B-27BAA7B4C571}">
      <dgm:prSet/>
      <dgm:spPr/>
      <dgm:t>
        <a:bodyPr/>
        <a:lstStyle/>
        <a:p>
          <a:endParaRPr lang="en-US"/>
        </a:p>
      </dgm:t>
    </dgm:pt>
    <dgm:pt modelId="{F3D1231C-9E3C-4970-AF37-157F6FEF8736}" type="sibTrans" cxnId="{F4AF47AD-AB14-4F59-B32B-27BAA7B4C571}">
      <dgm:prSet/>
      <dgm:spPr/>
      <dgm:t>
        <a:bodyPr/>
        <a:lstStyle/>
        <a:p>
          <a:endParaRPr lang="en-US"/>
        </a:p>
      </dgm:t>
    </dgm:pt>
    <dgm:pt modelId="{72ABCAFD-6043-45BF-83DE-7DD4852BDD2D}">
      <dgm:prSet/>
      <dgm:spPr/>
      <dgm:t>
        <a:bodyPr/>
        <a:lstStyle/>
        <a:p>
          <a:r>
            <a:rPr lang="en-GB" dirty="0"/>
            <a:t>Technology and Innovation:</a:t>
          </a:r>
          <a:endParaRPr lang="en-US" dirty="0"/>
        </a:p>
      </dgm:t>
    </dgm:pt>
    <dgm:pt modelId="{624EFE1E-7F0F-4679-A356-C13CDE213F85}" type="parTrans" cxnId="{46B3F294-4EC7-4D7D-A812-534371B13260}">
      <dgm:prSet/>
      <dgm:spPr/>
      <dgm:t>
        <a:bodyPr/>
        <a:lstStyle/>
        <a:p>
          <a:endParaRPr lang="en-US"/>
        </a:p>
      </dgm:t>
    </dgm:pt>
    <dgm:pt modelId="{4AC83277-7793-4FEB-83A8-D945CA2F4B0F}" type="sibTrans" cxnId="{46B3F294-4EC7-4D7D-A812-534371B13260}">
      <dgm:prSet/>
      <dgm:spPr/>
      <dgm:t>
        <a:bodyPr/>
        <a:lstStyle/>
        <a:p>
          <a:endParaRPr lang="en-US"/>
        </a:p>
      </dgm:t>
    </dgm:pt>
    <dgm:pt modelId="{2F1CD166-B215-4099-845D-B8A8FBAE698B}">
      <dgm:prSet/>
      <dgm:spPr/>
      <dgm:t>
        <a:bodyPr/>
        <a:lstStyle/>
        <a:p>
          <a:r>
            <a:rPr lang="en-GB"/>
            <a:t>Community Engagement:</a:t>
          </a:r>
          <a:endParaRPr lang="en-US"/>
        </a:p>
      </dgm:t>
    </dgm:pt>
    <dgm:pt modelId="{48CCA4E8-DEF9-4C0D-84E6-F8DE72874997}" type="parTrans" cxnId="{17BF4289-E421-407F-88D6-2E7F455163C4}">
      <dgm:prSet/>
      <dgm:spPr/>
      <dgm:t>
        <a:bodyPr/>
        <a:lstStyle/>
        <a:p>
          <a:endParaRPr lang="en-US"/>
        </a:p>
      </dgm:t>
    </dgm:pt>
    <dgm:pt modelId="{064C4F7F-99A5-4155-B330-CE3A37303877}" type="sibTrans" cxnId="{17BF4289-E421-407F-88D6-2E7F455163C4}">
      <dgm:prSet/>
      <dgm:spPr/>
      <dgm:t>
        <a:bodyPr/>
        <a:lstStyle/>
        <a:p>
          <a:endParaRPr lang="en-US"/>
        </a:p>
      </dgm:t>
    </dgm:pt>
    <dgm:pt modelId="{4BFDFF58-5672-4704-9747-F1D70276E6E1}">
      <dgm:prSet/>
      <dgm:spPr/>
      <dgm:t>
        <a:bodyPr/>
        <a:lstStyle/>
        <a:p>
          <a:r>
            <a:rPr lang="en-GB"/>
            <a:t>Population Health Management:</a:t>
          </a:r>
          <a:endParaRPr lang="en-US"/>
        </a:p>
      </dgm:t>
    </dgm:pt>
    <dgm:pt modelId="{623CDBD6-0ADC-4A3D-85C8-C635972B3ABE}" type="parTrans" cxnId="{18530123-6AF0-4889-B49E-925480AAFCD0}">
      <dgm:prSet/>
      <dgm:spPr/>
      <dgm:t>
        <a:bodyPr/>
        <a:lstStyle/>
        <a:p>
          <a:endParaRPr lang="en-US"/>
        </a:p>
      </dgm:t>
    </dgm:pt>
    <dgm:pt modelId="{40B5C104-47EB-4CC5-AB27-B7D55D0B68FA}" type="sibTrans" cxnId="{18530123-6AF0-4889-B49E-925480AAFCD0}">
      <dgm:prSet/>
      <dgm:spPr/>
      <dgm:t>
        <a:bodyPr/>
        <a:lstStyle/>
        <a:p>
          <a:endParaRPr lang="en-US"/>
        </a:p>
      </dgm:t>
    </dgm:pt>
    <dgm:pt modelId="{BE96A7E1-C590-4989-BCC0-8248A3BB060F}" type="pres">
      <dgm:prSet presAssocID="{CE850358-1F84-447A-A9F4-3735B4CFCA78}" presName="diagram" presStyleCnt="0">
        <dgm:presLayoutVars>
          <dgm:dir/>
          <dgm:resizeHandles val="exact"/>
        </dgm:presLayoutVars>
      </dgm:prSet>
      <dgm:spPr/>
    </dgm:pt>
    <dgm:pt modelId="{46D9BFFE-5524-4319-BF9D-88E11BE37069}" type="pres">
      <dgm:prSet presAssocID="{90451FC6-34DF-49D6-86E7-9B58E895FE25}" presName="node" presStyleLbl="node1" presStyleIdx="0" presStyleCnt="5">
        <dgm:presLayoutVars>
          <dgm:bulletEnabled val="1"/>
        </dgm:presLayoutVars>
      </dgm:prSet>
      <dgm:spPr/>
    </dgm:pt>
    <dgm:pt modelId="{99E3F287-F314-44B3-8194-1107AC645483}" type="pres">
      <dgm:prSet presAssocID="{F9F792D5-970A-4A49-958B-0DFCE544742A}" presName="sibTrans" presStyleCnt="0"/>
      <dgm:spPr/>
    </dgm:pt>
    <dgm:pt modelId="{82A7FDF6-7293-4AAE-87FE-F9522E870CA1}" type="pres">
      <dgm:prSet presAssocID="{B015C501-6974-4674-8AE0-B58C8BCAD26D}" presName="node" presStyleLbl="node1" presStyleIdx="1" presStyleCnt="5">
        <dgm:presLayoutVars>
          <dgm:bulletEnabled val="1"/>
        </dgm:presLayoutVars>
      </dgm:prSet>
      <dgm:spPr/>
    </dgm:pt>
    <dgm:pt modelId="{D45BF1C6-5B79-4436-815B-CF882BA66511}" type="pres">
      <dgm:prSet presAssocID="{F3D1231C-9E3C-4970-AF37-157F6FEF8736}" presName="sibTrans" presStyleCnt="0"/>
      <dgm:spPr/>
    </dgm:pt>
    <dgm:pt modelId="{4AD9D163-B7F5-4FF2-B2F4-451BB071CF2C}" type="pres">
      <dgm:prSet presAssocID="{72ABCAFD-6043-45BF-83DE-7DD4852BDD2D}" presName="node" presStyleLbl="node1" presStyleIdx="2" presStyleCnt="5">
        <dgm:presLayoutVars>
          <dgm:bulletEnabled val="1"/>
        </dgm:presLayoutVars>
      </dgm:prSet>
      <dgm:spPr/>
    </dgm:pt>
    <dgm:pt modelId="{BAF4DB21-9A46-4420-B2E0-C9D8D2A5A2FE}" type="pres">
      <dgm:prSet presAssocID="{4AC83277-7793-4FEB-83A8-D945CA2F4B0F}" presName="sibTrans" presStyleCnt="0"/>
      <dgm:spPr/>
    </dgm:pt>
    <dgm:pt modelId="{91EBEC4B-3C08-40CD-8A82-AB8045205DFD}" type="pres">
      <dgm:prSet presAssocID="{2F1CD166-B215-4099-845D-B8A8FBAE698B}" presName="node" presStyleLbl="node1" presStyleIdx="3" presStyleCnt="5">
        <dgm:presLayoutVars>
          <dgm:bulletEnabled val="1"/>
        </dgm:presLayoutVars>
      </dgm:prSet>
      <dgm:spPr/>
    </dgm:pt>
    <dgm:pt modelId="{73368E67-C945-4561-B4BF-B6D181E7F8C4}" type="pres">
      <dgm:prSet presAssocID="{064C4F7F-99A5-4155-B330-CE3A37303877}" presName="sibTrans" presStyleCnt="0"/>
      <dgm:spPr/>
    </dgm:pt>
    <dgm:pt modelId="{EF779E6B-3E8C-4122-8B5D-42E2BFD2A603}" type="pres">
      <dgm:prSet presAssocID="{4BFDFF58-5672-4704-9747-F1D70276E6E1}" presName="node" presStyleLbl="node1" presStyleIdx="4" presStyleCnt="5">
        <dgm:presLayoutVars>
          <dgm:bulletEnabled val="1"/>
        </dgm:presLayoutVars>
      </dgm:prSet>
      <dgm:spPr/>
    </dgm:pt>
  </dgm:ptLst>
  <dgm:cxnLst>
    <dgm:cxn modelId="{8597FA0A-4635-4821-84BE-BA38790B68A1}" type="presOf" srcId="{90451FC6-34DF-49D6-86E7-9B58E895FE25}" destId="{46D9BFFE-5524-4319-BF9D-88E11BE37069}" srcOrd="0" destOrd="0" presId="urn:microsoft.com/office/officeart/2005/8/layout/default"/>
    <dgm:cxn modelId="{DD4C4C0F-D2E2-42AA-A910-7A1A891FF00C}" type="presOf" srcId="{72ABCAFD-6043-45BF-83DE-7DD4852BDD2D}" destId="{4AD9D163-B7F5-4FF2-B2F4-451BB071CF2C}" srcOrd="0" destOrd="0" presId="urn:microsoft.com/office/officeart/2005/8/layout/default"/>
    <dgm:cxn modelId="{18530123-6AF0-4889-B49E-925480AAFCD0}" srcId="{CE850358-1F84-447A-A9F4-3735B4CFCA78}" destId="{4BFDFF58-5672-4704-9747-F1D70276E6E1}" srcOrd="4" destOrd="0" parTransId="{623CDBD6-0ADC-4A3D-85C8-C635972B3ABE}" sibTransId="{40B5C104-47EB-4CC5-AB27-B7D55D0B68FA}"/>
    <dgm:cxn modelId="{0F341D65-F356-424B-A5A0-415D0EABAEC2}" type="presOf" srcId="{2F1CD166-B215-4099-845D-B8A8FBAE698B}" destId="{91EBEC4B-3C08-40CD-8A82-AB8045205DFD}" srcOrd="0" destOrd="0" presId="urn:microsoft.com/office/officeart/2005/8/layout/default"/>
    <dgm:cxn modelId="{17BF4289-E421-407F-88D6-2E7F455163C4}" srcId="{CE850358-1F84-447A-A9F4-3735B4CFCA78}" destId="{2F1CD166-B215-4099-845D-B8A8FBAE698B}" srcOrd="3" destOrd="0" parTransId="{48CCA4E8-DEF9-4C0D-84E6-F8DE72874997}" sibTransId="{064C4F7F-99A5-4155-B330-CE3A37303877}"/>
    <dgm:cxn modelId="{46B3F294-4EC7-4D7D-A812-534371B13260}" srcId="{CE850358-1F84-447A-A9F4-3735B4CFCA78}" destId="{72ABCAFD-6043-45BF-83DE-7DD4852BDD2D}" srcOrd="2" destOrd="0" parTransId="{624EFE1E-7F0F-4679-A356-C13CDE213F85}" sibTransId="{4AC83277-7793-4FEB-83A8-D945CA2F4B0F}"/>
    <dgm:cxn modelId="{F4AF47AD-AB14-4F59-B32B-27BAA7B4C571}" srcId="{CE850358-1F84-447A-A9F4-3735B4CFCA78}" destId="{B015C501-6974-4674-8AE0-B58C8BCAD26D}" srcOrd="1" destOrd="0" parTransId="{B7585662-48EF-4DA6-8892-4A23EC8E4A08}" sibTransId="{F3D1231C-9E3C-4970-AF37-157F6FEF8736}"/>
    <dgm:cxn modelId="{765ADBBC-C04A-430C-B3CA-4AC5CBF8306C}" srcId="{CE850358-1F84-447A-A9F4-3735B4CFCA78}" destId="{90451FC6-34DF-49D6-86E7-9B58E895FE25}" srcOrd="0" destOrd="0" parTransId="{D3746676-8453-4372-BA1B-0FDAA89AD0C6}" sibTransId="{F9F792D5-970A-4A49-958B-0DFCE544742A}"/>
    <dgm:cxn modelId="{E26A0DBF-20BE-41BD-963D-FD049EA8CAB5}" type="presOf" srcId="{B015C501-6974-4674-8AE0-B58C8BCAD26D}" destId="{82A7FDF6-7293-4AAE-87FE-F9522E870CA1}" srcOrd="0" destOrd="0" presId="urn:microsoft.com/office/officeart/2005/8/layout/default"/>
    <dgm:cxn modelId="{6F75C7C4-B753-42C3-B1EA-9DC3E5A45AE9}" type="presOf" srcId="{CE850358-1F84-447A-A9F4-3735B4CFCA78}" destId="{BE96A7E1-C590-4989-BCC0-8248A3BB060F}" srcOrd="0" destOrd="0" presId="urn:microsoft.com/office/officeart/2005/8/layout/default"/>
    <dgm:cxn modelId="{81600CE6-A1B7-4AC0-94EC-2CB2A1561302}" type="presOf" srcId="{4BFDFF58-5672-4704-9747-F1D70276E6E1}" destId="{EF779E6B-3E8C-4122-8B5D-42E2BFD2A603}" srcOrd="0" destOrd="0" presId="urn:microsoft.com/office/officeart/2005/8/layout/default"/>
    <dgm:cxn modelId="{2A217FE1-36C5-4C10-887D-FF4FDF79AEC4}" type="presParOf" srcId="{BE96A7E1-C590-4989-BCC0-8248A3BB060F}" destId="{46D9BFFE-5524-4319-BF9D-88E11BE37069}" srcOrd="0" destOrd="0" presId="urn:microsoft.com/office/officeart/2005/8/layout/default"/>
    <dgm:cxn modelId="{0D546F7A-8A1C-4CD4-BFAF-30B431CB6CCD}" type="presParOf" srcId="{BE96A7E1-C590-4989-BCC0-8248A3BB060F}" destId="{99E3F287-F314-44B3-8194-1107AC645483}" srcOrd="1" destOrd="0" presId="urn:microsoft.com/office/officeart/2005/8/layout/default"/>
    <dgm:cxn modelId="{D0DA3104-F589-4BC0-BF87-64BA8AABC5D3}" type="presParOf" srcId="{BE96A7E1-C590-4989-BCC0-8248A3BB060F}" destId="{82A7FDF6-7293-4AAE-87FE-F9522E870CA1}" srcOrd="2" destOrd="0" presId="urn:microsoft.com/office/officeart/2005/8/layout/default"/>
    <dgm:cxn modelId="{645E1844-6929-4032-9DB9-979B0B42733B}" type="presParOf" srcId="{BE96A7E1-C590-4989-BCC0-8248A3BB060F}" destId="{D45BF1C6-5B79-4436-815B-CF882BA66511}" srcOrd="3" destOrd="0" presId="urn:microsoft.com/office/officeart/2005/8/layout/default"/>
    <dgm:cxn modelId="{2403F4CA-9624-4DA6-B0C5-DB5A1D13DC3A}" type="presParOf" srcId="{BE96A7E1-C590-4989-BCC0-8248A3BB060F}" destId="{4AD9D163-B7F5-4FF2-B2F4-451BB071CF2C}" srcOrd="4" destOrd="0" presId="urn:microsoft.com/office/officeart/2005/8/layout/default"/>
    <dgm:cxn modelId="{61FB3BD9-E66B-437F-9FDE-6632E0760124}" type="presParOf" srcId="{BE96A7E1-C590-4989-BCC0-8248A3BB060F}" destId="{BAF4DB21-9A46-4420-B2E0-C9D8D2A5A2FE}" srcOrd="5" destOrd="0" presId="urn:microsoft.com/office/officeart/2005/8/layout/default"/>
    <dgm:cxn modelId="{9E17C4A6-D6CA-4053-B52E-44690BA55B2A}" type="presParOf" srcId="{BE96A7E1-C590-4989-BCC0-8248A3BB060F}" destId="{91EBEC4B-3C08-40CD-8A82-AB8045205DFD}" srcOrd="6" destOrd="0" presId="urn:microsoft.com/office/officeart/2005/8/layout/default"/>
    <dgm:cxn modelId="{5C574AAA-4A6A-4EA3-AE67-71573B0E2112}" type="presParOf" srcId="{BE96A7E1-C590-4989-BCC0-8248A3BB060F}" destId="{73368E67-C945-4561-B4BF-B6D181E7F8C4}" srcOrd="7" destOrd="0" presId="urn:microsoft.com/office/officeart/2005/8/layout/default"/>
    <dgm:cxn modelId="{C5A6536D-C9CF-4D91-8856-C86435B01767}" type="presParOf" srcId="{BE96A7E1-C590-4989-BCC0-8248A3BB060F}" destId="{EF779E6B-3E8C-4122-8B5D-42E2BFD2A60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A1EEF-0022-491C-BC1A-8BFF03EF1E25}">
      <dsp:nvSpPr>
        <dsp:cNvPr id="0" name=""/>
        <dsp:cNvSpPr/>
      </dsp:nvSpPr>
      <dsp:spPr>
        <a:xfrm>
          <a:off x="430882" y="288"/>
          <a:ext cx="1001496" cy="1001496"/>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52C988-1D9E-4C02-9ECD-BE9450044D9A}">
      <dsp:nvSpPr>
        <dsp:cNvPr id="0" name=""/>
        <dsp:cNvSpPr/>
      </dsp:nvSpPr>
      <dsp:spPr>
        <a:xfrm>
          <a:off x="644316" y="213721"/>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1DE059-520B-49D8-872D-B638503AF1AA}">
      <dsp:nvSpPr>
        <dsp:cNvPr id="0" name=""/>
        <dsp:cNvSpPr/>
      </dsp:nvSpPr>
      <dsp:spPr>
        <a:xfrm>
          <a:off x="110732"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The concept of Value </a:t>
          </a:r>
          <a:endParaRPr lang="en-US" sz="1400" kern="1200"/>
        </a:p>
      </dsp:txBody>
      <dsp:txXfrm>
        <a:off x="110732" y="1313725"/>
        <a:ext cx="1641796" cy="656718"/>
      </dsp:txXfrm>
    </dsp:sp>
    <dsp:sp modelId="{8B668D90-2068-4BC6-931C-D7828028D602}">
      <dsp:nvSpPr>
        <dsp:cNvPr id="0" name=""/>
        <dsp:cNvSpPr/>
      </dsp:nvSpPr>
      <dsp:spPr>
        <a:xfrm>
          <a:off x="2359993" y="288"/>
          <a:ext cx="1001496" cy="1001496"/>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9598D-3D8B-463C-B53C-D72FFC72C8AC}">
      <dsp:nvSpPr>
        <dsp:cNvPr id="0" name=""/>
        <dsp:cNvSpPr/>
      </dsp:nvSpPr>
      <dsp:spPr>
        <a:xfrm>
          <a:off x="2573427" y="213721"/>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CBF16E-190E-4CF8-9103-36BDE15521FF}">
      <dsp:nvSpPr>
        <dsp:cNvPr id="0" name=""/>
        <dsp:cNvSpPr/>
      </dsp:nvSpPr>
      <dsp:spPr>
        <a:xfrm>
          <a:off x="2039843"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The concept of Value Creation </a:t>
          </a:r>
          <a:endParaRPr lang="en-US" sz="1400" kern="1200"/>
        </a:p>
      </dsp:txBody>
      <dsp:txXfrm>
        <a:off x="2039843" y="1313725"/>
        <a:ext cx="1641796" cy="656718"/>
      </dsp:txXfrm>
    </dsp:sp>
    <dsp:sp modelId="{C3EB34FD-75FB-4D8D-B419-55F2C43003C2}">
      <dsp:nvSpPr>
        <dsp:cNvPr id="0" name=""/>
        <dsp:cNvSpPr/>
      </dsp:nvSpPr>
      <dsp:spPr>
        <a:xfrm>
          <a:off x="4289105" y="288"/>
          <a:ext cx="1001496" cy="1001496"/>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A3FF9-0A4F-48F7-8443-945679546F0F}">
      <dsp:nvSpPr>
        <dsp:cNvPr id="0" name=""/>
        <dsp:cNvSpPr/>
      </dsp:nvSpPr>
      <dsp:spPr>
        <a:xfrm>
          <a:off x="4502538" y="213721"/>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A0EAE1-6FF5-4324-A6B1-AAFFA4EDBC01}">
      <dsp:nvSpPr>
        <dsp:cNvPr id="0" name=""/>
        <dsp:cNvSpPr/>
      </dsp:nvSpPr>
      <dsp:spPr>
        <a:xfrm>
          <a:off x="3968954"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Value in Theory and Practice </a:t>
          </a:r>
          <a:endParaRPr lang="en-US" sz="1400" kern="1200"/>
        </a:p>
      </dsp:txBody>
      <dsp:txXfrm>
        <a:off x="3968954" y="1313725"/>
        <a:ext cx="1641796" cy="656718"/>
      </dsp:txXfrm>
    </dsp:sp>
    <dsp:sp modelId="{4138F619-BDE8-4AD9-830E-F1E6B3755F32}">
      <dsp:nvSpPr>
        <dsp:cNvPr id="0" name=""/>
        <dsp:cNvSpPr/>
      </dsp:nvSpPr>
      <dsp:spPr>
        <a:xfrm>
          <a:off x="1395438" y="2380893"/>
          <a:ext cx="1001496" cy="1001496"/>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3BD2C9-15EF-4DBB-B2E0-0AD392CACEF2}">
      <dsp:nvSpPr>
        <dsp:cNvPr id="0" name=""/>
        <dsp:cNvSpPr/>
      </dsp:nvSpPr>
      <dsp:spPr>
        <a:xfrm>
          <a:off x="1608871" y="2594327"/>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FA8C70-465B-48E2-A166-CBBB8EE314C8}">
      <dsp:nvSpPr>
        <dsp:cNvPr id="0" name=""/>
        <dsp:cNvSpPr/>
      </dsp:nvSpPr>
      <dsp:spPr>
        <a:xfrm>
          <a:off x="1075287"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Existing challenges within Health and Social Care</a:t>
          </a:r>
          <a:endParaRPr lang="en-US" sz="1400" kern="1200"/>
        </a:p>
      </dsp:txBody>
      <dsp:txXfrm>
        <a:off x="1075287" y="3694331"/>
        <a:ext cx="1641796" cy="656718"/>
      </dsp:txXfrm>
    </dsp:sp>
    <dsp:sp modelId="{277EF0CC-C30F-48F0-B230-BB7ABBE61041}">
      <dsp:nvSpPr>
        <dsp:cNvPr id="0" name=""/>
        <dsp:cNvSpPr/>
      </dsp:nvSpPr>
      <dsp:spPr>
        <a:xfrm>
          <a:off x="3324549" y="2380893"/>
          <a:ext cx="1001496" cy="1001496"/>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1AA4F0-B4AF-4C2B-8A23-90DA888D0C3A}">
      <dsp:nvSpPr>
        <dsp:cNvPr id="0" name=""/>
        <dsp:cNvSpPr/>
      </dsp:nvSpPr>
      <dsp:spPr>
        <a:xfrm>
          <a:off x="3537983" y="2594327"/>
          <a:ext cx="574628" cy="5746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B0EF02-E68E-4620-B0CF-DF85974B9B85}">
      <dsp:nvSpPr>
        <dsp:cNvPr id="0" name=""/>
        <dsp:cNvSpPr/>
      </dsp:nvSpPr>
      <dsp:spPr>
        <a:xfrm>
          <a:off x="3004399"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Innovation within Health and Social Care </a:t>
          </a:r>
          <a:endParaRPr lang="en-US" sz="1400" kern="1200"/>
        </a:p>
      </dsp:txBody>
      <dsp:txXfrm>
        <a:off x="3004399" y="3694331"/>
        <a:ext cx="1641796" cy="656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BCC961-990C-4338-A175-685DD375E176}">
      <dsp:nvSpPr>
        <dsp:cNvPr id="0" name=""/>
        <dsp:cNvSpPr/>
      </dsp:nvSpPr>
      <dsp:spPr>
        <a:xfrm>
          <a:off x="0" y="78669"/>
          <a:ext cx="10515600"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Value Creation is the process of turning labour and resources into something that meets the needs of others: </a:t>
          </a:r>
          <a:endParaRPr lang="en-US" sz="2500" kern="1200"/>
        </a:p>
      </dsp:txBody>
      <dsp:txXfrm>
        <a:off x="48547" y="127216"/>
        <a:ext cx="10418506" cy="897406"/>
      </dsp:txXfrm>
    </dsp:sp>
    <dsp:sp modelId="{69F3910E-72EF-44AF-BC72-5548F51F727B}">
      <dsp:nvSpPr>
        <dsp:cNvPr id="0" name=""/>
        <dsp:cNvSpPr/>
      </dsp:nvSpPr>
      <dsp:spPr>
        <a:xfrm>
          <a:off x="0" y="1145169"/>
          <a:ext cx="10515600" cy="99450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Food: Farming, Fast Food and Restaurants  </a:t>
          </a:r>
          <a:endParaRPr lang="en-US" sz="2500" kern="1200"/>
        </a:p>
      </dsp:txBody>
      <dsp:txXfrm>
        <a:off x="48547" y="1193716"/>
        <a:ext cx="10418506" cy="897406"/>
      </dsp:txXfrm>
    </dsp:sp>
    <dsp:sp modelId="{6EC0791F-20EE-4FB4-8E5D-FB4126411B45}">
      <dsp:nvSpPr>
        <dsp:cNvPr id="0" name=""/>
        <dsp:cNvSpPr/>
      </dsp:nvSpPr>
      <dsp:spPr>
        <a:xfrm>
          <a:off x="0" y="2211669"/>
          <a:ext cx="10515600" cy="99450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Buildings: Housing, Recreational Centres</a:t>
          </a:r>
          <a:endParaRPr lang="en-US" sz="2500" kern="1200" dirty="0"/>
        </a:p>
      </dsp:txBody>
      <dsp:txXfrm>
        <a:off x="48547" y="2260216"/>
        <a:ext cx="10418506" cy="897406"/>
      </dsp:txXfrm>
    </dsp:sp>
    <dsp:sp modelId="{CF3BAEF5-BE32-47AF-B8FA-164F0D3D9761}">
      <dsp:nvSpPr>
        <dsp:cNvPr id="0" name=""/>
        <dsp:cNvSpPr/>
      </dsp:nvSpPr>
      <dsp:spPr>
        <a:xfrm>
          <a:off x="0" y="3278169"/>
          <a:ext cx="10515600" cy="9945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Infrastructure (systems): National Health Service, Public Transport</a:t>
          </a:r>
          <a:endParaRPr lang="en-US" sz="2500" kern="1200" dirty="0"/>
        </a:p>
      </dsp:txBody>
      <dsp:txXfrm>
        <a:off x="48547" y="3326716"/>
        <a:ext cx="10418506" cy="897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EA7C99-6991-481F-A97D-98DCA1AD7E5F}">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8226C-8FD9-4E70-B356-D855449BDD1B}">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EBE99D-588F-4282-9E0F-C7530ADE774B}">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Economic Value Theory</a:t>
          </a:r>
          <a:endParaRPr lang="en-US" sz="2500" kern="1200"/>
        </a:p>
      </dsp:txBody>
      <dsp:txXfrm>
        <a:off x="1435590" y="531"/>
        <a:ext cx="9080009" cy="1242935"/>
      </dsp:txXfrm>
    </dsp:sp>
    <dsp:sp modelId="{610397CD-9767-46F2-AC85-63CA346CCF3B}">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D30831-8B60-4D4A-816B-63D2FA5D9EF4}">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673825-4A24-4BC4-BB47-CA2E69FF42E1}">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Business and Management Theory:</a:t>
          </a:r>
          <a:endParaRPr lang="en-US" sz="2500" kern="1200"/>
        </a:p>
      </dsp:txBody>
      <dsp:txXfrm>
        <a:off x="1435590" y="1554201"/>
        <a:ext cx="9080009" cy="1242935"/>
      </dsp:txXfrm>
    </dsp:sp>
    <dsp:sp modelId="{D8EA0F9F-3FAF-4ADA-946C-2788EF0DCBD0}">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38B735-9131-4F34-99D6-FE64B01DCF1C}">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B3E1C5-610D-4354-9E9C-29185AD3C586}">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Stakeholder Theory</a:t>
          </a:r>
          <a:endParaRPr lang="en-US" sz="2500" kern="1200"/>
        </a:p>
      </dsp:txBody>
      <dsp:txXfrm>
        <a:off x="1435590" y="3107870"/>
        <a:ext cx="9080009" cy="1242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E8249-01E5-476E-8B6F-77BD2BA42A8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57413E-2181-481E-ACD6-1E6D25B6CAE1}">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9C1282-17EE-45B4-A6AD-84A007438767}">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66800">
            <a:lnSpc>
              <a:spcPct val="90000"/>
            </a:lnSpc>
            <a:spcBef>
              <a:spcPct val="0"/>
            </a:spcBef>
            <a:spcAft>
              <a:spcPct val="35000"/>
            </a:spcAft>
            <a:buNone/>
          </a:pPr>
          <a:r>
            <a:rPr lang="en-GB" sz="2400" kern="1200"/>
            <a:t>The National Health Services provides “free” health care at the point of delivery. However, there are exemptions, such as dentistry work. </a:t>
          </a:r>
          <a:endParaRPr lang="en-US" sz="2400" kern="1200"/>
        </a:p>
      </dsp:txBody>
      <dsp:txXfrm>
        <a:off x="1437631" y="531"/>
        <a:ext cx="9077968" cy="1244702"/>
      </dsp:txXfrm>
    </dsp:sp>
    <dsp:sp modelId="{426A02FA-770A-4F2C-A3E5-46652211A9FC}">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1E5332-B298-4865-A5FB-A9FABA6EE62D}">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5709A6-09BC-4FAD-A6CD-04D011B2CB3B}">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66800">
            <a:lnSpc>
              <a:spcPct val="90000"/>
            </a:lnSpc>
            <a:spcBef>
              <a:spcPct val="0"/>
            </a:spcBef>
            <a:spcAft>
              <a:spcPct val="35000"/>
            </a:spcAft>
            <a:buNone/>
          </a:pPr>
          <a:r>
            <a:rPr lang="en-GB" sz="2400" kern="1200"/>
            <a:t>Private Health Care requires payment for treatment either direct or payment plan. </a:t>
          </a:r>
          <a:endParaRPr lang="en-US" sz="2400" kern="1200"/>
        </a:p>
      </dsp:txBody>
      <dsp:txXfrm>
        <a:off x="1437631" y="1556410"/>
        <a:ext cx="9077968" cy="1244702"/>
      </dsp:txXfrm>
    </dsp:sp>
    <dsp:sp modelId="{76BBE354-7BF3-4135-9574-4130351AEFB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38DDB-E48C-4A0C-B6EC-E0EC9D649576}">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2A0F5D-C261-44F3-9B4F-58FD6EE26B22}">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66800">
            <a:lnSpc>
              <a:spcPct val="90000"/>
            </a:lnSpc>
            <a:spcBef>
              <a:spcPct val="0"/>
            </a:spcBef>
            <a:spcAft>
              <a:spcPct val="35000"/>
            </a:spcAft>
            <a:buNone/>
          </a:pPr>
          <a:r>
            <a:rPr lang="en-GB" sz="2400" kern="1200"/>
            <a:t>Whilst both are not finically free, which provision of healthcare do you think provides greater value? </a:t>
          </a:r>
          <a:endParaRPr lang="en-US" sz="2400" kern="1200"/>
        </a:p>
      </dsp:txBody>
      <dsp:txXfrm>
        <a:off x="1437631" y="3112289"/>
        <a:ext cx="9077968" cy="12447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2189D-76CB-4853-8288-11D887DD82EA}">
      <dsp:nvSpPr>
        <dsp:cNvPr id="0" name=""/>
        <dsp:cNvSpPr/>
      </dsp:nvSpPr>
      <dsp:spPr>
        <a:xfrm>
          <a:off x="0" y="52061"/>
          <a:ext cx="10515600" cy="1352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According to the Kings Fund (2023) the NHS is funded by a variety of streams, such as: </a:t>
          </a:r>
          <a:endParaRPr lang="en-US" sz="3400" kern="1200" dirty="0"/>
        </a:p>
      </dsp:txBody>
      <dsp:txXfrm>
        <a:off x="66025" y="118086"/>
        <a:ext cx="10383550" cy="1220470"/>
      </dsp:txXfrm>
    </dsp:sp>
    <dsp:sp modelId="{7FE4085E-EB90-4182-B7A1-DE090A70DF57}">
      <dsp:nvSpPr>
        <dsp:cNvPr id="0" name=""/>
        <dsp:cNvSpPr/>
      </dsp:nvSpPr>
      <dsp:spPr>
        <a:xfrm>
          <a:off x="0" y="1502501"/>
          <a:ext cx="10515600" cy="135252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General taxations and National Insurance Contributions</a:t>
          </a:r>
          <a:endParaRPr lang="en-US" sz="3400" kern="1200"/>
        </a:p>
      </dsp:txBody>
      <dsp:txXfrm>
        <a:off x="66025" y="1568526"/>
        <a:ext cx="10383550" cy="1220470"/>
      </dsp:txXfrm>
    </dsp:sp>
    <dsp:sp modelId="{CCA7BC6B-C5C7-4654-96C3-A6EC5C366B78}">
      <dsp:nvSpPr>
        <dsp:cNvPr id="0" name=""/>
        <dsp:cNvSpPr/>
      </dsp:nvSpPr>
      <dsp:spPr>
        <a:xfrm>
          <a:off x="0" y="2952941"/>
          <a:ext cx="10515600" cy="13525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1% of the budget generated from services charges (prescriptions and dental treatment)</a:t>
          </a:r>
          <a:endParaRPr lang="en-US" sz="3400" kern="1200"/>
        </a:p>
      </dsp:txBody>
      <dsp:txXfrm>
        <a:off x="66025" y="3018966"/>
        <a:ext cx="10383550" cy="12204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945BF-DF06-4BD2-94F3-4373D4221D90}">
      <dsp:nvSpPr>
        <dsp:cNvPr id="0" name=""/>
        <dsp:cNvSpPr/>
      </dsp:nvSpPr>
      <dsp:spPr>
        <a:xfrm>
          <a:off x="0" y="4366"/>
          <a:ext cx="6245265" cy="9301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29588E-DDA7-46F0-817D-CC21469CD2C4}">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05038D-493E-42D2-BDC2-349A6C2F3471}">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Public funding comes from the Department of Health and Social Care</a:t>
          </a:r>
          <a:endParaRPr lang="en-US" sz="1700" kern="1200"/>
        </a:p>
      </dsp:txBody>
      <dsp:txXfrm>
        <a:off x="1074268" y="4366"/>
        <a:ext cx="5170996" cy="930102"/>
      </dsp:txXfrm>
    </dsp:sp>
    <dsp:sp modelId="{CDC0C199-6A08-412A-BF62-B925E27F2511}">
      <dsp:nvSpPr>
        <dsp:cNvPr id="0" name=""/>
        <dsp:cNvSpPr/>
      </dsp:nvSpPr>
      <dsp:spPr>
        <a:xfrm>
          <a:off x="0" y="1166994"/>
          <a:ext cx="6245265" cy="9301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8AB4F3-A7E2-4E84-941C-145279F90C06}">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7316C3-723D-41CA-8176-5BEAE3B92D53}">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Department’s spending in 2022/23 was £181.7 billion. </a:t>
          </a:r>
          <a:endParaRPr lang="en-US" sz="1700" kern="1200"/>
        </a:p>
      </dsp:txBody>
      <dsp:txXfrm>
        <a:off x="1074268" y="1166994"/>
        <a:ext cx="5170996" cy="930102"/>
      </dsp:txXfrm>
    </dsp:sp>
    <dsp:sp modelId="{2198A21D-BAEA-4B08-B9E8-2ABA4CF5A1BC}">
      <dsp:nvSpPr>
        <dsp:cNvPr id="0" name=""/>
        <dsp:cNvSpPr/>
      </dsp:nvSpPr>
      <dsp:spPr>
        <a:xfrm>
          <a:off x="0" y="2329622"/>
          <a:ext cx="6245265" cy="9301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471F15-2D1E-4E0F-B159-2957A3649C43}">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D86A99-8284-405C-9471-F6F670323C10}">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94.6% or £171.8 billion was on day-to-day items (staff salaries and medicines) </a:t>
          </a:r>
          <a:endParaRPr lang="en-US" sz="1700" kern="1200"/>
        </a:p>
      </dsp:txBody>
      <dsp:txXfrm>
        <a:off x="1074268" y="2329622"/>
        <a:ext cx="5170996" cy="930102"/>
      </dsp:txXfrm>
    </dsp:sp>
    <dsp:sp modelId="{45EF576B-4A1B-4C0E-88F3-3FA24213AFAD}">
      <dsp:nvSpPr>
        <dsp:cNvPr id="0" name=""/>
        <dsp:cNvSpPr/>
      </dsp:nvSpPr>
      <dsp:spPr>
        <a:xfrm>
          <a:off x="0" y="3492250"/>
          <a:ext cx="6245265" cy="93010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D33E2-FCCA-4B28-BAF4-9FE9E5DCFB27}">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74C2B7-DD8A-47AA-89C3-A487F1995AD4}">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remainder was largely capital expenditure on long-term fixed assets such as new buildings or equipment.</a:t>
          </a:r>
          <a:endParaRPr lang="en-US" sz="1700" kern="1200"/>
        </a:p>
      </dsp:txBody>
      <dsp:txXfrm>
        <a:off x="1074268" y="3492250"/>
        <a:ext cx="5170996" cy="930102"/>
      </dsp:txXfrm>
    </dsp:sp>
    <dsp:sp modelId="{2242EEA1-E3EE-4104-8D5D-630E9EEFC64F}">
      <dsp:nvSpPr>
        <dsp:cNvPr id="0" name=""/>
        <dsp:cNvSpPr/>
      </dsp:nvSpPr>
      <dsp:spPr>
        <a:xfrm>
          <a:off x="0" y="4654878"/>
          <a:ext cx="6245265" cy="93010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A594E9-D868-42B6-B8E8-2276BE4B658A}">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BE8134-4475-44E5-9078-38ECDCF300BD}">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(Kings Fund, 2023) </a:t>
          </a:r>
          <a:endParaRPr lang="en-US" sz="1700" kern="1200"/>
        </a:p>
      </dsp:txBody>
      <dsp:txXfrm>
        <a:off x="1074268" y="4654878"/>
        <a:ext cx="5170996" cy="9301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36952-96A6-4B9A-A55A-20A8B48B2C66}">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BF73E6-7BDF-49DF-98F3-5612416BB1FA}">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 Nuffield Trust indicates that 43.9% of appointments at GP practices in England took place on the same day (12 Million appointments). </a:t>
          </a:r>
          <a:endParaRPr lang="en-US" sz="3000" kern="1200"/>
        </a:p>
      </dsp:txBody>
      <dsp:txXfrm>
        <a:off x="602678" y="725825"/>
        <a:ext cx="4463730" cy="2771523"/>
      </dsp:txXfrm>
    </dsp:sp>
    <dsp:sp modelId="{A17DD029-227A-49A3-B5D1-0A6C50670B93}">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32580E-EFBC-4D6F-8000-663DB6551A60}">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Figures have not changed much (44.4% in May 2022, and 44.8% in May 2021).</a:t>
          </a:r>
          <a:endParaRPr lang="en-US" sz="3000" kern="1200"/>
        </a:p>
      </dsp:txBody>
      <dsp:txXfrm>
        <a:off x="6269123" y="725825"/>
        <a:ext cx="4463730" cy="27715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22983-C3F2-4743-8934-4CCB1CD9A1E2}">
      <dsp:nvSpPr>
        <dsp:cNvPr id="0" name=""/>
        <dsp:cNvSpPr/>
      </dsp:nvSpPr>
      <dsp:spPr>
        <a:xfrm>
          <a:off x="0" y="64179"/>
          <a:ext cx="5721484" cy="20697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Would you agree or disagree than increasing funding for Health and Social Care will solve the majority of challenges covered? </a:t>
          </a:r>
          <a:endParaRPr lang="en-US" sz="2900" kern="1200"/>
        </a:p>
      </dsp:txBody>
      <dsp:txXfrm>
        <a:off x="101036" y="165215"/>
        <a:ext cx="5519412" cy="1867658"/>
      </dsp:txXfrm>
    </dsp:sp>
    <dsp:sp modelId="{9A9A830F-EE77-498C-AE2C-425EC91C9624}">
      <dsp:nvSpPr>
        <dsp:cNvPr id="0" name=""/>
        <dsp:cNvSpPr/>
      </dsp:nvSpPr>
      <dsp:spPr>
        <a:xfrm>
          <a:off x="0" y="2217429"/>
          <a:ext cx="5721484" cy="206973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Would you agree or disagree that providing increased funding provides greater value?</a:t>
          </a:r>
          <a:endParaRPr lang="en-US" sz="2900" kern="1200"/>
        </a:p>
      </dsp:txBody>
      <dsp:txXfrm>
        <a:off x="101036" y="2318465"/>
        <a:ext cx="5519412" cy="18676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1821A-6204-4892-8BB0-E1E1A81037B7}">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2D3DC1-0494-477E-A4B5-E5D934F2D033}">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74C91-0BF7-4C29-8FB4-0BB9ED1B1086}">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Innovation: </a:t>
          </a:r>
          <a:endParaRPr lang="en-US" sz="2200" kern="1200"/>
        </a:p>
      </dsp:txBody>
      <dsp:txXfrm>
        <a:off x="1057183" y="1805"/>
        <a:ext cx="9458416" cy="915310"/>
      </dsp:txXfrm>
    </dsp:sp>
    <dsp:sp modelId="{7CD34DEA-8448-4070-A33B-19F941EBFC1F}">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63F74F-A7CB-4224-B3E0-8970668DC975}">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80C72B-1840-4A03-86CF-2B0A6BC3FE9D}">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t>Creating new products, services, or processes that address unmet needs or provide better solutions can lead to significant value creation.</a:t>
          </a:r>
          <a:endParaRPr lang="en-US" sz="2200" kern="1200" dirty="0"/>
        </a:p>
      </dsp:txBody>
      <dsp:txXfrm>
        <a:off x="1057183" y="1145944"/>
        <a:ext cx="9458416" cy="915310"/>
      </dsp:txXfrm>
    </dsp:sp>
    <dsp:sp modelId="{4059E5C9-4089-48B4-8DA3-F6535968DBED}">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E41C5D-05DD-4715-9B2B-594AEE106D05}">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2B1D85-2469-4E36-8A77-DD0004941312}">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Efficiency and Cost-effectiveness:</a:t>
          </a:r>
          <a:endParaRPr lang="en-US" sz="2200" kern="1200"/>
        </a:p>
      </dsp:txBody>
      <dsp:txXfrm>
        <a:off x="1057183" y="2290082"/>
        <a:ext cx="9458416" cy="915310"/>
      </dsp:txXfrm>
    </dsp:sp>
    <dsp:sp modelId="{7BC85760-45D3-45AD-B723-466105B80EEA}">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20E8A5-7B91-47D6-A47E-15F210DBFD08}">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AB6D78-6447-4A45-AE31-7656DD4BD175}">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Improving operational efficiency and cost-effectiveness can contribute to value creation by reducing costs and increasing profitability.</a:t>
          </a:r>
          <a:endParaRPr lang="en-US" sz="2200" kern="1200"/>
        </a:p>
      </dsp:txBody>
      <dsp:txXfrm>
        <a:off x="1057183" y="3434221"/>
        <a:ext cx="9458416" cy="91531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D9BFFE-5524-4319-BF9D-88E11BE37069}">
      <dsp:nvSpPr>
        <dsp:cNvPr id="0" name=""/>
        <dsp:cNvSpPr/>
      </dsp:nvSpPr>
      <dsp:spPr>
        <a:xfrm>
          <a:off x="671988" y="580"/>
          <a:ext cx="2742307" cy="164538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Patient-Centred Care:</a:t>
          </a:r>
          <a:endParaRPr lang="en-US" sz="3300" kern="1200" dirty="0"/>
        </a:p>
      </dsp:txBody>
      <dsp:txXfrm>
        <a:off x="671988" y="580"/>
        <a:ext cx="2742307" cy="1645384"/>
      </dsp:txXfrm>
    </dsp:sp>
    <dsp:sp modelId="{82A7FDF6-7293-4AAE-87FE-F9522E870CA1}">
      <dsp:nvSpPr>
        <dsp:cNvPr id="0" name=""/>
        <dsp:cNvSpPr/>
      </dsp:nvSpPr>
      <dsp:spPr>
        <a:xfrm>
          <a:off x="3688526" y="580"/>
          <a:ext cx="2742307" cy="164538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Preventive Care:</a:t>
          </a:r>
          <a:endParaRPr lang="en-US" sz="3300" kern="1200"/>
        </a:p>
      </dsp:txBody>
      <dsp:txXfrm>
        <a:off x="3688526" y="580"/>
        <a:ext cx="2742307" cy="1645384"/>
      </dsp:txXfrm>
    </dsp:sp>
    <dsp:sp modelId="{4AD9D163-B7F5-4FF2-B2F4-451BB071CF2C}">
      <dsp:nvSpPr>
        <dsp:cNvPr id="0" name=""/>
        <dsp:cNvSpPr/>
      </dsp:nvSpPr>
      <dsp:spPr>
        <a:xfrm>
          <a:off x="6705064" y="580"/>
          <a:ext cx="2742307" cy="164538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Technology and Innovation:</a:t>
          </a:r>
          <a:endParaRPr lang="en-US" sz="3300" kern="1200" dirty="0"/>
        </a:p>
      </dsp:txBody>
      <dsp:txXfrm>
        <a:off x="6705064" y="580"/>
        <a:ext cx="2742307" cy="1645384"/>
      </dsp:txXfrm>
    </dsp:sp>
    <dsp:sp modelId="{91EBEC4B-3C08-40CD-8A82-AB8045205DFD}">
      <dsp:nvSpPr>
        <dsp:cNvPr id="0" name=""/>
        <dsp:cNvSpPr/>
      </dsp:nvSpPr>
      <dsp:spPr>
        <a:xfrm>
          <a:off x="2180257" y="1920195"/>
          <a:ext cx="2742307" cy="164538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Community Engagement:</a:t>
          </a:r>
          <a:endParaRPr lang="en-US" sz="3300" kern="1200"/>
        </a:p>
      </dsp:txBody>
      <dsp:txXfrm>
        <a:off x="2180257" y="1920195"/>
        <a:ext cx="2742307" cy="1645384"/>
      </dsp:txXfrm>
    </dsp:sp>
    <dsp:sp modelId="{EF779E6B-3E8C-4122-8B5D-42E2BFD2A603}">
      <dsp:nvSpPr>
        <dsp:cNvPr id="0" name=""/>
        <dsp:cNvSpPr/>
      </dsp:nvSpPr>
      <dsp:spPr>
        <a:xfrm>
          <a:off x="5196795" y="1920195"/>
          <a:ext cx="2742307" cy="164538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Population Health Management:</a:t>
          </a:r>
          <a:endParaRPr lang="en-US" sz="3300" kern="1200"/>
        </a:p>
      </dsp:txBody>
      <dsp:txXfrm>
        <a:off x="5196795" y="1920195"/>
        <a:ext cx="2742307" cy="164538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B393AC-BF41-4D3E-A362-CA92CB49B1FE}" type="datetimeFigureOut">
              <a:rPr lang="en-GB" smtClean="0"/>
              <a:t>03/01/2024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D35AE3-02A7-4CDB-B72C-EDFF331C1AFE}" type="slidenum">
              <a:rPr lang="en-GB" smtClean="0"/>
              <a:t>‹#›</a:t>
            </a:fld>
            <a:endParaRPr lang="en-GB"/>
          </a:p>
        </p:txBody>
      </p:sp>
    </p:spTree>
    <p:extLst>
      <p:ext uri="{BB962C8B-B14F-4D97-AF65-F5344CB8AC3E}">
        <p14:creationId xmlns:p14="http://schemas.microsoft.com/office/powerpoint/2010/main" val="32493673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Value can be argued as subjective, meaning that everyone will have their own thoughts and opinions on what they may considerable </a:t>
            </a:r>
            <a:r>
              <a:rPr lang="en-GB" dirty="0" err="1"/>
              <a:t>vaubale</a:t>
            </a:r>
            <a:r>
              <a:rPr lang="en-GB" dirty="0"/>
              <a:t>. </a:t>
            </a:r>
          </a:p>
        </p:txBody>
      </p:sp>
      <p:sp>
        <p:nvSpPr>
          <p:cNvPr id="4" name="Slide Number Placeholder 3"/>
          <p:cNvSpPr>
            <a:spLocks noGrp="1"/>
          </p:cNvSpPr>
          <p:nvPr>
            <p:ph type="sldNum" sz="quarter" idx="5"/>
          </p:nvPr>
        </p:nvSpPr>
        <p:spPr/>
        <p:txBody>
          <a:bodyPr/>
          <a:lstStyle/>
          <a:p>
            <a:fld id="{54D35AE3-02A7-4CDB-B72C-EDFF331C1AFE}" type="slidenum">
              <a:rPr lang="en-GB" smtClean="0"/>
              <a:t>3</a:t>
            </a:fld>
            <a:endParaRPr lang="en-GB"/>
          </a:p>
        </p:txBody>
      </p:sp>
    </p:spTree>
    <p:extLst>
      <p:ext uri="{BB962C8B-B14F-4D97-AF65-F5344CB8AC3E}">
        <p14:creationId xmlns:p14="http://schemas.microsoft.com/office/powerpoint/2010/main" val="2778245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4</a:t>
            </a:fld>
            <a:endParaRPr lang="en-GB"/>
          </a:p>
        </p:txBody>
      </p:sp>
    </p:spTree>
    <p:extLst>
      <p:ext uri="{BB962C8B-B14F-4D97-AF65-F5344CB8AC3E}">
        <p14:creationId xmlns:p14="http://schemas.microsoft.com/office/powerpoint/2010/main" val="1204097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5</a:t>
            </a:fld>
            <a:endParaRPr lang="en-GB"/>
          </a:p>
        </p:txBody>
      </p:sp>
    </p:spTree>
    <p:extLst>
      <p:ext uri="{BB962C8B-B14F-4D97-AF65-F5344CB8AC3E}">
        <p14:creationId xmlns:p14="http://schemas.microsoft.com/office/powerpoint/2010/main" val="176082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Economic Value: </a:t>
            </a:r>
            <a:r>
              <a:rPr lang="en-GB" dirty="0"/>
              <a:t>Value is created through the efficient allocation of resources to produce goods and services that meet the needs and wants of individuals. Value is subjective, reflecting the preferences and perceptions of individuals. The subjective theory of value suggests that value is determined by the utility an individual derives from a good or service.</a:t>
            </a:r>
          </a:p>
          <a:p>
            <a:r>
              <a:rPr lang="en-GB" b="1" dirty="0"/>
              <a:t>Business and Management Theory:  </a:t>
            </a:r>
            <a:r>
              <a:rPr lang="en-GB" b="0" dirty="0"/>
              <a:t>Value creation is often linked to the idea of creating a competitive advantage.</a:t>
            </a:r>
          </a:p>
          <a:p>
            <a:r>
              <a:rPr lang="en-GB" b="1" dirty="0"/>
              <a:t>Stakeholder Theory: Va</a:t>
            </a:r>
            <a:r>
              <a:rPr lang="en-GB" b="0" dirty="0"/>
              <a:t>lue is created when the needs and expectations of stakeholders are met, leading to long-term sustainability and success. Organizations should consider the interests and well-being of all stakeholders, not just shareholders.</a:t>
            </a:r>
          </a:p>
        </p:txBody>
      </p:sp>
      <p:sp>
        <p:nvSpPr>
          <p:cNvPr id="4" name="Slide Number Placeholder 3"/>
          <p:cNvSpPr>
            <a:spLocks noGrp="1"/>
          </p:cNvSpPr>
          <p:nvPr>
            <p:ph type="sldNum" sz="quarter" idx="5"/>
          </p:nvPr>
        </p:nvSpPr>
        <p:spPr/>
        <p:txBody>
          <a:bodyPr/>
          <a:lstStyle/>
          <a:p>
            <a:fld id="{54D35AE3-02A7-4CDB-B72C-EDFF331C1AFE}" type="slidenum">
              <a:rPr lang="en-GB" smtClean="0"/>
              <a:t>6</a:t>
            </a:fld>
            <a:endParaRPr lang="en-GB"/>
          </a:p>
        </p:txBody>
      </p:sp>
    </p:spTree>
    <p:extLst>
      <p:ext uri="{BB962C8B-B14F-4D97-AF65-F5344CB8AC3E}">
        <p14:creationId xmlns:p14="http://schemas.microsoft.com/office/powerpoint/2010/main" val="248652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6684"/>
                </a:solidFill>
                <a:effectLst/>
                <a:latin typeface="Lato" panose="020F0502020204030203" pitchFamily="34" charset="0"/>
              </a:rPr>
              <a:t>Allocative value – allocating value to different groups equitably in a way that maximises value for the whole population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dirty="0">
              <a:solidFill>
                <a:srgbClr val="006684"/>
              </a:solidFill>
              <a:effectLst/>
              <a:latin typeface="MinionPro"/>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6684"/>
                </a:solidFill>
                <a:effectLst/>
                <a:latin typeface="Lato" panose="020F0502020204030203" pitchFamily="34" charset="0"/>
              </a:rPr>
              <a:t>Technical value – ensuring that resources are used efficiently and effectively, minimising waste and avoidable harm when delivering care. </a:t>
            </a:r>
            <a:endParaRPr lang="en-GB" sz="1800" b="1" dirty="0">
              <a:solidFill>
                <a:srgbClr val="006684"/>
              </a:solidFill>
              <a:effectLst/>
              <a:latin typeface="MinionPro"/>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6684"/>
                </a:solidFill>
                <a:effectLst/>
                <a:latin typeface="Lato" panose="020F0502020204030203" pitchFamily="34" charset="0"/>
              </a:rPr>
              <a:t>Personalised value – ensuring that decisions are based on the things that matter to the individual patient. </a:t>
            </a:r>
            <a:endParaRPr lang="en-GB" sz="1800" b="1" dirty="0">
              <a:solidFill>
                <a:srgbClr val="006684"/>
              </a:solidFill>
              <a:effectLst/>
              <a:latin typeface="MinionPro"/>
            </a:endParaRPr>
          </a:p>
          <a:p>
            <a:endParaRPr lang="en-US" dirty="0"/>
          </a:p>
        </p:txBody>
      </p:sp>
      <p:sp>
        <p:nvSpPr>
          <p:cNvPr id="4" name="Slide Number Placeholder 3"/>
          <p:cNvSpPr>
            <a:spLocks noGrp="1"/>
          </p:cNvSpPr>
          <p:nvPr>
            <p:ph type="sldNum" sz="quarter" idx="5"/>
          </p:nvPr>
        </p:nvSpPr>
        <p:spPr/>
        <p:txBody>
          <a:bodyPr/>
          <a:lstStyle/>
          <a:p>
            <a:fld id="{84A8CD38-4732-3D42-A94B-2A69E5CA5AA5}" type="slidenum">
              <a:rPr lang="en-US" smtClean="0"/>
              <a:t>7</a:t>
            </a:fld>
            <a:endParaRPr lang="en-US"/>
          </a:p>
        </p:txBody>
      </p:sp>
    </p:spTree>
    <p:extLst>
      <p:ext uri="{BB962C8B-B14F-4D97-AF65-F5344CB8AC3E}">
        <p14:creationId xmlns:p14="http://schemas.microsoft.com/office/powerpoint/2010/main" val="3994144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54D35AE3-02A7-4CDB-B72C-EDFF331C1AFE}" type="slidenum">
              <a:rPr lang="en-GB" smtClean="0"/>
              <a:t>9</a:t>
            </a:fld>
            <a:endParaRPr lang="en-GB"/>
          </a:p>
        </p:txBody>
      </p:sp>
    </p:spTree>
    <p:extLst>
      <p:ext uri="{BB962C8B-B14F-4D97-AF65-F5344CB8AC3E}">
        <p14:creationId xmlns:p14="http://schemas.microsoft.com/office/powerpoint/2010/main" val="28772771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2015, the Conservative Government has increased spending by 2.8% each year on average. However projected budgets for 2024/2025 is projected to increase by 0.1%. </a:t>
            </a:r>
          </a:p>
        </p:txBody>
      </p:sp>
      <p:sp>
        <p:nvSpPr>
          <p:cNvPr id="4" name="Slide Number Placeholder 3"/>
          <p:cNvSpPr>
            <a:spLocks noGrp="1"/>
          </p:cNvSpPr>
          <p:nvPr>
            <p:ph type="sldNum" sz="quarter" idx="5"/>
          </p:nvPr>
        </p:nvSpPr>
        <p:spPr/>
        <p:txBody>
          <a:bodyPr/>
          <a:lstStyle/>
          <a:p>
            <a:fld id="{54D35AE3-02A7-4CDB-B72C-EDFF331C1AFE}" type="slidenum">
              <a:rPr lang="en-GB" smtClean="0"/>
              <a:t>11</a:t>
            </a:fld>
            <a:endParaRPr lang="en-GB"/>
          </a:p>
        </p:txBody>
      </p:sp>
    </p:spTree>
    <p:extLst>
      <p:ext uri="{BB962C8B-B14F-4D97-AF65-F5344CB8AC3E}">
        <p14:creationId xmlns:p14="http://schemas.microsoft.com/office/powerpoint/2010/main" val="2630264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Approximately 40% of spending was directed towards staff costs and expenditure. </a:t>
            </a:r>
          </a:p>
        </p:txBody>
      </p:sp>
      <p:sp>
        <p:nvSpPr>
          <p:cNvPr id="4" name="Slide Number Placeholder 3"/>
          <p:cNvSpPr>
            <a:spLocks noGrp="1"/>
          </p:cNvSpPr>
          <p:nvPr>
            <p:ph type="sldNum" sz="quarter" idx="5"/>
          </p:nvPr>
        </p:nvSpPr>
        <p:spPr/>
        <p:txBody>
          <a:bodyPr/>
          <a:lstStyle/>
          <a:p>
            <a:fld id="{54D35AE3-02A7-4CDB-B72C-EDFF331C1AFE}" type="slidenum">
              <a:rPr lang="en-GB" smtClean="0"/>
              <a:t>13</a:t>
            </a:fld>
            <a:endParaRPr lang="en-GB"/>
          </a:p>
        </p:txBody>
      </p:sp>
    </p:spTree>
    <p:extLst>
      <p:ext uri="{BB962C8B-B14F-4D97-AF65-F5344CB8AC3E}">
        <p14:creationId xmlns:p14="http://schemas.microsoft.com/office/powerpoint/2010/main" val="657601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Almost 70% of patients waited for less than 4 hours to be dealt with in emergency departments in Wales. </a:t>
            </a:r>
          </a:p>
          <a:p>
            <a:endParaRPr lang="en-GB" dirty="0"/>
          </a:p>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17</a:t>
            </a:fld>
            <a:endParaRPr lang="en-GB"/>
          </a:p>
        </p:txBody>
      </p:sp>
    </p:spTree>
    <p:extLst>
      <p:ext uri="{BB962C8B-B14F-4D97-AF65-F5344CB8AC3E}">
        <p14:creationId xmlns:p14="http://schemas.microsoft.com/office/powerpoint/2010/main" val="28524456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20</a:t>
            </a:fld>
            <a:endParaRPr lang="en-GB"/>
          </a:p>
        </p:txBody>
      </p:sp>
    </p:spTree>
    <p:extLst>
      <p:ext uri="{BB962C8B-B14F-4D97-AF65-F5344CB8AC3E}">
        <p14:creationId xmlns:p14="http://schemas.microsoft.com/office/powerpoint/2010/main" val="20716659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Medical Association (2023). NHS Under Pressure– Wales. [online] Available at: https://www.bma.org.uk/advice-and-support/nhs-delivery-and-workforce/pressures/nhs-under-pressure-wales. (Accessed at: 3</a:t>
            </a:r>
            <a:r>
              <a:rPr lang="en-GB" baseline="30000" dirty="0"/>
              <a:t>rd</a:t>
            </a:r>
            <a:r>
              <a:rPr lang="en-GB" dirty="0"/>
              <a:t> January 2024). </a:t>
            </a:r>
          </a:p>
        </p:txBody>
      </p:sp>
      <p:sp>
        <p:nvSpPr>
          <p:cNvPr id="4" name="Slide Number Placeholder 3"/>
          <p:cNvSpPr>
            <a:spLocks noGrp="1"/>
          </p:cNvSpPr>
          <p:nvPr>
            <p:ph type="sldNum" sz="quarter" idx="5"/>
          </p:nvPr>
        </p:nvSpPr>
        <p:spPr/>
        <p:txBody>
          <a:bodyPr/>
          <a:lstStyle/>
          <a:p>
            <a:fld id="{54D35AE3-02A7-4CDB-B72C-EDFF331C1AFE}" type="slidenum">
              <a:rPr lang="en-GB" smtClean="0"/>
              <a:t>21</a:t>
            </a:fld>
            <a:endParaRPr lang="en-GB"/>
          </a:p>
        </p:txBody>
      </p:sp>
    </p:spTree>
    <p:extLst>
      <p:ext uri="{BB962C8B-B14F-4D97-AF65-F5344CB8AC3E}">
        <p14:creationId xmlns:p14="http://schemas.microsoft.com/office/powerpoint/2010/main" val="19852927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Kings Fund 2023)</a:t>
            </a:r>
          </a:p>
        </p:txBody>
      </p:sp>
      <p:sp>
        <p:nvSpPr>
          <p:cNvPr id="4" name="Slide Number Placeholder 3"/>
          <p:cNvSpPr>
            <a:spLocks noGrp="1"/>
          </p:cNvSpPr>
          <p:nvPr>
            <p:ph type="sldNum" sz="quarter" idx="5"/>
          </p:nvPr>
        </p:nvSpPr>
        <p:spPr/>
        <p:txBody>
          <a:bodyPr/>
          <a:lstStyle/>
          <a:p>
            <a:fld id="{54D35AE3-02A7-4CDB-B72C-EDFF331C1AFE}" type="slidenum">
              <a:rPr lang="en-GB" smtClean="0"/>
              <a:t>24</a:t>
            </a:fld>
            <a:endParaRPr lang="en-GB"/>
          </a:p>
        </p:txBody>
      </p:sp>
    </p:spTree>
    <p:extLst>
      <p:ext uri="{BB962C8B-B14F-4D97-AF65-F5344CB8AC3E}">
        <p14:creationId xmlns:p14="http://schemas.microsoft.com/office/powerpoint/2010/main" val="5684917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26</a:t>
            </a:fld>
            <a:endParaRPr lang="en-GB"/>
          </a:p>
        </p:txBody>
      </p:sp>
    </p:spTree>
    <p:extLst>
      <p:ext uri="{BB962C8B-B14F-4D97-AF65-F5344CB8AC3E}">
        <p14:creationId xmlns:p14="http://schemas.microsoft.com/office/powerpoint/2010/main" val="40148318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Shared Decision-Making: Involving patients in decisions about their care helps meet their unique needs and preferences.</a:t>
            </a:r>
          </a:p>
          <a:p>
            <a:pPr marL="228600" indent="-228600">
              <a:buAutoNum type="arabicParenR"/>
            </a:pPr>
            <a:r>
              <a:rPr lang="en-GB" dirty="0"/>
              <a:t>Health Promotion: Encouraging healthy </a:t>
            </a:r>
            <a:r>
              <a:rPr lang="en-GB" dirty="0" err="1"/>
              <a:t>behaviors</a:t>
            </a:r>
            <a:r>
              <a:rPr lang="en-GB" dirty="0"/>
              <a:t> and lifestyles can prevent illnesses and reduce the need for more expensive interventions later on.</a:t>
            </a:r>
          </a:p>
          <a:p>
            <a:pPr marL="228600" indent="-228600">
              <a:buAutoNum type="arabicParenR"/>
            </a:pPr>
            <a:r>
              <a:rPr lang="en-GB" dirty="0"/>
              <a:t>Telehealth Services: Utilizing technology for remote consultations, monitoring, and follow-ups increases accessibility and convenience.</a:t>
            </a:r>
          </a:p>
          <a:p>
            <a:pPr marL="228600" indent="-228600">
              <a:buAutoNum type="arabicParenR"/>
            </a:pPr>
            <a:r>
              <a:rPr lang="en-GB" dirty="0"/>
              <a:t>Partnerships: Collaborating with community organizations and stakeholders to address social determinants of health and improve overall community well-being.</a:t>
            </a:r>
          </a:p>
          <a:p>
            <a:pPr marL="228600" indent="-228600">
              <a:buAutoNum type="arabicParenR"/>
            </a:pPr>
            <a:r>
              <a:rPr lang="en-GB" dirty="0"/>
              <a:t>Data-driven Interventions: </a:t>
            </a:r>
            <a:r>
              <a:rPr lang="en-GB" dirty="0" err="1"/>
              <a:t>Analyzing</a:t>
            </a:r>
            <a:r>
              <a:rPr lang="en-GB" dirty="0"/>
              <a:t> population health data to identify trends and implement targeted interventions for specific health issues.</a:t>
            </a:r>
          </a:p>
        </p:txBody>
      </p:sp>
      <p:sp>
        <p:nvSpPr>
          <p:cNvPr id="4" name="Slide Number Placeholder 3"/>
          <p:cNvSpPr>
            <a:spLocks noGrp="1"/>
          </p:cNvSpPr>
          <p:nvPr>
            <p:ph type="sldNum" sz="quarter" idx="5"/>
          </p:nvPr>
        </p:nvSpPr>
        <p:spPr/>
        <p:txBody>
          <a:bodyPr/>
          <a:lstStyle/>
          <a:p>
            <a:fld id="{54D35AE3-02A7-4CDB-B72C-EDFF331C1AFE}" type="slidenum">
              <a:rPr lang="en-GB" smtClean="0"/>
              <a:t>27</a:t>
            </a:fld>
            <a:endParaRPr lang="en-GB"/>
          </a:p>
        </p:txBody>
      </p:sp>
    </p:spTree>
    <p:extLst>
      <p:ext uri="{BB962C8B-B14F-4D97-AF65-F5344CB8AC3E}">
        <p14:creationId xmlns:p14="http://schemas.microsoft.com/office/powerpoint/2010/main" val="15771549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Jess and Norma YouTube Channel: </a:t>
            </a:r>
          </a:p>
          <a:p>
            <a:endParaRPr lang="en-GB" dirty="0"/>
          </a:p>
          <a:p>
            <a:r>
              <a:rPr lang="en-GB" dirty="0"/>
              <a:t>Jess, the granddaughter of Norma, is a qualified social worker and recognises that person-centred care is fundamental to one’s wellbeing. Jess has created the </a:t>
            </a:r>
            <a:r>
              <a:rPr lang="en-GB" dirty="0" err="1"/>
              <a:t>Youtube</a:t>
            </a:r>
            <a:r>
              <a:rPr lang="en-GB" dirty="0"/>
              <a:t> Channel to raise awareness of the importance of providing person-centred care to provide greater quality of life for those who may not necessarily be physically able or living in isolation. </a:t>
            </a:r>
          </a:p>
        </p:txBody>
      </p:sp>
      <p:sp>
        <p:nvSpPr>
          <p:cNvPr id="4" name="Slide Number Placeholder 3"/>
          <p:cNvSpPr>
            <a:spLocks noGrp="1"/>
          </p:cNvSpPr>
          <p:nvPr>
            <p:ph type="sldNum" sz="quarter" idx="5"/>
          </p:nvPr>
        </p:nvSpPr>
        <p:spPr/>
        <p:txBody>
          <a:bodyPr/>
          <a:lstStyle/>
          <a:p>
            <a:fld id="{54D35AE3-02A7-4CDB-B72C-EDFF331C1AFE}" type="slidenum">
              <a:rPr lang="en-GB" smtClean="0"/>
              <a:t>28</a:t>
            </a:fld>
            <a:endParaRPr lang="en-GB"/>
          </a:p>
        </p:txBody>
      </p:sp>
    </p:spTree>
    <p:extLst>
      <p:ext uri="{BB962C8B-B14F-4D97-AF65-F5344CB8AC3E}">
        <p14:creationId xmlns:p14="http://schemas.microsoft.com/office/powerpoint/2010/main" val="27867224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Adam, a previous UWTSD. </a:t>
            </a:r>
          </a:p>
        </p:txBody>
      </p:sp>
      <p:sp>
        <p:nvSpPr>
          <p:cNvPr id="4" name="Slide Number Placeholder 3"/>
          <p:cNvSpPr>
            <a:spLocks noGrp="1"/>
          </p:cNvSpPr>
          <p:nvPr>
            <p:ph type="sldNum" sz="quarter" idx="5"/>
          </p:nvPr>
        </p:nvSpPr>
        <p:spPr/>
        <p:txBody>
          <a:bodyPr/>
          <a:lstStyle/>
          <a:p>
            <a:fld id="{54D35AE3-02A7-4CDB-B72C-EDFF331C1AFE}" type="slidenum">
              <a:rPr lang="en-GB" smtClean="0"/>
              <a:t>29</a:t>
            </a:fld>
            <a:endParaRPr lang="en-GB"/>
          </a:p>
        </p:txBody>
      </p:sp>
    </p:spTree>
    <p:extLst>
      <p:ext uri="{BB962C8B-B14F-4D97-AF65-F5344CB8AC3E}">
        <p14:creationId xmlns:p14="http://schemas.microsoft.com/office/powerpoint/2010/main" val="3789817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07556-8C44-EF35-70FE-5A8CD0C602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782087-DF3C-3AEA-1FC0-B45963BC68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F07746-BA96-3CF1-FE81-4C3C61FD2C68}"/>
              </a:ext>
            </a:extLst>
          </p:cNvPr>
          <p:cNvSpPr>
            <a:spLocks noGrp="1"/>
          </p:cNvSpPr>
          <p:nvPr>
            <p:ph type="dt" sz="half" idx="10"/>
          </p:nvPr>
        </p:nvSpPr>
        <p:spPr/>
        <p:txBody>
          <a:bodyPr/>
          <a:lstStyle/>
          <a:p>
            <a:fld id="{CE4265DD-2CF6-4F69-988E-FB18DF41A18F}" type="datetimeFigureOut">
              <a:rPr lang="en-GB" smtClean="0"/>
              <a:t>03/01/2024</a:t>
            </a:fld>
            <a:endParaRPr lang="en-GB"/>
          </a:p>
        </p:txBody>
      </p:sp>
      <p:sp>
        <p:nvSpPr>
          <p:cNvPr id="5" name="Footer Placeholder 4">
            <a:extLst>
              <a:ext uri="{FF2B5EF4-FFF2-40B4-BE49-F238E27FC236}">
                <a16:creationId xmlns:a16="http://schemas.microsoft.com/office/drawing/2014/main" id="{424B35B2-A707-D074-F643-76B4500BC5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23570B-46B4-227C-3D62-E4246E628F23}"/>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286189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D807B-97BE-CF78-0E6B-B65E8A62F8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F901C7-BFFE-ADB8-B327-86D3213EEA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926346-4E14-D82E-8FDB-D8A9973D2E6B}"/>
              </a:ext>
            </a:extLst>
          </p:cNvPr>
          <p:cNvSpPr>
            <a:spLocks noGrp="1"/>
          </p:cNvSpPr>
          <p:nvPr>
            <p:ph type="dt" sz="half" idx="10"/>
          </p:nvPr>
        </p:nvSpPr>
        <p:spPr/>
        <p:txBody>
          <a:bodyPr/>
          <a:lstStyle/>
          <a:p>
            <a:fld id="{CE4265DD-2CF6-4F69-988E-FB18DF41A18F}" type="datetimeFigureOut">
              <a:rPr lang="en-GB" smtClean="0"/>
              <a:t>03/01/2024</a:t>
            </a:fld>
            <a:endParaRPr lang="en-GB"/>
          </a:p>
        </p:txBody>
      </p:sp>
      <p:sp>
        <p:nvSpPr>
          <p:cNvPr id="5" name="Footer Placeholder 4">
            <a:extLst>
              <a:ext uri="{FF2B5EF4-FFF2-40B4-BE49-F238E27FC236}">
                <a16:creationId xmlns:a16="http://schemas.microsoft.com/office/drawing/2014/main" id="{0BCAC7CA-3B46-9106-A0E9-B28C720101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C34604-88E2-8B21-6F9D-76EB0E82D13E}"/>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1594580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EA66F-D8A1-F4D5-1284-420C01793D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E77CF1-9E94-B1FD-3146-856325F4A3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E3A97B-C26E-0EEF-B870-053C9D3D2273}"/>
              </a:ext>
            </a:extLst>
          </p:cNvPr>
          <p:cNvSpPr>
            <a:spLocks noGrp="1"/>
          </p:cNvSpPr>
          <p:nvPr>
            <p:ph type="dt" sz="half" idx="10"/>
          </p:nvPr>
        </p:nvSpPr>
        <p:spPr/>
        <p:txBody>
          <a:bodyPr/>
          <a:lstStyle/>
          <a:p>
            <a:fld id="{CE4265DD-2CF6-4F69-988E-FB18DF41A18F}" type="datetimeFigureOut">
              <a:rPr lang="en-GB" smtClean="0"/>
              <a:t>03/01/2024</a:t>
            </a:fld>
            <a:endParaRPr lang="en-GB"/>
          </a:p>
        </p:txBody>
      </p:sp>
      <p:sp>
        <p:nvSpPr>
          <p:cNvPr id="5" name="Footer Placeholder 4">
            <a:extLst>
              <a:ext uri="{FF2B5EF4-FFF2-40B4-BE49-F238E27FC236}">
                <a16:creationId xmlns:a16="http://schemas.microsoft.com/office/drawing/2014/main" id="{7E3EC729-B8F5-8FBD-7789-26391269D6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203F45-CFA5-3A6A-E290-54E7B85EC984}"/>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2477409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2C86D-4F4B-6833-24B5-2328B5F9E8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4CD901-3C87-CCB6-C8CD-31AECD198E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B85975-46DC-7285-4CA5-9A44AA9641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EEAFC-F132-C3AA-BBBF-CB70331ECBEF}"/>
              </a:ext>
            </a:extLst>
          </p:cNvPr>
          <p:cNvSpPr>
            <a:spLocks noGrp="1"/>
          </p:cNvSpPr>
          <p:nvPr>
            <p:ph type="dt" sz="half" idx="10"/>
          </p:nvPr>
        </p:nvSpPr>
        <p:spPr/>
        <p:txBody>
          <a:bodyPr/>
          <a:lstStyle/>
          <a:p>
            <a:fld id="{CE4265DD-2CF6-4F69-988E-FB18DF41A18F}" type="datetimeFigureOut">
              <a:rPr lang="en-GB" smtClean="0"/>
              <a:t>03/01/2024</a:t>
            </a:fld>
            <a:endParaRPr lang="en-GB"/>
          </a:p>
        </p:txBody>
      </p:sp>
      <p:sp>
        <p:nvSpPr>
          <p:cNvPr id="6" name="Footer Placeholder 5">
            <a:extLst>
              <a:ext uri="{FF2B5EF4-FFF2-40B4-BE49-F238E27FC236}">
                <a16:creationId xmlns:a16="http://schemas.microsoft.com/office/drawing/2014/main" id="{E988BB62-1D8E-372D-2AA8-0946180BCD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96F8B8-1570-A0D6-4809-271E6F798D31}"/>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1417429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964C7-385B-583A-0352-332C9E7782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CBDF49-B396-AC64-F028-3F5A6E9EBF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FBCB30-1A1E-4C6A-91CB-DA2C1E004F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7EA553E-3BD3-A2EE-6885-FD8FE68390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EABFEA-DB1B-CBCE-6B9E-E1FE3A07CF2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2753CF-2D8F-00D3-5E99-C4F4AE8C291A}"/>
              </a:ext>
            </a:extLst>
          </p:cNvPr>
          <p:cNvSpPr>
            <a:spLocks noGrp="1"/>
          </p:cNvSpPr>
          <p:nvPr>
            <p:ph type="dt" sz="half" idx="10"/>
          </p:nvPr>
        </p:nvSpPr>
        <p:spPr/>
        <p:txBody>
          <a:bodyPr/>
          <a:lstStyle/>
          <a:p>
            <a:fld id="{CE4265DD-2CF6-4F69-988E-FB18DF41A18F}" type="datetimeFigureOut">
              <a:rPr lang="en-GB" smtClean="0"/>
              <a:t>03/01/2024</a:t>
            </a:fld>
            <a:endParaRPr lang="en-GB"/>
          </a:p>
        </p:txBody>
      </p:sp>
      <p:sp>
        <p:nvSpPr>
          <p:cNvPr id="8" name="Footer Placeholder 7">
            <a:extLst>
              <a:ext uri="{FF2B5EF4-FFF2-40B4-BE49-F238E27FC236}">
                <a16:creationId xmlns:a16="http://schemas.microsoft.com/office/drawing/2014/main" id="{F673F0F6-4759-079D-920D-97F586D801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DF57A9-4639-5346-A182-7DDA5501E617}"/>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1575475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C212D-7AC4-8C53-27BC-7CBB5909A8C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877752-EAEE-F19F-A4EF-DEB9025EAC65}"/>
              </a:ext>
            </a:extLst>
          </p:cNvPr>
          <p:cNvSpPr>
            <a:spLocks noGrp="1"/>
          </p:cNvSpPr>
          <p:nvPr>
            <p:ph type="dt" sz="half" idx="10"/>
          </p:nvPr>
        </p:nvSpPr>
        <p:spPr/>
        <p:txBody>
          <a:bodyPr/>
          <a:lstStyle/>
          <a:p>
            <a:fld id="{CE4265DD-2CF6-4F69-988E-FB18DF41A18F}" type="datetimeFigureOut">
              <a:rPr lang="en-GB" smtClean="0"/>
              <a:t>03/01/2024</a:t>
            </a:fld>
            <a:endParaRPr lang="en-GB"/>
          </a:p>
        </p:txBody>
      </p:sp>
      <p:sp>
        <p:nvSpPr>
          <p:cNvPr id="4" name="Footer Placeholder 3">
            <a:extLst>
              <a:ext uri="{FF2B5EF4-FFF2-40B4-BE49-F238E27FC236}">
                <a16:creationId xmlns:a16="http://schemas.microsoft.com/office/drawing/2014/main" id="{A2B4C37F-EA3F-D201-E757-8EE7829CD5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E7F817-06FF-2EC0-7F51-597830E235BE}"/>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478968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FD70FF-C660-9164-111A-AF659324CE62}"/>
              </a:ext>
            </a:extLst>
          </p:cNvPr>
          <p:cNvSpPr>
            <a:spLocks noGrp="1"/>
          </p:cNvSpPr>
          <p:nvPr>
            <p:ph type="dt" sz="half" idx="10"/>
          </p:nvPr>
        </p:nvSpPr>
        <p:spPr/>
        <p:txBody>
          <a:bodyPr/>
          <a:lstStyle/>
          <a:p>
            <a:fld id="{CE4265DD-2CF6-4F69-988E-FB18DF41A18F}" type="datetimeFigureOut">
              <a:rPr lang="en-GB" smtClean="0"/>
              <a:t>03/01/2024</a:t>
            </a:fld>
            <a:endParaRPr lang="en-GB"/>
          </a:p>
        </p:txBody>
      </p:sp>
      <p:sp>
        <p:nvSpPr>
          <p:cNvPr id="3" name="Footer Placeholder 2">
            <a:extLst>
              <a:ext uri="{FF2B5EF4-FFF2-40B4-BE49-F238E27FC236}">
                <a16:creationId xmlns:a16="http://schemas.microsoft.com/office/drawing/2014/main" id="{082EC3D3-23A9-9DB3-6CC0-5575B5F733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B7D25A-97F6-56AD-9AC1-D96385604A14}"/>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440472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0ECE0-E9D2-BC69-6AA9-D5FEC27686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21E263-ACA5-3419-6696-8D95356AE9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E1E59D-7C90-631C-408D-7250B0F781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8A6813-0CC8-CB41-B1B3-FC9E0BEEB4A4}"/>
              </a:ext>
            </a:extLst>
          </p:cNvPr>
          <p:cNvSpPr>
            <a:spLocks noGrp="1"/>
          </p:cNvSpPr>
          <p:nvPr>
            <p:ph type="dt" sz="half" idx="10"/>
          </p:nvPr>
        </p:nvSpPr>
        <p:spPr/>
        <p:txBody>
          <a:bodyPr/>
          <a:lstStyle/>
          <a:p>
            <a:fld id="{CE4265DD-2CF6-4F69-988E-FB18DF41A18F}" type="datetimeFigureOut">
              <a:rPr lang="en-GB" smtClean="0"/>
              <a:t>03/01/2024</a:t>
            </a:fld>
            <a:endParaRPr lang="en-GB"/>
          </a:p>
        </p:txBody>
      </p:sp>
      <p:sp>
        <p:nvSpPr>
          <p:cNvPr id="6" name="Footer Placeholder 5">
            <a:extLst>
              <a:ext uri="{FF2B5EF4-FFF2-40B4-BE49-F238E27FC236}">
                <a16:creationId xmlns:a16="http://schemas.microsoft.com/office/drawing/2014/main" id="{CC40A985-21B7-6C87-72DD-DEDCCD7235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ADEF46-B953-7EE2-3ABF-3A7673F06815}"/>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1942773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03FBA-622F-B9D1-8539-7698ADB5EC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17E79F-6454-2E40-42C5-E3C55BAA3D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52B20B-4EA8-3D81-6ECE-B73C474A5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FBF803-5813-23B5-2181-F71122CEF49C}"/>
              </a:ext>
            </a:extLst>
          </p:cNvPr>
          <p:cNvSpPr>
            <a:spLocks noGrp="1"/>
          </p:cNvSpPr>
          <p:nvPr>
            <p:ph type="dt" sz="half" idx="10"/>
          </p:nvPr>
        </p:nvSpPr>
        <p:spPr/>
        <p:txBody>
          <a:bodyPr/>
          <a:lstStyle/>
          <a:p>
            <a:fld id="{CE4265DD-2CF6-4F69-988E-FB18DF41A18F}" type="datetimeFigureOut">
              <a:rPr lang="en-GB" smtClean="0"/>
              <a:t>03/01/2024</a:t>
            </a:fld>
            <a:endParaRPr lang="en-GB"/>
          </a:p>
        </p:txBody>
      </p:sp>
      <p:sp>
        <p:nvSpPr>
          <p:cNvPr id="6" name="Footer Placeholder 5">
            <a:extLst>
              <a:ext uri="{FF2B5EF4-FFF2-40B4-BE49-F238E27FC236}">
                <a16:creationId xmlns:a16="http://schemas.microsoft.com/office/drawing/2014/main" id="{AD154D16-AE3C-A187-3369-6E1FE51A7D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20F346-EC2D-FAD0-02FF-301208E01E1B}"/>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2538714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F25F1-F5C0-1E92-5838-6E9978A4A5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46E8A7-64A6-3888-4DED-17DDB88DAF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C8D3A-1430-7CD8-E520-FEBA0C915AFD}"/>
              </a:ext>
            </a:extLst>
          </p:cNvPr>
          <p:cNvSpPr>
            <a:spLocks noGrp="1"/>
          </p:cNvSpPr>
          <p:nvPr>
            <p:ph type="dt" sz="half" idx="10"/>
          </p:nvPr>
        </p:nvSpPr>
        <p:spPr/>
        <p:txBody>
          <a:bodyPr/>
          <a:lstStyle/>
          <a:p>
            <a:fld id="{CE4265DD-2CF6-4F69-988E-FB18DF41A18F}" type="datetimeFigureOut">
              <a:rPr lang="en-GB" smtClean="0"/>
              <a:t>03/01/2024</a:t>
            </a:fld>
            <a:endParaRPr lang="en-GB"/>
          </a:p>
        </p:txBody>
      </p:sp>
      <p:sp>
        <p:nvSpPr>
          <p:cNvPr id="5" name="Footer Placeholder 4">
            <a:extLst>
              <a:ext uri="{FF2B5EF4-FFF2-40B4-BE49-F238E27FC236}">
                <a16:creationId xmlns:a16="http://schemas.microsoft.com/office/drawing/2014/main" id="{D04AA597-562E-B5C4-B459-71984B2AE6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E7939E-BEE7-A24F-95EF-9A3E41D5052D}"/>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2682876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D6C99-DE98-85DC-81DE-3196F31CD3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B0C648-8A67-BFB5-EEE3-76C79B69D4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51FF14-0576-D53D-FAFE-26C36F66D0B1}"/>
              </a:ext>
            </a:extLst>
          </p:cNvPr>
          <p:cNvSpPr>
            <a:spLocks noGrp="1"/>
          </p:cNvSpPr>
          <p:nvPr>
            <p:ph type="dt" sz="half" idx="10"/>
          </p:nvPr>
        </p:nvSpPr>
        <p:spPr/>
        <p:txBody>
          <a:bodyPr/>
          <a:lstStyle/>
          <a:p>
            <a:fld id="{CE4265DD-2CF6-4F69-988E-FB18DF41A18F}" type="datetimeFigureOut">
              <a:rPr lang="en-GB" smtClean="0"/>
              <a:t>03/01/2024</a:t>
            </a:fld>
            <a:endParaRPr lang="en-GB"/>
          </a:p>
        </p:txBody>
      </p:sp>
      <p:sp>
        <p:nvSpPr>
          <p:cNvPr id="5" name="Footer Placeholder 4">
            <a:extLst>
              <a:ext uri="{FF2B5EF4-FFF2-40B4-BE49-F238E27FC236}">
                <a16:creationId xmlns:a16="http://schemas.microsoft.com/office/drawing/2014/main" id="{34662CAD-5230-B60C-8B79-B77D2509B7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0E0FF0-B671-8119-DB82-20CCAFBB826C}"/>
              </a:ext>
            </a:extLst>
          </p:cNvPr>
          <p:cNvSpPr>
            <a:spLocks noGrp="1"/>
          </p:cNvSpPr>
          <p:nvPr>
            <p:ph type="sldNum" sz="quarter" idx="12"/>
          </p:nvPr>
        </p:nvSpPr>
        <p:spPr/>
        <p:txBody>
          <a:bodyPr/>
          <a:lstStyle/>
          <a:p>
            <a:fld id="{5E7129CE-D612-4DE9-A6E6-F6BF59E88276}" type="slidenum">
              <a:rPr lang="en-GB" smtClean="0"/>
              <a:t>‹#›</a:t>
            </a:fld>
            <a:endParaRPr lang="en-GB"/>
          </a:p>
        </p:txBody>
      </p:sp>
    </p:spTree>
    <p:extLst>
      <p:ext uri="{BB962C8B-B14F-4D97-AF65-F5344CB8AC3E}">
        <p14:creationId xmlns:p14="http://schemas.microsoft.com/office/powerpoint/2010/main" val="4264325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E623E9-71C7-55AF-A480-B570D9D212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720EE5-E8F2-8FCE-7D99-872AB2B4AB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B5580A-C768-94B8-BFAC-6BF4051661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4265DD-2CF6-4F69-988E-FB18DF41A18F}" type="datetimeFigureOut">
              <a:rPr lang="en-GB" smtClean="0"/>
              <a:t>03/01/2024</a:t>
            </a:fld>
            <a:endParaRPr lang="en-GB"/>
          </a:p>
        </p:txBody>
      </p:sp>
      <p:sp>
        <p:nvSpPr>
          <p:cNvPr id="5" name="Footer Placeholder 4">
            <a:extLst>
              <a:ext uri="{FF2B5EF4-FFF2-40B4-BE49-F238E27FC236}">
                <a16:creationId xmlns:a16="http://schemas.microsoft.com/office/drawing/2014/main" id="{390810D6-DBA3-F078-7AD1-9E097D1089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835B109-838E-25BA-A74F-D5FEB01900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7129CE-D612-4DE9-A6E6-F6BF59E88276}" type="slidenum">
              <a:rPr lang="en-GB" smtClean="0"/>
              <a:t>‹#›</a:t>
            </a:fld>
            <a:endParaRPr lang="en-GB"/>
          </a:p>
        </p:txBody>
      </p:sp>
    </p:spTree>
    <p:extLst>
      <p:ext uri="{BB962C8B-B14F-4D97-AF65-F5344CB8AC3E}">
        <p14:creationId xmlns:p14="http://schemas.microsoft.com/office/powerpoint/2010/main" val="1532540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5.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49.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hn90eogxe4k?feature=oembed" TargetMode="External"/><Relationship Id="rId5" Type="http://schemas.openxmlformats.org/officeDocument/2006/relationships/image" Target="../media/image59.jpeg"/><Relationship Id="rId4" Type="http://schemas.openxmlformats.org/officeDocument/2006/relationships/image" Target="../media/image58.png"/></Relationships>
</file>

<file path=ppt/slides/_rels/slide2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30.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slideLayout" Target="../slideLayouts/slideLayout2.xml"/><Relationship Id="rId1" Type="http://schemas.openxmlformats.org/officeDocument/2006/relationships/video" Target="https://www.youtube.com/embed/Qq59lM93TZw?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Ihxde_mcbHk?feature=oembed" TargetMode="External"/><Relationship Id="rId1" Type="http://schemas.openxmlformats.org/officeDocument/2006/relationships/video" Target="https://www.youtube.com/embed/pmqkNKmhPNM?feature=oembed" TargetMode="External"/><Relationship Id="rId6" Type="http://schemas.openxmlformats.org/officeDocument/2006/relationships/image" Target="../media/image65.jpeg"/><Relationship Id="rId5" Type="http://schemas.openxmlformats.org/officeDocument/2006/relationships/image" Target="../media/image64.jpeg"/><Relationship Id="rId4" Type="http://schemas.openxmlformats.org/officeDocument/2006/relationships/image" Target="../media/image63.png"/></Relationships>
</file>

<file path=ppt/slides/_rels/slide32.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kingsfund.org.uk/audio-video/key-facts-figures-nhs" TargetMode="External"/><Relationship Id="rId2" Type="http://schemas.openxmlformats.org/officeDocument/2006/relationships/hyperlink" Target="https://www.kingsfund.org.uk/projects/nhs-in-a-nutshell/nhs-budget" TargetMode="External"/><Relationship Id="rId1" Type="http://schemas.openxmlformats.org/officeDocument/2006/relationships/slideLayout" Target="../slideLayouts/slideLayout2.xml"/><Relationship Id="rId5" Type="http://schemas.openxmlformats.org/officeDocument/2006/relationships/hyperlink" Target="https://www.nuffieldtrust.org.uk/resource/a-e-waiting-times" TargetMode="External"/><Relationship Id="rId4" Type="http://schemas.openxmlformats.org/officeDocument/2006/relationships/hyperlink" Target="https://www.gov.wales/welsh-government-response-latest-nhs-wales-performance-data-july-and-august-2023#:~:text=The%20average%20response%20time%20for,dealt%20with%20in%20emergency%20departments" TargetMode="External"/></Relationships>
</file>

<file path=ppt/slides/_rels/slide34.xml.rels><?xml version="1.0" encoding="UTF-8" standalone="yes"?>
<Relationships xmlns="http://schemas.openxmlformats.org/package/2006/relationships"><Relationship Id="rId2" Type="http://schemas.openxmlformats.org/officeDocument/2006/relationships/hyperlink" Target="https://digital.nhs.uk/data-and-information/publications/statistical/hospital-admitted-patient-care-activity/2019-20/summary-reports---apc---pati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Black and white spiralling staircase">
            <a:extLst>
              <a:ext uri="{FF2B5EF4-FFF2-40B4-BE49-F238E27FC236}">
                <a16:creationId xmlns:a16="http://schemas.microsoft.com/office/drawing/2014/main" id="{AD7988F9-9ED9-41B3-0767-B7C64624B7D8}"/>
              </a:ext>
            </a:extLst>
          </p:cNvPr>
          <p:cNvPicPr>
            <a:picLocks noChangeAspect="1"/>
          </p:cNvPicPr>
          <p:nvPr/>
        </p:nvPicPr>
        <p:blipFill rotWithShape="1">
          <a:blip r:embed="rId2"/>
          <a:srcRect l="16698" r="4085"/>
          <a:stretch/>
        </p:blipFill>
        <p:spPr>
          <a:xfrm>
            <a:off x="4038599"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A0FAE72-C019-1C55-481A-A4C49A05B47C}"/>
              </a:ext>
            </a:extLst>
          </p:cNvPr>
          <p:cNvSpPr>
            <a:spLocks noGrp="1"/>
          </p:cNvSpPr>
          <p:nvPr>
            <p:ph type="ctrTitle"/>
          </p:nvPr>
        </p:nvSpPr>
        <p:spPr>
          <a:xfrm>
            <a:off x="534473" y="2950387"/>
            <a:ext cx="3052293" cy="3531403"/>
          </a:xfrm>
        </p:spPr>
        <p:txBody>
          <a:bodyPr anchor="t">
            <a:normAutofit/>
          </a:bodyPr>
          <a:lstStyle/>
          <a:p>
            <a:pPr algn="r"/>
            <a:r>
              <a:rPr lang="en-GB" sz="4000">
                <a:solidFill>
                  <a:srgbClr val="FFFFFF"/>
                </a:solidFill>
              </a:rPr>
              <a:t>Value Creation </a:t>
            </a:r>
          </a:p>
        </p:txBody>
      </p:sp>
      <p:sp>
        <p:nvSpPr>
          <p:cNvPr id="3" name="Subtitle 2">
            <a:extLst>
              <a:ext uri="{FF2B5EF4-FFF2-40B4-BE49-F238E27FC236}">
                <a16:creationId xmlns:a16="http://schemas.microsoft.com/office/drawing/2014/main" id="{53559815-813F-BCA3-8BAD-F817E8C7BF88}"/>
              </a:ext>
            </a:extLst>
          </p:cNvPr>
          <p:cNvSpPr>
            <a:spLocks noGrp="1"/>
          </p:cNvSpPr>
          <p:nvPr>
            <p:ph type="subTitle" idx="1"/>
          </p:nvPr>
        </p:nvSpPr>
        <p:spPr>
          <a:xfrm>
            <a:off x="777922" y="743803"/>
            <a:ext cx="2808844" cy="1382392"/>
          </a:xfrm>
        </p:spPr>
        <p:txBody>
          <a:bodyPr anchor="b">
            <a:normAutofit/>
          </a:bodyPr>
          <a:lstStyle/>
          <a:p>
            <a:pPr algn="r"/>
            <a:r>
              <a:rPr lang="en-GB" sz="2000">
                <a:solidFill>
                  <a:srgbClr val="FFFFFF"/>
                </a:solidFill>
              </a:rPr>
              <a:t>By Jonathan Wyatt </a:t>
            </a:r>
          </a:p>
          <a:p>
            <a:pPr algn="r"/>
            <a:r>
              <a:rPr lang="en-GB" sz="2000">
                <a:solidFill>
                  <a:srgbClr val="FFFFFF"/>
                </a:solidFill>
              </a:rPr>
              <a:t>Email: j.wyatt@uwtsd.ac.uk</a:t>
            </a:r>
          </a:p>
        </p:txBody>
      </p:sp>
    </p:spTree>
    <p:extLst>
      <p:ext uri="{BB962C8B-B14F-4D97-AF65-F5344CB8AC3E}">
        <p14:creationId xmlns:p14="http://schemas.microsoft.com/office/powerpoint/2010/main" val="2582697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70F68D38-5852-69A2-649B-C5B8973CA772}"/>
              </a:ext>
            </a:extLst>
          </p:cNvPr>
          <p:cNvPicPr>
            <a:picLocks noChangeAspect="1"/>
          </p:cNvPicPr>
          <p:nvPr/>
        </p:nvPicPr>
        <p:blipFill rotWithShape="1">
          <a:blip r:embed="rId2"/>
          <a:srcRect l="29469" r="30705"/>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0FD66B-4128-18BC-D9CF-895BA1E333C8}"/>
              </a:ext>
            </a:extLst>
          </p:cNvPr>
          <p:cNvSpPr>
            <a:spLocks noGrp="1"/>
          </p:cNvSpPr>
          <p:nvPr>
            <p:ph type="title"/>
          </p:nvPr>
        </p:nvSpPr>
        <p:spPr>
          <a:xfrm>
            <a:off x="5827048" y="407987"/>
            <a:ext cx="5721484" cy="1325563"/>
          </a:xfrm>
        </p:spPr>
        <p:txBody>
          <a:bodyPr>
            <a:normAutofit/>
          </a:bodyPr>
          <a:lstStyle/>
          <a:p>
            <a:r>
              <a:rPr lang="en-GB" dirty="0"/>
              <a:t>Contents Page </a:t>
            </a:r>
          </a:p>
        </p:txBody>
      </p:sp>
      <p:graphicFrame>
        <p:nvGraphicFramePr>
          <p:cNvPr id="5" name="Content Placeholder 2">
            <a:extLst>
              <a:ext uri="{FF2B5EF4-FFF2-40B4-BE49-F238E27FC236}">
                <a16:creationId xmlns:a16="http://schemas.microsoft.com/office/drawing/2014/main" id="{F5116384-010A-9616-A37C-8A9D6ED93CB9}"/>
              </a:ext>
            </a:extLst>
          </p:cNvPr>
          <p:cNvGraphicFramePr>
            <a:graphicFrameLocks noGrp="1"/>
          </p:cNvGraphicFramePr>
          <p:nvPr>
            <p:ph idx="1"/>
            <p:extLst>
              <p:ext uri="{D42A27DB-BD31-4B8C-83A1-F6EECF244321}">
                <p14:modId xmlns:p14="http://schemas.microsoft.com/office/powerpoint/2010/main" val="1783635571"/>
              </p:ext>
            </p:extLst>
          </p:nvPr>
        </p:nvGraphicFramePr>
        <p:xfrm>
          <a:off x="5827048" y="1868487"/>
          <a:ext cx="572148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32721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rful blocks with black letters&#10;&#10;Description automatically generated">
            <a:extLst>
              <a:ext uri="{FF2B5EF4-FFF2-40B4-BE49-F238E27FC236}">
                <a16:creationId xmlns:a16="http://schemas.microsoft.com/office/drawing/2014/main" id="{044BFA69-DD2D-0F73-EF3C-D18E0ABE7B3B}"/>
              </a:ext>
            </a:extLst>
          </p:cNvPr>
          <p:cNvPicPr>
            <a:picLocks noChangeAspect="1"/>
          </p:cNvPicPr>
          <p:nvPr/>
        </p:nvPicPr>
        <p:blipFill rotWithShape="1">
          <a:blip r:embed="rId3">
            <a:alphaModFix amt="35000"/>
          </a:blip>
          <a:srcRect r="6221"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0CFC59E9-A03D-01ED-E36B-84C2AE715A4A}"/>
              </a:ext>
            </a:extLst>
          </p:cNvPr>
          <p:cNvSpPr>
            <a:spLocks noGrp="1"/>
          </p:cNvSpPr>
          <p:nvPr>
            <p:ph type="title"/>
          </p:nvPr>
        </p:nvSpPr>
        <p:spPr>
          <a:xfrm>
            <a:off x="838200" y="365125"/>
            <a:ext cx="10515600" cy="1325563"/>
          </a:xfrm>
        </p:spPr>
        <p:txBody>
          <a:bodyPr>
            <a:normAutofit/>
          </a:bodyPr>
          <a:lstStyle/>
          <a:p>
            <a:pPr algn="ctr"/>
            <a:r>
              <a:rPr lang="en-GB" dirty="0">
                <a:solidFill>
                  <a:srgbClr val="FFFFFF"/>
                </a:solidFill>
              </a:rPr>
              <a:t>Value</a:t>
            </a:r>
          </a:p>
        </p:txBody>
      </p:sp>
      <p:sp>
        <p:nvSpPr>
          <p:cNvPr id="3" name="Content Placeholder 2">
            <a:extLst>
              <a:ext uri="{FF2B5EF4-FFF2-40B4-BE49-F238E27FC236}">
                <a16:creationId xmlns:a16="http://schemas.microsoft.com/office/drawing/2014/main" id="{63F9BBCB-F010-E964-1935-735B4DE8B186}"/>
              </a:ext>
            </a:extLst>
          </p:cNvPr>
          <p:cNvSpPr>
            <a:spLocks noGrp="1"/>
          </p:cNvSpPr>
          <p:nvPr>
            <p:ph idx="1"/>
          </p:nvPr>
        </p:nvSpPr>
        <p:spPr>
          <a:xfrm>
            <a:off x="838200" y="1825625"/>
            <a:ext cx="10515600" cy="4351338"/>
          </a:xfrm>
        </p:spPr>
        <p:txBody>
          <a:bodyPr>
            <a:normAutofit/>
          </a:bodyPr>
          <a:lstStyle/>
          <a:p>
            <a:pPr marL="0" indent="0" algn="ctr">
              <a:buNone/>
            </a:pPr>
            <a:r>
              <a:rPr lang="en-GB" b="1" dirty="0">
                <a:solidFill>
                  <a:srgbClr val="FFFFFF"/>
                </a:solidFill>
              </a:rPr>
              <a:t>Value can be described as the regard that something is held to deserve; the importance, worth, or usefulness of something.</a:t>
            </a:r>
          </a:p>
          <a:p>
            <a:pPr marL="0" indent="0">
              <a:buNone/>
            </a:pPr>
            <a:endParaRPr lang="en-GB" b="1" dirty="0">
              <a:solidFill>
                <a:srgbClr val="FFFFFF"/>
              </a:solidFill>
            </a:endParaRPr>
          </a:p>
          <a:p>
            <a:pPr marL="0" indent="0">
              <a:buNone/>
            </a:pPr>
            <a:endParaRPr lang="en-GB" b="1" dirty="0">
              <a:solidFill>
                <a:srgbClr val="FFFFFF"/>
              </a:solidFill>
            </a:endParaRPr>
          </a:p>
          <a:p>
            <a:pPr marL="0" indent="0" algn="ctr">
              <a:buNone/>
            </a:pPr>
            <a:r>
              <a:rPr lang="en-GB" b="1" dirty="0">
                <a:solidFill>
                  <a:srgbClr val="FFFFFF"/>
                </a:solidFill>
              </a:rPr>
              <a:t>What does value mean to you?</a:t>
            </a:r>
          </a:p>
          <a:p>
            <a:pPr marL="0" indent="0" algn="ctr">
              <a:buNone/>
            </a:pPr>
            <a:r>
              <a:rPr lang="en-GB" b="1" dirty="0">
                <a:solidFill>
                  <a:srgbClr val="FFFFFF"/>
                </a:solidFill>
              </a:rPr>
              <a:t>What do you value and why? </a:t>
            </a:r>
          </a:p>
          <a:p>
            <a:pPr marL="0" indent="0">
              <a:buNone/>
            </a:pPr>
            <a:endParaRPr lang="en-GB" dirty="0">
              <a:solidFill>
                <a:srgbClr val="FFFFFF"/>
              </a:solidFill>
            </a:endParaRPr>
          </a:p>
        </p:txBody>
      </p:sp>
    </p:spTree>
    <p:extLst>
      <p:ext uri="{BB962C8B-B14F-4D97-AF65-F5344CB8AC3E}">
        <p14:creationId xmlns:p14="http://schemas.microsoft.com/office/powerpoint/2010/main" val="31060138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4C690F2-C072-229C-0C5C-95FEB59ECB90}"/>
              </a:ext>
            </a:extLst>
          </p:cNvPr>
          <p:cNvPicPr>
            <a:picLocks noChangeAspect="1"/>
          </p:cNvPicPr>
          <p:nvPr/>
        </p:nvPicPr>
        <p:blipFill rotWithShape="1">
          <a:blip r:embed="rId3">
            <a:alphaModFix amt="35000"/>
          </a:blip>
          <a:srcRect t="2406" b="3056"/>
          <a:stretch/>
        </p:blipFill>
        <p:spPr>
          <a:xfrm>
            <a:off x="20" y="10"/>
            <a:ext cx="12191980" cy="6857990"/>
          </a:xfrm>
          <a:prstGeom prst="rect">
            <a:avLst/>
          </a:prstGeom>
        </p:spPr>
      </p:pic>
      <p:sp>
        <p:nvSpPr>
          <p:cNvPr id="2" name="Title 1">
            <a:extLst>
              <a:ext uri="{FF2B5EF4-FFF2-40B4-BE49-F238E27FC236}">
                <a16:creationId xmlns:a16="http://schemas.microsoft.com/office/drawing/2014/main" id="{B403D2A0-5B95-A15B-ACA7-DE4C55D54843}"/>
              </a:ext>
            </a:extLst>
          </p:cNvPr>
          <p:cNvSpPr>
            <a:spLocks noGrp="1"/>
          </p:cNvSpPr>
          <p:nvPr>
            <p:ph type="title"/>
          </p:nvPr>
        </p:nvSpPr>
        <p:spPr>
          <a:xfrm>
            <a:off x="838200" y="365125"/>
            <a:ext cx="10515600" cy="1325563"/>
          </a:xfrm>
        </p:spPr>
        <p:txBody>
          <a:bodyPr>
            <a:normAutofit/>
          </a:bodyPr>
          <a:lstStyle/>
          <a:p>
            <a:pPr algn="ctr"/>
            <a:r>
              <a:rPr lang="en-GB" dirty="0">
                <a:solidFill>
                  <a:srgbClr val="FFFFFF"/>
                </a:solidFill>
              </a:rPr>
              <a:t>How do you create value? </a:t>
            </a:r>
          </a:p>
        </p:txBody>
      </p:sp>
    </p:spTree>
    <p:extLst>
      <p:ext uri="{BB962C8B-B14F-4D97-AF65-F5344CB8AC3E}">
        <p14:creationId xmlns:p14="http://schemas.microsoft.com/office/powerpoint/2010/main" val="361198817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8847FEF-2793-79A4-88EA-8558B03DDD5E}"/>
              </a:ext>
            </a:extLst>
          </p:cNvPr>
          <p:cNvPicPr>
            <a:picLocks noChangeAspect="1"/>
          </p:cNvPicPr>
          <p:nvPr/>
        </p:nvPicPr>
        <p:blipFill rotWithShape="1">
          <a:blip r:embed="rId3">
            <a:alphaModFix amt="35000"/>
          </a:blip>
          <a:srcRect t="6565" b="9165"/>
          <a:stretch/>
        </p:blipFill>
        <p:spPr>
          <a:xfrm>
            <a:off x="20" y="10"/>
            <a:ext cx="12191980" cy="6857990"/>
          </a:xfrm>
          <a:prstGeom prst="rect">
            <a:avLst/>
          </a:prstGeom>
        </p:spPr>
      </p:pic>
      <p:sp>
        <p:nvSpPr>
          <p:cNvPr id="2" name="Title 1">
            <a:extLst>
              <a:ext uri="{FF2B5EF4-FFF2-40B4-BE49-F238E27FC236}">
                <a16:creationId xmlns:a16="http://schemas.microsoft.com/office/drawing/2014/main" id="{B6A4405B-ABC0-5717-D9A3-122EFA94B63E}"/>
              </a:ext>
            </a:extLst>
          </p:cNvPr>
          <p:cNvSpPr>
            <a:spLocks noGrp="1"/>
          </p:cNvSpPr>
          <p:nvPr>
            <p:ph type="title"/>
          </p:nvPr>
        </p:nvSpPr>
        <p:spPr>
          <a:xfrm>
            <a:off x="838200" y="365125"/>
            <a:ext cx="10515600" cy="1325563"/>
          </a:xfrm>
        </p:spPr>
        <p:txBody>
          <a:bodyPr>
            <a:normAutofit/>
          </a:bodyPr>
          <a:lstStyle/>
          <a:p>
            <a:pPr algn="ctr"/>
            <a:r>
              <a:rPr lang="en-GB" b="1" dirty="0">
                <a:solidFill>
                  <a:srgbClr val="FFFFFF"/>
                </a:solidFill>
              </a:rPr>
              <a:t>Value Creation </a:t>
            </a:r>
          </a:p>
        </p:txBody>
      </p:sp>
      <p:graphicFrame>
        <p:nvGraphicFramePr>
          <p:cNvPr id="5" name="Content Placeholder 2">
            <a:extLst>
              <a:ext uri="{FF2B5EF4-FFF2-40B4-BE49-F238E27FC236}">
                <a16:creationId xmlns:a16="http://schemas.microsoft.com/office/drawing/2014/main" id="{DDA93DAF-E98D-BDF8-9E71-A180BE77B9BE}"/>
              </a:ext>
            </a:extLst>
          </p:cNvPr>
          <p:cNvGraphicFramePr>
            <a:graphicFrameLocks noGrp="1"/>
          </p:cNvGraphicFramePr>
          <p:nvPr>
            <p:ph idx="1"/>
            <p:extLst>
              <p:ext uri="{D42A27DB-BD31-4B8C-83A1-F6EECF244321}">
                <p14:modId xmlns:p14="http://schemas.microsoft.com/office/powerpoint/2010/main" val="2870527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8295859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02588-B77C-2288-4DC7-F22DDDCCE086}"/>
              </a:ext>
            </a:extLst>
          </p:cNvPr>
          <p:cNvSpPr>
            <a:spLocks noGrp="1"/>
          </p:cNvSpPr>
          <p:nvPr>
            <p:ph type="title"/>
          </p:nvPr>
        </p:nvSpPr>
        <p:spPr/>
        <p:txBody>
          <a:bodyPr/>
          <a:lstStyle/>
          <a:p>
            <a:pPr algn="ctr"/>
            <a:r>
              <a:rPr lang="en-GB" dirty="0"/>
              <a:t>Value Creation in Theory </a:t>
            </a:r>
          </a:p>
        </p:txBody>
      </p:sp>
      <p:graphicFrame>
        <p:nvGraphicFramePr>
          <p:cNvPr id="5" name="Content Placeholder 2">
            <a:extLst>
              <a:ext uri="{FF2B5EF4-FFF2-40B4-BE49-F238E27FC236}">
                <a16:creationId xmlns:a16="http://schemas.microsoft.com/office/drawing/2014/main" id="{4B96FE30-6DED-E373-F48B-CAA3EE10FDA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4509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AC942A-DB31-BD0E-9440-1B71C7CFD493}"/>
              </a:ext>
            </a:extLst>
          </p:cNvPr>
          <p:cNvSpPr>
            <a:spLocks noGrp="1"/>
          </p:cNvSpPr>
          <p:nvPr>
            <p:ph type="title"/>
          </p:nvPr>
        </p:nvSpPr>
        <p:spPr>
          <a:xfrm>
            <a:off x="5596501" y="489508"/>
            <a:ext cx="5754896" cy="1667569"/>
          </a:xfrm>
        </p:spPr>
        <p:txBody>
          <a:bodyPr anchor="b">
            <a:normAutofit/>
          </a:bodyPr>
          <a:lstStyle/>
          <a:p>
            <a:pPr algn="ctr"/>
            <a:r>
              <a:rPr lang="en-US" sz="4000" dirty="0"/>
              <a:t>Value in Health and Social Care </a:t>
            </a:r>
          </a:p>
        </p:txBody>
      </p:sp>
      <p:pic>
        <p:nvPicPr>
          <p:cNvPr id="7" name="Graphic 6" descr="Laptop Secure">
            <a:extLst>
              <a:ext uri="{FF2B5EF4-FFF2-40B4-BE49-F238E27FC236}">
                <a16:creationId xmlns:a16="http://schemas.microsoft.com/office/drawing/2014/main" id="{67180F60-42D8-8756-EF58-2FEAB49F28B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8130" y="1275070"/>
            <a:ext cx="3876165" cy="3876165"/>
          </a:xfrm>
          <a:prstGeom prst="rect">
            <a:avLst/>
          </a:prstGeom>
        </p:spPr>
      </p:pic>
      <p:sp>
        <p:nvSpPr>
          <p:cNvPr id="36" name="Content Placeholder 2">
            <a:extLst>
              <a:ext uri="{FF2B5EF4-FFF2-40B4-BE49-F238E27FC236}">
                <a16:creationId xmlns:a16="http://schemas.microsoft.com/office/drawing/2014/main" id="{55538C10-0B89-F880-D124-36C2E6BC5AB4}"/>
              </a:ext>
            </a:extLst>
          </p:cNvPr>
          <p:cNvSpPr>
            <a:spLocks noGrp="1"/>
          </p:cNvSpPr>
          <p:nvPr>
            <p:ph idx="1"/>
          </p:nvPr>
        </p:nvSpPr>
        <p:spPr>
          <a:xfrm>
            <a:off x="5596502" y="2405894"/>
            <a:ext cx="5754896" cy="3197464"/>
          </a:xfrm>
        </p:spPr>
        <p:txBody>
          <a:bodyPr anchor="t">
            <a:normAutofit/>
          </a:bodyPr>
          <a:lstStyle/>
          <a:p>
            <a:pPr marL="0" indent="0">
              <a:buNone/>
            </a:pPr>
            <a:r>
              <a:rPr lang="en-GB" sz="2000" dirty="0">
                <a:latin typeface="Lato" panose="020F0502020204030203" pitchFamily="34" charset="0"/>
              </a:rPr>
              <a:t>The most commonly used definition of value in health is: </a:t>
            </a:r>
          </a:p>
          <a:p>
            <a:r>
              <a:rPr lang="en-GB" sz="2000" dirty="0">
                <a:latin typeface="Lato" panose="020F0502020204030203" pitchFamily="34" charset="0"/>
              </a:rPr>
              <a:t>“…achieving the best outcomes at the lowest cost (Porter, 2010 cited in) </a:t>
            </a:r>
          </a:p>
          <a:p>
            <a:r>
              <a:rPr lang="en-US" sz="2000" dirty="0"/>
              <a:t>Value in Health Care has been dissected into the following categories: </a:t>
            </a:r>
          </a:p>
          <a:p>
            <a:r>
              <a:rPr lang="en-GB" sz="2000" b="1" dirty="0">
                <a:effectLst/>
                <a:latin typeface="Lato" panose="020F0502020204030203" pitchFamily="34" charset="0"/>
              </a:rPr>
              <a:t>Allocative value:</a:t>
            </a:r>
            <a:endParaRPr lang="en-GB" sz="2000" b="1" dirty="0">
              <a:effectLst/>
              <a:latin typeface="MinionPro"/>
            </a:endParaRPr>
          </a:p>
          <a:p>
            <a:r>
              <a:rPr lang="en-GB" sz="2000" b="1" dirty="0">
                <a:effectLst/>
                <a:latin typeface="Lato" panose="020F0502020204030203" pitchFamily="34" charset="0"/>
              </a:rPr>
              <a:t>Technical value </a:t>
            </a:r>
            <a:endParaRPr lang="en-GB" sz="2000" b="1" dirty="0">
              <a:effectLst/>
              <a:latin typeface="MinionPro"/>
            </a:endParaRPr>
          </a:p>
          <a:p>
            <a:r>
              <a:rPr lang="en-GB" sz="2000" b="1" dirty="0">
                <a:effectLst/>
                <a:latin typeface="Lato" panose="020F0502020204030203" pitchFamily="34" charset="0"/>
              </a:rPr>
              <a:t>Personalised value </a:t>
            </a:r>
            <a:endParaRPr lang="en-GB" sz="2000" b="1" dirty="0">
              <a:effectLst/>
              <a:latin typeface="MinionPro"/>
            </a:endParaRPr>
          </a:p>
          <a:p>
            <a:endParaRPr lang="en-US" sz="2000" dirty="0"/>
          </a:p>
        </p:txBody>
      </p:sp>
      <p:sp>
        <p:nvSpPr>
          <p:cNvPr id="12" name="Rectangle 1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5873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D0CBA0-B424-D997-2F52-5A704EB57263}"/>
              </a:ext>
            </a:extLst>
          </p:cNvPr>
          <p:cNvSpPr>
            <a:spLocks noGrp="1"/>
          </p:cNvSpPr>
          <p:nvPr>
            <p:ph type="title"/>
          </p:nvPr>
        </p:nvSpPr>
        <p:spPr>
          <a:xfrm>
            <a:off x="841248" y="256032"/>
            <a:ext cx="10506456" cy="1014984"/>
          </a:xfrm>
        </p:spPr>
        <p:txBody>
          <a:bodyPr anchor="b">
            <a:normAutofit/>
          </a:bodyPr>
          <a:lstStyle/>
          <a:p>
            <a:r>
              <a:rPr lang="en-GB" dirty="0"/>
              <a:t>Private vs public health care </a:t>
            </a:r>
            <a:endParaRPr lang="en-GB"/>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7014864-75C6-E858-42D2-574E9C900F05}"/>
              </a:ext>
            </a:extLst>
          </p:cNvPr>
          <p:cNvGraphicFramePr>
            <a:graphicFrameLocks noGrp="1"/>
          </p:cNvGraphicFramePr>
          <p:nvPr>
            <p:ph idx="1"/>
            <p:extLst>
              <p:ext uri="{D42A27DB-BD31-4B8C-83A1-F6EECF244321}">
                <p14:modId xmlns:p14="http://schemas.microsoft.com/office/powerpoint/2010/main" val="355641486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7495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D6691-703E-2C69-7A5A-5876469A9509}"/>
              </a:ext>
            </a:extLst>
          </p:cNvPr>
          <p:cNvSpPr>
            <a:spLocks noGrp="1"/>
          </p:cNvSpPr>
          <p:nvPr>
            <p:ph type="title"/>
          </p:nvPr>
        </p:nvSpPr>
        <p:spPr>
          <a:xfrm>
            <a:off x="841248" y="256032"/>
            <a:ext cx="10506456" cy="1014984"/>
          </a:xfrm>
        </p:spPr>
        <p:txBody>
          <a:bodyPr anchor="b">
            <a:normAutofit/>
          </a:bodyPr>
          <a:lstStyle/>
          <a:p>
            <a:r>
              <a:rPr lang="en-GB" dirty="0"/>
              <a:t>Running Cost of NHS</a:t>
            </a:r>
            <a:endParaRPr lang="en-GB"/>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FCC9F41-F935-DAD5-8689-580455AEB226}"/>
              </a:ext>
            </a:extLst>
          </p:cNvPr>
          <p:cNvGraphicFramePr>
            <a:graphicFrameLocks noGrp="1"/>
          </p:cNvGraphicFramePr>
          <p:nvPr>
            <p:ph idx="1"/>
            <p:extLst>
              <p:ext uri="{D42A27DB-BD31-4B8C-83A1-F6EECF244321}">
                <p14:modId xmlns:p14="http://schemas.microsoft.com/office/powerpoint/2010/main" val="292649622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4300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94EA4BA-C163-A293-C8DB-A4B33470AE67}"/>
              </a:ext>
            </a:extLst>
          </p:cNvPr>
          <p:cNvSpPr>
            <a:spLocks noGrp="1"/>
          </p:cNvSpPr>
          <p:nvPr>
            <p:ph type="title"/>
          </p:nvPr>
        </p:nvSpPr>
        <p:spPr>
          <a:xfrm>
            <a:off x="479394" y="1070800"/>
            <a:ext cx="3939688" cy="5583126"/>
          </a:xfrm>
        </p:spPr>
        <p:txBody>
          <a:bodyPr>
            <a:normAutofit/>
          </a:bodyPr>
          <a:lstStyle/>
          <a:p>
            <a:pPr algn="r"/>
            <a:r>
              <a:rPr lang="en-GB" sz="8000"/>
              <a:t>NHS Budget</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6C29D10A-9000-D8D7-4B5A-D589C951DABA}"/>
              </a:ext>
            </a:extLst>
          </p:cNvPr>
          <p:cNvGraphicFramePr>
            <a:graphicFrameLocks noGrp="1"/>
          </p:cNvGraphicFramePr>
          <p:nvPr>
            <p:ph idx="1"/>
            <p:extLst>
              <p:ext uri="{D42A27DB-BD31-4B8C-83A1-F6EECF244321}">
                <p14:modId xmlns:p14="http://schemas.microsoft.com/office/powerpoint/2010/main" val="170816690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0420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graph of a number of people&#10;&#10;Description automatically generated with medium confidence">
            <a:extLst>
              <a:ext uri="{FF2B5EF4-FFF2-40B4-BE49-F238E27FC236}">
                <a16:creationId xmlns:a16="http://schemas.microsoft.com/office/drawing/2014/main" id="{05306D0C-7275-2940-A80F-B80867FD6E41}"/>
              </a:ext>
            </a:extLst>
          </p:cNvPr>
          <p:cNvPicPr>
            <a:picLocks noGrp="1" noChangeAspect="1"/>
          </p:cNvPicPr>
          <p:nvPr>
            <p:ph idx="1"/>
          </p:nvPr>
        </p:nvPicPr>
        <p:blipFill>
          <a:blip r:embed="rId3"/>
          <a:stretch>
            <a:fillRect/>
          </a:stretch>
        </p:blipFill>
        <p:spPr>
          <a:xfrm>
            <a:off x="2438400" y="457200"/>
            <a:ext cx="7315200" cy="5943600"/>
          </a:xfrm>
          <a:prstGeom prst="rect">
            <a:avLst/>
          </a:prstGeom>
        </p:spPr>
      </p:pic>
    </p:spTree>
    <p:extLst>
      <p:ext uri="{BB962C8B-B14F-4D97-AF65-F5344CB8AC3E}">
        <p14:creationId xmlns:p14="http://schemas.microsoft.com/office/powerpoint/2010/main" val="3080921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1785270-A937-AA72-5658-7F037525EC3A}"/>
              </a:ext>
            </a:extLst>
          </p:cNvPr>
          <p:cNvPicPr>
            <a:picLocks noGrp="1" noChangeAspect="1"/>
          </p:cNvPicPr>
          <p:nvPr>
            <p:ph idx="1"/>
          </p:nvPr>
        </p:nvPicPr>
        <p:blipFill>
          <a:blip r:embed="rId2"/>
          <a:stretch>
            <a:fillRect/>
          </a:stretch>
        </p:blipFill>
        <p:spPr>
          <a:xfrm>
            <a:off x="2357887" y="457200"/>
            <a:ext cx="7476226" cy="5943600"/>
          </a:xfrm>
          <a:prstGeom prst="rect">
            <a:avLst/>
          </a:prstGeom>
        </p:spPr>
      </p:pic>
    </p:spTree>
    <p:extLst>
      <p:ext uri="{BB962C8B-B14F-4D97-AF65-F5344CB8AC3E}">
        <p14:creationId xmlns:p14="http://schemas.microsoft.com/office/powerpoint/2010/main" val="205468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a:extLst>
              <a:ext uri="{FF2B5EF4-FFF2-40B4-BE49-F238E27FC236}">
                <a16:creationId xmlns:a16="http://schemas.microsoft.com/office/drawing/2014/main" id="{E2F7CB07-2A47-237A-D279-37C73E11F3FD}"/>
              </a:ext>
            </a:extLst>
          </p:cNvPr>
          <p:cNvPicPr>
            <a:picLocks noGrp="1" noChangeAspect="1"/>
          </p:cNvPicPr>
          <p:nvPr>
            <p:ph idx="1"/>
          </p:nvPr>
        </p:nvPicPr>
        <p:blipFill>
          <a:blip r:embed="rId3"/>
          <a:stretch>
            <a:fillRect/>
          </a:stretch>
        </p:blipFill>
        <p:spPr>
          <a:xfrm>
            <a:off x="2381249" y="139700"/>
            <a:ext cx="7429501" cy="6261100"/>
          </a:xfrm>
          <a:prstGeom prst="rect">
            <a:avLst/>
          </a:prstGeom>
        </p:spPr>
      </p:pic>
    </p:spTree>
    <p:extLst>
      <p:ext uri="{BB962C8B-B14F-4D97-AF65-F5344CB8AC3E}">
        <p14:creationId xmlns:p14="http://schemas.microsoft.com/office/powerpoint/2010/main" val="1899586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F3FA9E9-76E2-4EA5-78E2-4BFBF92BE2CC}"/>
              </a:ext>
            </a:extLst>
          </p:cNvPr>
          <p:cNvPicPr>
            <a:picLocks noGrp="1" noChangeAspect="1"/>
          </p:cNvPicPr>
          <p:nvPr>
            <p:ph idx="1"/>
          </p:nvPr>
        </p:nvPicPr>
        <p:blipFill>
          <a:blip r:embed="rId2"/>
          <a:stretch>
            <a:fillRect/>
          </a:stretch>
        </p:blipFill>
        <p:spPr>
          <a:xfrm>
            <a:off x="2390775" y="2658269"/>
            <a:ext cx="7410450" cy="2686050"/>
          </a:xfrm>
        </p:spPr>
      </p:pic>
    </p:spTree>
    <p:extLst>
      <p:ext uri="{BB962C8B-B14F-4D97-AF65-F5344CB8AC3E}">
        <p14:creationId xmlns:p14="http://schemas.microsoft.com/office/powerpoint/2010/main" val="1047534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E65C897-D843-67C7-F3F5-7C8910C1BC82}"/>
              </a:ext>
            </a:extLst>
          </p:cNvPr>
          <p:cNvSpPr>
            <a:spLocks noGrp="1"/>
          </p:cNvSpPr>
          <p:nvPr>
            <p:ph type="title"/>
          </p:nvPr>
        </p:nvSpPr>
        <p:spPr>
          <a:xfrm>
            <a:off x="1143000" y="990599"/>
            <a:ext cx="9906000" cy="685800"/>
          </a:xfrm>
        </p:spPr>
        <p:txBody>
          <a:bodyPr anchor="t">
            <a:normAutofit/>
          </a:bodyPr>
          <a:lstStyle/>
          <a:p>
            <a:r>
              <a:rPr lang="en-GB" sz="4000" dirty="0"/>
              <a:t>GP Waiting Times </a:t>
            </a:r>
          </a:p>
        </p:txBody>
      </p:sp>
      <p:graphicFrame>
        <p:nvGraphicFramePr>
          <p:cNvPr id="5" name="Content Placeholder 2">
            <a:extLst>
              <a:ext uri="{FF2B5EF4-FFF2-40B4-BE49-F238E27FC236}">
                <a16:creationId xmlns:a16="http://schemas.microsoft.com/office/drawing/2014/main" id="{B700D530-6202-20E6-A4D6-88EA810DC58B}"/>
              </a:ext>
            </a:extLst>
          </p:cNvPr>
          <p:cNvGraphicFramePr>
            <a:graphicFrameLocks noGrp="1"/>
          </p:cNvGraphicFramePr>
          <p:nvPr>
            <p:ph idx="1"/>
            <p:extLst>
              <p:ext uri="{D42A27DB-BD31-4B8C-83A1-F6EECF244321}">
                <p14:modId xmlns:p14="http://schemas.microsoft.com/office/powerpoint/2010/main" val="220823190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9235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E45A61B-5208-F559-C259-37153CD630B2}"/>
              </a:ext>
            </a:extLst>
          </p:cNvPr>
          <p:cNvPicPr>
            <a:picLocks noGrp="1" noChangeAspect="1"/>
          </p:cNvPicPr>
          <p:nvPr>
            <p:ph idx="1"/>
          </p:nvPr>
        </p:nvPicPr>
        <p:blipFill>
          <a:blip r:embed="rId2"/>
          <a:stretch>
            <a:fillRect/>
          </a:stretch>
        </p:blipFill>
        <p:spPr>
          <a:xfrm>
            <a:off x="643467" y="1765977"/>
            <a:ext cx="10905066" cy="3326044"/>
          </a:xfrm>
          <a:prstGeom prst="rect">
            <a:avLst/>
          </a:prstGeom>
        </p:spPr>
      </p:pic>
    </p:spTree>
    <p:extLst>
      <p:ext uri="{BB962C8B-B14F-4D97-AF65-F5344CB8AC3E}">
        <p14:creationId xmlns:p14="http://schemas.microsoft.com/office/powerpoint/2010/main" val="22520747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03C61A-FD9C-5132-6D8F-CD6DF4A546E8}"/>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Ambulance Waiting Times </a:t>
            </a:r>
          </a:p>
        </p:txBody>
      </p:sp>
      <p:sp>
        <p:nvSpPr>
          <p:cNvPr id="3" name="Content Placeholder 2">
            <a:extLst>
              <a:ext uri="{FF2B5EF4-FFF2-40B4-BE49-F238E27FC236}">
                <a16:creationId xmlns:a16="http://schemas.microsoft.com/office/drawing/2014/main" id="{5DF1220F-02C6-8222-74E2-0684CDB09B39}"/>
              </a:ext>
            </a:extLst>
          </p:cNvPr>
          <p:cNvSpPr>
            <a:spLocks noGrp="1"/>
          </p:cNvSpPr>
          <p:nvPr>
            <p:ph idx="1"/>
          </p:nvPr>
        </p:nvSpPr>
        <p:spPr>
          <a:xfrm>
            <a:off x="6503158" y="649480"/>
            <a:ext cx="4862447" cy="5546047"/>
          </a:xfrm>
        </p:spPr>
        <p:txBody>
          <a:bodyPr anchor="ctr">
            <a:normAutofit/>
          </a:bodyPr>
          <a:lstStyle/>
          <a:p>
            <a:pPr marL="0" indent="0">
              <a:buNone/>
            </a:pPr>
            <a:r>
              <a:rPr lang="en-GB" sz="2000" b="1" dirty="0"/>
              <a:t>Wales: </a:t>
            </a:r>
          </a:p>
          <a:p>
            <a:r>
              <a:rPr lang="en-GB" sz="2000" dirty="0"/>
              <a:t>Most urgent ambulance call (red) was seven minutes and 57 seconds which is under the 8-minute target.</a:t>
            </a:r>
          </a:p>
          <a:p>
            <a:r>
              <a:rPr lang="en-GB" sz="2000" dirty="0"/>
              <a:t>This is below the percentage set by the Welsh Government. </a:t>
            </a:r>
          </a:p>
          <a:p>
            <a:pPr marL="0" indent="0">
              <a:buNone/>
            </a:pPr>
            <a:r>
              <a:rPr lang="en-GB" sz="2000" b="1" dirty="0"/>
              <a:t>England: </a:t>
            </a:r>
          </a:p>
          <a:p>
            <a:r>
              <a:rPr lang="en-GB" sz="2000" dirty="0"/>
              <a:t> 8 minutes 7 seconds</a:t>
            </a:r>
          </a:p>
        </p:txBody>
      </p:sp>
    </p:spTree>
    <p:extLst>
      <p:ext uri="{BB962C8B-B14F-4D97-AF65-F5344CB8AC3E}">
        <p14:creationId xmlns:p14="http://schemas.microsoft.com/office/powerpoint/2010/main" val="21523621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9393081-1968-692A-292E-818C9FFBB1DA}"/>
              </a:ext>
            </a:extLst>
          </p:cNvPr>
          <p:cNvPicPr>
            <a:picLocks noGrp="1" noChangeAspect="1"/>
          </p:cNvPicPr>
          <p:nvPr>
            <p:ph idx="1"/>
          </p:nvPr>
        </p:nvPicPr>
        <p:blipFill>
          <a:blip r:embed="rId2"/>
          <a:stretch>
            <a:fillRect/>
          </a:stretch>
        </p:blipFill>
        <p:spPr>
          <a:xfrm>
            <a:off x="1519194" y="681445"/>
            <a:ext cx="8920205" cy="5209596"/>
          </a:xfrm>
        </p:spPr>
      </p:pic>
    </p:spTree>
    <p:extLst>
      <p:ext uri="{BB962C8B-B14F-4D97-AF65-F5344CB8AC3E}">
        <p14:creationId xmlns:p14="http://schemas.microsoft.com/office/powerpoint/2010/main" val="34697512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152A86-8A94-CC11-35F3-2BFE4C657E93}"/>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A&amp;E Waiting Times </a:t>
            </a:r>
          </a:p>
        </p:txBody>
      </p:sp>
      <p:sp>
        <p:nvSpPr>
          <p:cNvPr id="3" name="Content Placeholder 2">
            <a:extLst>
              <a:ext uri="{FF2B5EF4-FFF2-40B4-BE49-F238E27FC236}">
                <a16:creationId xmlns:a16="http://schemas.microsoft.com/office/drawing/2014/main" id="{EAF92525-EEEA-1C3D-E787-FD48C3980E2C}"/>
              </a:ext>
            </a:extLst>
          </p:cNvPr>
          <p:cNvSpPr>
            <a:spLocks noGrp="1"/>
          </p:cNvSpPr>
          <p:nvPr>
            <p:ph idx="1"/>
          </p:nvPr>
        </p:nvSpPr>
        <p:spPr>
          <a:xfrm>
            <a:off x="6503158" y="649480"/>
            <a:ext cx="4862447" cy="5546047"/>
          </a:xfrm>
        </p:spPr>
        <p:txBody>
          <a:bodyPr anchor="ctr">
            <a:normAutofit/>
          </a:bodyPr>
          <a:lstStyle/>
          <a:p>
            <a:pPr marL="0" indent="0">
              <a:buNone/>
            </a:pPr>
            <a:r>
              <a:rPr lang="en-GB" sz="2000" b="1" dirty="0"/>
              <a:t>England: </a:t>
            </a:r>
          </a:p>
          <a:p>
            <a:pPr marL="0" indent="0">
              <a:buNone/>
            </a:pPr>
            <a:r>
              <a:rPr lang="en-GB" sz="2000" dirty="0"/>
              <a:t>The United Kingdom operational standard, produced in 2010, pledges that 95% of patients attending A&amp;E would be admitted, transferred or discharged within 4 hours. However, by 2024, a target of 76% should be met (Nuffield Trust, 2023). </a:t>
            </a:r>
          </a:p>
          <a:p>
            <a:pPr marL="0" indent="0">
              <a:buNone/>
            </a:pPr>
            <a:r>
              <a:rPr lang="en-GB" sz="2000" b="1" dirty="0"/>
              <a:t>Wales:</a:t>
            </a:r>
          </a:p>
          <a:p>
            <a:pPr marL="0" indent="0">
              <a:buNone/>
            </a:pPr>
            <a:r>
              <a:rPr lang="en-GB" sz="2000" dirty="0"/>
              <a:t>Waiting times generally have been growing over the past decade. </a:t>
            </a:r>
          </a:p>
          <a:p>
            <a:pPr marL="0" indent="0">
              <a:buNone/>
            </a:pPr>
            <a:r>
              <a:rPr lang="en-GB" sz="2000" dirty="0"/>
              <a:t>Time spent in an ED has increased by 81% in the last decade, increasing from 2.8 hours in April 2013 to 5.1 hours in 2023.</a:t>
            </a:r>
          </a:p>
        </p:txBody>
      </p:sp>
    </p:spTree>
    <p:extLst>
      <p:ext uri="{BB962C8B-B14F-4D97-AF65-F5344CB8AC3E}">
        <p14:creationId xmlns:p14="http://schemas.microsoft.com/office/powerpoint/2010/main" val="4702743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11">
            <a:extLst>
              <a:ext uri="{FF2B5EF4-FFF2-40B4-BE49-F238E27FC236}">
                <a16:creationId xmlns:a16="http://schemas.microsoft.com/office/drawing/2014/main" id="{D5AE6A3E-A6AB-1762-FFC9-C903111096D6}"/>
              </a:ext>
            </a:extLst>
          </p:cNvPr>
          <p:cNvPicPr>
            <a:picLocks noGrp="1" noChangeAspect="1"/>
          </p:cNvPicPr>
          <p:nvPr>
            <p:ph idx="1"/>
          </p:nvPr>
        </p:nvPicPr>
        <p:blipFill>
          <a:blip r:embed="rId3"/>
          <a:stretch>
            <a:fillRect/>
          </a:stretch>
        </p:blipFill>
        <p:spPr>
          <a:xfrm>
            <a:off x="2743199" y="1376621"/>
            <a:ext cx="6368112" cy="5014178"/>
          </a:xfrm>
        </p:spPr>
      </p:pic>
      <p:sp>
        <p:nvSpPr>
          <p:cNvPr id="14" name="TextBox 13">
            <a:extLst>
              <a:ext uri="{FF2B5EF4-FFF2-40B4-BE49-F238E27FC236}">
                <a16:creationId xmlns:a16="http://schemas.microsoft.com/office/drawing/2014/main" id="{2C6098BC-6B49-E64D-3724-92D628AA37DF}"/>
              </a:ext>
            </a:extLst>
          </p:cNvPr>
          <p:cNvSpPr txBox="1"/>
          <p:nvPr/>
        </p:nvSpPr>
        <p:spPr>
          <a:xfrm>
            <a:off x="3222710" y="216243"/>
            <a:ext cx="5196622" cy="830997"/>
          </a:xfrm>
          <a:prstGeom prst="rect">
            <a:avLst/>
          </a:prstGeom>
          <a:noFill/>
        </p:spPr>
        <p:txBody>
          <a:bodyPr wrap="square" rtlCol="0">
            <a:spAutoFit/>
          </a:bodyPr>
          <a:lstStyle/>
          <a:p>
            <a:pPr algn="ctr"/>
            <a:r>
              <a:rPr lang="en-GB" sz="4800" dirty="0"/>
              <a:t>Operation Costs </a:t>
            </a:r>
          </a:p>
        </p:txBody>
      </p:sp>
    </p:spTree>
    <p:extLst>
      <p:ext uri="{BB962C8B-B14F-4D97-AF65-F5344CB8AC3E}">
        <p14:creationId xmlns:p14="http://schemas.microsoft.com/office/powerpoint/2010/main" val="2832050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890BE97-EAF2-3DE9-872D-04BCA8E3E026}"/>
              </a:ext>
            </a:extLst>
          </p:cNvPr>
          <p:cNvPicPr>
            <a:picLocks noGrp="1" noChangeAspect="1"/>
          </p:cNvPicPr>
          <p:nvPr>
            <p:ph idx="1"/>
          </p:nvPr>
        </p:nvPicPr>
        <p:blipFill>
          <a:blip r:embed="rId3"/>
          <a:stretch>
            <a:fillRect/>
          </a:stretch>
        </p:blipFill>
        <p:spPr>
          <a:xfrm>
            <a:off x="1315939" y="406400"/>
            <a:ext cx="9198196" cy="5732463"/>
          </a:xfrm>
        </p:spPr>
      </p:pic>
    </p:spTree>
    <p:extLst>
      <p:ext uri="{BB962C8B-B14F-4D97-AF65-F5344CB8AC3E}">
        <p14:creationId xmlns:p14="http://schemas.microsoft.com/office/powerpoint/2010/main" val="724468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aph of a number of people&#10;&#10;Description automatically generated">
            <a:extLst>
              <a:ext uri="{FF2B5EF4-FFF2-40B4-BE49-F238E27FC236}">
                <a16:creationId xmlns:a16="http://schemas.microsoft.com/office/drawing/2014/main" id="{5F85537B-C1C9-31C4-F4A7-E4B6DE34171D}"/>
              </a:ext>
            </a:extLst>
          </p:cNvPr>
          <p:cNvPicPr>
            <a:picLocks noGrp="1" noChangeAspect="1"/>
          </p:cNvPicPr>
          <p:nvPr>
            <p:ph idx="1"/>
          </p:nvPr>
        </p:nvPicPr>
        <p:blipFill>
          <a:blip r:embed="rId2"/>
          <a:stretch>
            <a:fillRect/>
          </a:stretch>
        </p:blipFill>
        <p:spPr>
          <a:xfrm>
            <a:off x="713326" y="643466"/>
            <a:ext cx="10765348" cy="5571067"/>
          </a:xfrm>
          <a:prstGeom prst="rect">
            <a:avLst/>
          </a:prstGeom>
        </p:spPr>
      </p:pic>
    </p:spTree>
    <p:extLst>
      <p:ext uri="{BB962C8B-B14F-4D97-AF65-F5344CB8AC3E}">
        <p14:creationId xmlns:p14="http://schemas.microsoft.com/office/powerpoint/2010/main" val="5332447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EF967E8-4354-0191-F6C8-C7965E4B471C}"/>
              </a:ext>
            </a:extLst>
          </p:cNvPr>
          <p:cNvPicPr>
            <a:picLocks noGrp="1" noChangeAspect="1"/>
          </p:cNvPicPr>
          <p:nvPr>
            <p:ph idx="1"/>
          </p:nvPr>
        </p:nvPicPr>
        <p:blipFill>
          <a:blip r:embed="rId2"/>
          <a:stretch>
            <a:fillRect/>
          </a:stretch>
        </p:blipFill>
        <p:spPr>
          <a:xfrm>
            <a:off x="2789729" y="643466"/>
            <a:ext cx="6612542" cy="5571067"/>
          </a:xfrm>
          <a:prstGeom prst="rect">
            <a:avLst/>
          </a:prstGeom>
        </p:spPr>
      </p:pic>
    </p:spTree>
    <p:extLst>
      <p:ext uri="{BB962C8B-B14F-4D97-AF65-F5344CB8AC3E}">
        <p14:creationId xmlns:p14="http://schemas.microsoft.com/office/powerpoint/2010/main" val="42563938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9225EE-6B19-94B9-1FE8-72E318C01D24}"/>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dirty="0">
                <a:solidFill>
                  <a:srgbClr val="FFFFFF"/>
                </a:solidFill>
              </a:rPr>
              <a:t>£1 Billion Equivalent </a:t>
            </a:r>
            <a:endParaRPr lang="en-US" sz="4000" kern="1200" dirty="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CA6F859F-DF9D-A393-5056-9FCAFC2CACAE}"/>
              </a:ext>
            </a:extLst>
          </p:cNvPr>
          <p:cNvPicPr>
            <a:picLocks noGrp="1" noChangeAspect="1"/>
          </p:cNvPicPr>
          <p:nvPr>
            <p:ph idx="1"/>
          </p:nvPr>
        </p:nvPicPr>
        <p:blipFill>
          <a:blip r:embed="rId3"/>
          <a:stretch>
            <a:fillRect/>
          </a:stretch>
        </p:blipFill>
        <p:spPr>
          <a:xfrm>
            <a:off x="307840" y="1310480"/>
            <a:ext cx="3793472" cy="2133827"/>
          </a:xfrm>
          <a:prstGeom prst="rect">
            <a:avLst/>
          </a:prstGeom>
        </p:spPr>
      </p:pic>
      <p:pic>
        <p:nvPicPr>
          <p:cNvPr id="13" name="Picture 12">
            <a:extLst>
              <a:ext uri="{FF2B5EF4-FFF2-40B4-BE49-F238E27FC236}">
                <a16:creationId xmlns:a16="http://schemas.microsoft.com/office/drawing/2014/main" id="{9C212268-469D-22B4-8825-CDE7FDCEB69F}"/>
              </a:ext>
            </a:extLst>
          </p:cNvPr>
          <p:cNvPicPr>
            <a:picLocks noChangeAspect="1"/>
          </p:cNvPicPr>
          <p:nvPr/>
        </p:nvPicPr>
        <p:blipFill>
          <a:blip r:embed="rId4"/>
          <a:stretch>
            <a:fillRect/>
          </a:stretch>
        </p:blipFill>
        <p:spPr>
          <a:xfrm>
            <a:off x="4194959" y="391858"/>
            <a:ext cx="3797570" cy="1870303"/>
          </a:xfrm>
          <a:prstGeom prst="rect">
            <a:avLst/>
          </a:prstGeom>
        </p:spPr>
      </p:pic>
      <p:pic>
        <p:nvPicPr>
          <p:cNvPr id="7" name="Picture 6">
            <a:extLst>
              <a:ext uri="{FF2B5EF4-FFF2-40B4-BE49-F238E27FC236}">
                <a16:creationId xmlns:a16="http://schemas.microsoft.com/office/drawing/2014/main" id="{456AE318-031D-7BC7-4CD1-13B9406B63AB}"/>
              </a:ext>
            </a:extLst>
          </p:cNvPr>
          <p:cNvPicPr>
            <a:picLocks noChangeAspect="1"/>
          </p:cNvPicPr>
          <p:nvPr/>
        </p:nvPicPr>
        <p:blipFill>
          <a:blip r:embed="rId5"/>
          <a:stretch>
            <a:fillRect/>
          </a:stretch>
        </p:blipFill>
        <p:spPr>
          <a:xfrm>
            <a:off x="4190180" y="2485052"/>
            <a:ext cx="3794760" cy="1887893"/>
          </a:xfrm>
          <a:prstGeom prst="rect">
            <a:avLst/>
          </a:prstGeom>
        </p:spPr>
      </p:pic>
      <p:pic>
        <p:nvPicPr>
          <p:cNvPr id="9" name="Picture 8">
            <a:extLst>
              <a:ext uri="{FF2B5EF4-FFF2-40B4-BE49-F238E27FC236}">
                <a16:creationId xmlns:a16="http://schemas.microsoft.com/office/drawing/2014/main" id="{F3AE8169-4CD7-17FC-2690-BB3F8DD3F533}"/>
              </a:ext>
            </a:extLst>
          </p:cNvPr>
          <p:cNvPicPr>
            <a:picLocks noChangeAspect="1"/>
          </p:cNvPicPr>
          <p:nvPr/>
        </p:nvPicPr>
        <p:blipFill>
          <a:blip r:embed="rId6"/>
          <a:stretch>
            <a:fillRect/>
          </a:stretch>
        </p:blipFill>
        <p:spPr>
          <a:xfrm>
            <a:off x="8086176" y="1413655"/>
            <a:ext cx="3797984" cy="1927476"/>
          </a:xfrm>
          <a:prstGeom prst="rect">
            <a:avLst/>
          </a:prstGeom>
        </p:spPr>
      </p:pic>
      <p:cxnSp>
        <p:nvCxnSpPr>
          <p:cNvPr id="20" name="Straight Connector 19">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0033DE56-7E1A-8697-B164-7517D048B27E}"/>
              </a:ext>
            </a:extLst>
          </p:cNvPr>
          <p:cNvPicPr>
            <a:picLocks noChangeAspect="1"/>
          </p:cNvPicPr>
          <p:nvPr/>
        </p:nvPicPr>
        <p:blipFill>
          <a:blip r:embed="rId7"/>
          <a:stretch>
            <a:fillRect/>
          </a:stretch>
        </p:blipFill>
        <p:spPr>
          <a:xfrm>
            <a:off x="307840" y="4587044"/>
            <a:ext cx="3794760" cy="1887893"/>
          </a:xfrm>
          <a:prstGeom prst="rect">
            <a:avLst/>
          </a:prstGeom>
        </p:spPr>
      </p:pic>
    </p:spTree>
    <p:extLst>
      <p:ext uri="{BB962C8B-B14F-4D97-AF65-F5344CB8AC3E}">
        <p14:creationId xmlns:p14="http://schemas.microsoft.com/office/powerpoint/2010/main" val="1562299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F5D5B2F5-3B97-7427-977E-DCED5F38117E}"/>
              </a:ext>
            </a:extLst>
          </p:cNvPr>
          <p:cNvPicPr>
            <a:picLocks noChangeAspect="1"/>
          </p:cNvPicPr>
          <p:nvPr/>
        </p:nvPicPr>
        <p:blipFill rotWithShape="1">
          <a:blip r:embed="rId2"/>
          <a:srcRect l="50852" r="5605"/>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5746A4-886E-77EB-0ADB-58BF4141E1C9}"/>
              </a:ext>
            </a:extLst>
          </p:cNvPr>
          <p:cNvSpPr>
            <a:spLocks noGrp="1"/>
          </p:cNvSpPr>
          <p:nvPr>
            <p:ph type="title"/>
          </p:nvPr>
        </p:nvSpPr>
        <p:spPr>
          <a:xfrm>
            <a:off x="5827048" y="407987"/>
            <a:ext cx="5721484" cy="1325563"/>
          </a:xfrm>
        </p:spPr>
        <p:txBody>
          <a:bodyPr>
            <a:normAutofit/>
          </a:bodyPr>
          <a:lstStyle/>
          <a:p>
            <a:r>
              <a:rPr lang="en-GB" dirty="0"/>
              <a:t>Question Time</a:t>
            </a:r>
            <a:endParaRPr lang="en-GB"/>
          </a:p>
        </p:txBody>
      </p:sp>
      <p:graphicFrame>
        <p:nvGraphicFramePr>
          <p:cNvPr id="5" name="Content Placeholder 2">
            <a:extLst>
              <a:ext uri="{FF2B5EF4-FFF2-40B4-BE49-F238E27FC236}">
                <a16:creationId xmlns:a16="http://schemas.microsoft.com/office/drawing/2014/main" id="{6B5CFA41-41FA-2685-CBB1-50191A26975D}"/>
              </a:ext>
            </a:extLst>
          </p:cNvPr>
          <p:cNvGraphicFramePr>
            <a:graphicFrameLocks noGrp="1"/>
          </p:cNvGraphicFramePr>
          <p:nvPr>
            <p:ph idx="1"/>
            <p:extLst>
              <p:ext uri="{D42A27DB-BD31-4B8C-83A1-F6EECF244321}">
                <p14:modId xmlns:p14="http://schemas.microsoft.com/office/powerpoint/2010/main" val="31311944"/>
              </p:ext>
            </p:extLst>
          </p:nvPr>
        </p:nvGraphicFramePr>
        <p:xfrm>
          <a:off x="5827048" y="1868487"/>
          <a:ext cx="572148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93242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3F48A-B1AC-CE51-DCE6-3C4F9BE6C4C5}"/>
              </a:ext>
            </a:extLst>
          </p:cNvPr>
          <p:cNvSpPr>
            <a:spLocks noGrp="1"/>
          </p:cNvSpPr>
          <p:nvPr>
            <p:ph type="title"/>
          </p:nvPr>
        </p:nvSpPr>
        <p:spPr/>
        <p:txBody>
          <a:bodyPr/>
          <a:lstStyle/>
          <a:p>
            <a:pPr algn="ctr"/>
            <a:r>
              <a:rPr lang="en-GB" dirty="0"/>
              <a:t>Value Creation in Practice</a:t>
            </a:r>
          </a:p>
        </p:txBody>
      </p:sp>
      <p:graphicFrame>
        <p:nvGraphicFramePr>
          <p:cNvPr id="5" name="Content Placeholder 2">
            <a:extLst>
              <a:ext uri="{FF2B5EF4-FFF2-40B4-BE49-F238E27FC236}">
                <a16:creationId xmlns:a16="http://schemas.microsoft.com/office/drawing/2014/main" id="{60519301-EFFE-9CEF-C5C4-D1108FF932F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421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F6BA7CC-98B5-A34A-0AC8-B46D4E9347F1}"/>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Value Creation within Health and Social Care</a:t>
            </a:r>
          </a:p>
        </p:txBody>
      </p:sp>
      <p:grpSp>
        <p:nvGrpSpPr>
          <p:cNvPr id="13" name="Group 12">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4" name="Freeform: Shape 13">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0" name="Freeform: Shape 19">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D415CBC0-DA7C-374F-A304-CB9872E81594}"/>
              </a:ext>
            </a:extLst>
          </p:cNvPr>
          <p:cNvGraphicFramePr>
            <a:graphicFrameLocks noGrp="1"/>
          </p:cNvGraphicFramePr>
          <p:nvPr>
            <p:ph idx="1"/>
            <p:extLst>
              <p:ext uri="{D42A27DB-BD31-4B8C-83A1-F6EECF244321}">
                <p14:modId xmlns:p14="http://schemas.microsoft.com/office/powerpoint/2010/main" val="1647645352"/>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46535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7967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87F53609-9F5D-F5FF-FB47-90A63F67B1F7}"/>
              </a:ext>
            </a:extLst>
          </p:cNvPr>
          <p:cNvPicPr>
            <a:picLocks noGrp="1" noChangeAspect="1"/>
          </p:cNvPicPr>
          <p:nvPr>
            <p:ph idx="1"/>
          </p:nvPr>
        </p:nvPicPr>
        <p:blipFill>
          <a:blip r:embed="rId4"/>
          <a:stretch>
            <a:fillRect/>
          </a:stretch>
        </p:blipFill>
        <p:spPr>
          <a:xfrm>
            <a:off x="7056438" y="639763"/>
            <a:ext cx="3540125" cy="3540125"/>
          </a:xfrm>
          <a:prstGeom prst="rect">
            <a:avLst/>
          </a:prstGeom>
        </p:spPr>
      </p:pic>
      <p:pic>
        <p:nvPicPr>
          <p:cNvPr id="5" name="Online Media 4" title="Nan smashing her session with BaileyGreetham">
            <a:hlinkClick r:id="" action="ppaction://media"/>
            <a:extLst>
              <a:ext uri="{FF2B5EF4-FFF2-40B4-BE49-F238E27FC236}">
                <a16:creationId xmlns:a16="http://schemas.microsoft.com/office/drawing/2014/main" id="{54EF4D4A-4A63-0842-0A49-8F481D5CC6B4}"/>
              </a:ext>
            </a:extLst>
          </p:cNvPr>
          <p:cNvPicPr>
            <a:picLocks noRot="1" noChangeAspect="1"/>
          </p:cNvPicPr>
          <p:nvPr>
            <a:videoFile r:link="rId1"/>
          </p:nvPr>
        </p:nvPicPr>
        <p:blipFill>
          <a:blip r:embed="rId5"/>
          <a:stretch>
            <a:fillRect/>
          </a:stretch>
        </p:blipFill>
        <p:spPr>
          <a:xfrm>
            <a:off x="7056438" y="4248150"/>
            <a:ext cx="3540125" cy="1971675"/>
          </a:xfrm>
          <a:prstGeom prst="rect">
            <a:avLst/>
          </a:prstGeom>
        </p:spPr>
      </p:pic>
      <p:sp>
        <p:nvSpPr>
          <p:cNvPr id="2" name="Title 1">
            <a:extLst>
              <a:ext uri="{FF2B5EF4-FFF2-40B4-BE49-F238E27FC236}">
                <a16:creationId xmlns:a16="http://schemas.microsoft.com/office/drawing/2014/main" id="{B478F090-33A5-462F-419B-DED2AAF4DA23}"/>
              </a:ext>
            </a:extLst>
          </p:cNvPr>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5400" kern="1200">
                <a:solidFill>
                  <a:srgbClr val="FFFFFF"/>
                </a:solidFill>
                <a:latin typeface="+mj-lt"/>
                <a:ea typeface="+mj-ea"/>
                <a:cs typeface="+mj-cs"/>
              </a:rPr>
              <a:t>Person-centred Care </a:t>
            </a:r>
          </a:p>
        </p:txBody>
      </p:sp>
    </p:spTree>
    <p:extLst>
      <p:ext uri="{BB962C8B-B14F-4D97-AF65-F5344CB8AC3E}">
        <p14:creationId xmlns:p14="http://schemas.microsoft.com/office/powerpoint/2010/main" val="2591557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87F68-1E87-79CE-569A-CBD314F54423}"/>
              </a:ext>
            </a:extLst>
          </p:cNvPr>
          <p:cNvSpPr>
            <a:spLocks noGrp="1"/>
          </p:cNvSpPr>
          <p:nvPr>
            <p:ph type="title"/>
          </p:nvPr>
        </p:nvSpPr>
        <p:spPr>
          <a:xfrm>
            <a:off x="876694" y="741391"/>
            <a:ext cx="2833324" cy="1616203"/>
          </a:xfrm>
        </p:spPr>
        <p:txBody>
          <a:bodyPr vert="horz" lIns="91440" tIns="45720" rIns="91440" bIns="45720" rtlCol="0" anchor="b">
            <a:normAutofit/>
          </a:bodyPr>
          <a:lstStyle/>
          <a:p>
            <a:r>
              <a:rPr lang="en-US" sz="3200" kern="1200" dirty="0">
                <a:solidFill>
                  <a:schemeClr val="tx1"/>
                </a:solidFill>
                <a:latin typeface="+mj-lt"/>
                <a:ea typeface="+mj-ea"/>
                <a:cs typeface="+mj-cs"/>
              </a:rPr>
              <a:t>Innovation: </a:t>
            </a:r>
            <a:br>
              <a:rPr lang="en-US" sz="3200" kern="1200" dirty="0">
                <a:solidFill>
                  <a:schemeClr val="tx1"/>
                </a:solidFill>
                <a:latin typeface="+mj-lt"/>
                <a:ea typeface="+mj-ea"/>
                <a:cs typeface="+mj-cs"/>
              </a:rPr>
            </a:br>
            <a:r>
              <a:rPr lang="en-US" sz="3200" kern="1200" dirty="0">
                <a:solidFill>
                  <a:schemeClr val="tx1"/>
                </a:solidFill>
                <a:latin typeface="+mj-lt"/>
                <a:ea typeface="+mj-ea"/>
                <a:cs typeface="+mj-cs"/>
              </a:rPr>
              <a:t>Pre Med-Prep</a:t>
            </a:r>
          </a:p>
        </p:txBody>
      </p:sp>
      <p:sp>
        <p:nvSpPr>
          <p:cNvPr id="7" name="TextBox 6">
            <a:extLst>
              <a:ext uri="{FF2B5EF4-FFF2-40B4-BE49-F238E27FC236}">
                <a16:creationId xmlns:a16="http://schemas.microsoft.com/office/drawing/2014/main" id="{6CF7E05F-FEC4-CA92-A06C-6268FD4C68F3}"/>
              </a:ext>
            </a:extLst>
          </p:cNvPr>
          <p:cNvSpPr txBox="1"/>
          <p:nvPr/>
        </p:nvSpPr>
        <p:spPr>
          <a:xfrm>
            <a:off x="876694" y="2533476"/>
            <a:ext cx="2833324" cy="3447832"/>
          </a:xfrm>
          <a:prstGeom prst="rect">
            <a:avLst/>
          </a:prstGeom>
        </p:spPr>
        <p:txBody>
          <a:bodyPr vert="horz" lIns="91440" tIns="45720" rIns="91440" bIns="45720" rtlCol="0" anchor="t">
            <a:normAutofit/>
          </a:bodyPr>
          <a:lstStyle/>
          <a:p>
            <a:pPr>
              <a:lnSpc>
                <a:spcPct val="90000"/>
              </a:lnSpc>
              <a:spcAft>
                <a:spcPts val="600"/>
              </a:spcAft>
            </a:pPr>
            <a:r>
              <a:rPr lang="en-US" sz="2000" dirty="0" err="1"/>
              <a:t>PreMedPrep</a:t>
            </a:r>
            <a:r>
              <a:rPr lang="en-US" sz="2000" dirty="0"/>
              <a:t> is a collection of medical preparation toys that aim to reduce anxiety and fears that children experience in the lead up to common medical procedures. </a:t>
            </a:r>
          </a:p>
        </p:txBody>
      </p:sp>
      <p:pic>
        <p:nvPicPr>
          <p:cNvPr id="5" name="Content Placeholder 4">
            <a:extLst>
              <a:ext uri="{FF2B5EF4-FFF2-40B4-BE49-F238E27FC236}">
                <a16:creationId xmlns:a16="http://schemas.microsoft.com/office/drawing/2014/main" id="{748FF6F3-CD89-CD61-CE4E-9DA0B2A99A78}"/>
              </a:ext>
            </a:extLst>
          </p:cNvPr>
          <p:cNvPicPr>
            <a:picLocks noGrp="1" noChangeAspect="1"/>
          </p:cNvPicPr>
          <p:nvPr>
            <p:ph idx="1"/>
          </p:nvPr>
        </p:nvPicPr>
        <p:blipFill rotWithShape="1">
          <a:blip r:embed="rId3"/>
          <a:srcRect l="21439" r="18099" b="1"/>
          <a:stretch/>
        </p:blipFill>
        <p:spPr>
          <a:xfrm>
            <a:off x="4285839" y="1070147"/>
            <a:ext cx="3393840" cy="4672927"/>
          </a:xfrm>
          <a:prstGeom prst="rect">
            <a:avLst/>
          </a:prstGeom>
        </p:spPr>
      </p:pic>
      <p:pic>
        <p:nvPicPr>
          <p:cNvPr id="9" name="Picture 8">
            <a:extLst>
              <a:ext uri="{FF2B5EF4-FFF2-40B4-BE49-F238E27FC236}">
                <a16:creationId xmlns:a16="http://schemas.microsoft.com/office/drawing/2014/main" id="{CD4F8AAB-4C6D-2FB0-EA6A-B34846B93380}"/>
              </a:ext>
            </a:extLst>
          </p:cNvPr>
          <p:cNvPicPr>
            <a:picLocks noChangeAspect="1"/>
          </p:cNvPicPr>
          <p:nvPr/>
        </p:nvPicPr>
        <p:blipFill rotWithShape="1">
          <a:blip r:embed="rId4"/>
          <a:srcRect l="7874" r="23123" b="-1"/>
          <a:stretch/>
        </p:blipFill>
        <p:spPr>
          <a:xfrm>
            <a:off x="7679652" y="1070147"/>
            <a:ext cx="3439354" cy="4672927"/>
          </a:xfrm>
          <a:prstGeom prst="rect">
            <a:avLst/>
          </a:prstGeom>
        </p:spPr>
      </p:pic>
      <p:sp>
        <p:nvSpPr>
          <p:cNvPr id="14" name="Rectangle 13">
            <a:extLst>
              <a:ext uri="{FF2B5EF4-FFF2-40B4-BE49-F238E27FC236}">
                <a16:creationId xmlns:a16="http://schemas.microsoft.com/office/drawing/2014/main" id="{068E5CCC-C8B4-1C26-7EEC-22D3D6E6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640742" y="2309584"/>
            <a:ext cx="123362" cy="6833167"/>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AA4F2E6-C9E1-359F-FAB8-8E3432107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72516" y="4941359"/>
            <a:ext cx="123362" cy="1569619"/>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39659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BD127-2E5A-36F7-D408-D94F26F6F59D}"/>
              </a:ext>
            </a:extLst>
          </p:cNvPr>
          <p:cNvSpPr>
            <a:spLocks noGrp="1"/>
          </p:cNvSpPr>
          <p:nvPr>
            <p:ph type="title"/>
          </p:nvPr>
        </p:nvSpPr>
        <p:spPr/>
        <p:txBody>
          <a:bodyPr/>
          <a:lstStyle/>
          <a:p>
            <a:pPr algn="ctr"/>
            <a:r>
              <a:rPr lang="en-GB" dirty="0"/>
              <a:t>Innovation</a:t>
            </a:r>
          </a:p>
        </p:txBody>
      </p:sp>
      <p:pic>
        <p:nvPicPr>
          <p:cNvPr id="4" name="Online Media 3" title="Brilliant jelly drops prevent dehydration in people with dementia">
            <a:hlinkClick r:id="" action="ppaction://media"/>
            <a:extLst>
              <a:ext uri="{FF2B5EF4-FFF2-40B4-BE49-F238E27FC236}">
                <a16:creationId xmlns:a16="http://schemas.microsoft.com/office/drawing/2014/main" id="{F38E9904-A8B5-CB6A-F77C-A7045B9CAB9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596776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9B653C-798C-4333-8452-3DF3AE3C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FE50278-E2EC-42B2-A1F1-921DD3990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305994" y="-5310547"/>
            <a:ext cx="1580014" cy="12192002"/>
          </a:xfrm>
          <a:prstGeom prst="rect">
            <a:avLst/>
          </a:prstGeom>
          <a:gradFill>
            <a:gsLst>
              <a:gs pos="19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1236153F-0DB4-40DD-87C6-B40C1B7E2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72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10D477-388F-81DB-4974-FE7924CA68E8}"/>
              </a:ext>
            </a:extLst>
          </p:cNvPr>
          <p:cNvSpPr>
            <a:spLocks noGrp="1"/>
          </p:cNvSpPr>
          <p:nvPr>
            <p:ph type="title"/>
          </p:nvPr>
        </p:nvSpPr>
        <p:spPr>
          <a:xfrm>
            <a:off x="699715" y="288404"/>
            <a:ext cx="7170656" cy="977442"/>
          </a:xfrm>
        </p:spPr>
        <p:txBody>
          <a:bodyPr vert="horz" lIns="91440" tIns="45720" rIns="91440" bIns="45720" rtlCol="0" anchor="ctr">
            <a:normAutofit/>
          </a:bodyPr>
          <a:lstStyle/>
          <a:p>
            <a:pPr algn="ctr"/>
            <a:r>
              <a:rPr lang="en-US" sz="4000" dirty="0">
                <a:solidFill>
                  <a:srgbClr val="FFFFFF"/>
                </a:solidFill>
              </a:rPr>
              <a:t>Health Promotion </a:t>
            </a:r>
          </a:p>
        </p:txBody>
      </p:sp>
      <p:pic>
        <p:nvPicPr>
          <p:cNvPr id="6" name="Picture 5">
            <a:extLst>
              <a:ext uri="{FF2B5EF4-FFF2-40B4-BE49-F238E27FC236}">
                <a16:creationId xmlns:a16="http://schemas.microsoft.com/office/drawing/2014/main" id="{FB0BAF40-617E-7CB9-0961-29059EC63EAA}"/>
              </a:ext>
            </a:extLst>
          </p:cNvPr>
          <p:cNvPicPr>
            <a:picLocks noChangeAspect="1"/>
          </p:cNvPicPr>
          <p:nvPr/>
        </p:nvPicPr>
        <p:blipFill>
          <a:blip r:embed="rId4"/>
          <a:stretch>
            <a:fillRect/>
          </a:stretch>
        </p:blipFill>
        <p:spPr>
          <a:xfrm>
            <a:off x="1566571" y="2449281"/>
            <a:ext cx="2574689" cy="3526972"/>
          </a:xfrm>
          <a:prstGeom prst="rect">
            <a:avLst/>
          </a:prstGeom>
        </p:spPr>
      </p:pic>
      <p:pic>
        <p:nvPicPr>
          <p:cNvPr id="7" name="Online Media 6" title="Active Travel Animation – Healthy Travel Wales">
            <a:hlinkClick r:id="" action="ppaction://media"/>
            <a:extLst>
              <a:ext uri="{FF2B5EF4-FFF2-40B4-BE49-F238E27FC236}">
                <a16:creationId xmlns:a16="http://schemas.microsoft.com/office/drawing/2014/main" id="{B57AFDF2-B364-E5BE-E0C0-89A0023E7AFA}"/>
              </a:ext>
            </a:extLst>
          </p:cNvPr>
          <p:cNvPicPr>
            <a:picLocks noRot="1" noChangeAspect="1"/>
          </p:cNvPicPr>
          <p:nvPr>
            <a:videoFile r:link="rId1"/>
          </p:nvPr>
        </p:nvPicPr>
        <p:blipFill>
          <a:blip r:embed="rId5"/>
          <a:stretch>
            <a:fillRect/>
          </a:stretch>
        </p:blipFill>
        <p:spPr>
          <a:xfrm>
            <a:off x="4476646" y="3297832"/>
            <a:ext cx="3238707" cy="1829869"/>
          </a:xfrm>
          <a:prstGeom prst="rect">
            <a:avLst/>
          </a:prstGeom>
        </p:spPr>
      </p:pic>
      <p:pic>
        <p:nvPicPr>
          <p:cNvPr id="4" name="Online Media 3" title="Better health starts with you">
            <a:hlinkClick r:id="" action="ppaction://media"/>
            <a:extLst>
              <a:ext uri="{FF2B5EF4-FFF2-40B4-BE49-F238E27FC236}">
                <a16:creationId xmlns:a16="http://schemas.microsoft.com/office/drawing/2014/main" id="{3EC1EC71-BA74-8138-4D46-D4A73D7EC61D}"/>
              </a:ext>
            </a:extLst>
          </p:cNvPr>
          <p:cNvPicPr>
            <a:picLocks noGrp="1" noRot="1" noChangeAspect="1"/>
          </p:cNvPicPr>
          <p:nvPr>
            <p:ph idx="1"/>
            <a:videoFile r:link="rId2"/>
          </p:nvPr>
        </p:nvPicPr>
        <p:blipFill>
          <a:blip r:embed="rId6"/>
          <a:stretch>
            <a:fillRect/>
          </a:stretch>
        </p:blipFill>
        <p:spPr>
          <a:xfrm>
            <a:off x="8050740" y="3297832"/>
            <a:ext cx="3238707" cy="1829869"/>
          </a:xfrm>
          <a:prstGeom prst="rect">
            <a:avLst/>
          </a:prstGeom>
        </p:spPr>
      </p:pic>
    </p:spTree>
    <p:extLst>
      <p:ext uri="{BB962C8B-B14F-4D97-AF65-F5344CB8AC3E}">
        <p14:creationId xmlns:p14="http://schemas.microsoft.com/office/powerpoint/2010/main" val="676306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Question mark on green pastel background">
            <a:extLst>
              <a:ext uri="{FF2B5EF4-FFF2-40B4-BE49-F238E27FC236}">
                <a16:creationId xmlns:a16="http://schemas.microsoft.com/office/drawing/2014/main" id="{6412AACE-9504-851C-FB48-DD73830B1F33}"/>
              </a:ext>
            </a:extLst>
          </p:cNvPr>
          <p:cNvPicPr>
            <a:picLocks noChangeAspect="1"/>
          </p:cNvPicPr>
          <p:nvPr/>
        </p:nvPicPr>
        <p:blipFill rotWithShape="1">
          <a:blip r:embed="rId2"/>
          <a:srcRect l="43445" r="3453"/>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DE4ACFC-42D5-A338-DEB3-0850595E635B}"/>
              </a:ext>
            </a:extLst>
          </p:cNvPr>
          <p:cNvSpPr>
            <a:spLocks noGrp="1"/>
          </p:cNvSpPr>
          <p:nvPr>
            <p:ph idx="1"/>
          </p:nvPr>
        </p:nvSpPr>
        <p:spPr>
          <a:xfrm>
            <a:off x="5827048" y="1868487"/>
            <a:ext cx="5721484" cy="4351338"/>
          </a:xfrm>
        </p:spPr>
        <p:txBody>
          <a:bodyPr>
            <a:normAutofit/>
          </a:bodyPr>
          <a:lstStyle/>
          <a:p>
            <a:pPr marL="0" indent="0">
              <a:buNone/>
            </a:pPr>
            <a:r>
              <a:rPr lang="en-GB" dirty="0"/>
              <a:t>From the examples provide on the previous slides, what do you think are the advantages/strengths of each and why they important for? </a:t>
            </a:r>
          </a:p>
          <a:p>
            <a:pPr marL="0" indent="0">
              <a:buNone/>
            </a:pPr>
            <a:r>
              <a:rPr lang="en-GB" dirty="0"/>
              <a:t> </a:t>
            </a:r>
          </a:p>
        </p:txBody>
      </p:sp>
    </p:spTree>
    <p:extLst>
      <p:ext uri="{BB962C8B-B14F-4D97-AF65-F5344CB8AC3E}">
        <p14:creationId xmlns:p14="http://schemas.microsoft.com/office/powerpoint/2010/main" val="21660054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C8554-13A5-692C-DDD2-B4B66C6F2A20}"/>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8856CC3F-646F-7564-9D1B-B5E053F9842B}"/>
              </a:ext>
            </a:extLst>
          </p:cNvPr>
          <p:cNvSpPr>
            <a:spLocks noGrp="1"/>
          </p:cNvSpPr>
          <p:nvPr>
            <p:ph idx="1"/>
          </p:nvPr>
        </p:nvSpPr>
        <p:spPr>
          <a:xfrm>
            <a:off x="838200" y="1825625"/>
            <a:ext cx="10515600" cy="4667250"/>
          </a:xfrm>
        </p:spPr>
        <p:txBody>
          <a:bodyPr>
            <a:normAutofit fontScale="92500" lnSpcReduction="10000"/>
          </a:bodyPr>
          <a:lstStyle/>
          <a:p>
            <a:pPr marL="0" indent="0">
              <a:buNone/>
            </a:pPr>
            <a:r>
              <a:rPr lang="en-GB" sz="1800" dirty="0"/>
              <a:t>The Kings Fund (2023) The NHS budget and how it has changed? [Online] Available at: </a:t>
            </a:r>
            <a:r>
              <a:rPr lang="en-GB" sz="1800" dirty="0">
                <a:hlinkClick r:id="rId2"/>
              </a:rPr>
              <a:t>https://www.kingsfund.org.uk/projects/nhs-in-a-nutshell/nhs-budget</a:t>
            </a:r>
            <a:r>
              <a:rPr lang="en-GB" sz="1800" dirty="0"/>
              <a:t>. (Accessed at: 3</a:t>
            </a:r>
            <a:r>
              <a:rPr lang="en-GB" sz="1800" baseline="30000" dirty="0"/>
              <a:t>rd</a:t>
            </a:r>
            <a:r>
              <a:rPr lang="en-GB" sz="1800" dirty="0"/>
              <a:t> January 2024)</a:t>
            </a:r>
          </a:p>
          <a:p>
            <a:pPr marL="0" indent="0">
              <a:buNone/>
            </a:pPr>
            <a:r>
              <a:rPr lang="en-GB" sz="1800" dirty="0"/>
              <a:t>The Kings Fund (2023) Key facts and figures about the NHS. [Online] Available at: </a:t>
            </a:r>
            <a:r>
              <a:rPr lang="en-GB" sz="1800" dirty="0">
                <a:hlinkClick r:id="rId3"/>
              </a:rPr>
              <a:t>https://www.kingsfund.org.uk/audio-video/key-facts-figures-nhs</a:t>
            </a:r>
            <a:r>
              <a:rPr lang="en-GB" sz="1800" dirty="0"/>
              <a:t>. (Accessed 3</a:t>
            </a:r>
            <a:r>
              <a:rPr lang="en-GB" sz="1800" baseline="30000" dirty="0"/>
              <a:t>rd</a:t>
            </a:r>
            <a:r>
              <a:rPr lang="en-GB" sz="1800" dirty="0"/>
              <a:t> January 2023) </a:t>
            </a:r>
          </a:p>
          <a:p>
            <a:pPr marL="0" indent="0">
              <a:buNone/>
            </a:pPr>
            <a:r>
              <a:rPr lang="en-GB" sz="1800" dirty="0"/>
              <a:t>Nuffield Trust (2023) How long are patients waiting for a GP appointment in England? [Online] Available at: https://www.nuffieldtrust.org.uk/news-item/how-long-are-patients-waiting-for-a-gp-appointment-in-england#:~:text=Waiting%20time%20between%20booking%20and%20getting%20an%20appointment%20at%20GP%20practices%20in%20England&amp;text=As%20of%20May%20this%20year,day%20or%20the%20following%20day. (Accessed at: 3</a:t>
            </a:r>
            <a:r>
              <a:rPr lang="en-GB" sz="1800" baseline="30000" dirty="0"/>
              <a:t>rd</a:t>
            </a:r>
            <a:r>
              <a:rPr lang="en-GB" sz="1800" dirty="0"/>
              <a:t> January 2024). </a:t>
            </a:r>
          </a:p>
          <a:p>
            <a:pPr marL="0" indent="0">
              <a:buNone/>
            </a:pPr>
            <a:r>
              <a:rPr lang="en-GB" sz="1800" dirty="0"/>
              <a:t>The Welsh Government (2023) Welsh Government response to latest NHS Wales performance data: July and August 2023. [Online] Available at: </a:t>
            </a:r>
            <a:r>
              <a:rPr lang="en-GB" sz="1800" dirty="0">
                <a:hlinkClick r:id="rId4"/>
              </a:rPr>
              <a:t>https://www.gov.wales/welsh-government-response-latest-nhs-wales-performance-data-july-and-august-2023#:~:text=The%20average%20response%20time%20for,dealt%20with%20in%20emergency%20departments</a:t>
            </a:r>
            <a:r>
              <a:rPr lang="en-GB" sz="1800" dirty="0"/>
              <a:t>. (Accessed at: 3</a:t>
            </a:r>
            <a:r>
              <a:rPr lang="en-GB" sz="1800" baseline="30000" dirty="0"/>
              <a:t>rd</a:t>
            </a:r>
            <a:r>
              <a:rPr lang="en-GB" sz="1800" dirty="0"/>
              <a:t> January 2024). </a:t>
            </a:r>
          </a:p>
          <a:p>
            <a:pPr marL="0" indent="0">
              <a:buNone/>
            </a:pPr>
            <a:r>
              <a:rPr lang="en-GB" sz="1800" dirty="0"/>
              <a:t>Nuffield Trust (2023) A&amp;E Waiting Times. [online] Available at: </a:t>
            </a:r>
            <a:r>
              <a:rPr lang="en-GB" sz="1800" dirty="0">
                <a:hlinkClick r:id="rId5"/>
              </a:rPr>
              <a:t>https://www.nuffieldtrust.org.uk/resource/a-e-waiting-times</a:t>
            </a:r>
            <a:r>
              <a:rPr lang="en-GB" sz="1800" dirty="0"/>
              <a:t>. (Accessed at: 3</a:t>
            </a:r>
            <a:r>
              <a:rPr lang="en-GB" sz="1800" baseline="30000" dirty="0"/>
              <a:t>rd</a:t>
            </a:r>
            <a:r>
              <a:rPr lang="en-GB" sz="1800" dirty="0"/>
              <a:t> January 2024). </a:t>
            </a:r>
          </a:p>
          <a:p>
            <a:pPr marL="0" indent="0">
              <a:buNone/>
            </a:pPr>
            <a:r>
              <a:rPr lang="en-GB" sz="1800" dirty="0"/>
              <a:t>British Medical Association (2023). NHS Under Pressure– Wales. [online] Available at: https://www.bma.org.uk/advice-and-support/nhs-delivery-and-workforce/pressures/nhs-under-pressure-wales. (Accessed at: 3rd January 2024). </a:t>
            </a:r>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11305578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04627-367C-F9F3-3B34-B080E8E3F7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926042-30C1-07DF-6107-53F15361022B}"/>
              </a:ext>
            </a:extLst>
          </p:cNvPr>
          <p:cNvSpPr>
            <a:spLocks noGrp="1"/>
          </p:cNvSpPr>
          <p:nvPr>
            <p:ph idx="1"/>
          </p:nvPr>
        </p:nvSpPr>
        <p:spPr/>
        <p:txBody>
          <a:bodyPr/>
          <a:lstStyle/>
          <a:p>
            <a:pPr marL="0" indent="0">
              <a:buNone/>
            </a:pPr>
            <a:r>
              <a:rPr lang="en-GB" dirty="0"/>
              <a:t>National Health Service (2020) Hospital Admitted Patient Care Activity 2019-20. [Online] Available at: </a:t>
            </a:r>
            <a:r>
              <a:rPr lang="en-GB" dirty="0">
                <a:hlinkClick r:id="rId2"/>
              </a:rPr>
              <a:t>https://digital.nhs.uk/data-and-information/publications/statistical/hospital-admitted-patient-care-activity/2019-20/summary-reports---apc---patient/</a:t>
            </a:r>
            <a:r>
              <a:rPr lang="en-GB" dirty="0"/>
              <a:t>. (Accessed at 3</a:t>
            </a:r>
            <a:r>
              <a:rPr lang="en-GB" baseline="30000" dirty="0"/>
              <a:t>rd</a:t>
            </a:r>
            <a:r>
              <a:rPr lang="en-GB" dirty="0"/>
              <a:t> January 2024). </a:t>
            </a:r>
          </a:p>
        </p:txBody>
      </p:sp>
    </p:spTree>
    <p:extLst>
      <p:ext uri="{BB962C8B-B14F-4D97-AF65-F5344CB8AC3E}">
        <p14:creationId xmlns:p14="http://schemas.microsoft.com/office/powerpoint/2010/main" val="37864378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1619</Words>
  <Application>Microsoft Office PowerPoint</Application>
  <PresentationFormat>Widescreen</PresentationFormat>
  <Paragraphs>134</Paragraphs>
  <Slides>34</Slides>
  <Notes>16</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MinionPro</vt:lpstr>
      <vt:lpstr>Arial</vt:lpstr>
      <vt:lpstr>Calibri</vt:lpstr>
      <vt:lpstr>Calibri Light</vt:lpstr>
      <vt:lpstr>Lato</vt:lpstr>
      <vt:lpstr>Office Theme</vt:lpstr>
      <vt:lpstr>Value Creation </vt:lpstr>
      <vt:lpstr>Contents Page </vt:lpstr>
      <vt:lpstr>Value</vt:lpstr>
      <vt:lpstr>How do you create value? </vt:lpstr>
      <vt:lpstr>Value Creation </vt:lpstr>
      <vt:lpstr>Value Creation in Theory </vt:lpstr>
      <vt:lpstr>Value in Health and Social Care </vt:lpstr>
      <vt:lpstr>Private vs public health care </vt:lpstr>
      <vt:lpstr>Running Cost of NHS</vt:lpstr>
      <vt:lpstr>NHS Budget</vt:lpstr>
      <vt:lpstr>PowerPoint Presentation</vt:lpstr>
      <vt:lpstr>PowerPoint Presentation</vt:lpstr>
      <vt:lpstr>PowerPoint Presentation</vt:lpstr>
      <vt:lpstr>PowerPoint Presentation</vt:lpstr>
      <vt:lpstr>GP Waiting Times </vt:lpstr>
      <vt:lpstr>PowerPoint Presentation</vt:lpstr>
      <vt:lpstr>Ambulance Waiting Times </vt:lpstr>
      <vt:lpstr>PowerPoint Presentation</vt:lpstr>
      <vt:lpstr>A&amp;E Waiting Times </vt:lpstr>
      <vt:lpstr>PowerPoint Presentation</vt:lpstr>
      <vt:lpstr>PowerPoint Presentation</vt:lpstr>
      <vt:lpstr>PowerPoint Presentation</vt:lpstr>
      <vt:lpstr>PowerPoint Presentation</vt:lpstr>
      <vt:lpstr>£1 Billion Equivalent </vt:lpstr>
      <vt:lpstr>Question Time</vt:lpstr>
      <vt:lpstr>Value Creation in Practice</vt:lpstr>
      <vt:lpstr>Value Creation within Health and Social Care</vt:lpstr>
      <vt:lpstr>Person-centred Care </vt:lpstr>
      <vt:lpstr>Innovation:  Pre Med-Prep</vt:lpstr>
      <vt:lpstr>Innovation</vt:lpstr>
      <vt:lpstr>Health Promotion </vt:lpstr>
      <vt:lpstr>PowerPoint Presentation</vt:lpstr>
      <vt:lpstr>Reference List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 Creation </dc:title>
  <dc:creator>Jonathan Wyatt</dc:creator>
  <cp:lastModifiedBy>Jonathan Wyatt</cp:lastModifiedBy>
  <cp:revision>1</cp:revision>
  <dcterms:created xsi:type="dcterms:W3CDTF">2024-01-03T13:02:57Z</dcterms:created>
  <dcterms:modified xsi:type="dcterms:W3CDTF">2024-01-03T21:37:42Z</dcterms:modified>
</cp:coreProperties>
</file>