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061AA1-31D8-40F7-A3A8-F8C358761D0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A52C73-CA1E-4082-BB57-76EA0643CB8A}">
      <dgm:prSet/>
      <dgm:spPr/>
      <dgm:t>
        <a:bodyPr/>
        <a:lstStyle/>
        <a:p>
          <a:r>
            <a:rPr lang="en-US"/>
            <a:t>• Mr John Williams is a fictional 68-year-old retired man who lives with his wife.</a:t>
          </a:r>
        </a:p>
      </dgm:t>
    </dgm:pt>
    <dgm:pt modelId="{878D31BD-69B3-4791-AA02-8021F25C92AE}" type="parTrans" cxnId="{D39C57B0-2A6A-43B5-89B0-AD1C2AAAD643}">
      <dgm:prSet/>
      <dgm:spPr/>
      <dgm:t>
        <a:bodyPr/>
        <a:lstStyle/>
        <a:p>
          <a:endParaRPr lang="en-US"/>
        </a:p>
      </dgm:t>
    </dgm:pt>
    <dgm:pt modelId="{E9C7C50E-E45C-40A8-99CB-D5275452D86C}" type="sibTrans" cxnId="{D39C57B0-2A6A-43B5-89B0-AD1C2AAAD643}">
      <dgm:prSet/>
      <dgm:spPr/>
      <dgm:t>
        <a:bodyPr/>
        <a:lstStyle/>
        <a:p>
          <a:endParaRPr lang="en-US"/>
        </a:p>
      </dgm:t>
    </dgm:pt>
    <dgm:pt modelId="{952E4CE3-AB56-4A4D-9C38-524E0E23BFCD}">
      <dgm:prSet/>
      <dgm:spPr/>
      <dgm:t>
        <a:bodyPr/>
        <a:lstStyle/>
        <a:p>
          <a:r>
            <a:rPr lang="en-US"/>
            <a:t>• He has a relatively inactive lifestyle and regularly consumes salty and processed foods.</a:t>
          </a:r>
        </a:p>
      </dgm:t>
    </dgm:pt>
    <dgm:pt modelId="{815719BC-0BD7-4B35-BDDB-9BE8436F2FE3}" type="parTrans" cxnId="{E9B0667C-E461-4840-9855-7DF4496A5DBC}">
      <dgm:prSet/>
      <dgm:spPr/>
      <dgm:t>
        <a:bodyPr/>
        <a:lstStyle/>
        <a:p>
          <a:endParaRPr lang="en-US"/>
        </a:p>
      </dgm:t>
    </dgm:pt>
    <dgm:pt modelId="{D1B3B6A6-B6DB-42F7-AA9D-31D8B37A3FF1}" type="sibTrans" cxnId="{E9B0667C-E461-4840-9855-7DF4496A5DBC}">
      <dgm:prSet/>
      <dgm:spPr/>
      <dgm:t>
        <a:bodyPr/>
        <a:lstStyle/>
        <a:p>
          <a:endParaRPr lang="en-US"/>
        </a:p>
      </dgm:t>
    </dgm:pt>
    <dgm:pt modelId="{7D682073-73FF-475B-A2A3-FB3EEBC5E1BC}">
      <dgm:prSet/>
      <dgm:spPr/>
      <dgm:t>
        <a:bodyPr/>
        <a:lstStyle/>
        <a:p>
          <a:r>
            <a:rPr lang="en-US"/>
            <a:t>• He previously smoked and drinks alcohol occasionally.</a:t>
          </a:r>
        </a:p>
      </dgm:t>
    </dgm:pt>
    <dgm:pt modelId="{81B8CBC8-0DB2-4827-8240-98B1B7B22425}" type="parTrans" cxnId="{C508B54E-756D-4EB5-899C-A92C51E07DDD}">
      <dgm:prSet/>
      <dgm:spPr/>
      <dgm:t>
        <a:bodyPr/>
        <a:lstStyle/>
        <a:p>
          <a:endParaRPr lang="en-US"/>
        </a:p>
      </dgm:t>
    </dgm:pt>
    <dgm:pt modelId="{747F1CD4-FC69-428D-BF45-922BEECEDC21}" type="sibTrans" cxnId="{C508B54E-756D-4EB5-899C-A92C51E07DDD}">
      <dgm:prSet/>
      <dgm:spPr/>
      <dgm:t>
        <a:bodyPr/>
        <a:lstStyle/>
        <a:p>
          <a:endParaRPr lang="en-US"/>
        </a:p>
      </dgm:t>
    </dgm:pt>
    <dgm:pt modelId="{C599ECE0-A93C-4AAB-A8BA-BD10BB208440}">
      <dgm:prSet/>
      <dgm:spPr/>
      <dgm:t>
        <a:bodyPr/>
        <a:lstStyle/>
        <a:p>
          <a:r>
            <a:rPr lang="en-US"/>
            <a:t>• The main risk factors for stroke include older age, physical inactivity, an unhealthy diet, smoking and family history of stroke (World Health Organization, 2025; Department of Health and Social Care, 2023).</a:t>
          </a:r>
        </a:p>
      </dgm:t>
    </dgm:pt>
    <dgm:pt modelId="{3E0B11B5-1EED-49D3-961A-8A1B37D88A38}" type="parTrans" cxnId="{7CC1F471-2B9D-4830-A502-AA32E176738F}">
      <dgm:prSet/>
      <dgm:spPr/>
      <dgm:t>
        <a:bodyPr/>
        <a:lstStyle/>
        <a:p>
          <a:endParaRPr lang="en-US"/>
        </a:p>
      </dgm:t>
    </dgm:pt>
    <dgm:pt modelId="{78F1BDC5-C86D-4CA1-A4C1-464CBA40D55C}" type="sibTrans" cxnId="{7CC1F471-2B9D-4830-A502-AA32E176738F}">
      <dgm:prSet/>
      <dgm:spPr/>
      <dgm:t>
        <a:bodyPr/>
        <a:lstStyle/>
        <a:p>
          <a:endParaRPr lang="en-US"/>
        </a:p>
      </dgm:t>
    </dgm:pt>
    <dgm:pt modelId="{3192BEC5-F0C8-4D20-93DA-91F5170CDE2A}" type="pres">
      <dgm:prSet presAssocID="{26061AA1-31D8-40F7-A3A8-F8C358761D05}" presName="linear" presStyleCnt="0">
        <dgm:presLayoutVars>
          <dgm:animLvl val="lvl"/>
          <dgm:resizeHandles val="exact"/>
        </dgm:presLayoutVars>
      </dgm:prSet>
      <dgm:spPr/>
    </dgm:pt>
    <dgm:pt modelId="{443EA981-F13A-4E17-B4C3-C54AB69FED98}" type="pres">
      <dgm:prSet presAssocID="{F8A52C73-CA1E-4082-BB57-76EA0643CB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763813A-17C9-47BC-A070-9F7F07F941F5}" type="pres">
      <dgm:prSet presAssocID="{E9C7C50E-E45C-40A8-99CB-D5275452D86C}" presName="spacer" presStyleCnt="0"/>
      <dgm:spPr/>
    </dgm:pt>
    <dgm:pt modelId="{2A33B8F0-EAC8-48F5-8490-1FDD07DCD796}" type="pres">
      <dgm:prSet presAssocID="{952E4CE3-AB56-4A4D-9C38-524E0E23BFC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D0A54C5-064F-47A7-A401-76E76560D9C7}" type="pres">
      <dgm:prSet presAssocID="{D1B3B6A6-B6DB-42F7-AA9D-31D8B37A3FF1}" presName="spacer" presStyleCnt="0"/>
      <dgm:spPr/>
    </dgm:pt>
    <dgm:pt modelId="{0C00FFF0-B917-4DC6-8BF1-F73CD7E0A20F}" type="pres">
      <dgm:prSet presAssocID="{7D682073-73FF-475B-A2A3-FB3EEBC5E1B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CD37619-F336-412D-96BA-45C102C23ED3}" type="pres">
      <dgm:prSet presAssocID="{747F1CD4-FC69-428D-BF45-922BEECEDC21}" presName="spacer" presStyleCnt="0"/>
      <dgm:spPr/>
    </dgm:pt>
    <dgm:pt modelId="{F056FE90-0684-4BCC-BEC0-4F0AF9F5B96B}" type="pres">
      <dgm:prSet presAssocID="{C599ECE0-A93C-4AAB-A8BA-BD10BB20844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1D85865-D377-45E8-8E4E-437D78AD51F4}" type="presOf" srcId="{7D682073-73FF-475B-A2A3-FB3EEBC5E1BC}" destId="{0C00FFF0-B917-4DC6-8BF1-F73CD7E0A20F}" srcOrd="0" destOrd="0" presId="urn:microsoft.com/office/officeart/2005/8/layout/vList2"/>
    <dgm:cxn modelId="{6C163748-E667-4C98-853B-F0F8498978EC}" type="presOf" srcId="{952E4CE3-AB56-4A4D-9C38-524E0E23BFCD}" destId="{2A33B8F0-EAC8-48F5-8490-1FDD07DCD796}" srcOrd="0" destOrd="0" presId="urn:microsoft.com/office/officeart/2005/8/layout/vList2"/>
    <dgm:cxn modelId="{C7CEA66D-0F6C-4D4A-8310-4CC290B5EDE3}" type="presOf" srcId="{C599ECE0-A93C-4AAB-A8BA-BD10BB208440}" destId="{F056FE90-0684-4BCC-BEC0-4F0AF9F5B96B}" srcOrd="0" destOrd="0" presId="urn:microsoft.com/office/officeart/2005/8/layout/vList2"/>
    <dgm:cxn modelId="{892C3A4E-BCE5-47DA-ACC8-1C5512B9A3EA}" type="presOf" srcId="{F8A52C73-CA1E-4082-BB57-76EA0643CB8A}" destId="{443EA981-F13A-4E17-B4C3-C54AB69FED98}" srcOrd="0" destOrd="0" presId="urn:microsoft.com/office/officeart/2005/8/layout/vList2"/>
    <dgm:cxn modelId="{C508B54E-756D-4EB5-899C-A92C51E07DDD}" srcId="{26061AA1-31D8-40F7-A3A8-F8C358761D05}" destId="{7D682073-73FF-475B-A2A3-FB3EEBC5E1BC}" srcOrd="2" destOrd="0" parTransId="{81B8CBC8-0DB2-4827-8240-98B1B7B22425}" sibTransId="{747F1CD4-FC69-428D-BF45-922BEECEDC21}"/>
    <dgm:cxn modelId="{7CC1F471-2B9D-4830-A502-AA32E176738F}" srcId="{26061AA1-31D8-40F7-A3A8-F8C358761D05}" destId="{C599ECE0-A93C-4AAB-A8BA-BD10BB208440}" srcOrd="3" destOrd="0" parTransId="{3E0B11B5-1EED-49D3-961A-8A1B37D88A38}" sibTransId="{78F1BDC5-C86D-4CA1-A4C1-464CBA40D55C}"/>
    <dgm:cxn modelId="{E9B0667C-E461-4840-9855-7DF4496A5DBC}" srcId="{26061AA1-31D8-40F7-A3A8-F8C358761D05}" destId="{952E4CE3-AB56-4A4D-9C38-524E0E23BFCD}" srcOrd="1" destOrd="0" parTransId="{815719BC-0BD7-4B35-BDDB-9BE8436F2FE3}" sibTransId="{D1B3B6A6-B6DB-42F7-AA9D-31D8B37A3FF1}"/>
    <dgm:cxn modelId="{C301E090-C049-4511-A348-F3F811C35562}" type="presOf" srcId="{26061AA1-31D8-40F7-A3A8-F8C358761D05}" destId="{3192BEC5-F0C8-4D20-93DA-91F5170CDE2A}" srcOrd="0" destOrd="0" presId="urn:microsoft.com/office/officeart/2005/8/layout/vList2"/>
    <dgm:cxn modelId="{D39C57B0-2A6A-43B5-89B0-AD1C2AAAD643}" srcId="{26061AA1-31D8-40F7-A3A8-F8C358761D05}" destId="{F8A52C73-CA1E-4082-BB57-76EA0643CB8A}" srcOrd="0" destOrd="0" parTransId="{878D31BD-69B3-4791-AA02-8021F25C92AE}" sibTransId="{E9C7C50E-E45C-40A8-99CB-D5275452D86C}"/>
    <dgm:cxn modelId="{59765C70-F0E8-4FFC-A35E-F7422440F623}" type="presParOf" srcId="{3192BEC5-F0C8-4D20-93DA-91F5170CDE2A}" destId="{443EA981-F13A-4E17-B4C3-C54AB69FED98}" srcOrd="0" destOrd="0" presId="urn:microsoft.com/office/officeart/2005/8/layout/vList2"/>
    <dgm:cxn modelId="{89E7C1E9-9E8E-431D-BD3A-621D5EE735AB}" type="presParOf" srcId="{3192BEC5-F0C8-4D20-93DA-91F5170CDE2A}" destId="{F763813A-17C9-47BC-A070-9F7F07F941F5}" srcOrd="1" destOrd="0" presId="urn:microsoft.com/office/officeart/2005/8/layout/vList2"/>
    <dgm:cxn modelId="{916E62D6-3F53-4BE6-92D9-7252C356F48A}" type="presParOf" srcId="{3192BEC5-F0C8-4D20-93DA-91F5170CDE2A}" destId="{2A33B8F0-EAC8-48F5-8490-1FDD07DCD796}" srcOrd="2" destOrd="0" presId="urn:microsoft.com/office/officeart/2005/8/layout/vList2"/>
    <dgm:cxn modelId="{6880C278-9804-4417-B111-37D1BA419CE8}" type="presParOf" srcId="{3192BEC5-F0C8-4D20-93DA-91F5170CDE2A}" destId="{3D0A54C5-064F-47A7-A401-76E76560D9C7}" srcOrd="3" destOrd="0" presId="urn:microsoft.com/office/officeart/2005/8/layout/vList2"/>
    <dgm:cxn modelId="{F2652A40-9DF5-4DC2-917C-33E134C49DC1}" type="presParOf" srcId="{3192BEC5-F0C8-4D20-93DA-91F5170CDE2A}" destId="{0C00FFF0-B917-4DC6-8BF1-F73CD7E0A20F}" srcOrd="4" destOrd="0" presId="urn:microsoft.com/office/officeart/2005/8/layout/vList2"/>
    <dgm:cxn modelId="{342A7294-D615-499F-A81B-874EF40EF57B}" type="presParOf" srcId="{3192BEC5-F0C8-4D20-93DA-91F5170CDE2A}" destId="{ECD37619-F336-412D-96BA-45C102C23ED3}" srcOrd="5" destOrd="0" presId="urn:microsoft.com/office/officeart/2005/8/layout/vList2"/>
    <dgm:cxn modelId="{E391CF83-16D9-4C7F-A6D3-9BFBE36B5B54}" type="presParOf" srcId="{3192BEC5-F0C8-4D20-93DA-91F5170CDE2A}" destId="{F056FE90-0684-4BCC-BEC0-4F0AF9F5B9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FCA507-F309-4824-931F-46F001D6DC6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BA3DF43-D2C2-4423-A225-61D7135A026F}">
      <dgm:prSet/>
      <dgm:spPr/>
      <dgm:t>
        <a:bodyPr/>
        <a:lstStyle/>
        <a:p>
          <a:r>
            <a:rPr lang="en-US"/>
            <a:t>• The brain functions as the central control system, regulating movement, sensation and vital body processes.</a:t>
          </a:r>
        </a:p>
      </dgm:t>
    </dgm:pt>
    <dgm:pt modelId="{3A03C958-4C96-4B23-AC5F-4237AEC2A781}" type="parTrans" cxnId="{1D9F1823-2B7F-419D-82DF-B36D8519E42F}">
      <dgm:prSet/>
      <dgm:spPr/>
      <dgm:t>
        <a:bodyPr/>
        <a:lstStyle/>
        <a:p>
          <a:endParaRPr lang="en-US"/>
        </a:p>
      </dgm:t>
    </dgm:pt>
    <dgm:pt modelId="{AAB2AE70-2E79-44A9-A7F2-412BD375B391}" type="sibTrans" cxnId="{1D9F1823-2B7F-419D-82DF-B36D8519E42F}">
      <dgm:prSet/>
      <dgm:spPr/>
      <dgm:t>
        <a:bodyPr/>
        <a:lstStyle/>
        <a:p>
          <a:endParaRPr lang="en-US"/>
        </a:p>
      </dgm:t>
    </dgm:pt>
    <dgm:pt modelId="{FEBC447B-0459-4008-9C6B-CF73453370E0}">
      <dgm:prSet/>
      <dgm:spPr/>
      <dgm:t>
        <a:bodyPr/>
        <a:lstStyle/>
        <a:p>
          <a:r>
            <a:rPr lang="en-US"/>
            <a:t>• The cerebrum is responsible for functions including memory, thinking, communication and purposeful movement.</a:t>
          </a:r>
        </a:p>
      </dgm:t>
    </dgm:pt>
    <dgm:pt modelId="{A2D9093F-C345-430D-A825-EF6BC65E9C3E}" type="parTrans" cxnId="{1A78E3F3-0819-4CD9-BF85-185AC47156B1}">
      <dgm:prSet/>
      <dgm:spPr/>
      <dgm:t>
        <a:bodyPr/>
        <a:lstStyle/>
        <a:p>
          <a:endParaRPr lang="en-US"/>
        </a:p>
      </dgm:t>
    </dgm:pt>
    <dgm:pt modelId="{D1C98B19-0EC5-4F37-9EF6-6C09BFAF9CB4}" type="sibTrans" cxnId="{1A78E3F3-0819-4CD9-BF85-185AC47156B1}">
      <dgm:prSet/>
      <dgm:spPr/>
      <dgm:t>
        <a:bodyPr/>
        <a:lstStyle/>
        <a:p>
          <a:endParaRPr lang="en-US"/>
        </a:p>
      </dgm:t>
    </dgm:pt>
    <dgm:pt modelId="{DFDCAD0C-411D-4A63-BA79-2D6A0CA7DAB0}">
      <dgm:prSet/>
      <dgm:spPr/>
      <dgm:t>
        <a:bodyPr/>
        <a:lstStyle/>
        <a:p>
          <a:r>
            <a:rPr lang="en-US"/>
            <a:t>• The cerebellum helps maintain posture, balance and controlled movement.</a:t>
          </a:r>
        </a:p>
      </dgm:t>
    </dgm:pt>
    <dgm:pt modelId="{BD76091B-BBB9-451B-9213-5E52A62E9A99}" type="parTrans" cxnId="{7062282B-689C-41E9-90B1-0CC122466D05}">
      <dgm:prSet/>
      <dgm:spPr/>
      <dgm:t>
        <a:bodyPr/>
        <a:lstStyle/>
        <a:p>
          <a:endParaRPr lang="en-US"/>
        </a:p>
      </dgm:t>
    </dgm:pt>
    <dgm:pt modelId="{18ED26EF-8D6E-41A5-8B62-5680487EA10B}" type="sibTrans" cxnId="{7062282B-689C-41E9-90B1-0CC122466D05}">
      <dgm:prSet/>
      <dgm:spPr/>
      <dgm:t>
        <a:bodyPr/>
        <a:lstStyle/>
        <a:p>
          <a:endParaRPr lang="en-US"/>
        </a:p>
      </dgm:t>
    </dgm:pt>
    <dgm:pt modelId="{796EB88B-70D3-44AE-89A5-1187B19E8A6D}">
      <dgm:prSet/>
      <dgm:spPr/>
      <dgm:t>
        <a:bodyPr/>
        <a:lstStyle/>
        <a:p>
          <a:r>
            <a:rPr lang="en-US"/>
            <a:t>• The brainstem connects the brain to the spinal cord and contributes to vital functions including breathing and heart activity.</a:t>
          </a:r>
        </a:p>
      </dgm:t>
    </dgm:pt>
    <dgm:pt modelId="{FB95F28A-E448-4A0B-949D-BC85D0F2BA3E}" type="parTrans" cxnId="{935B2640-485B-4F2A-BC3A-B0F94B519B2F}">
      <dgm:prSet/>
      <dgm:spPr/>
      <dgm:t>
        <a:bodyPr/>
        <a:lstStyle/>
        <a:p>
          <a:endParaRPr lang="en-US"/>
        </a:p>
      </dgm:t>
    </dgm:pt>
    <dgm:pt modelId="{1F843687-292B-4C11-BC8D-A346A16090B2}" type="sibTrans" cxnId="{935B2640-485B-4F2A-BC3A-B0F94B519B2F}">
      <dgm:prSet/>
      <dgm:spPr/>
      <dgm:t>
        <a:bodyPr/>
        <a:lstStyle/>
        <a:p>
          <a:endParaRPr lang="en-US"/>
        </a:p>
      </dgm:t>
    </dgm:pt>
    <dgm:pt modelId="{03ADC4D2-5364-49A7-A991-36E9F8D2F4DF}">
      <dgm:prSet/>
      <dgm:spPr/>
      <dgm:t>
        <a:bodyPr/>
        <a:lstStyle/>
        <a:p>
          <a:r>
            <a:rPr lang="en-US"/>
            <a:t>• Normal brain activity depends on an adequate supply of oxygen and nutrients (NHS, 2024; OpenStax, 2022).</a:t>
          </a:r>
        </a:p>
      </dgm:t>
    </dgm:pt>
    <dgm:pt modelId="{AAF9CD5F-729A-4A4C-8E3C-0EC31042A9EF}" type="parTrans" cxnId="{E0ADAD83-C563-407C-B232-0C3E8D97E387}">
      <dgm:prSet/>
      <dgm:spPr/>
      <dgm:t>
        <a:bodyPr/>
        <a:lstStyle/>
        <a:p>
          <a:endParaRPr lang="en-US"/>
        </a:p>
      </dgm:t>
    </dgm:pt>
    <dgm:pt modelId="{0408BA19-AC3F-4077-8E6F-031EFBE2E6EE}" type="sibTrans" cxnId="{E0ADAD83-C563-407C-B232-0C3E8D97E387}">
      <dgm:prSet/>
      <dgm:spPr/>
      <dgm:t>
        <a:bodyPr/>
        <a:lstStyle/>
        <a:p>
          <a:endParaRPr lang="en-US"/>
        </a:p>
      </dgm:t>
    </dgm:pt>
    <dgm:pt modelId="{4B9C0D34-9686-4C3D-9081-9B187F311756}" type="pres">
      <dgm:prSet presAssocID="{35FCA507-F309-4824-931F-46F001D6DC6E}" presName="vert0" presStyleCnt="0">
        <dgm:presLayoutVars>
          <dgm:dir/>
          <dgm:animOne val="branch"/>
          <dgm:animLvl val="lvl"/>
        </dgm:presLayoutVars>
      </dgm:prSet>
      <dgm:spPr/>
    </dgm:pt>
    <dgm:pt modelId="{D239496A-B2B1-4A8E-BC2D-65FDD0659038}" type="pres">
      <dgm:prSet presAssocID="{ABA3DF43-D2C2-4423-A225-61D7135A026F}" presName="thickLine" presStyleLbl="alignNode1" presStyleIdx="0" presStyleCnt="5"/>
      <dgm:spPr/>
    </dgm:pt>
    <dgm:pt modelId="{99622174-0D88-4785-952E-DB850976D1F2}" type="pres">
      <dgm:prSet presAssocID="{ABA3DF43-D2C2-4423-A225-61D7135A026F}" presName="horz1" presStyleCnt="0"/>
      <dgm:spPr/>
    </dgm:pt>
    <dgm:pt modelId="{E1C091F0-39C3-4496-B343-53FC018ABBD6}" type="pres">
      <dgm:prSet presAssocID="{ABA3DF43-D2C2-4423-A225-61D7135A026F}" presName="tx1" presStyleLbl="revTx" presStyleIdx="0" presStyleCnt="5"/>
      <dgm:spPr/>
    </dgm:pt>
    <dgm:pt modelId="{32E661E2-2E2F-4289-A7C0-ED4DFC8B6592}" type="pres">
      <dgm:prSet presAssocID="{ABA3DF43-D2C2-4423-A225-61D7135A026F}" presName="vert1" presStyleCnt="0"/>
      <dgm:spPr/>
    </dgm:pt>
    <dgm:pt modelId="{B4E85F0A-7B8B-46BA-9112-E8A2E6DE10BD}" type="pres">
      <dgm:prSet presAssocID="{FEBC447B-0459-4008-9C6B-CF73453370E0}" presName="thickLine" presStyleLbl="alignNode1" presStyleIdx="1" presStyleCnt="5"/>
      <dgm:spPr/>
    </dgm:pt>
    <dgm:pt modelId="{A54282F5-BF59-44E6-87C1-5CE94C68875B}" type="pres">
      <dgm:prSet presAssocID="{FEBC447B-0459-4008-9C6B-CF73453370E0}" presName="horz1" presStyleCnt="0"/>
      <dgm:spPr/>
    </dgm:pt>
    <dgm:pt modelId="{624A707C-D88C-457D-A882-C554E46798BF}" type="pres">
      <dgm:prSet presAssocID="{FEBC447B-0459-4008-9C6B-CF73453370E0}" presName="tx1" presStyleLbl="revTx" presStyleIdx="1" presStyleCnt="5"/>
      <dgm:spPr/>
    </dgm:pt>
    <dgm:pt modelId="{8751E626-3AFC-41D9-9BF7-972A8117BD3D}" type="pres">
      <dgm:prSet presAssocID="{FEBC447B-0459-4008-9C6B-CF73453370E0}" presName="vert1" presStyleCnt="0"/>
      <dgm:spPr/>
    </dgm:pt>
    <dgm:pt modelId="{988B39F3-CAAB-41BA-93A2-F252AA72A3BA}" type="pres">
      <dgm:prSet presAssocID="{DFDCAD0C-411D-4A63-BA79-2D6A0CA7DAB0}" presName="thickLine" presStyleLbl="alignNode1" presStyleIdx="2" presStyleCnt="5"/>
      <dgm:spPr/>
    </dgm:pt>
    <dgm:pt modelId="{8B80F570-20A3-4A3E-B040-53F5ED5FCC06}" type="pres">
      <dgm:prSet presAssocID="{DFDCAD0C-411D-4A63-BA79-2D6A0CA7DAB0}" presName="horz1" presStyleCnt="0"/>
      <dgm:spPr/>
    </dgm:pt>
    <dgm:pt modelId="{26A0867C-1C62-4551-9710-CCEDE41B9575}" type="pres">
      <dgm:prSet presAssocID="{DFDCAD0C-411D-4A63-BA79-2D6A0CA7DAB0}" presName="tx1" presStyleLbl="revTx" presStyleIdx="2" presStyleCnt="5"/>
      <dgm:spPr/>
    </dgm:pt>
    <dgm:pt modelId="{43F73AFD-E2C1-4EAA-ADB5-80629BDAAB28}" type="pres">
      <dgm:prSet presAssocID="{DFDCAD0C-411D-4A63-BA79-2D6A0CA7DAB0}" presName="vert1" presStyleCnt="0"/>
      <dgm:spPr/>
    </dgm:pt>
    <dgm:pt modelId="{982DE2AB-6CB2-4618-97A9-BD2E5F68D09C}" type="pres">
      <dgm:prSet presAssocID="{796EB88B-70D3-44AE-89A5-1187B19E8A6D}" presName="thickLine" presStyleLbl="alignNode1" presStyleIdx="3" presStyleCnt="5"/>
      <dgm:spPr/>
    </dgm:pt>
    <dgm:pt modelId="{CF346744-2311-4245-A300-11F20DC9942A}" type="pres">
      <dgm:prSet presAssocID="{796EB88B-70D3-44AE-89A5-1187B19E8A6D}" presName="horz1" presStyleCnt="0"/>
      <dgm:spPr/>
    </dgm:pt>
    <dgm:pt modelId="{9438AC70-46BA-4576-8F13-48D80B9C31AD}" type="pres">
      <dgm:prSet presAssocID="{796EB88B-70D3-44AE-89A5-1187B19E8A6D}" presName="tx1" presStyleLbl="revTx" presStyleIdx="3" presStyleCnt="5"/>
      <dgm:spPr/>
    </dgm:pt>
    <dgm:pt modelId="{92E89EE1-90E0-43E0-9B6D-273C98D165FE}" type="pres">
      <dgm:prSet presAssocID="{796EB88B-70D3-44AE-89A5-1187B19E8A6D}" presName="vert1" presStyleCnt="0"/>
      <dgm:spPr/>
    </dgm:pt>
    <dgm:pt modelId="{B067011B-3563-4330-BEDC-C4F444993D1E}" type="pres">
      <dgm:prSet presAssocID="{03ADC4D2-5364-49A7-A991-36E9F8D2F4DF}" presName="thickLine" presStyleLbl="alignNode1" presStyleIdx="4" presStyleCnt="5"/>
      <dgm:spPr/>
    </dgm:pt>
    <dgm:pt modelId="{950EC9C1-CACC-4762-85A3-A6132844B3D5}" type="pres">
      <dgm:prSet presAssocID="{03ADC4D2-5364-49A7-A991-36E9F8D2F4DF}" presName="horz1" presStyleCnt="0"/>
      <dgm:spPr/>
    </dgm:pt>
    <dgm:pt modelId="{159B5C0A-96C7-4124-B0FF-2A120313D705}" type="pres">
      <dgm:prSet presAssocID="{03ADC4D2-5364-49A7-A991-36E9F8D2F4DF}" presName="tx1" presStyleLbl="revTx" presStyleIdx="4" presStyleCnt="5"/>
      <dgm:spPr/>
    </dgm:pt>
    <dgm:pt modelId="{A2546E82-4467-4EC8-B9DE-6C59DC2118C0}" type="pres">
      <dgm:prSet presAssocID="{03ADC4D2-5364-49A7-A991-36E9F8D2F4DF}" presName="vert1" presStyleCnt="0"/>
      <dgm:spPr/>
    </dgm:pt>
  </dgm:ptLst>
  <dgm:cxnLst>
    <dgm:cxn modelId="{3C1A5014-F37F-447C-A38B-5CF3EAF8C6A5}" type="presOf" srcId="{35FCA507-F309-4824-931F-46F001D6DC6E}" destId="{4B9C0D34-9686-4C3D-9081-9B187F311756}" srcOrd="0" destOrd="0" presId="urn:microsoft.com/office/officeart/2008/layout/LinedList"/>
    <dgm:cxn modelId="{1D9F1823-2B7F-419D-82DF-B36D8519E42F}" srcId="{35FCA507-F309-4824-931F-46F001D6DC6E}" destId="{ABA3DF43-D2C2-4423-A225-61D7135A026F}" srcOrd="0" destOrd="0" parTransId="{3A03C958-4C96-4B23-AC5F-4237AEC2A781}" sibTransId="{AAB2AE70-2E79-44A9-A7F2-412BD375B391}"/>
    <dgm:cxn modelId="{7062282B-689C-41E9-90B1-0CC122466D05}" srcId="{35FCA507-F309-4824-931F-46F001D6DC6E}" destId="{DFDCAD0C-411D-4A63-BA79-2D6A0CA7DAB0}" srcOrd="2" destOrd="0" parTransId="{BD76091B-BBB9-451B-9213-5E52A62E9A99}" sibTransId="{18ED26EF-8D6E-41A5-8B62-5680487EA10B}"/>
    <dgm:cxn modelId="{FB0E242D-725E-46D1-9AB2-9945AE5B04DD}" type="presOf" srcId="{03ADC4D2-5364-49A7-A991-36E9F8D2F4DF}" destId="{159B5C0A-96C7-4124-B0FF-2A120313D705}" srcOrd="0" destOrd="0" presId="urn:microsoft.com/office/officeart/2008/layout/LinedList"/>
    <dgm:cxn modelId="{9725273A-9E77-4C6F-834E-A92F81FABF42}" type="presOf" srcId="{FEBC447B-0459-4008-9C6B-CF73453370E0}" destId="{624A707C-D88C-457D-A882-C554E46798BF}" srcOrd="0" destOrd="0" presId="urn:microsoft.com/office/officeart/2008/layout/LinedList"/>
    <dgm:cxn modelId="{935B2640-485B-4F2A-BC3A-B0F94B519B2F}" srcId="{35FCA507-F309-4824-931F-46F001D6DC6E}" destId="{796EB88B-70D3-44AE-89A5-1187B19E8A6D}" srcOrd="3" destOrd="0" parTransId="{FB95F28A-E448-4A0B-949D-BC85D0F2BA3E}" sibTransId="{1F843687-292B-4C11-BC8D-A346A16090B2}"/>
    <dgm:cxn modelId="{3C8E8F5A-95C9-4220-AC3D-864139798DE4}" type="presOf" srcId="{796EB88B-70D3-44AE-89A5-1187B19E8A6D}" destId="{9438AC70-46BA-4576-8F13-48D80B9C31AD}" srcOrd="0" destOrd="0" presId="urn:microsoft.com/office/officeart/2008/layout/LinedList"/>
    <dgm:cxn modelId="{D514107D-2965-4B0D-95D7-B9F2BD268B54}" type="presOf" srcId="{ABA3DF43-D2C2-4423-A225-61D7135A026F}" destId="{E1C091F0-39C3-4496-B343-53FC018ABBD6}" srcOrd="0" destOrd="0" presId="urn:microsoft.com/office/officeart/2008/layout/LinedList"/>
    <dgm:cxn modelId="{E0ADAD83-C563-407C-B232-0C3E8D97E387}" srcId="{35FCA507-F309-4824-931F-46F001D6DC6E}" destId="{03ADC4D2-5364-49A7-A991-36E9F8D2F4DF}" srcOrd="4" destOrd="0" parTransId="{AAF9CD5F-729A-4A4C-8E3C-0EC31042A9EF}" sibTransId="{0408BA19-AC3F-4077-8E6F-031EFBE2E6EE}"/>
    <dgm:cxn modelId="{7F44D2BD-D636-43E4-AFCC-D5E478BB9F49}" type="presOf" srcId="{DFDCAD0C-411D-4A63-BA79-2D6A0CA7DAB0}" destId="{26A0867C-1C62-4551-9710-CCEDE41B9575}" srcOrd="0" destOrd="0" presId="urn:microsoft.com/office/officeart/2008/layout/LinedList"/>
    <dgm:cxn modelId="{1A78E3F3-0819-4CD9-BF85-185AC47156B1}" srcId="{35FCA507-F309-4824-931F-46F001D6DC6E}" destId="{FEBC447B-0459-4008-9C6B-CF73453370E0}" srcOrd="1" destOrd="0" parTransId="{A2D9093F-C345-430D-A825-EF6BC65E9C3E}" sibTransId="{D1C98B19-0EC5-4F37-9EF6-6C09BFAF9CB4}"/>
    <dgm:cxn modelId="{6066B9D4-B69B-4B81-BC43-7C982CCE4534}" type="presParOf" srcId="{4B9C0D34-9686-4C3D-9081-9B187F311756}" destId="{D239496A-B2B1-4A8E-BC2D-65FDD0659038}" srcOrd="0" destOrd="0" presId="urn:microsoft.com/office/officeart/2008/layout/LinedList"/>
    <dgm:cxn modelId="{334EF426-8C09-4668-B2AF-DB87BB611226}" type="presParOf" srcId="{4B9C0D34-9686-4C3D-9081-9B187F311756}" destId="{99622174-0D88-4785-952E-DB850976D1F2}" srcOrd="1" destOrd="0" presId="urn:microsoft.com/office/officeart/2008/layout/LinedList"/>
    <dgm:cxn modelId="{C4BE5D7F-0566-4F08-9FB1-CEFA00743832}" type="presParOf" srcId="{99622174-0D88-4785-952E-DB850976D1F2}" destId="{E1C091F0-39C3-4496-B343-53FC018ABBD6}" srcOrd="0" destOrd="0" presId="urn:microsoft.com/office/officeart/2008/layout/LinedList"/>
    <dgm:cxn modelId="{42229B10-A32E-4761-9045-6A86605ECF62}" type="presParOf" srcId="{99622174-0D88-4785-952E-DB850976D1F2}" destId="{32E661E2-2E2F-4289-A7C0-ED4DFC8B6592}" srcOrd="1" destOrd="0" presId="urn:microsoft.com/office/officeart/2008/layout/LinedList"/>
    <dgm:cxn modelId="{618FE128-6356-4A19-9EF3-B9B71FA6DF7B}" type="presParOf" srcId="{4B9C0D34-9686-4C3D-9081-9B187F311756}" destId="{B4E85F0A-7B8B-46BA-9112-E8A2E6DE10BD}" srcOrd="2" destOrd="0" presId="urn:microsoft.com/office/officeart/2008/layout/LinedList"/>
    <dgm:cxn modelId="{DF7F2343-DA85-44AE-AB95-60C0C44422C2}" type="presParOf" srcId="{4B9C0D34-9686-4C3D-9081-9B187F311756}" destId="{A54282F5-BF59-44E6-87C1-5CE94C68875B}" srcOrd="3" destOrd="0" presId="urn:microsoft.com/office/officeart/2008/layout/LinedList"/>
    <dgm:cxn modelId="{3419F433-84AE-48D0-A283-30C99BCFF5B9}" type="presParOf" srcId="{A54282F5-BF59-44E6-87C1-5CE94C68875B}" destId="{624A707C-D88C-457D-A882-C554E46798BF}" srcOrd="0" destOrd="0" presId="urn:microsoft.com/office/officeart/2008/layout/LinedList"/>
    <dgm:cxn modelId="{457FBEB9-D542-4F98-A9B4-3EB543D5C11B}" type="presParOf" srcId="{A54282F5-BF59-44E6-87C1-5CE94C68875B}" destId="{8751E626-3AFC-41D9-9BF7-972A8117BD3D}" srcOrd="1" destOrd="0" presId="urn:microsoft.com/office/officeart/2008/layout/LinedList"/>
    <dgm:cxn modelId="{F85536F6-7830-4795-ABF1-5E218D6C3DE0}" type="presParOf" srcId="{4B9C0D34-9686-4C3D-9081-9B187F311756}" destId="{988B39F3-CAAB-41BA-93A2-F252AA72A3BA}" srcOrd="4" destOrd="0" presId="urn:microsoft.com/office/officeart/2008/layout/LinedList"/>
    <dgm:cxn modelId="{A8EF7E91-FCEE-4459-8DCA-CB5F78E1313F}" type="presParOf" srcId="{4B9C0D34-9686-4C3D-9081-9B187F311756}" destId="{8B80F570-20A3-4A3E-B040-53F5ED5FCC06}" srcOrd="5" destOrd="0" presId="urn:microsoft.com/office/officeart/2008/layout/LinedList"/>
    <dgm:cxn modelId="{6384D316-EA34-496B-B92D-CECEFCD24C45}" type="presParOf" srcId="{8B80F570-20A3-4A3E-B040-53F5ED5FCC06}" destId="{26A0867C-1C62-4551-9710-CCEDE41B9575}" srcOrd="0" destOrd="0" presId="urn:microsoft.com/office/officeart/2008/layout/LinedList"/>
    <dgm:cxn modelId="{65653F5E-2134-4B19-BF74-A1C27B9D0F8C}" type="presParOf" srcId="{8B80F570-20A3-4A3E-B040-53F5ED5FCC06}" destId="{43F73AFD-E2C1-4EAA-ADB5-80629BDAAB28}" srcOrd="1" destOrd="0" presId="urn:microsoft.com/office/officeart/2008/layout/LinedList"/>
    <dgm:cxn modelId="{886B800F-882A-4C18-B412-CB278CBABCD2}" type="presParOf" srcId="{4B9C0D34-9686-4C3D-9081-9B187F311756}" destId="{982DE2AB-6CB2-4618-97A9-BD2E5F68D09C}" srcOrd="6" destOrd="0" presId="urn:microsoft.com/office/officeart/2008/layout/LinedList"/>
    <dgm:cxn modelId="{7544C149-CF0E-4DC3-AEBB-68F08104F0B6}" type="presParOf" srcId="{4B9C0D34-9686-4C3D-9081-9B187F311756}" destId="{CF346744-2311-4245-A300-11F20DC9942A}" srcOrd="7" destOrd="0" presId="urn:microsoft.com/office/officeart/2008/layout/LinedList"/>
    <dgm:cxn modelId="{5D0A785A-BE02-4211-825B-EEF49BC84FCD}" type="presParOf" srcId="{CF346744-2311-4245-A300-11F20DC9942A}" destId="{9438AC70-46BA-4576-8F13-48D80B9C31AD}" srcOrd="0" destOrd="0" presId="urn:microsoft.com/office/officeart/2008/layout/LinedList"/>
    <dgm:cxn modelId="{AA596711-7D6D-4827-B175-A3D165C7E150}" type="presParOf" srcId="{CF346744-2311-4245-A300-11F20DC9942A}" destId="{92E89EE1-90E0-43E0-9B6D-273C98D165FE}" srcOrd="1" destOrd="0" presId="urn:microsoft.com/office/officeart/2008/layout/LinedList"/>
    <dgm:cxn modelId="{D7064A76-967F-4EF3-BF74-99432D0EF818}" type="presParOf" srcId="{4B9C0D34-9686-4C3D-9081-9B187F311756}" destId="{B067011B-3563-4330-BEDC-C4F444993D1E}" srcOrd="8" destOrd="0" presId="urn:microsoft.com/office/officeart/2008/layout/LinedList"/>
    <dgm:cxn modelId="{D894532B-516E-4300-A76E-3F0D589726EB}" type="presParOf" srcId="{4B9C0D34-9686-4C3D-9081-9B187F311756}" destId="{950EC9C1-CACC-4762-85A3-A6132844B3D5}" srcOrd="9" destOrd="0" presId="urn:microsoft.com/office/officeart/2008/layout/LinedList"/>
    <dgm:cxn modelId="{5CC1C854-83C3-4E89-9983-33C8D9ED3744}" type="presParOf" srcId="{950EC9C1-CACC-4762-85A3-A6132844B3D5}" destId="{159B5C0A-96C7-4124-B0FF-2A120313D705}" srcOrd="0" destOrd="0" presId="urn:microsoft.com/office/officeart/2008/layout/LinedList"/>
    <dgm:cxn modelId="{9B734F79-2E0D-4569-AFE1-656591E088E3}" type="presParOf" srcId="{950EC9C1-CACC-4762-85A3-A6132844B3D5}" destId="{A2546E82-4467-4EC8-B9DE-6C59DC2118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A8FAEA-9ACC-431B-95CE-90545C2668D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5D1C8A3-D4FE-4E35-9751-5CD668AC5B67}">
      <dgm:prSet/>
      <dgm:spPr/>
      <dgm:t>
        <a:bodyPr/>
        <a:lstStyle/>
        <a:p>
          <a:r>
            <a:rPr lang="en-US"/>
            <a:t>• Continuous delivery of oxygen and nutrients is essential for normal brain function.</a:t>
          </a:r>
        </a:p>
      </dgm:t>
    </dgm:pt>
    <dgm:pt modelId="{604C879A-53CB-42F6-AC59-EE5D029F73A1}" type="parTrans" cxnId="{A44D7054-8171-4A46-BE32-8343A29CE565}">
      <dgm:prSet/>
      <dgm:spPr/>
      <dgm:t>
        <a:bodyPr/>
        <a:lstStyle/>
        <a:p>
          <a:endParaRPr lang="en-US"/>
        </a:p>
      </dgm:t>
    </dgm:pt>
    <dgm:pt modelId="{6165ED1A-24ED-4519-AF30-38A4AD371FA2}" type="sibTrans" cxnId="{A44D7054-8171-4A46-BE32-8343A29CE565}">
      <dgm:prSet/>
      <dgm:spPr/>
      <dgm:t>
        <a:bodyPr/>
        <a:lstStyle/>
        <a:p>
          <a:endParaRPr lang="en-US"/>
        </a:p>
      </dgm:t>
    </dgm:pt>
    <dgm:pt modelId="{521418B2-BBDD-4F95-8A4B-65E9B0B392BA}">
      <dgm:prSet/>
      <dgm:spPr/>
      <dgm:t>
        <a:bodyPr/>
        <a:lstStyle/>
        <a:p>
          <a:r>
            <a:rPr lang="en-US"/>
            <a:t>• The internal carotid and vertebral arteries supply blood to the brain.</a:t>
          </a:r>
        </a:p>
      </dgm:t>
    </dgm:pt>
    <dgm:pt modelId="{A8259B81-058C-4E9A-B246-A656A937AE8C}" type="parTrans" cxnId="{3632B08F-D2BE-4089-A75B-7B3EC1460BD8}">
      <dgm:prSet/>
      <dgm:spPr/>
      <dgm:t>
        <a:bodyPr/>
        <a:lstStyle/>
        <a:p>
          <a:endParaRPr lang="en-US"/>
        </a:p>
      </dgm:t>
    </dgm:pt>
    <dgm:pt modelId="{B7D129B8-D06D-4952-A67C-3E086F082DBE}" type="sibTrans" cxnId="{3632B08F-D2BE-4089-A75B-7B3EC1460BD8}">
      <dgm:prSet/>
      <dgm:spPr/>
      <dgm:t>
        <a:bodyPr/>
        <a:lstStyle/>
        <a:p>
          <a:endParaRPr lang="en-US"/>
        </a:p>
      </dgm:t>
    </dgm:pt>
    <dgm:pt modelId="{18F4752D-F12F-4755-899B-AFE87BBF8D57}">
      <dgm:prSet/>
      <dgm:spPr/>
      <dgm:t>
        <a:bodyPr/>
        <a:lstStyle/>
        <a:p>
          <a:r>
            <a:rPr lang="en-US"/>
            <a:t>• The cerebral circulation then carries oxygenated blood to different areas of brain tissue (TeachMeAnatomy, 2025; OpenStax, 2022).</a:t>
          </a:r>
        </a:p>
      </dgm:t>
    </dgm:pt>
    <dgm:pt modelId="{ADA57CC1-F4A3-44B1-8105-6E07045941F3}" type="parTrans" cxnId="{977E2ADB-8DE4-4485-88EC-1AED4DC780FC}">
      <dgm:prSet/>
      <dgm:spPr/>
      <dgm:t>
        <a:bodyPr/>
        <a:lstStyle/>
        <a:p>
          <a:endParaRPr lang="en-US"/>
        </a:p>
      </dgm:t>
    </dgm:pt>
    <dgm:pt modelId="{4A1000A2-C65E-4B57-B781-54BAFAB1691D}" type="sibTrans" cxnId="{977E2ADB-8DE4-4485-88EC-1AED4DC780FC}">
      <dgm:prSet/>
      <dgm:spPr/>
      <dgm:t>
        <a:bodyPr/>
        <a:lstStyle/>
        <a:p>
          <a:endParaRPr lang="en-US"/>
        </a:p>
      </dgm:t>
    </dgm:pt>
    <dgm:pt modelId="{9F179C9B-9639-45F9-A482-4F4C90DF25FA}" type="pres">
      <dgm:prSet presAssocID="{90A8FAEA-9ACC-431B-95CE-90545C2668DE}" presName="vert0" presStyleCnt="0">
        <dgm:presLayoutVars>
          <dgm:dir/>
          <dgm:animOne val="branch"/>
          <dgm:animLvl val="lvl"/>
        </dgm:presLayoutVars>
      </dgm:prSet>
      <dgm:spPr/>
    </dgm:pt>
    <dgm:pt modelId="{5CA3B0CB-69A0-4A26-B51F-A67F51D99B07}" type="pres">
      <dgm:prSet presAssocID="{05D1C8A3-D4FE-4E35-9751-5CD668AC5B67}" presName="thickLine" presStyleLbl="alignNode1" presStyleIdx="0" presStyleCnt="3"/>
      <dgm:spPr/>
    </dgm:pt>
    <dgm:pt modelId="{A7E245FB-9797-4B15-9C58-7DB313EB0A2E}" type="pres">
      <dgm:prSet presAssocID="{05D1C8A3-D4FE-4E35-9751-5CD668AC5B67}" presName="horz1" presStyleCnt="0"/>
      <dgm:spPr/>
    </dgm:pt>
    <dgm:pt modelId="{FF03ED00-0887-4CFC-A9EC-FA8797886204}" type="pres">
      <dgm:prSet presAssocID="{05D1C8A3-D4FE-4E35-9751-5CD668AC5B67}" presName="tx1" presStyleLbl="revTx" presStyleIdx="0" presStyleCnt="3"/>
      <dgm:spPr/>
    </dgm:pt>
    <dgm:pt modelId="{E8054861-8B19-45D2-9EAE-3C417ABBC98C}" type="pres">
      <dgm:prSet presAssocID="{05D1C8A3-D4FE-4E35-9751-5CD668AC5B67}" presName="vert1" presStyleCnt="0"/>
      <dgm:spPr/>
    </dgm:pt>
    <dgm:pt modelId="{E8456539-84A1-4E09-8403-60DB711C3BAA}" type="pres">
      <dgm:prSet presAssocID="{521418B2-BBDD-4F95-8A4B-65E9B0B392BA}" presName="thickLine" presStyleLbl="alignNode1" presStyleIdx="1" presStyleCnt="3"/>
      <dgm:spPr/>
    </dgm:pt>
    <dgm:pt modelId="{397C323C-AF47-4BC6-AC80-CEE31A049B1B}" type="pres">
      <dgm:prSet presAssocID="{521418B2-BBDD-4F95-8A4B-65E9B0B392BA}" presName="horz1" presStyleCnt="0"/>
      <dgm:spPr/>
    </dgm:pt>
    <dgm:pt modelId="{B867D5DB-A067-45D5-A3EB-6EB807C08D63}" type="pres">
      <dgm:prSet presAssocID="{521418B2-BBDD-4F95-8A4B-65E9B0B392BA}" presName="tx1" presStyleLbl="revTx" presStyleIdx="1" presStyleCnt="3"/>
      <dgm:spPr/>
    </dgm:pt>
    <dgm:pt modelId="{217F80F9-1897-4AF3-A8A1-A94B80B50A85}" type="pres">
      <dgm:prSet presAssocID="{521418B2-BBDD-4F95-8A4B-65E9B0B392BA}" presName="vert1" presStyleCnt="0"/>
      <dgm:spPr/>
    </dgm:pt>
    <dgm:pt modelId="{40DC5EB2-F780-4F7C-BCDE-264F589D6E23}" type="pres">
      <dgm:prSet presAssocID="{18F4752D-F12F-4755-899B-AFE87BBF8D57}" presName="thickLine" presStyleLbl="alignNode1" presStyleIdx="2" presStyleCnt="3"/>
      <dgm:spPr/>
    </dgm:pt>
    <dgm:pt modelId="{C092B4DC-B5F1-4126-ACB4-74F7850873C1}" type="pres">
      <dgm:prSet presAssocID="{18F4752D-F12F-4755-899B-AFE87BBF8D57}" presName="horz1" presStyleCnt="0"/>
      <dgm:spPr/>
    </dgm:pt>
    <dgm:pt modelId="{AB84C0B4-A51D-4960-B068-0D9CF6AD7BD3}" type="pres">
      <dgm:prSet presAssocID="{18F4752D-F12F-4755-899B-AFE87BBF8D57}" presName="tx1" presStyleLbl="revTx" presStyleIdx="2" presStyleCnt="3"/>
      <dgm:spPr/>
    </dgm:pt>
    <dgm:pt modelId="{5A414B9C-B0C7-4255-8E5B-307548635FA5}" type="pres">
      <dgm:prSet presAssocID="{18F4752D-F12F-4755-899B-AFE87BBF8D57}" presName="vert1" presStyleCnt="0"/>
      <dgm:spPr/>
    </dgm:pt>
  </dgm:ptLst>
  <dgm:cxnLst>
    <dgm:cxn modelId="{A5693913-6A51-47DD-84A8-F561810F1817}" type="presOf" srcId="{18F4752D-F12F-4755-899B-AFE87BBF8D57}" destId="{AB84C0B4-A51D-4960-B068-0D9CF6AD7BD3}" srcOrd="0" destOrd="0" presId="urn:microsoft.com/office/officeart/2008/layout/LinedList"/>
    <dgm:cxn modelId="{155DB131-BD71-4CC7-B74B-244B645E1335}" type="presOf" srcId="{90A8FAEA-9ACC-431B-95CE-90545C2668DE}" destId="{9F179C9B-9639-45F9-A482-4F4C90DF25FA}" srcOrd="0" destOrd="0" presId="urn:microsoft.com/office/officeart/2008/layout/LinedList"/>
    <dgm:cxn modelId="{A44D7054-8171-4A46-BE32-8343A29CE565}" srcId="{90A8FAEA-9ACC-431B-95CE-90545C2668DE}" destId="{05D1C8A3-D4FE-4E35-9751-5CD668AC5B67}" srcOrd="0" destOrd="0" parTransId="{604C879A-53CB-42F6-AC59-EE5D029F73A1}" sibTransId="{6165ED1A-24ED-4519-AF30-38A4AD371FA2}"/>
    <dgm:cxn modelId="{3632B08F-D2BE-4089-A75B-7B3EC1460BD8}" srcId="{90A8FAEA-9ACC-431B-95CE-90545C2668DE}" destId="{521418B2-BBDD-4F95-8A4B-65E9B0B392BA}" srcOrd="1" destOrd="0" parTransId="{A8259B81-058C-4E9A-B246-A656A937AE8C}" sibTransId="{B7D129B8-D06D-4952-A67C-3E086F082DBE}"/>
    <dgm:cxn modelId="{8962BB9A-FA9E-4341-A9A7-AF9820A4393F}" type="presOf" srcId="{521418B2-BBDD-4F95-8A4B-65E9B0B392BA}" destId="{B867D5DB-A067-45D5-A3EB-6EB807C08D63}" srcOrd="0" destOrd="0" presId="urn:microsoft.com/office/officeart/2008/layout/LinedList"/>
    <dgm:cxn modelId="{977E2ADB-8DE4-4485-88EC-1AED4DC780FC}" srcId="{90A8FAEA-9ACC-431B-95CE-90545C2668DE}" destId="{18F4752D-F12F-4755-899B-AFE87BBF8D57}" srcOrd="2" destOrd="0" parTransId="{ADA57CC1-F4A3-44B1-8105-6E07045941F3}" sibTransId="{4A1000A2-C65E-4B57-B781-54BAFAB1691D}"/>
    <dgm:cxn modelId="{538B5CF1-713E-4A70-A149-15E26BEF4158}" type="presOf" srcId="{05D1C8A3-D4FE-4E35-9751-5CD668AC5B67}" destId="{FF03ED00-0887-4CFC-A9EC-FA8797886204}" srcOrd="0" destOrd="0" presId="urn:microsoft.com/office/officeart/2008/layout/LinedList"/>
    <dgm:cxn modelId="{9205FDA9-6B5A-46B6-8357-DD7045D9DBBA}" type="presParOf" srcId="{9F179C9B-9639-45F9-A482-4F4C90DF25FA}" destId="{5CA3B0CB-69A0-4A26-B51F-A67F51D99B07}" srcOrd="0" destOrd="0" presId="urn:microsoft.com/office/officeart/2008/layout/LinedList"/>
    <dgm:cxn modelId="{3C0DBEE2-965F-4761-991C-F9B7664ED9A4}" type="presParOf" srcId="{9F179C9B-9639-45F9-A482-4F4C90DF25FA}" destId="{A7E245FB-9797-4B15-9C58-7DB313EB0A2E}" srcOrd="1" destOrd="0" presId="urn:microsoft.com/office/officeart/2008/layout/LinedList"/>
    <dgm:cxn modelId="{E4907644-5D22-48ED-B406-69CDC913061B}" type="presParOf" srcId="{A7E245FB-9797-4B15-9C58-7DB313EB0A2E}" destId="{FF03ED00-0887-4CFC-A9EC-FA8797886204}" srcOrd="0" destOrd="0" presId="urn:microsoft.com/office/officeart/2008/layout/LinedList"/>
    <dgm:cxn modelId="{BF3BA0A1-E50F-48B3-A2B2-14E926887952}" type="presParOf" srcId="{A7E245FB-9797-4B15-9C58-7DB313EB0A2E}" destId="{E8054861-8B19-45D2-9EAE-3C417ABBC98C}" srcOrd="1" destOrd="0" presId="urn:microsoft.com/office/officeart/2008/layout/LinedList"/>
    <dgm:cxn modelId="{627C54DC-034D-4F3E-BBCD-C5903B5F3743}" type="presParOf" srcId="{9F179C9B-9639-45F9-A482-4F4C90DF25FA}" destId="{E8456539-84A1-4E09-8403-60DB711C3BAA}" srcOrd="2" destOrd="0" presId="urn:microsoft.com/office/officeart/2008/layout/LinedList"/>
    <dgm:cxn modelId="{CB4793A2-7B05-40D2-B399-1A165569CF06}" type="presParOf" srcId="{9F179C9B-9639-45F9-A482-4F4C90DF25FA}" destId="{397C323C-AF47-4BC6-AC80-CEE31A049B1B}" srcOrd="3" destOrd="0" presId="urn:microsoft.com/office/officeart/2008/layout/LinedList"/>
    <dgm:cxn modelId="{E60A71E5-2484-42A0-BEE4-0E8187CECBDC}" type="presParOf" srcId="{397C323C-AF47-4BC6-AC80-CEE31A049B1B}" destId="{B867D5DB-A067-45D5-A3EB-6EB807C08D63}" srcOrd="0" destOrd="0" presId="urn:microsoft.com/office/officeart/2008/layout/LinedList"/>
    <dgm:cxn modelId="{2D970FC0-35E9-447D-BD07-7D3E84909653}" type="presParOf" srcId="{397C323C-AF47-4BC6-AC80-CEE31A049B1B}" destId="{217F80F9-1897-4AF3-A8A1-A94B80B50A85}" srcOrd="1" destOrd="0" presId="urn:microsoft.com/office/officeart/2008/layout/LinedList"/>
    <dgm:cxn modelId="{812F70B8-D01C-4D6C-A8AC-CB17B2AE232C}" type="presParOf" srcId="{9F179C9B-9639-45F9-A482-4F4C90DF25FA}" destId="{40DC5EB2-F780-4F7C-BCDE-264F589D6E23}" srcOrd="4" destOrd="0" presId="urn:microsoft.com/office/officeart/2008/layout/LinedList"/>
    <dgm:cxn modelId="{47EC3D7C-C38E-4E1E-B8BA-0D03DDC16701}" type="presParOf" srcId="{9F179C9B-9639-45F9-A482-4F4C90DF25FA}" destId="{C092B4DC-B5F1-4126-ACB4-74F7850873C1}" srcOrd="5" destOrd="0" presId="urn:microsoft.com/office/officeart/2008/layout/LinedList"/>
    <dgm:cxn modelId="{EFE64208-C61F-4F54-A81B-5925D607E0B2}" type="presParOf" srcId="{C092B4DC-B5F1-4126-ACB4-74F7850873C1}" destId="{AB84C0B4-A51D-4960-B068-0D9CF6AD7BD3}" srcOrd="0" destOrd="0" presId="urn:microsoft.com/office/officeart/2008/layout/LinedList"/>
    <dgm:cxn modelId="{0B4F6530-4906-458C-B342-DB9C399F83B2}" type="presParOf" srcId="{C092B4DC-B5F1-4126-ACB4-74F7850873C1}" destId="{5A414B9C-B0C7-4255-8E5B-307548635F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5153D16-ACBF-4591-95BB-392E1511BC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0D45E0-403B-4ED5-910D-36ED771AA4ED}">
      <dgm:prSet/>
      <dgm:spPr/>
      <dgm:t>
        <a:bodyPr/>
        <a:lstStyle/>
        <a:p>
          <a:r>
            <a:rPr lang="en-US"/>
            <a:t>• An ischaemic stroke develops when a clot prevents blood from reaching part of the brain.</a:t>
          </a:r>
        </a:p>
      </dgm:t>
    </dgm:pt>
    <dgm:pt modelId="{93D6B741-B842-454D-95B8-862EFC46BA03}" type="parTrans" cxnId="{39A0B5EB-A24E-4C73-BC33-9B91E83A87E1}">
      <dgm:prSet/>
      <dgm:spPr/>
      <dgm:t>
        <a:bodyPr/>
        <a:lstStyle/>
        <a:p>
          <a:endParaRPr lang="en-US"/>
        </a:p>
      </dgm:t>
    </dgm:pt>
    <dgm:pt modelId="{38FEA37F-48EF-455B-AFA7-A6DD63D618AD}" type="sibTrans" cxnId="{39A0B5EB-A24E-4C73-BC33-9B91E83A87E1}">
      <dgm:prSet/>
      <dgm:spPr/>
      <dgm:t>
        <a:bodyPr/>
        <a:lstStyle/>
        <a:p>
          <a:endParaRPr lang="en-US"/>
        </a:p>
      </dgm:t>
    </dgm:pt>
    <dgm:pt modelId="{F2E4D45F-918B-4378-ADBD-395DFC4EF7FA}">
      <dgm:prSet/>
      <dgm:spPr/>
      <dgm:t>
        <a:bodyPr/>
        <a:lstStyle/>
        <a:p>
          <a:r>
            <a:rPr lang="en-US"/>
            <a:t>• A haemorrhagic stroke occurs when a cerebral blood vessel ruptures and bleeding takes place.</a:t>
          </a:r>
        </a:p>
      </dgm:t>
    </dgm:pt>
    <dgm:pt modelId="{ACEE1A4F-AEB5-461C-B154-44FC7944C71D}" type="parTrans" cxnId="{32451C85-5BB4-4887-A7EB-6785E4404F8E}">
      <dgm:prSet/>
      <dgm:spPr/>
      <dgm:t>
        <a:bodyPr/>
        <a:lstStyle/>
        <a:p>
          <a:endParaRPr lang="en-US"/>
        </a:p>
      </dgm:t>
    </dgm:pt>
    <dgm:pt modelId="{89D0ED87-8476-4A70-915C-C36CBB909253}" type="sibTrans" cxnId="{32451C85-5BB4-4887-A7EB-6785E4404F8E}">
      <dgm:prSet/>
      <dgm:spPr/>
      <dgm:t>
        <a:bodyPr/>
        <a:lstStyle/>
        <a:p>
          <a:endParaRPr lang="en-US"/>
        </a:p>
      </dgm:t>
    </dgm:pt>
    <dgm:pt modelId="{DA626EB0-3649-4FF1-973E-E8003E908E38}">
      <dgm:prSet/>
      <dgm:spPr/>
      <dgm:t>
        <a:bodyPr/>
        <a:lstStyle/>
        <a:p>
          <a:r>
            <a:rPr lang="en-US"/>
            <a:t>• Both conditions interfere with the brain’s normal blood supply and can result in cellular damage (NICE, 2022; Stroke Association, 2025).</a:t>
          </a:r>
        </a:p>
      </dgm:t>
    </dgm:pt>
    <dgm:pt modelId="{3822F6CF-754E-4C2C-A824-700FEE4369CF}" type="parTrans" cxnId="{B57BD57F-9FAC-4744-B05E-9CF3F258860E}">
      <dgm:prSet/>
      <dgm:spPr/>
      <dgm:t>
        <a:bodyPr/>
        <a:lstStyle/>
        <a:p>
          <a:endParaRPr lang="en-US"/>
        </a:p>
      </dgm:t>
    </dgm:pt>
    <dgm:pt modelId="{6E89E04D-1409-4B8B-B84B-6F53C74B9038}" type="sibTrans" cxnId="{B57BD57F-9FAC-4744-B05E-9CF3F258860E}">
      <dgm:prSet/>
      <dgm:spPr/>
      <dgm:t>
        <a:bodyPr/>
        <a:lstStyle/>
        <a:p>
          <a:endParaRPr lang="en-US"/>
        </a:p>
      </dgm:t>
    </dgm:pt>
    <dgm:pt modelId="{1A300B32-214D-4683-BAE2-BCDE7571511F}" type="pres">
      <dgm:prSet presAssocID="{B5153D16-ACBF-4591-95BB-392E1511BCD2}" presName="linear" presStyleCnt="0">
        <dgm:presLayoutVars>
          <dgm:animLvl val="lvl"/>
          <dgm:resizeHandles val="exact"/>
        </dgm:presLayoutVars>
      </dgm:prSet>
      <dgm:spPr/>
    </dgm:pt>
    <dgm:pt modelId="{FC0E444B-F335-4E34-A81D-813989AD9997}" type="pres">
      <dgm:prSet presAssocID="{B40D45E0-403B-4ED5-910D-36ED771AA4E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B06B94B-3AAB-4C9C-890F-498BD7E33E20}" type="pres">
      <dgm:prSet presAssocID="{38FEA37F-48EF-455B-AFA7-A6DD63D618AD}" presName="spacer" presStyleCnt="0"/>
      <dgm:spPr/>
    </dgm:pt>
    <dgm:pt modelId="{30ED715C-D6DB-48A7-A14C-94C330C16C4F}" type="pres">
      <dgm:prSet presAssocID="{F2E4D45F-918B-4378-ADBD-395DFC4EF7F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FEF336F-9461-48A2-B022-AB48D2EFCAB7}" type="pres">
      <dgm:prSet presAssocID="{89D0ED87-8476-4A70-915C-C36CBB909253}" presName="spacer" presStyleCnt="0"/>
      <dgm:spPr/>
    </dgm:pt>
    <dgm:pt modelId="{206484D2-A9AB-4C46-AD9A-59BCA3707373}" type="pres">
      <dgm:prSet presAssocID="{DA626EB0-3649-4FF1-973E-E8003E908E3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CB3BC01-D57B-46EC-8F27-6FED2A2B9A9E}" type="presOf" srcId="{F2E4D45F-918B-4378-ADBD-395DFC4EF7FA}" destId="{30ED715C-D6DB-48A7-A14C-94C330C16C4F}" srcOrd="0" destOrd="0" presId="urn:microsoft.com/office/officeart/2005/8/layout/vList2"/>
    <dgm:cxn modelId="{075B2379-9601-4326-8610-4051B1951BF4}" type="presOf" srcId="{B40D45E0-403B-4ED5-910D-36ED771AA4ED}" destId="{FC0E444B-F335-4E34-A81D-813989AD9997}" srcOrd="0" destOrd="0" presId="urn:microsoft.com/office/officeart/2005/8/layout/vList2"/>
    <dgm:cxn modelId="{F22F8879-8A1F-458A-B1B5-1E0C72D311BB}" type="presOf" srcId="{DA626EB0-3649-4FF1-973E-E8003E908E38}" destId="{206484D2-A9AB-4C46-AD9A-59BCA3707373}" srcOrd="0" destOrd="0" presId="urn:microsoft.com/office/officeart/2005/8/layout/vList2"/>
    <dgm:cxn modelId="{B57BD57F-9FAC-4744-B05E-9CF3F258860E}" srcId="{B5153D16-ACBF-4591-95BB-392E1511BCD2}" destId="{DA626EB0-3649-4FF1-973E-E8003E908E38}" srcOrd="2" destOrd="0" parTransId="{3822F6CF-754E-4C2C-A824-700FEE4369CF}" sibTransId="{6E89E04D-1409-4B8B-B84B-6F53C74B9038}"/>
    <dgm:cxn modelId="{32451C85-5BB4-4887-A7EB-6785E4404F8E}" srcId="{B5153D16-ACBF-4591-95BB-392E1511BCD2}" destId="{F2E4D45F-918B-4378-ADBD-395DFC4EF7FA}" srcOrd="1" destOrd="0" parTransId="{ACEE1A4F-AEB5-461C-B154-44FC7944C71D}" sibTransId="{89D0ED87-8476-4A70-915C-C36CBB909253}"/>
    <dgm:cxn modelId="{B0F097D1-49F3-41B1-94A1-21303E9840FF}" type="presOf" srcId="{B5153D16-ACBF-4591-95BB-392E1511BCD2}" destId="{1A300B32-214D-4683-BAE2-BCDE7571511F}" srcOrd="0" destOrd="0" presId="urn:microsoft.com/office/officeart/2005/8/layout/vList2"/>
    <dgm:cxn modelId="{39A0B5EB-A24E-4C73-BC33-9B91E83A87E1}" srcId="{B5153D16-ACBF-4591-95BB-392E1511BCD2}" destId="{B40D45E0-403B-4ED5-910D-36ED771AA4ED}" srcOrd="0" destOrd="0" parTransId="{93D6B741-B842-454D-95B8-862EFC46BA03}" sibTransId="{38FEA37F-48EF-455B-AFA7-A6DD63D618AD}"/>
    <dgm:cxn modelId="{99C2FFBE-7ADC-4115-AC58-977713701C98}" type="presParOf" srcId="{1A300B32-214D-4683-BAE2-BCDE7571511F}" destId="{FC0E444B-F335-4E34-A81D-813989AD9997}" srcOrd="0" destOrd="0" presId="urn:microsoft.com/office/officeart/2005/8/layout/vList2"/>
    <dgm:cxn modelId="{97B52981-C578-4ABC-8B99-653D8927A037}" type="presParOf" srcId="{1A300B32-214D-4683-BAE2-BCDE7571511F}" destId="{9B06B94B-3AAB-4C9C-890F-498BD7E33E20}" srcOrd="1" destOrd="0" presId="urn:microsoft.com/office/officeart/2005/8/layout/vList2"/>
    <dgm:cxn modelId="{DBE9A515-5367-4858-9C94-A57000D2346A}" type="presParOf" srcId="{1A300B32-214D-4683-BAE2-BCDE7571511F}" destId="{30ED715C-D6DB-48A7-A14C-94C330C16C4F}" srcOrd="2" destOrd="0" presId="urn:microsoft.com/office/officeart/2005/8/layout/vList2"/>
    <dgm:cxn modelId="{49F333C9-3108-4CCF-8C5F-EAC7FEED284B}" type="presParOf" srcId="{1A300B32-214D-4683-BAE2-BCDE7571511F}" destId="{7FEF336F-9461-48A2-B022-AB48D2EFCAB7}" srcOrd="3" destOrd="0" presId="urn:microsoft.com/office/officeart/2005/8/layout/vList2"/>
    <dgm:cxn modelId="{B7B20367-D19A-425D-B345-7743550A6569}" type="presParOf" srcId="{1A300B32-214D-4683-BAE2-BCDE7571511F}" destId="{206484D2-A9AB-4C46-AD9A-59BCA370737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9DFB5E-CD8F-43AC-9EB5-1A80F633276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8555671-F05B-4104-8F01-B1A1686C0019}">
      <dgm:prSet/>
      <dgm:spPr/>
      <dgm:t>
        <a:bodyPr/>
        <a:lstStyle/>
        <a:p>
          <a:r>
            <a:rPr lang="en-US"/>
            <a:t>• When circulation is reduced, brain cells receive insufficient oxygen and essential nutrients.</a:t>
          </a:r>
        </a:p>
      </dgm:t>
    </dgm:pt>
    <dgm:pt modelId="{EF14EB7C-C697-4092-AAD9-7371738282C1}" type="parTrans" cxnId="{926B52E5-5BE7-490A-84CC-17F6F0DAAD28}">
      <dgm:prSet/>
      <dgm:spPr/>
      <dgm:t>
        <a:bodyPr/>
        <a:lstStyle/>
        <a:p>
          <a:endParaRPr lang="en-US"/>
        </a:p>
      </dgm:t>
    </dgm:pt>
    <dgm:pt modelId="{A5E26265-9CA2-47AE-A20F-F6DC435F02FA}" type="sibTrans" cxnId="{926B52E5-5BE7-490A-84CC-17F6F0DAAD28}">
      <dgm:prSet/>
      <dgm:spPr/>
      <dgm:t>
        <a:bodyPr/>
        <a:lstStyle/>
        <a:p>
          <a:endParaRPr lang="en-US"/>
        </a:p>
      </dgm:t>
    </dgm:pt>
    <dgm:pt modelId="{2E9FA748-4357-404E-BB67-5FE325FA2658}">
      <dgm:prSet/>
      <dgm:spPr/>
      <dgm:t>
        <a:bodyPr/>
        <a:lstStyle/>
        <a:p>
          <a:r>
            <a:rPr lang="en-US"/>
            <a:t>• Damage to affected brain areas may interfere with movement, communication, memory and sensation.</a:t>
          </a:r>
        </a:p>
      </dgm:t>
    </dgm:pt>
    <dgm:pt modelId="{57E931E3-553A-4745-B23E-C85FAA84CA13}" type="parTrans" cxnId="{81DE0274-9959-4EF1-8164-AF31EDC9BD59}">
      <dgm:prSet/>
      <dgm:spPr/>
      <dgm:t>
        <a:bodyPr/>
        <a:lstStyle/>
        <a:p>
          <a:endParaRPr lang="en-US"/>
        </a:p>
      </dgm:t>
    </dgm:pt>
    <dgm:pt modelId="{3C273558-5455-472B-B7F3-33602C63271B}" type="sibTrans" cxnId="{81DE0274-9959-4EF1-8164-AF31EDC9BD59}">
      <dgm:prSet/>
      <dgm:spPr/>
      <dgm:t>
        <a:bodyPr/>
        <a:lstStyle/>
        <a:p>
          <a:endParaRPr lang="en-US"/>
        </a:p>
      </dgm:t>
    </dgm:pt>
    <dgm:pt modelId="{4B88CC3B-58DE-4CF2-9BEC-06C40FC29B41}">
      <dgm:prSet/>
      <dgm:spPr/>
      <dgm:t>
        <a:bodyPr/>
        <a:lstStyle/>
        <a:p>
          <a:r>
            <a:rPr lang="en-US"/>
            <a:t>• The resulting effects vary according to the area and severity of the brain injury (Stroke Association, 2025; World Health Organization, 2025).</a:t>
          </a:r>
        </a:p>
      </dgm:t>
    </dgm:pt>
    <dgm:pt modelId="{1258E062-4188-4150-A42A-4DC63B0AC4D0}" type="parTrans" cxnId="{89976622-4F90-4433-9645-FC4738580BA3}">
      <dgm:prSet/>
      <dgm:spPr/>
      <dgm:t>
        <a:bodyPr/>
        <a:lstStyle/>
        <a:p>
          <a:endParaRPr lang="en-US"/>
        </a:p>
      </dgm:t>
    </dgm:pt>
    <dgm:pt modelId="{75E408BF-B0A4-46B2-A591-B56E6BCE8DEB}" type="sibTrans" cxnId="{89976622-4F90-4433-9645-FC4738580BA3}">
      <dgm:prSet/>
      <dgm:spPr/>
      <dgm:t>
        <a:bodyPr/>
        <a:lstStyle/>
        <a:p>
          <a:endParaRPr lang="en-US"/>
        </a:p>
      </dgm:t>
    </dgm:pt>
    <dgm:pt modelId="{94B53F33-7D43-4919-8684-E883389BB109}" type="pres">
      <dgm:prSet presAssocID="{739DFB5E-CD8F-43AC-9EB5-1A80F6332766}" presName="vert0" presStyleCnt="0">
        <dgm:presLayoutVars>
          <dgm:dir/>
          <dgm:animOne val="branch"/>
          <dgm:animLvl val="lvl"/>
        </dgm:presLayoutVars>
      </dgm:prSet>
      <dgm:spPr/>
    </dgm:pt>
    <dgm:pt modelId="{7CA315CF-5079-4C0F-B646-6AFA7C2182AC}" type="pres">
      <dgm:prSet presAssocID="{98555671-F05B-4104-8F01-B1A1686C0019}" presName="thickLine" presStyleLbl="alignNode1" presStyleIdx="0" presStyleCnt="3"/>
      <dgm:spPr/>
    </dgm:pt>
    <dgm:pt modelId="{B02C1CD8-C0F8-47B7-B831-16B5EF0E316F}" type="pres">
      <dgm:prSet presAssocID="{98555671-F05B-4104-8F01-B1A1686C0019}" presName="horz1" presStyleCnt="0"/>
      <dgm:spPr/>
    </dgm:pt>
    <dgm:pt modelId="{3F9CBAB0-FD90-4514-A74D-5F4503373E96}" type="pres">
      <dgm:prSet presAssocID="{98555671-F05B-4104-8F01-B1A1686C0019}" presName="tx1" presStyleLbl="revTx" presStyleIdx="0" presStyleCnt="3"/>
      <dgm:spPr/>
    </dgm:pt>
    <dgm:pt modelId="{D8D316AB-3273-4178-9C4E-DB9DD56CBE72}" type="pres">
      <dgm:prSet presAssocID="{98555671-F05B-4104-8F01-B1A1686C0019}" presName="vert1" presStyleCnt="0"/>
      <dgm:spPr/>
    </dgm:pt>
    <dgm:pt modelId="{51303226-34A0-4680-9918-D55C3D15EB67}" type="pres">
      <dgm:prSet presAssocID="{2E9FA748-4357-404E-BB67-5FE325FA2658}" presName="thickLine" presStyleLbl="alignNode1" presStyleIdx="1" presStyleCnt="3"/>
      <dgm:spPr/>
    </dgm:pt>
    <dgm:pt modelId="{815054C7-DA89-465E-B30A-6C5675BB3457}" type="pres">
      <dgm:prSet presAssocID="{2E9FA748-4357-404E-BB67-5FE325FA2658}" presName="horz1" presStyleCnt="0"/>
      <dgm:spPr/>
    </dgm:pt>
    <dgm:pt modelId="{88AC6F6B-F349-4610-8CC8-87BC174E2243}" type="pres">
      <dgm:prSet presAssocID="{2E9FA748-4357-404E-BB67-5FE325FA2658}" presName="tx1" presStyleLbl="revTx" presStyleIdx="1" presStyleCnt="3"/>
      <dgm:spPr/>
    </dgm:pt>
    <dgm:pt modelId="{F125610C-2C38-4D01-A7CB-D9E7713EC0B4}" type="pres">
      <dgm:prSet presAssocID="{2E9FA748-4357-404E-BB67-5FE325FA2658}" presName="vert1" presStyleCnt="0"/>
      <dgm:spPr/>
    </dgm:pt>
    <dgm:pt modelId="{2648F4A2-68A1-416C-A18B-D2C987CB7C47}" type="pres">
      <dgm:prSet presAssocID="{4B88CC3B-58DE-4CF2-9BEC-06C40FC29B41}" presName="thickLine" presStyleLbl="alignNode1" presStyleIdx="2" presStyleCnt="3"/>
      <dgm:spPr/>
    </dgm:pt>
    <dgm:pt modelId="{D407335D-5400-49E8-A290-7083B6E76AB7}" type="pres">
      <dgm:prSet presAssocID="{4B88CC3B-58DE-4CF2-9BEC-06C40FC29B41}" presName="horz1" presStyleCnt="0"/>
      <dgm:spPr/>
    </dgm:pt>
    <dgm:pt modelId="{9AA2C75C-687F-47B2-908E-C082AF438563}" type="pres">
      <dgm:prSet presAssocID="{4B88CC3B-58DE-4CF2-9BEC-06C40FC29B41}" presName="tx1" presStyleLbl="revTx" presStyleIdx="2" presStyleCnt="3"/>
      <dgm:spPr/>
    </dgm:pt>
    <dgm:pt modelId="{BD8A7419-585D-4FB6-B0EB-618402AB29D1}" type="pres">
      <dgm:prSet presAssocID="{4B88CC3B-58DE-4CF2-9BEC-06C40FC29B41}" presName="vert1" presStyleCnt="0"/>
      <dgm:spPr/>
    </dgm:pt>
  </dgm:ptLst>
  <dgm:cxnLst>
    <dgm:cxn modelId="{89976622-4F90-4433-9645-FC4738580BA3}" srcId="{739DFB5E-CD8F-43AC-9EB5-1A80F6332766}" destId="{4B88CC3B-58DE-4CF2-9BEC-06C40FC29B41}" srcOrd="2" destOrd="0" parTransId="{1258E062-4188-4150-A42A-4DC63B0AC4D0}" sibTransId="{75E408BF-B0A4-46B2-A591-B56E6BCE8DEB}"/>
    <dgm:cxn modelId="{70686E46-976C-413D-B67C-072C2974340B}" type="presOf" srcId="{2E9FA748-4357-404E-BB67-5FE325FA2658}" destId="{88AC6F6B-F349-4610-8CC8-87BC174E2243}" srcOrd="0" destOrd="0" presId="urn:microsoft.com/office/officeart/2008/layout/LinedList"/>
    <dgm:cxn modelId="{1680A04C-9021-419B-B4B0-5B3777A0CA56}" type="presOf" srcId="{98555671-F05B-4104-8F01-B1A1686C0019}" destId="{3F9CBAB0-FD90-4514-A74D-5F4503373E96}" srcOrd="0" destOrd="0" presId="urn:microsoft.com/office/officeart/2008/layout/LinedList"/>
    <dgm:cxn modelId="{81DE0274-9959-4EF1-8164-AF31EDC9BD59}" srcId="{739DFB5E-CD8F-43AC-9EB5-1A80F6332766}" destId="{2E9FA748-4357-404E-BB67-5FE325FA2658}" srcOrd="1" destOrd="0" parTransId="{57E931E3-553A-4745-B23E-C85FAA84CA13}" sibTransId="{3C273558-5455-472B-B7F3-33602C63271B}"/>
    <dgm:cxn modelId="{45EE859F-3B51-417E-990D-BAC14A95A23F}" type="presOf" srcId="{739DFB5E-CD8F-43AC-9EB5-1A80F6332766}" destId="{94B53F33-7D43-4919-8684-E883389BB109}" srcOrd="0" destOrd="0" presId="urn:microsoft.com/office/officeart/2008/layout/LinedList"/>
    <dgm:cxn modelId="{FD1400B7-1BC0-4DBC-ACF7-5536790F567F}" type="presOf" srcId="{4B88CC3B-58DE-4CF2-9BEC-06C40FC29B41}" destId="{9AA2C75C-687F-47B2-908E-C082AF438563}" srcOrd="0" destOrd="0" presId="urn:microsoft.com/office/officeart/2008/layout/LinedList"/>
    <dgm:cxn modelId="{926B52E5-5BE7-490A-84CC-17F6F0DAAD28}" srcId="{739DFB5E-CD8F-43AC-9EB5-1A80F6332766}" destId="{98555671-F05B-4104-8F01-B1A1686C0019}" srcOrd="0" destOrd="0" parTransId="{EF14EB7C-C697-4092-AAD9-7371738282C1}" sibTransId="{A5E26265-9CA2-47AE-A20F-F6DC435F02FA}"/>
    <dgm:cxn modelId="{7CF2B261-28F0-4E0B-9891-5C1C402180A9}" type="presParOf" srcId="{94B53F33-7D43-4919-8684-E883389BB109}" destId="{7CA315CF-5079-4C0F-B646-6AFA7C2182AC}" srcOrd="0" destOrd="0" presId="urn:microsoft.com/office/officeart/2008/layout/LinedList"/>
    <dgm:cxn modelId="{20902E74-4554-4367-A675-C97BEDE2284C}" type="presParOf" srcId="{94B53F33-7D43-4919-8684-E883389BB109}" destId="{B02C1CD8-C0F8-47B7-B831-16B5EF0E316F}" srcOrd="1" destOrd="0" presId="urn:microsoft.com/office/officeart/2008/layout/LinedList"/>
    <dgm:cxn modelId="{CD8B7D0B-FBB6-4768-8749-D5B6F16F19FF}" type="presParOf" srcId="{B02C1CD8-C0F8-47B7-B831-16B5EF0E316F}" destId="{3F9CBAB0-FD90-4514-A74D-5F4503373E96}" srcOrd="0" destOrd="0" presId="urn:microsoft.com/office/officeart/2008/layout/LinedList"/>
    <dgm:cxn modelId="{BD0820E8-A124-49FB-AE9A-CEB9A988AF37}" type="presParOf" srcId="{B02C1CD8-C0F8-47B7-B831-16B5EF0E316F}" destId="{D8D316AB-3273-4178-9C4E-DB9DD56CBE72}" srcOrd="1" destOrd="0" presId="urn:microsoft.com/office/officeart/2008/layout/LinedList"/>
    <dgm:cxn modelId="{F6D49F3E-9606-4B3E-B459-362E98EBBCCD}" type="presParOf" srcId="{94B53F33-7D43-4919-8684-E883389BB109}" destId="{51303226-34A0-4680-9918-D55C3D15EB67}" srcOrd="2" destOrd="0" presId="urn:microsoft.com/office/officeart/2008/layout/LinedList"/>
    <dgm:cxn modelId="{8DCB3BB1-44EF-42AA-9C46-DBC8686CEFC6}" type="presParOf" srcId="{94B53F33-7D43-4919-8684-E883389BB109}" destId="{815054C7-DA89-465E-B30A-6C5675BB3457}" srcOrd="3" destOrd="0" presId="urn:microsoft.com/office/officeart/2008/layout/LinedList"/>
    <dgm:cxn modelId="{E07CEC2F-FECE-464A-B745-D5D6A5076A19}" type="presParOf" srcId="{815054C7-DA89-465E-B30A-6C5675BB3457}" destId="{88AC6F6B-F349-4610-8CC8-87BC174E2243}" srcOrd="0" destOrd="0" presId="urn:microsoft.com/office/officeart/2008/layout/LinedList"/>
    <dgm:cxn modelId="{70353072-F90F-448E-A562-686ED160A872}" type="presParOf" srcId="{815054C7-DA89-465E-B30A-6C5675BB3457}" destId="{F125610C-2C38-4D01-A7CB-D9E7713EC0B4}" srcOrd="1" destOrd="0" presId="urn:microsoft.com/office/officeart/2008/layout/LinedList"/>
    <dgm:cxn modelId="{C64EC45B-3B56-427D-B6DE-F41EEB893050}" type="presParOf" srcId="{94B53F33-7D43-4919-8684-E883389BB109}" destId="{2648F4A2-68A1-416C-A18B-D2C987CB7C47}" srcOrd="4" destOrd="0" presId="urn:microsoft.com/office/officeart/2008/layout/LinedList"/>
    <dgm:cxn modelId="{C1AB2F18-AA97-487E-A055-0935A54FF1AE}" type="presParOf" srcId="{94B53F33-7D43-4919-8684-E883389BB109}" destId="{D407335D-5400-49E8-A290-7083B6E76AB7}" srcOrd="5" destOrd="0" presId="urn:microsoft.com/office/officeart/2008/layout/LinedList"/>
    <dgm:cxn modelId="{A5964C30-F528-44D7-98D1-60657C908DAD}" type="presParOf" srcId="{D407335D-5400-49E8-A290-7083B6E76AB7}" destId="{9AA2C75C-687F-47B2-908E-C082AF438563}" srcOrd="0" destOrd="0" presId="urn:microsoft.com/office/officeart/2008/layout/LinedList"/>
    <dgm:cxn modelId="{5F4A076A-44AC-417A-8518-04BB427B56E9}" type="presParOf" srcId="{D407335D-5400-49E8-A290-7083B6E76AB7}" destId="{BD8A7419-585D-4FB6-B0EB-618402AB29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082010E-5CDA-4716-8D83-25DF989E67B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19F16BC-6F4F-47C0-A1D4-314CBC5A2DD0}">
      <dgm:prSet/>
      <dgm:spPr/>
      <dgm:t>
        <a:bodyPr/>
        <a:lstStyle/>
        <a:p>
          <a:r>
            <a:rPr lang="en-US"/>
            <a:t>• Stroke warning signs commonly appear suddenly and can involve weakness on one side of the body.</a:t>
          </a:r>
        </a:p>
      </dgm:t>
    </dgm:pt>
    <dgm:pt modelId="{7F0957C7-5B56-4BA6-BEF7-651C304758E9}" type="parTrans" cxnId="{C57948C7-E5CA-4AF0-93C6-EF70A41877B2}">
      <dgm:prSet/>
      <dgm:spPr/>
      <dgm:t>
        <a:bodyPr/>
        <a:lstStyle/>
        <a:p>
          <a:endParaRPr lang="en-US"/>
        </a:p>
      </dgm:t>
    </dgm:pt>
    <dgm:pt modelId="{EBE65D0D-D227-4A47-91C5-C4A918E80D7D}" type="sibTrans" cxnId="{C57948C7-E5CA-4AF0-93C6-EF70A41877B2}">
      <dgm:prSet/>
      <dgm:spPr/>
      <dgm:t>
        <a:bodyPr/>
        <a:lstStyle/>
        <a:p>
          <a:endParaRPr lang="en-US"/>
        </a:p>
      </dgm:t>
    </dgm:pt>
    <dgm:pt modelId="{93E17507-8EA5-4D49-AB7F-C7C152832503}">
      <dgm:prSet/>
      <dgm:spPr/>
      <dgm:t>
        <a:bodyPr/>
        <a:lstStyle/>
        <a:p>
          <a:r>
            <a:rPr lang="en-US"/>
            <a:t>• Changes to facial movement, arm strength and speech are important signs to recognise.</a:t>
          </a:r>
        </a:p>
      </dgm:t>
    </dgm:pt>
    <dgm:pt modelId="{79E36A17-C5C5-4445-8970-F2CB7C68DEF4}" type="parTrans" cxnId="{AF3AF79D-E588-4470-8D39-5398A4E6B7F9}">
      <dgm:prSet/>
      <dgm:spPr/>
      <dgm:t>
        <a:bodyPr/>
        <a:lstStyle/>
        <a:p>
          <a:endParaRPr lang="en-US"/>
        </a:p>
      </dgm:t>
    </dgm:pt>
    <dgm:pt modelId="{04395866-98D9-4A59-B35A-01AC0A5EB9D4}" type="sibTrans" cxnId="{AF3AF79D-E588-4470-8D39-5398A4E6B7F9}">
      <dgm:prSet/>
      <dgm:spPr/>
      <dgm:t>
        <a:bodyPr/>
        <a:lstStyle/>
        <a:p>
          <a:endParaRPr lang="en-US"/>
        </a:p>
      </dgm:t>
    </dgm:pt>
    <dgm:pt modelId="{748F1499-9025-446B-8D6B-BEEA6E2C0CAD}">
      <dgm:prSet/>
      <dgm:spPr/>
      <dgm:t>
        <a:bodyPr/>
        <a:lstStyle/>
        <a:p>
          <a:r>
            <a:rPr lang="en-US"/>
            <a:t>• A person may also experience visual difficulties, confusion, dizziness or a severe headache (NHS, 2024; World Health Organization, 2025).</a:t>
          </a:r>
        </a:p>
      </dgm:t>
    </dgm:pt>
    <dgm:pt modelId="{B6699473-AB65-442F-91F6-1F9CC4EBB211}" type="parTrans" cxnId="{FDA2B2CE-A510-4B34-AC39-485B0BF019BA}">
      <dgm:prSet/>
      <dgm:spPr/>
      <dgm:t>
        <a:bodyPr/>
        <a:lstStyle/>
        <a:p>
          <a:endParaRPr lang="en-US"/>
        </a:p>
      </dgm:t>
    </dgm:pt>
    <dgm:pt modelId="{73C9D632-7209-464E-8394-1487E6AD6BC2}" type="sibTrans" cxnId="{FDA2B2CE-A510-4B34-AC39-485B0BF019BA}">
      <dgm:prSet/>
      <dgm:spPr/>
      <dgm:t>
        <a:bodyPr/>
        <a:lstStyle/>
        <a:p>
          <a:endParaRPr lang="en-US"/>
        </a:p>
      </dgm:t>
    </dgm:pt>
    <dgm:pt modelId="{575F4A81-98DD-4DF1-AA9B-EE3BE06DEB76}" type="pres">
      <dgm:prSet presAssocID="{8082010E-5CDA-4716-8D83-25DF989E67B3}" presName="linear" presStyleCnt="0">
        <dgm:presLayoutVars>
          <dgm:animLvl val="lvl"/>
          <dgm:resizeHandles val="exact"/>
        </dgm:presLayoutVars>
      </dgm:prSet>
      <dgm:spPr/>
    </dgm:pt>
    <dgm:pt modelId="{685F6723-7749-42F2-9275-EFE82F1DCECC}" type="pres">
      <dgm:prSet presAssocID="{519F16BC-6F4F-47C0-A1D4-314CBC5A2DD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AF00EC9-2237-4E83-94C1-657D80951442}" type="pres">
      <dgm:prSet presAssocID="{EBE65D0D-D227-4A47-91C5-C4A918E80D7D}" presName="spacer" presStyleCnt="0"/>
      <dgm:spPr/>
    </dgm:pt>
    <dgm:pt modelId="{AD419B4D-F8B9-4738-A506-1D4E6B92E3FC}" type="pres">
      <dgm:prSet presAssocID="{93E17507-8EA5-4D49-AB7F-C7C15283250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A7289D7-A2E9-48D5-AC44-81F4CD6C4212}" type="pres">
      <dgm:prSet presAssocID="{04395866-98D9-4A59-B35A-01AC0A5EB9D4}" presName="spacer" presStyleCnt="0"/>
      <dgm:spPr/>
    </dgm:pt>
    <dgm:pt modelId="{A3DFB832-0AD0-463B-8BD4-37A53D01B099}" type="pres">
      <dgm:prSet presAssocID="{748F1499-9025-446B-8D6B-BEEA6E2C0CA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24BE71D-F9EF-46BD-B037-F1066C7955DD}" type="presOf" srcId="{8082010E-5CDA-4716-8D83-25DF989E67B3}" destId="{575F4A81-98DD-4DF1-AA9B-EE3BE06DEB76}" srcOrd="0" destOrd="0" presId="urn:microsoft.com/office/officeart/2005/8/layout/vList2"/>
    <dgm:cxn modelId="{97E83069-5609-4645-AC83-3553F94F4108}" type="presOf" srcId="{519F16BC-6F4F-47C0-A1D4-314CBC5A2DD0}" destId="{685F6723-7749-42F2-9275-EFE82F1DCECC}" srcOrd="0" destOrd="0" presId="urn:microsoft.com/office/officeart/2005/8/layout/vList2"/>
    <dgm:cxn modelId="{AF3AF79D-E588-4470-8D39-5398A4E6B7F9}" srcId="{8082010E-5CDA-4716-8D83-25DF989E67B3}" destId="{93E17507-8EA5-4D49-AB7F-C7C152832503}" srcOrd="1" destOrd="0" parTransId="{79E36A17-C5C5-4445-8970-F2CB7C68DEF4}" sibTransId="{04395866-98D9-4A59-B35A-01AC0A5EB9D4}"/>
    <dgm:cxn modelId="{C57948C7-E5CA-4AF0-93C6-EF70A41877B2}" srcId="{8082010E-5CDA-4716-8D83-25DF989E67B3}" destId="{519F16BC-6F4F-47C0-A1D4-314CBC5A2DD0}" srcOrd="0" destOrd="0" parTransId="{7F0957C7-5B56-4BA6-BEF7-651C304758E9}" sibTransId="{EBE65D0D-D227-4A47-91C5-C4A918E80D7D}"/>
    <dgm:cxn modelId="{FDA2B2CE-A510-4B34-AC39-485B0BF019BA}" srcId="{8082010E-5CDA-4716-8D83-25DF989E67B3}" destId="{748F1499-9025-446B-8D6B-BEEA6E2C0CAD}" srcOrd="2" destOrd="0" parTransId="{B6699473-AB65-442F-91F6-1F9CC4EBB211}" sibTransId="{73C9D632-7209-464E-8394-1487E6AD6BC2}"/>
    <dgm:cxn modelId="{972FEED6-23FB-4348-BC8E-607AB4C630E7}" type="presOf" srcId="{748F1499-9025-446B-8D6B-BEEA6E2C0CAD}" destId="{A3DFB832-0AD0-463B-8BD4-37A53D01B099}" srcOrd="0" destOrd="0" presId="urn:microsoft.com/office/officeart/2005/8/layout/vList2"/>
    <dgm:cxn modelId="{245770DB-3906-49FF-8272-43001AF6568B}" type="presOf" srcId="{93E17507-8EA5-4D49-AB7F-C7C152832503}" destId="{AD419B4D-F8B9-4738-A506-1D4E6B92E3FC}" srcOrd="0" destOrd="0" presId="urn:microsoft.com/office/officeart/2005/8/layout/vList2"/>
    <dgm:cxn modelId="{74C679F8-D16A-440F-BA2C-B8880C50174C}" type="presParOf" srcId="{575F4A81-98DD-4DF1-AA9B-EE3BE06DEB76}" destId="{685F6723-7749-42F2-9275-EFE82F1DCECC}" srcOrd="0" destOrd="0" presId="urn:microsoft.com/office/officeart/2005/8/layout/vList2"/>
    <dgm:cxn modelId="{43A437EF-743E-418E-A569-540DB95C9162}" type="presParOf" srcId="{575F4A81-98DD-4DF1-AA9B-EE3BE06DEB76}" destId="{2AF00EC9-2237-4E83-94C1-657D80951442}" srcOrd="1" destOrd="0" presId="urn:microsoft.com/office/officeart/2005/8/layout/vList2"/>
    <dgm:cxn modelId="{EEEBF5DC-A372-4A83-98FB-7A24F17472AF}" type="presParOf" srcId="{575F4A81-98DD-4DF1-AA9B-EE3BE06DEB76}" destId="{AD419B4D-F8B9-4738-A506-1D4E6B92E3FC}" srcOrd="2" destOrd="0" presId="urn:microsoft.com/office/officeart/2005/8/layout/vList2"/>
    <dgm:cxn modelId="{9C5BB2E9-CE42-478B-9672-B0DA4E8BF793}" type="presParOf" srcId="{575F4A81-98DD-4DF1-AA9B-EE3BE06DEB76}" destId="{CA7289D7-A2E9-48D5-AC44-81F4CD6C4212}" srcOrd="3" destOrd="0" presId="urn:microsoft.com/office/officeart/2005/8/layout/vList2"/>
    <dgm:cxn modelId="{7C3AEE7A-0A04-483A-98DA-95A4462F25FE}" type="presParOf" srcId="{575F4A81-98DD-4DF1-AA9B-EE3BE06DEB76}" destId="{A3DFB832-0AD0-463B-8BD4-37A53D01B09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274B34F-ABCF-4DA1-AE5F-91D936751BB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C09D30C-63DC-44D8-9AB5-D5BD5A33C7E2}">
      <dgm:prSet/>
      <dgm:spPr/>
      <dgm:t>
        <a:bodyPr/>
        <a:lstStyle/>
        <a:p>
          <a:r>
            <a:rPr lang="en-US"/>
            <a:t>• Urgent assessment is required to determine the type and affected area of the stroke.</a:t>
          </a:r>
        </a:p>
      </dgm:t>
    </dgm:pt>
    <dgm:pt modelId="{D7E931E1-22DD-4E09-8DFE-20E03487CA0E}" type="parTrans" cxnId="{41F614D2-C61D-4434-AFE6-95AB31AA86C0}">
      <dgm:prSet/>
      <dgm:spPr/>
      <dgm:t>
        <a:bodyPr/>
        <a:lstStyle/>
        <a:p>
          <a:endParaRPr lang="en-US"/>
        </a:p>
      </dgm:t>
    </dgm:pt>
    <dgm:pt modelId="{A170CE01-4A9E-4CD7-832E-4B1331003056}" type="sibTrans" cxnId="{41F614D2-C61D-4434-AFE6-95AB31AA86C0}">
      <dgm:prSet/>
      <dgm:spPr/>
      <dgm:t>
        <a:bodyPr/>
        <a:lstStyle/>
        <a:p>
          <a:endParaRPr lang="en-US"/>
        </a:p>
      </dgm:t>
    </dgm:pt>
    <dgm:pt modelId="{61FA905D-1A47-4F13-89D5-C180824C6244}">
      <dgm:prSet/>
      <dgm:spPr/>
      <dgm:t>
        <a:bodyPr/>
        <a:lstStyle/>
        <a:p>
          <a:r>
            <a:rPr lang="en-US"/>
            <a:t>• CT or MRI scanning can show bleeding and identify areas affected by brain injury.</a:t>
          </a:r>
        </a:p>
      </dgm:t>
    </dgm:pt>
    <dgm:pt modelId="{27D4F4C6-47CA-4181-9141-9FC0A23F4A5D}" type="parTrans" cxnId="{38533B05-10AA-427C-A7CD-D14BC860376E}">
      <dgm:prSet/>
      <dgm:spPr/>
      <dgm:t>
        <a:bodyPr/>
        <a:lstStyle/>
        <a:p>
          <a:endParaRPr lang="en-US"/>
        </a:p>
      </dgm:t>
    </dgm:pt>
    <dgm:pt modelId="{411AA2FA-887D-4CE1-B0BF-6598ED94270D}" type="sibTrans" cxnId="{38533B05-10AA-427C-A7CD-D14BC860376E}">
      <dgm:prSet/>
      <dgm:spPr/>
      <dgm:t>
        <a:bodyPr/>
        <a:lstStyle/>
        <a:p>
          <a:endParaRPr lang="en-US"/>
        </a:p>
      </dgm:t>
    </dgm:pt>
    <dgm:pt modelId="{D0D189A4-CD19-4D90-9B1B-4CD10E388DF6}">
      <dgm:prSet/>
      <dgm:spPr/>
      <dgm:t>
        <a:bodyPr/>
        <a:lstStyle/>
        <a:p>
          <a:r>
            <a:rPr lang="en-US"/>
            <a:t>• Blood investigations and ECG testing can contribute to identifying possible underlying causes (NICE, 2022; NHS England, 2021).</a:t>
          </a:r>
        </a:p>
      </dgm:t>
    </dgm:pt>
    <dgm:pt modelId="{A93EE573-62DD-456C-9D15-5B596C593DE7}" type="parTrans" cxnId="{7FDF13B6-4891-4D8C-83F0-28D238F82134}">
      <dgm:prSet/>
      <dgm:spPr/>
      <dgm:t>
        <a:bodyPr/>
        <a:lstStyle/>
        <a:p>
          <a:endParaRPr lang="en-US"/>
        </a:p>
      </dgm:t>
    </dgm:pt>
    <dgm:pt modelId="{138387D4-2D36-4EDE-8790-7A4E018E1A54}" type="sibTrans" cxnId="{7FDF13B6-4891-4D8C-83F0-28D238F82134}">
      <dgm:prSet/>
      <dgm:spPr/>
      <dgm:t>
        <a:bodyPr/>
        <a:lstStyle/>
        <a:p>
          <a:endParaRPr lang="en-US"/>
        </a:p>
      </dgm:t>
    </dgm:pt>
    <dgm:pt modelId="{AF39531D-5AAC-429E-B0BC-6ED4A02EE0FE}" type="pres">
      <dgm:prSet presAssocID="{5274B34F-ABCF-4DA1-AE5F-91D936751BB2}" presName="outerComposite" presStyleCnt="0">
        <dgm:presLayoutVars>
          <dgm:chMax val="5"/>
          <dgm:dir/>
          <dgm:resizeHandles val="exact"/>
        </dgm:presLayoutVars>
      </dgm:prSet>
      <dgm:spPr/>
    </dgm:pt>
    <dgm:pt modelId="{4A57E5FE-DB47-4577-BE35-AB9EE52F353A}" type="pres">
      <dgm:prSet presAssocID="{5274B34F-ABCF-4DA1-AE5F-91D936751BB2}" presName="dummyMaxCanvas" presStyleCnt="0">
        <dgm:presLayoutVars/>
      </dgm:prSet>
      <dgm:spPr/>
    </dgm:pt>
    <dgm:pt modelId="{18B39033-A4AE-466B-8456-2B3C42C049C1}" type="pres">
      <dgm:prSet presAssocID="{5274B34F-ABCF-4DA1-AE5F-91D936751BB2}" presName="ThreeNodes_1" presStyleLbl="node1" presStyleIdx="0" presStyleCnt="3">
        <dgm:presLayoutVars>
          <dgm:bulletEnabled val="1"/>
        </dgm:presLayoutVars>
      </dgm:prSet>
      <dgm:spPr/>
    </dgm:pt>
    <dgm:pt modelId="{423CA9EC-355D-44FF-8C07-27A578BE8A79}" type="pres">
      <dgm:prSet presAssocID="{5274B34F-ABCF-4DA1-AE5F-91D936751BB2}" presName="ThreeNodes_2" presStyleLbl="node1" presStyleIdx="1" presStyleCnt="3">
        <dgm:presLayoutVars>
          <dgm:bulletEnabled val="1"/>
        </dgm:presLayoutVars>
      </dgm:prSet>
      <dgm:spPr/>
    </dgm:pt>
    <dgm:pt modelId="{7381EC5C-9195-436F-BF9B-EC671D261F25}" type="pres">
      <dgm:prSet presAssocID="{5274B34F-ABCF-4DA1-AE5F-91D936751BB2}" presName="ThreeNodes_3" presStyleLbl="node1" presStyleIdx="2" presStyleCnt="3">
        <dgm:presLayoutVars>
          <dgm:bulletEnabled val="1"/>
        </dgm:presLayoutVars>
      </dgm:prSet>
      <dgm:spPr/>
    </dgm:pt>
    <dgm:pt modelId="{1AC9742E-FB76-4967-AF06-27B694D38C78}" type="pres">
      <dgm:prSet presAssocID="{5274B34F-ABCF-4DA1-AE5F-91D936751BB2}" presName="ThreeConn_1-2" presStyleLbl="fgAccFollowNode1" presStyleIdx="0" presStyleCnt="2">
        <dgm:presLayoutVars>
          <dgm:bulletEnabled val="1"/>
        </dgm:presLayoutVars>
      </dgm:prSet>
      <dgm:spPr/>
    </dgm:pt>
    <dgm:pt modelId="{A29D6AC2-9638-4697-9C27-0C9351AFB1A1}" type="pres">
      <dgm:prSet presAssocID="{5274B34F-ABCF-4DA1-AE5F-91D936751BB2}" presName="ThreeConn_2-3" presStyleLbl="fgAccFollowNode1" presStyleIdx="1" presStyleCnt="2">
        <dgm:presLayoutVars>
          <dgm:bulletEnabled val="1"/>
        </dgm:presLayoutVars>
      </dgm:prSet>
      <dgm:spPr/>
    </dgm:pt>
    <dgm:pt modelId="{A5E068EE-4952-4389-BB3C-D704BE08708E}" type="pres">
      <dgm:prSet presAssocID="{5274B34F-ABCF-4DA1-AE5F-91D936751BB2}" presName="ThreeNodes_1_text" presStyleLbl="node1" presStyleIdx="2" presStyleCnt="3">
        <dgm:presLayoutVars>
          <dgm:bulletEnabled val="1"/>
        </dgm:presLayoutVars>
      </dgm:prSet>
      <dgm:spPr/>
    </dgm:pt>
    <dgm:pt modelId="{AB6CE29B-5BF0-498C-90E3-2E37F1B945B6}" type="pres">
      <dgm:prSet presAssocID="{5274B34F-ABCF-4DA1-AE5F-91D936751BB2}" presName="ThreeNodes_2_text" presStyleLbl="node1" presStyleIdx="2" presStyleCnt="3">
        <dgm:presLayoutVars>
          <dgm:bulletEnabled val="1"/>
        </dgm:presLayoutVars>
      </dgm:prSet>
      <dgm:spPr/>
    </dgm:pt>
    <dgm:pt modelId="{ACBB3426-56E6-4B25-960D-43E482BB2EC9}" type="pres">
      <dgm:prSet presAssocID="{5274B34F-ABCF-4DA1-AE5F-91D936751BB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8533B05-10AA-427C-A7CD-D14BC860376E}" srcId="{5274B34F-ABCF-4DA1-AE5F-91D936751BB2}" destId="{61FA905D-1A47-4F13-89D5-C180824C6244}" srcOrd="1" destOrd="0" parTransId="{27D4F4C6-47CA-4181-9141-9FC0A23F4A5D}" sibTransId="{411AA2FA-887D-4CE1-B0BF-6598ED94270D}"/>
    <dgm:cxn modelId="{21E97211-8675-4FF3-9A1D-19AACFC3ABE9}" type="presOf" srcId="{7C09D30C-63DC-44D8-9AB5-D5BD5A33C7E2}" destId="{18B39033-A4AE-466B-8456-2B3C42C049C1}" srcOrd="0" destOrd="0" presId="urn:microsoft.com/office/officeart/2005/8/layout/vProcess5"/>
    <dgm:cxn modelId="{275EDB2A-D955-4A3D-9014-0BA8222CE012}" type="presOf" srcId="{411AA2FA-887D-4CE1-B0BF-6598ED94270D}" destId="{A29D6AC2-9638-4697-9C27-0C9351AFB1A1}" srcOrd="0" destOrd="0" presId="urn:microsoft.com/office/officeart/2005/8/layout/vProcess5"/>
    <dgm:cxn modelId="{19780568-B886-4E2D-A5D1-5E49CBAFBD1A}" type="presOf" srcId="{61FA905D-1A47-4F13-89D5-C180824C6244}" destId="{AB6CE29B-5BF0-498C-90E3-2E37F1B945B6}" srcOrd="1" destOrd="0" presId="urn:microsoft.com/office/officeart/2005/8/layout/vProcess5"/>
    <dgm:cxn modelId="{9488A679-63A3-44AA-8341-01D141999ABB}" type="presOf" srcId="{D0D189A4-CD19-4D90-9B1B-4CD10E388DF6}" destId="{7381EC5C-9195-436F-BF9B-EC671D261F25}" srcOrd="0" destOrd="0" presId="urn:microsoft.com/office/officeart/2005/8/layout/vProcess5"/>
    <dgm:cxn modelId="{C53E9589-724D-4C39-BD82-08F2B83CFE02}" type="presOf" srcId="{7C09D30C-63DC-44D8-9AB5-D5BD5A33C7E2}" destId="{A5E068EE-4952-4389-BB3C-D704BE08708E}" srcOrd="1" destOrd="0" presId="urn:microsoft.com/office/officeart/2005/8/layout/vProcess5"/>
    <dgm:cxn modelId="{6F37618C-8195-4E8F-A36D-106566EFDFD0}" type="presOf" srcId="{A170CE01-4A9E-4CD7-832E-4B1331003056}" destId="{1AC9742E-FB76-4967-AF06-27B694D38C78}" srcOrd="0" destOrd="0" presId="urn:microsoft.com/office/officeart/2005/8/layout/vProcess5"/>
    <dgm:cxn modelId="{153E2394-2FD0-4207-9401-5B1A0183F1CE}" type="presOf" srcId="{5274B34F-ABCF-4DA1-AE5F-91D936751BB2}" destId="{AF39531D-5AAC-429E-B0BC-6ED4A02EE0FE}" srcOrd="0" destOrd="0" presId="urn:microsoft.com/office/officeart/2005/8/layout/vProcess5"/>
    <dgm:cxn modelId="{7FDF13B6-4891-4D8C-83F0-28D238F82134}" srcId="{5274B34F-ABCF-4DA1-AE5F-91D936751BB2}" destId="{D0D189A4-CD19-4D90-9B1B-4CD10E388DF6}" srcOrd="2" destOrd="0" parTransId="{A93EE573-62DD-456C-9D15-5B596C593DE7}" sibTransId="{138387D4-2D36-4EDE-8790-7A4E018E1A54}"/>
    <dgm:cxn modelId="{41F614D2-C61D-4434-AFE6-95AB31AA86C0}" srcId="{5274B34F-ABCF-4DA1-AE5F-91D936751BB2}" destId="{7C09D30C-63DC-44D8-9AB5-D5BD5A33C7E2}" srcOrd="0" destOrd="0" parTransId="{D7E931E1-22DD-4E09-8DFE-20E03487CA0E}" sibTransId="{A170CE01-4A9E-4CD7-832E-4B1331003056}"/>
    <dgm:cxn modelId="{1FE967DA-0A41-4390-9B2D-7EDB5CED419B}" type="presOf" srcId="{61FA905D-1A47-4F13-89D5-C180824C6244}" destId="{423CA9EC-355D-44FF-8C07-27A578BE8A79}" srcOrd="0" destOrd="0" presId="urn:microsoft.com/office/officeart/2005/8/layout/vProcess5"/>
    <dgm:cxn modelId="{6569FFDC-88BB-48A7-864B-F75190FDEDA2}" type="presOf" srcId="{D0D189A4-CD19-4D90-9B1B-4CD10E388DF6}" destId="{ACBB3426-56E6-4B25-960D-43E482BB2EC9}" srcOrd="1" destOrd="0" presId="urn:microsoft.com/office/officeart/2005/8/layout/vProcess5"/>
    <dgm:cxn modelId="{14BBE317-9030-4837-B773-70866AFEA551}" type="presParOf" srcId="{AF39531D-5AAC-429E-B0BC-6ED4A02EE0FE}" destId="{4A57E5FE-DB47-4577-BE35-AB9EE52F353A}" srcOrd="0" destOrd="0" presId="urn:microsoft.com/office/officeart/2005/8/layout/vProcess5"/>
    <dgm:cxn modelId="{1BE3A98B-CB27-4138-9422-B7C6FE59E400}" type="presParOf" srcId="{AF39531D-5AAC-429E-B0BC-6ED4A02EE0FE}" destId="{18B39033-A4AE-466B-8456-2B3C42C049C1}" srcOrd="1" destOrd="0" presId="urn:microsoft.com/office/officeart/2005/8/layout/vProcess5"/>
    <dgm:cxn modelId="{0D967237-9304-4690-BDCE-5C906D33F33C}" type="presParOf" srcId="{AF39531D-5AAC-429E-B0BC-6ED4A02EE0FE}" destId="{423CA9EC-355D-44FF-8C07-27A578BE8A79}" srcOrd="2" destOrd="0" presId="urn:microsoft.com/office/officeart/2005/8/layout/vProcess5"/>
    <dgm:cxn modelId="{0B8DA49A-0A25-4F3D-9522-E3B39B14DC12}" type="presParOf" srcId="{AF39531D-5AAC-429E-B0BC-6ED4A02EE0FE}" destId="{7381EC5C-9195-436F-BF9B-EC671D261F25}" srcOrd="3" destOrd="0" presId="urn:microsoft.com/office/officeart/2005/8/layout/vProcess5"/>
    <dgm:cxn modelId="{96C8E947-8D3A-453E-8CB8-F129A1E40AFC}" type="presParOf" srcId="{AF39531D-5AAC-429E-B0BC-6ED4A02EE0FE}" destId="{1AC9742E-FB76-4967-AF06-27B694D38C78}" srcOrd="4" destOrd="0" presId="urn:microsoft.com/office/officeart/2005/8/layout/vProcess5"/>
    <dgm:cxn modelId="{5AD41358-F582-45E8-BB1B-A22DF6F2C67F}" type="presParOf" srcId="{AF39531D-5AAC-429E-B0BC-6ED4A02EE0FE}" destId="{A29D6AC2-9638-4697-9C27-0C9351AFB1A1}" srcOrd="5" destOrd="0" presId="urn:microsoft.com/office/officeart/2005/8/layout/vProcess5"/>
    <dgm:cxn modelId="{BBF5C795-2D78-41CD-9A11-C1362D883131}" type="presParOf" srcId="{AF39531D-5AAC-429E-B0BC-6ED4A02EE0FE}" destId="{A5E068EE-4952-4389-BB3C-D704BE08708E}" srcOrd="6" destOrd="0" presId="urn:microsoft.com/office/officeart/2005/8/layout/vProcess5"/>
    <dgm:cxn modelId="{D5373A0A-DF7D-461D-8643-CA5B5B164E9B}" type="presParOf" srcId="{AF39531D-5AAC-429E-B0BC-6ED4A02EE0FE}" destId="{AB6CE29B-5BF0-498C-90E3-2E37F1B945B6}" srcOrd="7" destOrd="0" presId="urn:microsoft.com/office/officeart/2005/8/layout/vProcess5"/>
    <dgm:cxn modelId="{D51D6D4E-3BF8-4EFC-A2DC-A6AFFA93EBC4}" type="presParOf" srcId="{AF39531D-5AAC-429E-B0BC-6ED4A02EE0FE}" destId="{ACBB3426-56E6-4B25-960D-43E482BB2EC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AE605CF-FF0A-4454-AA54-9B3D7E78730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57B04A-2961-461B-BA32-E2E791F74A51}">
      <dgm:prSet/>
      <dgm:spPr/>
      <dgm:t>
        <a:bodyPr/>
        <a:lstStyle/>
        <a:p>
          <a:r>
            <a:rPr lang="en-US"/>
            <a:t>• Early intervention aims to protect brain tissue and minimise additional damage.</a:t>
          </a:r>
        </a:p>
      </dgm:t>
    </dgm:pt>
    <dgm:pt modelId="{C2977DFC-3E92-4A91-AA76-FB11C7AE06CE}" type="parTrans" cxnId="{8B627724-AE94-4777-8624-43A69FCC7933}">
      <dgm:prSet/>
      <dgm:spPr/>
      <dgm:t>
        <a:bodyPr/>
        <a:lstStyle/>
        <a:p>
          <a:endParaRPr lang="en-US"/>
        </a:p>
      </dgm:t>
    </dgm:pt>
    <dgm:pt modelId="{6920ADF9-6A84-4C61-ABAB-5BDE75ECB04C}" type="sibTrans" cxnId="{8B627724-AE94-4777-8624-43A69FCC7933}">
      <dgm:prSet/>
      <dgm:spPr/>
      <dgm:t>
        <a:bodyPr/>
        <a:lstStyle/>
        <a:p>
          <a:endParaRPr lang="en-US"/>
        </a:p>
      </dgm:t>
    </dgm:pt>
    <dgm:pt modelId="{62E976A9-9B13-4A59-BD0B-1711269B9CA3}">
      <dgm:prSet/>
      <dgm:spPr/>
      <dgm:t>
        <a:bodyPr/>
        <a:lstStyle/>
        <a:p>
          <a:r>
            <a:rPr lang="en-US"/>
            <a:t>• Appropriate patients with ischaemic stroke may receive thrombolysis or thrombectomy.</a:t>
          </a:r>
        </a:p>
      </dgm:t>
    </dgm:pt>
    <dgm:pt modelId="{6467F84F-FB20-4BA3-8C78-E30799DC51D7}" type="parTrans" cxnId="{5046939E-19BE-4CB9-B21D-A581BC394B92}">
      <dgm:prSet/>
      <dgm:spPr/>
      <dgm:t>
        <a:bodyPr/>
        <a:lstStyle/>
        <a:p>
          <a:endParaRPr lang="en-US"/>
        </a:p>
      </dgm:t>
    </dgm:pt>
    <dgm:pt modelId="{F028B28D-E261-4355-8F84-54B90CD46DD8}" type="sibTrans" cxnId="{5046939E-19BE-4CB9-B21D-A581BC394B92}">
      <dgm:prSet/>
      <dgm:spPr/>
      <dgm:t>
        <a:bodyPr/>
        <a:lstStyle/>
        <a:p>
          <a:endParaRPr lang="en-US"/>
        </a:p>
      </dgm:t>
    </dgm:pt>
    <dgm:pt modelId="{864F44DC-2159-470E-9787-CAC45BF0B98E}">
      <dgm:prSet/>
      <dgm:spPr/>
      <dgm:t>
        <a:bodyPr/>
        <a:lstStyle/>
        <a:p>
          <a:r>
            <a:rPr lang="en-US"/>
            <a:t>• Haemorrhagic stroke requires urgent specialist evaluation and appropriate management of intracranial bleeding (NICE, 2022; World Health Organization, 2025).</a:t>
          </a:r>
        </a:p>
      </dgm:t>
    </dgm:pt>
    <dgm:pt modelId="{24C2CA39-39A8-4424-8471-B2E2EDBE7431}" type="parTrans" cxnId="{6E9EC076-B00C-4361-BFB9-1E7AB1523B5E}">
      <dgm:prSet/>
      <dgm:spPr/>
      <dgm:t>
        <a:bodyPr/>
        <a:lstStyle/>
        <a:p>
          <a:endParaRPr lang="en-US"/>
        </a:p>
      </dgm:t>
    </dgm:pt>
    <dgm:pt modelId="{65660091-E070-4E13-B662-20D38E2E6988}" type="sibTrans" cxnId="{6E9EC076-B00C-4361-BFB9-1E7AB1523B5E}">
      <dgm:prSet/>
      <dgm:spPr/>
      <dgm:t>
        <a:bodyPr/>
        <a:lstStyle/>
        <a:p>
          <a:endParaRPr lang="en-US"/>
        </a:p>
      </dgm:t>
    </dgm:pt>
    <dgm:pt modelId="{3E359751-47C8-4EC5-B66E-25E858C2CD4B}" type="pres">
      <dgm:prSet presAssocID="{8AE605CF-FF0A-4454-AA54-9B3D7E787301}" presName="linear" presStyleCnt="0">
        <dgm:presLayoutVars>
          <dgm:animLvl val="lvl"/>
          <dgm:resizeHandles val="exact"/>
        </dgm:presLayoutVars>
      </dgm:prSet>
      <dgm:spPr/>
    </dgm:pt>
    <dgm:pt modelId="{45B1903C-61F1-4087-8F8A-311079E09DF9}" type="pres">
      <dgm:prSet presAssocID="{6257B04A-2961-461B-BA32-E2E791F74A5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737D626-BB62-4A24-A477-278F3A023EFB}" type="pres">
      <dgm:prSet presAssocID="{6920ADF9-6A84-4C61-ABAB-5BDE75ECB04C}" presName="spacer" presStyleCnt="0"/>
      <dgm:spPr/>
    </dgm:pt>
    <dgm:pt modelId="{1BCE2212-8121-45AD-8FBA-40BE479FD8BE}" type="pres">
      <dgm:prSet presAssocID="{62E976A9-9B13-4A59-BD0B-1711269B9CA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9337A26-C8FF-4DFF-A493-C16446D65B73}" type="pres">
      <dgm:prSet presAssocID="{F028B28D-E261-4355-8F84-54B90CD46DD8}" presName="spacer" presStyleCnt="0"/>
      <dgm:spPr/>
    </dgm:pt>
    <dgm:pt modelId="{CA2EA0AD-141E-41F0-90F3-F053A60FA232}" type="pres">
      <dgm:prSet presAssocID="{864F44DC-2159-470E-9787-CAC45BF0B98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B627724-AE94-4777-8624-43A69FCC7933}" srcId="{8AE605CF-FF0A-4454-AA54-9B3D7E787301}" destId="{6257B04A-2961-461B-BA32-E2E791F74A51}" srcOrd="0" destOrd="0" parTransId="{C2977DFC-3E92-4A91-AA76-FB11C7AE06CE}" sibTransId="{6920ADF9-6A84-4C61-ABAB-5BDE75ECB04C}"/>
    <dgm:cxn modelId="{6E9EC076-B00C-4361-BFB9-1E7AB1523B5E}" srcId="{8AE605CF-FF0A-4454-AA54-9B3D7E787301}" destId="{864F44DC-2159-470E-9787-CAC45BF0B98E}" srcOrd="2" destOrd="0" parTransId="{24C2CA39-39A8-4424-8471-B2E2EDBE7431}" sibTransId="{65660091-E070-4E13-B662-20D38E2E6988}"/>
    <dgm:cxn modelId="{4E724E9B-DA3E-4F97-9629-5F15957EF943}" type="presOf" srcId="{864F44DC-2159-470E-9787-CAC45BF0B98E}" destId="{CA2EA0AD-141E-41F0-90F3-F053A60FA232}" srcOrd="0" destOrd="0" presId="urn:microsoft.com/office/officeart/2005/8/layout/vList2"/>
    <dgm:cxn modelId="{5046939E-19BE-4CB9-B21D-A581BC394B92}" srcId="{8AE605CF-FF0A-4454-AA54-9B3D7E787301}" destId="{62E976A9-9B13-4A59-BD0B-1711269B9CA3}" srcOrd="1" destOrd="0" parTransId="{6467F84F-FB20-4BA3-8C78-E30799DC51D7}" sibTransId="{F028B28D-E261-4355-8F84-54B90CD46DD8}"/>
    <dgm:cxn modelId="{48B0CAA4-067B-4739-BF1B-B8FCD167CD42}" type="presOf" srcId="{8AE605CF-FF0A-4454-AA54-9B3D7E787301}" destId="{3E359751-47C8-4EC5-B66E-25E858C2CD4B}" srcOrd="0" destOrd="0" presId="urn:microsoft.com/office/officeart/2005/8/layout/vList2"/>
    <dgm:cxn modelId="{A2E409BE-1A22-452A-B4A4-646DEC9D76C9}" type="presOf" srcId="{6257B04A-2961-461B-BA32-E2E791F74A51}" destId="{45B1903C-61F1-4087-8F8A-311079E09DF9}" srcOrd="0" destOrd="0" presId="urn:microsoft.com/office/officeart/2005/8/layout/vList2"/>
    <dgm:cxn modelId="{8BB0F1D0-2189-42F5-8E06-A042357B42DC}" type="presOf" srcId="{62E976A9-9B13-4A59-BD0B-1711269B9CA3}" destId="{1BCE2212-8121-45AD-8FBA-40BE479FD8BE}" srcOrd="0" destOrd="0" presId="urn:microsoft.com/office/officeart/2005/8/layout/vList2"/>
    <dgm:cxn modelId="{5B986B4B-A562-4773-892F-40841A4601BF}" type="presParOf" srcId="{3E359751-47C8-4EC5-B66E-25E858C2CD4B}" destId="{45B1903C-61F1-4087-8F8A-311079E09DF9}" srcOrd="0" destOrd="0" presId="urn:microsoft.com/office/officeart/2005/8/layout/vList2"/>
    <dgm:cxn modelId="{EDC01528-1598-42C1-9825-DCB203BF6FFA}" type="presParOf" srcId="{3E359751-47C8-4EC5-B66E-25E858C2CD4B}" destId="{C737D626-BB62-4A24-A477-278F3A023EFB}" srcOrd="1" destOrd="0" presId="urn:microsoft.com/office/officeart/2005/8/layout/vList2"/>
    <dgm:cxn modelId="{2B98E585-AF73-48C4-9198-BF8BEABC8BE7}" type="presParOf" srcId="{3E359751-47C8-4EC5-B66E-25E858C2CD4B}" destId="{1BCE2212-8121-45AD-8FBA-40BE479FD8BE}" srcOrd="2" destOrd="0" presId="urn:microsoft.com/office/officeart/2005/8/layout/vList2"/>
    <dgm:cxn modelId="{AE4C3883-DA4A-4A52-8AA2-6C94122651E9}" type="presParOf" srcId="{3E359751-47C8-4EC5-B66E-25E858C2CD4B}" destId="{E9337A26-C8FF-4DFF-A493-C16446D65B73}" srcOrd="3" destOrd="0" presId="urn:microsoft.com/office/officeart/2005/8/layout/vList2"/>
    <dgm:cxn modelId="{55575D8D-9ED1-4232-88AB-B99AACD236D0}" type="presParOf" srcId="{3E359751-47C8-4EC5-B66E-25E858C2CD4B}" destId="{CA2EA0AD-141E-41F0-90F3-F053A60FA23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DFC43D3-98C0-4408-8A86-FD7EEEDE36D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171604-8B2C-4FA7-8505-7609A428E43C}">
      <dgm:prSet/>
      <dgm:spPr/>
      <dgm:t>
        <a:bodyPr/>
        <a:lstStyle/>
        <a:p>
          <a:r>
            <a:rPr lang="en-US"/>
            <a:t>• Ongoing observation of vital signs and neurological function can identify deterioration or changes.</a:t>
          </a:r>
        </a:p>
      </dgm:t>
    </dgm:pt>
    <dgm:pt modelId="{A2B7ED47-E357-4AE8-A3C1-3A2A5A3983A1}" type="parTrans" cxnId="{FB53C743-52F9-4D53-9DCC-460DBCD4C40E}">
      <dgm:prSet/>
      <dgm:spPr/>
      <dgm:t>
        <a:bodyPr/>
        <a:lstStyle/>
        <a:p>
          <a:endParaRPr lang="en-US"/>
        </a:p>
      </dgm:t>
    </dgm:pt>
    <dgm:pt modelId="{15C8B452-4823-4F23-9713-C120026A99E9}" type="sibTrans" cxnId="{FB53C743-52F9-4D53-9DCC-460DBCD4C40E}">
      <dgm:prSet/>
      <dgm:spPr/>
      <dgm:t>
        <a:bodyPr/>
        <a:lstStyle/>
        <a:p>
          <a:endParaRPr lang="en-US"/>
        </a:p>
      </dgm:t>
    </dgm:pt>
    <dgm:pt modelId="{E713066F-1A99-470F-B7DD-F07C753BD302}">
      <dgm:prSet/>
      <dgm:spPr/>
      <dgm:t>
        <a:bodyPr/>
        <a:lstStyle/>
        <a:p>
          <a:r>
            <a:rPr lang="en-US"/>
            <a:t>• Brain scans provide information about the type of stroke and help inform treatment.</a:t>
          </a:r>
        </a:p>
      </dgm:t>
    </dgm:pt>
    <dgm:pt modelId="{2B5F64BA-7DD6-45F4-A26F-ED17B70801F6}" type="parTrans" cxnId="{8F4E1D47-5041-4C1A-BCB1-70AB266F7654}">
      <dgm:prSet/>
      <dgm:spPr/>
      <dgm:t>
        <a:bodyPr/>
        <a:lstStyle/>
        <a:p>
          <a:endParaRPr lang="en-US"/>
        </a:p>
      </dgm:t>
    </dgm:pt>
    <dgm:pt modelId="{0A5C327E-8082-4B5F-BA07-2CAE53D1613E}" type="sibTrans" cxnId="{8F4E1D47-5041-4C1A-BCB1-70AB266F7654}">
      <dgm:prSet/>
      <dgm:spPr/>
      <dgm:t>
        <a:bodyPr/>
        <a:lstStyle/>
        <a:p>
          <a:endParaRPr lang="en-US"/>
        </a:p>
      </dgm:t>
    </dgm:pt>
    <dgm:pt modelId="{901A7367-319A-4A8F-92DB-6153F7E8FA31}">
      <dgm:prSet/>
      <dgm:spPr/>
      <dgm:t>
        <a:bodyPr/>
        <a:lstStyle/>
        <a:p>
          <a:r>
            <a:rPr lang="en-US"/>
            <a:t>• Blood investigations, ECG assessment and other tests may assist in establishing the underlying cause (NICE, 2022; Stroke Association, 2025).</a:t>
          </a:r>
        </a:p>
      </dgm:t>
    </dgm:pt>
    <dgm:pt modelId="{72EC2E3D-ACC0-412B-AED5-E999DC530AB2}" type="parTrans" cxnId="{73EEBFD6-3915-4124-99F7-A84A0F8D4A88}">
      <dgm:prSet/>
      <dgm:spPr/>
      <dgm:t>
        <a:bodyPr/>
        <a:lstStyle/>
        <a:p>
          <a:endParaRPr lang="en-US"/>
        </a:p>
      </dgm:t>
    </dgm:pt>
    <dgm:pt modelId="{D21515BB-8E4C-4CE8-9EE8-51AF6F37D527}" type="sibTrans" cxnId="{73EEBFD6-3915-4124-99F7-A84A0F8D4A88}">
      <dgm:prSet/>
      <dgm:spPr/>
      <dgm:t>
        <a:bodyPr/>
        <a:lstStyle/>
        <a:p>
          <a:endParaRPr lang="en-US"/>
        </a:p>
      </dgm:t>
    </dgm:pt>
    <dgm:pt modelId="{AB359BD3-0734-4B01-B400-CC6519B63FDA}" type="pres">
      <dgm:prSet presAssocID="{EDFC43D3-98C0-4408-8A86-FD7EEEDE36DC}" presName="outerComposite" presStyleCnt="0">
        <dgm:presLayoutVars>
          <dgm:chMax val="5"/>
          <dgm:dir/>
          <dgm:resizeHandles val="exact"/>
        </dgm:presLayoutVars>
      </dgm:prSet>
      <dgm:spPr/>
    </dgm:pt>
    <dgm:pt modelId="{15C1E090-4F3F-48AC-854D-6833EA002D9C}" type="pres">
      <dgm:prSet presAssocID="{EDFC43D3-98C0-4408-8A86-FD7EEEDE36DC}" presName="dummyMaxCanvas" presStyleCnt="0">
        <dgm:presLayoutVars/>
      </dgm:prSet>
      <dgm:spPr/>
    </dgm:pt>
    <dgm:pt modelId="{24A0AFF3-927E-404A-B4C7-561654AED3A1}" type="pres">
      <dgm:prSet presAssocID="{EDFC43D3-98C0-4408-8A86-FD7EEEDE36DC}" presName="ThreeNodes_1" presStyleLbl="node1" presStyleIdx="0" presStyleCnt="3">
        <dgm:presLayoutVars>
          <dgm:bulletEnabled val="1"/>
        </dgm:presLayoutVars>
      </dgm:prSet>
      <dgm:spPr/>
    </dgm:pt>
    <dgm:pt modelId="{54445752-6E81-4A8D-B7E1-A5886BEC5BE8}" type="pres">
      <dgm:prSet presAssocID="{EDFC43D3-98C0-4408-8A86-FD7EEEDE36DC}" presName="ThreeNodes_2" presStyleLbl="node1" presStyleIdx="1" presStyleCnt="3">
        <dgm:presLayoutVars>
          <dgm:bulletEnabled val="1"/>
        </dgm:presLayoutVars>
      </dgm:prSet>
      <dgm:spPr/>
    </dgm:pt>
    <dgm:pt modelId="{D0F3D1D9-FA5B-4B06-8669-E97F155C2016}" type="pres">
      <dgm:prSet presAssocID="{EDFC43D3-98C0-4408-8A86-FD7EEEDE36DC}" presName="ThreeNodes_3" presStyleLbl="node1" presStyleIdx="2" presStyleCnt="3">
        <dgm:presLayoutVars>
          <dgm:bulletEnabled val="1"/>
        </dgm:presLayoutVars>
      </dgm:prSet>
      <dgm:spPr/>
    </dgm:pt>
    <dgm:pt modelId="{D1166A93-54CA-4980-AC0B-F4544D23836D}" type="pres">
      <dgm:prSet presAssocID="{EDFC43D3-98C0-4408-8A86-FD7EEEDE36DC}" presName="ThreeConn_1-2" presStyleLbl="fgAccFollowNode1" presStyleIdx="0" presStyleCnt="2">
        <dgm:presLayoutVars>
          <dgm:bulletEnabled val="1"/>
        </dgm:presLayoutVars>
      </dgm:prSet>
      <dgm:spPr/>
    </dgm:pt>
    <dgm:pt modelId="{EA305226-31AB-4012-AE2A-C49F3DB38C73}" type="pres">
      <dgm:prSet presAssocID="{EDFC43D3-98C0-4408-8A86-FD7EEEDE36DC}" presName="ThreeConn_2-3" presStyleLbl="fgAccFollowNode1" presStyleIdx="1" presStyleCnt="2">
        <dgm:presLayoutVars>
          <dgm:bulletEnabled val="1"/>
        </dgm:presLayoutVars>
      </dgm:prSet>
      <dgm:spPr/>
    </dgm:pt>
    <dgm:pt modelId="{32719E1A-C490-4941-8FF0-6030AEC14067}" type="pres">
      <dgm:prSet presAssocID="{EDFC43D3-98C0-4408-8A86-FD7EEEDE36DC}" presName="ThreeNodes_1_text" presStyleLbl="node1" presStyleIdx="2" presStyleCnt="3">
        <dgm:presLayoutVars>
          <dgm:bulletEnabled val="1"/>
        </dgm:presLayoutVars>
      </dgm:prSet>
      <dgm:spPr/>
    </dgm:pt>
    <dgm:pt modelId="{9A965B9B-00DD-488E-9119-C7407EFCF6BE}" type="pres">
      <dgm:prSet presAssocID="{EDFC43D3-98C0-4408-8A86-FD7EEEDE36DC}" presName="ThreeNodes_2_text" presStyleLbl="node1" presStyleIdx="2" presStyleCnt="3">
        <dgm:presLayoutVars>
          <dgm:bulletEnabled val="1"/>
        </dgm:presLayoutVars>
      </dgm:prSet>
      <dgm:spPr/>
    </dgm:pt>
    <dgm:pt modelId="{F2BF7963-0890-4525-B745-6FDB6A505138}" type="pres">
      <dgm:prSet presAssocID="{EDFC43D3-98C0-4408-8A86-FD7EEEDE36D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E19E739-D194-4F62-8AEB-15BA2A6FA41F}" type="presOf" srcId="{901A7367-319A-4A8F-92DB-6153F7E8FA31}" destId="{D0F3D1D9-FA5B-4B06-8669-E97F155C2016}" srcOrd="0" destOrd="0" presId="urn:microsoft.com/office/officeart/2005/8/layout/vProcess5"/>
    <dgm:cxn modelId="{FB53C743-52F9-4D53-9DCC-460DBCD4C40E}" srcId="{EDFC43D3-98C0-4408-8A86-FD7EEEDE36DC}" destId="{29171604-8B2C-4FA7-8505-7609A428E43C}" srcOrd="0" destOrd="0" parTransId="{A2B7ED47-E357-4AE8-A3C1-3A2A5A3983A1}" sibTransId="{15C8B452-4823-4F23-9713-C120026A99E9}"/>
    <dgm:cxn modelId="{56501C45-23C9-4118-8CA5-20D773469878}" type="presOf" srcId="{E713066F-1A99-470F-B7DD-F07C753BD302}" destId="{54445752-6E81-4A8D-B7E1-A5886BEC5BE8}" srcOrd="0" destOrd="0" presId="urn:microsoft.com/office/officeart/2005/8/layout/vProcess5"/>
    <dgm:cxn modelId="{8F4E1D47-5041-4C1A-BCB1-70AB266F7654}" srcId="{EDFC43D3-98C0-4408-8A86-FD7EEEDE36DC}" destId="{E713066F-1A99-470F-B7DD-F07C753BD302}" srcOrd="1" destOrd="0" parTransId="{2B5F64BA-7DD6-45F4-A26F-ED17B70801F6}" sibTransId="{0A5C327E-8082-4B5F-BA07-2CAE53D1613E}"/>
    <dgm:cxn modelId="{72B24167-6FF3-494F-9C24-F31D050D3445}" type="presOf" srcId="{29171604-8B2C-4FA7-8505-7609A428E43C}" destId="{24A0AFF3-927E-404A-B4C7-561654AED3A1}" srcOrd="0" destOrd="0" presId="urn:microsoft.com/office/officeart/2005/8/layout/vProcess5"/>
    <dgm:cxn modelId="{34BB814E-5AAE-4FD5-BCFB-998ADD81F843}" type="presOf" srcId="{15C8B452-4823-4F23-9713-C120026A99E9}" destId="{D1166A93-54CA-4980-AC0B-F4544D23836D}" srcOrd="0" destOrd="0" presId="urn:microsoft.com/office/officeart/2005/8/layout/vProcess5"/>
    <dgm:cxn modelId="{D1C3CB77-CF39-46DA-8FD5-E014F58BDDCC}" type="presOf" srcId="{0A5C327E-8082-4B5F-BA07-2CAE53D1613E}" destId="{EA305226-31AB-4012-AE2A-C49F3DB38C73}" srcOrd="0" destOrd="0" presId="urn:microsoft.com/office/officeart/2005/8/layout/vProcess5"/>
    <dgm:cxn modelId="{5773DE79-7979-4B02-AF41-81D18AF49459}" type="presOf" srcId="{EDFC43D3-98C0-4408-8A86-FD7EEEDE36DC}" destId="{AB359BD3-0734-4B01-B400-CC6519B63FDA}" srcOrd="0" destOrd="0" presId="urn:microsoft.com/office/officeart/2005/8/layout/vProcess5"/>
    <dgm:cxn modelId="{123005AC-57F8-42A9-A86F-8BE2334594CA}" type="presOf" srcId="{E713066F-1A99-470F-B7DD-F07C753BD302}" destId="{9A965B9B-00DD-488E-9119-C7407EFCF6BE}" srcOrd="1" destOrd="0" presId="urn:microsoft.com/office/officeart/2005/8/layout/vProcess5"/>
    <dgm:cxn modelId="{73EEBFD6-3915-4124-99F7-A84A0F8D4A88}" srcId="{EDFC43D3-98C0-4408-8A86-FD7EEEDE36DC}" destId="{901A7367-319A-4A8F-92DB-6153F7E8FA31}" srcOrd="2" destOrd="0" parTransId="{72EC2E3D-ACC0-412B-AED5-E999DC530AB2}" sibTransId="{D21515BB-8E4C-4CE8-9EE8-51AF6F37D527}"/>
    <dgm:cxn modelId="{415E42E1-29C8-4B63-B20C-70CD84F57A8C}" type="presOf" srcId="{901A7367-319A-4A8F-92DB-6153F7E8FA31}" destId="{F2BF7963-0890-4525-B745-6FDB6A505138}" srcOrd="1" destOrd="0" presId="urn:microsoft.com/office/officeart/2005/8/layout/vProcess5"/>
    <dgm:cxn modelId="{707005FA-A2F0-4BD3-BE2B-972F62CACF04}" type="presOf" srcId="{29171604-8B2C-4FA7-8505-7609A428E43C}" destId="{32719E1A-C490-4941-8FF0-6030AEC14067}" srcOrd="1" destOrd="0" presId="urn:microsoft.com/office/officeart/2005/8/layout/vProcess5"/>
    <dgm:cxn modelId="{B24DE5EB-192F-4449-AC9C-EB638F22C317}" type="presParOf" srcId="{AB359BD3-0734-4B01-B400-CC6519B63FDA}" destId="{15C1E090-4F3F-48AC-854D-6833EA002D9C}" srcOrd="0" destOrd="0" presId="urn:microsoft.com/office/officeart/2005/8/layout/vProcess5"/>
    <dgm:cxn modelId="{32DD481D-D2E2-4A09-B8D3-5021D0F99AEB}" type="presParOf" srcId="{AB359BD3-0734-4B01-B400-CC6519B63FDA}" destId="{24A0AFF3-927E-404A-B4C7-561654AED3A1}" srcOrd="1" destOrd="0" presId="urn:microsoft.com/office/officeart/2005/8/layout/vProcess5"/>
    <dgm:cxn modelId="{8BF6AC2C-2260-4AA2-8229-ACD85D9C0827}" type="presParOf" srcId="{AB359BD3-0734-4B01-B400-CC6519B63FDA}" destId="{54445752-6E81-4A8D-B7E1-A5886BEC5BE8}" srcOrd="2" destOrd="0" presId="urn:microsoft.com/office/officeart/2005/8/layout/vProcess5"/>
    <dgm:cxn modelId="{A4529C02-AE67-483F-897E-544531795D58}" type="presParOf" srcId="{AB359BD3-0734-4B01-B400-CC6519B63FDA}" destId="{D0F3D1D9-FA5B-4B06-8669-E97F155C2016}" srcOrd="3" destOrd="0" presId="urn:microsoft.com/office/officeart/2005/8/layout/vProcess5"/>
    <dgm:cxn modelId="{58369C77-0832-44B5-826C-E7E1F1BF65A2}" type="presParOf" srcId="{AB359BD3-0734-4B01-B400-CC6519B63FDA}" destId="{D1166A93-54CA-4980-AC0B-F4544D23836D}" srcOrd="4" destOrd="0" presId="urn:microsoft.com/office/officeart/2005/8/layout/vProcess5"/>
    <dgm:cxn modelId="{4802F5C2-5912-4C36-B0A2-41E1EC336951}" type="presParOf" srcId="{AB359BD3-0734-4B01-B400-CC6519B63FDA}" destId="{EA305226-31AB-4012-AE2A-C49F3DB38C73}" srcOrd="5" destOrd="0" presId="urn:microsoft.com/office/officeart/2005/8/layout/vProcess5"/>
    <dgm:cxn modelId="{678E9E8F-905A-4792-A2E4-186E2E9BCB5D}" type="presParOf" srcId="{AB359BD3-0734-4B01-B400-CC6519B63FDA}" destId="{32719E1A-C490-4941-8FF0-6030AEC14067}" srcOrd="6" destOrd="0" presId="urn:microsoft.com/office/officeart/2005/8/layout/vProcess5"/>
    <dgm:cxn modelId="{0F57C25F-E8EE-420D-B805-790CEF25014C}" type="presParOf" srcId="{AB359BD3-0734-4B01-B400-CC6519B63FDA}" destId="{9A965B9B-00DD-488E-9119-C7407EFCF6BE}" srcOrd="7" destOrd="0" presId="urn:microsoft.com/office/officeart/2005/8/layout/vProcess5"/>
    <dgm:cxn modelId="{87C021E9-D863-400C-848E-FC3A2890711B}" type="presParOf" srcId="{AB359BD3-0734-4B01-B400-CC6519B63FDA}" destId="{F2BF7963-0890-4525-B745-6FDB6A50513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E978151-26C1-4680-99BC-144DA7FE940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AE7409C-289B-4BA5-AF67-F3E928C57E48}">
      <dgm:prSet/>
      <dgm:spPr/>
      <dgm:t>
        <a:bodyPr/>
        <a:lstStyle/>
        <a:p>
          <a:r>
            <a:rPr lang="en-US"/>
            <a:t>• Individual care should reflect John’s specific needs, abilities and personal recovery objectives.</a:t>
          </a:r>
        </a:p>
      </dgm:t>
    </dgm:pt>
    <dgm:pt modelId="{9C13186F-0924-488E-8F2A-6BEBB0FFB5E8}" type="parTrans" cxnId="{B240BB7D-CF49-472E-B951-3F0614AA8CD5}">
      <dgm:prSet/>
      <dgm:spPr/>
      <dgm:t>
        <a:bodyPr/>
        <a:lstStyle/>
        <a:p>
          <a:endParaRPr lang="en-US"/>
        </a:p>
      </dgm:t>
    </dgm:pt>
    <dgm:pt modelId="{B61590D7-03BA-4E39-9862-F1575A472345}" type="sibTrans" cxnId="{B240BB7D-CF49-472E-B951-3F0614AA8CD5}">
      <dgm:prSet/>
      <dgm:spPr/>
      <dgm:t>
        <a:bodyPr/>
        <a:lstStyle/>
        <a:p>
          <a:endParaRPr lang="en-US"/>
        </a:p>
      </dgm:t>
    </dgm:pt>
    <dgm:pt modelId="{6E56360A-95DD-43B0-8C60-6E2EEF3AA120}">
      <dgm:prSet/>
      <dgm:spPr/>
      <dgm:t>
        <a:bodyPr/>
        <a:lstStyle/>
        <a:p>
          <a:r>
            <a:rPr lang="en-US"/>
            <a:t>• His care plan should be reassessed and modified when his needs or condition change.</a:t>
          </a:r>
        </a:p>
      </dgm:t>
    </dgm:pt>
    <dgm:pt modelId="{016BAA96-D17D-4E61-8166-FE390EC8681E}" type="parTrans" cxnId="{5C792A63-C906-499B-8F9E-CD061F6B62F5}">
      <dgm:prSet/>
      <dgm:spPr/>
      <dgm:t>
        <a:bodyPr/>
        <a:lstStyle/>
        <a:p>
          <a:endParaRPr lang="en-US"/>
        </a:p>
      </dgm:t>
    </dgm:pt>
    <dgm:pt modelId="{EF17547F-A6C3-4B1A-B51D-5B996712EA93}" type="sibTrans" cxnId="{5C792A63-C906-499B-8F9E-CD061F6B62F5}">
      <dgm:prSet/>
      <dgm:spPr/>
      <dgm:t>
        <a:bodyPr/>
        <a:lstStyle/>
        <a:p>
          <a:endParaRPr lang="en-US"/>
        </a:p>
      </dgm:t>
    </dgm:pt>
    <dgm:pt modelId="{A3EE5E18-81C9-4827-BC4A-A568B4EA8616}">
      <dgm:prSet/>
      <dgm:spPr/>
      <dgm:t>
        <a:bodyPr/>
        <a:lstStyle/>
        <a:p>
          <a:r>
            <a:rPr lang="en-US"/>
            <a:t>• John and his family should have opportunities to participate in decisions concerning his care (NICE, 2023; Department of Health and Social Care, 2023).</a:t>
          </a:r>
        </a:p>
      </dgm:t>
    </dgm:pt>
    <dgm:pt modelId="{96A40B15-6166-4F17-A18C-7371A3C13027}" type="parTrans" cxnId="{97BFF671-6464-4276-9C82-37B989B47101}">
      <dgm:prSet/>
      <dgm:spPr/>
      <dgm:t>
        <a:bodyPr/>
        <a:lstStyle/>
        <a:p>
          <a:endParaRPr lang="en-US"/>
        </a:p>
      </dgm:t>
    </dgm:pt>
    <dgm:pt modelId="{41942828-F1EB-442F-9F8B-B3123992AE46}" type="sibTrans" cxnId="{97BFF671-6464-4276-9C82-37B989B47101}">
      <dgm:prSet/>
      <dgm:spPr/>
      <dgm:t>
        <a:bodyPr/>
        <a:lstStyle/>
        <a:p>
          <a:endParaRPr lang="en-US"/>
        </a:p>
      </dgm:t>
    </dgm:pt>
    <dgm:pt modelId="{0CCC1F26-B3A1-4F96-9D83-EFFCDA9239ED}" type="pres">
      <dgm:prSet presAssocID="{9E978151-26C1-4680-99BC-144DA7FE9406}" presName="outerComposite" presStyleCnt="0">
        <dgm:presLayoutVars>
          <dgm:chMax val="5"/>
          <dgm:dir/>
          <dgm:resizeHandles val="exact"/>
        </dgm:presLayoutVars>
      </dgm:prSet>
      <dgm:spPr/>
    </dgm:pt>
    <dgm:pt modelId="{73725033-C54F-4F39-B5CA-8F1E35AC925B}" type="pres">
      <dgm:prSet presAssocID="{9E978151-26C1-4680-99BC-144DA7FE9406}" presName="dummyMaxCanvas" presStyleCnt="0">
        <dgm:presLayoutVars/>
      </dgm:prSet>
      <dgm:spPr/>
    </dgm:pt>
    <dgm:pt modelId="{08084A98-2FB8-47D7-B88B-FEC05FFFBBC6}" type="pres">
      <dgm:prSet presAssocID="{9E978151-26C1-4680-99BC-144DA7FE9406}" presName="ThreeNodes_1" presStyleLbl="node1" presStyleIdx="0" presStyleCnt="3">
        <dgm:presLayoutVars>
          <dgm:bulletEnabled val="1"/>
        </dgm:presLayoutVars>
      </dgm:prSet>
      <dgm:spPr/>
    </dgm:pt>
    <dgm:pt modelId="{4EFA3B84-9433-4671-8030-391213672A34}" type="pres">
      <dgm:prSet presAssocID="{9E978151-26C1-4680-99BC-144DA7FE9406}" presName="ThreeNodes_2" presStyleLbl="node1" presStyleIdx="1" presStyleCnt="3">
        <dgm:presLayoutVars>
          <dgm:bulletEnabled val="1"/>
        </dgm:presLayoutVars>
      </dgm:prSet>
      <dgm:spPr/>
    </dgm:pt>
    <dgm:pt modelId="{13D3F564-22F7-4F9E-9989-564915586A04}" type="pres">
      <dgm:prSet presAssocID="{9E978151-26C1-4680-99BC-144DA7FE9406}" presName="ThreeNodes_3" presStyleLbl="node1" presStyleIdx="2" presStyleCnt="3">
        <dgm:presLayoutVars>
          <dgm:bulletEnabled val="1"/>
        </dgm:presLayoutVars>
      </dgm:prSet>
      <dgm:spPr/>
    </dgm:pt>
    <dgm:pt modelId="{80040597-E8A3-4764-86CE-F69E26D28079}" type="pres">
      <dgm:prSet presAssocID="{9E978151-26C1-4680-99BC-144DA7FE9406}" presName="ThreeConn_1-2" presStyleLbl="fgAccFollowNode1" presStyleIdx="0" presStyleCnt="2">
        <dgm:presLayoutVars>
          <dgm:bulletEnabled val="1"/>
        </dgm:presLayoutVars>
      </dgm:prSet>
      <dgm:spPr/>
    </dgm:pt>
    <dgm:pt modelId="{52B63C86-C14F-4EC9-82B2-7B55CA0C5767}" type="pres">
      <dgm:prSet presAssocID="{9E978151-26C1-4680-99BC-144DA7FE9406}" presName="ThreeConn_2-3" presStyleLbl="fgAccFollowNode1" presStyleIdx="1" presStyleCnt="2">
        <dgm:presLayoutVars>
          <dgm:bulletEnabled val="1"/>
        </dgm:presLayoutVars>
      </dgm:prSet>
      <dgm:spPr/>
    </dgm:pt>
    <dgm:pt modelId="{CEEA3D33-19C3-429F-9EDB-A0D91E946A6F}" type="pres">
      <dgm:prSet presAssocID="{9E978151-26C1-4680-99BC-144DA7FE9406}" presName="ThreeNodes_1_text" presStyleLbl="node1" presStyleIdx="2" presStyleCnt="3">
        <dgm:presLayoutVars>
          <dgm:bulletEnabled val="1"/>
        </dgm:presLayoutVars>
      </dgm:prSet>
      <dgm:spPr/>
    </dgm:pt>
    <dgm:pt modelId="{37AB2C94-CD01-4E3C-9E52-67C28485F08E}" type="pres">
      <dgm:prSet presAssocID="{9E978151-26C1-4680-99BC-144DA7FE9406}" presName="ThreeNodes_2_text" presStyleLbl="node1" presStyleIdx="2" presStyleCnt="3">
        <dgm:presLayoutVars>
          <dgm:bulletEnabled val="1"/>
        </dgm:presLayoutVars>
      </dgm:prSet>
      <dgm:spPr/>
    </dgm:pt>
    <dgm:pt modelId="{32D0131B-7814-4D02-B720-4D0EA6D54380}" type="pres">
      <dgm:prSet presAssocID="{9E978151-26C1-4680-99BC-144DA7FE940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E0C0A06-FB71-4C4D-AF76-F20E1C5444DC}" type="presOf" srcId="{3AE7409C-289B-4BA5-AF67-F3E928C57E48}" destId="{CEEA3D33-19C3-429F-9EDB-A0D91E946A6F}" srcOrd="1" destOrd="0" presId="urn:microsoft.com/office/officeart/2005/8/layout/vProcess5"/>
    <dgm:cxn modelId="{AB925910-A1E9-4B62-B520-F04760C60EA1}" type="presOf" srcId="{3AE7409C-289B-4BA5-AF67-F3E928C57E48}" destId="{08084A98-2FB8-47D7-B88B-FEC05FFFBBC6}" srcOrd="0" destOrd="0" presId="urn:microsoft.com/office/officeart/2005/8/layout/vProcess5"/>
    <dgm:cxn modelId="{ECC16017-D7BA-45A4-AFA2-D98D257287A7}" type="presOf" srcId="{A3EE5E18-81C9-4827-BC4A-A568B4EA8616}" destId="{32D0131B-7814-4D02-B720-4D0EA6D54380}" srcOrd="1" destOrd="0" presId="urn:microsoft.com/office/officeart/2005/8/layout/vProcess5"/>
    <dgm:cxn modelId="{AE6FC22D-B142-431E-8B1A-B725DD23CF34}" type="presOf" srcId="{6E56360A-95DD-43B0-8C60-6E2EEF3AA120}" destId="{4EFA3B84-9433-4671-8030-391213672A34}" srcOrd="0" destOrd="0" presId="urn:microsoft.com/office/officeart/2005/8/layout/vProcess5"/>
    <dgm:cxn modelId="{5C792A63-C906-499B-8F9E-CD061F6B62F5}" srcId="{9E978151-26C1-4680-99BC-144DA7FE9406}" destId="{6E56360A-95DD-43B0-8C60-6E2EEF3AA120}" srcOrd="1" destOrd="0" parTransId="{016BAA96-D17D-4E61-8166-FE390EC8681E}" sibTransId="{EF17547F-A6C3-4B1A-B51D-5B996712EA93}"/>
    <dgm:cxn modelId="{5F764C67-4319-45A3-B565-33D04C251AE4}" type="presOf" srcId="{A3EE5E18-81C9-4827-BC4A-A568B4EA8616}" destId="{13D3F564-22F7-4F9E-9989-564915586A04}" srcOrd="0" destOrd="0" presId="urn:microsoft.com/office/officeart/2005/8/layout/vProcess5"/>
    <dgm:cxn modelId="{97BFF671-6464-4276-9C82-37B989B47101}" srcId="{9E978151-26C1-4680-99BC-144DA7FE9406}" destId="{A3EE5E18-81C9-4827-BC4A-A568B4EA8616}" srcOrd="2" destOrd="0" parTransId="{96A40B15-6166-4F17-A18C-7371A3C13027}" sibTransId="{41942828-F1EB-442F-9F8B-B3123992AE46}"/>
    <dgm:cxn modelId="{B240BB7D-CF49-472E-B951-3F0614AA8CD5}" srcId="{9E978151-26C1-4680-99BC-144DA7FE9406}" destId="{3AE7409C-289B-4BA5-AF67-F3E928C57E48}" srcOrd="0" destOrd="0" parTransId="{9C13186F-0924-488E-8F2A-6BEBB0FFB5E8}" sibTransId="{B61590D7-03BA-4E39-9862-F1575A472345}"/>
    <dgm:cxn modelId="{12EB0F8B-328A-416A-89B5-C69E6015D6CE}" type="presOf" srcId="{6E56360A-95DD-43B0-8C60-6E2EEF3AA120}" destId="{37AB2C94-CD01-4E3C-9E52-67C28485F08E}" srcOrd="1" destOrd="0" presId="urn:microsoft.com/office/officeart/2005/8/layout/vProcess5"/>
    <dgm:cxn modelId="{FA1735A6-308E-488E-9236-0C6CAEBB7ADE}" type="presOf" srcId="{EF17547F-A6C3-4B1A-B51D-5B996712EA93}" destId="{52B63C86-C14F-4EC9-82B2-7B55CA0C5767}" srcOrd="0" destOrd="0" presId="urn:microsoft.com/office/officeart/2005/8/layout/vProcess5"/>
    <dgm:cxn modelId="{D42B40B7-77D9-45E9-A841-658C2BF45A8D}" type="presOf" srcId="{B61590D7-03BA-4E39-9862-F1575A472345}" destId="{80040597-E8A3-4764-86CE-F69E26D28079}" srcOrd="0" destOrd="0" presId="urn:microsoft.com/office/officeart/2005/8/layout/vProcess5"/>
    <dgm:cxn modelId="{A6849CF9-BFDE-4D5F-8011-047F1A55DE00}" type="presOf" srcId="{9E978151-26C1-4680-99BC-144DA7FE9406}" destId="{0CCC1F26-B3A1-4F96-9D83-EFFCDA9239ED}" srcOrd="0" destOrd="0" presId="urn:microsoft.com/office/officeart/2005/8/layout/vProcess5"/>
    <dgm:cxn modelId="{8D255870-6405-4E7B-9186-5ACD95E27281}" type="presParOf" srcId="{0CCC1F26-B3A1-4F96-9D83-EFFCDA9239ED}" destId="{73725033-C54F-4F39-B5CA-8F1E35AC925B}" srcOrd="0" destOrd="0" presId="urn:microsoft.com/office/officeart/2005/8/layout/vProcess5"/>
    <dgm:cxn modelId="{616ABD82-5695-4980-8C4F-E634B5BCA3EB}" type="presParOf" srcId="{0CCC1F26-B3A1-4F96-9D83-EFFCDA9239ED}" destId="{08084A98-2FB8-47D7-B88B-FEC05FFFBBC6}" srcOrd="1" destOrd="0" presId="urn:microsoft.com/office/officeart/2005/8/layout/vProcess5"/>
    <dgm:cxn modelId="{8A4FAC1D-CC4F-41D0-BF34-10AE634F10D4}" type="presParOf" srcId="{0CCC1F26-B3A1-4F96-9D83-EFFCDA9239ED}" destId="{4EFA3B84-9433-4671-8030-391213672A34}" srcOrd="2" destOrd="0" presId="urn:microsoft.com/office/officeart/2005/8/layout/vProcess5"/>
    <dgm:cxn modelId="{75374045-E14E-4D38-8A38-A776A478C643}" type="presParOf" srcId="{0CCC1F26-B3A1-4F96-9D83-EFFCDA9239ED}" destId="{13D3F564-22F7-4F9E-9989-564915586A04}" srcOrd="3" destOrd="0" presId="urn:microsoft.com/office/officeart/2005/8/layout/vProcess5"/>
    <dgm:cxn modelId="{E2B1B499-B875-4DC1-BD10-721D0C869AD0}" type="presParOf" srcId="{0CCC1F26-B3A1-4F96-9D83-EFFCDA9239ED}" destId="{80040597-E8A3-4764-86CE-F69E26D28079}" srcOrd="4" destOrd="0" presId="urn:microsoft.com/office/officeart/2005/8/layout/vProcess5"/>
    <dgm:cxn modelId="{B6C5E148-F677-49CB-872F-82F0083B1669}" type="presParOf" srcId="{0CCC1F26-B3A1-4F96-9D83-EFFCDA9239ED}" destId="{52B63C86-C14F-4EC9-82B2-7B55CA0C5767}" srcOrd="5" destOrd="0" presId="urn:microsoft.com/office/officeart/2005/8/layout/vProcess5"/>
    <dgm:cxn modelId="{5F849F9E-F572-4D42-A1C7-560FE7B4F54F}" type="presParOf" srcId="{0CCC1F26-B3A1-4F96-9D83-EFFCDA9239ED}" destId="{CEEA3D33-19C3-429F-9EDB-A0D91E946A6F}" srcOrd="6" destOrd="0" presId="urn:microsoft.com/office/officeart/2005/8/layout/vProcess5"/>
    <dgm:cxn modelId="{542AA1DE-8DB9-47AF-AD88-23C6B1F49804}" type="presParOf" srcId="{0CCC1F26-B3A1-4F96-9D83-EFFCDA9239ED}" destId="{37AB2C94-CD01-4E3C-9E52-67C28485F08E}" srcOrd="7" destOrd="0" presId="urn:microsoft.com/office/officeart/2005/8/layout/vProcess5"/>
    <dgm:cxn modelId="{587927D8-716E-41AC-B4F2-8D44CE5B55D2}" type="presParOf" srcId="{0CCC1F26-B3A1-4F96-9D83-EFFCDA9239ED}" destId="{32D0131B-7814-4D02-B720-4D0EA6D5438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3FBD09E-A7B5-4840-9EC8-837E92E1FDF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C827D46-0AA7-4C11-9347-7B2A9BADB361}">
      <dgm:prSet/>
      <dgm:spPr/>
      <dgm:t>
        <a:bodyPr/>
        <a:lstStyle/>
        <a:p>
          <a:r>
            <a:rPr lang="en-US"/>
            <a:t>• Healthy dietary choices can contribute to cardiovascular health and help lower the risk of another stroke.</a:t>
          </a:r>
        </a:p>
      </dgm:t>
    </dgm:pt>
    <dgm:pt modelId="{AE3FB805-3EB3-4C63-924B-427EA486D4E2}" type="parTrans" cxnId="{CF1A1723-1EF6-49EC-90EC-B3C5F28FC02C}">
      <dgm:prSet/>
      <dgm:spPr/>
      <dgm:t>
        <a:bodyPr/>
        <a:lstStyle/>
        <a:p>
          <a:endParaRPr lang="en-US"/>
        </a:p>
      </dgm:t>
    </dgm:pt>
    <dgm:pt modelId="{72CC4E8C-AA27-412C-93C3-5740727D5DD0}" type="sibTrans" cxnId="{CF1A1723-1EF6-49EC-90EC-B3C5F28FC02C}">
      <dgm:prSet/>
      <dgm:spPr/>
      <dgm:t>
        <a:bodyPr/>
        <a:lstStyle/>
        <a:p>
          <a:endParaRPr lang="en-US"/>
        </a:p>
      </dgm:t>
    </dgm:pt>
    <dgm:pt modelId="{5A5BC1E3-FA8E-4488-9E97-B7528EDAAA64}">
      <dgm:prSet/>
      <dgm:spPr/>
      <dgm:t>
        <a:bodyPr/>
        <a:lstStyle/>
        <a:p>
          <a:r>
            <a:rPr lang="en-US"/>
            <a:t>• Physical activity should be gradually incorporated in a way that is suitable for his abilities.</a:t>
          </a:r>
        </a:p>
      </dgm:t>
    </dgm:pt>
    <dgm:pt modelId="{561804E7-837E-4C61-9709-C5D99C047AED}" type="parTrans" cxnId="{0CD3048D-BF43-4221-9F55-AA381EFDCD25}">
      <dgm:prSet/>
      <dgm:spPr/>
      <dgm:t>
        <a:bodyPr/>
        <a:lstStyle/>
        <a:p>
          <a:endParaRPr lang="en-US"/>
        </a:p>
      </dgm:t>
    </dgm:pt>
    <dgm:pt modelId="{1C69F0D8-2774-4D25-A38A-13EF3FD99D42}" type="sibTrans" cxnId="{0CD3048D-BF43-4221-9F55-AA381EFDCD25}">
      <dgm:prSet/>
      <dgm:spPr/>
      <dgm:t>
        <a:bodyPr/>
        <a:lstStyle/>
        <a:p>
          <a:endParaRPr lang="en-US"/>
        </a:p>
      </dgm:t>
    </dgm:pt>
    <dgm:pt modelId="{C35E0B8D-8A0D-4C34-9DDC-6E5E8580E5FA}">
      <dgm:prSet/>
      <dgm:spPr/>
      <dgm:t>
        <a:bodyPr/>
        <a:lstStyle/>
        <a:p>
          <a:r>
            <a:rPr lang="en-US"/>
            <a:t>• Avoiding smoking and keeping alcohol consumption within recommended limits can reduce cardiovascular risk (British Heart Foundation, 2025; World Health Organization, 2025).</a:t>
          </a:r>
        </a:p>
      </dgm:t>
    </dgm:pt>
    <dgm:pt modelId="{3CEB9A45-A689-4690-AA41-A2137A1CC9A7}" type="parTrans" cxnId="{86E3204A-EF24-4867-827A-9C11F06A9054}">
      <dgm:prSet/>
      <dgm:spPr/>
      <dgm:t>
        <a:bodyPr/>
        <a:lstStyle/>
        <a:p>
          <a:endParaRPr lang="en-US"/>
        </a:p>
      </dgm:t>
    </dgm:pt>
    <dgm:pt modelId="{F20F8BF8-0152-4D44-A108-033096076CAA}" type="sibTrans" cxnId="{86E3204A-EF24-4867-827A-9C11F06A9054}">
      <dgm:prSet/>
      <dgm:spPr/>
      <dgm:t>
        <a:bodyPr/>
        <a:lstStyle/>
        <a:p>
          <a:endParaRPr lang="en-US"/>
        </a:p>
      </dgm:t>
    </dgm:pt>
    <dgm:pt modelId="{3CA99424-A5A3-47B1-8240-9D7894BCB3F8}" type="pres">
      <dgm:prSet presAssocID="{E3FBD09E-A7B5-4840-9EC8-837E92E1FDF0}" presName="linear" presStyleCnt="0">
        <dgm:presLayoutVars>
          <dgm:animLvl val="lvl"/>
          <dgm:resizeHandles val="exact"/>
        </dgm:presLayoutVars>
      </dgm:prSet>
      <dgm:spPr/>
    </dgm:pt>
    <dgm:pt modelId="{9B86D189-D35E-4CBF-8870-F7C762EAE1B8}" type="pres">
      <dgm:prSet presAssocID="{8C827D46-0AA7-4C11-9347-7B2A9BADB36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8749BC9-BE61-41D2-B1E0-C4B3FEE805C6}" type="pres">
      <dgm:prSet presAssocID="{72CC4E8C-AA27-412C-93C3-5740727D5DD0}" presName="spacer" presStyleCnt="0"/>
      <dgm:spPr/>
    </dgm:pt>
    <dgm:pt modelId="{6712EC85-8CB2-46A7-878C-241904253B92}" type="pres">
      <dgm:prSet presAssocID="{5A5BC1E3-FA8E-4488-9E97-B7528EDAAA6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3BA853-CD07-466E-AB46-44C2E6506344}" type="pres">
      <dgm:prSet presAssocID="{1C69F0D8-2774-4D25-A38A-13EF3FD99D42}" presName="spacer" presStyleCnt="0"/>
      <dgm:spPr/>
    </dgm:pt>
    <dgm:pt modelId="{18BC8F90-0960-4B5F-AD92-C3259A917711}" type="pres">
      <dgm:prSet presAssocID="{C35E0B8D-8A0D-4C34-9DDC-6E5E8580E5F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437FF1B-2E64-4C84-82C0-16807BD503DD}" type="presOf" srcId="{C35E0B8D-8A0D-4C34-9DDC-6E5E8580E5FA}" destId="{18BC8F90-0960-4B5F-AD92-C3259A917711}" srcOrd="0" destOrd="0" presId="urn:microsoft.com/office/officeart/2005/8/layout/vList2"/>
    <dgm:cxn modelId="{CF1A1723-1EF6-49EC-90EC-B3C5F28FC02C}" srcId="{E3FBD09E-A7B5-4840-9EC8-837E92E1FDF0}" destId="{8C827D46-0AA7-4C11-9347-7B2A9BADB361}" srcOrd="0" destOrd="0" parTransId="{AE3FB805-3EB3-4C63-924B-427EA486D4E2}" sibTransId="{72CC4E8C-AA27-412C-93C3-5740727D5DD0}"/>
    <dgm:cxn modelId="{DEA2362C-8A17-4A61-9F8A-496FA8C35999}" type="presOf" srcId="{8C827D46-0AA7-4C11-9347-7B2A9BADB361}" destId="{9B86D189-D35E-4CBF-8870-F7C762EAE1B8}" srcOrd="0" destOrd="0" presId="urn:microsoft.com/office/officeart/2005/8/layout/vList2"/>
    <dgm:cxn modelId="{86E3204A-EF24-4867-827A-9C11F06A9054}" srcId="{E3FBD09E-A7B5-4840-9EC8-837E92E1FDF0}" destId="{C35E0B8D-8A0D-4C34-9DDC-6E5E8580E5FA}" srcOrd="2" destOrd="0" parTransId="{3CEB9A45-A689-4690-AA41-A2137A1CC9A7}" sibTransId="{F20F8BF8-0152-4D44-A108-033096076CAA}"/>
    <dgm:cxn modelId="{0CD3048D-BF43-4221-9F55-AA381EFDCD25}" srcId="{E3FBD09E-A7B5-4840-9EC8-837E92E1FDF0}" destId="{5A5BC1E3-FA8E-4488-9E97-B7528EDAAA64}" srcOrd="1" destOrd="0" parTransId="{561804E7-837E-4C61-9709-C5D99C047AED}" sibTransId="{1C69F0D8-2774-4D25-A38A-13EF3FD99D42}"/>
    <dgm:cxn modelId="{BA15EAA1-E31D-457D-86D2-8B2602A4A3E6}" type="presOf" srcId="{E3FBD09E-A7B5-4840-9EC8-837E92E1FDF0}" destId="{3CA99424-A5A3-47B1-8240-9D7894BCB3F8}" srcOrd="0" destOrd="0" presId="urn:microsoft.com/office/officeart/2005/8/layout/vList2"/>
    <dgm:cxn modelId="{2B2B60DB-B22F-4ADD-9372-57A5C8A7054B}" type="presOf" srcId="{5A5BC1E3-FA8E-4488-9E97-B7528EDAAA64}" destId="{6712EC85-8CB2-46A7-878C-241904253B92}" srcOrd="0" destOrd="0" presId="urn:microsoft.com/office/officeart/2005/8/layout/vList2"/>
    <dgm:cxn modelId="{D7FD1950-BE41-451D-B3F5-3F8092EBFABD}" type="presParOf" srcId="{3CA99424-A5A3-47B1-8240-9D7894BCB3F8}" destId="{9B86D189-D35E-4CBF-8870-F7C762EAE1B8}" srcOrd="0" destOrd="0" presId="urn:microsoft.com/office/officeart/2005/8/layout/vList2"/>
    <dgm:cxn modelId="{36EDD01C-D2AC-44B7-AD20-50DC0D26D32D}" type="presParOf" srcId="{3CA99424-A5A3-47B1-8240-9D7894BCB3F8}" destId="{68749BC9-BE61-41D2-B1E0-C4B3FEE805C6}" srcOrd="1" destOrd="0" presId="urn:microsoft.com/office/officeart/2005/8/layout/vList2"/>
    <dgm:cxn modelId="{34E5AD61-AEDF-45C0-A32A-D7A64F1DF10F}" type="presParOf" srcId="{3CA99424-A5A3-47B1-8240-9D7894BCB3F8}" destId="{6712EC85-8CB2-46A7-878C-241904253B92}" srcOrd="2" destOrd="0" presId="urn:microsoft.com/office/officeart/2005/8/layout/vList2"/>
    <dgm:cxn modelId="{29F8DE8C-F0DB-4478-966D-8E4F4490FE6B}" type="presParOf" srcId="{3CA99424-A5A3-47B1-8240-9D7894BCB3F8}" destId="{2C3BA853-CD07-466E-AB46-44C2E6506344}" srcOrd="3" destOrd="0" presId="urn:microsoft.com/office/officeart/2005/8/layout/vList2"/>
    <dgm:cxn modelId="{EC2A33CA-6C1C-4D72-967E-F47628EF7AC4}" type="presParOf" srcId="{3CA99424-A5A3-47B1-8240-9D7894BCB3F8}" destId="{18BC8F90-0960-4B5F-AD92-C3259A91771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A7B3751-F5F2-473A-970E-1B853D810AC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EB43338-E292-4557-9E9E-8651822933D9}">
      <dgm:prSet/>
      <dgm:spPr/>
      <dgm:t>
        <a:bodyPr/>
        <a:lstStyle/>
        <a:p>
          <a:r>
            <a:rPr lang="en-US"/>
            <a:t>• Rehabilitation aims to help the person regain abilities and improve independence in everyday activities.</a:t>
          </a:r>
        </a:p>
      </dgm:t>
    </dgm:pt>
    <dgm:pt modelId="{BC657620-5A10-456C-904D-1BC19158E276}" type="parTrans" cxnId="{5F4A7F7E-F842-41B6-B6AF-963DCDDC9E18}">
      <dgm:prSet/>
      <dgm:spPr/>
      <dgm:t>
        <a:bodyPr/>
        <a:lstStyle/>
        <a:p>
          <a:endParaRPr lang="en-US"/>
        </a:p>
      </dgm:t>
    </dgm:pt>
    <dgm:pt modelId="{9CFD0997-F9E2-47DB-8AE4-9F2856F745BD}" type="sibTrans" cxnId="{5F4A7F7E-F842-41B6-B6AF-963DCDDC9E18}">
      <dgm:prSet/>
      <dgm:spPr/>
      <dgm:t>
        <a:bodyPr/>
        <a:lstStyle/>
        <a:p>
          <a:endParaRPr lang="en-US"/>
        </a:p>
      </dgm:t>
    </dgm:pt>
    <dgm:pt modelId="{47DD8C1A-B453-431E-83F5-DC0E1901C477}">
      <dgm:prSet/>
      <dgm:spPr/>
      <dgm:t>
        <a:bodyPr/>
        <a:lstStyle/>
        <a:p>
          <a:r>
            <a:rPr lang="en-US"/>
            <a:t>• Depending on individual needs, this may involve physiotherapy, occupational therapy and speech and language therapy.</a:t>
          </a:r>
        </a:p>
      </dgm:t>
    </dgm:pt>
    <dgm:pt modelId="{99653972-ACA9-421C-9FFE-3C0B2CE5870F}" type="parTrans" cxnId="{03AEB824-65CC-47A9-8678-F9B3B1D1955B}">
      <dgm:prSet/>
      <dgm:spPr/>
      <dgm:t>
        <a:bodyPr/>
        <a:lstStyle/>
        <a:p>
          <a:endParaRPr lang="en-US"/>
        </a:p>
      </dgm:t>
    </dgm:pt>
    <dgm:pt modelId="{A53F42B0-E494-408A-83FB-6081A531591A}" type="sibTrans" cxnId="{03AEB824-65CC-47A9-8678-F9B3B1D1955B}">
      <dgm:prSet/>
      <dgm:spPr/>
      <dgm:t>
        <a:bodyPr/>
        <a:lstStyle/>
        <a:p>
          <a:endParaRPr lang="en-US"/>
        </a:p>
      </dgm:t>
    </dgm:pt>
    <dgm:pt modelId="{51267463-0A5F-45BF-AC53-FC0AE0BB867E}">
      <dgm:prSet/>
      <dgm:spPr/>
      <dgm:t>
        <a:bodyPr/>
        <a:lstStyle/>
        <a:p>
          <a:r>
            <a:rPr lang="en-US"/>
            <a:t>• Rehabilitation objectives should reflect the individual and be evaluated regularly (National Clinical Guideline for Stroke, 2023; NICE, 2023).</a:t>
          </a:r>
        </a:p>
      </dgm:t>
    </dgm:pt>
    <dgm:pt modelId="{E1D6A2B7-87FB-4928-9979-F5FB32F26A66}" type="parTrans" cxnId="{925DD98D-EF8E-43B8-B770-291DD0EC0F90}">
      <dgm:prSet/>
      <dgm:spPr/>
      <dgm:t>
        <a:bodyPr/>
        <a:lstStyle/>
        <a:p>
          <a:endParaRPr lang="en-US"/>
        </a:p>
      </dgm:t>
    </dgm:pt>
    <dgm:pt modelId="{EA736BD6-0D35-4411-9FD7-120B371B1C79}" type="sibTrans" cxnId="{925DD98D-EF8E-43B8-B770-291DD0EC0F90}">
      <dgm:prSet/>
      <dgm:spPr/>
      <dgm:t>
        <a:bodyPr/>
        <a:lstStyle/>
        <a:p>
          <a:endParaRPr lang="en-US"/>
        </a:p>
      </dgm:t>
    </dgm:pt>
    <dgm:pt modelId="{A230BBE5-9919-41F7-8562-2EEC6DD389DB}" type="pres">
      <dgm:prSet presAssocID="{5A7B3751-F5F2-473A-970E-1B853D810AC5}" presName="vert0" presStyleCnt="0">
        <dgm:presLayoutVars>
          <dgm:dir/>
          <dgm:animOne val="branch"/>
          <dgm:animLvl val="lvl"/>
        </dgm:presLayoutVars>
      </dgm:prSet>
      <dgm:spPr/>
    </dgm:pt>
    <dgm:pt modelId="{F5CFD33A-0EEE-4930-BA26-ECFD4CD3B018}" type="pres">
      <dgm:prSet presAssocID="{2EB43338-E292-4557-9E9E-8651822933D9}" presName="thickLine" presStyleLbl="alignNode1" presStyleIdx="0" presStyleCnt="3"/>
      <dgm:spPr/>
    </dgm:pt>
    <dgm:pt modelId="{7F8681E4-132C-4112-B0B0-5544360450A6}" type="pres">
      <dgm:prSet presAssocID="{2EB43338-E292-4557-9E9E-8651822933D9}" presName="horz1" presStyleCnt="0"/>
      <dgm:spPr/>
    </dgm:pt>
    <dgm:pt modelId="{557045E0-BAAA-4DA9-9963-3097A7D2F854}" type="pres">
      <dgm:prSet presAssocID="{2EB43338-E292-4557-9E9E-8651822933D9}" presName="tx1" presStyleLbl="revTx" presStyleIdx="0" presStyleCnt="3"/>
      <dgm:spPr/>
    </dgm:pt>
    <dgm:pt modelId="{22951302-CF7D-42C6-BCDD-E3ED2E537B8F}" type="pres">
      <dgm:prSet presAssocID="{2EB43338-E292-4557-9E9E-8651822933D9}" presName="vert1" presStyleCnt="0"/>
      <dgm:spPr/>
    </dgm:pt>
    <dgm:pt modelId="{8CCEFF81-D77E-481B-979B-3ADFAE74D222}" type="pres">
      <dgm:prSet presAssocID="{47DD8C1A-B453-431E-83F5-DC0E1901C477}" presName="thickLine" presStyleLbl="alignNode1" presStyleIdx="1" presStyleCnt="3"/>
      <dgm:spPr/>
    </dgm:pt>
    <dgm:pt modelId="{FED3B9C2-EF5C-4FDE-9BE2-8A2C12AC674E}" type="pres">
      <dgm:prSet presAssocID="{47DD8C1A-B453-431E-83F5-DC0E1901C477}" presName="horz1" presStyleCnt="0"/>
      <dgm:spPr/>
    </dgm:pt>
    <dgm:pt modelId="{DF810034-3A01-4E79-878D-1186C108DA59}" type="pres">
      <dgm:prSet presAssocID="{47DD8C1A-B453-431E-83F5-DC0E1901C477}" presName="tx1" presStyleLbl="revTx" presStyleIdx="1" presStyleCnt="3"/>
      <dgm:spPr/>
    </dgm:pt>
    <dgm:pt modelId="{FF1ED322-EBDD-4093-83F4-50807E4A9545}" type="pres">
      <dgm:prSet presAssocID="{47DD8C1A-B453-431E-83F5-DC0E1901C477}" presName="vert1" presStyleCnt="0"/>
      <dgm:spPr/>
    </dgm:pt>
    <dgm:pt modelId="{2E6B1121-9520-47B2-8A5E-80B875AFE253}" type="pres">
      <dgm:prSet presAssocID="{51267463-0A5F-45BF-AC53-FC0AE0BB867E}" presName="thickLine" presStyleLbl="alignNode1" presStyleIdx="2" presStyleCnt="3"/>
      <dgm:spPr/>
    </dgm:pt>
    <dgm:pt modelId="{DC27D0EA-C93C-4D68-9E55-A6D0E206912E}" type="pres">
      <dgm:prSet presAssocID="{51267463-0A5F-45BF-AC53-FC0AE0BB867E}" presName="horz1" presStyleCnt="0"/>
      <dgm:spPr/>
    </dgm:pt>
    <dgm:pt modelId="{22518C92-AB80-47DA-AE05-0E98E68E8090}" type="pres">
      <dgm:prSet presAssocID="{51267463-0A5F-45BF-AC53-FC0AE0BB867E}" presName="tx1" presStyleLbl="revTx" presStyleIdx="2" presStyleCnt="3"/>
      <dgm:spPr/>
    </dgm:pt>
    <dgm:pt modelId="{EB13CF25-068E-465E-87FD-E5E58D13F8FD}" type="pres">
      <dgm:prSet presAssocID="{51267463-0A5F-45BF-AC53-FC0AE0BB867E}" presName="vert1" presStyleCnt="0"/>
      <dgm:spPr/>
    </dgm:pt>
  </dgm:ptLst>
  <dgm:cxnLst>
    <dgm:cxn modelId="{9B1E380C-9EC0-4807-A04E-4697223BA6AD}" type="presOf" srcId="{51267463-0A5F-45BF-AC53-FC0AE0BB867E}" destId="{22518C92-AB80-47DA-AE05-0E98E68E8090}" srcOrd="0" destOrd="0" presId="urn:microsoft.com/office/officeart/2008/layout/LinedList"/>
    <dgm:cxn modelId="{E432BE1A-DC57-4B1E-910A-DD2DF2223848}" type="presOf" srcId="{5A7B3751-F5F2-473A-970E-1B853D810AC5}" destId="{A230BBE5-9919-41F7-8562-2EEC6DD389DB}" srcOrd="0" destOrd="0" presId="urn:microsoft.com/office/officeart/2008/layout/LinedList"/>
    <dgm:cxn modelId="{03AEB824-65CC-47A9-8678-F9B3B1D1955B}" srcId="{5A7B3751-F5F2-473A-970E-1B853D810AC5}" destId="{47DD8C1A-B453-431E-83F5-DC0E1901C477}" srcOrd="1" destOrd="0" parTransId="{99653972-ACA9-421C-9FFE-3C0B2CE5870F}" sibTransId="{A53F42B0-E494-408A-83FB-6081A531591A}"/>
    <dgm:cxn modelId="{5F4A7F7E-F842-41B6-B6AF-963DCDDC9E18}" srcId="{5A7B3751-F5F2-473A-970E-1B853D810AC5}" destId="{2EB43338-E292-4557-9E9E-8651822933D9}" srcOrd="0" destOrd="0" parTransId="{BC657620-5A10-456C-904D-1BC19158E276}" sibTransId="{9CFD0997-F9E2-47DB-8AE4-9F2856F745BD}"/>
    <dgm:cxn modelId="{925DD98D-EF8E-43B8-B770-291DD0EC0F90}" srcId="{5A7B3751-F5F2-473A-970E-1B853D810AC5}" destId="{51267463-0A5F-45BF-AC53-FC0AE0BB867E}" srcOrd="2" destOrd="0" parTransId="{E1D6A2B7-87FB-4928-9979-F5FB32F26A66}" sibTransId="{EA736BD6-0D35-4411-9FD7-120B371B1C79}"/>
    <dgm:cxn modelId="{97D62997-7D86-47C2-A24C-CCF9AAF58616}" type="presOf" srcId="{2EB43338-E292-4557-9E9E-8651822933D9}" destId="{557045E0-BAAA-4DA9-9963-3097A7D2F854}" srcOrd="0" destOrd="0" presId="urn:microsoft.com/office/officeart/2008/layout/LinedList"/>
    <dgm:cxn modelId="{CACC0DF3-E19B-48AF-8A3A-D5B102595B94}" type="presOf" srcId="{47DD8C1A-B453-431E-83F5-DC0E1901C477}" destId="{DF810034-3A01-4E79-878D-1186C108DA59}" srcOrd="0" destOrd="0" presId="urn:microsoft.com/office/officeart/2008/layout/LinedList"/>
    <dgm:cxn modelId="{91BDA905-A4F5-4CBB-BB70-666B57FEB6CD}" type="presParOf" srcId="{A230BBE5-9919-41F7-8562-2EEC6DD389DB}" destId="{F5CFD33A-0EEE-4930-BA26-ECFD4CD3B018}" srcOrd="0" destOrd="0" presId="urn:microsoft.com/office/officeart/2008/layout/LinedList"/>
    <dgm:cxn modelId="{E2F91815-DF70-4647-B849-7F15CE8A69FC}" type="presParOf" srcId="{A230BBE5-9919-41F7-8562-2EEC6DD389DB}" destId="{7F8681E4-132C-4112-B0B0-5544360450A6}" srcOrd="1" destOrd="0" presId="urn:microsoft.com/office/officeart/2008/layout/LinedList"/>
    <dgm:cxn modelId="{C036A522-ADB1-4E23-B3C9-34B24F39CF53}" type="presParOf" srcId="{7F8681E4-132C-4112-B0B0-5544360450A6}" destId="{557045E0-BAAA-4DA9-9963-3097A7D2F854}" srcOrd="0" destOrd="0" presId="urn:microsoft.com/office/officeart/2008/layout/LinedList"/>
    <dgm:cxn modelId="{498389A2-E603-4376-9021-BDE54AEE4E70}" type="presParOf" srcId="{7F8681E4-132C-4112-B0B0-5544360450A6}" destId="{22951302-CF7D-42C6-BCDD-E3ED2E537B8F}" srcOrd="1" destOrd="0" presId="urn:microsoft.com/office/officeart/2008/layout/LinedList"/>
    <dgm:cxn modelId="{7AED8494-9403-4FD8-8E67-B2F85BC7CCE1}" type="presParOf" srcId="{A230BBE5-9919-41F7-8562-2EEC6DD389DB}" destId="{8CCEFF81-D77E-481B-979B-3ADFAE74D222}" srcOrd="2" destOrd="0" presId="urn:microsoft.com/office/officeart/2008/layout/LinedList"/>
    <dgm:cxn modelId="{BADC868E-88C3-4F76-95C1-18B4B1F6EFBE}" type="presParOf" srcId="{A230BBE5-9919-41F7-8562-2EEC6DD389DB}" destId="{FED3B9C2-EF5C-4FDE-9BE2-8A2C12AC674E}" srcOrd="3" destOrd="0" presId="urn:microsoft.com/office/officeart/2008/layout/LinedList"/>
    <dgm:cxn modelId="{D9951B89-914F-494A-80C1-23269E0A003F}" type="presParOf" srcId="{FED3B9C2-EF5C-4FDE-9BE2-8A2C12AC674E}" destId="{DF810034-3A01-4E79-878D-1186C108DA59}" srcOrd="0" destOrd="0" presId="urn:microsoft.com/office/officeart/2008/layout/LinedList"/>
    <dgm:cxn modelId="{E4D6F93D-152C-4C0B-90BF-C1A46E11E21F}" type="presParOf" srcId="{FED3B9C2-EF5C-4FDE-9BE2-8A2C12AC674E}" destId="{FF1ED322-EBDD-4093-83F4-50807E4A9545}" srcOrd="1" destOrd="0" presId="urn:microsoft.com/office/officeart/2008/layout/LinedList"/>
    <dgm:cxn modelId="{40AFEAEE-AA16-44B0-A15D-960FC222303A}" type="presParOf" srcId="{A230BBE5-9919-41F7-8562-2EEC6DD389DB}" destId="{2E6B1121-9520-47B2-8A5E-80B875AFE253}" srcOrd="4" destOrd="0" presId="urn:microsoft.com/office/officeart/2008/layout/LinedList"/>
    <dgm:cxn modelId="{2F9F3E94-3AE4-46E3-8283-D060150BC568}" type="presParOf" srcId="{A230BBE5-9919-41F7-8562-2EEC6DD389DB}" destId="{DC27D0EA-C93C-4D68-9E55-A6D0E206912E}" srcOrd="5" destOrd="0" presId="urn:microsoft.com/office/officeart/2008/layout/LinedList"/>
    <dgm:cxn modelId="{B53F265C-4647-4274-A805-C053FB895761}" type="presParOf" srcId="{DC27D0EA-C93C-4D68-9E55-A6D0E206912E}" destId="{22518C92-AB80-47DA-AE05-0E98E68E8090}" srcOrd="0" destOrd="0" presId="urn:microsoft.com/office/officeart/2008/layout/LinedList"/>
    <dgm:cxn modelId="{BECC89A9-9ECF-4008-8A4D-ACFECC2DCF5D}" type="presParOf" srcId="{DC27D0EA-C93C-4D68-9E55-A6D0E206912E}" destId="{EB13CF25-068E-465E-87FD-E5E58D13F8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1672387-44A0-46D8-AF73-0D8AC0696E7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235481-F801-4146-8A66-214EC0788FFE}">
      <dgm:prSet/>
      <dgm:spPr/>
      <dgm:t>
        <a:bodyPr/>
        <a:lstStyle/>
        <a:p>
          <a:r>
            <a:rPr lang="en-US"/>
            <a:t>• Following discharge, care may continue through community services, primary care and specialist professionals.</a:t>
          </a:r>
        </a:p>
      </dgm:t>
    </dgm:pt>
    <dgm:pt modelId="{789E6E85-5B0C-45DA-AF0B-48873BCFEB19}" type="parTrans" cxnId="{BFA2B6CF-ED84-4941-B64B-946EF59122F2}">
      <dgm:prSet/>
      <dgm:spPr/>
      <dgm:t>
        <a:bodyPr/>
        <a:lstStyle/>
        <a:p>
          <a:endParaRPr lang="en-US"/>
        </a:p>
      </dgm:t>
    </dgm:pt>
    <dgm:pt modelId="{FB947B7E-D794-48DA-BC4B-9F8F32F240B5}" type="sibTrans" cxnId="{BFA2B6CF-ED84-4941-B64B-946EF59122F2}">
      <dgm:prSet/>
      <dgm:spPr/>
      <dgm:t>
        <a:bodyPr/>
        <a:lstStyle/>
        <a:p>
          <a:endParaRPr lang="en-US"/>
        </a:p>
      </dgm:t>
    </dgm:pt>
    <dgm:pt modelId="{5ABAEB00-CDBC-4AB1-B1F9-CBC2C59775A5}">
      <dgm:prSet/>
      <dgm:spPr/>
      <dgm:t>
        <a:bodyPr/>
        <a:lstStyle/>
        <a:p>
          <a:r>
            <a:rPr lang="en-US"/>
            <a:t>• Collaboration between different professionals helps coordinate rehabilitation, treatment and wider support.</a:t>
          </a:r>
        </a:p>
      </dgm:t>
    </dgm:pt>
    <dgm:pt modelId="{85DD19EF-CF64-4450-8144-0B8FC9EB7B4C}" type="parTrans" cxnId="{D90FD8B6-C8AD-4EBB-A7D0-0681E3F96CE2}">
      <dgm:prSet/>
      <dgm:spPr/>
      <dgm:t>
        <a:bodyPr/>
        <a:lstStyle/>
        <a:p>
          <a:endParaRPr lang="en-US"/>
        </a:p>
      </dgm:t>
    </dgm:pt>
    <dgm:pt modelId="{69F05F7D-74E2-4088-AAAF-F2BA974045C2}" type="sibTrans" cxnId="{D90FD8B6-C8AD-4EBB-A7D0-0681E3F96CE2}">
      <dgm:prSet/>
      <dgm:spPr/>
      <dgm:t>
        <a:bodyPr/>
        <a:lstStyle/>
        <a:p>
          <a:endParaRPr lang="en-US"/>
        </a:p>
      </dgm:t>
    </dgm:pt>
    <dgm:pt modelId="{8491FB37-59E7-4FE1-B1B3-5A941A7F26D4}">
      <dgm:prSet/>
      <dgm:spPr/>
      <dgm:t>
        <a:bodyPr/>
        <a:lstStyle/>
        <a:p>
          <a:r>
            <a:rPr lang="en-US"/>
            <a:t>• Appropriate communication and information sharing help maintain continuity between services (NHS England, 2022; World Health Organization, 2024).</a:t>
          </a:r>
        </a:p>
      </dgm:t>
    </dgm:pt>
    <dgm:pt modelId="{2B389200-178C-43BD-A255-92F6A31B5305}" type="parTrans" cxnId="{2B6B234F-86F9-49C6-8621-3166054200C0}">
      <dgm:prSet/>
      <dgm:spPr/>
      <dgm:t>
        <a:bodyPr/>
        <a:lstStyle/>
        <a:p>
          <a:endParaRPr lang="en-US"/>
        </a:p>
      </dgm:t>
    </dgm:pt>
    <dgm:pt modelId="{7CA9024F-DB83-4519-9D79-AC499350C503}" type="sibTrans" cxnId="{2B6B234F-86F9-49C6-8621-3166054200C0}">
      <dgm:prSet/>
      <dgm:spPr/>
      <dgm:t>
        <a:bodyPr/>
        <a:lstStyle/>
        <a:p>
          <a:endParaRPr lang="en-US"/>
        </a:p>
      </dgm:t>
    </dgm:pt>
    <dgm:pt modelId="{36E2C7A6-871F-45F8-91F5-9CFC80D14F65}">
      <dgm:prSet/>
      <dgm:spPr/>
      <dgm:t>
        <a:bodyPr/>
        <a:lstStyle/>
        <a:p>
          <a:r>
            <a:rPr lang="en-US"/>
            <a:t>• John should be treated with dignity while his preferences, choices and independence are respected.</a:t>
          </a:r>
        </a:p>
      </dgm:t>
    </dgm:pt>
    <dgm:pt modelId="{FAA03195-4DB7-40C7-84DF-3DB66F936F81}" type="parTrans" cxnId="{F1835A2A-E2C0-4512-9688-6309F746C297}">
      <dgm:prSet/>
      <dgm:spPr/>
      <dgm:t>
        <a:bodyPr/>
        <a:lstStyle/>
        <a:p>
          <a:endParaRPr lang="en-US"/>
        </a:p>
      </dgm:t>
    </dgm:pt>
    <dgm:pt modelId="{E932D19C-F46E-49AB-A1C7-CF1157832D55}" type="sibTrans" cxnId="{F1835A2A-E2C0-4512-9688-6309F746C297}">
      <dgm:prSet/>
      <dgm:spPr/>
      <dgm:t>
        <a:bodyPr/>
        <a:lstStyle/>
        <a:p>
          <a:endParaRPr lang="en-US"/>
        </a:p>
      </dgm:t>
    </dgm:pt>
    <dgm:pt modelId="{E39CB8A3-EB98-47D6-AD42-2C3EAE692158}">
      <dgm:prSet/>
      <dgm:spPr/>
      <dgm:t>
        <a:bodyPr/>
        <a:lstStyle/>
        <a:p>
          <a:r>
            <a:rPr lang="en-US"/>
            <a:t>• His ability to make particular decisions should be considered when planning treatment and care.</a:t>
          </a:r>
        </a:p>
      </dgm:t>
    </dgm:pt>
    <dgm:pt modelId="{89C5F823-6514-4159-BF8D-39CA80657C52}" type="parTrans" cxnId="{C937A77A-147C-43CF-954C-29942943993C}">
      <dgm:prSet/>
      <dgm:spPr/>
      <dgm:t>
        <a:bodyPr/>
        <a:lstStyle/>
        <a:p>
          <a:endParaRPr lang="en-US"/>
        </a:p>
      </dgm:t>
    </dgm:pt>
    <dgm:pt modelId="{28A390C2-CA18-4DD4-BB96-68FB85793B2E}" type="sibTrans" cxnId="{C937A77A-147C-43CF-954C-29942943993C}">
      <dgm:prSet/>
      <dgm:spPr/>
      <dgm:t>
        <a:bodyPr/>
        <a:lstStyle/>
        <a:p>
          <a:endParaRPr lang="en-US"/>
        </a:p>
      </dgm:t>
    </dgm:pt>
    <dgm:pt modelId="{B14C3E1C-A988-48B8-843E-14544A83C02A}">
      <dgm:prSet/>
      <dgm:spPr/>
      <dgm:t>
        <a:bodyPr/>
        <a:lstStyle/>
        <a:p>
          <a:r>
            <a:rPr lang="en-US"/>
            <a:t>• Personal information should remain confidential and only be shared when appropriate (Mental Capacity Act, 2005; Data Protection Act, 2018).</a:t>
          </a:r>
        </a:p>
      </dgm:t>
    </dgm:pt>
    <dgm:pt modelId="{A9BC02A3-F958-4F64-9921-AA7FBE4CEB24}" type="parTrans" cxnId="{FAEA83AA-3717-45CB-A6EE-37B8E71BAE2E}">
      <dgm:prSet/>
      <dgm:spPr/>
      <dgm:t>
        <a:bodyPr/>
        <a:lstStyle/>
        <a:p>
          <a:endParaRPr lang="en-US"/>
        </a:p>
      </dgm:t>
    </dgm:pt>
    <dgm:pt modelId="{7DAD8312-A9E6-4D65-91A2-13F41B4835B1}" type="sibTrans" cxnId="{FAEA83AA-3717-45CB-A6EE-37B8E71BAE2E}">
      <dgm:prSet/>
      <dgm:spPr/>
      <dgm:t>
        <a:bodyPr/>
        <a:lstStyle/>
        <a:p>
          <a:endParaRPr lang="en-US"/>
        </a:p>
      </dgm:t>
    </dgm:pt>
    <dgm:pt modelId="{2125AD58-C191-4E47-8A28-A7F790F780E1}" type="pres">
      <dgm:prSet presAssocID="{31672387-44A0-46D8-AF73-0D8AC0696E74}" presName="linear" presStyleCnt="0">
        <dgm:presLayoutVars>
          <dgm:animLvl val="lvl"/>
          <dgm:resizeHandles val="exact"/>
        </dgm:presLayoutVars>
      </dgm:prSet>
      <dgm:spPr/>
    </dgm:pt>
    <dgm:pt modelId="{71A96A4B-389D-460E-8BC2-2617775C676C}" type="pres">
      <dgm:prSet presAssocID="{61235481-F801-4146-8A66-214EC0788FF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73F307A-B521-4585-9551-4BF55E27D3A7}" type="pres">
      <dgm:prSet presAssocID="{FB947B7E-D794-48DA-BC4B-9F8F32F240B5}" presName="spacer" presStyleCnt="0"/>
      <dgm:spPr/>
    </dgm:pt>
    <dgm:pt modelId="{ED28ED84-819C-4865-8395-FD94F6FA8BD6}" type="pres">
      <dgm:prSet presAssocID="{5ABAEB00-CDBC-4AB1-B1F9-CBC2C59775A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F38DB02-810B-4891-98A1-F754521FFC44}" type="pres">
      <dgm:prSet presAssocID="{69F05F7D-74E2-4088-AAAF-F2BA974045C2}" presName="spacer" presStyleCnt="0"/>
      <dgm:spPr/>
    </dgm:pt>
    <dgm:pt modelId="{B338F703-167B-4EC0-B7A9-530D8D316A1C}" type="pres">
      <dgm:prSet presAssocID="{8491FB37-59E7-4FE1-B1B3-5A941A7F26D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641C764-D75D-4258-AEA3-61D6A7652CBA}" type="pres">
      <dgm:prSet presAssocID="{7CA9024F-DB83-4519-9D79-AC499350C503}" presName="spacer" presStyleCnt="0"/>
      <dgm:spPr/>
    </dgm:pt>
    <dgm:pt modelId="{7D10597B-6A05-4B53-8BC8-31ECE6D12AC0}" type="pres">
      <dgm:prSet presAssocID="{36E2C7A6-871F-45F8-91F5-9CFC80D14F6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BD46BCA-679C-4203-9CFB-7D7AFD1A89E2}" type="pres">
      <dgm:prSet presAssocID="{E932D19C-F46E-49AB-A1C7-CF1157832D55}" presName="spacer" presStyleCnt="0"/>
      <dgm:spPr/>
    </dgm:pt>
    <dgm:pt modelId="{F3EDDF09-4796-49D7-B180-4032DD8271FA}" type="pres">
      <dgm:prSet presAssocID="{E39CB8A3-EB98-47D6-AD42-2C3EAE69215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4307E85-1C20-4B4B-B7A9-F56674C3929A}" type="pres">
      <dgm:prSet presAssocID="{28A390C2-CA18-4DD4-BB96-68FB85793B2E}" presName="spacer" presStyleCnt="0"/>
      <dgm:spPr/>
    </dgm:pt>
    <dgm:pt modelId="{38FC00D4-9083-4C3B-8E5F-B74824CE59A3}" type="pres">
      <dgm:prSet presAssocID="{B14C3E1C-A988-48B8-843E-14544A83C02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CD99326-597D-4130-80B2-C657F2C54A52}" type="presOf" srcId="{8491FB37-59E7-4FE1-B1B3-5A941A7F26D4}" destId="{B338F703-167B-4EC0-B7A9-530D8D316A1C}" srcOrd="0" destOrd="0" presId="urn:microsoft.com/office/officeart/2005/8/layout/vList2"/>
    <dgm:cxn modelId="{F1835A2A-E2C0-4512-9688-6309F746C297}" srcId="{31672387-44A0-46D8-AF73-0D8AC0696E74}" destId="{36E2C7A6-871F-45F8-91F5-9CFC80D14F65}" srcOrd="3" destOrd="0" parTransId="{FAA03195-4DB7-40C7-84DF-3DB66F936F81}" sibTransId="{E932D19C-F46E-49AB-A1C7-CF1157832D55}"/>
    <dgm:cxn modelId="{138B3264-CC89-4087-B872-BCDCF62340AA}" type="presOf" srcId="{B14C3E1C-A988-48B8-843E-14544A83C02A}" destId="{38FC00D4-9083-4C3B-8E5F-B74824CE59A3}" srcOrd="0" destOrd="0" presId="urn:microsoft.com/office/officeart/2005/8/layout/vList2"/>
    <dgm:cxn modelId="{2B6B234F-86F9-49C6-8621-3166054200C0}" srcId="{31672387-44A0-46D8-AF73-0D8AC0696E74}" destId="{8491FB37-59E7-4FE1-B1B3-5A941A7F26D4}" srcOrd="2" destOrd="0" parTransId="{2B389200-178C-43BD-A255-92F6A31B5305}" sibTransId="{7CA9024F-DB83-4519-9D79-AC499350C503}"/>
    <dgm:cxn modelId="{C937A77A-147C-43CF-954C-29942943993C}" srcId="{31672387-44A0-46D8-AF73-0D8AC0696E74}" destId="{E39CB8A3-EB98-47D6-AD42-2C3EAE692158}" srcOrd="4" destOrd="0" parTransId="{89C5F823-6514-4159-BF8D-39CA80657C52}" sibTransId="{28A390C2-CA18-4DD4-BB96-68FB85793B2E}"/>
    <dgm:cxn modelId="{91D2D2A1-A405-4514-A60C-6A648C33EC82}" type="presOf" srcId="{E39CB8A3-EB98-47D6-AD42-2C3EAE692158}" destId="{F3EDDF09-4796-49D7-B180-4032DD8271FA}" srcOrd="0" destOrd="0" presId="urn:microsoft.com/office/officeart/2005/8/layout/vList2"/>
    <dgm:cxn modelId="{FAEA83AA-3717-45CB-A6EE-37B8E71BAE2E}" srcId="{31672387-44A0-46D8-AF73-0D8AC0696E74}" destId="{B14C3E1C-A988-48B8-843E-14544A83C02A}" srcOrd="5" destOrd="0" parTransId="{A9BC02A3-F958-4F64-9921-AA7FBE4CEB24}" sibTransId="{7DAD8312-A9E6-4D65-91A2-13F41B4835B1}"/>
    <dgm:cxn modelId="{697DE5B1-A498-46D5-ACAB-A9BA408100B7}" type="presOf" srcId="{5ABAEB00-CDBC-4AB1-B1F9-CBC2C59775A5}" destId="{ED28ED84-819C-4865-8395-FD94F6FA8BD6}" srcOrd="0" destOrd="0" presId="urn:microsoft.com/office/officeart/2005/8/layout/vList2"/>
    <dgm:cxn modelId="{D90FD8B6-C8AD-4EBB-A7D0-0681E3F96CE2}" srcId="{31672387-44A0-46D8-AF73-0D8AC0696E74}" destId="{5ABAEB00-CDBC-4AB1-B1F9-CBC2C59775A5}" srcOrd="1" destOrd="0" parTransId="{85DD19EF-CF64-4450-8144-0B8FC9EB7B4C}" sibTransId="{69F05F7D-74E2-4088-AAAF-F2BA974045C2}"/>
    <dgm:cxn modelId="{F11FECB8-5514-41EA-9F03-66AEF026A118}" type="presOf" srcId="{61235481-F801-4146-8A66-214EC0788FFE}" destId="{71A96A4B-389D-460E-8BC2-2617775C676C}" srcOrd="0" destOrd="0" presId="urn:microsoft.com/office/officeart/2005/8/layout/vList2"/>
    <dgm:cxn modelId="{BFA2B6CF-ED84-4941-B64B-946EF59122F2}" srcId="{31672387-44A0-46D8-AF73-0D8AC0696E74}" destId="{61235481-F801-4146-8A66-214EC0788FFE}" srcOrd="0" destOrd="0" parTransId="{789E6E85-5B0C-45DA-AF0B-48873BCFEB19}" sibTransId="{FB947B7E-D794-48DA-BC4B-9F8F32F240B5}"/>
    <dgm:cxn modelId="{E34288D9-5FC9-4171-9AFF-B6642741A564}" type="presOf" srcId="{31672387-44A0-46D8-AF73-0D8AC0696E74}" destId="{2125AD58-C191-4E47-8A28-A7F790F780E1}" srcOrd="0" destOrd="0" presId="urn:microsoft.com/office/officeart/2005/8/layout/vList2"/>
    <dgm:cxn modelId="{D62A62E0-D756-452F-938C-1F99B3F7314C}" type="presOf" srcId="{36E2C7A6-871F-45F8-91F5-9CFC80D14F65}" destId="{7D10597B-6A05-4B53-8BC8-31ECE6D12AC0}" srcOrd="0" destOrd="0" presId="urn:microsoft.com/office/officeart/2005/8/layout/vList2"/>
    <dgm:cxn modelId="{48D79E16-8865-4F46-9328-7EDA18CE6717}" type="presParOf" srcId="{2125AD58-C191-4E47-8A28-A7F790F780E1}" destId="{71A96A4B-389D-460E-8BC2-2617775C676C}" srcOrd="0" destOrd="0" presId="urn:microsoft.com/office/officeart/2005/8/layout/vList2"/>
    <dgm:cxn modelId="{0816F34A-4398-4076-BB58-C6BDA37C66E1}" type="presParOf" srcId="{2125AD58-C191-4E47-8A28-A7F790F780E1}" destId="{473F307A-B521-4585-9551-4BF55E27D3A7}" srcOrd="1" destOrd="0" presId="urn:microsoft.com/office/officeart/2005/8/layout/vList2"/>
    <dgm:cxn modelId="{62C2CC1A-33AE-4DB6-8593-2B6F3C168B96}" type="presParOf" srcId="{2125AD58-C191-4E47-8A28-A7F790F780E1}" destId="{ED28ED84-819C-4865-8395-FD94F6FA8BD6}" srcOrd="2" destOrd="0" presId="urn:microsoft.com/office/officeart/2005/8/layout/vList2"/>
    <dgm:cxn modelId="{AA2FFE1E-A4F7-46F8-A37B-DCB12F9D3CB7}" type="presParOf" srcId="{2125AD58-C191-4E47-8A28-A7F790F780E1}" destId="{5F38DB02-810B-4891-98A1-F754521FFC44}" srcOrd="3" destOrd="0" presId="urn:microsoft.com/office/officeart/2005/8/layout/vList2"/>
    <dgm:cxn modelId="{116710C9-AFB3-4F07-8B23-62E5D5295596}" type="presParOf" srcId="{2125AD58-C191-4E47-8A28-A7F790F780E1}" destId="{B338F703-167B-4EC0-B7A9-530D8D316A1C}" srcOrd="4" destOrd="0" presId="urn:microsoft.com/office/officeart/2005/8/layout/vList2"/>
    <dgm:cxn modelId="{ECD69ACD-FF31-448A-9743-C2173EADCEBB}" type="presParOf" srcId="{2125AD58-C191-4E47-8A28-A7F790F780E1}" destId="{3641C764-D75D-4258-AEA3-61D6A7652CBA}" srcOrd="5" destOrd="0" presId="urn:microsoft.com/office/officeart/2005/8/layout/vList2"/>
    <dgm:cxn modelId="{D394A9D6-85A6-4796-84FE-24B8A062C9D1}" type="presParOf" srcId="{2125AD58-C191-4E47-8A28-A7F790F780E1}" destId="{7D10597B-6A05-4B53-8BC8-31ECE6D12AC0}" srcOrd="6" destOrd="0" presId="urn:microsoft.com/office/officeart/2005/8/layout/vList2"/>
    <dgm:cxn modelId="{4CA273CD-C61B-45B6-9DF1-0223A3A11C86}" type="presParOf" srcId="{2125AD58-C191-4E47-8A28-A7F790F780E1}" destId="{2BD46BCA-679C-4203-9CFB-7D7AFD1A89E2}" srcOrd="7" destOrd="0" presId="urn:microsoft.com/office/officeart/2005/8/layout/vList2"/>
    <dgm:cxn modelId="{9CE24EB3-E8C5-4E11-BF95-E1EA2A9AA404}" type="presParOf" srcId="{2125AD58-C191-4E47-8A28-A7F790F780E1}" destId="{F3EDDF09-4796-49D7-B180-4032DD8271FA}" srcOrd="8" destOrd="0" presId="urn:microsoft.com/office/officeart/2005/8/layout/vList2"/>
    <dgm:cxn modelId="{8556AE9D-82C3-4217-BA92-67A9CDA51DED}" type="presParOf" srcId="{2125AD58-C191-4E47-8A28-A7F790F780E1}" destId="{54307E85-1C20-4B4B-B7A9-F56674C3929A}" srcOrd="9" destOrd="0" presId="urn:microsoft.com/office/officeart/2005/8/layout/vList2"/>
    <dgm:cxn modelId="{D16045FC-B5CA-4E68-87C5-D27E31EFC9F5}" type="presParOf" srcId="{2125AD58-C191-4E47-8A28-A7F790F780E1}" destId="{38FC00D4-9083-4C3B-8E5F-B74824CE59A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3EA981-F13A-4E17-B4C3-C54AB69FED98}">
      <dsp:nvSpPr>
        <dsp:cNvPr id="0" name=""/>
        <dsp:cNvSpPr/>
      </dsp:nvSpPr>
      <dsp:spPr>
        <a:xfrm>
          <a:off x="0" y="71476"/>
          <a:ext cx="10972800" cy="11647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Mr John Williams is a fictional 68-year-old retired man who lives with his wife.</a:t>
          </a:r>
        </a:p>
      </dsp:txBody>
      <dsp:txXfrm>
        <a:off x="56859" y="128335"/>
        <a:ext cx="10859082" cy="1051053"/>
      </dsp:txXfrm>
    </dsp:sp>
    <dsp:sp modelId="{2A33B8F0-EAC8-48F5-8490-1FDD07DCD796}">
      <dsp:nvSpPr>
        <dsp:cNvPr id="0" name=""/>
        <dsp:cNvSpPr/>
      </dsp:nvSpPr>
      <dsp:spPr>
        <a:xfrm>
          <a:off x="0" y="1296728"/>
          <a:ext cx="10972800" cy="11647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He has a relatively inactive lifestyle and regularly consumes salty and processed foods.</a:t>
          </a:r>
        </a:p>
      </dsp:txBody>
      <dsp:txXfrm>
        <a:off x="56859" y="1353587"/>
        <a:ext cx="10859082" cy="1051053"/>
      </dsp:txXfrm>
    </dsp:sp>
    <dsp:sp modelId="{0C00FFF0-B917-4DC6-8BF1-F73CD7E0A20F}">
      <dsp:nvSpPr>
        <dsp:cNvPr id="0" name=""/>
        <dsp:cNvSpPr/>
      </dsp:nvSpPr>
      <dsp:spPr>
        <a:xfrm>
          <a:off x="0" y="2521980"/>
          <a:ext cx="10972800" cy="11647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He previously smoked and drinks alcohol occasionally.</a:t>
          </a:r>
        </a:p>
      </dsp:txBody>
      <dsp:txXfrm>
        <a:off x="56859" y="2578839"/>
        <a:ext cx="10859082" cy="1051053"/>
      </dsp:txXfrm>
    </dsp:sp>
    <dsp:sp modelId="{F056FE90-0684-4BCC-BEC0-4F0AF9F5B96B}">
      <dsp:nvSpPr>
        <dsp:cNvPr id="0" name=""/>
        <dsp:cNvSpPr/>
      </dsp:nvSpPr>
      <dsp:spPr>
        <a:xfrm>
          <a:off x="0" y="3747231"/>
          <a:ext cx="10972800" cy="11647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The main risk factors for stroke include older age, physical inactivity, an unhealthy diet, smoking and family history of stroke (World Health Organization, 2025; Department of Health and Social Care, 2023).</a:t>
          </a:r>
        </a:p>
      </dsp:txBody>
      <dsp:txXfrm>
        <a:off x="56859" y="3804090"/>
        <a:ext cx="10859082" cy="1051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39496A-B2B1-4A8E-BC2D-65FDD0659038}">
      <dsp:nvSpPr>
        <dsp:cNvPr id="0" name=""/>
        <dsp:cNvSpPr/>
      </dsp:nvSpPr>
      <dsp:spPr>
        <a:xfrm>
          <a:off x="0" y="647"/>
          <a:ext cx="56692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091F0-39C3-4496-B343-53FC018ABBD6}">
      <dsp:nvSpPr>
        <dsp:cNvPr id="0" name=""/>
        <dsp:cNvSpPr/>
      </dsp:nvSpPr>
      <dsp:spPr>
        <a:xfrm>
          <a:off x="0" y="647"/>
          <a:ext cx="5669280" cy="106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The brain functions as the central control system, regulating movement, sensation and vital body processes.</a:t>
          </a:r>
        </a:p>
      </dsp:txBody>
      <dsp:txXfrm>
        <a:off x="0" y="647"/>
        <a:ext cx="5669280" cy="1060445"/>
      </dsp:txXfrm>
    </dsp:sp>
    <dsp:sp modelId="{B4E85F0A-7B8B-46BA-9112-E8A2E6DE10BD}">
      <dsp:nvSpPr>
        <dsp:cNvPr id="0" name=""/>
        <dsp:cNvSpPr/>
      </dsp:nvSpPr>
      <dsp:spPr>
        <a:xfrm>
          <a:off x="0" y="1061092"/>
          <a:ext cx="56692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4A707C-D88C-457D-A882-C554E46798BF}">
      <dsp:nvSpPr>
        <dsp:cNvPr id="0" name=""/>
        <dsp:cNvSpPr/>
      </dsp:nvSpPr>
      <dsp:spPr>
        <a:xfrm>
          <a:off x="0" y="1061092"/>
          <a:ext cx="5669280" cy="106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The cerebrum is responsible for functions including memory, thinking, communication and purposeful movement.</a:t>
          </a:r>
        </a:p>
      </dsp:txBody>
      <dsp:txXfrm>
        <a:off x="0" y="1061092"/>
        <a:ext cx="5669280" cy="1060445"/>
      </dsp:txXfrm>
    </dsp:sp>
    <dsp:sp modelId="{988B39F3-CAAB-41BA-93A2-F252AA72A3BA}">
      <dsp:nvSpPr>
        <dsp:cNvPr id="0" name=""/>
        <dsp:cNvSpPr/>
      </dsp:nvSpPr>
      <dsp:spPr>
        <a:xfrm>
          <a:off x="0" y="2121537"/>
          <a:ext cx="56692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0867C-1C62-4551-9710-CCEDE41B9575}">
      <dsp:nvSpPr>
        <dsp:cNvPr id="0" name=""/>
        <dsp:cNvSpPr/>
      </dsp:nvSpPr>
      <dsp:spPr>
        <a:xfrm>
          <a:off x="0" y="2121537"/>
          <a:ext cx="5669280" cy="106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The cerebellum helps maintain posture, balance and controlled movement.</a:t>
          </a:r>
        </a:p>
      </dsp:txBody>
      <dsp:txXfrm>
        <a:off x="0" y="2121537"/>
        <a:ext cx="5669280" cy="1060445"/>
      </dsp:txXfrm>
    </dsp:sp>
    <dsp:sp modelId="{982DE2AB-6CB2-4618-97A9-BD2E5F68D09C}">
      <dsp:nvSpPr>
        <dsp:cNvPr id="0" name=""/>
        <dsp:cNvSpPr/>
      </dsp:nvSpPr>
      <dsp:spPr>
        <a:xfrm>
          <a:off x="0" y="3181982"/>
          <a:ext cx="56692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8AC70-46BA-4576-8F13-48D80B9C31AD}">
      <dsp:nvSpPr>
        <dsp:cNvPr id="0" name=""/>
        <dsp:cNvSpPr/>
      </dsp:nvSpPr>
      <dsp:spPr>
        <a:xfrm>
          <a:off x="0" y="3181982"/>
          <a:ext cx="5669280" cy="106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The brainstem connects the brain to the spinal cord and contributes to vital functions including breathing and heart activity.</a:t>
          </a:r>
        </a:p>
      </dsp:txBody>
      <dsp:txXfrm>
        <a:off x="0" y="3181982"/>
        <a:ext cx="5669280" cy="1060445"/>
      </dsp:txXfrm>
    </dsp:sp>
    <dsp:sp modelId="{B067011B-3563-4330-BEDC-C4F444993D1E}">
      <dsp:nvSpPr>
        <dsp:cNvPr id="0" name=""/>
        <dsp:cNvSpPr/>
      </dsp:nvSpPr>
      <dsp:spPr>
        <a:xfrm>
          <a:off x="0" y="4242427"/>
          <a:ext cx="56692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B5C0A-96C7-4124-B0FF-2A120313D705}">
      <dsp:nvSpPr>
        <dsp:cNvPr id="0" name=""/>
        <dsp:cNvSpPr/>
      </dsp:nvSpPr>
      <dsp:spPr>
        <a:xfrm>
          <a:off x="0" y="4242427"/>
          <a:ext cx="5669280" cy="106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Normal brain activity depends on an adequate supply of oxygen and nutrients (NHS, 2024; OpenStax, 2022).</a:t>
          </a:r>
        </a:p>
      </dsp:txBody>
      <dsp:txXfrm>
        <a:off x="0" y="4242427"/>
        <a:ext cx="5669280" cy="10604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A3B0CB-69A0-4A26-B51F-A67F51D99B07}">
      <dsp:nvSpPr>
        <dsp:cNvPr id="0" name=""/>
        <dsp:cNvSpPr/>
      </dsp:nvSpPr>
      <dsp:spPr>
        <a:xfrm>
          <a:off x="0" y="2187"/>
          <a:ext cx="5577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3ED00-0887-4CFC-A9EC-FA8797886204}">
      <dsp:nvSpPr>
        <dsp:cNvPr id="0" name=""/>
        <dsp:cNvSpPr/>
      </dsp:nvSpPr>
      <dsp:spPr>
        <a:xfrm>
          <a:off x="0" y="2187"/>
          <a:ext cx="5577840" cy="1492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Continuous delivery of oxygen and nutrients is essential for normal brain function.</a:t>
          </a:r>
        </a:p>
      </dsp:txBody>
      <dsp:txXfrm>
        <a:off x="0" y="2187"/>
        <a:ext cx="5577840" cy="1492061"/>
      </dsp:txXfrm>
    </dsp:sp>
    <dsp:sp modelId="{E8456539-84A1-4E09-8403-60DB711C3BAA}">
      <dsp:nvSpPr>
        <dsp:cNvPr id="0" name=""/>
        <dsp:cNvSpPr/>
      </dsp:nvSpPr>
      <dsp:spPr>
        <a:xfrm>
          <a:off x="0" y="1494249"/>
          <a:ext cx="5577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7D5DB-A067-45D5-A3EB-6EB807C08D63}">
      <dsp:nvSpPr>
        <dsp:cNvPr id="0" name=""/>
        <dsp:cNvSpPr/>
      </dsp:nvSpPr>
      <dsp:spPr>
        <a:xfrm>
          <a:off x="0" y="1494249"/>
          <a:ext cx="5577840" cy="1492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The internal carotid and vertebral arteries supply blood to the brain.</a:t>
          </a:r>
        </a:p>
      </dsp:txBody>
      <dsp:txXfrm>
        <a:off x="0" y="1494249"/>
        <a:ext cx="5577840" cy="1492061"/>
      </dsp:txXfrm>
    </dsp:sp>
    <dsp:sp modelId="{40DC5EB2-F780-4F7C-BCDE-264F589D6E23}">
      <dsp:nvSpPr>
        <dsp:cNvPr id="0" name=""/>
        <dsp:cNvSpPr/>
      </dsp:nvSpPr>
      <dsp:spPr>
        <a:xfrm>
          <a:off x="0" y="2986310"/>
          <a:ext cx="55778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4C0B4-A51D-4960-B068-0D9CF6AD7BD3}">
      <dsp:nvSpPr>
        <dsp:cNvPr id="0" name=""/>
        <dsp:cNvSpPr/>
      </dsp:nvSpPr>
      <dsp:spPr>
        <a:xfrm>
          <a:off x="0" y="2986310"/>
          <a:ext cx="5577840" cy="1492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The cerebral circulation then carries oxygenated blood to different areas of brain tissue (TeachMeAnatomy, 2025; OpenStax, 2022).</a:t>
          </a:r>
        </a:p>
      </dsp:txBody>
      <dsp:txXfrm>
        <a:off x="0" y="2986310"/>
        <a:ext cx="5577840" cy="14920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0E444B-F335-4E34-A81D-813989AD9997}">
      <dsp:nvSpPr>
        <dsp:cNvPr id="0" name=""/>
        <dsp:cNvSpPr/>
      </dsp:nvSpPr>
      <dsp:spPr>
        <a:xfrm>
          <a:off x="0" y="32462"/>
          <a:ext cx="5120640" cy="14334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An ischaemic stroke develops when a clot prevents blood from reaching part of the brain.</a:t>
          </a:r>
        </a:p>
      </dsp:txBody>
      <dsp:txXfrm>
        <a:off x="69977" y="102439"/>
        <a:ext cx="4980686" cy="1293524"/>
      </dsp:txXfrm>
    </dsp:sp>
    <dsp:sp modelId="{30ED715C-D6DB-48A7-A14C-94C330C16C4F}">
      <dsp:nvSpPr>
        <dsp:cNvPr id="0" name=""/>
        <dsp:cNvSpPr/>
      </dsp:nvSpPr>
      <dsp:spPr>
        <a:xfrm>
          <a:off x="0" y="1523540"/>
          <a:ext cx="5120640" cy="14334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A haemorrhagic stroke occurs when a cerebral blood vessel ruptures and bleeding takes place.</a:t>
          </a:r>
        </a:p>
      </dsp:txBody>
      <dsp:txXfrm>
        <a:off x="69977" y="1593517"/>
        <a:ext cx="4980686" cy="1293524"/>
      </dsp:txXfrm>
    </dsp:sp>
    <dsp:sp modelId="{206484D2-A9AB-4C46-AD9A-59BCA3707373}">
      <dsp:nvSpPr>
        <dsp:cNvPr id="0" name=""/>
        <dsp:cNvSpPr/>
      </dsp:nvSpPr>
      <dsp:spPr>
        <a:xfrm>
          <a:off x="0" y="3014619"/>
          <a:ext cx="5120640" cy="14334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Both conditions interfere with the brain’s normal blood supply and can result in cellular damage (NICE, 2022; Stroke Association, 2025).</a:t>
          </a:r>
        </a:p>
      </dsp:txBody>
      <dsp:txXfrm>
        <a:off x="69977" y="3084596"/>
        <a:ext cx="4980686" cy="12935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315CF-5079-4C0F-B646-6AFA7C2182AC}">
      <dsp:nvSpPr>
        <dsp:cNvPr id="0" name=""/>
        <dsp:cNvSpPr/>
      </dsp:nvSpPr>
      <dsp:spPr>
        <a:xfrm>
          <a:off x="0" y="2433"/>
          <a:ext cx="10972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CBAB0-FD90-4514-A74D-5F4503373E96}">
      <dsp:nvSpPr>
        <dsp:cNvPr id="0" name=""/>
        <dsp:cNvSpPr/>
      </dsp:nvSpPr>
      <dsp:spPr>
        <a:xfrm>
          <a:off x="0" y="2433"/>
          <a:ext cx="10972800" cy="1659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When circulation is reduced, brain cells receive insufficient oxygen and essential nutrients.</a:t>
          </a:r>
        </a:p>
      </dsp:txBody>
      <dsp:txXfrm>
        <a:off x="0" y="2433"/>
        <a:ext cx="10972800" cy="1659537"/>
      </dsp:txXfrm>
    </dsp:sp>
    <dsp:sp modelId="{51303226-34A0-4680-9918-D55C3D15EB67}">
      <dsp:nvSpPr>
        <dsp:cNvPr id="0" name=""/>
        <dsp:cNvSpPr/>
      </dsp:nvSpPr>
      <dsp:spPr>
        <a:xfrm>
          <a:off x="0" y="1661971"/>
          <a:ext cx="10972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C6F6B-F349-4610-8CC8-87BC174E2243}">
      <dsp:nvSpPr>
        <dsp:cNvPr id="0" name=""/>
        <dsp:cNvSpPr/>
      </dsp:nvSpPr>
      <dsp:spPr>
        <a:xfrm>
          <a:off x="0" y="1661971"/>
          <a:ext cx="10972800" cy="1659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Damage to affected brain areas may interfere with movement, communication, memory and sensation.</a:t>
          </a:r>
        </a:p>
      </dsp:txBody>
      <dsp:txXfrm>
        <a:off x="0" y="1661971"/>
        <a:ext cx="10972800" cy="1659537"/>
      </dsp:txXfrm>
    </dsp:sp>
    <dsp:sp modelId="{2648F4A2-68A1-416C-A18B-D2C987CB7C47}">
      <dsp:nvSpPr>
        <dsp:cNvPr id="0" name=""/>
        <dsp:cNvSpPr/>
      </dsp:nvSpPr>
      <dsp:spPr>
        <a:xfrm>
          <a:off x="0" y="3321508"/>
          <a:ext cx="10972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A2C75C-687F-47B2-908E-C082AF438563}">
      <dsp:nvSpPr>
        <dsp:cNvPr id="0" name=""/>
        <dsp:cNvSpPr/>
      </dsp:nvSpPr>
      <dsp:spPr>
        <a:xfrm>
          <a:off x="0" y="3321508"/>
          <a:ext cx="10972800" cy="1659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The resulting effects vary according to the area and severity of the brain injury (Stroke Association, 2025; World Health Organization, 2025).</a:t>
          </a:r>
        </a:p>
      </dsp:txBody>
      <dsp:txXfrm>
        <a:off x="0" y="3321508"/>
        <a:ext cx="10972800" cy="16595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F6723-7749-42F2-9275-EFE82F1DCECC}">
      <dsp:nvSpPr>
        <dsp:cNvPr id="0" name=""/>
        <dsp:cNvSpPr/>
      </dsp:nvSpPr>
      <dsp:spPr>
        <a:xfrm>
          <a:off x="0" y="280477"/>
          <a:ext cx="4572000" cy="1479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Stroke warning signs commonly appear suddenly and can involve weakness on one side of the body.</a:t>
          </a:r>
        </a:p>
      </dsp:txBody>
      <dsp:txXfrm>
        <a:off x="72227" y="352704"/>
        <a:ext cx="4427546" cy="1335120"/>
      </dsp:txXfrm>
    </dsp:sp>
    <dsp:sp modelId="{AD419B4D-F8B9-4738-A506-1D4E6B92E3FC}">
      <dsp:nvSpPr>
        <dsp:cNvPr id="0" name=""/>
        <dsp:cNvSpPr/>
      </dsp:nvSpPr>
      <dsp:spPr>
        <a:xfrm>
          <a:off x="0" y="1820532"/>
          <a:ext cx="4572000" cy="1479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Changes to facial movement, arm strength and speech are important signs to recognise.</a:t>
          </a:r>
        </a:p>
      </dsp:txBody>
      <dsp:txXfrm>
        <a:off x="72227" y="1892759"/>
        <a:ext cx="4427546" cy="1335120"/>
      </dsp:txXfrm>
    </dsp:sp>
    <dsp:sp modelId="{A3DFB832-0AD0-463B-8BD4-37A53D01B099}">
      <dsp:nvSpPr>
        <dsp:cNvPr id="0" name=""/>
        <dsp:cNvSpPr/>
      </dsp:nvSpPr>
      <dsp:spPr>
        <a:xfrm>
          <a:off x="0" y="3360587"/>
          <a:ext cx="4572000" cy="1479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A person may also experience visual difficulties, confusion, dizziness or a severe headache (NHS, 2024; World Health Organization, 2025).</a:t>
          </a:r>
        </a:p>
      </dsp:txBody>
      <dsp:txXfrm>
        <a:off x="72227" y="3432814"/>
        <a:ext cx="4427546" cy="13351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39033-A4AE-466B-8456-2B3C42C049C1}">
      <dsp:nvSpPr>
        <dsp:cNvPr id="0" name=""/>
        <dsp:cNvSpPr/>
      </dsp:nvSpPr>
      <dsp:spPr>
        <a:xfrm>
          <a:off x="0" y="0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Urgent assessment is required to determine the type and affected area of the stroke.</a:t>
          </a:r>
        </a:p>
      </dsp:txBody>
      <dsp:txXfrm>
        <a:off x="43788" y="43788"/>
        <a:ext cx="7713611" cy="1407468"/>
      </dsp:txXfrm>
    </dsp:sp>
    <dsp:sp modelId="{423CA9EC-355D-44FF-8C07-27A578BE8A79}">
      <dsp:nvSpPr>
        <dsp:cNvPr id="0" name=""/>
        <dsp:cNvSpPr/>
      </dsp:nvSpPr>
      <dsp:spPr>
        <a:xfrm>
          <a:off x="822959" y="1744218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CT or MRI scanning can show bleeding and identify areas affected by brain injury.</a:t>
          </a:r>
        </a:p>
      </dsp:txBody>
      <dsp:txXfrm>
        <a:off x="866747" y="1788006"/>
        <a:ext cx="7444565" cy="1407468"/>
      </dsp:txXfrm>
    </dsp:sp>
    <dsp:sp modelId="{7381EC5C-9195-436F-BF9B-EC671D261F25}">
      <dsp:nvSpPr>
        <dsp:cNvPr id="0" name=""/>
        <dsp:cNvSpPr/>
      </dsp:nvSpPr>
      <dsp:spPr>
        <a:xfrm>
          <a:off x="1645919" y="3488436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Blood investigations and ECG testing can contribute to identifying possible underlying causes (NICE, 2022; NHS England, 2021).</a:t>
          </a:r>
        </a:p>
      </dsp:txBody>
      <dsp:txXfrm>
        <a:off x="1689707" y="3532224"/>
        <a:ext cx="7444565" cy="1407468"/>
      </dsp:txXfrm>
    </dsp:sp>
    <dsp:sp modelId="{1AC9742E-FB76-4967-AF06-27B694D38C78}">
      <dsp:nvSpPr>
        <dsp:cNvPr id="0" name=""/>
        <dsp:cNvSpPr/>
      </dsp:nvSpPr>
      <dsp:spPr>
        <a:xfrm>
          <a:off x="8355101" y="1133741"/>
          <a:ext cx="971778" cy="9717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573751" y="1133741"/>
        <a:ext cx="534478" cy="731263"/>
      </dsp:txXfrm>
    </dsp:sp>
    <dsp:sp modelId="{A29D6AC2-9638-4697-9C27-0C9351AFB1A1}">
      <dsp:nvSpPr>
        <dsp:cNvPr id="0" name=""/>
        <dsp:cNvSpPr/>
      </dsp:nvSpPr>
      <dsp:spPr>
        <a:xfrm>
          <a:off x="9178061" y="2867992"/>
          <a:ext cx="971778" cy="9717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396711" y="2867992"/>
        <a:ext cx="534478" cy="73126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B1903C-61F1-4087-8F8A-311079E09DF9}">
      <dsp:nvSpPr>
        <dsp:cNvPr id="0" name=""/>
        <dsp:cNvSpPr/>
      </dsp:nvSpPr>
      <dsp:spPr>
        <a:xfrm>
          <a:off x="0" y="61593"/>
          <a:ext cx="10972800" cy="15663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Early intervention aims to protect brain tissue and minimise additional damage.</a:t>
          </a:r>
        </a:p>
      </dsp:txBody>
      <dsp:txXfrm>
        <a:off x="76462" y="138055"/>
        <a:ext cx="10819876" cy="1413413"/>
      </dsp:txXfrm>
    </dsp:sp>
    <dsp:sp modelId="{1BCE2212-8121-45AD-8FBA-40BE479FD8BE}">
      <dsp:nvSpPr>
        <dsp:cNvPr id="0" name=""/>
        <dsp:cNvSpPr/>
      </dsp:nvSpPr>
      <dsp:spPr>
        <a:xfrm>
          <a:off x="0" y="1708571"/>
          <a:ext cx="10972800" cy="15663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Appropriate patients with ischaemic stroke may receive thrombolysis or thrombectomy.</a:t>
          </a:r>
        </a:p>
      </dsp:txBody>
      <dsp:txXfrm>
        <a:off x="76462" y="1785033"/>
        <a:ext cx="10819876" cy="1413413"/>
      </dsp:txXfrm>
    </dsp:sp>
    <dsp:sp modelId="{CA2EA0AD-141E-41F0-90F3-F053A60FA232}">
      <dsp:nvSpPr>
        <dsp:cNvPr id="0" name=""/>
        <dsp:cNvSpPr/>
      </dsp:nvSpPr>
      <dsp:spPr>
        <a:xfrm>
          <a:off x="0" y="3355548"/>
          <a:ext cx="10972800" cy="15663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Haemorrhagic stroke requires urgent specialist evaluation and appropriate management of intracranial bleeding (NICE, 2022; World Health Organization, 2025).</a:t>
          </a:r>
        </a:p>
      </dsp:txBody>
      <dsp:txXfrm>
        <a:off x="76462" y="3432010"/>
        <a:ext cx="10819876" cy="141341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0AFF3-927E-404A-B4C7-561654AED3A1}">
      <dsp:nvSpPr>
        <dsp:cNvPr id="0" name=""/>
        <dsp:cNvSpPr/>
      </dsp:nvSpPr>
      <dsp:spPr>
        <a:xfrm>
          <a:off x="0" y="0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Ongoing observation of vital signs and neurological function can identify deterioration or changes.</a:t>
          </a:r>
        </a:p>
      </dsp:txBody>
      <dsp:txXfrm>
        <a:off x="43788" y="43788"/>
        <a:ext cx="7713611" cy="1407468"/>
      </dsp:txXfrm>
    </dsp:sp>
    <dsp:sp modelId="{54445752-6E81-4A8D-B7E1-A5886BEC5BE8}">
      <dsp:nvSpPr>
        <dsp:cNvPr id="0" name=""/>
        <dsp:cNvSpPr/>
      </dsp:nvSpPr>
      <dsp:spPr>
        <a:xfrm>
          <a:off x="822959" y="1744218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Brain scans provide information about the type of stroke and help inform treatment.</a:t>
          </a:r>
        </a:p>
      </dsp:txBody>
      <dsp:txXfrm>
        <a:off x="866747" y="1788006"/>
        <a:ext cx="7444565" cy="1407468"/>
      </dsp:txXfrm>
    </dsp:sp>
    <dsp:sp modelId="{D0F3D1D9-FA5B-4B06-8669-E97F155C2016}">
      <dsp:nvSpPr>
        <dsp:cNvPr id="0" name=""/>
        <dsp:cNvSpPr/>
      </dsp:nvSpPr>
      <dsp:spPr>
        <a:xfrm>
          <a:off x="1645919" y="3488436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Blood investigations, ECG assessment and other tests may assist in establishing the underlying cause (NICE, 2022; Stroke Association, 2025).</a:t>
          </a:r>
        </a:p>
      </dsp:txBody>
      <dsp:txXfrm>
        <a:off x="1689707" y="3532224"/>
        <a:ext cx="7444565" cy="1407468"/>
      </dsp:txXfrm>
    </dsp:sp>
    <dsp:sp modelId="{D1166A93-54CA-4980-AC0B-F4544D23836D}">
      <dsp:nvSpPr>
        <dsp:cNvPr id="0" name=""/>
        <dsp:cNvSpPr/>
      </dsp:nvSpPr>
      <dsp:spPr>
        <a:xfrm>
          <a:off x="8355101" y="1133741"/>
          <a:ext cx="971778" cy="9717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573751" y="1133741"/>
        <a:ext cx="534478" cy="731263"/>
      </dsp:txXfrm>
    </dsp:sp>
    <dsp:sp modelId="{EA305226-31AB-4012-AE2A-C49F3DB38C73}">
      <dsp:nvSpPr>
        <dsp:cNvPr id="0" name=""/>
        <dsp:cNvSpPr/>
      </dsp:nvSpPr>
      <dsp:spPr>
        <a:xfrm>
          <a:off x="9178061" y="2867992"/>
          <a:ext cx="971778" cy="9717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396711" y="2867992"/>
        <a:ext cx="534478" cy="73126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84A98-2FB8-47D7-B88B-FEC05FFFBBC6}">
      <dsp:nvSpPr>
        <dsp:cNvPr id="0" name=""/>
        <dsp:cNvSpPr/>
      </dsp:nvSpPr>
      <dsp:spPr>
        <a:xfrm>
          <a:off x="0" y="0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Individual care should reflect John’s specific needs, abilities and personal recovery objectives.</a:t>
          </a:r>
        </a:p>
      </dsp:txBody>
      <dsp:txXfrm>
        <a:off x="43788" y="43788"/>
        <a:ext cx="7713611" cy="1407468"/>
      </dsp:txXfrm>
    </dsp:sp>
    <dsp:sp modelId="{4EFA3B84-9433-4671-8030-391213672A34}">
      <dsp:nvSpPr>
        <dsp:cNvPr id="0" name=""/>
        <dsp:cNvSpPr/>
      </dsp:nvSpPr>
      <dsp:spPr>
        <a:xfrm>
          <a:off x="822959" y="1744218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His care plan should be reassessed and modified when his needs or condition change.</a:t>
          </a:r>
        </a:p>
      </dsp:txBody>
      <dsp:txXfrm>
        <a:off x="866747" y="1788006"/>
        <a:ext cx="7444565" cy="1407468"/>
      </dsp:txXfrm>
    </dsp:sp>
    <dsp:sp modelId="{13D3F564-22F7-4F9E-9989-564915586A04}">
      <dsp:nvSpPr>
        <dsp:cNvPr id="0" name=""/>
        <dsp:cNvSpPr/>
      </dsp:nvSpPr>
      <dsp:spPr>
        <a:xfrm>
          <a:off x="1645919" y="3488436"/>
          <a:ext cx="9326880" cy="1495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John and his family should have opportunities to participate in decisions concerning his care (NICE, 2023; Department of Health and Social Care, 2023).</a:t>
          </a:r>
        </a:p>
      </dsp:txBody>
      <dsp:txXfrm>
        <a:off x="1689707" y="3532224"/>
        <a:ext cx="7444565" cy="1407468"/>
      </dsp:txXfrm>
    </dsp:sp>
    <dsp:sp modelId="{80040597-E8A3-4764-86CE-F69E26D28079}">
      <dsp:nvSpPr>
        <dsp:cNvPr id="0" name=""/>
        <dsp:cNvSpPr/>
      </dsp:nvSpPr>
      <dsp:spPr>
        <a:xfrm>
          <a:off x="8355101" y="1133741"/>
          <a:ext cx="971778" cy="9717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573751" y="1133741"/>
        <a:ext cx="534478" cy="731263"/>
      </dsp:txXfrm>
    </dsp:sp>
    <dsp:sp modelId="{52B63C86-C14F-4EC9-82B2-7B55CA0C5767}">
      <dsp:nvSpPr>
        <dsp:cNvPr id="0" name=""/>
        <dsp:cNvSpPr/>
      </dsp:nvSpPr>
      <dsp:spPr>
        <a:xfrm>
          <a:off x="9178061" y="2867992"/>
          <a:ext cx="971778" cy="9717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396711" y="2867992"/>
        <a:ext cx="534478" cy="73126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86D189-D35E-4CBF-8870-F7C762EAE1B8}">
      <dsp:nvSpPr>
        <dsp:cNvPr id="0" name=""/>
        <dsp:cNvSpPr/>
      </dsp:nvSpPr>
      <dsp:spPr>
        <a:xfrm>
          <a:off x="0" y="61593"/>
          <a:ext cx="10972800" cy="15663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Healthy dietary choices can contribute to cardiovascular health and help lower the risk of another stroke.</a:t>
          </a:r>
        </a:p>
      </dsp:txBody>
      <dsp:txXfrm>
        <a:off x="76462" y="138055"/>
        <a:ext cx="10819876" cy="1413413"/>
      </dsp:txXfrm>
    </dsp:sp>
    <dsp:sp modelId="{6712EC85-8CB2-46A7-878C-241904253B92}">
      <dsp:nvSpPr>
        <dsp:cNvPr id="0" name=""/>
        <dsp:cNvSpPr/>
      </dsp:nvSpPr>
      <dsp:spPr>
        <a:xfrm>
          <a:off x="0" y="1708571"/>
          <a:ext cx="10972800" cy="15663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Physical activity should be gradually incorporated in a way that is suitable for his abilities.</a:t>
          </a:r>
        </a:p>
      </dsp:txBody>
      <dsp:txXfrm>
        <a:off x="76462" y="1785033"/>
        <a:ext cx="10819876" cy="1413413"/>
      </dsp:txXfrm>
    </dsp:sp>
    <dsp:sp modelId="{18BC8F90-0960-4B5F-AD92-C3259A917711}">
      <dsp:nvSpPr>
        <dsp:cNvPr id="0" name=""/>
        <dsp:cNvSpPr/>
      </dsp:nvSpPr>
      <dsp:spPr>
        <a:xfrm>
          <a:off x="0" y="3355548"/>
          <a:ext cx="10972800" cy="15663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Avoiding smoking and keeping alcohol consumption within recommended limits can reduce cardiovascular risk (British Heart Foundation, 2025; World Health Organization, 2025).</a:t>
          </a:r>
        </a:p>
      </dsp:txBody>
      <dsp:txXfrm>
        <a:off x="76462" y="3432010"/>
        <a:ext cx="10819876" cy="141341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CFD33A-0EEE-4930-BA26-ECFD4CD3B018}">
      <dsp:nvSpPr>
        <dsp:cNvPr id="0" name=""/>
        <dsp:cNvSpPr/>
      </dsp:nvSpPr>
      <dsp:spPr>
        <a:xfrm>
          <a:off x="0" y="2433"/>
          <a:ext cx="10972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045E0-BAAA-4DA9-9963-3097A7D2F854}">
      <dsp:nvSpPr>
        <dsp:cNvPr id="0" name=""/>
        <dsp:cNvSpPr/>
      </dsp:nvSpPr>
      <dsp:spPr>
        <a:xfrm>
          <a:off x="0" y="2433"/>
          <a:ext cx="10972800" cy="1659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Rehabilitation aims to help the person regain abilities and improve independence in everyday activities.</a:t>
          </a:r>
        </a:p>
      </dsp:txBody>
      <dsp:txXfrm>
        <a:off x="0" y="2433"/>
        <a:ext cx="10972800" cy="1659537"/>
      </dsp:txXfrm>
    </dsp:sp>
    <dsp:sp modelId="{8CCEFF81-D77E-481B-979B-3ADFAE74D222}">
      <dsp:nvSpPr>
        <dsp:cNvPr id="0" name=""/>
        <dsp:cNvSpPr/>
      </dsp:nvSpPr>
      <dsp:spPr>
        <a:xfrm>
          <a:off x="0" y="1661971"/>
          <a:ext cx="10972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10034-3A01-4E79-878D-1186C108DA59}">
      <dsp:nvSpPr>
        <dsp:cNvPr id="0" name=""/>
        <dsp:cNvSpPr/>
      </dsp:nvSpPr>
      <dsp:spPr>
        <a:xfrm>
          <a:off x="0" y="1661971"/>
          <a:ext cx="10972800" cy="1659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Depending on individual needs, this may involve physiotherapy, occupational therapy and speech and language therapy.</a:t>
          </a:r>
        </a:p>
      </dsp:txBody>
      <dsp:txXfrm>
        <a:off x="0" y="1661971"/>
        <a:ext cx="10972800" cy="1659537"/>
      </dsp:txXfrm>
    </dsp:sp>
    <dsp:sp modelId="{2E6B1121-9520-47B2-8A5E-80B875AFE253}">
      <dsp:nvSpPr>
        <dsp:cNvPr id="0" name=""/>
        <dsp:cNvSpPr/>
      </dsp:nvSpPr>
      <dsp:spPr>
        <a:xfrm>
          <a:off x="0" y="3321508"/>
          <a:ext cx="10972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18C92-AB80-47DA-AE05-0E98E68E8090}">
      <dsp:nvSpPr>
        <dsp:cNvPr id="0" name=""/>
        <dsp:cNvSpPr/>
      </dsp:nvSpPr>
      <dsp:spPr>
        <a:xfrm>
          <a:off x="0" y="3321508"/>
          <a:ext cx="10972800" cy="1659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Rehabilitation objectives should reflect the individual and be evaluated regularly (National Clinical Guideline for Stroke, 2023; NICE, 2023).</a:t>
          </a:r>
        </a:p>
      </dsp:txBody>
      <dsp:txXfrm>
        <a:off x="0" y="3321508"/>
        <a:ext cx="10972800" cy="165953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A96A4B-389D-460E-8BC2-2617775C676C}">
      <dsp:nvSpPr>
        <dsp:cNvPr id="0" name=""/>
        <dsp:cNvSpPr/>
      </dsp:nvSpPr>
      <dsp:spPr>
        <a:xfrm>
          <a:off x="0" y="87480"/>
          <a:ext cx="10972800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Following discharge, care may continue through community services, primary care and specialist professionals.</a:t>
          </a:r>
        </a:p>
      </dsp:txBody>
      <dsp:txXfrm>
        <a:off x="36896" y="124376"/>
        <a:ext cx="10899008" cy="682028"/>
      </dsp:txXfrm>
    </dsp:sp>
    <dsp:sp modelId="{ED28ED84-819C-4865-8395-FD94F6FA8BD6}">
      <dsp:nvSpPr>
        <dsp:cNvPr id="0" name=""/>
        <dsp:cNvSpPr/>
      </dsp:nvSpPr>
      <dsp:spPr>
        <a:xfrm>
          <a:off x="0" y="898020"/>
          <a:ext cx="10972800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Collaboration between different professionals helps coordinate rehabilitation, treatment and wider support.</a:t>
          </a:r>
        </a:p>
      </dsp:txBody>
      <dsp:txXfrm>
        <a:off x="36896" y="934916"/>
        <a:ext cx="10899008" cy="682028"/>
      </dsp:txXfrm>
    </dsp:sp>
    <dsp:sp modelId="{B338F703-167B-4EC0-B7A9-530D8D316A1C}">
      <dsp:nvSpPr>
        <dsp:cNvPr id="0" name=""/>
        <dsp:cNvSpPr/>
      </dsp:nvSpPr>
      <dsp:spPr>
        <a:xfrm>
          <a:off x="0" y="1708560"/>
          <a:ext cx="10972800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Appropriate communication and information sharing help maintain continuity between services (NHS England, 2022; World Health Organization, 2024).</a:t>
          </a:r>
        </a:p>
      </dsp:txBody>
      <dsp:txXfrm>
        <a:off x="36896" y="1745456"/>
        <a:ext cx="10899008" cy="682028"/>
      </dsp:txXfrm>
    </dsp:sp>
    <dsp:sp modelId="{7D10597B-6A05-4B53-8BC8-31ECE6D12AC0}">
      <dsp:nvSpPr>
        <dsp:cNvPr id="0" name=""/>
        <dsp:cNvSpPr/>
      </dsp:nvSpPr>
      <dsp:spPr>
        <a:xfrm>
          <a:off x="0" y="2519100"/>
          <a:ext cx="10972800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John should be treated with dignity while his preferences, choices and independence are respected.</a:t>
          </a:r>
        </a:p>
      </dsp:txBody>
      <dsp:txXfrm>
        <a:off x="36896" y="2555996"/>
        <a:ext cx="10899008" cy="682028"/>
      </dsp:txXfrm>
    </dsp:sp>
    <dsp:sp modelId="{F3EDDF09-4796-49D7-B180-4032DD8271FA}">
      <dsp:nvSpPr>
        <dsp:cNvPr id="0" name=""/>
        <dsp:cNvSpPr/>
      </dsp:nvSpPr>
      <dsp:spPr>
        <a:xfrm>
          <a:off x="0" y="3329640"/>
          <a:ext cx="10972800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His ability to make particular decisions should be considered when planning treatment and care.</a:t>
          </a:r>
        </a:p>
      </dsp:txBody>
      <dsp:txXfrm>
        <a:off x="36896" y="3366536"/>
        <a:ext cx="10899008" cy="682028"/>
      </dsp:txXfrm>
    </dsp:sp>
    <dsp:sp modelId="{38FC00D4-9083-4C3B-8E5F-B74824CE59A3}">
      <dsp:nvSpPr>
        <dsp:cNvPr id="0" name=""/>
        <dsp:cNvSpPr/>
      </dsp:nvSpPr>
      <dsp:spPr>
        <a:xfrm>
          <a:off x="0" y="4140180"/>
          <a:ext cx="10972800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Personal information should remain confidential and only be shared when appropriate (Mental Capacity Act, 2005; Data Protection Act, 2018).</a:t>
          </a:r>
        </a:p>
      </dsp:txBody>
      <dsp:txXfrm>
        <a:off x="36896" y="4177076"/>
        <a:ext cx="10899008" cy="682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143000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554480"/>
            <a:ext cx="1069848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143D6B"/>
                </a:solidFill>
                <a:latin typeface="Arial"/>
              </a:defRPr>
            </a:pPr>
            <a:r>
              <a:t>Stroke: Suggested Care Plan for a Fictional Patient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1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B05B6249-C034-2D5C-B18B-1C4C2C0E32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 flipV="1">
            <a:off x="9649968" y="6373367"/>
            <a:ext cx="2057400" cy="457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09C01C5-97F7-3D64-57F6-69A18142462B}"/>
              </a:ext>
            </a:extLst>
          </p:cNvPr>
          <p:cNvSpPr txBox="1"/>
          <p:nvPr/>
        </p:nvSpPr>
        <p:spPr>
          <a:xfrm>
            <a:off x="1956620" y="2696017"/>
            <a:ext cx="7428270" cy="29290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Aft>
                <a:spcPts val="1000"/>
              </a:spcAft>
              <a:buNone/>
            </a:pPr>
            <a:r>
              <a:rPr lang="en-GB" sz="1800" b="1" dirty="0">
                <a:effectLst/>
                <a:latin typeface="+mn-lt"/>
                <a:ea typeface="MS Mincho" panose="02020609040205080304" pitchFamily="49" charset="-128"/>
              </a:rPr>
              <a:t> </a:t>
            </a:r>
            <a:endParaRPr lang="en-GB" sz="1800" dirty="0">
              <a:effectLst/>
              <a:latin typeface="+mn-lt"/>
              <a:ea typeface="MS Mincho" panose="02020609040205080304" pitchFamily="49" charset="-128"/>
            </a:endParaRP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b="1" dirty="0">
                <a:effectLst/>
                <a:latin typeface="+mn-lt"/>
                <a:ea typeface="MS Mincho" panose="02020609040205080304" pitchFamily="49" charset="-128"/>
              </a:rPr>
              <a:t>Student Name: Andleeb Saeed</a:t>
            </a:r>
            <a:endParaRPr lang="en-GB" sz="1800" dirty="0">
              <a:effectLst/>
              <a:latin typeface="+mn-lt"/>
              <a:ea typeface="MS Mincho" panose="02020609040205080304" pitchFamily="49" charset="-128"/>
            </a:endParaRP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b="1" dirty="0">
                <a:effectLst/>
                <a:latin typeface="+mn-lt"/>
                <a:ea typeface="MS Mincho" panose="02020609040205080304" pitchFamily="49" charset="-128"/>
              </a:rPr>
              <a:t>Student Number: 2506509</a:t>
            </a:r>
            <a:endParaRPr lang="en-GB" sz="1800" dirty="0">
              <a:effectLst/>
              <a:latin typeface="+mn-lt"/>
              <a:ea typeface="MS Mincho" panose="02020609040205080304" pitchFamily="49" charset="-128"/>
            </a:endParaRP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b="1" dirty="0">
                <a:effectLst/>
                <a:latin typeface="+mn-lt"/>
                <a:ea typeface="MS Mincho" panose="02020609040205080304" pitchFamily="49" charset="-128"/>
              </a:rPr>
              <a:t>Module Name: Introduction to physiology</a:t>
            </a:r>
            <a:endParaRPr lang="en-GB" sz="1800" dirty="0">
              <a:effectLst/>
              <a:latin typeface="+mn-lt"/>
              <a:ea typeface="MS Mincho" panose="02020609040205080304" pitchFamily="49" charset="-128"/>
            </a:endParaRP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b="1" dirty="0">
                <a:effectLst/>
                <a:latin typeface="+mn-lt"/>
                <a:ea typeface="MS Mincho" panose="02020609040205080304" pitchFamily="49" charset="-128"/>
              </a:rPr>
              <a:t>Module Code: BMHP5023</a:t>
            </a:r>
            <a:endParaRPr lang="en-GB" sz="1800" dirty="0">
              <a:effectLst/>
              <a:latin typeface="+mn-lt"/>
              <a:ea typeface="MS Mincho" panose="02020609040205080304" pitchFamily="49" charset="-128"/>
            </a:endParaRP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b="1" dirty="0">
                <a:effectLst/>
                <a:latin typeface="+mn-lt"/>
                <a:ea typeface="MS Mincho" panose="02020609040205080304" pitchFamily="49" charset="-128"/>
              </a:rPr>
              <a:t>Tutor Name: Samuel Assan</a:t>
            </a:r>
            <a:endParaRPr lang="en-GB" sz="1800" dirty="0">
              <a:effectLst/>
              <a:latin typeface="+mn-lt"/>
              <a:ea typeface="MS Mincho" panose="02020609040205080304" pitchFamily="49" charset="-128"/>
            </a:endParaRP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b="1" dirty="0">
                <a:effectLst/>
                <a:latin typeface="+mn-lt"/>
                <a:ea typeface="MS Mincho" panose="02020609040205080304" pitchFamily="49" charset="-128"/>
              </a:rPr>
              <a:t>Assignment Title</a:t>
            </a:r>
            <a:r>
              <a:rPr lang="en-GB" sz="1800" b="1">
                <a:effectLst/>
                <a:latin typeface="+mn-lt"/>
                <a:ea typeface="MS Mincho" panose="02020609040205080304" pitchFamily="49" charset="-128"/>
              </a:rPr>
              <a:t>: </a:t>
            </a:r>
            <a:r>
              <a:rPr lang="en-GB" b="1">
                <a:ea typeface="MS Mincho" panose="02020609040205080304" pitchFamily="49" charset="-128"/>
              </a:rPr>
              <a:t>stroke</a:t>
            </a:r>
            <a:endParaRPr lang="en-GB" sz="1100" dirty="0">
              <a:effectLst/>
              <a:latin typeface="Arial" panose="020B0604020202020204" pitchFamily="34" charset="0"/>
              <a:ea typeface="MS Mincho" panose="02020609040205080304" pitchFamily="49" charset="-12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7"/>
    </mc:Choice>
    <mc:Fallback xmlns="">
      <p:transition spd="slow" advTm="6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Fictional Patient Profile and Risk Factors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2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7A697AB3-F8DC-F92A-ED44-02501990BD9D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Brain and Nervous System Anatomy</a:t>
            </a:r>
          </a:p>
        </p:txBody>
      </p:sp>
      <p:pic>
        <p:nvPicPr>
          <p:cNvPr id="4" name="Picture 3" descr="a_clean_educational_diagram_illustration_on_a_wh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1143000"/>
            <a:ext cx="5212080" cy="34747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17280" y="4724400"/>
            <a:ext cx="28956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>
                <a:solidFill>
                  <a:srgbClr val="646464"/>
                </a:solidFill>
                <a:latin typeface="Arial"/>
              </a:defRPr>
            </a:pPr>
            <a:r>
              <a:t>Source: OpenStax (2022).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3</a:t>
            </a: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A5E58CFE-3A7F-9AD3-F49D-519ADCF91008}"/>
              </a:ext>
            </a:extLst>
          </p:cNvPr>
          <p:cNvGraphicFramePr/>
          <p:nvPr/>
        </p:nvGraphicFramePr>
        <p:xfrm>
          <a:off x="502920" y="1143000"/>
          <a:ext cx="5669280" cy="5303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How the Brain Normally Receives Blood and Oxygen</a:t>
            </a:r>
          </a:p>
        </p:txBody>
      </p:sp>
      <p:pic>
        <p:nvPicPr>
          <p:cNvPr id="4" name="Picture 3" descr="a_clean_medical_illustration_diagram_on_a_white_b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5080" y="1143000"/>
            <a:ext cx="5303520" cy="35356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4</a:t>
            </a: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9E1E45BE-A9E4-0DA7-C4D4-26120E5D7FD3}"/>
              </a:ext>
            </a:extLst>
          </p:cNvPr>
          <p:cNvGraphicFramePr/>
          <p:nvPr/>
        </p:nvGraphicFramePr>
        <p:xfrm>
          <a:off x="548640" y="1234440"/>
          <a:ext cx="5577840" cy="448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EE3D640-99CA-20A4-EEF6-694C8238810A}"/>
              </a:ext>
            </a:extLst>
          </p:cNvPr>
          <p:cNvSpPr txBox="1"/>
          <p:nvPr/>
        </p:nvSpPr>
        <p:spPr>
          <a:xfrm>
            <a:off x="7995920" y="4852416"/>
            <a:ext cx="109728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900">
                <a:solidFill>
                  <a:srgbClr val="646464"/>
                </a:solidFill>
                <a:latin typeface="Arial"/>
              </a:defRPr>
            </a:pPr>
            <a:r>
              <a:t>Source: TeachMeAnatomy (2025).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Ischaemic and Haemorrhagic Stroke</a:t>
            </a:r>
          </a:p>
        </p:txBody>
      </p:sp>
      <p:pic>
        <p:nvPicPr>
          <p:cNvPr id="4" name="Picture 3" descr="a_clean_medical_infographic_split_into_two_panel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143000"/>
            <a:ext cx="5989320" cy="39928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15951" y="5309616"/>
            <a:ext cx="109728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900">
                <a:solidFill>
                  <a:srgbClr val="646464"/>
                </a:solidFill>
                <a:latin typeface="Arial"/>
              </a:defRPr>
            </a:pPr>
            <a:r>
              <a:t>Source: Stroke Association (2025).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5</a:t>
            </a: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03C329ED-74EF-B79C-C401-1C739E2E81DD}"/>
              </a:ext>
            </a:extLst>
          </p:cNvPr>
          <p:cNvGraphicFramePr/>
          <p:nvPr/>
        </p:nvGraphicFramePr>
        <p:xfrm>
          <a:off x="548640" y="1234440"/>
          <a:ext cx="5120640" cy="448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How Stroke Affects the Brain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6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C04D0092-15EF-E5DB-7BF5-6459F0EB9DFA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81354" y="4572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Common Signs and Symptoms</a:t>
            </a:r>
          </a:p>
        </p:txBody>
      </p:sp>
      <p:pic>
        <p:nvPicPr>
          <p:cNvPr id="4" name="Picture 3" descr="a_wide_clear_infographic_poster_on_a_white_backg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480" y="1051560"/>
            <a:ext cx="6629400" cy="33147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660313" y="4448556"/>
            <a:ext cx="1097280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900">
                <a:solidFill>
                  <a:srgbClr val="646464"/>
                </a:solidFill>
                <a:latin typeface="Arial"/>
              </a:defRPr>
            </a:pPr>
            <a:r>
              <a:rPr dirty="0"/>
              <a:t>Source: NHS (2024).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7</a:t>
            </a: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55434E6E-7FB1-C0C8-81C6-755EB2E95B79}"/>
              </a:ext>
            </a:extLst>
          </p:cNvPr>
          <p:cNvGraphicFramePr/>
          <p:nvPr/>
        </p:nvGraphicFramePr>
        <p:xfrm>
          <a:off x="548640" y="1097280"/>
          <a:ext cx="45720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Stroke Diagnosis and Assessment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8</a:t>
            </a: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FDB3A565-991C-E583-79D3-19CD566E68A6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Treatment and Immediate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9</a:t>
            </a: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527CC925-C37C-36CF-8696-9F64CBA41611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Monitoring and Investigations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10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679D2D2D-70B6-2812-4B3E-CECFD55421D5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Care Planning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11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41273CE6-C84F-186C-9ECC-CBFB0D3CD48F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Lifestyle Recommendations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12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DFB802A3-5AC6-C652-58FA-5D0EE442D855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Rehabilitation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13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0F79E164-BC85-F9F0-2372-F13BF66F8298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Community, Multidisciplinary Care and Ethical Considerations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14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007748AD-A67F-A674-B84C-AC88E3804342}"/>
              </a:ext>
            </a:extLst>
          </p:cNvPr>
          <p:cNvGraphicFramePr/>
          <p:nvPr/>
        </p:nvGraphicFramePr>
        <p:xfrm>
          <a:off x="640080" y="1234440"/>
          <a:ext cx="1097280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143D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700" b="1">
                <a:solidFill>
                  <a:srgbClr val="FFFFFF"/>
                </a:solidFill>
                <a:latin typeface="Arial"/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6920" y="1336040"/>
            <a:ext cx="11201400" cy="50854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British Heart Foundation (2025) Cardiovascular disease statistics 2025. London: British Heart Foundation.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Data Protection Act 2018 (2018) c.12. London: The Stationery Office.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Department of Health and Social Care (2023) Major conditions strategy: case for change and our strategic framework. London: Department of Health and Social Care.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Mental Capacity Act 2005 (2005) c.9. London: The Stationery Office.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National Clinical Guideline for Stroke (2023) National Clinical Guideline for Stroke. London: Royal College of Physicians.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NHS (2024a) Diagnosing a stroke. Available at: https://www.nhs.uk/conditions/stroke/diagnosis/ (Accessed: 11 October 2026).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NHS (2024b) Symptoms of a stroke. Available at: https://www.nhs.uk/conditions/stroke/symptoms/ (Accessed: 11 October 2026).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NHS England (2021) National Stroke Service Model: Integrated Stroke Delivery Networks. London: NHS England.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NHS England (2022) National service model for an integrated community stroke service. London: NHS England.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NICE (2022) Stroke and transient </a:t>
            </a:r>
            <a:r>
              <a:rPr sz="1100" dirty="0" err="1"/>
              <a:t>ischaemic</a:t>
            </a:r>
            <a:r>
              <a:rPr sz="1100" dirty="0"/>
              <a:t> attack in over 16s: diagnosis and initial management (NG128). London: National Institute for Health and Care Excellence.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NICE (2023) Stroke rehabilitation in adults (NG236). London: National Institute for Health and Care Excellence.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OpenStax (2022) Anatomy and Physiology 2e. Houston, TX: OpenStax.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Stroke Association (2025) </a:t>
            </a:r>
            <a:r>
              <a:rPr sz="1100" dirty="0" err="1"/>
              <a:t>Ischaemic</a:t>
            </a:r>
            <a:r>
              <a:rPr sz="1100" dirty="0"/>
              <a:t> stroke. Available at: https://www.stroke.org.uk/stroke/types/ischaemic (Accessed: 11 October 2026).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 err="1"/>
              <a:t>TeachMeAnatomy</a:t>
            </a:r>
            <a:r>
              <a:rPr sz="1100" dirty="0"/>
              <a:t> (2025) Arterial supply to the brain. Available at: https://teachmeanatomy.info/neuroanatomy/vessels/arterial-supply/ (Accessed: 11 October 2026).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World Health Organization (2024) Framework for the care of acute coronary syndrome and stroke. Geneva: World Health Organization.</a:t>
            </a:r>
          </a:p>
          <a:p>
            <a:pPr algn="l">
              <a:lnSpc>
                <a:spcPct val="150000"/>
              </a:lnSpc>
              <a:spcAft>
                <a:spcPts val="500"/>
              </a:spcAft>
              <a:defRPr sz="1019">
                <a:solidFill>
                  <a:srgbClr val="232323"/>
                </a:solidFill>
                <a:latin typeface="Arial"/>
              </a:defRPr>
            </a:pPr>
            <a:r>
              <a:rPr sz="1100" dirty="0"/>
              <a:t>World Health Organization (2025) Stroke. Geneva: World Health Organization</a:t>
            </a:r>
            <a:r>
              <a:rPr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464"/>
                </a:solidFill>
                <a:latin typeface="Arial"/>
              </a:defRPr>
            </a:pPr>
            <a:r>
              <a:t>15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1362</Words>
  <Application>Microsoft Office PowerPoint</Application>
  <PresentationFormat>Widescreen</PresentationFormat>
  <Paragraphs>102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MS Mincho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Andleeb Saeed</cp:lastModifiedBy>
  <cp:revision>4</cp:revision>
  <dcterms:created xsi:type="dcterms:W3CDTF">2013-01-27T09:14:16Z</dcterms:created>
  <dcterms:modified xsi:type="dcterms:W3CDTF">2026-10-14T15:21:55Z</dcterms:modified>
  <cp:category/>
</cp:coreProperties>
</file>