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7" r:id="rId5"/>
    <p:sldId id="267" r:id="rId6"/>
    <p:sldId id="270" r:id="rId7"/>
    <p:sldId id="269" r:id="rId8"/>
    <p:sldId id="271" r:id="rId9"/>
    <p:sldId id="259" r:id="rId10"/>
    <p:sldId id="272" r:id="rId11"/>
    <p:sldId id="261" r:id="rId12"/>
    <p:sldId id="262" r:id="rId13"/>
    <p:sldId id="273" r:id="rId14"/>
    <p:sldId id="263" r:id="rId15"/>
    <p:sldId id="279" r:id="rId16"/>
    <p:sldId id="280" r:id="rId17"/>
    <p:sldId id="278" r:id="rId18"/>
    <p:sldId id="306" r:id="rId19"/>
    <p:sldId id="305" r:id="rId20"/>
    <p:sldId id="296"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8C7D1C-C4F1-5067-0F39-306B0BE1BFA6}" v="149" dt="2025-10-23T07:45:05.796"/>
    <p1510:client id="{5F45454B-B644-BCB7-C92C-D075C397F52E}" v="7" dt="2025-10-23T11:12:01.1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microsoft.com/office/2015/10/relationships/revisionInfo" Target="revisionInfo.xml"/></Relationships>
</file>

<file path=ppt/diagrams/_rels/data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socialcare.wales/dealing-with-concerns/codes-of-practice-and-guidance" TargetMode="External"/><Relationship Id="rId7" Type="http://schemas.openxmlformats.org/officeDocument/2006/relationships/image" Target="../media/image3.svg"/><Relationship Id="rId2" Type="http://schemas.openxmlformats.org/officeDocument/2006/relationships/hyperlink" Target="https://www.kingsfund.org.uk/projects/positions/NHS-leadership-culture" TargetMode="External"/><Relationship Id="rId1" Type="http://schemas.openxmlformats.org/officeDocument/2006/relationships/hyperlink" Target="https://www.gov.wales/sites/default/files/publications/2019-04/securing-health-and-well-being-for-future-generations.pdf" TargetMode="External"/><Relationship Id="rId6" Type="http://schemas.openxmlformats.org/officeDocument/2006/relationships/image" Target="../media/image2.png"/><Relationship Id="rId11" Type="http://schemas.openxmlformats.org/officeDocument/2006/relationships/image" Target="../media/image7.svg"/><Relationship Id="rId5" Type="http://schemas.openxmlformats.org/officeDocument/2006/relationships/hyperlink" Target="https://www.skillsforhealth.org.uk/info-hub/national-occupational-standards-overview/#:~:text=NOS%20describe%20the%20skills%2C%20knowledge%20and%20understanding%20needed,they%20must%20know%20and%20understand%20to%20work%20effectively." TargetMode="External"/><Relationship Id="rId10" Type="http://schemas.openxmlformats.org/officeDocument/2006/relationships/image" Target="../media/image6.png"/><Relationship Id="rId4" Type="http://schemas.openxmlformats.org/officeDocument/2006/relationships/hyperlink" Target="https://www.gov.wales/written-statement-nhs-wales-skills-and-career-development-framework-health-care-support-workers" TargetMode="External"/><Relationship Id="rId9" Type="http://schemas.openxmlformats.org/officeDocument/2006/relationships/image" Target="../media/image5.svg"/></Relationships>
</file>

<file path=ppt/diagrams/_rels/data4.xml.rels><?xml version="1.0" encoding="UTF-8" standalone="yes"?>
<Relationships xmlns="http://schemas.openxmlformats.org/package/2006/relationships"><Relationship Id="rId3" Type="http://schemas.openxmlformats.org/officeDocument/2006/relationships/hyperlink" Target="https://www.nhsggc.org.uk/media/221012/hr_career_framework_app_11.pdf" TargetMode="External"/><Relationship Id="rId2" Type="http://schemas.openxmlformats.org/officeDocument/2006/relationships/hyperlink" Target="https://heiw.nhs.wales/files/weds-education-contracting-links/healthcare-support-worker-career-framework-nursing-and-ahps/#:~:text=The%20purpose%20of%20this%20Framework%20is%20to%20provide,Nursing%2C%20Midwifery%20and%20Allied%20Health%20Professional%20%28AHP%29%20roles." TargetMode="External"/><Relationship Id="rId1" Type="http://schemas.openxmlformats.org/officeDocument/2006/relationships/hyperlink" Target="https://www.healthcareers.nhs.uk/explore-roles/wider-healthcare-team/roles-wider-healthcare-team/clinical-support-staff/assistant-practitioner" TargetMode="External"/></Relationships>
</file>

<file path=ppt/diagrams/_rels/data5.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20.svg"/><Relationship Id="rId3" Type="http://schemas.openxmlformats.org/officeDocument/2006/relationships/hyperlink" Target="https://www.cqc.org.uk/publications/themed-work/inpatient-coronavirus-experience-care" TargetMode="External"/><Relationship Id="rId7" Type="http://schemas.openxmlformats.org/officeDocument/2006/relationships/image" Target="../media/image16.svg"/><Relationship Id="rId12" Type="http://schemas.openxmlformats.org/officeDocument/2006/relationships/image" Target="../media/image19.png"/><Relationship Id="rId2" Type="http://schemas.openxmlformats.org/officeDocument/2006/relationships/hyperlink" Target="https://www.hee.nhs.uk/our-work/person-centred-care" TargetMode="External"/><Relationship Id="rId1" Type="http://schemas.openxmlformats.org/officeDocument/2006/relationships/hyperlink" Target="https://socialcare.wales/cms-assets/documents/hub-downloads/Principles-Resource-Guide_March-17.pdf" TargetMode="External"/><Relationship Id="rId6" Type="http://schemas.openxmlformats.org/officeDocument/2006/relationships/image" Target="../media/image15.png"/><Relationship Id="rId11" Type="http://schemas.openxmlformats.org/officeDocument/2006/relationships/image" Target="../media/image3.svg"/><Relationship Id="rId5" Type="http://schemas.openxmlformats.org/officeDocument/2006/relationships/image" Target="../media/image14.svg"/><Relationship Id="rId10" Type="http://schemas.openxmlformats.org/officeDocument/2006/relationships/image" Target="../media/image2.png"/><Relationship Id="rId4" Type="http://schemas.openxmlformats.org/officeDocument/2006/relationships/image" Target="../media/image13.png"/><Relationship Id="rId9" Type="http://schemas.openxmlformats.org/officeDocument/2006/relationships/image" Target="../media/image18.svg"/></Relationships>
</file>

<file path=ppt/diagrams/_rels/data7.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4.png"/><Relationship Id="rId7" Type="http://schemas.openxmlformats.org/officeDocument/2006/relationships/image" Target="../media/image26.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25.svg"/></Relationships>
</file>

<file path=ppt/diagrams/_rels/drawing2.xml.rels><?xml version="1.0" encoding="UTF-8" standalone="yes"?>
<Relationships xmlns="http://schemas.openxmlformats.org/package/2006/relationships"><Relationship Id="rId8" Type="http://schemas.openxmlformats.org/officeDocument/2006/relationships/hyperlink" Target="https://www.gov.wales/written-statement-nhs-wales-skills-and-career-development-framework-health-care-support-workers" TargetMode="External"/><Relationship Id="rId3" Type="http://schemas.openxmlformats.org/officeDocument/2006/relationships/hyperlink" Target="https://www.gov.wales/sites/default/files/publications/2019-04/securing-health-and-well-being-for-future-generations.pdf" TargetMode="External"/><Relationship Id="rId7" Type="http://schemas.openxmlformats.org/officeDocument/2006/relationships/hyperlink" Target="https://socialcare.wales/dealing-with-concerns/codes-of-practice-and-guidance" TargetMode="External"/><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5.svg"/><Relationship Id="rId11" Type="http://schemas.openxmlformats.org/officeDocument/2006/relationships/hyperlink" Target="https://www.skillsforhealth.org.uk/info-hub/national-occupational-standards-overview/#:~:text=NOS%20describe%20the%20skills%2C%20knowledge%20and%20understanding%20needed,they%20must%20know%20and%20understand%20to%20work%20effectively." TargetMode="External"/><Relationship Id="rId5" Type="http://schemas.openxmlformats.org/officeDocument/2006/relationships/image" Target="../media/image4.png"/><Relationship Id="rId10" Type="http://schemas.openxmlformats.org/officeDocument/2006/relationships/image" Target="../media/image7.svg"/><Relationship Id="rId4" Type="http://schemas.openxmlformats.org/officeDocument/2006/relationships/hyperlink" Target="https://www.kingsfund.org.uk/projects/positions/NHS-leadership-culture" TargetMode="External"/><Relationship Id="rId9" Type="http://schemas.openxmlformats.org/officeDocument/2006/relationships/image" Target="../media/image6.png"/></Relationships>
</file>

<file path=ppt/diagrams/_rels/drawing4.xml.rels><?xml version="1.0" encoding="UTF-8" standalone="yes"?>
<Relationships xmlns="http://schemas.openxmlformats.org/package/2006/relationships"><Relationship Id="rId3" Type="http://schemas.openxmlformats.org/officeDocument/2006/relationships/hyperlink" Target="https://www.nhsggc.org.uk/media/221012/hr_career_framework_app_11.pdf" TargetMode="External"/><Relationship Id="rId2" Type="http://schemas.openxmlformats.org/officeDocument/2006/relationships/hyperlink" Target="https://heiw.nhs.wales/files/weds-education-contracting-links/healthcare-support-worker-career-framework-nursing-and-ahps/#:~:text=The%20purpose%20of%20this%20Framework%20is%20to%20provide,Nursing%2C%20Midwifery%20and%20Allied%20Health%20Professional%20%28AHP%29%20roles." TargetMode="External"/><Relationship Id="rId1" Type="http://schemas.openxmlformats.org/officeDocument/2006/relationships/hyperlink" Target="https://www.healthcareers.nhs.uk/explore-roles/wider-healthcare-team/roles-wider-healthcare-team/clinical-support-staff/assistant-practitioner" TargetMode="External"/></Relationships>
</file>

<file path=ppt/diagrams/_rels/drawing5.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0.svg"/><Relationship Id="rId3" Type="http://schemas.openxmlformats.org/officeDocument/2006/relationships/hyperlink" Target="https://socialcare.wales/cms-assets/documents/hub-downloads/Principles-Resource-Guide_March-17.pdf" TargetMode="External"/><Relationship Id="rId7" Type="http://schemas.openxmlformats.org/officeDocument/2006/relationships/image" Target="../media/image17.png"/><Relationship Id="rId12"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hyperlink" Target="https://www.hee.nhs.uk/our-work/person-centred-care" TargetMode="External"/><Relationship Id="rId11" Type="http://schemas.openxmlformats.org/officeDocument/2006/relationships/image" Target="../media/image3.svg"/><Relationship Id="rId5" Type="http://schemas.openxmlformats.org/officeDocument/2006/relationships/image" Target="../media/image16.svg"/><Relationship Id="rId10" Type="http://schemas.openxmlformats.org/officeDocument/2006/relationships/image" Target="../media/image2.png"/><Relationship Id="rId4" Type="http://schemas.openxmlformats.org/officeDocument/2006/relationships/image" Target="../media/image15.png"/><Relationship Id="rId9" Type="http://schemas.openxmlformats.org/officeDocument/2006/relationships/hyperlink" Target="https://www.cqc.org.uk/publications/themed-work/inpatient-coronavirus-experience-care" TargetMode="External"/></Relationships>
</file>

<file path=ppt/diagrams/_rels/drawing7.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4.png"/><Relationship Id="rId7" Type="http://schemas.openxmlformats.org/officeDocument/2006/relationships/image" Target="../media/image26.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31DD5C-9451-4A03-8DA5-6270EDD7D21D}"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FD70FA86-D8F5-41EE-9248-3ABEAF1A0009}">
      <dgm:prSet/>
      <dgm:spPr/>
      <dgm:t>
        <a:bodyPr/>
        <a:lstStyle/>
        <a:p>
          <a:r>
            <a:rPr lang="en-GB"/>
            <a:t>To understand the expectation of a TAP</a:t>
          </a:r>
          <a:endParaRPr lang="en-US"/>
        </a:p>
      </dgm:t>
    </dgm:pt>
    <dgm:pt modelId="{03239D6B-E8DE-4995-8598-22B40C6738BE}" type="parTrans" cxnId="{634A7CDF-8866-4DB3-8EB3-44658EA43777}">
      <dgm:prSet/>
      <dgm:spPr/>
      <dgm:t>
        <a:bodyPr/>
        <a:lstStyle/>
        <a:p>
          <a:endParaRPr lang="en-US"/>
        </a:p>
      </dgm:t>
    </dgm:pt>
    <dgm:pt modelId="{B829B03C-F5FD-4412-A5F9-C952988A5482}" type="sibTrans" cxnId="{634A7CDF-8866-4DB3-8EB3-44658EA43777}">
      <dgm:prSet/>
      <dgm:spPr/>
      <dgm:t>
        <a:bodyPr/>
        <a:lstStyle/>
        <a:p>
          <a:endParaRPr lang="en-US"/>
        </a:p>
      </dgm:t>
    </dgm:pt>
    <dgm:pt modelId="{C0DD4384-47DA-48B1-A51E-1993E68E6E53}">
      <dgm:prSet/>
      <dgm:spPr/>
      <dgm:t>
        <a:bodyPr/>
        <a:lstStyle/>
        <a:p>
          <a:r>
            <a:rPr lang="en-GB"/>
            <a:t>To understand the personal skills and attributes of a TAP, in supporting professionals</a:t>
          </a:r>
          <a:endParaRPr lang="en-US"/>
        </a:p>
      </dgm:t>
    </dgm:pt>
    <dgm:pt modelId="{B808E997-2B90-4707-96C7-133E32E5B99F}" type="parTrans" cxnId="{D8A55EB9-7675-484C-BE63-A475488E1936}">
      <dgm:prSet/>
      <dgm:spPr/>
      <dgm:t>
        <a:bodyPr/>
        <a:lstStyle/>
        <a:p>
          <a:endParaRPr lang="en-US"/>
        </a:p>
      </dgm:t>
    </dgm:pt>
    <dgm:pt modelId="{7B4797DF-4E73-41E9-BACF-6DC50FF948E9}" type="sibTrans" cxnId="{D8A55EB9-7675-484C-BE63-A475488E1936}">
      <dgm:prSet/>
      <dgm:spPr/>
      <dgm:t>
        <a:bodyPr/>
        <a:lstStyle/>
        <a:p>
          <a:endParaRPr lang="en-US"/>
        </a:p>
      </dgm:t>
    </dgm:pt>
    <dgm:pt modelId="{1EFD2CFA-A2FB-4326-8B69-0D9043C43B6F}">
      <dgm:prSet/>
      <dgm:spPr/>
      <dgm:t>
        <a:bodyPr/>
        <a:lstStyle/>
        <a:p>
          <a:r>
            <a:rPr lang="en-GB"/>
            <a:t>To understand how TAP practice promotes person centred care</a:t>
          </a:r>
          <a:endParaRPr lang="en-US"/>
        </a:p>
      </dgm:t>
    </dgm:pt>
    <dgm:pt modelId="{D4929056-EB62-4B2F-89DC-2D027DF61FB2}" type="parTrans" cxnId="{C8277150-3132-4738-9931-150E8351C079}">
      <dgm:prSet/>
      <dgm:spPr/>
      <dgm:t>
        <a:bodyPr/>
        <a:lstStyle/>
        <a:p>
          <a:endParaRPr lang="en-US"/>
        </a:p>
      </dgm:t>
    </dgm:pt>
    <dgm:pt modelId="{A0189979-D68D-4BB7-992E-026851D4096E}" type="sibTrans" cxnId="{C8277150-3132-4738-9931-150E8351C079}">
      <dgm:prSet/>
      <dgm:spPr/>
      <dgm:t>
        <a:bodyPr/>
        <a:lstStyle/>
        <a:p>
          <a:endParaRPr lang="en-US"/>
        </a:p>
      </dgm:t>
    </dgm:pt>
    <dgm:pt modelId="{300C217E-F804-45B8-83D8-3CE218244C8F}">
      <dgm:prSet/>
      <dgm:spPr/>
      <dgm:t>
        <a:bodyPr/>
        <a:lstStyle/>
        <a:p>
          <a:r>
            <a:rPr lang="en-GB"/>
            <a:t>To understand how to improve quality and safety in practice </a:t>
          </a:r>
          <a:endParaRPr lang="en-US"/>
        </a:p>
      </dgm:t>
    </dgm:pt>
    <dgm:pt modelId="{9FA7541B-C20B-4CF5-BC7C-9DEA1E689E11}" type="parTrans" cxnId="{E3751C07-D0CE-4903-94D2-27412739CFD9}">
      <dgm:prSet/>
      <dgm:spPr/>
      <dgm:t>
        <a:bodyPr/>
        <a:lstStyle/>
        <a:p>
          <a:endParaRPr lang="en-US"/>
        </a:p>
      </dgm:t>
    </dgm:pt>
    <dgm:pt modelId="{1C79727C-A67E-4858-B052-E2B4DD51E95C}" type="sibTrans" cxnId="{E3751C07-D0CE-4903-94D2-27412739CFD9}">
      <dgm:prSet/>
      <dgm:spPr/>
      <dgm:t>
        <a:bodyPr/>
        <a:lstStyle/>
        <a:p>
          <a:endParaRPr lang="en-US"/>
        </a:p>
      </dgm:t>
    </dgm:pt>
    <dgm:pt modelId="{B39E26D8-46C8-422D-8C45-AA4A55077E32}" type="pres">
      <dgm:prSet presAssocID="{4631DD5C-9451-4A03-8DA5-6270EDD7D21D}" presName="outerComposite" presStyleCnt="0">
        <dgm:presLayoutVars>
          <dgm:chMax val="5"/>
          <dgm:dir/>
          <dgm:resizeHandles val="exact"/>
        </dgm:presLayoutVars>
      </dgm:prSet>
      <dgm:spPr/>
    </dgm:pt>
    <dgm:pt modelId="{3CBFB335-E111-4035-8550-2449F12A2585}" type="pres">
      <dgm:prSet presAssocID="{4631DD5C-9451-4A03-8DA5-6270EDD7D21D}" presName="dummyMaxCanvas" presStyleCnt="0">
        <dgm:presLayoutVars/>
      </dgm:prSet>
      <dgm:spPr/>
    </dgm:pt>
    <dgm:pt modelId="{2A7240A9-DC31-4DD5-A46E-AE41FDE20048}" type="pres">
      <dgm:prSet presAssocID="{4631DD5C-9451-4A03-8DA5-6270EDD7D21D}" presName="FourNodes_1" presStyleLbl="node1" presStyleIdx="0" presStyleCnt="4">
        <dgm:presLayoutVars>
          <dgm:bulletEnabled val="1"/>
        </dgm:presLayoutVars>
      </dgm:prSet>
      <dgm:spPr/>
    </dgm:pt>
    <dgm:pt modelId="{0C38A7EA-45F0-4FC1-8F7C-17957B278D48}" type="pres">
      <dgm:prSet presAssocID="{4631DD5C-9451-4A03-8DA5-6270EDD7D21D}" presName="FourNodes_2" presStyleLbl="node1" presStyleIdx="1" presStyleCnt="4">
        <dgm:presLayoutVars>
          <dgm:bulletEnabled val="1"/>
        </dgm:presLayoutVars>
      </dgm:prSet>
      <dgm:spPr/>
    </dgm:pt>
    <dgm:pt modelId="{1001A656-0783-4F74-89D8-5637C1AC1D56}" type="pres">
      <dgm:prSet presAssocID="{4631DD5C-9451-4A03-8DA5-6270EDD7D21D}" presName="FourNodes_3" presStyleLbl="node1" presStyleIdx="2" presStyleCnt="4">
        <dgm:presLayoutVars>
          <dgm:bulletEnabled val="1"/>
        </dgm:presLayoutVars>
      </dgm:prSet>
      <dgm:spPr/>
    </dgm:pt>
    <dgm:pt modelId="{3EA17EBC-0DBF-461E-81AE-A1418E9CD2A0}" type="pres">
      <dgm:prSet presAssocID="{4631DD5C-9451-4A03-8DA5-6270EDD7D21D}" presName="FourNodes_4" presStyleLbl="node1" presStyleIdx="3" presStyleCnt="4">
        <dgm:presLayoutVars>
          <dgm:bulletEnabled val="1"/>
        </dgm:presLayoutVars>
      </dgm:prSet>
      <dgm:spPr/>
    </dgm:pt>
    <dgm:pt modelId="{36603251-2C7E-4061-BBE0-F253829F5AC8}" type="pres">
      <dgm:prSet presAssocID="{4631DD5C-9451-4A03-8DA5-6270EDD7D21D}" presName="FourConn_1-2" presStyleLbl="fgAccFollowNode1" presStyleIdx="0" presStyleCnt="3">
        <dgm:presLayoutVars>
          <dgm:bulletEnabled val="1"/>
        </dgm:presLayoutVars>
      </dgm:prSet>
      <dgm:spPr/>
    </dgm:pt>
    <dgm:pt modelId="{E570D5A6-1485-4563-8351-E589DF514D80}" type="pres">
      <dgm:prSet presAssocID="{4631DD5C-9451-4A03-8DA5-6270EDD7D21D}" presName="FourConn_2-3" presStyleLbl="fgAccFollowNode1" presStyleIdx="1" presStyleCnt="3">
        <dgm:presLayoutVars>
          <dgm:bulletEnabled val="1"/>
        </dgm:presLayoutVars>
      </dgm:prSet>
      <dgm:spPr/>
    </dgm:pt>
    <dgm:pt modelId="{715F06C2-5101-4BE2-93DF-085154C9CA11}" type="pres">
      <dgm:prSet presAssocID="{4631DD5C-9451-4A03-8DA5-6270EDD7D21D}" presName="FourConn_3-4" presStyleLbl="fgAccFollowNode1" presStyleIdx="2" presStyleCnt="3">
        <dgm:presLayoutVars>
          <dgm:bulletEnabled val="1"/>
        </dgm:presLayoutVars>
      </dgm:prSet>
      <dgm:spPr/>
    </dgm:pt>
    <dgm:pt modelId="{8D35EDC4-E4FC-4D8A-941E-115DB2A7EB04}" type="pres">
      <dgm:prSet presAssocID="{4631DD5C-9451-4A03-8DA5-6270EDD7D21D}" presName="FourNodes_1_text" presStyleLbl="node1" presStyleIdx="3" presStyleCnt="4">
        <dgm:presLayoutVars>
          <dgm:bulletEnabled val="1"/>
        </dgm:presLayoutVars>
      </dgm:prSet>
      <dgm:spPr/>
    </dgm:pt>
    <dgm:pt modelId="{DBFEAC22-6A20-4880-9343-9ED2B390FFDE}" type="pres">
      <dgm:prSet presAssocID="{4631DD5C-9451-4A03-8DA5-6270EDD7D21D}" presName="FourNodes_2_text" presStyleLbl="node1" presStyleIdx="3" presStyleCnt="4">
        <dgm:presLayoutVars>
          <dgm:bulletEnabled val="1"/>
        </dgm:presLayoutVars>
      </dgm:prSet>
      <dgm:spPr/>
    </dgm:pt>
    <dgm:pt modelId="{5535CAE2-88A5-4178-B96B-02DE6ADE04D1}" type="pres">
      <dgm:prSet presAssocID="{4631DD5C-9451-4A03-8DA5-6270EDD7D21D}" presName="FourNodes_3_text" presStyleLbl="node1" presStyleIdx="3" presStyleCnt="4">
        <dgm:presLayoutVars>
          <dgm:bulletEnabled val="1"/>
        </dgm:presLayoutVars>
      </dgm:prSet>
      <dgm:spPr/>
    </dgm:pt>
    <dgm:pt modelId="{1F88B3C6-E061-4348-8185-C31266BB2B85}" type="pres">
      <dgm:prSet presAssocID="{4631DD5C-9451-4A03-8DA5-6270EDD7D21D}" presName="FourNodes_4_text" presStyleLbl="node1" presStyleIdx="3" presStyleCnt="4">
        <dgm:presLayoutVars>
          <dgm:bulletEnabled val="1"/>
        </dgm:presLayoutVars>
      </dgm:prSet>
      <dgm:spPr/>
    </dgm:pt>
  </dgm:ptLst>
  <dgm:cxnLst>
    <dgm:cxn modelId="{E3751C07-D0CE-4903-94D2-27412739CFD9}" srcId="{4631DD5C-9451-4A03-8DA5-6270EDD7D21D}" destId="{300C217E-F804-45B8-83D8-3CE218244C8F}" srcOrd="3" destOrd="0" parTransId="{9FA7541B-C20B-4CF5-BC7C-9DEA1E689E11}" sibTransId="{1C79727C-A67E-4858-B052-E2B4DD51E95C}"/>
    <dgm:cxn modelId="{4BF6353D-8884-43A4-827D-364E5990655C}" type="presOf" srcId="{C0DD4384-47DA-48B1-A51E-1993E68E6E53}" destId="{DBFEAC22-6A20-4880-9343-9ED2B390FFDE}" srcOrd="1" destOrd="0" presId="urn:microsoft.com/office/officeart/2005/8/layout/vProcess5"/>
    <dgm:cxn modelId="{C8277150-3132-4738-9931-150E8351C079}" srcId="{4631DD5C-9451-4A03-8DA5-6270EDD7D21D}" destId="{1EFD2CFA-A2FB-4326-8B69-0D9043C43B6F}" srcOrd="2" destOrd="0" parTransId="{D4929056-EB62-4B2F-89DC-2D027DF61FB2}" sibTransId="{A0189979-D68D-4BB7-992E-026851D4096E}"/>
    <dgm:cxn modelId="{B65F2E7A-E9C7-4C36-90F8-EF040F681047}" type="presOf" srcId="{FD70FA86-D8F5-41EE-9248-3ABEAF1A0009}" destId="{2A7240A9-DC31-4DD5-A46E-AE41FDE20048}" srcOrd="0" destOrd="0" presId="urn:microsoft.com/office/officeart/2005/8/layout/vProcess5"/>
    <dgm:cxn modelId="{245BDA7E-A1D1-40F1-BCC6-CD8C4975DF3D}" type="presOf" srcId="{FD70FA86-D8F5-41EE-9248-3ABEAF1A0009}" destId="{8D35EDC4-E4FC-4D8A-941E-115DB2A7EB04}" srcOrd="1" destOrd="0" presId="urn:microsoft.com/office/officeart/2005/8/layout/vProcess5"/>
    <dgm:cxn modelId="{AEBA4A86-553F-4F8B-B8E5-3AFA570FE56D}" type="presOf" srcId="{B829B03C-F5FD-4412-A5F9-C952988A5482}" destId="{36603251-2C7E-4061-BBE0-F253829F5AC8}" srcOrd="0" destOrd="0" presId="urn:microsoft.com/office/officeart/2005/8/layout/vProcess5"/>
    <dgm:cxn modelId="{D8A55EB9-7675-484C-BE63-A475488E1936}" srcId="{4631DD5C-9451-4A03-8DA5-6270EDD7D21D}" destId="{C0DD4384-47DA-48B1-A51E-1993E68E6E53}" srcOrd="1" destOrd="0" parTransId="{B808E997-2B90-4707-96C7-133E32E5B99F}" sibTransId="{7B4797DF-4E73-41E9-BACF-6DC50FF948E9}"/>
    <dgm:cxn modelId="{98BD67BB-2E39-4587-98D8-62FDA9F83429}" type="presOf" srcId="{7B4797DF-4E73-41E9-BACF-6DC50FF948E9}" destId="{E570D5A6-1485-4563-8351-E589DF514D80}" srcOrd="0" destOrd="0" presId="urn:microsoft.com/office/officeart/2005/8/layout/vProcess5"/>
    <dgm:cxn modelId="{5AEF35C5-6F36-4297-8AB6-13D8AC19DD72}" type="presOf" srcId="{1EFD2CFA-A2FB-4326-8B69-0D9043C43B6F}" destId="{1001A656-0783-4F74-89D8-5637C1AC1D56}" srcOrd="0" destOrd="0" presId="urn:microsoft.com/office/officeart/2005/8/layout/vProcess5"/>
    <dgm:cxn modelId="{7C0833CA-14D0-4030-B43C-9B3C99AC4246}" type="presOf" srcId="{4631DD5C-9451-4A03-8DA5-6270EDD7D21D}" destId="{B39E26D8-46C8-422D-8C45-AA4A55077E32}" srcOrd="0" destOrd="0" presId="urn:microsoft.com/office/officeart/2005/8/layout/vProcess5"/>
    <dgm:cxn modelId="{E3E78BD4-CB89-4C4B-8D48-F54F8723CEF5}" type="presOf" srcId="{300C217E-F804-45B8-83D8-3CE218244C8F}" destId="{1F88B3C6-E061-4348-8185-C31266BB2B85}" srcOrd="1" destOrd="0" presId="urn:microsoft.com/office/officeart/2005/8/layout/vProcess5"/>
    <dgm:cxn modelId="{42EBF7DC-7DBC-4B11-A402-E18190539F28}" type="presOf" srcId="{A0189979-D68D-4BB7-992E-026851D4096E}" destId="{715F06C2-5101-4BE2-93DF-085154C9CA11}" srcOrd="0" destOrd="0" presId="urn:microsoft.com/office/officeart/2005/8/layout/vProcess5"/>
    <dgm:cxn modelId="{634A7CDF-8866-4DB3-8EB3-44658EA43777}" srcId="{4631DD5C-9451-4A03-8DA5-6270EDD7D21D}" destId="{FD70FA86-D8F5-41EE-9248-3ABEAF1A0009}" srcOrd="0" destOrd="0" parTransId="{03239D6B-E8DE-4995-8598-22B40C6738BE}" sibTransId="{B829B03C-F5FD-4412-A5F9-C952988A5482}"/>
    <dgm:cxn modelId="{D48ABFE7-4F30-4B3A-84A5-BB7DE39C739D}" type="presOf" srcId="{300C217E-F804-45B8-83D8-3CE218244C8F}" destId="{3EA17EBC-0DBF-461E-81AE-A1418E9CD2A0}" srcOrd="0" destOrd="0" presId="urn:microsoft.com/office/officeart/2005/8/layout/vProcess5"/>
    <dgm:cxn modelId="{AD7B42F4-F3A5-4AA6-B9D2-283EB5FB26BD}" type="presOf" srcId="{1EFD2CFA-A2FB-4326-8B69-0D9043C43B6F}" destId="{5535CAE2-88A5-4178-B96B-02DE6ADE04D1}" srcOrd="1" destOrd="0" presId="urn:microsoft.com/office/officeart/2005/8/layout/vProcess5"/>
    <dgm:cxn modelId="{035F62F7-4D1F-4206-A1FD-FE628F88B9F0}" type="presOf" srcId="{C0DD4384-47DA-48B1-A51E-1993E68E6E53}" destId="{0C38A7EA-45F0-4FC1-8F7C-17957B278D48}" srcOrd="0" destOrd="0" presId="urn:microsoft.com/office/officeart/2005/8/layout/vProcess5"/>
    <dgm:cxn modelId="{B3763A5F-666F-4A32-BDC9-20BE05392495}" type="presParOf" srcId="{B39E26D8-46C8-422D-8C45-AA4A55077E32}" destId="{3CBFB335-E111-4035-8550-2449F12A2585}" srcOrd="0" destOrd="0" presId="urn:microsoft.com/office/officeart/2005/8/layout/vProcess5"/>
    <dgm:cxn modelId="{55A185EA-58F1-4143-BC87-80D58EA90582}" type="presParOf" srcId="{B39E26D8-46C8-422D-8C45-AA4A55077E32}" destId="{2A7240A9-DC31-4DD5-A46E-AE41FDE20048}" srcOrd="1" destOrd="0" presId="urn:microsoft.com/office/officeart/2005/8/layout/vProcess5"/>
    <dgm:cxn modelId="{5D61E5DF-4127-43FB-9BBF-A98CBD675F3C}" type="presParOf" srcId="{B39E26D8-46C8-422D-8C45-AA4A55077E32}" destId="{0C38A7EA-45F0-4FC1-8F7C-17957B278D48}" srcOrd="2" destOrd="0" presId="urn:microsoft.com/office/officeart/2005/8/layout/vProcess5"/>
    <dgm:cxn modelId="{A3BED56E-8F8E-49CB-A076-B645022E5105}" type="presParOf" srcId="{B39E26D8-46C8-422D-8C45-AA4A55077E32}" destId="{1001A656-0783-4F74-89D8-5637C1AC1D56}" srcOrd="3" destOrd="0" presId="urn:microsoft.com/office/officeart/2005/8/layout/vProcess5"/>
    <dgm:cxn modelId="{8E940870-38B9-4EFE-B6CE-58D4772554CC}" type="presParOf" srcId="{B39E26D8-46C8-422D-8C45-AA4A55077E32}" destId="{3EA17EBC-0DBF-461E-81AE-A1418E9CD2A0}" srcOrd="4" destOrd="0" presId="urn:microsoft.com/office/officeart/2005/8/layout/vProcess5"/>
    <dgm:cxn modelId="{C865544F-017F-465F-B162-79A9D3356EB3}" type="presParOf" srcId="{B39E26D8-46C8-422D-8C45-AA4A55077E32}" destId="{36603251-2C7E-4061-BBE0-F253829F5AC8}" srcOrd="5" destOrd="0" presId="urn:microsoft.com/office/officeart/2005/8/layout/vProcess5"/>
    <dgm:cxn modelId="{EF070FDF-1F1B-4C6A-A7DD-F7245A315927}" type="presParOf" srcId="{B39E26D8-46C8-422D-8C45-AA4A55077E32}" destId="{E570D5A6-1485-4563-8351-E589DF514D80}" srcOrd="6" destOrd="0" presId="urn:microsoft.com/office/officeart/2005/8/layout/vProcess5"/>
    <dgm:cxn modelId="{CE06BE76-5EFE-416C-BE77-42B81841ED60}" type="presParOf" srcId="{B39E26D8-46C8-422D-8C45-AA4A55077E32}" destId="{715F06C2-5101-4BE2-93DF-085154C9CA11}" srcOrd="7" destOrd="0" presId="urn:microsoft.com/office/officeart/2005/8/layout/vProcess5"/>
    <dgm:cxn modelId="{3F8B0281-9D6C-4425-A1D6-DEDD6D8CF89C}" type="presParOf" srcId="{B39E26D8-46C8-422D-8C45-AA4A55077E32}" destId="{8D35EDC4-E4FC-4D8A-941E-115DB2A7EB04}" srcOrd="8" destOrd="0" presId="urn:microsoft.com/office/officeart/2005/8/layout/vProcess5"/>
    <dgm:cxn modelId="{4AC9FF2A-EB71-43B0-87F5-7AEAF85CDD94}" type="presParOf" srcId="{B39E26D8-46C8-422D-8C45-AA4A55077E32}" destId="{DBFEAC22-6A20-4880-9343-9ED2B390FFDE}" srcOrd="9" destOrd="0" presId="urn:microsoft.com/office/officeart/2005/8/layout/vProcess5"/>
    <dgm:cxn modelId="{EAA779DA-ED5A-4337-B857-1D39AB7EAB0C}" type="presParOf" srcId="{B39E26D8-46C8-422D-8C45-AA4A55077E32}" destId="{5535CAE2-88A5-4178-B96B-02DE6ADE04D1}" srcOrd="10" destOrd="0" presId="urn:microsoft.com/office/officeart/2005/8/layout/vProcess5"/>
    <dgm:cxn modelId="{15590908-1666-4756-883B-86543B7656D9}" type="presParOf" srcId="{B39E26D8-46C8-422D-8C45-AA4A55077E32}" destId="{1F88B3C6-E061-4348-8185-C31266BB2B85}"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1BBEC2-195E-4D56-9169-1118AD1C8F9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B763A96-0F48-4781-A6E8-F556BABD387C}">
      <dgm:prSet/>
      <dgm:spPr/>
      <dgm:t>
        <a:bodyPr/>
        <a:lstStyle/>
        <a:p>
          <a:pPr>
            <a:lnSpc>
              <a:spcPct val="100000"/>
            </a:lnSpc>
          </a:pPr>
          <a:r>
            <a:rPr lang="en-US" b="0" i="0" dirty="0"/>
            <a:t>Workforce design to development and create a </a:t>
          </a:r>
          <a:r>
            <a:rPr lang="en-US" b="0" i="0" dirty="0">
              <a:hlinkClick xmlns:r="http://schemas.openxmlformats.org/officeDocument/2006/relationships" r:id="rId1"/>
            </a:rPr>
            <a:t>prudent healthcare system</a:t>
          </a:r>
          <a:r>
            <a:rPr lang="en-US" b="0" i="0" dirty="0"/>
            <a:t>, through an </a:t>
          </a:r>
          <a:r>
            <a:rPr lang="en-US" dirty="0">
              <a:hlinkClick xmlns:r="http://schemas.openxmlformats.org/officeDocument/2006/relationships" r:id="rId2"/>
            </a:rPr>
            <a:t>NHS leadership and culture | The King's Fund (kingsfund.org.uk)</a:t>
          </a:r>
          <a:r>
            <a:rPr lang="en-US" b="0" i="0" dirty="0"/>
            <a:t> </a:t>
          </a:r>
          <a:endParaRPr lang="en-US" dirty="0"/>
        </a:p>
      </dgm:t>
    </dgm:pt>
    <dgm:pt modelId="{7A001D21-DA24-4429-BFAB-03E3145411C2}" type="parTrans" cxnId="{54FB779E-5702-4511-87A2-35AB3D43A66C}">
      <dgm:prSet/>
      <dgm:spPr/>
      <dgm:t>
        <a:bodyPr/>
        <a:lstStyle/>
        <a:p>
          <a:endParaRPr lang="en-US"/>
        </a:p>
      </dgm:t>
    </dgm:pt>
    <dgm:pt modelId="{D28C5767-E910-4DA9-8CDF-FB334F5D7386}" type="sibTrans" cxnId="{54FB779E-5702-4511-87A2-35AB3D43A66C}">
      <dgm:prSet/>
      <dgm:spPr/>
      <dgm:t>
        <a:bodyPr/>
        <a:lstStyle/>
        <a:p>
          <a:endParaRPr lang="en-US"/>
        </a:p>
      </dgm:t>
    </dgm:pt>
    <dgm:pt modelId="{05EEA9BF-237C-45F4-9FB2-A7E88C461236}">
      <dgm:prSet/>
      <dgm:spPr/>
      <dgm:t>
        <a:bodyPr/>
        <a:lstStyle/>
        <a:p>
          <a:pPr>
            <a:lnSpc>
              <a:spcPct val="100000"/>
            </a:lnSpc>
          </a:pPr>
          <a:r>
            <a:rPr lang="en-US" dirty="0">
              <a:hlinkClick xmlns:r="http://schemas.openxmlformats.org/officeDocument/2006/relationships" r:id="rId3"/>
            </a:rPr>
            <a:t>C</a:t>
          </a:r>
          <a:r>
            <a:rPr lang="en-US" b="0" i="0" dirty="0">
              <a:hlinkClick xmlns:r="http://schemas.openxmlformats.org/officeDocument/2006/relationships" r:id="rId3"/>
            </a:rPr>
            <a:t>odes of practice </a:t>
          </a:r>
          <a:r>
            <a:rPr lang="en-US" b="0" i="0" dirty="0"/>
            <a:t>along with funding to support training and development of healthcare support workers, </a:t>
          </a:r>
          <a:r>
            <a:rPr lang="en-US" dirty="0"/>
            <a:t>created</a:t>
          </a:r>
          <a:r>
            <a:rPr lang="en-US" b="0" i="0" dirty="0"/>
            <a:t> </a:t>
          </a:r>
          <a:r>
            <a:rPr lang="en-US" b="0" i="0" dirty="0">
              <a:hlinkClick xmlns:r="http://schemas.openxmlformats.org/officeDocument/2006/relationships" r:id="rId4"/>
            </a:rPr>
            <a:t>NHS Wales Skills and Career Development </a:t>
          </a:r>
          <a:endParaRPr lang="en-US" dirty="0"/>
        </a:p>
      </dgm:t>
    </dgm:pt>
    <dgm:pt modelId="{73C8330D-1863-4FD5-A3D6-4A0FABF33285}" type="parTrans" cxnId="{E6440392-EFE6-410B-BF6F-479E2BF972B9}">
      <dgm:prSet/>
      <dgm:spPr/>
      <dgm:t>
        <a:bodyPr/>
        <a:lstStyle/>
        <a:p>
          <a:endParaRPr lang="en-US"/>
        </a:p>
      </dgm:t>
    </dgm:pt>
    <dgm:pt modelId="{0DA3FE23-2DD0-47BD-B1E1-D2226E9C4488}" type="sibTrans" cxnId="{E6440392-EFE6-410B-BF6F-479E2BF972B9}">
      <dgm:prSet/>
      <dgm:spPr/>
      <dgm:t>
        <a:bodyPr/>
        <a:lstStyle/>
        <a:p>
          <a:endParaRPr lang="en-US"/>
        </a:p>
      </dgm:t>
    </dgm:pt>
    <dgm:pt modelId="{25A81784-3BEE-4693-9421-EB67C2CE9BDD}">
      <dgm:prSet/>
      <dgm:spPr/>
      <dgm:t>
        <a:bodyPr/>
        <a:lstStyle/>
        <a:p>
          <a:pPr>
            <a:lnSpc>
              <a:spcPct val="100000"/>
            </a:lnSpc>
          </a:pPr>
          <a:r>
            <a:rPr lang="en-US" b="0" i="0" dirty="0">
              <a:hlinkClick xmlns:r="http://schemas.openxmlformats.org/officeDocument/2006/relationships" r:id="rId5"/>
            </a:rPr>
            <a:t>National occupational standards and competences </a:t>
          </a:r>
          <a:r>
            <a:rPr lang="en-US" b="0" i="0" dirty="0"/>
            <a:t>introduce standards for training and education for all support staff. </a:t>
          </a:r>
          <a:endParaRPr lang="en-US" dirty="0"/>
        </a:p>
      </dgm:t>
    </dgm:pt>
    <dgm:pt modelId="{5248E9A6-8FF1-4963-B99F-0C6B926A4F7F}" type="parTrans" cxnId="{442C9C53-3954-42FC-A46C-9034E981B637}">
      <dgm:prSet/>
      <dgm:spPr/>
      <dgm:t>
        <a:bodyPr/>
        <a:lstStyle/>
        <a:p>
          <a:endParaRPr lang="en-US"/>
        </a:p>
      </dgm:t>
    </dgm:pt>
    <dgm:pt modelId="{E830E7E1-6593-4BF8-8C45-F9AD4C6406B9}" type="sibTrans" cxnId="{442C9C53-3954-42FC-A46C-9034E981B637}">
      <dgm:prSet/>
      <dgm:spPr/>
      <dgm:t>
        <a:bodyPr/>
        <a:lstStyle/>
        <a:p>
          <a:endParaRPr lang="en-US"/>
        </a:p>
      </dgm:t>
    </dgm:pt>
    <dgm:pt modelId="{50BF6836-3394-4B01-AAAA-4CB3E64988F2}" type="pres">
      <dgm:prSet presAssocID="{AC1BBEC2-195E-4D56-9169-1118AD1C8F9B}" presName="root" presStyleCnt="0">
        <dgm:presLayoutVars>
          <dgm:dir/>
          <dgm:resizeHandles val="exact"/>
        </dgm:presLayoutVars>
      </dgm:prSet>
      <dgm:spPr/>
    </dgm:pt>
    <dgm:pt modelId="{3AE704AC-490E-4EAF-B54D-B2F66B06EDF2}" type="pres">
      <dgm:prSet presAssocID="{BB763A96-0F48-4781-A6E8-F556BABD387C}" presName="compNode" presStyleCnt="0"/>
      <dgm:spPr/>
    </dgm:pt>
    <dgm:pt modelId="{344D7356-70E4-4866-BC64-54AA5367BB2E}" type="pres">
      <dgm:prSet presAssocID="{BB763A96-0F48-4781-A6E8-F556BABD387C}" presName="bgRect" presStyleLbl="bgShp" presStyleIdx="0" presStyleCnt="3"/>
      <dgm:spPr/>
    </dgm:pt>
    <dgm:pt modelId="{5220BEB4-7801-47E6-8695-876C54317E99}" type="pres">
      <dgm:prSet presAssocID="{BB763A96-0F48-4781-A6E8-F556BABD387C}" presName="iconRect" presStyleLbl="node1" presStyleIdx="0" presStyleCnt="3"/>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Bullseye"/>
        </a:ext>
      </dgm:extLst>
    </dgm:pt>
    <dgm:pt modelId="{D75CE7E6-9CAF-46C6-A46E-4DE6531C3772}" type="pres">
      <dgm:prSet presAssocID="{BB763A96-0F48-4781-A6E8-F556BABD387C}" presName="spaceRect" presStyleCnt="0"/>
      <dgm:spPr/>
    </dgm:pt>
    <dgm:pt modelId="{A0A84A74-4D4F-400A-B08D-56EA6425846B}" type="pres">
      <dgm:prSet presAssocID="{BB763A96-0F48-4781-A6E8-F556BABD387C}" presName="parTx" presStyleLbl="revTx" presStyleIdx="0" presStyleCnt="3">
        <dgm:presLayoutVars>
          <dgm:chMax val="0"/>
          <dgm:chPref val="0"/>
        </dgm:presLayoutVars>
      </dgm:prSet>
      <dgm:spPr/>
    </dgm:pt>
    <dgm:pt modelId="{626767B3-8664-4131-A6E5-26CCA2B90358}" type="pres">
      <dgm:prSet presAssocID="{D28C5767-E910-4DA9-8CDF-FB334F5D7386}" presName="sibTrans" presStyleCnt="0"/>
      <dgm:spPr/>
    </dgm:pt>
    <dgm:pt modelId="{E94974BE-707A-4B68-974F-ED85FFEB844E}" type="pres">
      <dgm:prSet presAssocID="{05EEA9BF-237C-45F4-9FB2-A7E88C461236}" presName="compNode" presStyleCnt="0"/>
      <dgm:spPr/>
    </dgm:pt>
    <dgm:pt modelId="{5EF32719-93EE-45D3-92BE-1531AA0BE557}" type="pres">
      <dgm:prSet presAssocID="{05EEA9BF-237C-45F4-9FB2-A7E88C461236}" presName="bgRect" presStyleLbl="bgShp" presStyleIdx="1" presStyleCnt="3"/>
      <dgm:spPr/>
    </dgm:pt>
    <dgm:pt modelId="{EDA06639-5A5F-4FB8-B3B0-2C7E4AF70C7D}" type="pres">
      <dgm:prSet presAssocID="{05EEA9BF-237C-45F4-9FB2-A7E88C461236}" presName="iconRect" presStyleLbl="node1" presStyleIdx="1" presStyleCnt="3"/>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dgm:spPr>
      <dgm:extLst>
        <a:ext uri="{E40237B7-FDA0-4F09-8148-C483321AD2D9}">
          <dgm14:cNvPr xmlns:dgm14="http://schemas.microsoft.com/office/drawing/2010/diagram" id="0" name="" descr="Doctor"/>
        </a:ext>
      </dgm:extLst>
    </dgm:pt>
    <dgm:pt modelId="{A42CA268-9A1F-43FA-9857-65BBF2E363AB}" type="pres">
      <dgm:prSet presAssocID="{05EEA9BF-237C-45F4-9FB2-A7E88C461236}" presName="spaceRect" presStyleCnt="0"/>
      <dgm:spPr/>
    </dgm:pt>
    <dgm:pt modelId="{D2B4244D-453C-40C4-A50A-234F6CFE34C6}" type="pres">
      <dgm:prSet presAssocID="{05EEA9BF-237C-45F4-9FB2-A7E88C461236}" presName="parTx" presStyleLbl="revTx" presStyleIdx="1" presStyleCnt="3">
        <dgm:presLayoutVars>
          <dgm:chMax val="0"/>
          <dgm:chPref val="0"/>
        </dgm:presLayoutVars>
      </dgm:prSet>
      <dgm:spPr/>
    </dgm:pt>
    <dgm:pt modelId="{80A00BB3-8175-4567-A97F-5E3560B33E70}" type="pres">
      <dgm:prSet presAssocID="{0DA3FE23-2DD0-47BD-B1E1-D2226E9C4488}" presName="sibTrans" presStyleCnt="0"/>
      <dgm:spPr/>
    </dgm:pt>
    <dgm:pt modelId="{D7DAED8C-6EBD-4E9B-9301-15CBC2CE67AC}" type="pres">
      <dgm:prSet presAssocID="{25A81784-3BEE-4693-9421-EB67C2CE9BDD}" presName="compNode" presStyleCnt="0"/>
      <dgm:spPr/>
    </dgm:pt>
    <dgm:pt modelId="{EE87FE2A-BF9A-49EE-A1F8-B157BF35BF5B}" type="pres">
      <dgm:prSet presAssocID="{25A81784-3BEE-4693-9421-EB67C2CE9BDD}" presName="bgRect" presStyleLbl="bgShp" presStyleIdx="2" presStyleCnt="3"/>
      <dgm:spPr/>
    </dgm:pt>
    <dgm:pt modelId="{B81BE860-C795-46B8-AAD4-348901E31CEE}" type="pres">
      <dgm:prSet presAssocID="{25A81784-3BEE-4693-9421-EB67C2CE9BDD}" presName="iconRect" presStyleLbl="node1" presStyleIdx="2" presStyleCnt="3"/>
      <dgm:spPr>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dgm:spPr>
      <dgm:extLst>
        <a:ext uri="{E40237B7-FDA0-4F09-8148-C483321AD2D9}">
          <dgm14:cNvPr xmlns:dgm14="http://schemas.microsoft.com/office/drawing/2010/diagram" id="0" name="" descr="Books"/>
        </a:ext>
      </dgm:extLst>
    </dgm:pt>
    <dgm:pt modelId="{B67E57CF-9269-4011-8115-61450E99DE27}" type="pres">
      <dgm:prSet presAssocID="{25A81784-3BEE-4693-9421-EB67C2CE9BDD}" presName="spaceRect" presStyleCnt="0"/>
      <dgm:spPr/>
    </dgm:pt>
    <dgm:pt modelId="{215B0D0F-0B1B-4743-AF0B-7129C2BF864D}" type="pres">
      <dgm:prSet presAssocID="{25A81784-3BEE-4693-9421-EB67C2CE9BDD}" presName="parTx" presStyleLbl="revTx" presStyleIdx="2" presStyleCnt="3">
        <dgm:presLayoutVars>
          <dgm:chMax val="0"/>
          <dgm:chPref val="0"/>
        </dgm:presLayoutVars>
      </dgm:prSet>
      <dgm:spPr/>
    </dgm:pt>
  </dgm:ptLst>
  <dgm:cxnLst>
    <dgm:cxn modelId="{66A12B02-40CE-451C-A8A5-4D47376FBD9A}" type="presOf" srcId="{AC1BBEC2-195E-4D56-9169-1118AD1C8F9B}" destId="{50BF6836-3394-4B01-AAAA-4CB3E64988F2}" srcOrd="0" destOrd="0" presId="urn:microsoft.com/office/officeart/2018/2/layout/IconVerticalSolidList"/>
    <dgm:cxn modelId="{FA5B7104-DDCC-4110-9C0A-2A7E7FB66F52}" type="presOf" srcId="{25A81784-3BEE-4693-9421-EB67C2CE9BDD}" destId="{215B0D0F-0B1B-4743-AF0B-7129C2BF864D}" srcOrd="0" destOrd="0" presId="urn:microsoft.com/office/officeart/2018/2/layout/IconVerticalSolidList"/>
    <dgm:cxn modelId="{A3C3486B-E017-468B-99FE-36B9E1A9C99A}" type="presOf" srcId="{05EEA9BF-237C-45F4-9FB2-A7E88C461236}" destId="{D2B4244D-453C-40C4-A50A-234F6CFE34C6}" srcOrd="0" destOrd="0" presId="urn:microsoft.com/office/officeart/2018/2/layout/IconVerticalSolidList"/>
    <dgm:cxn modelId="{442C9C53-3954-42FC-A46C-9034E981B637}" srcId="{AC1BBEC2-195E-4D56-9169-1118AD1C8F9B}" destId="{25A81784-3BEE-4693-9421-EB67C2CE9BDD}" srcOrd="2" destOrd="0" parTransId="{5248E9A6-8FF1-4963-B99F-0C6B926A4F7F}" sibTransId="{E830E7E1-6593-4BF8-8C45-F9AD4C6406B9}"/>
    <dgm:cxn modelId="{E0E94280-E1E6-4754-84AC-716A19586921}" type="presOf" srcId="{BB763A96-0F48-4781-A6E8-F556BABD387C}" destId="{A0A84A74-4D4F-400A-B08D-56EA6425846B}" srcOrd="0" destOrd="0" presId="urn:microsoft.com/office/officeart/2018/2/layout/IconVerticalSolidList"/>
    <dgm:cxn modelId="{E6440392-EFE6-410B-BF6F-479E2BF972B9}" srcId="{AC1BBEC2-195E-4D56-9169-1118AD1C8F9B}" destId="{05EEA9BF-237C-45F4-9FB2-A7E88C461236}" srcOrd="1" destOrd="0" parTransId="{73C8330D-1863-4FD5-A3D6-4A0FABF33285}" sibTransId="{0DA3FE23-2DD0-47BD-B1E1-D2226E9C4488}"/>
    <dgm:cxn modelId="{54FB779E-5702-4511-87A2-35AB3D43A66C}" srcId="{AC1BBEC2-195E-4D56-9169-1118AD1C8F9B}" destId="{BB763A96-0F48-4781-A6E8-F556BABD387C}" srcOrd="0" destOrd="0" parTransId="{7A001D21-DA24-4429-BFAB-03E3145411C2}" sibTransId="{D28C5767-E910-4DA9-8CDF-FB334F5D7386}"/>
    <dgm:cxn modelId="{98E83DB6-AA61-4523-BF63-BEE2BD2FDA6F}" type="presParOf" srcId="{50BF6836-3394-4B01-AAAA-4CB3E64988F2}" destId="{3AE704AC-490E-4EAF-B54D-B2F66B06EDF2}" srcOrd="0" destOrd="0" presId="urn:microsoft.com/office/officeart/2018/2/layout/IconVerticalSolidList"/>
    <dgm:cxn modelId="{CD5281B5-A0E6-40DA-979C-7033BD0385B2}" type="presParOf" srcId="{3AE704AC-490E-4EAF-B54D-B2F66B06EDF2}" destId="{344D7356-70E4-4866-BC64-54AA5367BB2E}" srcOrd="0" destOrd="0" presId="urn:microsoft.com/office/officeart/2018/2/layout/IconVerticalSolidList"/>
    <dgm:cxn modelId="{80419FAE-6911-419B-A665-8C19733C7382}" type="presParOf" srcId="{3AE704AC-490E-4EAF-B54D-B2F66B06EDF2}" destId="{5220BEB4-7801-47E6-8695-876C54317E99}" srcOrd="1" destOrd="0" presId="urn:microsoft.com/office/officeart/2018/2/layout/IconVerticalSolidList"/>
    <dgm:cxn modelId="{D228C83D-2AA0-4FEB-8DD2-0973A0DE8E04}" type="presParOf" srcId="{3AE704AC-490E-4EAF-B54D-B2F66B06EDF2}" destId="{D75CE7E6-9CAF-46C6-A46E-4DE6531C3772}" srcOrd="2" destOrd="0" presId="urn:microsoft.com/office/officeart/2018/2/layout/IconVerticalSolidList"/>
    <dgm:cxn modelId="{F142995E-AD39-48EB-9D5F-592C29FDAADE}" type="presParOf" srcId="{3AE704AC-490E-4EAF-B54D-B2F66B06EDF2}" destId="{A0A84A74-4D4F-400A-B08D-56EA6425846B}" srcOrd="3" destOrd="0" presId="urn:microsoft.com/office/officeart/2018/2/layout/IconVerticalSolidList"/>
    <dgm:cxn modelId="{6AEEB367-6EE9-4075-8377-AFCCE8859BB9}" type="presParOf" srcId="{50BF6836-3394-4B01-AAAA-4CB3E64988F2}" destId="{626767B3-8664-4131-A6E5-26CCA2B90358}" srcOrd="1" destOrd="0" presId="urn:microsoft.com/office/officeart/2018/2/layout/IconVerticalSolidList"/>
    <dgm:cxn modelId="{E80B2E75-D97E-4D64-8AEF-A0545EAAFE0B}" type="presParOf" srcId="{50BF6836-3394-4B01-AAAA-4CB3E64988F2}" destId="{E94974BE-707A-4B68-974F-ED85FFEB844E}" srcOrd="2" destOrd="0" presId="urn:microsoft.com/office/officeart/2018/2/layout/IconVerticalSolidList"/>
    <dgm:cxn modelId="{9F3EAA8C-7742-4654-8AAC-142B2D94B285}" type="presParOf" srcId="{E94974BE-707A-4B68-974F-ED85FFEB844E}" destId="{5EF32719-93EE-45D3-92BE-1531AA0BE557}" srcOrd="0" destOrd="0" presId="urn:microsoft.com/office/officeart/2018/2/layout/IconVerticalSolidList"/>
    <dgm:cxn modelId="{45ED82C3-CF08-4B2A-9559-8264E9F522AF}" type="presParOf" srcId="{E94974BE-707A-4B68-974F-ED85FFEB844E}" destId="{EDA06639-5A5F-4FB8-B3B0-2C7E4AF70C7D}" srcOrd="1" destOrd="0" presId="urn:microsoft.com/office/officeart/2018/2/layout/IconVerticalSolidList"/>
    <dgm:cxn modelId="{0B780753-5336-4F92-82E4-5CC5DB81CC4A}" type="presParOf" srcId="{E94974BE-707A-4B68-974F-ED85FFEB844E}" destId="{A42CA268-9A1F-43FA-9857-65BBF2E363AB}" srcOrd="2" destOrd="0" presId="urn:microsoft.com/office/officeart/2018/2/layout/IconVerticalSolidList"/>
    <dgm:cxn modelId="{A4693C26-107A-4A90-B96F-F3222671B418}" type="presParOf" srcId="{E94974BE-707A-4B68-974F-ED85FFEB844E}" destId="{D2B4244D-453C-40C4-A50A-234F6CFE34C6}" srcOrd="3" destOrd="0" presId="urn:microsoft.com/office/officeart/2018/2/layout/IconVerticalSolidList"/>
    <dgm:cxn modelId="{570E9AB3-55C3-46CF-802E-2569B86F80E7}" type="presParOf" srcId="{50BF6836-3394-4B01-AAAA-4CB3E64988F2}" destId="{80A00BB3-8175-4567-A97F-5E3560B33E70}" srcOrd="3" destOrd="0" presId="urn:microsoft.com/office/officeart/2018/2/layout/IconVerticalSolidList"/>
    <dgm:cxn modelId="{27F3F246-700E-4AA8-96EC-F5CF37F2925A}" type="presParOf" srcId="{50BF6836-3394-4B01-AAAA-4CB3E64988F2}" destId="{D7DAED8C-6EBD-4E9B-9301-15CBC2CE67AC}" srcOrd="4" destOrd="0" presId="urn:microsoft.com/office/officeart/2018/2/layout/IconVerticalSolidList"/>
    <dgm:cxn modelId="{DEDDEBE4-39B3-46DA-B3C1-F7D1C3F6557A}" type="presParOf" srcId="{D7DAED8C-6EBD-4E9B-9301-15CBC2CE67AC}" destId="{EE87FE2A-BF9A-49EE-A1F8-B157BF35BF5B}" srcOrd="0" destOrd="0" presId="urn:microsoft.com/office/officeart/2018/2/layout/IconVerticalSolidList"/>
    <dgm:cxn modelId="{3B75A988-4DFA-4A61-929D-AC26E2A71E0A}" type="presParOf" srcId="{D7DAED8C-6EBD-4E9B-9301-15CBC2CE67AC}" destId="{B81BE860-C795-46B8-AAD4-348901E31CEE}" srcOrd="1" destOrd="0" presId="urn:microsoft.com/office/officeart/2018/2/layout/IconVerticalSolidList"/>
    <dgm:cxn modelId="{08EF9A75-3FD9-4C6A-90D4-4C1F02228D6D}" type="presParOf" srcId="{D7DAED8C-6EBD-4E9B-9301-15CBC2CE67AC}" destId="{B67E57CF-9269-4011-8115-61450E99DE27}" srcOrd="2" destOrd="0" presId="urn:microsoft.com/office/officeart/2018/2/layout/IconVerticalSolidList"/>
    <dgm:cxn modelId="{08F0820D-19AF-43B0-BFFD-B3250725A632}" type="presParOf" srcId="{D7DAED8C-6EBD-4E9B-9301-15CBC2CE67AC}" destId="{215B0D0F-0B1B-4743-AF0B-7129C2BF864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73E465-B242-47C3-86F2-C59A03165A60}"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20A599D5-6BA6-4CDB-B323-DA1387255B4B}">
      <dgm:prSet/>
      <dgm:spPr/>
      <dgm:t>
        <a:bodyPr/>
        <a:lstStyle/>
        <a:p>
          <a:r>
            <a:rPr lang="en-GB" dirty="0"/>
            <a:t>Clinical caseload management </a:t>
          </a:r>
          <a:endParaRPr lang="en-US" dirty="0"/>
        </a:p>
      </dgm:t>
    </dgm:pt>
    <dgm:pt modelId="{BE4EE192-BC8A-4AAA-9218-0AD6843E22EB}" type="parTrans" cxnId="{9516BF7E-36B6-450A-BF3C-026D2A3D318B}">
      <dgm:prSet/>
      <dgm:spPr/>
      <dgm:t>
        <a:bodyPr/>
        <a:lstStyle/>
        <a:p>
          <a:endParaRPr lang="en-US"/>
        </a:p>
      </dgm:t>
    </dgm:pt>
    <dgm:pt modelId="{E423D153-5F10-4FE4-B5F5-0126478AEA3E}" type="sibTrans" cxnId="{9516BF7E-36B6-450A-BF3C-026D2A3D318B}">
      <dgm:prSet/>
      <dgm:spPr/>
      <dgm:t>
        <a:bodyPr/>
        <a:lstStyle/>
        <a:p>
          <a:endParaRPr lang="en-US"/>
        </a:p>
      </dgm:t>
    </dgm:pt>
    <dgm:pt modelId="{E75759C0-7216-440F-B47A-78D310368E5E}">
      <dgm:prSet/>
      <dgm:spPr/>
      <dgm:t>
        <a:bodyPr/>
        <a:lstStyle/>
        <a:p>
          <a:r>
            <a:rPr lang="en-GB"/>
            <a:t>Therapeutic relationships </a:t>
          </a:r>
          <a:endParaRPr lang="en-US"/>
        </a:p>
      </dgm:t>
    </dgm:pt>
    <dgm:pt modelId="{9E7A90EE-359D-40BB-8E05-C811007F5957}" type="parTrans" cxnId="{92FB9012-633D-4C8D-B3B0-F7ED9AA8222D}">
      <dgm:prSet/>
      <dgm:spPr/>
      <dgm:t>
        <a:bodyPr/>
        <a:lstStyle/>
        <a:p>
          <a:endParaRPr lang="en-US"/>
        </a:p>
      </dgm:t>
    </dgm:pt>
    <dgm:pt modelId="{41AE5DFC-5555-4D5F-B782-F79511C8D2E3}" type="sibTrans" cxnId="{92FB9012-633D-4C8D-B3B0-F7ED9AA8222D}">
      <dgm:prSet/>
      <dgm:spPr/>
      <dgm:t>
        <a:bodyPr/>
        <a:lstStyle/>
        <a:p>
          <a:endParaRPr lang="en-US"/>
        </a:p>
      </dgm:t>
    </dgm:pt>
    <dgm:pt modelId="{01E9FC7A-3F71-486D-B377-83C7E6ACE298}">
      <dgm:prSet/>
      <dgm:spPr/>
      <dgm:t>
        <a:bodyPr/>
        <a:lstStyle/>
        <a:p>
          <a:r>
            <a:rPr lang="en-GB"/>
            <a:t>Clinical reasoning </a:t>
          </a:r>
          <a:endParaRPr lang="en-US"/>
        </a:p>
      </dgm:t>
    </dgm:pt>
    <dgm:pt modelId="{5F861BA9-D8CE-4002-90F9-7C8829322729}" type="parTrans" cxnId="{F5D8E736-B6A6-47FB-8A3D-C2F085581DFE}">
      <dgm:prSet/>
      <dgm:spPr/>
      <dgm:t>
        <a:bodyPr/>
        <a:lstStyle/>
        <a:p>
          <a:endParaRPr lang="en-US"/>
        </a:p>
      </dgm:t>
    </dgm:pt>
    <dgm:pt modelId="{3219A0A7-9FE7-4B80-9C1B-F20B9DEEF4DA}" type="sibTrans" cxnId="{F5D8E736-B6A6-47FB-8A3D-C2F085581DFE}">
      <dgm:prSet/>
      <dgm:spPr/>
      <dgm:t>
        <a:bodyPr/>
        <a:lstStyle/>
        <a:p>
          <a:endParaRPr lang="en-US"/>
        </a:p>
      </dgm:t>
    </dgm:pt>
    <dgm:pt modelId="{D1EC59C6-B986-4E3F-B115-D9E58B9CE00A}">
      <dgm:prSet/>
      <dgm:spPr/>
      <dgm:t>
        <a:bodyPr/>
        <a:lstStyle/>
        <a:p>
          <a:r>
            <a:rPr lang="en-GB"/>
            <a:t>Communication </a:t>
          </a:r>
          <a:endParaRPr lang="en-US"/>
        </a:p>
      </dgm:t>
    </dgm:pt>
    <dgm:pt modelId="{7711240A-DDFF-40D4-8A27-18E11E790C01}" type="parTrans" cxnId="{E6E43E38-9AAD-4BFD-B8B6-CE557FD8A750}">
      <dgm:prSet/>
      <dgm:spPr/>
      <dgm:t>
        <a:bodyPr/>
        <a:lstStyle/>
        <a:p>
          <a:endParaRPr lang="en-US"/>
        </a:p>
      </dgm:t>
    </dgm:pt>
    <dgm:pt modelId="{6E5D7B51-C143-4315-B591-73E5E4E08191}" type="sibTrans" cxnId="{E6E43E38-9AAD-4BFD-B8B6-CE557FD8A750}">
      <dgm:prSet/>
      <dgm:spPr/>
      <dgm:t>
        <a:bodyPr/>
        <a:lstStyle/>
        <a:p>
          <a:endParaRPr lang="en-US"/>
        </a:p>
      </dgm:t>
    </dgm:pt>
    <dgm:pt modelId="{47FCCFC7-40B8-4B31-892F-C4809FAA116E}">
      <dgm:prSet/>
      <dgm:spPr/>
      <dgm:t>
        <a:bodyPr/>
        <a:lstStyle/>
        <a:p>
          <a:r>
            <a:rPr lang="en-GB"/>
            <a:t>Self-management and resilience</a:t>
          </a:r>
          <a:endParaRPr lang="en-US"/>
        </a:p>
      </dgm:t>
    </dgm:pt>
    <dgm:pt modelId="{0953A7B6-6575-4617-896F-26E9C53E0977}" type="parTrans" cxnId="{97B86701-9AC0-4E50-9BE3-C4FF3871E3E4}">
      <dgm:prSet/>
      <dgm:spPr/>
      <dgm:t>
        <a:bodyPr/>
        <a:lstStyle/>
        <a:p>
          <a:endParaRPr lang="en-US"/>
        </a:p>
      </dgm:t>
    </dgm:pt>
    <dgm:pt modelId="{BA9AE61F-4F1C-4BEC-94B6-04209B2BFEBD}" type="sibTrans" cxnId="{97B86701-9AC0-4E50-9BE3-C4FF3871E3E4}">
      <dgm:prSet/>
      <dgm:spPr/>
      <dgm:t>
        <a:bodyPr/>
        <a:lstStyle/>
        <a:p>
          <a:endParaRPr lang="en-US"/>
        </a:p>
      </dgm:t>
    </dgm:pt>
    <dgm:pt modelId="{8299A4C6-96D9-4A4D-A289-CD120A493A84}">
      <dgm:prSet/>
      <dgm:spPr/>
      <dgm:t>
        <a:bodyPr/>
        <a:lstStyle/>
        <a:p>
          <a:r>
            <a:rPr lang="en-GB"/>
            <a:t>Networking with MDT and outside agencies  </a:t>
          </a:r>
          <a:endParaRPr lang="en-US"/>
        </a:p>
      </dgm:t>
    </dgm:pt>
    <dgm:pt modelId="{3823AE8F-8B54-481F-B2CA-7D8A8F237E03}" type="parTrans" cxnId="{99D2C6ED-DBB2-4184-B9C3-36179E9C556B}">
      <dgm:prSet/>
      <dgm:spPr/>
      <dgm:t>
        <a:bodyPr/>
        <a:lstStyle/>
        <a:p>
          <a:endParaRPr lang="en-US"/>
        </a:p>
      </dgm:t>
    </dgm:pt>
    <dgm:pt modelId="{09CB9BD7-FBED-492F-8ED6-7B42ACB9E1D0}" type="sibTrans" cxnId="{99D2C6ED-DBB2-4184-B9C3-36179E9C556B}">
      <dgm:prSet/>
      <dgm:spPr/>
      <dgm:t>
        <a:bodyPr/>
        <a:lstStyle/>
        <a:p>
          <a:endParaRPr lang="en-US"/>
        </a:p>
      </dgm:t>
    </dgm:pt>
    <dgm:pt modelId="{658C2877-12EC-4478-8789-223AAD368FC9}">
      <dgm:prSet/>
      <dgm:spPr/>
      <dgm:t>
        <a:bodyPr/>
        <a:lstStyle/>
        <a:p>
          <a:r>
            <a:rPr lang="en-GB"/>
            <a:t>Reflection </a:t>
          </a:r>
          <a:endParaRPr lang="en-US"/>
        </a:p>
      </dgm:t>
    </dgm:pt>
    <dgm:pt modelId="{7ACB00AC-231C-4E6C-B08F-ECDC88DD9C64}" type="parTrans" cxnId="{F7AAE1BB-A122-493C-8538-9477572F39D4}">
      <dgm:prSet/>
      <dgm:spPr/>
      <dgm:t>
        <a:bodyPr/>
        <a:lstStyle/>
        <a:p>
          <a:endParaRPr lang="en-US"/>
        </a:p>
      </dgm:t>
    </dgm:pt>
    <dgm:pt modelId="{E6616DD3-CC90-4DAB-B6D9-5B39E6B6A1C1}" type="sibTrans" cxnId="{F7AAE1BB-A122-493C-8538-9477572F39D4}">
      <dgm:prSet/>
      <dgm:spPr/>
      <dgm:t>
        <a:bodyPr/>
        <a:lstStyle/>
        <a:p>
          <a:endParaRPr lang="en-US"/>
        </a:p>
      </dgm:t>
    </dgm:pt>
    <dgm:pt modelId="{D9041A5B-BD9B-4A07-BBEF-44D0FEEE0E08}">
      <dgm:prSet/>
      <dgm:spPr/>
      <dgm:t>
        <a:bodyPr/>
        <a:lstStyle/>
        <a:p>
          <a:r>
            <a:rPr lang="en-GB"/>
            <a:t>Contribute towards supervision </a:t>
          </a:r>
          <a:endParaRPr lang="en-US"/>
        </a:p>
      </dgm:t>
    </dgm:pt>
    <dgm:pt modelId="{A5659845-0960-4361-BA74-9A0158326A32}" type="parTrans" cxnId="{E8D09319-D4C1-49E6-BF35-2C4965D179A9}">
      <dgm:prSet/>
      <dgm:spPr/>
      <dgm:t>
        <a:bodyPr/>
        <a:lstStyle/>
        <a:p>
          <a:endParaRPr lang="en-US"/>
        </a:p>
      </dgm:t>
    </dgm:pt>
    <dgm:pt modelId="{B47D5808-4C03-42ED-9329-339D8601C155}" type="sibTrans" cxnId="{E8D09319-D4C1-49E6-BF35-2C4965D179A9}">
      <dgm:prSet/>
      <dgm:spPr/>
      <dgm:t>
        <a:bodyPr/>
        <a:lstStyle/>
        <a:p>
          <a:endParaRPr lang="en-US"/>
        </a:p>
      </dgm:t>
    </dgm:pt>
    <dgm:pt modelId="{BBAA988C-BD6D-4936-B79A-F3437F2F8C02}">
      <dgm:prSet/>
      <dgm:spPr/>
      <dgm:t>
        <a:bodyPr/>
        <a:lstStyle/>
        <a:p>
          <a:r>
            <a:rPr lang="en-GB"/>
            <a:t>Personal development </a:t>
          </a:r>
          <a:endParaRPr lang="en-US"/>
        </a:p>
      </dgm:t>
    </dgm:pt>
    <dgm:pt modelId="{1EEA0AE4-17BA-4FFE-9F80-9689A96274F8}" type="parTrans" cxnId="{F1891857-D098-4B28-A648-3CA46305BBD7}">
      <dgm:prSet/>
      <dgm:spPr/>
      <dgm:t>
        <a:bodyPr/>
        <a:lstStyle/>
        <a:p>
          <a:endParaRPr lang="en-US"/>
        </a:p>
      </dgm:t>
    </dgm:pt>
    <dgm:pt modelId="{E4DDB860-B8A3-49A3-A0E2-EAA2A739F916}" type="sibTrans" cxnId="{F1891857-D098-4B28-A648-3CA46305BBD7}">
      <dgm:prSet/>
      <dgm:spPr/>
      <dgm:t>
        <a:bodyPr/>
        <a:lstStyle/>
        <a:p>
          <a:endParaRPr lang="en-US"/>
        </a:p>
      </dgm:t>
    </dgm:pt>
    <dgm:pt modelId="{C1854698-0D65-4D9D-B390-E21484BBF72F}" type="pres">
      <dgm:prSet presAssocID="{6F73E465-B242-47C3-86F2-C59A03165A60}" presName="diagram" presStyleCnt="0">
        <dgm:presLayoutVars>
          <dgm:dir/>
          <dgm:resizeHandles val="exact"/>
        </dgm:presLayoutVars>
      </dgm:prSet>
      <dgm:spPr/>
    </dgm:pt>
    <dgm:pt modelId="{BF14D126-E03F-4F55-9E8A-333910B52712}" type="pres">
      <dgm:prSet presAssocID="{20A599D5-6BA6-4CDB-B323-DA1387255B4B}" presName="node" presStyleLbl="node1" presStyleIdx="0" presStyleCnt="9">
        <dgm:presLayoutVars>
          <dgm:bulletEnabled val="1"/>
        </dgm:presLayoutVars>
      </dgm:prSet>
      <dgm:spPr/>
    </dgm:pt>
    <dgm:pt modelId="{6D518141-4038-4EC0-8D14-102EAD41F851}" type="pres">
      <dgm:prSet presAssocID="{E423D153-5F10-4FE4-B5F5-0126478AEA3E}" presName="sibTrans" presStyleCnt="0"/>
      <dgm:spPr/>
    </dgm:pt>
    <dgm:pt modelId="{0E2982C1-D29A-44E1-91BE-2CDF4E2BECB2}" type="pres">
      <dgm:prSet presAssocID="{E75759C0-7216-440F-B47A-78D310368E5E}" presName="node" presStyleLbl="node1" presStyleIdx="1" presStyleCnt="9">
        <dgm:presLayoutVars>
          <dgm:bulletEnabled val="1"/>
        </dgm:presLayoutVars>
      </dgm:prSet>
      <dgm:spPr/>
    </dgm:pt>
    <dgm:pt modelId="{4E2A9D88-B315-4FA4-9432-AF3F9B2DB7B4}" type="pres">
      <dgm:prSet presAssocID="{41AE5DFC-5555-4D5F-B782-F79511C8D2E3}" presName="sibTrans" presStyleCnt="0"/>
      <dgm:spPr/>
    </dgm:pt>
    <dgm:pt modelId="{E3BE4A1F-48AF-4EBF-A6B1-7A8C7AC14086}" type="pres">
      <dgm:prSet presAssocID="{01E9FC7A-3F71-486D-B377-83C7E6ACE298}" presName="node" presStyleLbl="node1" presStyleIdx="2" presStyleCnt="9">
        <dgm:presLayoutVars>
          <dgm:bulletEnabled val="1"/>
        </dgm:presLayoutVars>
      </dgm:prSet>
      <dgm:spPr/>
    </dgm:pt>
    <dgm:pt modelId="{4105EDCF-6B13-4E3A-99ED-149B6C93BAF3}" type="pres">
      <dgm:prSet presAssocID="{3219A0A7-9FE7-4B80-9C1B-F20B9DEEF4DA}" presName="sibTrans" presStyleCnt="0"/>
      <dgm:spPr/>
    </dgm:pt>
    <dgm:pt modelId="{FFC917D0-6BEE-4EB9-AD74-C709C4196EA7}" type="pres">
      <dgm:prSet presAssocID="{D1EC59C6-B986-4E3F-B115-D9E58B9CE00A}" presName="node" presStyleLbl="node1" presStyleIdx="3" presStyleCnt="9">
        <dgm:presLayoutVars>
          <dgm:bulletEnabled val="1"/>
        </dgm:presLayoutVars>
      </dgm:prSet>
      <dgm:spPr/>
    </dgm:pt>
    <dgm:pt modelId="{DD53689A-C61A-4E8A-B3A5-C7FBDE32F666}" type="pres">
      <dgm:prSet presAssocID="{6E5D7B51-C143-4315-B591-73E5E4E08191}" presName="sibTrans" presStyleCnt="0"/>
      <dgm:spPr/>
    </dgm:pt>
    <dgm:pt modelId="{CF95BC42-E5EA-4C8D-ABCB-3164E5F37321}" type="pres">
      <dgm:prSet presAssocID="{47FCCFC7-40B8-4B31-892F-C4809FAA116E}" presName="node" presStyleLbl="node1" presStyleIdx="4" presStyleCnt="9">
        <dgm:presLayoutVars>
          <dgm:bulletEnabled val="1"/>
        </dgm:presLayoutVars>
      </dgm:prSet>
      <dgm:spPr/>
    </dgm:pt>
    <dgm:pt modelId="{30C929DD-9B2B-4A59-BCE5-254E8EE46FFD}" type="pres">
      <dgm:prSet presAssocID="{BA9AE61F-4F1C-4BEC-94B6-04209B2BFEBD}" presName="sibTrans" presStyleCnt="0"/>
      <dgm:spPr/>
    </dgm:pt>
    <dgm:pt modelId="{2DA0C1B1-7D3D-4375-97DF-E8639CE5E5F5}" type="pres">
      <dgm:prSet presAssocID="{8299A4C6-96D9-4A4D-A289-CD120A493A84}" presName="node" presStyleLbl="node1" presStyleIdx="5" presStyleCnt="9">
        <dgm:presLayoutVars>
          <dgm:bulletEnabled val="1"/>
        </dgm:presLayoutVars>
      </dgm:prSet>
      <dgm:spPr/>
    </dgm:pt>
    <dgm:pt modelId="{1B4E5B01-9435-4849-B2EF-DA37283704C5}" type="pres">
      <dgm:prSet presAssocID="{09CB9BD7-FBED-492F-8ED6-7B42ACB9E1D0}" presName="sibTrans" presStyleCnt="0"/>
      <dgm:spPr/>
    </dgm:pt>
    <dgm:pt modelId="{D1643780-CE57-435B-88DC-C0790C6A2D2C}" type="pres">
      <dgm:prSet presAssocID="{658C2877-12EC-4478-8789-223AAD368FC9}" presName="node" presStyleLbl="node1" presStyleIdx="6" presStyleCnt="9">
        <dgm:presLayoutVars>
          <dgm:bulletEnabled val="1"/>
        </dgm:presLayoutVars>
      </dgm:prSet>
      <dgm:spPr/>
    </dgm:pt>
    <dgm:pt modelId="{7B6E08CB-480E-4BAB-98A2-D91A2ED39A4A}" type="pres">
      <dgm:prSet presAssocID="{E6616DD3-CC90-4DAB-B6D9-5B39E6B6A1C1}" presName="sibTrans" presStyleCnt="0"/>
      <dgm:spPr/>
    </dgm:pt>
    <dgm:pt modelId="{C9C7D280-510F-44ED-8B98-982A3954DFBB}" type="pres">
      <dgm:prSet presAssocID="{D9041A5B-BD9B-4A07-BBEF-44D0FEEE0E08}" presName="node" presStyleLbl="node1" presStyleIdx="7" presStyleCnt="9">
        <dgm:presLayoutVars>
          <dgm:bulletEnabled val="1"/>
        </dgm:presLayoutVars>
      </dgm:prSet>
      <dgm:spPr/>
    </dgm:pt>
    <dgm:pt modelId="{46EA0B25-9205-47C6-B802-5A904A06DC96}" type="pres">
      <dgm:prSet presAssocID="{B47D5808-4C03-42ED-9329-339D8601C155}" presName="sibTrans" presStyleCnt="0"/>
      <dgm:spPr/>
    </dgm:pt>
    <dgm:pt modelId="{24E5F014-6E1A-4988-8287-B1C1995197D1}" type="pres">
      <dgm:prSet presAssocID="{BBAA988C-BD6D-4936-B79A-F3437F2F8C02}" presName="node" presStyleLbl="node1" presStyleIdx="8" presStyleCnt="9">
        <dgm:presLayoutVars>
          <dgm:bulletEnabled val="1"/>
        </dgm:presLayoutVars>
      </dgm:prSet>
      <dgm:spPr/>
    </dgm:pt>
  </dgm:ptLst>
  <dgm:cxnLst>
    <dgm:cxn modelId="{97B86701-9AC0-4E50-9BE3-C4FF3871E3E4}" srcId="{6F73E465-B242-47C3-86F2-C59A03165A60}" destId="{47FCCFC7-40B8-4B31-892F-C4809FAA116E}" srcOrd="4" destOrd="0" parTransId="{0953A7B6-6575-4617-896F-26E9C53E0977}" sibTransId="{BA9AE61F-4F1C-4BEC-94B6-04209B2BFEBD}"/>
    <dgm:cxn modelId="{92FB9012-633D-4C8D-B3B0-F7ED9AA8222D}" srcId="{6F73E465-B242-47C3-86F2-C59A03165A60}" destId="{E75759C0-7216-440F-B47A-78D310368E5E}" srcOrd="1" destOrd="0" parTransId="{9E7A90EE-359D-40BB-8E05-C811007F5957}" sibTransId="{41AE5DFC-5555-4D5F-B782-F79511C8D2E3}"/>
    <dgm:cxn modelId="{E8D09319-D4C1-49E6-BF35-2C4965D179A9}" srcId="{6F73E465-B242-47C3-86F2-C59A03165A60}" destId="{D9041A5B-BD9B-4A07-BBEF-44D0FEEE0E08}" srcOrd="7" destOrd="0" parTransId="{A5659845-0960-4361-BA74-9A0158326A32}" sibTransId="{B47D5808-4C03-42ED-9329-339D8601C155}"/>
    <dgm:cxn modelId="{DDA3B31F-CDCD-407F-BB45-B402319F740C}" type="presOf" srcId="{E75759C0-7216-440F-B47A-78D310368E5E}" destId="{0E2982C1-D29A-44E1-91BE-2CDF4E2BECB2}" srcOrd="0" destOrd="0" presId="urn:microsoft.com/office/officeart/2005/8/layout/default"/>
    <dgm:cxn modelId="{602D3E2A-0718-4029-B8F1-F17138EE3954}" type="presOf" srcId="{8299A4C6-96D9-4A4D-A289-CD120A493A84}" destId="{2DA0C1B1-7D3D-4375-97DF-E8639CE5E5F5}" srcOrd="0" destOrd="0" presId="urn:microsoft.com/office/officeart/2005/8/layout/default"/>
    <dgm:cxn modelId="{F5D8E736-B6A6-47FB-8A3D-C2F085581DFE}" srcId="{6F73E465-B242-47C3-86F2-C59A03165A60}" destId="{01E9FC7A-3F71-486D-B377-83C7E6ACE298}" srcOrd="2" destOrd="0" parTransId="{5F861BA9-D8CE-4002-90F9-7C8829322729}" sibTransId="{3219A0A7-9FE7-4B80-9C1B-F20B9DEEF4DA}"/>
    <dgm:cxn modelId="{E6E43E38-9AAD-4BFD-B8B6-CE557FD8A750}" srcId="{6F73E465-B242-47C3-86F2-C59A03165A60}" destId="{D1EC59C6-B986-4E3F-B115-D9E58B9CE00A}" srcOrd="3" destOrd="0" parTransId="{7711240A-DDFF-40D4-8A27-18E11E790C01}" sibTransId="{6E5D7B51-C143-4315-B591-73E5E4E08191}"/>
    <dgm:cxn modelId="{6A65175C-FBA8-4EF2-8A3A-0AD2BD04B9E0}" type="presOf" srcId="{20A599D5-6BA6-4CDB-B323-DA1387255B4B}" destId="{BF14D126-E03F-4F55-9E8A-333910B52712}" srcOrd="0" destOrd="0" presId="urn:microsoft.com/office/officeart/2005/8/layout/default"/>
    <dgm:cxn modelId="{0BAC4D42-65FE-4F95-8699-96E5D31AE405}" type="presOf" srcId="{01E9FC7A-3F71-486D-B377-83C7E6ACE298}" destId="{E3BE4A1F-48AF-4EBF-A6B1-7A8C7AC14086}" srcOrd="0" destOrd="0" presId="urn:microsoft.com/office/officeart/2005/8/layout/default"/>
    <dgm:cxn modelId="{28CB5664-8C7C-4BE1-A3EA-3AFC48DF13B2}" type="presOf" srcId="{D1EC59C6-B986-4E3F-B115-D9E58B9CE00A}" destId="{FFC917D0-6BEE-4EB9-AD74-C709C4196EA7}" srcOrd="0" destOrd="0" presId="urn:microsoft.com/office/officeart/2005/8/layout/default"/>
    <dgm:cxn modelId="{B9EC7965-4A0D-4641-B9C0-FE3685741239}" type="presOf" srcId="{BBAA988C-BD6D-4936-B79A-F3437F2F8C02}" destId="{24E5F014-6E1A-4988-8287-B1C1995197D1}" srcOrd="0" destOrd="0" presId="urn:microsoft.com/office/officeart/2005/8/layout/default"/>
    <dgm:cxn modelId="{F1891857-D098-4B28-A648-3CA46305BBD7}" srcId="{6F73E465-B242-47C3-86F2-C59A03165A60}" destId="{BBAA988C-BD6D-4936-B79A-F3437F2F8C02}" srcOrd="8" destOrd="0" parTransId="{1EEA0AE4-17BA-4FFE-9F80-9689A96274F8}" sibTransId="{E4DDB860-B8A3-49A3-A0E2-EAA2A739F916}"/>
    <dgm:cxn modelId="{9516BF7E-36B6-450A-BF3C-026D2A3D318B}" srcId="{6F73E465-B242-47C3-86F2-C59A03165A60}" destId="{20A599D5-6BA6-4CDB-B323-DA1387255B4B}" srcOrd="0" destOrd="0" parTransId="{BE4EE192-BC8A-4AAA-9218-0AD6843E22EB}" sibTransId="{E423D153-5F10-4FE4-B5F5-0126478AEA3E}"/>
    <dgm:cxn modelId="{B5D36392-36BD-4C22-9C9E-282C00D3CE5A}" type="presOf" srcId="{6F73E465-B242-47C3-86F2-C59A03165A60}" destId="{C1854698-0D65-4D9D-B390-E21484BBF72F}" srcOrd="0" destOrd="0" presId="urn:microsoft.com/office/officeart/2005/8/layout/default"/>
    <dgm:cxn modelId="{F7AAE1BB-A122-493C-8538-9477572F39D4}" srcId="{6F73E465-B242-47C3-86F2-C59A03165A60}" destId="{658C2877-12EC-4478-8789-223AAD368FC9}" srcOrd="6" destOrd="0" parTransId="{7ACB00AC-231C-4E6C-B08F-ECDC88DD9C64}" sibTransId="{E6616DD3-CC90-4DAB-B6D9-5B39E6B6A1C1}"/>
    <dgm:cxn modelId="{F37867C2-5C25-46AC-838D-CDF0FA3EB911}" type="presOf" srcId="{658C2877-12EC-4478-8789-223AAD368FC9}" destId="{D1643780-CE57-435B-88DC-C0790C6A2D2C}" srcOrd="0" destOrd="0" presId="urn:microsoft.com/office/officeart/2005/8/layout/default"/>
    <dgm:cxn modelId="{E741E0C6-4DFA-464A-986C-604433F59F33}" type="presOf" srcId="{D9041A5B-BD9B-4A07-BBEF-44D0FEEE0E08}" destId="{C9C7D280-510F-44ED-8B98-982A3954DFBB}" srcOrd="0" destOrd="0" presId="urn:microsoft.com/office/officeart/2005/8/layout/default"/>
    <dgm:cxn modelId="{385B8EED-71CB-436A-BD7E-CF5ECAB65DA8}" type="presOf" srcId="{47FCCFC7-40B8-4B31-892F-C4809FAA116E}" destId="{CF95BC42-E5EA-4C8D-ABCB-3164E5F37321}" srcOrd="0" destOrd="0" presId="urn:microsoft.com/office/officeart/2005/8/layout/default"/>
    <dgm:cxn modelId="{99D2C6ED-DBB2-4184-B9C3-36179E9C556B}" srcId="{6F73E465-B242-47C3-86F2-C59A03165A60}" destId="{8299A4C6-96D9-4A4D-A289-CD120A493A84}" srcOrd="5" destOrd="0" parTransId="{3823AE8F-8B54-481F-B2CA-7D8A8F237E03}" sibTransId="{09CB9BD7-FBED-492F-8ED6-7B42ACB9E1D0}"/>
    <dgm:cxn modelId="{9D530E89-BADC-48DE-8EF4-D57541867D95}" type="presParOf" srcId="{C1854698-0D65-4D9D-B390-E21484BBF72F}" destId="{BF14D126-E03F-4F55-9E8A-333910B52712}" srcOrd="0" destOrd="0" presId="urn:microsoft.com/office/officeart/2005/8/layout/default"/>
    <dgm:cxn modelId="{6910818A-A1D2-482B-AB88-267AB8D381FC}" type="presParOf" srcId="{C1854698-0D65-4D9D-B390-E21484BBF72F}" destId="{6D518141-4038-4EC0-8D14-102EAD41F851}" srcOrd="1" destOrd="0" presId="urn:microsoft.com/office/officeart/2005/8/layout/default"/>
    <dgm:cxn modelId="{E2B0EDFB-FC05-44A6-939C-EC6AB5F954D2}" type="presParOf" srcId="{C1854698-0D65-4D9D-B390-E21484BBF72F}" destId="{0E2982C1-D29A-44E1-91BE-2CDF4E2BECB2}" srcOrd="2" destOrd="0" presId="urn:microsoft.com/office/officeart/2005/8/layout/default"/>
    <dgm:cxn modelId="{1BBAC5E4-4102-4B53-A5C9-B2404D925294}" type="presParOf" srcId="{C1854698-0D65-4D9D-B390-E21484BBF72F}" destId="{4E2A9D88-B315-4FA4-9432-AF3F9B2DB7B4}" srcOrd="3" destOrd="0" presId="urn:microsoft.com/office/officeart/2005/8/layout/default"/>
    <dgm:cxn modelId="{A3F71DB9-E717-4B02-A688-F5ACCCC7B2F2}" type="presParOf" srcId="{C1854698-0D65-4D9D-B390-E21484BBF72F}" destId="{E3BE4A1F-48AF-4EBF-A6B1-7A8C7AC14086}" srcOrd="4" destOrd="0" presId="urn:microsoft.com/office/officeart/2005/8/layout/default"/>
    <dgm:cxn modelId="{101A9300-97BC-4DBB-800B-C846E384834B}" type="presParOf" srcId="{C1854698-0D65-4D9D-B390-E21484BBF72F}" destId="{4105EDCF-6B13-4E3A-99ED-149B6C93BAF3}" srcOrd="5" destOrd="0" presId="urn:microsoft.com/office/officeart/2005/8/layout/default"/>
    <dgm:cxn modelId="{A4029744-0FB8-4D94-B574-811BB1668223}" type="presParOf" srcId="{C1854698-0D65-4D9D-B390-E21484BBF72F}" destId="{FFC917D0-6BEE-4EB9-AD74-C709C4196EA7}" srcOrd="6" destOrd="0" presId="urn:microsoft.com/office/officeart/2005/8/layout/default"/>
    <dgm:cxn modelId="{C9FF55D3-C8E7-4019-AA3A-87AEE473F4C0}" type="presParOf" srcId="{C1854698-0D65-4D9D-B390-E21484BBF72F}" destId="{DD53689A-C61A-4E8A-B3A5-C7FBDE32F666}" srcOrd="7" destOrd="0" presId="urn:microsoft.com/office/officeart/2005/8/layout/default"/>
    <dgm:cxn modelId="{66DD1FD8-0B0B-4C3B-9292-DF09578671C6}" type="presParOf" srcId="{C1854698-0D65-4D9D-B390-E21484BBF72F}" destId="{CF95BC42-E5EA-4C8D-ABCB-3164E5F37321}" srcOrd="8" destOrd="0" presId="urn:microsoft.com/office/officeart/2005/8/layout/default"/>
    <dgm:cxn modelId="{65E84E54-FC03-4F93-AEDD-4B3D942D51BB}" type="presParOf" srcId="{C1854698-0D65-4D9D-B390-E21484BBF72F}" destId="{30C929DD-9B2B-4A59-BCE5-254E8EE46FFD}" srcOrd="9" destOrd="0" presId="urn:microsoft.com/office/officeart/2005/8/layout/default"/>
    <dgm:cxn modelId="{7818A2DB-A27B-4845-A068-B044FD971969}" type="presParOf" srcId="{C1854698-0D65-4D9D-B390-E21484BBF72F}" destId="{2DA0C1B1-7D3D-4375-97DF-E8639CE5E5F5}" srcOrd="10" destOrd="0" presId="urn:microsoft.com/office/officeart/2005/8/layout/default"/>
    <dgm:cxn modelId="{BFE71003-1EEE-4E68-9AE6-80A01301AAD4}" type="presParOf" srcId="{C1854698-0D65-4D9D-B390-E21484BBF72F}" destId="{1B4E5B01-9435-4849-B2EF-DA37283704C5}" srcOrd="11" destOrd="0" presId="urn:microsoft.com/office/officeart/2005/8/layout/default"/>
    <dgm:cxn modelId="{348C1A07-89CA-4280-AEC0-F1543C189987}" type="presParOf" srcId="{C1854698-0D65-4D9D-B390-E21484BBF72F}" destId="{D1643780-CE57-435B-88DC-C0790C6A2D2C}" srcOrd="12" destOrd="0" presId="urn:microsoft.com/office/officeart/2005/8/layout/default"/>
    <dgm:cxn modelId="{9A4F3EA8-3395-4BEB-A5DF-6AEF77C93576}" type="presParOf" srcId="{C1854698-0D65-4D9D-B390-E21484BBF72F}" destId="{7B6E08CB-480E-4BAB-98A2-D91A2ED39A4A}" srcOrd="13" destOrd="0" presId="urn:microsoft.com/office/officeart/2005/8/layout/default"/>
    <dgm:cxn modelId="{90B677F5-6DD9-43B4-926D-2A4F464858A8}" type="presParOf" srcId="{C1854698-0D65-4D9D-B390-E21484BBF72F}" destId="{C9C7D280-510F-44ED-8B98-982A3954DFBB}" srcOrd="14" destOrd="0" presId="urn:microsoft.com/office/officeart/2005/8/layout/default"/>
    <dgm:cxn modelId="{8110FA19-DA6E-4E9E-BEDF-E91C3855249C}" type="presParOf" srcId="{C1854698-0D65-4D9D-B390-E21484BBF72F}" destId="{46EA0B25-9205-47C6-B802-5A904A06DC96}" srcOrd="15" destOrd="0" presId="urn:microsoft.com/office/officeart/2005/8/layout/default"/>
    <dgm:cxn modelId="{EE75794C-F515-4F72-B160-58640C6FD9EC}" type="presParOf" srcId="{C1854698-0D65-4D9D-B390-E21484BBF72F}" destId="{24E5F014-6E1A-4988-8287-B1C1995197D1}"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B395830-11FA-4D7B-9543-F3CDDAC18684}"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15DCCBE6-FCBD-47AD-894B-E605DD3DBD8B}">
      <dgm:prSet/>
      <dgm:spPr/>
      <dgm:t>
        <a:bodyPr/>
        <a:lstStyle/>
        <a:p>
          <a:r>
            <a:rPr lang="en-GB"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Breadth and scope of practice </a:t>
          </a:r>
          <a:endParaRPr lang="en-US" dirty="0">
            <a:solidFill>
              <a:schemeClr val="bg1"/>
            </a:solidFill>
          </a:endParaRPr>
        </a:p>
      </dgm:t>
    </dgm:pt>
    <dgm:pt modelId="{9B07845C-C15D-4723-842F-1B831644FB9B}" type="parTrans" cxnId="{CB4AD83C-2D68-48B5-BEA3-9EC2991CCF46}">
      <dgm:prSet/>
      <dgm:spPr/>
      <dgm:t>
        <a:bodyPr/>
        <a:lstStyle/>
        <a:p>
          <a:endParaRPr lang="en-US"/>
        </a:p>
      </dgm:t>
    </dgm:pt>
    <dgm:pt modelId="{42E23793-651D-4408-80F6-CFF5536FCF50}" type="sibTrans" cxnId="{CB4AD83C-2D68-48B5-BEA3-9EC2991CCF46}">
      <dgm:prSet/>
      <dgm:spPr/>
      <dgm:t>
        <a:bodyPr/>
        <a:lstStyle/>
        <a:p>
          <a:endParaRPr lang="en-US"/>
        </a:p>
      </dgm:t>
    </dgm:pt>
    <dgm:pt modelId="{5483E05D-9B70-47F6-8146-003C864E6B14}">
      <dgm:prSet/>
      <dgm:spPr/>
      <dgm:t>
        <a:bodyPr/>
        <a:lstStyle/>
        <a:p>
          <a:r>
            <a:rPr lang="en-GB"/>
            <a:t>Limits of practice </a:t>
          </a:r>
          <a:endParaRPr lang="en-US"/>
        </a:p>
      </dgm:t>
    </dgm:pt>
    <dgm:pt modelId="{3E4A6BE6-222B-44D8-9EB9-470E8EA7CD37}" type="parTrans" cxnId="{AFF21A17-B251-4B35-B611-950B876B6120}">
      <dgm:prSet/>
      <dgm:spPr/>
      <dgm:t>
        <a:bodyPr/>
        <a:lstStyle/>
        <a:p>
          <a:endParaRPr lang="en-US"/>
        </a:p>
      </dgm:t>
    </dgm:pt>
    <dgm:pt modelId="{D634DE20-FA65-47FF-9A54-FC401DC45F83}" type="sibTrans" cxnId="{AFF21A17-B251-4B35-B611-950B876B6120}">
      <dgm:prSet/>
      <dgm:spPr/>
      <dgm:t>
        <a:bodyPr/>
        <a:lstStyle/>
        <a:p>
          <a:endParaRPr lang="en-US"/>
        </a:p>
      </dgm:t>
    </dgm:pt>
    <dgm:pt modelId="{22BC05DA-7163-48B0-B9C2-C6611057AA77}">
      <dgm:prSet/>
      <dgm:spPr/>
      <dgm:t>
        <a:bodyPr/>
        <a:lstStyle/>
        <a:p>
          <a:r>
            <a:rPr lang="en-GB" dirty="0">
              <a:solidFill>
                <a:schemeClr val="bg1"/>
              </a:solidFill>
              <a:hlinkClick xmlns:r="http://schemas.openxmlformats.org/officeDocument/2006/relationships" r:id="rId2">
                <a:extLst>
                  <a:ext uri="{A12FA001-AC4F-418D-AE19-62706E023703}">
                    <ahyp:hlinkClr xmlns:ahyp="http://schemas.microsoft.com/office/drawing/2018/hyperlinkcolor" val="tx"/>
                  </a:ext>
                </a:extLst>
              </a:hlinkClick>
            </a:rPr>
            <a:t>Adherence of professional standards</a:t>
          </a:r>
          <a:endParaRPr lang="en-US" dirty="0">
            <a:solidFill>
              <a:schemeClr val="bg1"/>
            </a:solidFill>
          </a:endParaRPr>
        </a:p>
      </dgm:t>
    </dgm:pt>
    <dgm:pt modelId="{3EA66695-DB85-4FD0-A75E-E6269AE2C670}" type="parTrans" cxnId="{AAE274A0-17A6-4518-B4B2-B56428ED47AE}">
      <dgm:prSet/>
      <dgm:spPr/>
      <dgm:t>
        <a:bodyPr/>
        <a:lstStyle/>
        <a:p>
          <a:endParaRPr lang="en-US"/>
        </a:p>
      </dgm:t>
    </dgm:pt>
    <dgm:pt modelId="{4A627F9F-5CD1-40EA-BA78-6ABA49B00F9A}" type="sibTrans" cxnId="{AAE274A0-17A6-4518-B4B2-B56428ED47AE}">
      <dgm:prSet/>
      <dgm:spPr/>
      <dgm:t>
        <a:bodyPr/>
        <a:lstStyle/>
        <a:p>
          <a:endParaRPr lang="en-US"/>
        </a:p>
      </dgm:t>
    </dgm:pt>
    <dgm:pt modelId="{515000FC-0A14-4C57-879B-B9909C9D6F3C}">
      <dgm:prSet/>
      <dgm:spPr/>
      <dgm:t>
        <a:bodyPr/>
        <a:lstStyle/>
        <a:p>
          <a:r>
            <a:rPr lang="en-GB"/>
            <a:t>Delegated duties</a:t>
          </a:r>
          <a:endParaRPr lang="en-US"/>
        </a:p>
      </dgm:t>
    </dgm:pt>
    <dgm:pt modelId="{7BD5A8D4-F379-4B56-A940-A95CDB115FEF}" type="parTrans" cxnId="{286A0A5A-EBFB-4FFB-98FD-F6D900FBA96A}">
      <dgm:prSet/>
      <dgm:spPr/>
      <dgm:t>
        <a:bodyPr/>
        <a:lstStyle/>
        <a:p>
          <a:endParaRPr lang="en-US"/>
        </a:p>
      </dgm:t>
    </dgm:pt>
    <dgm:pt modelId="{62C2B23B-CBE2-4E46-9E90-587ABCF40644}" type="sibTrans" cxnId="{286A0A5A-EBFB-4FFB-98FD-F6D900FBA96A}">
      <dgm:prSet/>
      <dgm:spPr/>
      <dgm:t>
        <a:bodyPr/>
        <a:lstStyle/>
        <a:p>
          <a:endParaRPr lang="en-US"/>
        </a:p>
      </dgm:t>
    </dgm:pt>
    <dgm:pt modelId="{F560686E-FF62-4394-B426-E495CAF1F872}">
      <dgm:prSet/>
      <dgm:spPr/>
      <dgm:t>
        <a:bodyPr/>
        <a:lstStyle/>
        <a:p>
          <a:r>
            <a:rPr lang="en-GB" dirty="0">
              <a:solidFill>
                <a:schemeClr val="bg1"/>
              </a:solidFill>
              <a:hlinkClick xmlns:r="http://schemas.openxmlformats.org/officeDocument/2006/relationships" r:id="rId3">
                <a:extLst>
                  <a:ext uri="{A12FA001-AC4F-418D-AE19-62706E023703}">
                    <ahyp:hlinkClr xmlns:ahyp="http://schemas.microsoft.com/office/drawing/2018/hyperlinkcolor" val="tx"/>
                  </a:ext>
                </a:extLst>
              </a:hlinkClick>
            </a:rPr>
            <a:t>Policy and practice guidance </a:t>
          </a:r>
          <a:endParaRPr lang="en-US" dirty="0">
            <a:solidFill>
              <a:schemeClr val="bg1"/>
            </a:solidFill>
          </a:endParaRPr>
        </a:p>
      </dgm:t>
    </dgm:pt>
    <dgm:pt modelId="{2D56E854-89FF-4D45-A800-4C395A29D1EC}" type="parTrans" cxnId="{E746A797-0839-42AA-8498-04DDF843AD06}">
      <dgm:prSet/>
      <dgm:spPr/>
      <dgm:t>
        <a:bodyPr/>
        <a:lstStyle/>
        <a:p>
          <a:endParaRPr lang="en-US"/>
        </a:p>
      </dgm:t>
    </dgm:pt>
    <dgm:pt modelId="{2FA50FC0-F50E-4EA7-837C-797093B45D6C}" type="sibTrans" cxnId="{E746A797-0839-42AA-8498-04DDF843AD06}">
      <dgm:prSet/>
      <dgm:spPr/>
      <dgm:t>
        <a:bodyPr/>
        <a:lstStyle/>
        <a:p>
          <a:endParaRPr lang="en-US"/>
        </a:p>
      </dgm:t>
    </dgm:pt>
    <dgm:pt modelId="{5EC6F742-8C61-42F5-B376-A099AC4C44FD}">
      <dgm:prSet/>
      <dgm:spPr/>
      <dgm:t>
        <a:bodyPr/>
        <a:lstStyle/>
        <a:p>
          <a:r>
            <a:rPr lang="en-GB"/>
            <a:t>Support to address the health and social care needs of others </a:t>
          </a:r>
          <a:endParaRPr lang="en-US"/>
        </a:p>
      </dgm:t>
    </dgm:pt>
    <dgm:pt modelId="{853F9506-5E2B-46F3-B4E5-067AF2ADD8FE}" type="parTrans" cxnId="{A175D2A4-6C1D-4F7C-AF34-BBA77C94A8DF}">
      <dgm:prSet/>
      <dgm:spPr/>
      <dgm:t>
        <a:bodyPr/>
        <a:lstStyle/>
        <a:p>
          <a:endParaRPr lang="en-US"/>
        </a:p>
      </dgm:t>
    </dgm:pt>
    <dgm:pt modelId="{6A0359B1-455C-41AA-9C25-17ED33437062}" type="sibTrans" cxnId="{A175D2A4-6C1D-4F7C-AF34-BBA77C94A8DF}">
      <dgm:prSet/>
      <dgm:spPr/>
      <dgm:t>
        <a:bodyPr/>
        <a:lstStyle/>
        <a:p>
          <a:endParaRPr lang="en-US"/>
        </a:p>
      </dgm:t>
    </dgm:pt>
    <dgm:pt modelId="{17CCDD3D-DBE3-4F11-94E3-DE23CCD2B8F9}" type="pres">
      <dgm:prSet presAssocID="{EB395830-11FA-4D7B-9543-F3CDDAC18684}" presName="Name0" presStyleCnt="0">
        <dgm:presLayoutVars>
          <dgm:dir/>
          <dgm:animLvl val="lvl"/>
          <dgm:resizeHandles val="exact"/>
        </dgm:presLayoutVars>
      </dgm:prSet>
      <dgm:spPr/>
    </dgm:pt>
    <dgm:pt modelId="{3A6C2709-EA73-4A47-99F0-6AA561687019}" type="pres">
      <dgm:prSet presAssocID="{15DCCBE6-FCBD-47AD-894B-E605DD3DBD8B}" presName="linNode" presStyleCnt="0"/>
      <dgm:spPr/>
    </dgm:pt>
    <dgm:pt modelId="{DC4C76F5-30DC-49C9-9101-119EC02CBA94}" type="pres">
      <dgm:prSet presAssocID="{15DCCBE6-FCBD-47AD-894B-E605DD3DBD8B}" presName="parentText" presStyleLbl="node1" presStyleIdx="0" presStyleCnt="6">
        <dgm:presLayoutVars>
          <dgm:chMax val="1"/>
          <dgm:bulletEnabled val="1"/>
        </dgm:presLayoutVars>
      </dgm:prSet>
      <dgm:spPr/>
    </dgm:pt>
    <dgm:pt modelId="{B05B6F8A-1277-43C6-AF02-6AFBAA7997C8}" type="pres">
      <dgm:prSet presAssocID="{42E23793-651D-4408-80F6-CFF5536FCF50}" presName="sp" presStyleCnt="0"/>
      <dgm:spPr/>
    </dgm:pt>
    <dgm:pt modelId="{55FF3F44-85E8-4E69-9FE2-B8C62DD186B9}" type="pres">
      <dgm:prSet presAssocID="{5483E05D-9B70-47F6-8146-003C864E6B14}" presName="linNode" presStyleCnt="0"/>
      <dgm:spPr/>
    </dgm:pt>
    <dgm:pt modelId="{FA8C6A8A-49EE-4734-B140-6A5C305B7D1D}" type="pres">
      <dgm:prSet presAssocID="{5483E05D-9B70-47F6-8146-003C864E6B14}" presName="parentText" presStyleLbl="node1" presStyleIdx="1" presStyleCnt="6">
        <dgm:presLayoutVars>
          <dgm:chMax val="1"/>
          <dgm:bulletEnabled val="1"/>
        </dgm:presLayoutVars>
      </dgm:prSet>
      <dgm:spPr/>
    </dgm:pt>
    <dgm:pt modelId="{38C9908E-3249-4BC4-9B45-108189A4B5C6}" type="pres">
      <dgm:prSet presAssocID="{D634DE20-FA65-47FF-9A54-FC401DC45F83}" presName="sp" presStyleCnt="0"/>
      <dgm:spPr/>
    </dgm:pt>
    <dgm:pt modelId="{0149C68C-B9BF-4226-8D8E-6CA9853D5701}" type="pres">
      <dgm:prSet presAssocID="{22BC05DA-7163-48B0-B9C2-C6611057AA77}" presName="linNode" presStyleCnt="0"/>
      <dgm:spPr/>
    </dgm:pt>
    <dgm:pt modelId="{0C704FFB-9972-4ABB-994C-B99AB7A802BA}" type="pres">
      <dgm:prSet presAssocID="{22BC05DA-7163-48B0-B9C2-C6611057AA77}" presName="parentText" presStyleLbl="node1" presStyleIdx="2" presStyleCnt="6">
        <dgm:presLayoutVars>
          <dgm:chMax val="1"/>
          <dgm:bulletEnabled val="1"/>
        </dgm:presLayoutVars>
      </dgm:prSet>
      <dgm:spPr/>
    </dgm:pt>
    <dgm:pt modelId="{5515772E-DDED-48D3-A706-0DEB70ADCAEF}" type="pres">
      <dgm:prSet presAssocID="{4A627F9F-5CD1-40EA-BA78-6ABA49B00F9A}" presName="sp" presStyleCnt="0"/>
      <dgm:spPr/>
    </dgm:pt>
    <dgm:pt modelId="{070EFDAF-AAF7-4777-8E98-D8ECBCDA340F}" type="pres">
      <dgm:prSet presAssocID="{515000FC-0A14-4C57-879B-B9909C9D6F3C}" presName="linNode" presStyleCnt="0"/>
      <dgm:spPr/>
    </dgm:pt>
    <dgm:pt modelId="{DFD39521-2BE4-4BB0-9E39-4C4D88FF1A91}" type="pres">
      <dgm:prSet presAssocID="{515000FC-0A14-4C57-879B-B9909C9D6F3C}" presName="parentText" presStyleLbl="node1" presStyleIdx="3" presStyleCnt="6">
        <dgm:presLayoutVars>
          <dgm:chMax val="1"/>
          <dgm:bulletEnabled val="1"/>
        </dgm:presLayoutVars>
      </dgm:prSet>
      <dgm:spPr/>
    </dgm:pt>
    <dgm:pt modelId="{AC5F008B-FC2F-4EC9-A59A-11A2F21DED0A}" type="pres">
      <dgm:prSet presAssocID="{62C2B23B-CBE2-4E46-9E90-587ABCF40644}" presName="sp" presStyleCnt="0"/>
      <dgm:spPr/>
    </dgm:pt>
    <dgm:pt modelId="{136A5DF1-1119-4F1D-8E5D-CF65C0BE84EA}" type="pres">
      <dgm:prSet presAssocID="{F560686E-FF62-4394-B426-E495CAF1F872}" presName="linNode" presStyleCnt="0"/>
      <dgm:spPr/>
    </dgm:pt>
    <dgm:pt modelId="{441FBB25-25DE-4956-BD2F-1F5E7857700A}" type="pres">
      <dgm:prSet presAssocID="{F560686E-FF62-4394-B426-E495CAF1F872}" presName="parentText" presStyleLbl="node1" presStyleIdx="4" presStyleCnt="6">
        <dgm:presLayoutVars>
          <dgm:chMax val="1"/>
          <dgm:bulletEnabled val="1"/>
        </dgm:presLayoutVars>
      </dgm:prSet>
      <dgm:spPr/>
    </dgm:pt>
    <dgm:pt modelId="{A9D9DC57-933E-498D-801B-D42F717D5308}" type="pres">
      <dgm:prSet presAssocID="{2FA50FC0-F50E-4EA7-837C-797093B45D6C}" presName="sp" presStyleCnt="0"/>
      <dgm:spPr/>
    </dgm:pt>
    <dgm:pt modelId="{79298CEF-CA1C-4E9F-B31B-917373EA33E4}" type="pres">
      <dgm:prSet presAssocID="{5EC6F742-8C61-42F5-B376-A099AC4C44FD}" presName="linNode" presStyleCnt="0"/>
      <dgm:spPr/>
    </dgm:pt>
    <dgm:pt modelId="{97374570-F17D-427F-B37B-F5CCCF04F001}" type="pres">
      <dgm:prSet presAssocID="{5EC6F742-8C61-42F5-B376-A099AC4C44FD}" presName="parentText" presStyleLbl="node1" presStyleIdx="5" presStyleCnt="6">
        <dgm:presLayoutVars>
          <dgm:chMax val="1"/>
          <dgm:bulletEnabled val="1"/>
        </dgm:presLayoutVars>
      </dgm:prSet>
      <dgm:spPr/>
    </dgm:pt>
  </dgm:ptLst>
  <dgm:cxnLst>
    <dgm:cxn modelId="{9B7F8509-CE0A-4CF3-B920-DAA255222783}" type="presOf" srcId="{5483E05D-9B70-47F6-8146-003C864E6B14}" destId="{FA8C6A8A-49EE-4734-B140-6A5C305B7D1D}" srcOrd="0" destOrd="0" presId="urn:microsoft.com/office/officeart/2005/8/layout/vList5"/>
    <dgm:cxn modelId="{AFF21A17-B251-4B35-B611-950B876B6120}" srcId="{EB395830-11FA-4D7B-9543-F3CDDAC18684}" destId="{5483E05D-9B70-47F6-8146-003C864E6B14}" srcOrd="1" destOrd="0" parTransId="{3E4A6BE6-222B-44D8-9EB9-470E8EA7CD37}" sibTransId="{D634DE20-FA65-47FF-9A54-FC401DC45F83}"/>
    <dgm:cxn modelId="{6FBCE326-BBB2-4251-AFE2-1CC9CF18D5DA}" type="presOf" srcId="{22BC05DA-7163-48B0-B9C2-C6611057AA77}" destId="{0C704FFB-9972-4ABB-994C-B99AB7A802BA}" srcOrd="0" destOrd="0" presId="urn:microsoft.com/office/officeart/2005/8/layout/vList5"/>
    <dgm:cxn modelId="{A7215028-4B8B-48F3-8F76-AFB58863C3D4}" type="presOf" srcId="{15DCCBE6-FCBD-47AD-894B-E605DD3DBD8B}" destId="{DC4C76F5-30DC-49C9-9101-119EC02CBA94}" srcOrd="0" destOrd="0" presId="urn:microsoft.com/office/officeart/2005/8/layout/vList5"/>
    <dgm:cxn modelId="{293D3C3C-9F67-4B80-B836-0701F721A152}" type="presOf" srcId="{515000FC-0A14-4C57-879B-B9909C9D6F3C}" destId="{DFD39521-2BE4-4BB0-9E39-4C4D88FF1A91}" srcOrd="0" destOrd="0" presId="urn:microsoft.com/office/officeart/2005/8/layout/vList5"/>
    <dgm:cxn modelId="{CB4AD83C-2D68-48B5-BEA3-9EC2991CCF46}" srcId="{EB395830-11FA-4D7B-9543-F3CDDAC18684}" destId="{15DCCBE6-FCBD-47AD-894B-E605DD3DBD8B}" srcOrd="0" destOrd="0" parTransId="{9B07845C-C15D-4723-842F-1B831644FB9B}" sibTransId="{42E23793-651D-4408-80F6-CFF5536FCF50}"/>
    <dgm:cxn modelId="{33386569-AA09-4D8E-97EC-98A3F5C70B72}" type="presOf" srcId="{EB395830-11FA-4D7B-9543-F3CDDAC18684}" destId="{17CCDD3D-DBE3-4F11-94E3-DE23CCD2B8F9}" srcOrd="0" destOrd="0" presId="urn:microsoft.com/office/officeart/2005/8/layout/vList5"/>
    <dgm:cxn modelId="{286A0A5A-EBFB-4FFB-98FD-F6D900FBA96A}" srcId="{EB395830-11FA-4D7B-9543-F3CDDAC18684}" destId="{515000FC-0A14-4C57-879B-B9909C9D6F3C}" srcOrd="3" destOrd="0" parTransId="{7BD5A8D4-F379-4B56-A940-A95CDB115FEF}" sibTransId="{62C2B23B-CBE2-4E46-9E90-587ABCF40644}"/>
    <dgm:cxn modelId="{34D1E790-5604-45C3-8A42-4BE5751918D8}" type="presOf" srcId="{5EC6F742-8C61-42F5-B376-A099AC4C44FD}" destId="{97374570-F17D-427F-B37B-F5CCCF04F001}" srcOrd="0" destOrd="0" presId="urn:microsoft.com/office/officeart/2005/8/layout/vList5"/>
    <dgm:cxn modelId="{E746A797-0839-42AA-8498-04DDF843AD06}" srcId="{EB395830-11FA-4D7B-9543-F3CDDAC18684}" destId="{F560686E-FF62-4394-B426-E495CAF1F872}" srcOrd="4" destOrd="0" parTransId="{2D56E854-89FF-4D45-A800-4C395A29D1EC}" sibTransId="{2FA50FC0-F50E-4EA7-837C-797093B45D6C}"/>
    <dgm:cxn modelId="{AAE274A0-17A6-4518-B4B2-B56428ED47AE}" srcId="{EB395830-11FA-4D7B-9543-F3CDDAC18684}" destId="{22BC05DA-7163-48B0-B9C2-C6611057AA77}" srcOrd="2" destOrd="0" parTransId="{3EA66695-DB85-4FD0-A75E-E6269AE2C670}" sibTransId="{4A627F9F-5CD1-40EA-BA78-6ABA49B00F9A}"/>
    <dgm:cxn modelId="{A175D2A4-6C1D-4F7C-AF34-BBA77C94A8DF}" srcId="{EB395830-11FA-4D7B-9543-F3CDDAC18684}" destId="{5EC6F742-8C61-42F5-B376-A099AC4C44FD}" srcOrd="5" destOrd="0" parTransId="{853F9506-5E2B-46F3-B4E5-067AF2ADD8FE}" sibTransId="{6A0359B1-455C-41AA-9C25-17ED33437062}"/>
    <dgm:cxn modelId="{53D16DAA-0E1A-463F-9520-6BEF673005B1}" type="presOf" srcId="{F560686E-FF62-4394-B426-E495CAF1F872}" destId="{441FBB25-25DE-4956-BD2F-1F5E7857700A}" srcOrd="0" destOrd="0" presId="urn:microsoft.com/office/officeart/2005/8/layout/vList5"/>
    <dgm:cxn modelId="{F8FB9480-37B8-45F3-A086-44E59D097C00}" type="presParOf" srcId="{17CCDD3D-DBE3-4F11-94E3-DE23CCD2B8F9}" destId="{3A6C2709-EA73-4A47-99F0-6AA561687019}" srcOrd="0" destOrd="0" presId="urn:microsoft.com/office/officeart/2005/8/layout/vList5"/>
    <dgm:cxn modelId="{86F3549E-3927-4656-A26C-12E8121EC887}" type="presParOf" srcId="{3A6C2709-EA73-4A47-99F0-6AA561687019}" destId="{DC4C76F5-30DC-49C9-9101-119EC02CBA94}" srcOrd="0" destOrd="0" presId="urn:microsoft.com/office/officeart/2005/8/layout/vList5"/>
    <dgm:cxn modelId="{7059E2D7-3738-4362-9EB8-104FCE448729}" type="presParOf" srcId="{17CCDD3D-DBE3-4F11-94E3-DE23CCD2B8F9}" destId="{B05B6F8A-1277-43C6-AF02-6AFBAA7997C8}" srcOrd="1" destOrd="0" presId="urn:microsoft.com/office/officeart/2005/8/layout/vList5"/>
    <dgm:cxn modelId="{3E302DAB-EEBC-48E6-A4F6-41B204951652}" type="presParOf" srcId="{17CCDD3D-DBE3-4F11-94E3-DE23CCD2B8F9}" destId="{55FF3F44-85E8-4E69-9FE2-B8C62DD186B9}" srcOrd="2" destOrd="0" presId="urn:microsoft.com/office/officeart/2005/8/layout/vList5"/>
    <dgm:cxn modelId="{4D2F2333-9A3D-43B3-8E0D-A19EB90D0F54}" type="presParOf" srcId="{55FF3F44-85E8-4E69-9FE2-B8C62DD186B9}" destId="{FA8C6A8A-49EE-4734-B140-6A5C305B7D1D}" srcOrd="0" destOrd="0" presId="urn:microsoft.com/office/officeart/2005/8/layout/vList5"/>
    <dgm:cxn modelId="{3CDF4B3B-B3BF-49EC-BE1D-5FFC25F656F3}" type="presParOf" srcId="{17CCDD3D-DBE3-4F11-94E3-DE23CCD2B8F9}" destId="{38C9908E-3249-4BC4-9B45-108189A4B5C6}" srcOrd="3" destOrd="0" presId="urn:microsoft.com/office/officeart/2005/8/layout/vList5"/>
    <dgm:cxn modelId="{22A9F81E-F5C7-44DD-B16E-A355ED4799A3}" type="presParOf" srcId="{17CCDD3D-DBE3-4F11-94E3-DE23CCD2B8F9}" destId="{0149C68C-B9BF-4226-8D8E-6CA9853D5701}" srcOrd="4" destOrd="0" presId="urn:microsoft.com/office/officeart/2005/8/layout/vList5"/>
    <dgm:cxn modelId="{53913F4E-5FEC-4826-BD25-48752E37B685}" type="presParOf" srcId="{0149C68C-B9BF-4226-8D8E-6CA9853D5701}" destId="{0C704FFB-9972-4ABB-994C-B99AB7A802BA}" srcOrd="0" destOrd="0" presId="urn:microsoft.com/office/officeart/2005/8/layout/vList5"/>
    <dgm:cxn modelId="{AD5A7D00-8EA7-4772-BDB8-72BBC3148792}" type="presParOf" srcId="{17CCDD3D-DBE3-4F11-94E3-DE23CCD2B8F9}" destId="{5515772E-DDED-48D3-A706-0DEB70ADCAEF}" srcOrd="5" destOrd="0" presId="urn:microsoft.com/office/officeart/2005/8/layout/vList5"/>
    <dgm:cxn modelId="{EA8D9BD8-5F37-481F-BE9A-196CB792F6A0}" type="presParOf" srcId="{17CCDD3D-DBE3-4F11-94E3-DE23CCD2B8F9}" destId="{070EFDAF-AAF7-4777-8E98-D8ECBCDA340F}" srcOrd="6" destOrd="0" presId="urn:microsoft.com/office/officeart/2005/8/layout/vList5"/>
    <dgm:cxn modelId="{95D63F5E-8DF9-4B0B-B6E7-1EDAC6A7D6AD}" type="presParOf" srcId="{070EFDAF-AAF7-4777-8E98-D8ECBCDA340F}" destId="{DFD39521-2BE4-4BB0-9E39-4C4D88FF1A91}" srcOrd="0" destOrd="0" presId="urn:microsoft.com/office/officeart/2005/8/layout/vList5"/>
    <dgm:cxn modelId="{6E633802-AC5B-485F-8642-43BB80172B22}" type="presParOf" srcId="{17CCDD3D-DBE3-4F11-94E3-DE23CCD2B8F9}" destId="{AC5F008B-FC2F-4EC9-A59A-11A2F21DED0A}" srcOrd="7" destOrd="0" presId="urn:microsoft.com/office/officeart/2005/8/layout/vList5"/>
    <dgm:cxn modelId="{9FE29A26-022B-41DB-9BDC-5021A66FA92C}" type="presParOf" srcId="{17CCDD3D-DBE3-4F11-94E3-DE23CCD2B8F9}" destId="{136A5DF1-1119-4F1D-8E5D-CF65C0BE84EA}" srcOrd="8" destOrd="0" presId="urn:microsoft.com/office/officeart/2005/8/layout/vList5"/>
    <dgm:cxn modelId="{2ACF2263-DE6C-41DF-B242-7AB64F65E68D}" type="presParOf" srcId="{136A5DF1-1119-4F1D-8E5D-CF65C0BE84EA}" destId="{441FBB25-25DE-4956-BD2F-1F5E7857700A}" srcOrd="0" destOrd="0" presId="urn:microsoft.com/office/officeart/2005/8/layout/vList5"/>
    <dgm:cxn modelId="{69E0ED12-443A-4531-8773-616C6CF7C181}" type="presParOf" srcId="{17CCDD3D-DBE3-4F11-94E3-DE23CCD2B8F9}" destId="{A9D9DC57-933E-498D-801B-D42F717D5308}" srcOrd="9" destOrd="0" presId="urn:microsoft.com/office/officeart/2005/8/layout/vList5"/>
    <dgm:cxn modelId="{0CFADB0D-7A55-4BEA-B915-FD478F45363E}" type="presParOf" srcId="{17CCDD3D-DBE3-4F11-94E3-DE23CCD2B8F9}" destId="{79298CEF-CA1C-4E9F-B31B-917373EA33E4}" srcOrd="10" destOrd="0" presId="urn:microsoft.com/office/officeart/2005/8/layout/vList5"/>
    <dgm:cxn modelId="{7F897DB8-960A-4323-B2BB-1DC822AFB233}" type="presParOf" srcId="{79298CEF-CA1C-4E9F-B31B-917373EA33E4}" destId="{97374570-F17D-427F-B37B-F5CCCF04F001}"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F42422B-EF3D-4E77-A2FC-0F8DBDD93D26}"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75B5AF41-8AE8-46C4-8822-1DD04A01FACB}">
      <dgm:prSet/>
      <dgm:spPr/>
      <dgm:t>
        <a:bodyPr/>
        <a:lstStyle/>
        <a:p>
          <a:pPr>
            <a:lnSpc>
              <a:spcPct val="100000"/>
            </a:lnSpc>
          </a:pPr>
          <a:r>
            <a:rPr lang="en-GB" dirty="0">
              <a:hlinkClick xmlns:r="http://schemas.openxmlformats.org/officeDocument/2006/relationships" r:id="rId1"/>
            </a:rPr>
            <a:t>‘What Matters’ conversations</a:t>
          </a:r>
          <a:endParaRPr lang="en-US" dirty="0"/>
        </a:p>
      </dgm:t>
    </dgm:pt>
    <dgm:pt modelId="{E3F31D74-6215-42FC-AD99-9EB3D0F21ACF}" type="parTrans" cxnId="{2C6A26C4-1CEF-4753-BE3C-DB474E1D49BD}">
      <dgm:prSet/>
      <dgm:spPr/>
      <dgm:t>
        <a:bodyPr/>
        <a:lstStyle/>
        <a:p>
          <a:endParaRPr lang="en-US"/>
        </a:p>
      </dgm:t>
    </dgm:pt>
    <dgm:pt modelId="{993C6FF0-3477-4304-A0CB-B6C3215E56FC}" type="sibTrans" cxnId="{2C6A26C4-1CEF-4753-BE3C-DB474E1D49BD}">
      <dgm:prSet/>
      <dgm:spPr/>
      <dgm:t>
        <a:bodyPr/>
        <a:lstStyle/>
        <a:p>
          <a:pPr>
            <a:lnSpc>
              <a:spcPct val="100000"/>
            </a:lnSpc>
          </a:pPr>
          <a:endParaRPr lang="en-US"/>
        </a:p>
      </dgm:t>
    </dgm:pt>
    <dgm:pt modelId="{847CD2B8-39B2-4FD6-A99C-D19A4D2A1D9F}">
      <dgm:prSet/>
      <dgm:spPr/>
      <dgm:t>
        <a:bodyPr/>
        <a:lstStyle/>
        <a:p>
          <a:pPr>
            <a:lnSpc>
              <a:spcPct val="100000"/>
            </a:lnSpc>
          </a:pPr>
          <a:r>
            <a:rPr lang="en-GB" dirty="0">
              <a:hlinkClick xmlns:r="http://schemas.openxmlformats.org/officeDocument/2006/relationships" r:id="rId2"/>
            </a:rPr>
            <a:t>Choices and preferences </a:t>
          </a:r>
          <a:endParaRPr lang="en-US" dirty="0"/>
        </a:p>
      </dgm:t>
    </dgm:pt>
    <dgm:pt modelId="{54EF4377-B936-4DF7-8F81-8CA532BE3002}" type="parTrans" cxnId="{9F14A922-A963-4C52-BD9A-638682BEDA41}">
      <dgm:prSet/>
      <dgm:spPr/>
      <dgm:t>
        <a:bodyPr/>
        <a:lstStyle/>
        <a:p>
          <a:endParaRPr lang="en-US"/>
        </a:p>
      </dgm:t>
    </dgm:pt>
    <dgm:pt modelId="{B3F3D6ED-F815-4A0B-AD1E-EF1F8D6F31CF}" type="sibTrans" cxnId="{9F14A922-A963-4C52-BD9A-638682BEDA41}">
      <dgm:prSet/>
      <dgm:spPr/>
      <dgm:t>
        <a:bodyPr/>
        <a:lstStyle/>
        <a:p>
          <a:pPr>
            <a:lnSpc>
              <a:spcPct val="100000"/>
            </a:lnSpc>
          </a:pPr>
          <a:endParaRPr lang="en-US"/>
        </a:p>
      </dgm:t>
    </dgm:pt>
    <dgm:pt modelId="{A12C4571-366E-49AD-90B5-682D68563856}">
      <dgm:prSet/>
      <dgm:spPr/>
      <dgm:t>
        <a:bodyPr/>
        <a:lstStyle/>
        <a:p>
          <a:pPr>
            <a:lnSpc>
              <a:spcPct val="100000"/>
            </a:lnSpc>
          </a:pPr>
          <a:r>
            <a:rPr lang="en-GB" dirty="0">
              <a:hlinkClick xmlns:r="http://schemas.openxmlformats.org/officeDocument/2006/relationships" r:id="rId3"/>
            </a:rPr>
            <a:t>Collaborative decision making </a:t>
          </a:r>
          <a:endParaRPr lang="en-US" dirty="0"/>
        </a:p>
      </dgm:t>
    </dgm:pt>
    <dgm:pt modelId="{C71E521C-49AB-420E-8F8C-514C112849F2}" type="parTrans" cxnId="{F979E4F9-82D5-435F-9C89-E11D36ECF869}">
      <dgm:prSet/>
      <dgm:spPr/>
      <dgm:t>
        <a:bodyPr/>
        <a:lstStyle/>
        <a:p>
          <a:endParaRPr lang="en-US"/>
        </a:p>
      </dgm:t>
    </dgm:pt>
    <dgm:pt modelId="{CDB09A77-84A2-4D30-8E95-39949EE44B75}" type="sibTrans" cxnId="{F979E4F9-82D5-435F-9C89-E11D36ECF869}">
      <dgm:prSet/>
      <dgm:spPr/>
      <dgm:t>
        <a:bodyPr/>
        <a:lstStyle/>
        <a:p>
          <a:pPr>
            <a:lnSpc>
              <a:spcPct val="100000"/>
            </a:lnSpc>
          </a:pPr>
          <a:endParaRPr lang="en-US"/>
        </a:p>
      </dgm:t>
    </dgm:pt>
    <dgm:pt modelId="{46374A1D-0232-4C7C-92F1-1A1BC7414CC8}">
      <dgm:prSet/>
      <dgm:spPr/>
      <dgm:t>
        <a:bodyPr/>
        <a:lstStyle/>
        <a:p>
          <a:pPr>
            <a:lnSpc>
              <a:spcPct val="100000"/>
            </a:lnSpc>
          </a:pPr>
          <a:r>
            <a:rPr lang="en-GB"/>
            <a:t>Personal goals </a:t>
          </a:r>
          <a:endParaRPr lang="en-US"/>
        </a:p>
      </dgm:t>
    </dgm:pt>
    <dgm:pt modelId="{9AE82D05-0468-41B7-A79A-B4B663D7601C}" type="parTrans" cxnId="{577D905E-E8D3-4354-89CB-10D3D4FA1767}">
      <dgm:prSet/>
      <dgm:spPr/>
      <dgm:t>
        <a:bodyPr/>
        <a:lstStyle/>
        <a:p>
          <a:endParaRPr lang="en-US"/>
        </a:p>
      </dgm:t>
    </dgm:pt>
    <dgm:pt modelId="{5CD6EF9D-E1AC-4ADA-BCE0-3512A52D7498}" type="sibTrans" cxnId="{577D905E-E8D3-4354-89CB-10D3D4FA1767}">
      <dgm:prSet/>
      <dgm:spPr/>
      <dgm:t>
        <a:bodyPr/>
        <a:lstStyle/>
        <a:p>
          <a:pPr>
            <a:lnSpc>
              <a:spcPct val="100000"/>
            </a:lnSpc>
          </a:pPr>
          <a:endParaRPr lang="en-US"/>
        </a:p>
      </dgm:t>
    </dgm:pt>
    <dgm:pt modelId="{059E2733-F11D-46B7-A373-9EA564B1EE33}">
      <dgm:prSet/>
      <dgm:spPr/>
      <dgm:t>
        <a:bodyPr/>
        <a:lstStyle/>
        <a:p>
          <a:pPr>
            <a:lnSpc>
              <a:spcPct val="100000"/>
            </a:lnSpc>
          </a:pPr>
          <a:r>
            <a:rPr lang="en-GB"/>
            <a:t>Positive risk management </a:t>
          </a:r>
          <a:endParaRPr lang="en-US"/>
        </a:p>
      </dgm:t>
    </dgm:pt>
    <dgm:pt modelId="{AD6E9825-8B48-4B5D-B33B-5DE9200736C8}" type="parTrans" cxnId="{26AC1AA9-4476-48C9-9E31-62500277F86A}">
      <dgm:prSet/>
      <dgm:spPr/>
      <dgm:t>
        <a:bodyPr/>
        <a:lstStyle/>
        <a:p>
          <a:endParaRPr lang="en-US"/>
        </a:p>
      </dgm:t>
    </dgm:pt>
    <dgm:pt modelId="{CD3F4748-343B-4B00-A738-24742DEC832A}" type="sibTrans" cxnId="{26AC1AA9-4476-48C9-9E31-62500277F86A}">
      <dgm:prSet/>
      <dgm:spPr/>
      <dgm:t>
        <a:bodyPr/>
        <a:lstStyle/>
        <a:p>
          <a:endParaRPr lang="en-US"/>
        </a:p>
      </dgm:t>
    </dgm:pt>
    <dgm:pt modelId="{3850FC09-FA7D-407E-9A96-AF42643ACF6F}" type="pres">
      <dgm:prSet presAssocID="{CF42422B-EF3D-4E77-A2FC-0F8DBDD93D26}" presName="root" presStyleCnt="0">
        <dgm:presLayoutVars>
          <dgm:dir/>
          <dgm:resizeHandles val="exact"/>
        </dgm:presLayoutVars>
      </dgm:prSet>
      <dgm:spPr/>
    </dgm:pt>
    <dgm:pt modelId="{649E9C9C-A2FB-4B2B-A551-2E88E4BFF11D}" type="pres">
      <dgm:prSet presAssocID="{CF42422B-EF3D-4E77-A2FC-0F8DBDD93D26}" presName="container" presStyleCnt="0">
        <dgm:presLayoutVars>
          <dgm:dir/>
          <dgm:resizeHandles val="exact"/>
        </dgm:presLayoutVars>
      </dgm:prSet>
      <dgm:spPr/>
    </dgm:pt>
    <dgm:pt modelId="{055356AE-6F6E-4F1D-B53D-2BD108B61F10}" type="pres">
      <dgm:prSet presAssocID="{75B5AF41-8AE8-46C4-8822-1DD04A01FACB}" presName="compNode" presStyleCnt="0"/>
      <dgm:spPr/>
    </dgm:pt>
    <dgm:pt modelId="{668FF662-3801-4B34-B854-52B3E97F904F}" type="pres">
      <dgm:prSet presAssocID="{75B5AF41-8AE8-46C4-8822-1DD04A01FACB}" presName="iconBgRect" presStyleLbl="bgShp" presStyleIdx="0" presStyleCnt="5"/>
      <dgm:spPr/>
    </dgm:pt>
    <dgm:pt modelId="{C82BA837-825F-4C03-96A5-5D48BC612B0C}" type="pres">
      <dgm:prSet presAssocID="{75B5AF41-8AE8-46C4-8822-1DD04A01FACB}" presName="iconRect" presStyleLbl="node1" presStyleIdx="0" presStyleCnt="5"/>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hat"/>
        </a:ext>
      </dgm:extLst>
    </dgm:pt>
    <dgm:pt modelId="{39010568-4DC6-4D76-9605-DB690CE7AC20}" type="pres">
      <dgm:prSet presAssocID="{75B5AF41-8AE8-46C4-8822-1DD04A01FACB}" presName="spaceRect" presStyleCnt="0"/>
      <dgm:spPr/>
    </dgm:pt>
    <dgm:pt modelId="{AB3EB52A-5B4D-4FD9-9D10-AA08EA208C3D}" type="pres">
      <dgm:prSet presAssocID="{75B5AF41-8AE8-46C4-8822-1DD04A01FACB}" presName="textRect" presStyleLbl="revTx" presStyleIdx="0" presStyleCnt="5">
        <dgm:presLayoutVars>
          <dgm:chMax val="1"/>
          <dgm:chPref val="1"/>
        </dgm:presLayoutVars>
      </dgm:prSet>
      <dgm:spPr/>
    </dgm:pt>
    <dgm:pt modelId="{85EE90BB-1B34-4957-AB75-2A302D34EB75}" type="pres">
      <dgm:prSet presAssocID="{993C6FF0-3477-4304-A0CB-B6C3215E56FC}" presName="sibTrans" presStyleLbl="sibTrans2D1" presStyleIdx="0" presStyleCnt="0"/>
      <dgm:spPr/>
    </dgm:pt>
    <dgm:pt modelId="{6842C831-9FC2-46CB-BBEF-ACD1D260730A}" type="pres">
      <dgm:prSet presAssocID="{847CD2B8-39B2-4FD6-A99C-D19A4D2A1D9F}" presName="compNode" presStyleCnt="0"/>
      <dgm:spPr/>
    </dgm:pt>
    <dgm:pt modelId="{413210A1-3A4D-4F71-B5A3-251856B57A44}" type="pres">
      <dgm:prSet presAssocID="{847CD2B8-39B2-4FD6-A99C-D19A4D2A1D9F}" presName="iconBgRect" presStyleLbl="bgShp" presStyleIdx="1" presStyleCnt="5"/>
      <dgm:spPr/>
    </dgm:pt>
    <dgm:pt modelId="{3106BB14-1FEE-4176-98E6-14D6558C1C45}" type="pres">
      <dgm:prSet presAssocID="{847CD2B8-39B2-4FD6-A99C-D19A4D2A1D9F}" presName="iconRect" presStyleLbl="node1" presStyleIdx="1" presStyleCnt="5"/>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Single gear"/>
        </a:ext>
      </dgm:extLst>
    </dgm:pt>
    <dgm:pt modelId="{4590B9E1-7049-45A1-9238-8DC0F462355B}" type="pres">
      <dgm:prSet presAssocID="{847CD2B8-39B2-4FD6-A99C-D19A4D2A1D9F}" presName="spaceRect" presStyleCnt="0"/>
      <dgm:spPr/>
    </dgm:pt>
    <dgm:pt modelId="{F939ED2A-CF6B-4849-A76F-3455A209EE52}" type="pres">
      <dgm:prSet presAssocID="{847CD2B8-39B2-4FD6-A99C-D19A4D2A1D9F}" presName="textRect" presStyleLbl="revTx" presStyleIdx="1" presStyleCnt="5">
        <dgm:presLayoutVars>
          <dgm:chMax val="1"/>
          <dgm:chPref val="1"/>
        </dgm:presLayoutVars>
      </dgm:prSet>
      <dgm:spPr/>
    </dgm:pt>
    <dgm:pt modelId="{D8E104AE-7BD7-44CB-8413-E230353B3BE0}" type="pres">
      <dgm:prSet presAssocID="{B3F3D6ED-F815-4A0B-AD1E-EF1F8D6F31CF}" presName="sibTrans" presStyleLbl="sibTrans2D1" presStyleIdx="0" presStyleCnt="0"/>
      <dgm:spPr/>
    </dgm:pt>
    <dgm:pt modelId="{9778EF58-BE80-4AFE-B14E-E3489BF5BC66}" type="pres">
      <dgm:prSet presAssocID="{A12C4571-366E-49AD-90B5-682D68563856}" presName="compNode" presStyleCnt="0"/>
      <dgm:spPr/>
    </dgm:pt>
    <dgm:pt modelId="{EC4B78FF-86CF-4FEB-B97A-5E84D1712FDF}" type="pres">
      <dgm:prSet presAssocID="{A12C4571-366E-49AD-90B5-682D68563856}" presName="iconBgRect" presStyleLbl="bgShp" presStyleIdx="2" presStyleCnt="5"/>
      <dgm:spPr/>
    </dgm:pt>
    <dgm:pt modelId="{21D8CB82-FF52-482D-9393-BA61A3FC0290}" type="pres">
      <dgm:prSet presAssocID="{A12C4571-366E-49AD-90B5-682D68563856}" presName="iconRect" presStyleLbl="node1" presStyleIdx="2" presStyleCnt="5"/>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dgm:spPr>
      <dgm:extLst>
        <a:ext uri="{E40237B7-FDA0-4F09-8148-C483321AD2D9}">
          <dgm14:cNvPr xmlns:dgm14="http://schemas.microsoft.com/office/drawing/2010/diagram" id="0" name="" descr="Handshake"/>
        </a:ext>
      </dgm:extLst>
    </dgm:pt>
    <dgm:pt modelId="{B663AC11-6487-4D88-A441-A270F7D15BB2}" type="pres">
      <dgm:prSet presAssocID="{A12C4571-366E-49AD-90B5-682D68563856}" presName="spaceRect" presStyleCnt="0"/>
      <dgm:spPr/>
    </dgm:pt>
    <dgm:pt modelId="{8BE8E34C-9E59-4ECC-97C2-E0ADFC1BF08F}" type="pres">
      <dgm:prSet presAssocID="{A12C4571-366E-49AD-90B5-682D68563856}" presName="textRect" presStyleLbl="revTx" presStyleIdx="2" presStyleCnt="5">
        <dgm:presLayoutVars>
          <dgm:chMax val="1"/>
          <dgm:chPref val="1"/>
        </dgm:presLayoutVars>
      </dgm:prSet>
      <dgm:spPr/>
    </dgm:pt>
    <dgm:pt modelId="{35261353-C53A-4B5A-A882-097F044AAC1C}" type="pres">
      <dgm:prSet presAssocID="{CDB09A77-84A2-4D30-8E95-39949EE44B75}" presName="sibTrans" presStyleLbl="sibTrans2D1" presStyleIdx="0" presStyleCnt="0"/>
      <dgm:spPr/>
    </dgm:pt>
    <dgm:pt modelId="{8CD59C5E-980D-4B7D-86DC-F603319BB077}" type="pres">
      <dgm:prSet presAssocID="{46374A1D-0232-4C7C-92F1-1A1BC7414CC8}" presName="compNode" presStyleCnt="0"/>
      <dgm:spPr/>
    </dgm:pt>
    <dgm:pt modelId="{899259D6-2C79-45DE-BAF7-DF3B239F4AE2}" type="pres">
      <dgm:prSet presAssocID="{46374A1D-0232-4C7C-92F1-1A1BC7414CC8}" presName="iconBgRect" presStyleLbl="bgShp" presStyleIdx="3" presStyleCnt="5"/>
      <dgm:spPr/>
    </dgm:pt>
    <dgm:pt modelId="{0C3CB3CC-0EC7-4773-B4C2-AC534EDB2472}" type="pres">
      <dgm:prSet presAssocID="{46374A1D-0232-4C7C-92F1-1A1BC7414CC8}" presName="iconRect" presStyleLbl="node1" presStyleIdx="3" presStyleCnt="5"/>
      <dgm:spPr>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dgm:spPr>
      <dgm:extLst>
        <a:ext uri="{E40237B7-FDA0-4F09-8148-C483321AD2D9}">
          <dgm14:cNvPr xmlns:dgm14="http://schemas.microsoft.com/office/drawing/2010/diagram" id="0" name="" descr="Bullseye"/>
        </a:ext>
      </dgm:extLst>
    </dgm:pt>
    <dgm:pt modelId="{C76C95E4-4937-4353-AAC9-54959BBAC482}" type="pres">
      <dgm:prSet presAssocID="{46374A1D-0232-4C7C-92F1-1A1BC7414CC8}" presName="spaceRect" presStyleCnt="0"/>
      <dgm:spPr/>
    </dgm:pt>
    <dgm:pt modelId="{0AE1BFEA-90F2-4E6A-89BF-34CC37E649BC}" type="pres">
      <dgm:prSet presAssocID="{46374A1D-0232-4C7C-92F1-1A1BC7414CC8}" presName="textRect" presStyleLbl="revTx" presStyleIdx="3" presStyleCnt="5">
        <dgm:presLayoutVars>
          <dgm:chMax val="1"/>
          <dgm:chPref val="1"/>
        </dgm:presLayoutVars>
      </dgm:prSet>
      <dgm:spPr/>
    </dgm:pt>
    <dgm:pt modelId="{5225430E-097B-479E-BF8F-D279852CECBB}" type="pres">
      <dgm:prSet presAssocID="{5CD6EF9D-E1AC-4ADA-BCE0-3512A52D7498}" presName="sibTrans" presStyleLbl="sibTrans2D1" presStyleIdx="0" presStyleCnt="0"/>
      <dgm:spPr/>
    </dgm:pt>
    <dgm:pt modelId="{09322601-1C9C-4192-B54E-9097DBAF2176}" type="pres">
      <dgm:prSet presAssocID="{059E2733-F11D-46B7-A373-9EA564B1EE33}" presName="compNode" presStyleCnt="0"/>
      <dgm:spPr/>
    </dgm:pt>
    <dgm:pt modelId="{23E21FCD-32B1-4220-999E-718B385E4760}" type="pres">
      <dgm:prSet presAssocID="{059E2733-F11D-46B7-A373-9EA564B1EE33}" presName="iconBgRect" presStyleLbl="bgShp" presStyleIdx="4" presStyleCnt="5"/>
      <dgm:spPr/>
    </dgm:pt>
    <dgm:pt modelId="{E8D5F761-0D58-4BD4-B55D-3602BCA2D64E}" type="pres">
      <dgm:prSet presAssocID="{059E2733-F11D-46B7-A373-9EA564B1EE33}" presName="iconRect" presStyleLbl="node1" presStyleIdx="4" presStyleCnt="5"/>
      <dgm:spPr>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dgm:spPr>
      <dgm:extLst>
        <a:ext uri="{E40237B7-FDA0-4F09-8148-C483321AD2D9}">
          <dgm14:cNvPr xmlns:dgm14="http://schemas.microsoft.com/office/drawing/2010/diagram" id="0" name="" descr="Warning"/>
        </a:ext>
      </dgm:extLst>
    </dgm:pt>
    <dgm:pt modelId="{D0EBA540-A73C-462E-9A79-B48FAC69AA1F}" type="pres">
      <dgm:prSet presAssocID="{059E2733-F11D-46B7-A373-9EA564B1EE33}" presName="spaceRect" presStyleCnt="0"/>
      <dgm:spPr/>
    </dgm:pt>
    <dgm:pt modelId="{1C0E5B04-F8F5-4431-B41F-3D1F55894A6F}" type="pres">
      <dgm:prSet presAssocID="{059E2733-F11D-46B7-A373-9EA564B1EE33}" presName="textRect" presStyleLbl="revTx" presStyleIdx="4" presStyleCnt="5">
        <dgm:presLayoutVars>
          <dgm:chMax val="1"/>
          <dgm:chPref val="1"/>
        </dgm:presLayoutVars>
      </dgm:prSet>
      <dgm:spPr/>
    </dgm:pt>
  </dgm:ptLst>
  <dgm:cxnLst>
    <dgm:cxn modelId="{0A703E10-6D9E-4E15-A540-2ED964665013}" type="presOf" srcId="{5CD6EF9D-E1AC-4ADA-BCE0-3512A52D7498}" destId="{5225430E-097B-479E-BF8F-D279852CECBB}" srcOrd="0" destOrd="0" presId="urn:microsoft.com/office/officeart/2018/2/layout/IconCircleList"/>
    <dgm:cxn modelId="{4E64891A-7374-4D5B-BC14-C5116C750BE3}" type="presOf" srcId="{CDB09A77-84A2-4D30-8E95-39949EE44B75}" destId="{35261353-C53A-4B5A-A882-097F044AAC1C}" srcOrd="0" destOrd="0" presId="urn:microsoft.com/office/officeart/2018/2/layout/IconCircleList"/>
    <dgm:cxn modelId="{9F14A922-A963-4C52-BD9A-638682BEDA41}" srcId="{CF42422B-EF3D-4E77-A2FC-0F8DBDD93D26}" destId="{847CD2B8-39B2-4FD6-A99C-D19A4D2A1D9F}" srcOrd="1" destOrd="0" parTransId="{54EF4377-B936-4DF7-8F81-8CA532BE3002}" sibTransId="{B3F3D6ED-F815-4A0B-AD1E-EF1F8D6F31CF}"/>
    <dgm:cxn modelId="{ABC33D23-CCA9-4F83-97CE-E98C533B5BEB}" type="presOf" srcId="{993C6FF0-3477-4304-A0CB-B6C3215E56FC}" destId="{85EE90BB-1B34-4957-AB75-2A302D34EB75}" srcOrd="0" destOrd="0" presId="urn:microsoft.com/office/officeart/2018/2/layout/IconCircleList"/>
    <dgm:cxn modelId="{B6837D2B-CC86-497D-816C-A7E09A96C27E}" type="presOf" srcId="{46374A1D-0232-4C7C-92F1-1A1BC7414CC8}" destId="{0AE1BFEA-90F2-4E6A-89BF-34CC37E649BC}" srcOrd="0" destOrd="0" presId="urn:microsoft.com/office/officeart/2018/2/layout/IconCircleList"/>
    <dgm:cxn modelId="{4FCE533A-FB86-4E6D-8333-6B4712C0FA73}" type="presOf" srcId="{75B5AF41-8AE8-46C4-8822-1DD04A01FACB}" destId="{AB3EB52A-5B4D-4FD9-9D10-AA08EA208C3D}" srcOrd="0" destOrd="0" presId="urn:microsoft.com/office/officeart/2018/2/layout/IconCircleList"/>
    <dgm:cxn modelId="{577D905E-E8D3-4354-89CB-10D3D4FA1767}" srcId="{CF42422B-EF3D-4E77-A2FC-0F8DBDD93D26}" destId="{46374A1D-0232-4C7C-92F1-1A1BC7414CC8}" srcOrd="3" destOrd="0" parTransId="{9AE82D05-0468-41B7-A79A-B4B663D7601C}" sibTransId="{5CD6EF9D-E1AC-4ADA-BCE0-3512A52D7498}"/>
    <dgm:cxn modelId="{1C4CB845-6FD0-4465-AC32-EB3375348BB1}" type="presOf" srcId="{847CD2B8-39B2-4FD6-A99C-D19A4D2A1D9F}" destId="{F939ED2A-CF6B-4849-A76F-3455A209EE52}" srcOrd="0" destOrd="0" presId="urn:microsoft.com/office/officeart/2018/2/layout/IconCircleList"/>
    <dgm:cxn modelId="{BCE3956A-C8DE-42F4-9D12-B936250B1945}" type="presOf" srcId="{CF42422B-EF3D-4E77-A2FC-0F8DBDD93D26}" destId="{3850FC09-FA7D-407E-9A96-AF42643ACF6F}" srcOrd="0" destOrd="0" presId="urn:microsoft.com/office/officeart/2018/2/layout/IconCircleList"/>
    <dgm:cxn modelId="{AF372084-04BD-455D-898D-E786644822A9}" type="presOf" srcId="{059E2733-F11D-46B7-A373-9EA564B1EE33}" destId="{1C0E5B04-F8F5-4431-B41F-3D1F55894A6F}" srcOrd="0" destOrd="0" presId="urn:microsoft.com/office/officeart/2018/2/layout/IconCircleList"/>
    <dgm:cxn modelId="{26AC1AA9-4476-48C9-9E31-62500277F86A}" srcId="{CF42422B-EF3D-4E77-A2FC-0F8DBDD93D26}" destId="{059E2733-F11D-46B7-A373-9EA564B1EE33}" srcOrd="4" destOrd="0" parTransId="{AD6E9825-8B48-4B5D-B33B-5DE9200736C8}" sibTransId="{CD3F4748-343B-4B00-A738-24742DEC832A}"/>
    <dgm:cxn modelId="{2C6A26C4-1CEF-4753-BE3C-DB474E1D49BD}" srcId="{CF42422B-EF3D-4E77-A2FC-0F8DBDD93D26}" destId="{75B5AF41-8AE8-46C4-8822-1DD04A01FACB}" srcOrd="0" destOrd="0" parTransId="{E3F31D74-6215-42FC-AD99-9EB3D0F21ACF}" sibTransId="{993C6FF0-3477-4304-A0CB-B6C3215E56FC}"/>
    <dgm:cxn modelId="{E26615F5-ECE6-4524-AEDB-D4D95915BED5}" type="presOf" srcId="{A12C4571-366E-49AD-90B5-682D68563856}" destId="{8BE8E34C-9E59-4ECC-97C2-E0ADFC1BF08F}" srcOrd="0" destOrd="0" presId="urn:microsoft.com/office/officeart/2018/2/layout/IconCircleList"/>
    <dgm:cxn modelId="{F979E4F9-82D5-435F-9C89-E11D36ECF869}" srcId="{CF42422B-EF3D-4E77-A2FC-0F8DBDD93D26}" destId="{A12C4571-366E-49AD-90B5-682D68563856}" srcOrd="2" destOrd="0" parTransId="{C71E521C-49AB-420E-8F8C-514C112849F2}" sibTransId="{CDB09A77-84A2-4D30-8E95-39949EE44B75}"/>
    <dgm:cxn modelId="{70EE6CFE-D3F3-4F5D-9CF7-3F84A24F4FE1}" type="presOf" srcId="{B3F3D6ED-F815-4A0B-AD1E-EF1F8D6F31CF}" destId="{D8E104AE-7BD7-44CB-8413-E230353B3BE0}" srcOrd="0" destOrd="0" presId="urn:microsoft.com/office/officeart/2018/2/layout/IconCircleList"/>
    <dgm:cxn modelId="{10FE4CA4-EF98-4188-90C8-B0BB7E257CE9}" type="presParOf" srcId="{3850FC09-FA7D-407E-9A96-AF42643ACF6F}" destId="{649E9C9C-A2FB-4B2B-A551-2E88E4BFF11D}" srcOrd="0" destOrd="0" presId="urn:microsoft.com/office/officeart/2018/2/layout/IconCircleList"/>
    <dgm:cxn modelId="{CF5150BC-2F24-4AD9-9E4C-BBDEB0EDCD9A}" type="presParOf" srcId="{649E9C9C-A2FB-4B2B-A551-2E88E4BFF11D}" destId="{055356AE-6F6E-4F1D-B53D-2BD108B61F10}" srcOrd="0" destOrd="0" presId="urn:microsoft.com/office/officeart/2018/2/layout/IconCircleList"/>
    <dgm:cxn modelId="{F7DF4923-84AB-413F-AB6B-8DAD7D59D31C}" type="presParOf" srcId="{055356AE-6F6E-4F1D-B53D-2BD108B61F10}" destId="{668FF662-3801-4B34-B854-52B3E97F904F}" srcOrd="0" destOrd="0" presId="urn:microsoft.com/office/officeart/2018/2/layout/IconCircleList"/>
    <dgm:cxn modelId="{5566E0DC-D1E0-49E3-B695-8F8FADE033F2}" type="presParOf" srcId="{055356AE-6F6E-4F1D-B53D-2BD108B61F10}" destId="{C82BA837-825F-4C03-96A5-5D48BC612B0C}" srcOrd="1" destOrd="0" presId="urn:microsoft.com/office/officeart/2018/2/layout/IconCircleList"/>
    <dgm:cxn modelId="{1D8104E6-1BE2-4172-B0B2-829110FACEED}" type="presParOf" srcId="{055356AE-6F6E-4F1D-B53D-2BD108B61F10}" destId="{39010568-4DC6-4D76-9605-DB690CE7AC20}" srcOrd="2" destOrd="0" presId="urn:microsoft.com/office/officeart/2018/2/layout/IconCircleList"/>
    <dgm:cxn modelId="{7FD921A2-BDE9-4ECD-BD94-C023D8D353CF}" type="presParOf" srcId="{055356AE-6F6E-4F1D-B53D-2BD108B61F10}" destId="{AB3EB52A-5B4D-4FD9-9D10-AA08EA208C3D}" srcOrd="3" destOrd="0" presId="urn:microsoft.com/office/officeart/2018/2/layout/IconCircleList"/>
    <dgm:cxn modelId="{0EDCFB1B-BAC0-4248-867E-E4DFC133F86D}" type="presParOf" srcId="{649E9C9C-A2FB-4B2B-A551-2E88E4BFF11D}" destId="{85EE90BB-1B34-4957-AB75-2A302D34EB75}" srcOrd="1" destOrd="0" presId="urn:microsoft.com/office/officeart/2018/2/layout/IconCircleList"/>
    <dgm:cxn modelId="{2A00A0DF-0DD2-4696-BA97-73D0086D1A30}" type="presParOf" srcId="{649E9C9C-A2FB-4B2B-A551-2E88E4BFF11D}" destId="{6842C831-9FC2-46CB-BBEF-ACD1D260730A}" srcOrd="2" destOrd="0" presId="urn:microsoft.com/office/officeart/2018/2/layout/IconCircleList"/>
    <dgm:cxn modelId="{EBEFA84B-1CF1-4770-99AF-40B51D4170DD}" type="presParOf" srcId="{6842C831-9FC2-46CB-BBEF-ACD1D260730A}" destId="{413210A1-3A4D-4F71-B5A3-251856B57A44}" srcOrd="0" destOrd="0" presId="urn:microsoft.com/office/officeart/2018/2/layout/IconCircleList"/>
    <dgm:cxn modelId="{A9E5A244-E2A0-4DC3-A76F-EA0E39EFF31F}" type="presParOf" srcId="{6842C831-9FC2-46CB-BBEF-ACD1D260730A}" destId="{3106BB14-1FEE-4176-98E6-14D6558C1C45}" srcOrd="1" destOrd="0" presId="urn:microsoft.com/office/officeart/2018/2/layout/IconCircleList"/>
    <dgm:cxn modelId="{D36B7CB5-1DF9-40A0-B010-76C4C1D4DF58}" type="presParOf" srcId="{6842C831-9FC2-46CB-BBEF-ACD1D260730A}" destId="{4590B9E1-7049-45A1-9238-8DC0F462355B}" srcOrd="2" destOrd="0" presId="urn:microsoft.com/office/officeart/2018/2/layout/IconCircleList"/>
    <dgm:cxn modelId="{3B3133D7-2AC1-40BB-9B65-4E2BC1C204FF}" type="presParOf" srcId="{6842C831-9FC2-46CB-BBEF-ACD1D260730A}" destId="{F939ED2A-CF6B-4849-A76F-3455A209EE52}" srcOrd="3" destOrd="0" presId="urn:microsoft.com/office/officeart/2018/2/layout/IconCircleList"/>
    <dgm:cxn modelId="{85F1F72B-4495-4A2C-8081-451501C0E2D6}" type="presParOf" srcId="{649E9C9C-A2FB-4B2B-A551-2E88E4BFF11D}" destId="{D8E104AE-7BD7-44CB-8413-E230353B3BE0}" srcOrd="3" destOrd="0" presId="urn:microsoft.com/office/officeart/2018/2/layout/IconCircleList"/>
    <dgm:cxn modelId="{684CF41E-D40E-4DC1-B673-DB7FF823241C}" type="presParOf" srcId="{649E9C9C-A2FB-4B2B-A551-2E88E4BFF11D}" destId="{9778EF58-BE80-4AFE-B14E-E3489BF5BC66}" srcOrd="4" destOrd="0" presId="urn:microsoft.com/office/officeart/2018/2/layout/IconCircleList"/>
    <dgm:cxn modelId="{11EE789F-2002-4C27-9299-953D063DC115}" type="presParOf" srcId="{9778EF58-BE80-4AFE-B14E-E3489BF5BC66}" destId="{EC4B78FF-86CF-4FEB-B97A-5E84D1712FDF}" srcOrd="0" destOrd="0" presId="urn:microsoft.com/office/officeart/2018/2/layout/IconCircleList"/>
    <dgm:cxn modelId="{3DD66857-BAE0-42B0-87A3-864D7DE8F600}" type="presParOf" srcId="{9778EF58-BE80-4AFE-B14E-E3489BF5BC66}" destId="{21D8CB82-FF52-482D-9393-BA61A3FC0290}" srcOrd="1" destOrd="0" presId="urn:microsoft.com/office/officeart/2018/2/layout/IconCircleList"/>
    <dgm:cxn modelId="{84F27AD1-402F-4AEC-907F-60D0478F2152}" type="presParOf" srcId="{9778EF58-BE80-4AFE-B14E-E3489BF5BC66}" destId="{B663AC11-6487-4D88-A441-A270F7D15BB2}" srcOrd="2" destOrd="0" presId="urn:microsoft.com/office/officeart/2018/2/layout/IconCircleList"/>
    <dgm:cxn modelId="{7362252D-5EC8-460B-93F6-F2F7B4BF0F4A}" type="presParOf" srcId="{9778EF58-BE80-4AFE-B14E-E3489BF5BC66}" destId="{8BE8E34C-9E59-4ECC-97C2-E0ADFC1BF08F}" srcOrd="3" destOrd="0" presId="urn:microsoft.com/office/officeart/2018/2/layout/IconCircleList"/>
    <dgm:cxn modelId="{042F21EF-12F8-484B-9DF1-A9A97F2D541C}" type="presParOf" srcId="{649E9C9C-A2FB-4B2B-A551-2E88E4BFF11D}" destId="{35261353-C53A-4B5A-A882-097F044AAC1C}" srcOrd="5" destOrd="0" presId="urn:microsoft.com/office/officeart/2018/2/layout/IconCircleList"/>
    <dgm:cxn modelId="{158A15CF-A68C-4984-B5E6-B4F2B54930C5}" type="presParOf" srcId="{649E9C9C-A2FB-4B2B-A551-2E88E4BFF11D}" destId="{8CD59C5E-980D-4B7D-86DC-F603319BB077}" srcOrd="6" destOrd="0" presId="urn:microsoft.com/office/officeart/2018/2/layout/IconCircleList"/>
    <dgm:cxn modelId="{78010CEE-308B-45BF-9A04-5AED8711BE47}" type="presParOf" srcId="{8CD59C5E-980D-4B7D-86DC-F603319BB077}" destId="{899259D6-2C79-45DE-BAF7-DF3B239F4AE2}" srcOrd="0" destOrd="0" presId="urn:microsoft.com/office/officeart/2018/2/layout/IconCircleList"/>
    <dgm:cxn modelId="{F1262991-EF91-46CF-9ACE-F107F87EB4E9}" type="presParOf" srcId="{8CD59C5E-980D-4B7D-86DC-F603319BB077}" destId="{0C3CB3CC-0EC7-4773-B4C2-AC534EDB2472}" srcOrd="1" destOrd="0" presId="urn:microsoft.com/office/officeart/2018/2/layout/IconCircleList"/>
    <dgm:cxn modelId="{E1CE836B-BF66-4103-9768-D33D3BF6373F}" type="presParOf" srcId="{8CD59C5E-980D-4B7D-86DC-F603319BB077}" destId="{C76C95E4-4937-4353-AAC9-54959BBAC482}" srcOrd="2" destOrd="0" presId="urn:microsoft.com/office/officeart/2018/2/layout/IconCircleList"/>
    <dgm:cxn modelId="{B7F865DD-AE9E-430D-B595-83B88703326C}" type="presParOf" srcId="{8CD59C5E-980D-4B7D-86DC-F603319BB077}" destId="{0AE1BFEA-90F2-4E6A-89BF-34CC37E649BC}" srcOrd="3" destOrd="0" presId="urn:microsoft.com/office/officeart/2018/2/layout/IconCircleList"/>
    <dgm:cxn modelId="{61D5CAA4-9292-49DC-B67D-7D0C4EFB62A6}" type="presParOf" srcId="{649E9C9C-A2FB-4B2B-A551-2E88E4BFF11D}" destId="{5225430E-097B-479E-BF8F-D279852CECBB}" srcOrd="7" destOrd="0" presId="urn:microsoft.com/office/officeart/2018/2/layout/IconCircleList"/>
    <dgm:cxn modelId="{E9C7FB19-2915-47F9-BE45-01578211466F}" type="presParOf" srcId="{649E9C9C-A2FB-4B2B-A551-2E88E4BFF11D}" destId="{09322601-1C9C-4192-B54E-9097DBAF2176}" srcOrd="8" destOrd="0" presId="urn:microsoft.com/office/officeart/2018/2/layout/IconCircleList"/>
    <dgm:cxn modelId="{4354A81F-D6B8-46AE-9295-898FBC45E59D}" type="presParOf" srcId="{09322601-1C9C-4192-B54E-9097DBAF2176}" destId="{23E21FCD-32B1-4220-999E-718B385E4760}" srcOrd="0" destOrd="0" presId="urn:microsoft.com/office/officeart/2018/2/layout/IconCircleList"/>
    <dgm:cxn modelId="{56D251A9-B509-4813-998B-0E5F8F5790C0}" type="presParOf" srcId="{09322601-1C9C-4192-B54E-9097DBAF2176}" destId="{E8D5F761-0D58-4BD4-B55D-3602BCA2D64E}" srcOrd="1" destOrd="0" presId="urn:microsoft.com/office/officeart/2018/2/layout/IconCircleList"/>
    <dgm:cxn modelId="{2875D1EB-AC39-4CC3-8752-0210A69B7C33}" type="presParOf" srcId="{09322601-1C9C-4192-B54E-9097DBAF2176}" destId="{D0EBA540-A73C-462E-9A79-B48FAC69AA1F}" srcOrd="2" destOrd="0" presId="urn:microsoft.com/office/officeart/2018/2/layout/IconCircleList"/>
    <dgm:cxn modelId="{3F59013D-9B50-47E7-B94A-1A363C52698E}" type="presParOf" srcId="{09322601-1C9C-4192-B54E-9097DBAF2176}" destId="{1C0E5B04-F8F5-4431-B41F-3D1F55894A6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D33E494-BBEA-4CA7-8824-492453B14003}" type="doc">
      <dgm:prSet loTypeId="urn:microsoft.com/office/officeart/2016/7/layout/RepeatingBendingProcessNew" loCatId="process" qsTypeId="urn:microsoft.com/office/officeart/2005/8/quickstyle/simple4" qsCatId="simple" csTypeId="urn:microsoft.com/office/officeart/2005/8/colors/colorful2" csCatId="colorful" phldr="1"/>
      <dgm:spPr/>
      <dgm:t>
        <a:bodyPr/>
        <a:lstStyle/>
        <a:p>
          <a:endParaRPr lang="en-US"/>
        </a:p>
      </dgm:t>
    </dgm:pt>
    <dgm:pt modelId="{3DD36053-26E6-45D0-B225-2E7F2D8A9C42}">
      <dgm:prSet/>
      <dgm:spPr/>
      <dgm:t>
        <a:bodyPr/>
        <a:lstStyle/>
        <a:p>
          <a:r>
            <a:rPr lang="en-GB" dirty="0"/>
            <a:t>Week one (</a:t>
          </a:r>
          <a:r>
            <a:rPr lang="en-GB" dirty="0">
              <a:latin typeface="Grandview Display"/>
            </a:rPr>
            <a:t>123/10/25</a:t>
          </a:r>
          <a:r>
            <a:rPr lang="en-GB" dirty="0"/>
            <a:t>)– morning lesson and the assignment (essay) explained.  </a:t>
          </a:r>
          <a:endParaRPr lang="en-US" dirty="0"/>
        </a:p>
      </dgm:t>
    </dgm:pt>
    <dgm:pt modelId="{1780D7F7-9B61-418C-8122-BE77403DC785}" type="parTrans" cxnId="{10706175-FD09-423E-A5CE-1BB46546A4E3}">
      <dgm:prSet/>
      <dgm:spPr/>
      <dgm:t>
        <a:bodyPr/>
        <a:lstStyle/>
        <a:p>
          <a:endParaRPr lang="en-US"/>
        </a:p>
      </dgm:t>
    </dgm:pt>
    <dgm:pt modelId="{313130CC-13CB-4B77-BA0C-D4A03107E10E}" type="sibTrans" cxnId="{10706175-FD09-423E-A5CE-1BB46546A4E3}">
      <dgm:prSet/>
      <dgm:spPr/>
      <dgm:t>
        <a:bodyPr/>
        <a:lstStyle/>
        <a:p>
          <a:endParaRPr lang="en-US"/>
        </a:p>
      </dgm:t>
    </dgm:pt>
    <dgm:pt modelId="{6EED163B-0B50-4692-A501-B5765B0761BA}">
      <dgm:prSet/>
      <dgm:spPr/>
      <dgm:t>
        <a:bodyPr/>
        <a:lstStyle/>
        <a:p>
          <a:r>
            <a:rPr lang="en-GB" dirty="0"/>
            <a:t>Week two </a:t>
          </a:r>
          <a:r>
            <a:rPr lang="en-GB" dirty="0">
              <a:latin typeface="Grandview Display"/>
            </a:rPr>
            <a:t>(30/10/25</a:t>
          </a:r>
          <a:r>
            <a:rPr lang="en-GB" dirty="0"/>
            <a:t>) – morning lesson with group task (academic discussion) and assignment (presentation) explained. </a:t>
          </a:r>
          <a:endParaRPr lang="en-US" dirty="0"/>
        </a:p>
      </dgm:t>
    </dgm:pt>
    <dgm:pt modelId="{D2A25F92-3978-4135-BC9E-DF0D857B01B7}" type="parTrans" cxnId="{6EBEE6DC-3623-4132-BC22-701650CC1C8E}">
      <dgm:prSet/>
      <dgm:spPr/>
      <dgm:t>
        <a:bodyPr/>
        <a:lstStyle/>
        <a:p>
          <a:endParaRPr lang="en-US"/>
        </a:p>
      </dgm:t>
    </dgm:pt>
    <dgm:pt modelId="{2B9352B5-5B45-429E-AF41-7F1074C32873}" type="sibTrans" cxnId="{6EBEE6DC-3623-4132-BC22-701650CC1C8E}">
      <dgm:prSet/>
      <dgm:spPr/>
      <dgm:t>
        <a:bodyPr/>
        <a:lstStyle/>
        <a:p>
          <a:endParaRPr lang="en-US"/>
        </a:p>
      </dgm:t>
    </dgm:pt>
    <dgm:pt modelId="{7C76EF31-2107-41C1-B14D-DBCFD4FD7921}">
      <dgm:prSet/>
      <dgm:spPr/>
      <dgm:t>
        <a:bodyPr/>
        <a:lstStyle/>
        <a:p>
          <a:r>
            <a:rPr lang="en-GB" dirty="0"/>
            <a:t>Week three </a:t>
          </a:r>
          <a:r>
            <a:rPr lang="en-GB" dirty="0">
              <a:latin typeface="Grandview Display"/>
            </a:rPr>
            <a:t>(6/11/25</a:t>
          </a:r>
          <a:r>
            <a:rPr lang="en-GB" dirty="0"/>
            <a:t>)– morning lesson with group task (academic discussion). </a:t>
          </a:r>
          <a:endParaRPr lang="en-US" dirty="0"/>
        </a:p>
      </dgm:t>
    </dgm:pt>
    <dgm:pt modelId="{B50C4FCE-6FEA-4A5D-AB05-B0674A98BDD1}" type="parTrans" cxnId="{44EF4E0C-EA8E-403E-81AE-4B7CC0B19E45}">
      <dgm:prSet/>
      <dgm:spPr/>
      <dgm:t>
        <a:bodyPr/>
        <a:lstStyle/>
        <a:p>
          <a:endParaRPr lang="en-US"/>
        </a:p>
      </dgm:t>
    </dgm:pt>
    <dgm:pt modelId="{7A7BFE73-C729-43EE-85A3-50083EC0C496}" type="sibTrans" cxnId="{44EF4E0C-EA8E-403E-81AE-4B7CC0B19E45}">
      <dgm:prSet/>
      <dgm:spPr/>
      <dgm:t>
        <a:bodyPr/>
        <a:lstStyle/>
        <a:p>
          <a:endParaRPr lang="en-US"/>
        </a:p>
      </dgm:t>
    </dgm:pt>
    <dgm:pt modelId="{459028FB-D4E2-4626-B8F9-E1D87D59E349}">
      <dgm:prSet/>
      <dgm:spPr/>
      <dgm:t>
        <a:bodyPr/>
        <a:lstStyle/>
        <a:p>
          <a:r>
            <a:rPr lang="en-GB" dirty="0"/>
            <a:t>Week four </a:t>
          </a:r>
          <a:r>
            <a:rPr lang="en-GB" dirty="0">
              <a:latin typeface="Grandview Display"/>
            </a:rPr>
            <a:t>(4/11/25</a:t>
          </a:r>
          <a:r>
            <a:rPr lang="en-GB" dirty="0"/>
            <a:t>)– self-directed learning. </a:t>
          </a:r>
          <a:endParaRPr lang="en-US" dirty="0"/>
        </a:p>
      </dgm:t>
    </dgm:pt>
    <dgm:pt modelId="{61D6C741-EDBC-4019-B003-BB354B2356ED}" type="parTrans" cxnId="{17F5E9BD-DB9F-40E3-8B3A-63AA9BB13910}">
      <dgm:prSet/>
      <dgm:spPr/>
      <dgm:t>
        <a:bodyPr/>
        <a:lstStyle/>
        <a:p>
          <a:endParaRPr lang="en-US"/>
        </a:p>
      </dgm:t>
    </dgm:pt>
    <dgm:pt modelId="{77291469-0B59-4C56-846B-739DE8297644}" type="sibTrans" cxnId="{17F5E9BD-DB9F-40E3-8B3A-63AA9BB13910}">
      <dgm:prSet/>
      <dgm:spPr/>
      <dgm:t>
        <a:bodyPr/>
        <a:lstStyle/>
        <a:p>
          <a:endParaRPr lang="en-US"/>
        </a:p>
      </dgm:t>
    </dgm:pt>
    <dgm:pt modelId="{FE74A26A-3D7B-49EA-B4C1-50678FF37703}">
      <dgm:prSet/>
      <dgm:spPr/>
      <dgm:t>
        <a:bodyPr/>
        <a:lstStyle/>
        <a:p>
          <a:r>
            <a:rPr lang="en-GB" dirty="0"/>
            <a:t>Week five </a:t>
          </a:r>
          <a:r>
            <a:rPr lang="en-GB" dirty="0">
              <a:latin typeface="Grandview Display"/>
            </a:rPr>
            <a:t>(20/11/25</a:t>
          </a:r>
          <a:r>
            <a:rPr lang="en-GB" dirty="0"/>
            <a:t>) – presentations only. </a:t>
          </a:r>
          <a:endParaRPr lang="en-US" dirty="0"/>
        </a:p>
      </dgm:t>
    </dgm:pt>
    <dgm:pt modelId="{345548BF-37F4-4985-B548-D0BCB02FD252}" type="parTrans" cxnId="{4476727F-F2F1-4240-BB29-779D2934BE82}">
      <dgm:prSet/>
      <dgm:spPr/>
      <dgm:t>
        <a:bodyPr/>
        <a:lstStyle/>
        <a:p>
          <a:endParaRPr lang="en-US"/>
        </a:p>
      </dgm:t>
    </dgm:pt>
    <dgm:pt modelId="{871AC702-CDE5-401A-AE8B-419A0503DA44}" type="sibTrans" cxnId="{4476727F-F2F1-4240-BB29-779D2934BE82}">
      <dgm:prSet/>
      <dgm:spPr/>
      <dgm:t>
        <a:bodyPr/>
        <a:lstStyle/>
        <a:p>
          <a:endParaRPr lang="en-US"/>
        </a:p>
      </dgm:t>
    </dgm:pt>
    <dgm:pt modelId="{147036DF-53EC-4BCC-9BFF-C1E3CA6BCBA7}">
      <dgm:prSet/>
      <dgm:spPr/>
      <dgm:t>
        <a:bodyPr/>
        <a:lstStyle/>
        <a:p>
          <a:r>
            <a:rPr lang="en-GB" dirty="0"/>
            <a:t>Week six (</a:t>
          </a:r>
          <a:r>
            <a:rPr lang="en-GB" dirty="0">
              <a:latin typeface="Grandview Display"/>
            </a:rPr>
            <a:t>27/11/25</a:t>
          </a:r>
          <a:r>
            <a:rPr lang="en-GB" dirty="0"/>
            <a:t>)– assignment submission. </a:t>
          </a:r>
          <a:endParaRPr lang="en-US" dirty="0"/>
        </a:p>
      </dgm:t>
    </dgm:pt>
    <dgm:pt modelId="{97BF8432-EC47-4903-A065-F9F03E369B24}" type="parTrans" cxnId="{1C2EC6AE-BAAF-44B0-B548-90612F9778F8}">
      <dgm:prSet/>
      <dgm:spPr/>
      <dgm:t>
        <a:bodyPr/>
        <a:lstStyle/>
        <a:p>
          <a:endParaRPr lang="en-US"/>
        </a:p>
      </dgm:t>
    </dgm:pt>
    <dgm:pt modelId="{804F8AE7-48EC-438F-8526-AE923D250A8A}" type="sibTrans" cxnId="{1C2EC6AE-BAAF-44B0-B548-90612F9778F8}">
      <dgm:prSet/>
      <dgm:spPr/>
      <dgm:t>
        <a:bodyPr/>
        <a:lstStyle/>
        <a:p>
          <a:endParaRPr lang="en-US"/>
        </a:p>
      </dgm:t>
    </dgm:pt>
    <dgm:pt modelId="{14C607EC-5DCB-40DF-A806-5CE7BCBA6CE5}" type="pres">
      <dgm:prSet presAssocID="{3D33E494-BBEA-4CA7-8824-492453B14003}" presName="Name0" presStyleCnt="0">
        <dgm:presLayoutVars>
          <dgm:dir/>
          <dgm:resizeHandles val="exact"/>
        </dgm:presLayoutVars>
      </dgm:prSet>
      <dgm:spPr/>
    </dgm:pt>
    <dgm:pt modelId="{E65A6D37-FDE0-4825-B604-B1E750381A2C}" type="pres">
      <dgm:prSet presAssocID="{3DD36053-26E6-45D0-B225-2E7F2D8A9C42}" presName="node" presStyleLbl="node1" presStyleIdx="0" presStyleCnt="6">
        <dgm:presLayoutVars>
          <dgm:bulletEnabled val="1"/>
        </dgm:presLayoutVars>
      </dgm:prSet>
      <dgm:spPr/>
    </dgm:pt>
    <dgm:pt modelId="{05CE9750-22C5-499C-9690-48F94D595F8E}" type="pres">
      <dgm:prSet presAssocID="{313130CC-13CB-4B77-BA0C-D4A03107E10E}" presName="sibTrans" presStyleLbl="sibTrans1D1" presStyleIdx="0" presStyleCnt="5"/>
      <dgm:spPr/>
    </dgm:pt>
    <dgm:pt modelId="{FC04672D-3369-4B04-B55F-55202B11EBF9}" type="pres">
      <dgm:prSet presAssocID="{313130CC-13CB-4B77-BA0C-D4A03107E10E}" presName="connectorText" presStyleLbl="sibTrans1D1" presStyleIdx="0" presStyleCnt="5"/>
      <dgm:spPr/>
    </dgm:pt>
    <dgm:pt modelId="{BDD7C5E5-EB8E-4639-9FB3-0803220AE2B1}" type="pres">
      <dgm:prSet presAssocID="{6EED163B-0B50-4692-A501-B5765B0761BA}" presName="node" presStyleLbl="node1" presStyleIdx="1" presStyleCnt="6">
        <dgm:presLayoutVars>
          <dgm:bulletEnabled val="1"/>
        </dgm:presLayoutVars>
      </dgm:prSet>
      <dgm:spPr/>
    </dgm:pt>
    <dgm:pt modelId="{2D111FAE-36D2-42FB-967E-E785781E463A}" type="pres">
      <dgm:prSet presAssocID="{2B9352B5-5B45-429E-AF41-7F1074C32873}" presName="sibTrans" presStyleLbl="sibTrans1D1" presStyleIdx="1" presStyleCnt="5"/>
      <dgm:spPr/>
    </dgm:pt>
    <dgm:pt modelId="{BEF4FF35-91EC-4CB5-A363-BDE064483478}" type="pres">
      <dgm:prSet presAssocID="{2B9352B5-5B45-429E-AF41-7F1074C32873}" presName="connectorText" presStyleLbl="sibTrans1D1" presStyleIdx="1" presStyleCnt="5"/>
      <dgm:spPr/>
    </dgm:pt>
    <dgm:pt modelId="{5CC621A4-7EC0-484A-9EFA-D67B1A25CE4E}" type="pres">
      <dgm:prSet presAssocID="{7C76EF31-2107-41C1-B14D-DBCFD4FD7921}" presName="node" presStyleLbl="node1" presStyleIdx="2" presStyleCnt="6">
        <dgm:presLayoutVars>
          <dgm:bulletEnabled val="1"/>
        </dgm:presLayoutVars>
      </dgm:prSet>
      <dgm:spPr/>
    </dgm:pt>
    <dgm:pt modelId="{24DD128A-7095-4C8B-A6E9-CC8D420867B8}" type="pres">
      <dgm:prSet presAssocID="{7A7BFE73-C729-43EE-85A3-50083EC0C496}" presName="sibTrans" presStyleLbl="sibTrans1D1" presStyleIdx="2" presStyleCnt="5"/>
      <dgm:spPr/>
    </dgm:pt>
    <dgm:pt modelId="{99945D50-A8FD-4ABF-91C4-4D8FB58DD701}" type="pres">
      <dgm:prSet presAssocID="{7A7BFE73-C729-43EE-85A3-50083EC0C496}" presName="connectorText" presStyleLbl="sibTrans1D1" presStyleIdx="2" presStyleCnt="5"/>
      <dgm:spPr/>
    </dgm:pt>
    <dgm:pt modelId="{9F5CB3FD-5504-446B-813A-C396FBC47FBA}" type="pres">
      <dgm:prSet presAssocID="{459028FB-D4E2-4626-B8F9-E1D87D59E349}" presName="node" presStyleLbl="node1" presStyleIdx="3" presStyleCnt="6">
        <dgm:presLayoutVars>
          <dgm:bulletEnabled val="1"/>
        </dgm:presLayoutVars>
      </dgm:prSet>
      <dgm:spPr/>
    </dgm:pt>
    <dgm:pt modelId="{D9E153C2-9E5B-42CF-9E09-0EFB494B063A}" type="pres">
      <dgm:prSet presAssocID="{77291469-0B59-4C56-846B-739DE8297644}" presName="sibTrans" presStyleLbl="sibTrans1D1" presStyleIdx="3" presStyleCnt="5"/>
      <dgm:spPr/>
    </dgm:pt>
    <dgm:pt modelId="{B0B183C6-A054-4001-8474-32D65829F629}" type="pres">
      <dgm:prSet presAssocID="{77291469-0B59-4C56-846B-739DE8297644}" presName="connectorText" presStyleLbl="sibTrans1D1" presStyleIdx="3" presStyleCnt="5"/>
      <dgm:spPr/>
    </dgm:pt>
    <dgm:pt modelId="{55568064-EC09-40AC-A5C6-5D27CAB0FBD6}" type="pres">
      <dgm:prSet presAssocID="{FE74A26A-3D7B-49EA-B4C1-50678FF37703}" presName="node" presStyleLbl="node1" presStyleIdx="4" presStyleCnt="6">
        <dgm:presLayoutVars>
          <dgm:bulletEnabled val="1"/>
        </dgm:presLayoutVars>
      </dgm:prSet>
      <dgm:spPr/>
    </dgm:pt>
    <dgm:pt modelId="{FDA309C4-BDD0-440C-B0AF-518BFABFE71E}" type="pres">
      <dgm:prSet presAssocID="{871AC702-CDE5-401A-AE8B-419A0503DA44}" presName="sibTrans" presStyleLbl="sibTrans1D1" presStyleIdx="4" presStyleCnt="5"/>
      <dgm:spPr/>
    </dgm:pt>
    <dgm:pt modelId="{6ACF0CBA-19DC-4492-B146-179E49B14F91}" type="pres">
      <dgm:prSet presAssocID="{871AC702-CDE5-401A-AE8B-419A0503DA44}" presName="connectorText" presStyleLbl="sibTrans1D1" presStyleIdx="4" presStyleCnt="5"/>
      <dgm:spPr/>
    </dgm:pt>
    <dgm:pt modelId="{B43470EF-62B4-45AB-A17F-F13292802258}" type="pres">
      <dgm:prSet presAssocID="{147036DF-53EC-4BCC-9BFF-C1E3CA6BCBA7}" presName="node" presStyleLbl="node1" presStyleIdx="5" presStyleCnt="6">
        <dgm:presLayoutVars>
          <dgm:bulletEnabled val="1"/>
        </dgm:presLayoutVars>
      </dgm:prSet>
      <dgm:spPr/>
    </dgm:pt>
  </dgm:ptLst>
  <dgm:cxnLst>
    <dgm:cxn modelId="{2EC94B01-D3F7-41D5-8F5F-D05A9987021D}" type="presOf" srcId="{313130CC-13CB-4B77-BA0C-D4A03107E10E}" destId="{05CE9750-22C5-499C-9690-48F94D595F8E}" srcOrd="0" destOrd="0" presId="urn:microsoft.com/office/officeart/2016/7/layout/RepeatingBendingProcessNew"/>
    <dgm:cxn modelId="{FC47BC02-5E88-49BE-BC75-2097FFFFFF50}" type="presOf" srcId="{3DD36053-26E6-45D0-B225-2E7F2D8A9C42}" destId="{E65A6D37-FDE0-4825-B604-B1E750381A2C}" srcOrd="0" destOrd="0" presId="urn:microsoft.com/office/officeart/2016/7/layout/RepeatingBendingProcessNew"/>
    <dgm:cxn modelId="{44EF4E0C-EA8E-403E-81AE-4B7CC0B19E45}" srcId="{3D33E494-BBEA-4CA7-8824-492453B14003}" destId="{7C76EF31-2107-41C1-B14D-DBCFD4FD7921}" srcOrd="2" destOrd="0" parTransId="{B50C4FCE-6FEA-4A5D-AB05-B0674A98BDD1}" sibTransId="{7A7BFE73-C729-43EE-85A3-50083EC0C496}"/>
    <dgm:cxn modelId="{4491141D-0032-4AC5-AC83-E20B4D11F387}" type="presOf" srcId="{77291469-0B59-4C56-846B-739DE8297644}" destId="{D9E153C2-9E5B-42CF-9E09-0EFB494B063A}" srcOrd="0" destOrd="0" presId="urn:microsoft.com/office/officeart/2016/7/layout/RepeatingBendingProcessNew"/>
    <dgm:cxn modelId="{67439A21-3D33-44B2-B406-0DD64D2F8462}" type="presOf" srcId="{2B9352B5-5B45-429E-AF41-7F1074C32873}" destId="{BEF4FF35-91EC-4CB5-A363-BDE064483478}" srcOrd="1" destOrd="0" presId="urn:microsoft.com/office/officeart/2016/7/layout/RepeatingBendingProcessNew"/>
    <dgm:cxn modelId="{6D5EB523-3E5F-41D5-8E98-DB9AB0D9DDAA}" type="presOf" srcId="{313130CC-13CB-4B77-BA0C-D4A03107E10E}" destId="{FC04672D-3369-4B04-B55F-55202B11EBF9}" srcOrd="1" destOrd="0" presId="urn:microsoft.com/office/officeart/2016/7/layout/RepeatingBendingProcessNew"/>
    <dgm:cxn modelId="{2D26142D-BA96-4E50-BD12-175223E58F6B}" type="presOf" srcId="{871AC702-CDE5-401A-AE8B-419A0503DA44}" destId="{6ACF0CBA-19DC-4492-B146-179E49B14F91}" srcOrd="1" destOrd="0" presId="urn:microsoft.com/office/officeart/2016/7/layout/RepeatingBendingProcessNew"/>
    <dgm:cxn modelId="{8AA6C52D-4ADF-4609-B9CE-F46DED4B10DC}" type="presOf" srcId="{FE74A26A-3D7B-49EA-B4C1-50678FF37703}" destId="{55568064-EC09-40AC-A5C6-5D27CAB0FBD6}" srcOrd="0" destOrd="0" presId="urn:microsoft.com/office/officeart/2016/7/layout/RepeatingBendingProcessNew"/>
    <dgm:cxn modelId="{4BEFBF38-25E4-437A-B56C-54579F64173B}" type="presOf" srcId="{77291469-0B59-4C56-846B-739DE8297644}" destId="{B0B183C6-A054-4001-8474-32D65829F629}" srcOrd="1" destOrd="0" presId="urn:microsoft.com/office/officeart/2016/7/layout/RepeatingBendingProcessNew"/>
    <dgm:cxn modelId="{E7763F6A-E94E-441E-87C9-DB565885FD13}" type="presOf" srcId="{7A7BFE73-C729-43EE-85A3-50083EC0C496}" destId="{99945D50-A8FD-4ABF-91C4-4D8FB58DD701}" srcOrd="1" destOrd="0" presId="urn:microsoft.com/office/officeart/2016/7/layout/RepeatingBendingProcessNew"/>
    <dgm:cxn modelId="{EBF5194E-D833-40AC-9D39-8FFC8CA9FE20}" type="presOf" srcId="{871AC702-CDE5-401A-AE8B-419A0503DA44}" destId="{FDA309C4-BDD0-440C-B0AF-518BFABFE71E}" srcOrd="0" destOrd="0" presId="urn:microsoft.com/office/officeart/2016/7/layout/RepeatingBendingProcessNew"/>
    <dgm:cxn modelId="{C472D36F-EA59-4375-A6E0-749DD551AC73}" type="presOf" srcId="{147036DF-53EC-4BCC-9BFF-C1E3CA6BCBA7}" destId="{B43470EF-62B4-45AB-A17F-F13292802258}" srcOrd="0" destOrd="0" presId="urn:microsoft.com/office/officeart/2016/7/layout/RepeatingBendingProcessNew"/>
    <dgm:cxn modelId="{1F97A574-283B-43B4-A54E-37CD5B37FC9D}" type="presOf" srcId="{2B9352B5-5B45-429E-AF41-7F1074C32873}" destId="{2D111FAE-36D2-42FB-967E-E785781E463A}" srcOrd="0" destOrd="0" presId="urn:microsoft.com/office/officeart/2016/7/layout/RepeatingBendingProcessNew"/>
    <dgm:cxn modelId="{10706175-FD09-423E-A5CE-1BB46546A4E3}" srcId="{3D33E494-BBEA-4CA7-8824-492453B14003}" destId="{3DD36053-26E6-45D0-B225-2E7F2D8A9C42}" srcOrd="0" destOrd="0" parTransId="{1780D7F7-9B61-418C-8122-BE77403DC785}" sibTransId="{313130CC-13CB-4B77-BA0C-D4A03107E10E}"/>
    <dgm:cxn modelId="{38BB7078-0579-469A-A04C-D90EEABC7949}" type="presOf" srcId="{7C76EF31-2107-41C1-B14D-DBCFD4FD7921}" destId="{5CC621A4-7EC0-484A-9EFA-D67B1A25CE4E}" srcOrd="0" destOrd="0" presId="urn:microsoft.com/office/officeart/2016/7/layout/RepeatingBendingProcessNew"/>
    <dgm:cxn modelId="{4476727F-F2F1-4240-BB29-779D2934BE82}" srcId="{3D33E494-BBEA-4CA7-8824-492453B14003}" destId="{FE74A26A-3D7B-49EA-B4C1-50678FF37703}" srcOrd="4" destOrd="0" parTransId="{345548BF-37F4-4985-B548-D0BCB02FD252}" sibTransId="{871AC702-CDE5-401A-AE8B-419A0503DA44}"/>
    <dgm:cxn modelId="{2D5F96A3-1DED-4272-A49D-B6A13F74C692}" type="presOf" srcId="{459028FB-D4E2-4626-B8F9-E1D87D59E349}" destId="{9F5CB3FD-5504-446B-813A-C396FBC47FBA}" srcOrd="0" destOrd="0" presId="urn:microsoft.com/office/officeart/2016/7/layout/RepeatingBendingProcessNew"/>
    <dgm:cxn modelId="{1C2EC6AE-BAAF-44B0-B548-90612F9778F8}" srcId="{3D33E494-BBEA-4CA7-8824-492453B14003}" destId="{147036DF-53EC-4BCC-9BFF-C1E3CA6BCBA7}" srcOrd="5" destOrd="0" parTransId="{97BF8432-EC47-4903-A065-F9F03E369B24}" sibTransId="{804F8AE7-48EC-438F-8526-AE923D250A8A}"/>
    <dgm:cxn modelId="{E23A4EBD-8D9E-464F-9FE4-A560BCCA4D2A}" type="presOf" srcId="{6EED163B-0B50-4692-A501-B5765B0761BA}" destId="{BDD7C5E5-EB8E-4639-9FB3-0803220AE2B1}" srcOrd="0" destOrd="0" presId="urn:microsoft.com/office/officeart/2016/7/layout/RepeatingBendingProcessNew"/>
    <dgm:cxn modelId="{17F5E9BD-DB9F-40E3-8B3A-63AA9BB13910}" srcId="{3D33E494-BBEA-4CA7-8824-492453B14003}" destId="{459028FB-D4E2-4626-B8F9-E1D87D59E349}" srcOrd="3" destOrd="0" parTransId="{61D6C741-EDBC-4019-B003-BB354B2356ED}" sibTransId="{77291469-0B59-4C56-846B-739DE8297644}"/>
    <dgm:cxn modelId="{0371E8BE-FE34-4F75-ADE4-CD928A8E3302}" type="presOf" srcId="{3D33E494-BBEA-4CA7-8824-492453B14003}" destId="{14C607EC-5DCB-40DF-A806-5CE7BCBA6CE5}" srcOrd="0" destOrd="0" presId="urn:microsoft.com/office/officeart/2016/7/layout/RepeatingBendingProcessNew"/>
    <dgm:cxn modelId="{6EBEE6DC-3623-4132-BC22-701650CC1C8E}" srcId="{3D33E494-BBEA-4CA7-8824-492453B14003}" destId="{6EED163B-0B50-4692-A501-B5765B0761BA}" srcOrd="1" destOrd="0" parTransId="{D2A25F92-3978-4135-BC9E-DF0D857B01B7}" sibTransId="{2B9352B5-5B45-429E-AF41-7F1074C32873}"/>
    <dgm:cxn modelId="{7045D8E0-F09F-40CF-95D5-583DBB9BA7F2}" type="presOf" srcId="{7A7BFE73-C729-43EE-85A3-50083EC0C496}" destId="{24DD128A-7095-4C8B-A6E9-CC8D420867B8}" srcOrd="0" destOrd="0" presId="urn:microsoft.com/office/officeart/2016/7/layout/RepeatingBendingProcessNew"/>
    <dgm:cxn modelId="{25229ABB-FD0E-4535-84BF-8590B966CD7E}" type="presParOf" srcId="{14C607EC-5DCB-40DF-A806-5CE7BCBA6CE5}" destId="{E65A6D37-FDE0-4825-B604-B1E750381A2C}" srcOrd="0" destOrd="0" presId="urn:microsoft.com/office/officeart/2016/7/layout/RepeatingBendingProcessNew"/>
    <dgm:cxn modelId="{75433022-6E85-422A-B41A-5D4D50F019D1}" type="presParOf" srcId="{14C607EC-5DCB-40DF-A806-5CE7BCBA6CE5}" destId="{05CE9750-22C5-499C-9690-48F94D595F8E}" srcOrd="1" destOrd="0" presId="urn:microsoft.com/office/officeart/2016/7/layout/RepeatingBendingProcessNew"/>
    <dgm:cxn modelId="{17EB0197-7FC8-4699-A94C-8E9E8B5E5328}" type="presParOf" srcId="{05CE9750-22C5-499C-9690-48F94D595F8E}" destId="{FC04672D-3369-4B04-B55F-55202B11EBF9}" srcOrd="0" destOrd="0" presId="urn:microsoft.com/office/officeart/2016/7/layout/RepeatingBendingProcessNew"/>
    <dgm:cxn modelId="{9C1A823A-7CED-4C57-B8D2-DD79EF27D32D}" type="presParOf" srcId="{14C607EC-5DCB-40DF-A806-5CE7BCBA6CE5}" destId="{BDD7C5E5-EB8E-4639-9FB3-0803220AE2B1}" srcOrd="2" destOrd="0" presId="urn:microsoft.com/office/officeart/2016/7/layout/RepeatingBendingProcessNew"/>
    <dgm:cxn modelId="{BB813CD8-AF3D-431B-9144-802F0C8D697F}" type="presParOf" srcId="{14C607EC-5DCB-40DF-A806-5CE7BCBA6CE5}" destId="{2D111FAE-36D2-42FB-967E-E785781E463A}" srcOrd="3" destOrd="0" presId="urn:microsoft.com/office/officeart/2016/7/layout/RepeatingBendingProcessNew"/>
    <dgm:cxn modelId="{90FB468E-59C4-442A-8FBC-E60493B71433}" type="presParOf" srcId="{2D111FAE-36D2-42FB-967E-E785781E463A}" destId="{BEF4FF35-91EC-4CB5-A363-BDE064483478}" srcOrd="0" destOrd="0" presId="urn:microsoft.com/office/officeart/2016/7/layout/RepeatingBendingProcessNew"/>
    <dgm:cxn modelId="{EEB2C3DF-40B7-4243-9AC1-842C2A84D4EE}" type="presParOf" srcId="{14C607EC-5DCB-40DF-A806-5CE7BCBA6CE5}" destId="{5CC621A4-7EC0-484A-9EFA-D67B1A25CE4E}" srcOrd="4" destOrd="0" presId="urn:microsoft.com/office/officeart/2016/7/layout/RepeatingBendingProcessNew"/>
    <dgm:cxn modelId="{7DEE8A8A-F8E2-4876-B301-001B9FB06720}" type="presParOf" srcId="{14C607EC-5DCB-40DF-A806-5CE7BCBA6CE5}" destId="{24DD128A-7095-4C8B-A6E9-CC8D420867B8}" srcOrd="5" destOrd="0" presId="urn:microsoft.com/office/officeart/2016/7/layout/RepeatingBendingProcessNew"/>
    <dgm:cxn modelId="{F6C03B27-D443-4583-BDD8-74A56BA4847D}" type="presParOf" srcId="{24DD128A-7095-4C8B-A6E9-CC8D420867B8}" destId="{99945D50-A8FD-4ABF-91C4-4D8FB58DD701}" srcOrd="0" destOrd="0" presId="urn:microsoft.com/office/officeart/2016/7/layout/RepeatingBendingProcessNew"/>
    <dgm:cxn modelId="{B802925D-5C4A-4CF9-B9EE-3C554522CCE4}" type="presParOf" srcId="{14C607EC-5DCB-40DF-A806-5CE7BCBA6CE5}" destId="{9F5CB3FD-5504-446B-813A-C396FBC47FBA}" srcOrd="6" destOrd="0" presId="urn:microsoft.com/office/officeart/2016/7/layout/RepeatingBendingProcessNew"/>
    <dgm:cxn modelId="{4679749F-F293-4353-B2CC-0AF9F6DBC0C1}" type="presParOf" srcId="{14C607EC-5DCB-40DF-A806-5CE7BCBA6CE5}" destId="{D9E153C2-9E5B-42CF-9E09-0EFB494B063A}" srcOrd="7" destOrd="0" presId="urn:microsoft.com/office/officeart/2016/7/layout/RepeatingBendingProcessNew"/>
    <dgm:cxn modelId="{202AA676-8A4B-41D1-AD09-17338DF99FEC}" type="presParOf" srcId="{D9E153C2-9E5B-42CF-9E09-0EFB494B063A}" destId="{B0B183C6-A054-4001-8474-32D65829F629}" srcOrd="0" destOrd="0" presId="urn:microsoft.com/office/officeart/2016/7/layout/RepeatingBendingProcessNew"/>
    <dgm:cxn modelId="{F6F19BDF-AE2E-4B52-89F7-9945FDEDC3B9}" type="presParOf" srcId="{14C607EC-5DCB-40DF-A806-5CE7BCBA6CE5}" destId="{55568064-EC09-40AC-A5C6-5D27CAB0FBD6}" srcOrd="8" destOrd="0" presId="urn:microsoft.com/office/officeart/2016/7/layout/RepeatingBendingProcessNew"/>
    <dgm:cxn modelId="{767A2BB4-6A93-41B0-9C41-5363AE761F4C}" type="presParOf" srcId="{14C607EC-5DCB-40DF-A806-5CE7BCBA6CE5}" destId="{FDA309C4-BDD0-440C-B0AF-518BFABFE71E}" srcOrd="9" destOrd="0" presId="urn:microsoft.com/office/officeart/2016/7/layout/RepeatingBendingProcessNew"/>
    <dgm:cxn modelId="{B24DBC7C-C45E-40C3-8BEC-8B1B2CC7B3F2}" type="presParOf" srcId="{FDA309C4-BDD0-440C-B0AF-518BFABFE71E}" destId="{6ACF0CBA-19DC-4492-B146-179E49B14F91}" srcOrd="0" destOrd="0" presId="urn:microsoft.com/office/officeart/2016/7/layout/RepeatingBendingProcessNew"/>
    <dgm:cxn modelId="{D84EA31D-C5BE-41B7-9081-883F6D36036D}" type="presParOf" srcId="{14C607EC-5DCB-40DF-A806-5CE7BCBA6CE5}" destId="{B43470EF-62B4-45AB-A17F-F13292802258}"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4E9C299-8E81-4AA7-97BE-96C4861E72A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7928A4D2-70B7-4212-AAE1-73A207A2CB52}">
      <dgm:prSet/>
      <dgm:spPr/>
      <dgm:t>
        <a:bodyPr/>
        <a:lstStyle/>
        <a:p>
          <a:pPr>
            <a:lnSpc>
              <a:spcPct val="100000"/>
            </a:lnSpc>
          </a:pPr>
          <a:r>
            <a:rPr lang="en-GB" dirty="0"/>
            <a:t>Assignment one – 1500 word assignment -submission by week 6</a:t>
          </a:r>
          <a:endParaRPr lang="en-US" dirty="0"/>
        </a:p>
      </dgm:t>
    </dgm:pt>
    <dgm:pt modelId="{1ECFC1F9-B266-41FB-8240-216DCDEBEBFA}" type="parTrans" cxnId="{6CEF1EFF-5A06-43E5-A493-B3C8646634B5}">
      <dgm:prSet/>
      <dgm:spPr/>
      <dgm:t>
        <a:bodyPr/>
        <a:lstStyle/>
        <a:p>
          <a:endParaRPr lang="en-US"/>
        </a:p>
      </dgm:t>
    </dgm:pt>
    <dgm:pt modelId="{AF6C7AF9-CC4D-42D4-8C90-92724B28B632}" type="sibTrans" cxnId="{6CEF1EFF-5A06-43E5-A493-B3C8646634B5}">
      <dgm:prSet/>
      <dgm:spPr/>
      <dgm:t>
        <a:bodyPr/>
        <a:lstStyle/>
        <a:p>
          <a:pPr>
            <a:lnSpc>
              <a:spcPct val="100000"/>
            </a:lnSpc>
          </a:pPr>
          <a:endParaRPr lang="en-US"/>
        </a:p>
      </dgm:t>
    </dgm:pt>
    <dgm:pt modelId="{F29AB5D5-8DBE-4D1B-9B48-6C0A7643AB25}">
      <dgm:prSet/>
      <dgm:spPr/>
      <dgm:t>
        <a:bodyPr/>
        <a:lstStyle/>
        <a:p>
          <a:pPr>
            <a:lnSpc>
              <a:spcPct val="100000"/>
            </a:lnSpc>
          </a:pPr>
          <a:r>
            <a:rPr lang="en-GB"/>
            <a:t>Assignment two– clinical discussion – complete  in class week 2</a:t>
          </a:r>
          <a:endParaRPr lang="en-US"/>
        </a:p>
      </dgm:t>
    </dgm:pt>
    <dgm:pt modelId="{D143CE12-DE2A-4138-BFAC-AD840E0D1A2C}" type="parTrans" cxnId="{FD9FFFFE-8AAD-4336-B642-7C2463DE0E0D}">
      <dgm:prSet/>
      <dgm:spPr/>
      <dgm:t>
        <a:bodyPr/>
        <a:lstStyle/>
        <a:p>
          <a:endParaRPr lang="en-US"/>
        </a:p>
      </dgm:t>
    </dgm:pt>
    <dgm:pt modelId="{731C7AEA-1AB9-480A-886D-388652BFAD0A}" type="sibTrans" cxnId="{FD9FFFFE-8AAD-4336-B642-7C2463DE0E0D}">
      <dgm:prSet/>
      <dgm:spPr/>
      <dgm:t>
        <a:bodyPr/>
        <a:lstStyle/>
        <a:p>
          <a:pPr>
            <a:lnSpc>
              <a:spcPct val="100000"/>
            </a:lnSpc>
          </a:pPr>
          <a:endParaRPr lang="en-US"/>
        </a:p>
      </dgm:t>
    </dgm:pt>
    <dgm:pt modelId="{D003BAD8-A2F6-46FE-B6C5-EFF6647704BE}">
      <dgm:prSet/>
      <dgm:spPr/>
      <dgm:t>
        <a:bodyPr/>
        <a:lstStyle/>
        <a:p>
          <a:pPr>
            <a:lnSpc>
              <a:spcPct val="100000"/>
            </a:lnSpc>
          </a:pPr>
          <a:r>
            <a:rPr lang="en-GB"/>
            <a:t>Assignment three–  clinical discussion - complete in class week 3</a:t>
          </a:r>
          <a:endParaRPr lang="en-US"/>
        </a:p>
      </dgm:t>
    </dgm:pt>
    <dgm:pt modelId="{DEA58E53-A36B-44BA-A0E6-9D51B4DB6696}" type="parTrans" cxnId="{34569C3F-9EC9-478D-8D78-5D47B91CE32C}">
      <dgm:prSet/>
      <dgm:spPr/>
      <dgm:t>
        <a:bodyPr/>
        <a:lstStyle/>
        <a:p>
          <a:endParaRPr lang="en-US"/>
        </a:p>
      </dgm:t>
    </dgm:pt>
    <dgm:pt modelId="{C36F581C-1199-4F63-A376-C8A1A43D2F59}" type="sibTrans" cxnId="{34569C3F-9EC9-478D-8D78-5D47B91CE32C}">
      <dgm:prSet/>
      <dgm:spPr/>
      <dgm:t>
        <a:bodyPr/>
        <a:lstStyle/>
        <a:p>
          <a:pPr>
            <a:lnSpc>
              <a:spcPct val="100000"/>
            </a:lnSpc>
          </a:pPr>
          <a:endParaRPr lang="en-US"/>
        </a:p>
      </dgm:t>
    </dgm:pt>
    <dgm:pt modelId="{5821770D-4B45-44EE-89F4-DC46DEB83F92}">
      <dgm:prSet/>
      <dgm:spPr/>
      <dgm:t>
        <a:bodyPr/>
        <a:lstStyle/>
        <a:p>
          <a:pPr>
            <a:lnSpc>
              <a:spcPct val="100000"/>
            </a:lnSpc>
          </a:pPr>
          <a:r>
            <a:rPr lang="en-GB"/>
            <a:t>Assignment four – presentation- submission and present on week 5</a:t>
          </a:r>
          <a:endParaRPr lang="en-US"/>
        </a:p>
      </dgm:t>
    </dgm:pt>
    <dgm:pt modelId="{FF6B2E44-BC96-476E-BEF3-EA10829A9F5C}" type="parTrans" cxnId="{A8E81942-79BC-4367-A734-DB80C9FB8E56}">
      <dgm:prSet/>
      <dgm:spPr/>
      <dgm:t>
        <a:bodyPr/>
        <a:lstStyle/>
        <a:p>
          <a:endParaRPr lang="en-US"/>
        </a:p>
      </dgm:t>
    </dgm:pt>
    <dgm:pt modelId="{92E3AF38-86FC-4940-A377-0D8356833795}" type="sibTrans" cxnId="{A8E81942-79BC-4367-A734-DB80C9FB8E56}">
      <dgm:prSet/>
      <dgm:spPr/>
      <dgm:t>
        <a:bodyPr/>
        <a:lstStyle/>
        <a:p>
          <a:endParaRPr lang="en-US"/>
        </a:p>
      </dgm:t>
    </dgm:pt>
    <dgm:pt modelId="{5F7E0423-55C4-4DDE-8F63-FA65B494C9ED}" type="pres">
      <dgm:prSet presAssocID="{24E9C299-8E81-4AA7-97BE-96C4861E72A2}" presName="root" presStyleCnt="0">
        <dgm:presLayoutVars>
          <dgm:dir/>
          <dgm:resizeHandles val="exact"/>
        </dgm:presLayoutVars>
      </dgm:prSet>
      <dgm:spPr/>
    </dgm:pt>
    <dgm:pt modelId="{BED3C4E9-6A19-48DE-BB08-C2086E80F5D8}" type="pres">
      <dgm:prSet presAssocID="{24E9C299-8E81-4AA7-97BE-96C4861E72A2}" presName="container" presStyleCnt="0">
        <dgm:presLayoutVars>
          <dgm:dir/>
          <dgm:resizeHandles val="exact"/>
        </dgm:presLayoutVars>
      </dgm:prSet>
      <dgm:spPr/>
    </dgm:pt>
    <dgm:pt modelId="{515BD251-57C5-40BE-8172-54A1F0DA2271}" type="pres">
      <dgm:prSet presAssocID="{7928A4D2-70B7-4212-AAE1-73A207A2CB52}" presName="compNode" presStyleCnt="0"/>
      <dgm:spPr/>
    </dgm:pt>
    <dgm:pt modelId="{EC82EE39-19CD-4AAA-A5E9-61E4F1CBA9A9}" type="pres">
      <dgm:prSet presAssocID="{7928A4D2-70B7-4212-AAE1-73A207A2CB52}" presName="iconBgRect" presStyleLbl="bgShp" presStyleIdx="0" presStyleCnt="4"/>
      <dgm:spPr/>
    </dgm:pt>
    <dgm:pt modelId="{5A0E8911-27B1-44D6-AD5F-BB5E51668030}" type="pres">
      <dgm:prSet presAssocID="{7928A4D2-70B7-4212-AAE1-73A207A2CB5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50F9F455-70B0-40EF-A713-EE48CA2320D8}" type="pres">
      <dgm:prSet presAssocID="{7928A4D2-70B7-4212-AAE1-73A207A2CB52}" presName="spaceRect" presStyleCnt="0"/>
      <dgm:spPr/>
    </dgm:pt>
    <dgm:pt modelId="{49CD30FC-0774-4B91-83B0-D34819DA507C}" type="pres">
      <dgm:prSet presAssocID="{7928A4D2-70B7-4212-AAE1-73A207A2CB52}" presName="textRect" presStyleLbl="revTx" presStyleIdx="0" presStyleCnt="4">
        <dgm:presLayoutVars>
          <dgm:chMax val="1"/>
          <dgm:chPref val="1"/>
        </dgm:presLayoutVars>
      </dgm:prSet>
      <dgm:spPr/>
    </dgm:pt>
    <dgm:pt modelId="{5860A84D-CF39-41DA-B4E2-0BB9A44A94C8}" type="pres">
      <dgm:prSet presAssocID="{AF6C7AF9-CC4D-42D4-8C90-92724B28B632}" presName="sibTrans" presStyleLbl="sibTrans2D1" presStyleIdx="0" presStyleCnt="0"/>
      <dgm:spPr/>
    </dgm:pt>
    <dgm:pt modelId="{096799F1-692C-43E3-AB8C-80BFE1ABCCD4}" type="pres">
      <dgm:prSet presAssocID="{F29AB5D5-8DBE-4D1B-9B48-6C0A7643AB25}" presName="compNode" presStyleCnt="0"/>
      <dgm:spPr/>
    </dgm:pt>
    <dgm:pt modelId="{D1E751AB-C942-463A-8E64-FD34A3EE3FE6}" type="pres">
      <dgm:prSet presAssocID="{F29AB5D5-8DBE-4D1B-9B48-6C0A7643AB25}" presName="iconBgRect" presStyleLbl="bgShp" presStyleIdx="1" presStyleCnt="4"/>
      <dgm:spPr/>
    </dgm:pt>
    <dgm:pt modelId="{895B2853-5BD7-449F-A4D6-086FAFC6A92E}" type="pres">
      <dgm:prSet presAssocID="{F29AB5D5-8DBE-4D1B-9B48-6C0A7643AB2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ard Room"/>
        </a:ext>
      </dgm:extLst>
    </dgm:pt>
    <dgm:pt modelId="{34CBD57F-467B-41B2-9E27-8B790808E6A4}" type="pres">
      <dgm:prSet presAssocID="{F29AB5D5-8DBE-4D1B-9B48-6C0A7643AB25}" presName="spaceRect" presStyleCnt="0"/>
      <dgm:spPr/>
    </dgm:pt>
    <dgm:pt modelId="{31927B1B-93B7-46C6-8274-117D8D33BE72}" type="pres">
      <dgm:prSet presAssocID="{F29AB5D5-8DBE-4D1B-9B48-6C0A7643AB25}" presName="textRect" presStyleLbl="revTx" presStyleIdx="1" presStyleCnt="4">
        <dgm:presLayoutVars>
          <dgm:chMax val="1"/>
          <dgm:chPref val="1"/>
        </dgm:presLayoutVars>
      </dgm:prSet>
      <dgm:spPr/>
    </dgm:pt>
    <dgm:pt modelId="{C1D8B9A2-189E-47CC-8471-B1B5AF600113}" type="pres">
      <dgm:prSet presAssocID="{731C7AEA-1AB9-480A-886D-388652BFAD0A}" presName="sibTrans" presStyleLbl="sibTrans2D1" presStyleIdx="0" presStyleCnt="0"/>
      <dgm:spPr/>
    </dgm:pt>
    <dgm:pt modelId="{DBA95D3E-1DB0-43C0-ABEB-1CEE30575E94}" type="pres">
      <dgm:prSet presAssocID="{D003BAD8-A2F6-46FE-B6C5-EFF6647704BE}" presName="compNode" presStyleCnt="0"/>
      <dgm:spPr/>
    </dgm:pt>
    <dgm:pt modelId="{44759AAA-5497-464A-A8CC-2297B291E399}" type="pres">
      <dgm:prSet presAssocID="{D003BAD8-A2F6-46FE-B6C5-EFF6647704BE}" presName="iconBgRect" presStyleLbl="bgShp" presStyleIdx="2" presStyleCnt="4"/>
      <dgm:spPr/>
    </dgm:pt>
    <dgm:pt modelId="{24DC67E9-2DB9-4590-83E0-D651DF41166D}" type="pres">
      <dgm:prSet presAssocID="{D003BAD8-A2F6-46FE-B6C5-EFF6647704B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a:ext>
      </dgm:extLst>
    </dgm:pt>
    <dgm:pt modelId="{14D9B7C3-50CE-404B-9CDF-6726D1C8CD7C}" type="pres">
      <dgm:prSet presAssocID="{D003BAD8-A2F6-46FE-B6C5-EFF6647704BE}" presName="spaceRect" presStyleCnt="0"/>
      <dgm:spPr/>
    </dgm:pt>
    <dgm:pt modelId="{712467DD-22E4-447F-B52A-702AA11F7CD1}" type="pres">
      <dgm:prSet presAssocID="{D003BAD8-A2F6-46FE-B6C5-EFF6647704BE}" presName="textRect" presStyleLbl="revTx" presStyleIdx="2" presStyleCnt="4">
        <dgm:presLayoutVars>
          <dgm:chMax val="1"/>
          <dgm:chPref val="1"/>
        </dgm:presLayoutVars>
      </dgm:prSet>
      <dgm:spPr/>
    </dgm:pt>
    <dgm:pt modelId="{D64B9693-5301-441E-9181-9BDE434C0352}" type="pres">
      <dgm:prSet presAssocID="{C36F581C-1199-4F63-A376-C8A1A43D2F59}" presName="sibTrans" presStyleLbl="sibTrans2D1" presStyleIdx="0" presStyleCnt="0"/>
      <dgm:spPr/>
    </dgm:pt>
    <dgm:pt modelId="{5D0ECE7D-B325-42A4-A813-CEEAD1CA2BC6}" type="pres">
      <dgm:prSet presAssocID="{5821770D-4B45-44EE-89F4-DC46DEB83F92}" presName="compNode" presStyleCnt="0"/>
      <dgm:spPr/>
    </dgm:pt>
    <dgm:pt modelId="{E1AE1BFA-C01D-47CE-A8B6-58B601CEF3FC}" type="pres">
      <dgm:prSet presAssocID="{5821770D-4B45-44EE-89F4-DC46DEB83F92}" presName="iconBgRect" presStyleLbl="bgShp" presStyleIdx="3" presStyleCnt="4"/>
      <dgm:spPr/>
    </dgm:pt>
    <dgm:pt modelId="{2D7B4A2F-6B8B-4128-975E-F986992980D4}" type="pres">
      <dgm:prSet presAssocID="{5821770D-4B45-44EE-89F4-DC46DEB83F9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assroom"/>
        </a:ext>
      </dgm:extLst>
    </dgm:pt>
    <dgm:pt modelId="{7C17F505-404F-4585-8CC6-21F64B154858}" type="pres">
      <dgm:prSet presAssocID="{5821770D-4B45-44EE-89F4-DC46DEB83F92}" presName="spaceRect" presStyleCnt="0"/>
      <dgm:spPr/>
    </dgm:pt>
    <dgm:pt modelId="{B9E30A78-3593-406B-B00B-95193100A5B8}" type="pres">
      <dgm:prSet presAssocID="{5821770D-4B45-44EE-89F4-DC46DEB83F92}" presName="textRect" presStyleLbl="revTx" presStyleIdx="3" presStyleCnt="4">
        <dgm:presLayoutVars>
          <dgm:chMax val="1"/>
          <dgm:chPref val="1"/>
        </dgm:presLayoutVars>
      </dgm:prSet>
      <dgm:spPr/>
    </dgm:pt>
  </dgm:ptLst>
  <dgm:cxnLst>
    <dgm:cxn modelId="{2C81E50C-6FFA-4F5B-B9E0-BD4F2A600010}" type="presOf" srcId="{D003BAD8-A2F6-46FE-B6C5-EFF6647704BE}" destId="{712467DD-22E4-447F-B52A-702AA11F7CD1}" srcOrd="0" destOrd="0" presId="urn:microsoft.com/office/officeart/2018/2/layout/IconCircleList"/>
    <dgm:cxn modelId="{DD1A190D-7EE9-4BDB-9D59-631A1A597A13}" type="presOf" srcId="{5821770D-4B45-44EE-89F4-DC46DEB83F92}" destId="{B9E30A78-3593-406B-B00B-95193100A5B8}" srcOrd="0" destOrd="0" presId="urn:microsoft.com/office/officeart/2018/2/layout/IconCircleList"/>
    <dgm:cxn modelId="{34569C3F-9EC9-478D-8D78-5D47B91CE32C}" srcId="{24E9C299-8E81-4AA7-97BE-96C4861E72A2}" destId="{D003BAD8-A2F6-46FE-B6C5-EFF6647704BE}" srcOrd="2" destOrd="0" parTransId="{DEA58E53-A36B-44BA-A0E6-9D51B4DB6696}" sibTransId="{C36F581C-1199-4F63-A376-C8A1A43D2F59}"/>
    <dgm:cxn modelId="{A8E81942-79BC-4367-A734-DB80C9FB8E56}" srcId="{24E9C299-8E81-4AA7-97BE-96C4861E72A2}" destId="{5821770D-4B45-44EE-89F4-DC46DEB83F92}" srcOrd="3" destOrd="0" parTransId="{FF6B2E44-BC96-476E-BEF3-EA10829A9F5C}" sibTransId="{92E3AF38-86FC-4940-A377-0D8356833795}"/>
    <dgm:cxn modelId="{7748866B-6264-4A50-A84B-5F9F28D729FC}" type="presOf" srcId="{C36F581C-1199-4F63-A376-C8A1A43D2F59}" destId="{D64B9693-5301-441E-9181-9BDE434C0352}" srcOrd="0" destOrd="0" presId="urn:microsoft.com/office/officeart/2018/2/layout/IconCircleList"/>
    <dgm:cxn modelId="{B803B254-F6E3-46BA-8BB5-1DBFEF97E4A2}" type="presOf" srcId="{7928A4D2-70B7-4212-AAE1-73A207A2CB52}" destId="{49CD30FC-0774-4B91-83B0-D34819DA507C}" srcOrd="0" destOrd="0" presId="urn:microsoft.com/office/officeart/2018/2/layout/IconCircleList"/>
    <dgm:cxn modelId="{017D3578-9F0F-4EFB-9112-D0D89E4A230F}" type="presOf" srcId="{24E9C299-8E81-4AA7-97BE-96C4861E72A2}" destId="{5F7E0423-55C4-4DDE-8F63-FA65B494C9ED}" srcOrd="0" destOrd="0" presId="urn:microsoft.com/office/officeart/2018/2/layout/IconCircleList"/>
    <dgm:cxn modelId="{B1D26993-4F5B-4A98-8813-2609A3D997DD}" type="presOf" srcId="{AF6C7AF9-CC4D-42D4-8C90-92724B28B632}" destId="{5860A84D-CF39-41DA-B4E2-0BB9A44A94C8}" srcOrd="0" destOrd="0" presId="urn:microsoft.com/office/officeart/2018/2/layout/IconCircleList"/>
    <dgm:cxn modelId="{EF1D81E6-316A-48D0-A1DA-FF3F919C9145}" type="presOf" srcId="{F29AB5D5-8DBE-4D1B-9B48-6C0A7643AB25}" destId="{31927B1B-93B7-46C6-8274-117D8D33BE72}" srcOrd="0" destOrd="0" presId="urn:microsoft.com/office/officeart/2018/2/layout/IconCircleList"/>
    <dgm:cxn modelId="{FD9FFFFE-8AAD-4336-B642-7C2463DE0E0D}" srcId="{24E9C299-8E81-4AA7-97BE-96C4861E72A2}" destId="{F29AB5D5-8DBE-4D1B-9B48-6C0A7643AB25}" srcOrd="1" destOrd="0" parTransId="{D143CE12-DE2A-4138-BFAC-AD840E0D1A2C}" sibTransId="{731C7AEA-1AB9-480A-886D-388652BFAD0A}"/>
    <dgm:cxn modelId="{BAE60BFF-0E66-49CF-A8B6-1B9D38F41CFC}" type="presOf" srcId="{731C7AEA-1AB9-480A-886D-388652BFAD0A}" destId="{C1D8B9A2-189E-47CC-8471-B1B5AF600113}" srcOrd="0" destOrd="0" presId="urn:microsoft.com/office/officeart/2018/2/layout/IconCircleList"/>
    <dgm:cxn modelId="{6CEF1EFF-5A06-43E5-A493-B3C8646634B5}" srcId="{24E9C299-8E81-4AA7-97BE-96C4861E72A2}" destId="{7928A4D2-70B7-4212-AAE1-73A207A2CB52}" srcOrd="0" destOrd="0" parTransId="{1ECFC1F9-B266-41FB-8240-216DCDEBEBFA}" sibTransId="{AF6C7AF9-CC4D-42D4-8C90-92724B28B632}"/>
    <dgm:cxn modelId="{1EC74430-8A57-4342-B19F-48372776A232}" type="presParOf" srcId="{5F7E0423-55C4-4DDE-8F63-FA65B494C9ED}" destId="{BED3C4E9-6A19-48DE-BB08-C2086E80F5D8}" srcOrd="0" destOrd="0" presId="urn:microsoft.com/office/officeart/2018/2/layout/IconCircleList"/>
    <dgm:cxn modelId="{5515951E-482D-4AE3-AB6D-59748C597AB4}" type="presParOf" srcId="{BED3C4E9-6A19-48DE-BB08-C2086E80F5D8}" destId="{515BD251-57C5-40BE-8172-54A1F0DA2271}" srcOrd="0" destOrd="0" presId="urn:microsoft.com/office/officeart/2018/2/layout/IconCircleList"/>
    <dgm:cxn modelId="{2B3A8966-DC57-45BA-9C7D-CB8801940C5F}" type="presParOf" srcId="{515BD251-57C5-40BE-8172-54A1F0DA2271}" destId="{EC82EE39-19CD-4AAA-A5E9-61E4F1CBA9A9}" srcOrd="0" destOrd="0" presId="urn:microsoft.com/office/officeart/2018/2/layout/IconCircleList"/>
    <dgm:cxn modelId="{DF891BA1-862E-4629-9EC8-F20C182576DB}" type="presParOf" srcId="{515BD251-57C5-40BE-8172-54A1F0DA2271}" destId="{5A0E8911-27B1-44D6-AD5F-BB5E51668030}" srcOrd="1" destOrd="0" presId="urn:microsoft.com/office/officeart/2018/2/layout/IconCircleList"/>
    <dgm:cxn modelId="{F977A7C4-2AB5-4460-A9BA-2350BB7E132B}" type="presParOf" srcId="{515BD251-57C5-40BE-8172-54A1F0DA2271}" destId="{50F9F455-70B0-40EF-A713-EE48CA2320D8}" srcOrd="2" destOrd="0" presId="urn:microsoft.com/office/officeart/2018/2/layout/IconCircleList"/>
    <dgm:cxn modelId="{48EA3E6C-1202-41E5-8584-F51A649E731F}" type="presParOf" srcId="{515BD251-57C5-40BE-8172-54A1F0DA2271}" destId="{49CD30FC-0774-4B91-83B0-D34819DA507C}" srcOrd="3" destOrd="0" presId="urn:microsoft.com/office/officeart/2018/2/layout/IconCircleList"/>
    <dgm:cxn modelId="{1A082426-10D2-4CE0-985A-09F661764BB0}" type="presParOf" srcId="{BED3C4E9-6A19-48DE-BB08-C2086E80F5D8}" destId="{5860A84D-CF39-41DA-B4E2-0BB9A44A94C8}" srcOrd="1" destOrd="0" presId="urn:microsoft.com/office/officeart/2018/2/layout/IconCircleList"/>
    <dgm:cxn modelId="{E7C9DC92-225E-498D-A363-E2F1B93D12F0}" type="presParOf" srcId="{BED3C4E9-6A19-48DE-BB08-C2086E80F5D8}" destId="{096799F1-692C-43E3-AB8C-80BFE1ABCCD4}" srcOrd="2" destOrd="0" presId="urn:microsoft.com/office/officeart/2018/2/layout/IconCircleList"/>
    <dgm:cxn modelId="{7CEB4651-2D93-41EC-B925-E9EE606CE300}" type="presParOf" srcId="{096799F1-692C-43E3-AB8C-80BFE1ABCCD4}" destId="{D1E751AB-C942-463A-8E64-FD34A3EE3FE6}" srcOrd="0" destOrd="0" presId="urn:microsoft.com/office/officeart/2018/2/layout/IconCircleList"/>
    <dgm:cxn modelId="{9395D20E-BE05-44B1-AA1F-6AEBEEFA8590}" type="presParOf" srcId="{096799F1-692C-43E3-AB8C-80BFE1ABCCD4}" destId="{895B2853-5BD7-449F-A4D6-086FAFC6A92E}" srcOrd="1" destOrd="0" presId="urn:microsoft.com/office/officeart/2018/2/layout/IconCircleList"/>
    <dgm:cxn modelId="{BC091298-FCC3-476D-8E2C-E238F99A3910}" type="presParOf" srcId="{096799F1-692C-43E3-AB8C-80BFE1ABCCD4}" destId="{34CBD57F-467B-41B2-9E27-8B790808E6A4}" srcOrd="2" destOrd="0" presId="urn:microsoft.com/office/officeart/2018/2/layout/IconCircleList"/>
    <dgm:cxn modelId="{DE8F0004-164E-4D6F-A442-8D099C7C55FA}" type="presParOf" srcId="{096799F1-692C-43E3-AB8C-80BFE1ABCCD4}" destId="{31927B1B-93B7-46C6-8274-117D8D33BE72}" srcOrd="3" destOrd="0" presId="urn:microsoft.com/office/officeart/2018/2/layout/IconCircleList"/>
    <dgm:cxn modelId="{5205D7E6-E483-4D59-94DB-5BAC4F6E2271}" type="presParOf" srcId="{BED3C4E9-6A19-48DE-BB08-C2086E80F5D8}" destId="{C1D8B9A2-189E-47CC-8471-B1B5AF600113}" srcOrd="3" destOrd="0" presId="urn:microsoft.com/office/officeart/2018/2/layout/IconCircleList"/>
    <dgm:cxn modelId="{FC1481B2-2E20-4B47-954C-0BF13F7F958D}" type="presParOf" srcId="{BED3C4E9-6A19-48DE-BB08-C2086E80F5D8}" destId="{DBA95D3E-1DB0-43C0-ABEB-1CEE30575E94}" srcOrd="4" destOrd="0" presId="urn:microsoft.com/office/officeart/2018/2/layout/IconCircleList"/>
    <dgm:cxn modelId="{E469E42A-76C7-4CB2-92B2-1E8C7F6C463A}" type="presParOf" srcId="{DBA95D3E-1DB0-43C0-ABEB-1CEE30575E94}" destId="{44759AAA-5497-464A-A8CC-2297B291E399}" srcOrd="0" destOrd="0" presId="urn:microsoft.com/office/officeart/2018/2/layout/IconCircleList"/>
    <dgm:cxn modelId="{BB20064B-B62D-4DE7-94BB-DCEA807B3DFE}" type="presParOf" srcId="{DBA95D3E-1DB0-43C0-ABEB-1CEE30575E94}" destId="{24DC67E9-2DB9-4590-83E0-D651DF41166D}" srcOrd="1" destOrd="0" presId="urn:microsoft.com/office/officeart/2018/2/layout/IconCircleList"/>
    <dgm:cxn modelId="{9F2FF27A-FBEF-41CD-8588-816E81C065DC}" type="presParOf" srcId="{DBA95D3E-1DB0-43C0-ABEB-1CEE30575E94}" destId="{14D9B7C3-50CE-404B-9CDF-6726D1C8CD7C}" srcOrd="2" destOrd="0" presId="urn:microsoft.com/office/officeart/2018/2/layout/IconCircleList"/>
    <dgm:cxn modelId="{E9CE3CB0-615E-4F1A-9D86-291BE82FF8DD}" type="presParOf" srcId="{DBA95D3E-1DB0-43C0-ABEB-1CEE30575E94}" destId="{712467DD-22E4-447F-B52A-702AA11F7CD1}" srcOrd="3" destOrd="0" presId="urn:microsoft.com/office/officeart/2018/2/layout/IconCircleList"/>
    <dgm:cxn modelId="{66657F2E-5430-4581-9F61-ADD208B71D19}" type="presParOf" srcId="{BED3C4E9-6A19-48DE-BB08-C2086E80F5D8}" destId="{D64B9693-5301-441E-9181-9BDE434C0352}" srcOrd="5" destOrd="0" presId="urn:microsoft.com/office/officeart/2018/2/layout/IconCircleList"/>
    <dgm:cxn modelId="{6FFFCF85-FFAA-4384-A719-497A5E127DA7}" type="presParOf" srcId="{BED3C4E9-6A19-48DE-BB08-C2086E80F5D8}" destId="{5D0ECE7D-B325-42A4-A813-CEEAD1CA2BC6}" srcOrd="6" destOrd="0" presId="urn:microsoft.com/office/officeart/2018/2/layout/IconCircleList"/>
    <dgm:cxn modelId="{E1DEA7CA-E85B-4FCB-956B-2F5B6B84F754}" type="presParOf" srcId="{5D0ECE7D-B325-42A4-A813-CEEAD1CA2BC6}" destId="{E1AE1BFA-C01D-47CE-A8B6-58B601CEF3FC}" srcOrd="0" destOrd="0" presId="urn:microsoft.com/office/officeart/2018/2/layout/IconCircleList"/>
    <dgm:cxn modelId="{48523792-F82B-4151-9D26-9F99B5DCADBC}" type="presParOf" srcId="{5D0ECE7D-B325-42A4-A813-CEEAD1CA2BC6}" destId="{2D7B4A2F-6B8B-4128-975E-F986992980D4}" srcOrd="1" destOrd="0" presId="urn:microsoft.com/office/officeart/2018/2/layout/IconCircleList"/>
    <dgm:cxn modelId="{D993D5A2-3315-4CD6-BBD0-2848224C1952}" type="presParOf" srcId="{5D0ECE7D-B325-42A4-A813-CEEAD1CA2BC6}" destId="{7C17F505-404F-4585-8CC6-21F64B154858}" srcOrd="2" destOrd="0" presId="urn:microsoft.com/office/officeart/2018/2/layout/IconCircleList"/>
    <dgm:cxn modelId="{3C402E08-6C87-40E6-9400-B514A017C3C4}" type="presParOf" srcId="{5D0ECE7D-B325-42A4-A813-CEEAD1CA2BC6}" destId="{B9E30A78-3593-406B-B00B-95193100A5B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7240A9-DC31-4DD5-A46E-AE41FDE20048}">
      <dsp:nvSpPr>
        <dsp:cNvPr id="0" name=""/>
        <dsp:cNvSpPr/>
      </dsp:nvSpPr>
      <dsp:spPr>
        <a:xfrm>
          <a:off x="0" y="0"/>
          <a:ext cx="8742263" cy="92241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To understand the expectation of a TAP</a:t>
          </a:r>
          <a:endParaRPr lang="en-US" sz="2400" kern="1200"/>
        </a:p>
      </dsp:txBody>
      <dsp:txXfrm>
        <a:off x="27017" y="27017"/>
        <a:ext cx="7668958" cy="868383"/>
      </dsp:txXfrm>
    </dsp:sp>
    <dsp:sp modelId="{0C38A7EA-45F0-4FC1-8F7C-17957B278D48}">
      <dsp:nvSpPr>
        <dsp:cNvPr id="0" name=""/>
        <dsp:cNvSpPr/>
      </dsp:nvSpPr>
      <dsp:spPr>
        <a:xfrm>
          <a:off x="732164" y="1090129"/>
          <a:ext cx="8742263" cy="92241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To understand the personal skills and attributes of a TAP, in supporting professionals</a:t>
          </a:r>
          <a:endParaRPr lang="en-US" sz="2400" kern="1200"/>
        </a:p>
      </dsp:txBody>
      <dsp:txXfrm>
        <a:off x="759181" y="1117146"/>
        <a:ext cx="7356493" cy="868383"/>
      </dsp:txXfrm>
    </dsp:sp>
    <dsp:sp modelId="{1001A656-0783-4F74-89D8-5637C1AC1D56}">
      <dsp:nvSpPr>
        <dsp:cNvPr id="0" name=""/>
        <dsp:cNvSpPr/>
      </dsp:nvSpPr>
      <dsp:spPr>
        <a:xfrm>
          <a:off x="1453401" y="2180258"/>
          <a:ext cx="8742263" cy="922417"/>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To understand how TAP practice promotes person centred care</a:t>
          </a:r>
          <a:endParaRPr lang="en-US" sz="2400" kern="1200"/>
        </a:p>
      </dsp:txBody>
      <dsp:txXfrm>
        <a:off x="1480418" y="2207275"/>
        <a:ext cx="7367421" cy="868383"/>
      </dsp:txXfrm>
    </dsp:sp>
    <dsp:sp modelId="{3EA17EBC-0DBF-461E-81AE-A1418E9CD2A0}">
      <dsp:nvSpPr>
        <dsp:cNvPr id="0" name=""/>
        <dsp:cNvSpPr/>
      </dsp:nvSpPr>
      <dsp:spPr>
        <a:xfrm>
          <a:off x="2185565" y="3270387"/>
          <a:ext cx="8742263" cy="92241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To understand how to improve quality and safety in practice </a:t>
          </a:r>
          <a:endParaRPr lang="en-US" sz="2400" kern="1200"/>
        </a:p>
      </dsp:txBody>
      <dsp:txXfrm>
        <a:off x="2212582" y="3297404"/>
        <a:ext cx="7356493" cy="868383"/>
      </dsp:txXfrm>
    </dsp:sp>
    <dsp:sp modelId="{36603251-2C7E-4061-BBE0-F253829F5AC8}">
      <dsp:nvSpPr>
        <dsp:cNvPr id="0" name=""/>
        <dsp:cNvSpPr/>
      </dsp:nvSpPr>
      <dsp:spPr>
        <a:xfrm>
          <a:off x="8142692" y="706487"/>
          <a:ext cx="599571" cy="59957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77595" y="706487"/>
        <a:ext cx="329765" cy="451177"/>
      </dsp:txXfrm>
    </dsp:sp>
    <dsp:sp modelId="{E570D5A6-1485-4563-8351-E589DF514D80}">
      <dsp:nvSpPr>
        <dsp:cNvPr id="0" name=""/>
        <dsp:cNvSpPr/>
      </dsp:nvSpPr>
      <dsp:spPr>
        <a:xfrm>
          <a:off x="8874856" y="1796616"/>
          <a:ext cx="599571" cy="599571"/>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009759" y="1796616"/>
        <a:ext cx="329765" cy="451177"/>
      </dsp:txXfrm>
    </dsp:sp>
    <dsp:sp modelId="{715F06C2-5101-4BE2-93DF-085154C9CA11}">
      <dsp:nvSpPr>
        <dsp:cNvPr id="0" name=""/>
        <dsp:cNvSpPr/>
      </dsp:nvSpPr>
      <dsp:spPr>
        <a:xfrm>
          <a:off x="9596093" y="2886746"/>
          <a:ext cx="599571" cy="599571"/>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730996" y="2886746"/>
        <a:ext cx="329765" cy="4511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4D7356-70E4-4866-BC64-54AA5367BB2E}">
      <dsp:nvSpPr>
        <dsp:cNvPr id="0" name=""/>
        <dsp:cNvSpPr/>
      </dsp:nvSpPr>
      <dsp:spPr>
        <a:xfrm>
          <a:off x="0" y="412"/>
          <a:ext cx="10363200" cy="9663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20BEB4-7801-47E6-8695-876C54317E99}">
      <dsp:nvSpPr>
        <dsp:cNvPr id="0" name=""/>
        <dsp:cNvSpPr/>
      </dsp:nvSpPr>
      <dsp:spPr>
        <a:xfrm>
          <a:off x="292313" y="217836"/>
          <a:ext cx="531478" cy="5314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A84A74-4D4F-400A-B08D-56EA6425846B}">
      <dsp:nvSpPr>
        <dsp:cNvPr id="0" name=""/>
        <dsp:cNvSpPr/>
      </dsp:nvSpPr>
      <dsp:spPr>
        <a:xfrm>
          <a:off x="1116105" y="412"/>
          <a:ext cx="9247094" cy="966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69" tIns="102269" rIns="102269" bIns="102269" numCol="1" spcCol="1270" anchor="ctr" anchorCtr="0">
          <a:noAutofit/>
        </a:bodyPr>
        <a:lstStyle/>
        <a:p>
          <a:pPr marL="0" lvl="0" indent="0" algn="l" defTabSz="889000">
            <a:lnSpc>
              <a:spcPct val="100000"/>
            </a:lnSpc>
            <a:spcBef>
              <a:spcPct val="0"/>
            </a:spcBef>
            <a:spcAft>
              <a:spcPct val="35000"/>
            </a:spcAft>
            <a:buNone/>
          </a:pPr>
          <a:r>
            <a:rPr lang="en-US" sz="2000" b="0" i="0" kern="1200" dirty="0"/>
            <a:t>Workforce design to development and create a </a:t>
          </a:r>
          <a:r>
            <a:rPr lang="en-US" sz="2000" b="0" i="0" kern="1200" dirty="0">
              <a:hlinkClick xmlns:r="http://schemas.openxmlformats.org/officeDocument/2006/relationships" r:id="rId3"/>
            </a:rPr>
            <a:t>prudent healthcare system</a:t>
          </a:r>
          <a:r>
            <a:rPr lang="en-US" sz="2000" b="0" i="0" kern="1200" dirty="0"/>
            <a:t>, through an </a:t>
          </a:r>
          <a:r>
            <a:rPr lang="en-US" sz="2000" kern="1200" dirty="0">
              <a:hlinkClick xmlns:r="http://schemas.openxmlformats.org/officeDocument/2006/relationships" r:id="rId4"/>
            </a:rPr>
            <a:t>NHS leadership and culture | The King's Fund (kingsfund.org.uk)</a:t>
          </a:r>
          <a:r>
            <a:rPr lang="en-US" sz="2000" b="0" i="0" kern="1200" dirty="0"/>
            <a:t> </a:t>
          </a:r>
          <a:endParaRPr lang="en-US" sz="2000" kern="1200" dirty="0"/>
        </a:p>
      </dsp:txBody>
      <dsp:txXfrm>
        <a:off x="1116105" y="412"/>
        <a:ext cx="9247094" cy="966324"/>
      </dsp:txXfrm>
    </dsp:sp>
    <dsp:sp modelId="{5EF32719-93EE-45D3-92BE-1531AA0BE557}">
      <dsp:nvSpPr>
        <dsp:cNvPr id="0" name=""/>
        <dsp:cNvSpPr/>
      </dsp:nvSpPr>
      <dsp:spPr>
        <a:xfrm>
          <a:off x="0" y="1208319"/>
          <a:ext cx="10363200" cy="9663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A06639-5A5F-4FB8-B3B0-2C7E4AF70C7D}">
      <dsp:nvSpPr>
        <dsp:cNvPr id="0" name=""/>
        <dsp:cNvSpPr/>
      </dsp:nvSpPr>
      <dsp:spPr>
        <a:xfrm>
          <a:off x="292313" y="1425742"/>
          <a:ext cx="531478" cy="5314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B4244D-453C-40C4-A50A-234F6CFE34C6}">
      <dsp:nvSpPr>
        <dsp:cNvPr id="0" name=""/>
        <dsp:cNvSpPr/>
      </dsp:nvSpPr>
      <dsp:spPr>
        <a:xfrm>
          <a:off x="1116105" y="1208319"/>
          <a:ext cx="9247094" cy="966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69" tIns="102269" rIns="102269" bIns="102269" numCol="1" spcCol="1270" anchor="ctr" anchorCtr="0">
          <a:noAutofit/>
        </a:bodyPr>
        <a:lstStyle/>
        <a:p>
          <a:pPr marL="0" lvl="0" indent="0" algn="l" defTabSz="889000">
            <a:lnSpc>
              <a:spcPct val="100000"/>
            </a:lnSpc>
            <a:spcBef>
              <a:spcPct val="0"/>
            </a:spcBef>
            <a:spcAft>
              <a:spcPct val="35000"/>
            </a:spcAft>
            <a:buNone/>
          </a:pPr>
          <a:r>
            <a:rPr lang="en-US" sz="2000" kern="1200" dirty="0">
              <a:hlinkClick xmlns:r="http://schemas.openxmlformats.org/officeDocument/2006/relationships" r:id="rId7"/>
            </a:rPr>
            <a:t>C</a:t>
          </a:r>
          <a:r>
            <a:rPr lang="en-US" sz="2000" b="0" i="0" kern="1200" dirty="0">
              <a:hlinkClick xmlns:r="http://schemas.openxmlformats.org/officeDocument/2006/relationships" r:id="rId7"/>
            </a:rPr>
            <a:t>odes of practice </a:t>
          </a:r>
          <a:r>
            <a:rPr lang="en-US" sz="2000" b="0" i="0" kern="1200" dirty="0"/>
            <a:t>along with funding to support training and development of healthcare support workers, </a:t>
          </a:r>
          <a:r>
            <a:rPr lang="en-US" sz="2000" kern="1200" dirty="0"/>
            <a:t>created</a:t>
          </a:r>
          <a:r>
            <a:rPr lang="en-US" sz="2000" b="0" i="0" kern="1200" dirty="0"/>
            <a:t> </a:t>
          </a:r>
          <a:r>
            <a:rPr lang="en-US" sz="2000" b="0" i="0" kern="1200" dirty="0">
              <a:hlinkClick xmlns:r="http://schemas.openxmlformats.org/officeDocument/2006/relationships" r:id="rId8"/>
            </a:rPr>
            <a:t>NHS Wales Skills and Career Development </a:t>
          </a:r>
          <a:endParaRPr lang="en-US" sz="2000" kern="1200" dirty="0"/>
        </a:p>
      </dsp:txBody>
      <dsp:txXfrm>
        <a:off x="1116105" y="1208319"/>
        <a:ext cx="9247094" cy="966324"/>
      </dsp:txXfrm>
    </dsp:sp>
    <dsp:sp modelId="{EE87FE2A-BF9A-49EE-A1F8-B157BF35BF5B}">
      <dsp:nvSpPr>
        <dsp:cNvPr id="0" name=""/>
        <dsp:cNvSpPr/>
      </dsp:nvSpPr>
      <dsp:spPr>
        <a:xfrm>
          <a:off x="0" y="2416225"/>
          <a:ext cx="10363200" cy="9663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1BE860-C795-46B8-AAD4-348901E31CEE}">
      <dsp:nvSpPr>
        <dsp:cNvPr id="0" name=""/>
        <dsp:cNvSpPr/>
      </dsp:nvSpPr>
      <dsp:spPr>
        <a:xfrm>
          <a:off x="292313" y="2633648"/>
          <a:ext cx="531478" cy="53147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5B0D0F-0B1B-4743-AF0B-7129C2BF864D}">
      <dsp:nvSpPr>
        <dsp:cNvPr id="0" name=""/>
        <dsp:cNvSpPr/>
      </dsp:nvSpPr>
      <dsp:spPr>
        <a:xfrm>
          <a:off x="1116105" y="2416225"/>
          <a:ext cx="9247094" cy="966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269" tIns="102269" rIns="102269" bIns="102269" numCol="1" spcCol="1270" anchor="ctr" anchorCtr="0">
          <a:noAutofit/>
        </a:bodyPr>
        <a:lstStyle/>
        <a:p>
          <a:pPr marL="0" lvl="0" indent="0" algn="l" defTabSz="889000">
            <a:lnSpc>
              <a:spcPct val="100000"/>
            </a:lnSpc>
            <a:spcBef>
              <a:spcPct val="0"/>
            </a:spcBef>
            <a:spcAft>
              <a:spcPct val="35000"/>
            </a:spcAft>
            <a:buNone/>
          </a:pPr>
          <a:r>
            <a:rPr lang="en-US" sz="2000" b="0" i="0" kern="1200" dirty="0">
              <a:hlinkClick xmlns:r="http://schemas.openxmlformats.org/officeDocument/2006/relationships" r:id="rId11"/>
            </a:rPr>
            <a:t>National occupational standards and competences </a:t>
          </a:r>
          <a:r>
            <a:rPr lang="en-US" sz="2000" b="0" i="0" kern="1200" dirty="0"/>
            <a:t>introduce standards for training and education for all support staff. </a:t>
          </a:r>
          <a:endParaRPr lang="en-US" sz="2000" kern="1200" dirty="0"/>
        </a:p>
      </dsp:txBody>
      <dsp:txXfrm>
        <a:off x="1116105" y="2416225"/>
        <a:ext cx="9247094" cy="9663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14D126-E03F-4F55-9E8A-333910B52712}">
      <dsp:nvSpPr>
        <dsp:cNvPr id="0" name=""/>
        <dsp:cNvSpPr/>
      </dsp:nvSpPr>
      <dsp:spPr>
        <a:xfrm>
          <a:off x="3542" y="444912"/>
          <a:ext cx="1917799" cy="11506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Clinical caseload management </a:t>
          </a:r>
          <a:endParaRPr lang="en-US" sz="1900" kern="1200" dirty="0"/>
        </a:p>
      </dsp:txBody>
      <dsp:txXfrm>
        <a:off x="3542" y="444912"/>
        <a:ext cx="1917799" cy="1150679"/>
      </dsp:txXfrm>
    </dsp:sp>
    <dsp:sp modelId="{0E2982C1-D29A-44E1-91BE-2CDF4E2BECB2}">
      <dsp:nvSpPr>
        <dsp:cNvPr id="0" name=""/>
        <dsp:cNvSpPr/>
      </dsp:nvSpPr>
      <dsp:spPr>
        <a:xfrm>
          <a:off x="2113121" y="444912"/>
          <a:ext cx="1917799" cy="11506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Therapeutic relationships </a:t>
          </a:r>
          <a:endParaRPr lang="en-US" sz="1900" kern="1200"/>
        </a:p>
      </dsp:txBody>
      <dsp:txXfrm>
        <a:off x="2113121" y="444912"/>
        <a:ext cx="1917799" cy="1150679"/>
      </dsp:txXfrm>
    </dsp:sp>
    <dsp:sp modelId="{E3BE4A1F-48AF-4EBF-A6B1-7A8C7AC14086}">
      <dsp:nvSpPr>
        <dsp:cNvPr id="0" name=""/>
        <dsp:cNvSpPr/>
      </dsp:nvSpPr>
      <dsp:spPr>
        <a:xfrm>
          <a:off x="4222700" y="444912"/>
          <a:ext cx="1917799" cy="11506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Clinical reasoning </a:t>
          </a:r>
          <a:endParaRPr lang="en-US" sz="1900" kern="1200"/>
        </a:p>
      </dsp:txBody>
      <dsp:txXfrm>
        <a:off x="4222700" y="444912"/>
        <a:ext cx="1917799" cy="1150679"/>
      </dsp:txXfrm>
    </dsp:sp>
    <dsp:sp modelId="{FFC917D0-6BEE-4EB9-AD74-C709C4196EA7}">
      <dsp:nvSpPr>
        <dsp:cNvPr id="0" name=""/>
        <dsp:cNvSpPr/>
      </dsp:nvSpPr>
      <dsp:spPr>
        <a:xfrm>
          <a:off x="6332279" y="444912"/>
          <a:ext cx="1917799" cy="11506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Communication </a:t>
          </a:r>
          <a:endParaRPr lang="en-US" sz="1900" kern="1200"/>
        </a:p>
      </dsp:txBody>
      <dsp:txXfrm>
        <a:off x="6332279" y="444912"/>
        <a:ext cx="1917799" cy="1150679"/>
      </dsp:txXfrm>
    </dsp:sp>
    <dsp:sp modelId="{CF95BC42-E5EA-4C8D-ABCB-3164E5F37321}">
      <dsp:nvSpPr>
        <dsp:cNvPr id="0" name=""/>
        <dsp:cNvSpPr/>
      </dsp:nvSpPr>
      <dsp:spPr>
        <a:xfrm>
          <a:off x="8441858" y="444912"/>
          <a:ext cx="1917799" cy="11506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Self-management and resilience</a:t>
          </a:r>
          <a:endParaRPr lang="en-US" sz="1900" kern="1200"/>
        </a:p>
      </dsp:txBody>
      <dsp:txXfrm>
        <a:off x="8441858" y="444912"/>
        <a:ext cx="1917799" cy="1150679"/>
      </dsp:txXfrm>
    </dsp:sp>
    <dsp:sp modelId="{2DA0C1B1-7D3D-4375-97DF-E8639CE5E5F5}">
      <dsp:nvSpPr>
        <dsp:cNvPr id="0" name=""/>
        <dsp:cNvSpPr/>
      </dsp:nvSpPr>
      <dsp:spPr>
        <a:xfrm>
          <a:off x="1058331" y="1787371"/>
          <a:ext cx="1917799" cy="11506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Networking with MDT and outside agencies  </a:t>
          </a:r>
          <a:endParaRPr lang="en-US" sz="1900" kern="1200"/>
        </a:p>
      </dsp:txBody>
      <dsp:txXfrm>
        <a:off x="1058331" y="1787371"/>
        <a:ext cx="1917799" cy="1150679"/>
      </dsp:txXfrm>
    </dsp:sp>
    <dsp:sp modelId="{D1643780-CE57-435B-88DC-C0790C6A2D2C}">
      <dsp:nvSpPr>
        <dsp:cNvPr id="0" name=""/>
        <dsp:cNvSpPr/>
      </dsp:nvSpPr>
      <dsp:spPr>
        <a:xfrm>
          <a:off x="3167910" y="1787371"/>
          <a:ext cx="1917799" cy="11506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Reflection </a:t>
          </a:r>
          <a:endParaRPr lang="en-US" sz="1900" kern="1200"/>
        </a:p>
      </dsp:txBody>
      <dsp:txXfrm>
        <a:off x="3167910" y="1787371"/>
        <a:ext cx="1917799" cy="1150679"/>
      </dsp:txXfrm>
    </dsp:sp>
    <dsp:sp modelId="{C9C7D280-510F-44ED-8B98-982A3954DFBB}">
      <dsp:nvSpPr>
        <dsp:cNvPr id="0" name=""/>
        <dsp:cNvSpPr/>
      </dsp:nvSpPr>
      <dsp:spPr>
        <a:xfrm>
          <a:off x="5277489" y="1787371"/>
          <a:ext cx="1917799" cy="11506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Contribute towards supervision </a:t>
          </a:r>
          <a:endParaRPr lang="en-US" sz="1900" kern="1200"/>
        </a:p>
      </dsp:txBody>
      <dsp:txXfrm>
        <a:off x="5277489" y="1787371"/>
        <a:ext cx="1917799" cy="1150679"/>
      </dsp:txXfrm>
    </dsp:sp>
    <dsp:sp modelId="{24E5F014-6E1A-4988-8287-B1C1995197D1}">
      <dsp:nvSpPr>
        <dsp:cNvPr id="0" name=""/>
        <dsp:cNvSpPr/>
      </dsp:nvSpPr>
      <dsp:spPr>
        <a:xfrm>
          <a:off x="7387069" y="1787371"/>
          <a:ext cx="1917799" cy="115067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Personal development </a:t>
          </a:r>
          <a:endParaRPr lang="en-US" sz="1900" kern="1200"/>
        </a:p>
      </dsp:txBody>
      <dsp:txXfrm>
        <a:off x="7387069" y="1787371"/>
        <a:ext cx="1917799" cy="11506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4C76F5-30DC-49C9-9101-119EC02CBA94}">
      <dsp:nvSpPr>
        <dsp:cNvPr id="0" name=""/>
        <dsp:cNvSpPr/>
      </dsp:nvSpPr>
      <dsp:spPr>
        <a:xfrm>
          <a:off x="3316224" y="929"/>
          <a:ext cx="3730752" cy="54097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Breadth and scope of practice </a:t>
          </a:r>
          <a:endParaRPr lang="en-US" sz="1500" kern="1200" dirty="0">
            <a:solidFill>
              <a:schemeClr val="bg1"/>
            </a:solidFill>
          </a:endParaRPr>
        </a:p>
      </dsp:txBody>
      <dsp:txXfrm>
        <a:off x="3342632" y="27337"/>
        <a:ext cx="3677936" cy="488160"/>
      </dsp:txXfrm>
    </dsp:sp>
    <dsp:sp modelId="{FA8C6A8A-49EE-4734-B140-6A5C305B7D1D}">
      <dsp:nvSpPr>
        <dsp:cNvPr id="0" name=""/>
        <dsp:cNvSpPr/>
      </dsp:nvSpPr>
      <dsp:spPr>
        <a:xfrm>
          <a:off x="3316224" y="568954"/>
          <a:ext cx="3730752" cy="54097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Limits of practice </a:t>
          </a:r>
          <a:endParaRPr lang="en-US" sz="1500" kern="1200"/>
        </a:p>
      </dsp:txBody>
      <dsp:txXfrm>
        <a:off x="3342632" y="595362"/>
        <a:ext cx="3677936" cy="488160"/>
      </dsp:txXfrm>
    </dsp:sp>
    <dsp:sp modelId="{0C704FFB-9972-4ABB-994C-B99AB7A802BA}">
      <dsp:nvSpPr>
        <dsp:cNvPr id="0" name=""/>
        <dsp:cNvSpPr/>
      </dsp:nvSpPr>
      <dsp:spPr>
        <a:xfrm>
          <a:off x="3316224" y="1136980"/>
          <a:ext cx="3730752" cy="54097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hlinkClick xmlns:r="http://schemas.openxmlformats.org/officeDocument/2006/relationships" r:id="rId2">
                <a:extLst>
                  <a:ext uri="{A12FA001-AC4F-418D-AE19-62706E023703}">
                    <ahyp:hlinkClr xmlns:ahyp="http://schemas.microsoft.com/office/drawing/2018/hyperlinkcolor" val="tx"/>
                  </a:ext>
                </a:extLst>
              </a:hlinkClick>
            </a:rPr>
            <a:t>Adherence of professional standards</a:t>
          </a:r>
          <a:endParaRPr lang="en-US" sz="1500" kern="1200" dirty="0">
            <a:solidFill>
              <a:schemeClr val="bg1"/>
            </a:solidFill>
          </a:endParaRPr>
        </a:p>
      </dsp:txBody>
      <dsp:txXfrm>
        <a:off x="3342632" y="1163388"/>
        <a:ext cx="3677936" cy="488160"/>
      </dsp:txXfrm>
    </dsp:sp>
    <dsp:sp modelId="{DFD39521-2BE4-4BB0-9E39-4C4D88FF1A91}">
      <dsp:nvSpPr>
        <dsp:cNvPr id="0" name=""/>
        <dsp:cNvSpPr/>
      </dsp:nvSpPr>
      <dsp:spPr>
        <a:xfrm>
          <a:off x="3316224" y="1705005"/>
          <a:ext cx="3730752" cy="54097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Delegated duties</a:t>
          </a:r>
          <a:endParaRPr lang="en-US" sz="1500" kern="1200"/>
        </a:p>
      </dsp:txBody>
      <dsp:txXfrm>
        <a:off x="3342632" y="1731413"/>
        <a:ext cx="3677936" cy="488160"/>
      </dsp:txXfrm>
    </dsp:sp>
    <dsp:sp modelId="{441FBB25-25DE-4956-BD2F-1F5E7857700A}">
      <dsp:nvSpPr>
        <dsp:cNvPr id="0" name=""/>
        <dsp:cNvSpPr/>
      </dsp:nvSpPr>
      <dsp:spPr>
        <a:xfrm>
          <a:off x="3316224" y="2273031"/>
          <a:ext cx="3730752" cy="54097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hlinkClick xmlns:r="http://schemas.openxmlformats.org/officeDocument/2006/relationships" r:id="rId3">
                <a:extLst>
                  <a:ext uri="{A12FA001-AC4F-418D-AE19-62706E023703}">
                    <ahyp:hlinkClr xmlns:ahyp="http://schemas.microsoft.com/office/drawing/2018/hyperlinkcolor" val="tx"/>
                  </a:ext>
                </a:extLst>
              </a:hlinkClick>
            </a:rPr>
            <a:t>Policy and practice guidance </a:t>
          </a:r>
          <a:endParaRPr lang="en-US" sz="1500" kern="1200" dirty="0">
            <a:solidFill>
              <a:schemeClr val="bg1"/>
            </a:solidFill>
          </a:endParaRPr>
        </a:p>
      </dsp:txBody>
      <dsp:txXfrm>
        <a:off x="3342632" y="2299439"/>
        <a:ext cx="3677936" cy="488160"/>
      </dsp:txXfrm>
    </dsp:sp>
    <dsp:sp modelId="{97374570-F17D-427F-B37B-F5CCCF04F001}">
      <dsp:nvSpPr>
        <dsp:cNvPr id="0" name=""/>
        <dsp:cNvSpPr/>
      </dsp:nvSpPr>
      <dsp:spPr>
        <a:xfrm>
          <a:off x="3316224" y="2841057"/>
          <a:ext cx="3730752" cy="54097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Support to address the health and social care needs of others </a:t>
          </a:r>
          <a:endParaRPr lang="en-US" sz="1500" kern="1200"/>
        </a:p>
      </dsp:txBody>
      <dsp:txXfrm>
        <a:off x="3342632" y="2867465"/>
        <a:ext cx="3677936" cy="4881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8FF662-3801-4B34-B854-52B3E97F904F}">
      <dsp:nvSpPr>
        <dsp:cNvPr id="0" name=""/>
        <dsp:cNvSpPr/>
      </dsp:nvSpPr>
      <dsp:spPr>
        <a:xfrm>
          <a:off x="37178" y="512017"/>
          <a:ext cx="891912" cy="891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2BA837-825F-4C03-96A5-5D48BC612B0C}">
      <dsp:nvSpPr>
        <dsp:cNvPr id="0" name=""/>
        <dsp:cNvSpPr/>
      </dsp:nvSpPr>
      <dsp:spPr>
        <a:xfrm>
          <a:off x="224480" y="699319"/>
          <a:ext cx="517308" cy="5173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3EB52A-5B4D-4FD9-9D10-AA08EA208C3D}">
      <dsp:nvSpPr>
        <dsp:cNvPr id="0" name=""/>
        <dsp:cNvSpPr/>
      </dsp:nvSpPr>
      <dsp:spPr>
        <a:xfrm>
          <a:off x="1120214" y="512017"/>
          <a:ext cx="2102364" cy="89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dirty="0">
              <a:hlinkClick xmlns:r="http://schemas.openxmlformats.org/officeDocument/2006/relationships" r:id="rId3"/>
            </a:rPr>
            <a:t>‘What Matters’ conversations</a:t>
          </a:r>
          <a:endParaRPr lang="en-US" sz="2300" kern="1200" dirty="0"/>
        </a:p>
      </dsp:txBody>
      <dsp:txXfrm>
        <a:off x="1120214" y="512017"/>
        <a:ext cx="2102364" cy="891912"/>
      </dsp:txXfrm>
    </dsp:sp>
    <dsp:sp modelId="{413210A1-3A4D-4F71-B5A3-251856B57A44}">
      <dsp:nvSpPr>
        <dsp:cNvPr id="0" name=""/>
        <dsp:cNvSpPr/>
      </dsp:nvSpPr>
      <dsp:spPr>
        <a:xfrm>
          <a:off x="3588900" y="512017"/>
          <a:ext cx="891912" cy="891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06BB14-1FEE-4176-98E6-14D6558C1C45}">
      <dsp:nvSpPr>
        <dsp:cNvPr id="0" name=""/>
        <dsp:cNvSpPr/>
      </dsp:nvSpPr>
      <dsp:spPr>
        <a:xfrm>
          <a:off x="3776201" y="699319"/>
          <a:ext cx="517308" cy="517308"/>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39ED2A-CF6B-4849-A76F-3455A209EE52}">
      <dsp:nvSpPr>
        <dsp:cNvPr id="0" name=""/>
        <dsp:cNvSpPr/>
      </dsp:nvSpPr>
      <dsp:spPr>
        <a:xfrm>
          <a:off x="4671936" y="512017"/>
          <a:ext cx="2102364" cy="89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dirty="0">
              <a:hlinkClick xmlns:r="http://schemas.openxmlformats.org/officeDocument/2006/relationships" r:id="rId6"/>
            </a:rPr>
            <a:t>Choices and preferences </a:t>
          </a:r>
          <a:endParaRPr lang="en-US" sz="2300" kern="1200" dirty="0"/>
        </a:p>
      </dsp:txBody>
      <dsp:txXfrm>
        <a:off x="4671936" y="512017"/>
        <a:ext cx="2102364" cy="891912"/>
      </dsp:txXfrm>
    </dsp:sp>
    <dsp:sp modelId="{EC4B78FF-86CF-4FEB-B97A-5E84D1712FDF}">
      <dsp:nvSpPr>
        <dsp:cNvPr id="0" name=""/>
        <dsp:cNvSpPr/>
      </dsp:nvSpPr>
      <dsp:spPr>
        <a:xfrm>
          <a:off x="7140621" y="512017"/>
          <a:ext cx="891912" cy="891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D8CB82-FF52-482D-9393-BA61A3FC0290}">
      <dsp:nvSpPr>
        <dsp:cNvPr id="0" name=""/>
        <dsp:cNvSpPr/>
      </dsp:nvSpPr>
      <dsp:spPr>
        <a:xfrm>
          <a:off x="7327922" y="699319"/>
          <a:ext cx="517308" cy="5173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E8E34C-9E59-4ECC-97C2-E0ADFC1BF08F}">
      <dsp:nvSpPr>
        <dsp:cNvPr id="0" name=""/>
        <dsp:cNvSpPr/>
      </dsp:nvSpPr>
      <dsp:spPr>
        <a:xfrm>
          <a:off x="8223657" y="512017"/>
          <a:ext cx="2102364" cy="89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dirty="0">
              <a:hlinkClick xmlns:r="http://schemas.openxmlformats.org/officeDocument/2006/relationships" r:id="rId9"/>
            </a:rPr>
            <a:t>Collaborative decision making </a:t>
          </a:r>
          <a:endParaRPr lang="en-US" sz="2300" kern="1200" dirty="0"/>
        </a:p>
      </dsp:txBody>
      <dsp:txXfrm>
        <a:off x="8223657" y="512017"/>
        <a:ext cx="2102364" cy="891912"/>
      </dsp:txXfrm>
    </dsp:sp>
    <dsp:sp modelId="{899259D6-2C79-45DE-BAF7-DF3B239F4AE2}">
      <dsp:nvSpPr>
        <dsp:cNvPr id="0" name=""/>
        <dsp:cNvSpPr/>
      </dsp:nvSpPr>
      <dsp:spPr>
        <a:xfrm>
          <a:off x="37178" y="1979033"/>
          <a:ext cx="891912" cy="891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3CB3CC-0EC7-4773-B4C2-AC534EDB2472}">
      <dsp:nvSpPr>
        <dsp:cNvPr id="0" name=""/>
        <dsp:cNvSpPr/>
      </dsp:nvSpPr>
      <dsp:spPr>
        <a:xfrm>
          <a:off x="224480" y="2166334"/>
          <a:ext cx="517308" cy="517308"/>
        </a:xfrm>
        <a:prstGeom prst="rect">
          <a:avLst/>
        </a:prstGeom>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E1BFEA-90F2-4E6A-89BF-34CC37E649BC}">
      <dsp:nvSpPr>
        <dsp:cNvPr id="0" name=""/>
        <dsp:cNvSpPr/>
      </dsp:nvSpPr>
      <dsp:spPr>
        <a:xfrm>
          <a:off x="1120214" y="1979033"/>
          <a:ext cx="2102364" cy="89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Personal goals </a:t>
          </a:r>
          <a:endParaRPr lang="en-US" sz="2300" kern="1200"/>
        </a:p>
      </dsp:txBody>
      <dsp:txXfrm>
        <a:off x="1120214" y="1979033"/>
        <a:ext cx="2102364" cy="891912"/>
      </dsp:txXfrm>
    </dsp:sp>
    <dsp:sp modelId="{23E21FCD-32B1-4220-999E-718B385E4760}">
      <dsp:nvSpPr>
        <dsp:cNvPr id="0" name=""/>
        <dsp:cNvSpPr/>
      </dsp:nvSpPr>
      <dsp:spPr>
        <a:xfrm>
          <a:off x="3588900" y="1979033"/>
          <a:ext cx="891912" cy="891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D5F761-0D58-4BD4-B55D-3602BCA2D64E}">
      <dsp:nvSpPr>
        <dsp:cNvPr id="0" name=""/>
        <dsp:cNvSpPr/>
      </dsp:nvSpPr>
      <dsp:spPr>
        <a:xfrm>
          <a:off x="3776201" y="2166334"/>
          <a:ext cx="517308" cy="517308"/>
        </a:xfrm>
        <a:prstGeom prst="rect">
          <a:avLst/>
        </a:prstGeom>
        <a:blipFill>
          <a:blip xmlns:r="http://schemas.openxmlformats.org/officeDocument/2006/relationships"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0E5B04-F8F5-4431-B41F-3D1F55894A6F}">
      <dsp:nvSpPr>
        <dsp:cNvPr id="0" name=""/>
        <dsp:cNvSpPr/>
      </dsp:nvSpPr>
      <dsp:spPr>
        <a:xfrm>
          <a:off x="4671936" y="1979033"/>
          <a:ext cx="2102364" cy="89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Positive risk management </a:t>
          </a:r>
          <a:endParaRPr lang="en-US" sz="2300" kern="1200"/>
        </a:p>
      </dsp:txBody>
      <dsp:txXfrm>
        <a:off x="4671936" y="1979033"/>
        <a:ext cx="2102364" cy="8919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CE9750-22C5-499C-9690-48F94D595F8E}">
      <dsp:nvSpPr>
        <dsp:cNvPr id="0" name=""/>
        <dsp:cNvSpPr/>
      </dsp:nvSpPr>
      <dsp:spPr>
        <a:xfrm>
          <a:off x="4125459" y="897250"/>
          <a:ext cx="690754" cy="91440"/>
        </a:xfrm>
        <a:custGeom>
          <a:avLst/>
          <a:gdLst/>
          <a:ahLst/>
          <a:cxnLst/>
          <a:rect l="0" t="0" r="0" b="0"/>
          <a:pathLst>
            <a:path>
              <a:moveTo>
                <a:pt x="0" y="45720"/>
              </a:moveTo>
              <a:lnTo>
                <a:pt x="690754"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52803" y="939363"/>
        <a:ext cx="36067" cy="7213"/>
      </dsp:txXfrm>
    </dsp:sp>
    <dsp:sp modelId="{E65A6D37-FDE0-4825-B604-B1E750381A2C}">
      <dsp:nvSpPr>
        <dsp:cNvPr id="0" name=""/>
        <dsp:cNvSpPr/>
      </dsp:nvSpPr>
      <dsp:spPr>
        <a:xfrm>
          <a:off x="990934" y="2073"/>
          <a:ext cx="3136325" cy="188179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3683" tIns="161317" rIns="153683" bIns="161317" numCol="1" spcCol="1270" anchor="ctr" anchorCtr="0">
          <a:noAutofit/>
        </a:bodyPr>
        <a:lstStyle/>
        <a:p>
          <a:pPr marL="0" lvl="0" indent="0" algn="ctr" defTabSz="800100">
            <a:lnSpc>
              <a:spcPct val="90000"/>
            </a:lnSpc>
            <a:spcBef>
              <a:spcPct val="0"/>
            </a:spcBef>
            <a:spcAft>
              <a:spcPct val="35000"/>
            </a:spcAft>
            <a:buNone/>
          </a:pPr>
          <a:r>
            <a:rPr lang="en-GB" sz="1800" kern="1200" dirty="0"/>
            <a:t>Week one (</a:t>
          </a:r>
          <a:r>
            <a:rPr lang="en-GB" sz="1800" kern="1200" dirty="0">
              <a:latin typeface="Grandview Display"/>
            </a:rPr>
            <a:t>123/10/25</a:t>
          </a:r>
          <a:r>
            <a:rPr lang="en-GB" sz="1800" kern="1200" dirty="0"/>
            <a:t>)– morning lesson and the assignment (essay) explained.  </a:t>
          </a:r>
          <a:endParaRPr lang="en-US" sz="1800" kern="1200" dirty="0"/>
        </a:p>
      </dsp:txBody>
      <dsp:txXfrm>
        <a:off x="990934" y="2073"/>
        <a:ext cx="3136325" cy="1881795"/>
      </dsp:txXfrm>
    </dsp:sp>
    <dsp:sp modelId="{2D111FAE-36D2-42FB-967E-E785781E463A}">
      <dsp:nvSpPr>
        <dsp:cNvPr id="0" name=""/>
        <dsp:cNvSpPr/>
      </dsp:nvSpPr>
      <dsp:spPr>
        <a:xfrm>
          <a:off x="7983139" y="897250"/>
          <a:ext cx="690754" cy="91440"/>
        </a:xfrm>
        <a:custGeom>
          <a:avLst/>
          <a:gdLst/>
          <a:ahLst/>
          <a:cxnLst/>
          <a:rect l="0" t="0" r="0" b="0"/>
          <a:pathLst>
            <a:path>
              <a:moveTo>
                <a:pt x="0" y="45720"/>
              </a:moveTo>
              <a:lnTo>
                <a:pt x="690754" y="45720"/>
              </a:lnTo>
            </a:path>
          </a:pathLst>
        </a:custGeom>
        <a:noFill/>
        <a:ln w="6350" cap="flat" cmpd="sng" algn="ctr">
          <a:solidFill>
            <a:schemeClr val="accent2">
              <a:hueOff val="1768024"/>
              <a:satOff val="-6660"/>
              <a:lumOff val="558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310483" y="939363"/>
        <a:ext cx="36067" cy="7213"/>
      </dsp:txXfrm>
    </dsp:sp>
    <dsp:sp modelId="{BDD7C5E5-EB8E-4639-9FB3-0803220AE2B1}">
      <dsp:nvSpPr>
        <dsp:cNvPr id="0" name=""/>
        <dsp:cNvSpPr/>
      </dsp:nvSpPr>
      <dsp:spPr>
        <a:xfrm>
          <a:off x="4848614" y="2073"/>
          <a:ext cx="3136325" cy="1881795"/>
        </a:xfrm>
        <a:prstGeom prst="rect">
          <a:avLst/>
        </a:prstGeom>
        <a:gradFill rotWithShape="0">
          <a:gsLst>
            <a:gs pos="0">
              <a:schemeClr val="accent2">
                <a:hueOff val="1414419"/>
                <a:satOff val="-5328"/>
                <a:lumOff val="4471"/>
                <a:alphaOff val="0"/>
                <a:satMod val="103000"/>
                <a:lumMod val="102000"/>
                <a:tint val="94000"/>
              </a:schemeClr>
            </a:gs>
            <a:gs pos="50000">
              <a:schemeClr val="accent2">
                <a:hueOff val="1414419"/>
                <a:satOff val="-5328"/>
                <a:lumOff val="4471"/>
                <a:alphaOff val="0"/>
                <a:satMod val="110000"/>
                <a:lumMod val="100000"/>
                <a:shade val="100000"/>
              </a:schemeClr>
            </a:gs>
            <a:gs pos="100000">
              <a:schemeClr val="accent2">
                <a:hueOff val="1414419"/>
                <a:satOff val="-5328"/>
                <a:lumOff val="4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3683" tIns="161317" rIns="153683" bIns="161317" numCol="1" spcCol="1270" anchor="ctr" anchorCtr="0">
          <a:noAutofit/>
        </a:bodyPr>
        <a:lstStyle/>
        <a:p>
          <a:pPr marL="0" lvl="0" indent="0" algn="ctr" defTabSz="800100">
            <a:lnSpc>
              <a:spcPct val="90000"/>
            </a:lnSpc>
            <a:spcBef>
              <a:spcPct val="0"/>
            </a:spcBef>
            <a:spcAft>
              <a:spcPct val="35000"/>
            </a:spcAft>
            <a:buNone/>
          </a:pPr>
          <a:r>
            <a:rPr lang="en-GB" sz="1800" kern="1200" dirty="0"/>
            <a:t>Week two </a:t>
          </a:r>
          <a:r>
            <a:rPr lang="en-GB" sz="1800" kern="1200" dirty="0">
              <a:latin typeface="Grandview Display"/>
            </a:rPr>
            <a:t>(30/10/25</a:t>
          </a:r>
          <a:r>
            <a:rPr lang="en-GB" sz="1800" kern="1200" dirty="0"/>
            <a:t>) – morning lesson with group task (academic discussion) and assignment (presentation) explained. </a:t>
          </a:r>
          <a:endParaRPr lang="en-US" sz="1800" kern="1200" dirty="0"/>
        </a:p>
      </dsp:txBody>
      <dsp:txXfrm>
        <a:off x="4848614" y="2073"/>
        <a:ext cx="3136325" cy="1881795"/>
      </dsp:txXfrm>
    </dsp:sp>
    <dsp:sp modelId="{24DD128A-7095-4C8B-A6E9-CC8D420867B8}">
      <dsp:nvSpPr>
        <dsp:cNvPr id="0" name=""/>
        <dsp:cNvSpPr/>
      </dsp:nvSpPr>
      <dsp:spPr>
        <a:xfrm>
          <a:off x="2559097" y="1882068"/>
          <a:ext cx="7715359" cy="690754"/>
        </a:xfrm>
        <a:custGeom>
          <a:avLst/>
          <a:gdLst/>
          <a:ahLst/>
          <a:cxnLst/>
          <a:rect l="0" t="0" r="0" b="0"/>
          <a:pathLst>
            <a:path>
              <a:moveTo>
                <a:pt x="7715359" y="0"/>
              </a:moveTo>
              <a:lnTo>
                <a:pt x="7715359" y="362477"/>
              </a:lnTo>
              <a:lnTo>
                <a:pt x="0" y="362477"/>
              </a:lnTo>
              <a:lnTo>
                <a:pt x="0" y="690754"/>
              </a:lnTo>
            </a:path>
          </a:pathLst>
        </a:custGeom>
        <a:noFill/>
        <a:ln w="6350" cap="flat" cmpd="sng" algn="ctr">
          <a:solidFill>
            <a:schemeClr val="accent2">
              <a:hueOff val="3536049"/>
              <a:satOff val="-13319"/>
              <a:lumOff val="1117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223051" y="2223838"/>
        <a:ext cx="387450" cy="7213"/>
      </dsp:txXfrm>
    </dsp:sp>
    <dsp:sp modelId="{5CC621A4-7EC0-484A-9EFA-D67B1A25CE4E}">
      <dsp:nvSpPr>
        <dsp:cNvPr id="0" name=""/>
        <dsp:cNvSpPr/>
      </dsp:nvSpPr>
      <dsp:spPr>
        <a:xfrm>
          <a:off x="8706294" y="2073"/>
          <a:ext cx="3136325" cy="1881795"/>
        </a:xfrm>
        <a:prstGeom prst="rect">
          <a:avLst/>
        </a:prstGeom>
        <a:gradFill rotWithShape="0">
          <a:gsLst>
            <a:gs pos="0">
              <a:schemeClr val="accent2">
                <a:hueOff val="2828839"/>
                <a:satOff val="-10655"/>
                <a:lumOff val="8941"/>
                <a:alphaOff val="0"/>
                <a:satMod val="103000"/>
                <a:lumMod val="102000"/>
                <a:tint val="94000"/>
              </a:schemeClr>
            </a:gs>
            <a:gs pos="50000">
              <a:schemeClr val="accent2">
                <a:hueOff val="2828839"/>
                <a:satOff val="-10655"/>
                <a:lumOff val="8941"/>
                <a:alphaOff val="0"/>
                <a:satMod val="110000"/>
                <a:lumMod val="100000"/>
                <a:shade val="100000"/>
              </a:schemeClr>
            </a:gs>
            <a:gs pos="100000">
              <a:schemeClr val="accent2">
                <a:hueOff val="2828839"/>
                <a:satOff val="-10655"/>
                <a:lumOff val="8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3683" tIns="161317" rIns="153683" bIns="161317" numCol="1" spcCol="1270" anchor="ctr" anchorCtr="0">
          <a:noAutofit/>
        </a:bodyPr>
        <a:lstStyle/>
        <a:p>
          <a:pPr marL="0" lvl="0" indent="0" algn="ctr" defTabSz="800100">
            <a:lnSpc>
              <a:spcPct val="90000"/>
            </a:lnSpc>
            <a:spcBef>
              <a:spcPct val="0"/>
            </a:spcBef>
            <a:spcAft>
              <a:spcPct val="35000"/>
            </a:spcAft>
            <a:buNone/>
          </a:pPr>
          <a:r>
            <a:rPr lang="en-GB" sz="1800" kern="1200" dirty="0"/>
            <a:t>Week three </a:t>
          </a:r>
          <a:r>
            <a:rPr lang="en-GB" sz="1800" kern="1200" dirty="0">
              <a:latin typeface="Grandview Display"/>
            </a:rPr>
            <a:t>(6/11/25</a:t>
          </a:r>
          <a:r>
            <a:rPr lang="en-GB" sz="1800" kern="1200" dirty="0"/>
            <a:t>)– morning lesson with group task (academic discussion). </a:t>
          </a:r>
          <a:endParaRPr lang="en-US" sz="1800" kern="1200" dirty="0"/>
        </a:p>
      </dsp:txBody>
      <dsp:txXfrm>
        <a:off x="8706294" y="2073"/>
        <a:ext cx="3136325" cy="1881795"/>
      </dsp:txXfrm>
    </dsp:sp>
    <dsp:sp modelId="{D9E153C2-9E5B-42CF-9E09-0EFB494B063A}">
      <dsp:nvSpPr>
        <dsp:cNvPr id="0" name=""/>
        <dsp:cNvSpPr/>
      </dsp:nvSpPr>
      <dsp:spPr>
        <a:xfrm>
          <a:off x="4125459" y="3500400"/>
          <a:ext cx="690754" cy="91440"/>
        </a:xfrm>
        <a:custGeom>
          <a:avLst/>
          <a:gdLst/>
          <a:ahLst/>
          <a:cxnLst/>
          <a:rect l="0" t="0" r="0" b="0"/>
          <a:pathLst>
            <a:path>
              <a:moveTo>
                <a:pt x="0" y="45720"/>
              </a:moveTo>
              <a:lnTo>
                <a:pt x="690754" y="45720"/>
              </a:lnTo>
            </a:path>
          </a:pathLst>
        </a:custGeom>
        <a:noFill/>
        <a:ln w="6350" cap="flat" cmpd="sng" algn="ctr">
          <a:solidFill>
            <a:schemeClr val="accent2">
              <a:hueOff val="5304073"/>
              <a:satOff val="-19979"/>
              <a:lumOff val="16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52803" y="3542513"/>
        <a:ext cx="36067" cy="7213"/>
      </dsp:txXfrm>
    </dsp:sp>
    <dsp:sp modelId="{9F5CB3FD-5504-446B-813A-C396FBC47FBA}">
      <dsp:nvSpPr>
        <dsp:cNvPr id="0" name=""/>
        <dsp:cNvSpPr/>
      </dsp:nvSpPr>
      <dsp:spPr>
        <a:xfrm>
          <a:off x="990934" y="2605222"/>
          <a:ext cx="3136325" cy="1881795"/>
        </a:xfrm>
        <a:prstGeom prst="rect">
          <a:avLst/>
        </a:prstGeom>
        <a:gradFill rotWithShape="0">
          <a:gsLst>
            <a:gs pos="0">
              <a:schemeClr val="accent2">
                <a:hueOff val="4243259"/>
                <a:satOff val="-15983"/>
                <a:lumOff val="13412"/>
                <a:alphaOff val="0"/>
                <a:satMod val="103000"/>
                <a:lumMod val="102000"/>
                <a:tint val="94000"/>
              </a:schemeClr>
            </a:gs>
            <a:gs pos="50000">
              <a:schemeClr val="accent2">
                <a:hueOff val="4243259"/>
                <a:satOff val="-15983"/>
                <a:lumOff val="13412"/>
                <a:alphaOff val="0"/>
                <a:satMod val="110000"/>
                <a:lumMod val="100000"/>
                <a:shade val="100000"/>
              </a:schemeClr>
            </a:gs>
            <a:gs pos="100000">
              <a:schemeClr val="accent2">
                <a:hueOff val="4243259"/>
                <a:satOff val="-15983"/>
                <a:lumOff val="1341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3683" tIns="161317" rIns="153683" bIns="161317" numCol="1" spcCol="1270" anchor="ctr" anchorCtr="0">
          <a:noAutofit/>
        </a:bodyPr>
        <a:lstStyle/>
        <a:p>
          <a:pPr marL="0" lvl="0" indent="0" algn="ctr" defTabSz="800100">
            <a:lnSpc>
              <a:spcPct val="90000"/>
            </a:lnSpc>
            <a:spcBef>
              <a:spcPct val="0"/>
            </a:spcBef>
            <a:spcAft>
              <a:spcPct val="35000"/>
            </a:spcAft>
            <a:buNone/>
          </a:pPr>
          <a:r>
            <a:rPr lang="en-GB" sz="1800" kern="1200" dirty="0"/>
            <a:t>Week four </a:t>
          </a:r>
          <a:r>
            <a:rPr lang="en-GB" sz="1800" kern="1200" dirty="0">
              <a:latin typeface="Grandview Display"/>
            </a:rPr>
            <a:t>(4/11/25</a:t>
          </a:r>
          <a:r>
            <a:rPr lang="en-GB" sz="1800" kern="1200" dirty="0"/>
            <a:t>)– self-directed learning. </a:t>
          </a:r>
          <a:endParaRPr lang="en-US" sz="1800" kern="1200" dirty="0"/>
        </a:p>
      </dsp:txBody>
      <dsp:txXfrm>
        <a:off x="990934" y="2605222"/>
        <a:ext cx="3136325" cy="1881795"/>
      </dsp:txXfrm>
    </dsp:sp>
    <dsp:sp modelId="{FDA309C4-BDD0-440C-B0AF-518BFABFE71E}">
      <dsp:nvSpPr>
        <dsp:cNvPr id="0" name=""/>
        <dsp:cNvSpPr/>
      </dsp:nvSpPr>
      <dsp:spPr>
        <a:xfrm>
          <a:off x="7983139" y="3500400"/>
          <a:ext cx="690754" cy="91440"/>
        </a:xfrm>
        <a:custGeom>
          <a:avLst/>
          <a:gdLst/>
          <a:ahLst/>
          <a:cxnLst/>
          <a:rect l="0" t="0" r="0" b="0"/>
          <a:pathLst>
            <a:path>
              <a:moveTo>
                <a:pt x="0" y="45720"/>
              </a:moveTo>
              <a:lnTo>
                <a:pt x="690754" y="45720"/>
              </a:lnTo>
            </a:path>
          </a:pathLst>
        </a:custGeom>
        <a:noFill/>
        <a:ln w="6350" cap="flat" cmpd="sng" algn="ctr">
          <a:solidFill>
            <a:schemeClr val="accent2">
              <a:hueOff val="7072097"/>
              <a:satOff val="-26638"/>
              <a:lumOff val="2235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310483" y="3542513"/>
        <a:ext cx="36067" cy="7213"/>
      </dsp:txXfrm>
    </dsp:sp>
    <dsp:sp modelId="{55568064-EC09-40AC-A5C6-5D27CAB0FBD6}">
      <dsp:nvSpPr>
        <dsp:cNvPr id="0" name=""/>
        <dsp:cNvSpPr/>
      </dsp:nvSpPr>
      <dsp:spPr>
        <a:xfrm>
          <a:off x="4848614" y="2605222"/>
          <a:ext cx="3136325" cy="1881795"/>
        </a:xfrm>
        <a:prstGeom prst="rect">
          <a:avLst/>
        </a:prstGeom>
        <a:gradFill rotWithShape="0">
          <a:gsLst>
            <a:gs pos="0">
              <a:schemeClr val="accent2">
                <a:hueOff val="5657678"/>
                <a:satOff val="-21310"/>
                <a:lumOff val="17882"/>
                <a:alphaOff val="0"/>
                <a:satMod val="103000"/>
                <a:lumMod val="102000"/>
                <a:tint val="94000"/>
              </a:schemeClr>
            </a:gs>
            <a:gs pos="50000">
              <a:schemeClr val="accent2">
                <a:hueOff val="5657678"/>
                <a:satOff val="-21310"/>
                <a:lumOff val="17882"/>
                <a:alphaOff val="0"/>
                <a:satMod val="110000"/>
                <a:lumMod val="100000"/>
                <a:shade val="100000"/>
              </a:schemeClr>
            </a:gs>
            <a:gs pos="100000">
              <a:schemeClr val="accent2">
                <a:hueOff val="5657678"/>
                <a:satOff val="-21310"/>
                <a:lumOff val="1788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3683" tIns="161317" rIns="153683" bIns="161317" numCol="1" spcCol="1270" anchor="ctr" anchorCtr="0">
          <a:noAutofit/>
        </a:bodyPr>
        <a:lstStyle/>
        <a:p>
          <a:pPr marL="0" lvl="0" indent="0" algn="ctr" defTabSz="800100">
            <a:lnSpc>
              <a:spcPct val="90000"/>
            </a:lnSpc>
            <a:spcBef>
              <a:spcPct val="0"/>
            </a:spcBef>
            <a:spcAft>
              <a:spcPct val="35000"/>
            </a:spcAft>
            <a:buNone/>
          </a:pPr>
          <a:r>
            <a:rPr lang="en-GB" sz="1800" kern="1200" dirty="0"/>
            <a:t>Week five </a:t>
          </a:r>
          <a:r>
            <a:rPr lang="en-GB" sz="1800" kern="1200" dirty="0">
              <a:latin typeface="Grandview Display"/>
            </a:rPr>
            <a:t>(20/11/25</a:t>
          </a:r>
          <a:r>
            <a:rPr lang="en-GB" sz="1800" kern="1200" dirty="0"/>
            <a:t>) – presentations only. </a:t>
          </a:r>
          <a:endParaRPr lang="en-US" sz="1800" kern="1200" dirty="0"/>
        </a:p>
      </dsp:txBody>
      <dsp:txXfrm>
        <a:off x="4848614" y="2605222"/>
        <a:ext cx="3136325" cy="1881795"/>
      </dsp:txXfrm>
    </dsp:sp>
    <dsp:sp modelId="{B43470EF-62B4-45AB-A17F-F13292802258}">
      <dsp:nvSpPr>
        <dsp:cNvPr id="0" name=""/>
        <dsp:cNvSpPr/>
      </dsp:nvSpPr>
      <dsp:spPr>
        <a:xfrm>
          <a:off x="8706294" y="2605222"/>
          <a:ext cx="3136325" cy="1881795"/>
        </a:xfrm>
        <a:prstGeom prst="rect">
          <a:avLst/>
        </a:prstGeom>
        <a:gradFill rotWithShape="0">
          <a:gsLst>
            <a:gs pos="0">
              <a:schemeClr val="accent2">
                <a:hueOff val="7072097"/>
                <a:satOff val="-26638"/>
                <a:lumOff val="22353"/>
                <a:alphaOff val="0"/>
                <a:satMod val="103000"/>
                <a:lumMod val="102000"/>
                <a:tint val="94000"/>
              </a:schemeClr>
            </a:gs>
            <a:gs pos="50000">
              <a:schemeClr val="accent2">
                <a:hueOff val="7072097"/>
                <a:satOff val="-26638"/>
                <a:lumOff val="22353"/>
                <a:alphaOff val="0"/>
                <a:satMod val="110000"/>
                <a:lumMod val="100000"/>
                <a:shade val="100000"/>
              </a:schemeClr>
            </a:gs>
            <a:gs pos="100000">
              <a:schemeClr val="accent2">
                <a:hueOff val="7072097"/>
                <a:satOff val="-26638"/>
                <a:lumOff val="2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3683" tIns="161317" rIns="153683" bIns="161317" numCol="1" spcCol="1270" anchor="ctr" anchorCtr="0">
          <a:noAutofit/>
        </a:bodyPr>
        <a:lstStyle/>
        <a:p>
          <a:pPr marL="0" lvl="0" indent="0" algn="ctr" defTabSz="800100">
            <a:lnSpc>
              <a:spcPct val="90000"/>
            </a:lnSpc>
            <a:spcBef>
              <a:spcPct val="0"/>
            </a:spcBef>
            <a:spcAft>
              <a:spcPct val="35000"/>
            </a:spcAft>
            <a:buNone/>
          </a:pPr>
          <a:r>
            <a:rPr lang="en-GB" sz="1800" kern="1200" dirty="0"/>
            <a:t>Week six (</a:t>
          </a:r>
          <a:r>
            <a:rPr lang="en-GB" sz="1800" kern="1200" dirty="0">
              <a:latin typeface="Grandview Display"/>
            </a:rPr>
            <a:t>27/11/25</a:t>
          </a:r>
          <a:r>
            <a:rPr lang="en-GB" sz="1800" kern="1200" dirty="0"/>
            <a:t>)– assignment submission. </a:t>
          </a:r>
          <a:endParaRPr lang="en-US" sz="1800" kern="1200" dirty="0"/>
        </a:p>
      </dsp:txBody>
      <dsp:txXfrm>
        <a:off x="8706294" y="2605222"/>
        <a:ext cx="3136325" cy="188179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82EE39-19CD-4AAA-A5E9-61E4F1CBA9A9}">
      <dsp:nvSpPr>
        <dsp:cNvPr id="0" name=""/>
        <dsp:cNvSpPr/>
      </dsp:nvSpPr>
      <dsp:spPr>
        <a:xfrm>
          <a:off x="186498" y="81349"/>
          <a:ext cx="1322579" cy="132257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0E8911-27B1-44D6-AD5F-BB5E51668030}">
      <dsp:nvSpPr>
        <dsp:cNvPr id="0" name=""/>
        <dsp:cNvSpPr/>
      </dsp:nvSpPr>
      <dsp:spPr>
        <a:xfrm>
          <a:off x="464240" y="359091"/>
          <a:ext cx="767096" cy="7670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CD30FC-0774-4B91-83B0-D34819DA507C}">
      <dsp:nvSpPr>
        <dsp:cNvPr id="0" name=""/>
        <dsp:cNvSpPr/>
      </dsp:nvSpPr>
      <dsp:spPr>
        <a:xfrm>
          <a:off x="1792488" y="81349"/>
          <a:ext cx="3117509" cy="1322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dirty="0"/>
            <a:t>Assignment one – 1500 word assignment -submission by week 6</a:t>
          </a:r>
          <a:endParaRPr lang="en-US" sz="2100" kern="1200" dirty="0"/>
        </a:p>
      </dsp:txBody>
      <dsp:txXfrm>
        <a:off x="1792488" y="81349"/>
        <a:ext cx="3117509" cy="1322579"/>
      </dsp:txXfrm>
    </dsp:sp>
    <dsp:sp modelId="{D1E751AB-C942-463A-8E64-FD34A3EE3FE6}">
      <dsp:nvSpPr>
        <dsp:cNvPr id="0" name=""/>
        <dsp:cNvSpPr/>
      </dsp:nvSpPr>
      <dsp:spPr>
        <a:xfrm>
          <a:off x="5453201" y="81349"/>
          <a:ext cx="1322579" cy="132257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5B2853-5BD7-449F-A4D6-086FAFC6A92E}">
      <dsp:nvSpPr>
        <dsp:cNvPr id="0" name=""/>
        <dsp:cNvSpPr/>
      </dsp:nvSpPr>
      <dsp:spPr>
        <a:xfrm>
          <a:off x="5730943" y="359091"/>
          <a:ext cx="767096" cy="7670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927B1B-93B7-46C6-8274-117D8D33BE72}">
      <dsp:nvSpPr>
        <dsp:cNvPr id="0" name=""/>
        <dsp:cNvSpPr/>
      </dsp:nvSpPr>
      <dsp:spPr>
        <a:xfrm>
          <a:off x="7059191" y="81349"/>
          <a:ext cx="3117509" cy="1322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Assignment two– clinical discussion – complete  in class week 2</a:t>
          </a:r>
          <a:endParaRPr lang="en-US" sz="2100" kern="1200"/>
        </a:p>
      </dsp:txBody>
      <dsp:txXfrm>
        <a:off x="7059191" y="81349"/>
        <a:ext cx="3117509" cy="1322579"/>
      </dsp:txXfrm>
    </dsp:sp>
    <dsp:sp modelId="{44759AAA-5497-464A-A8CC-2297B291E399}">
      <dsp:nvSpPr>
        <dsp:cNvPr id="0" name=""/>
        <dsp:cNvSpPr/>
      </dsp:nvSpPr>
      <dsp:spPr>
        <a:xfrm>
          <a:off x="186498" y="1979033"/>
          <a:ext cx="1322579" cy="132257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DC67E9-2DB9-4590-83E0-D651DF41166D}">
      <dsp:nvSpPr>
        <dsp:cNvPr id="0" name=""/>
        <dsp:cNvSpPr/>
      </dsp:nvSpPr>
      <dsp:spPr>
        <a:xfrm>
          <a:off x="464240" y="2256775"/>
          <a:ext cx="767096" cy="7670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2467DD-22E4-447F-B52A-702AA11F7CD1}">
      <dsp:nvSpPr>
        <dsp:cNvPr id="0" name=""/>
        <dsp:cNvSpPr/>
      </dsp:nvSpPr>
      <dsp:spPr>
        <a:xfrm>
          <a:off x="1792488" y="1979033"/>
          <a:ext cx="3117509" cy="1322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Assignment three–  clinical discussion - complete in class week 3</a:t>
          </a:r>
          <a:endParaRPr lang="en-US" sz="2100" kern="1200"/>
        </a:p>
      </dsp:txBody>
      <dsp:txXfrm>
        <a:off x="1792488" y="1979033"/>
        <a:ext cx="3117509" cy="1322579"/>
      </dsp:txXfrm>
    </dsp:sp>
    <dsp:sp modelId="{E1AE1BFA-C01D-47CE-A8B6-58B601CEF3FC}">
      <dsp:nvSpPr>
        <dsp:cNvPr id="0" name=""/>
        <dsp:cNvSpPr/>
      </dsp:nvSpPr>
      <dsp:spPr>
        <a:xfrm>
          <a:off x="5453201" y="1979033"/>
          <a:ext cx="1322579" cy="132257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7B4A2F-6B8B-4128-975E-F986992980D4}">
      <dsp:nvSpPr>
        <dsp:cNvPr id="0" name=""/>
        <dsp:cNvSpPr/>
      </dsp:nvSpPr>
      <dsp:spPr>
        <a:xfrm>
          <a:off x="5730943" y="2256775"/>
          <a:ext cx="767096" cy="7670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E30A78-3593-406B-B00B-95193100A5B8}">
      <dsp:nvSpPr>
        <dsp:cNvPr id="0" name=""/>
        <dsp:cNvSpPr/>
      </dsp:nvSpPr>
      <dsp:spPr>
        <a:xfrm>
          <a:off x="7059191" y="1979033"/>
          <a:ext cx="3117509" cy="1322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GB" sz="2100" kern="1200"/>
            <a:t>Assignment four – presentation- submission and present on week 5</a:t>
          </a:r>
          <a:endParaRPr lang="en-US" sz="2100" kern="1200"/>
        </a:p>
      </dsp:txBody>
      <dsp:txXfrm>
        <a:off x="7059191" y="1979033"/>
        <a:ext cx="3117509" cy="132257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8D5D83F1-BF6E-4A98-8153-BAC9ABDE7CE3}" type="datetimeFigureOut">
              <a:rPr lang="en-US" dirty="0"/>
              <a:t>10/23/2025</a:t>
            </a:fld>
            <a:endParaRPr lang="en-US" dirty="0"/>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340068676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BA576E92-E5C8-4FF8-B2BE-A516F6A1724E}" type="datetimeFigureOut">
              <a:rPr lang="en-US" dirty="0"/>
              <a:t>10/23/2025</a:t>
            </a:fld>
            <a:endParaRPr lang="en-US" dirty="0"/>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709764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6DDB232-C681-46A2-B21F-2BD21E9CA134}" type="datetimeFigureOut">
              <a:rPr lang="en-US" dirty="0"/>
              <a:t>10/23/2025</a:t>
            </a:fld>
            <a:endParaRPr lang="en-US" dirty="0"/>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3320812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30ABE26E-66F9-4E5F-9E07-CA7CDB200281}" type="datetimeFigureOut">
              <a:rPr lang="en-US" dirty="0"/>
              <a:t>10/23/2025</a:t>
            </a:fld>
            <a:endParaRPr lang="en-US" dirty="0"/>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953062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85A1A01C-F286-49E7-998E-3D5BB613F99A}" type="datetimeFigureOut">
              <a:rPr lang="en-US" dirty="0"/>
              <a:t>10/23/2025</a:t>
            </a:fld>
            <a:endParaRPr lang="en-US" dirty="0"/>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129425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7CC2C0A-F771-42D9-AAB0-90C3A2B0FEAD}" type="datetimeFigureOut">
              <a:rPr lang="en-US" dirty="0"/>
              <a:t>10/23/2025</a:t>
            </a:fld>
            <a:endParaRPr lang="en-US" dirty="0"/>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253749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2CA2A270-409D-4410-9649-B7481576446C}" type="datetimeFigureOut">
              <a:rPr lang="en-US" dirty="0"/>
              <a:t>10/23/2025</a:t>
            </a:fld>
            <a:endParaRPr lang="en-US" dirty="0"/>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774305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42200AA3-798A-4433-8927-6E115914B6EF}" type="datetimeFigureOut">
              <a:rPr lang="en-US" dirty="0"/>
              <a:t>10/23/2025</a:t>
            </a:fld>
            <a:endParaRPr lang="en-US" dirty="0"/>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171457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36322871-0F85-43DC-99D7-CA8E7437E2EC}" type="datetimeFigureOut">
              <a:rPr lang="en-US" dirty="0"/>
              <a:t>10/23/2025</a:t>
            </a:fld>
            <a:endParaRPr lang="en-US" dirty="0"/>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8124480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ED9BE5A2-57A1-4629-B29D-D386573AF9F3}" type="datetimeFigureOut">
              <a:rPr lang="en-US" dirty="0"/>
              <a:t>10/23/2025</a:t>
            </a:fld>
            <a:endParaRPr lang="en-US" dirty="0"/>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2954459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A3A72485-1B57-41B4-A998-97848CC136C2}" type="datetimeFigureOut">
              <a:rPr lang="en-US" dirty="0"/>
              <a:t>10/23/2025</a:t>
            </a:fld>
            <a:endParaRPr lang="en-US" dirty="0"/>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dirty="0"/>
              <a:t>‹#›</a:t>
            </a:fld>
            <a:endParaRPr lang="en-US" dirty="0"/>
          </a:p>
        </p:txBody>
      </p:sp>
    </p:spTree>
    <p:extLst>
      <p:ext uri="{BB962C8B-B14F-4D97-AF65-F5344CB8AC3E}">
        <p14:creationId xmlns:p14="http://schemas.microsoft.com/office/powerpoint/2010/main" val="1717015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E857DF4D-D974-434D-9D64-40B7405DF5F0}" type="datetimeFigureOut">
              <a:rPr lang="en-US" dirty="0"/>
              <a:t>10/23/2025</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dirty="0"/>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488901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pos="576">
          <p15:clr>
            <a:srgbClr val="F26B43"/>
          </p15:clr>
        </p15:guide>
        <p15:guide id="6" orient="horz"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youtube.com/watch?v=fnAu29AKCfA"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hyperlink" Target="https://www.mynextmove.org/profile/summary/31-2011.00" TargetMode="External"/><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www.mynextmove.org/profile/summary/29-1123.00" TargetMode="External"/><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nhsemployers.org/articles/assistant-practitioners#:~:text=The%20Skills%20for%20Health%20Core%20standards%20for,new%20roles%20and%20new%20ways%20of%20working."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hyperlink" Target="https://acwcerts.co.uk/web/wp-content/uploads/2019/11/Therapy_Assistant_Practit_Wales_FR04451_1.pdf" TargetMode="Externa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pixabay.com/en/person-centred-person-centred-support-3337893/"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hyperlink" Target="https://www.health.org.uk/video/person-centred-care-made-simple" TargetMode="Externa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hyperlink" Target="https://pixabay.com/fr/illustrations/burger-les-burgers-de-bob-calories-1114976/" TargetMode="External"/><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flickr.com/photos/145601081@N03/33827540618" TargetMode="External"/><Relationship Id="rId2" Type="http://schemas.openxmlformats.org/officeDocument/2006/relationships/image" Target="../media/image29.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82BD6-CA6A-92E5-5EB6-D4485FF24205}"/>
              </a:ext>
            </a:extLst>
          </p:cNvPr>
          <p:cNvSpPr>
            <a:spLocks noGrp="1"/>
          </p:cNvSpPr>
          <p:nvPr>
            <p:ph type="ctrTitle"/>
          </p:nvPr>
        </p:nvSpPr>
        <p:spPr>
          <a:xfrm>
            <a:off x="1524000" y="1293338"/>
            <a:ext cx="9144000" cy="3274592"/>
          </a:xfrm>
        </p:spPr>
        <p:txBody>
          <a:bodyPr anchor="ctr">
            <a:normAutofit/>
          </a:bodyPr>
          <a:lstStyle/>
          <a:p>
            <a:r>
              <a:rPr lang="en-GB" sz="7200" dirty="0"/>
              <a:t>Role of the Therapy Assistant Practitioner </a:t>
            </a:r>
          </a:p>
        </p:txBody>
      </p:sp>
      <p:sp>
        <p:nvSpPr>
          <p:cNvPr id="3" name="Subtitle 2">
            <a:extLst>
              <a:ext uri="{FF2B5EF4-FFF2-40B4-BE49-F238E27FC236}">
                <a16:creationId xmlns:a16="http://schemas.microsoft.com/office/drawing/2014/main" id="{58EFCE48-1357-5D99-C3A4-0563677047DE}"/>
              </a:ext>
            </a:extLst>
          </p:cNvPr>
          <p:cNvSpPr>
            <a:spLocks noGrp="1"/>
          </p:cNvSpPr>
          <p:nvPr>
            <p:ph type="subTitle" idx="1"/>
          </p:nvPr>
        </p:nvSpPr>
        <p:spPr>
          <a:xfrm>
            <a:off x="1524000" y="5514052"/>
            <a:ext cx="9144000" cy="651910"/>
          </a:xfrm>
        </p:spPr>
        <p:txBody>
          <a:bodyPr anchor="ctr">
            <a:normAutofit/>
          </a:bodyPr>
          <a:lstStyle/>
          <a:p>
            <a:r>
              <a:rPr lang="en-GB" dirty="0"/>
              <a:t>Module one / week three</a:t>
            </a:r>
          </a:p>
        </p:txBody>
      </p:sp>
    </p:spTree>
    <p:extLst>
      <p:ext uri="{BB962C8B-B14F-4D97-AF65-F5344CB8AC3E}">
        <p14:creationId xmlns:p14="http://schemas.microsoft.com/office/powerpoint/2010/main" val="32683338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76900-FB4A-9F9F-2241-9E8A1F0595B7}"/>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Target learning outcomes:</a:t>
            </a:r>
          </a:p>
        </p:txBody>
      </p:sp>
      <p:graphicFrame>
        <p:nvGraphicFramePr>
          <p:cNvPr id="13" name="Content Placeholder 2">
            <a:extLst>
              <a:ext uri="{FF2B5EF4-FFF2-40B4-BE49-F238E27FC236}">
                <a16:creationId xmlns:a16="http://schemas.microsoft.com/office/drawing/2014/main" id="{1AFC9B5B-85B4-811D-AC24-C268491565EF}"/>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584382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5368E8-4724-0F01-4141-DD3A02CC9A53}"/>
              </a:ext>
            </a:extLst>
          </p:cNvPr>
          <p:cNvSpPr>
            <a:spLocks noGrp="1"/>
          </p:cNvSpPr>
          <p:nvPr>
            <p:ph idx="1"/>
          </p:nvPr>
        </p:nvSpPr>
        <p:spPr>
          <a:xfrm>
            <a:off x="858467" y="614149"/>
            <a:ext cx="10550197" cy="3080620"/>
          </a:xfrm>
        </p:spPr>
        <p:txBody>
          <a:bodyPr anchor="ctr">
            <a:normAutofit/>
          </a:bodyPr>
          <a:lstStyle/>
          <a:p>
            <a:pPr marL="0" indent="0">
              <a:buNone/>
            </a:pPr>
            <a:r>
              <a:rPr lang="en-GB" sz="4400" b="1" dirty="0">
                <a:latin typeface="Aptos"/>
                <a:ea typeface="roboto"/>
                <a:cs typeface="roboto"/>
                <a:hlinkClick r:id="rId2"/>
              </a:rPr>
              <a:t>Who are the Allied Health Professionals?</a:t>
            </a:r>
            <a:r>
              <a:rPr lang="en-GB" sz="4400" b="1" dirty="0">
                <a:latin typeface="Aptos"/>
                <a:ea typeface="roboto"/>
                <a:cs typeface="roboto"/>
              </a:rPr>
              <a:t> </a:t>
            </a:r>
          </a:p>
        </p:txBody>
      </p:sp>
      <p:pic>
        <p:nvPicPr>
          <p:cNvPr id="5" name="Picture 4">
            <a:extLst>
              <a:ext uri="{FF2B5EF4-FFF2-40B4-BE49-F238E27FC236}">
                <a16:creationId xmlns:a16="http://schemas.microsoft.com/office/drawing/2014/main" id="{34B289F1-5D50-5456-00B1-20423D8E857D}"/>
              </a:ext>
            </a:extLst>
          </p:cNvPr>
          <p:cNvPicPr>
            <a:picLocks noChangeAspect="1"/>
          </p:cNvPicPr>
          <p:nvPr/>
        </p:nvPicPr>
        <p:blipFill>
          <a:blip r:embed="rId3"/>
          <a:stretch>
            <a:fillRect/>
          </a:stretch>
        </p:blipFill>
        <p:spPr>
          <a:xfrm>
            <a:off x="630936" y="3683020"/>
            <a:ext cx="10917936" cy="1856047"/>
          </a:xfrm>
          <a:prstGeom prst="rect">
            <a:avLst/>
          </a:prstGeom>
        </p:spPr>
      </p:pic>
    </p:spTree>
    <p:extLst>
      <p:ext uri="{BB962C8B-B14F-4D97-AF65-F5344CB8AC3E}">
        <p14:creationId xmlns:p14="http://schemas.microsoft.com/office/powerpoint/2010/main" val="1892549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B96D9-9DC2-12B9-AD68-F9BEF9866975}"/>
              </a:ext>
            </a:extLst>
          </p:cNvPr>
          <p:cNvSpPr>
            <a:spLocks noGrp="1"/>
          </p:cNvSpPr>
          <p:nvPr>
            <p:ph type="title"/>
          </p:nvPr>
        </p:nvSpPr>
        <p:spPr/>
        <p:txBody>
          <a:bodyPr>
            <a:normAutofit/>
          </a:bodyPr>
          <a:lstStyle/>
          <a:p>
            <a:r>
              <a:rPr lang="en-US" sz="3200" b="1" dirty="0">
                <a:solidFill>
                  <a:srgbClr val="1F1F1F"/>
                </a:solidFill>
                <a:latin typeface="Arial" panose="020B0604020202020204" pitchFamily="34" charset="0"/>
              </a:rPr>
              <a:t>Background of the therapy assistant practitioners</a:t>
            </a:r>
            <a:br>
              <a:rPr lang="en-US" b="1" i="0" dirty="0">
                <a:solidFill>
                  <a:srgbClr val="1F1F1F"/>
                </a:solidFill>
                <a:effectLst/>
                <a:latin typeface="Arial" panose="020B0604020202020204" pitchFamily="34" charset="0"/>
              </a:rPr>
            </a:br>
            <a:endParaRPr lang="en-GB" dirty="0"/>
          </a:p>
        </p:txBody>
      </p:sp>
      <p:graphicFrame>
        <p:nvGraphicFramePr>
          <p:cNvPr id="17" name="Content Placeholder 2">
            <a:extLst>
              <a:ext uri="{FF2B5EF4-FFF2-40B4-BE49-F238E27FC236}">
                <a16:creationId xmlns:a16="http://schemas.microsoft.com/office/drawing/2014/main" id="{017E72AF-58B3-A05C-745D-834684D3DEEA}"/>
              </a:ext>
            </a:extLst>
          </p:cNvPr>
          <p:cNvGraphicFramePr>
            <a:graphicFrameLocks noGrp="1"/>
          </p:cNvGraphicFramePr>
          <p:nvPr>
            <p:ph idx="1"/>
          </p:nvPr>
        </p:nvGraphicFramePr>
        <p:xfrm>
          <a:off x="914400" y="2559050"/>
          <a:ext cx="10363200" cy="3382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1361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carrying a tray of tea cups&#10;&#10;Description automatically generated">
            <a:extLst>
              <a:ext uri="{FF2B5EF4-FFF2-40B4-BE49-F238E27FC236}">
                <a16:creationId xmlns:a16="http://schemas.microsoft.com/office/drawing/2014/main" id="{9F68B5F3-B068-2B17-063F-0C7F5628CAAD}"/>
              </a:ext>
            </a:extLst>
          </p:cNvPr>
          <p:cNvPicPr>
            <a:picLocks noChangeAspect="1"/>
          </p:cNvPicPr>
          <p:nvPr/>
        </p:nvPicPr>
        <p:blipFill rotWithShape="1">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DA2657E7-0B33-423D-E769-BF83181B0FC7}"/>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t>What is a Therapy Assistant Practitioner role?</a:t>
            </a:r>
          </a:p>
        </p:txBody>
      </p:sp>
      <p:sp>
        <p:nvSpPr>
          <p:cNvPr id="7" name="TextBox 6">
            <a:extLst>
              <a:ext uri="{FF2B5EF4-FFF2-40B4-BE49-F238E27FC236}">
                <a16:creationId xmlns:a16="http://schemas.microsoft.com/office/drawing/2014/main" id="{8D974B2E-9983-799D-FA2E-768D8324A10B}"/>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mynextmove.org/profile/summary/31-2011.0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4011603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erson helping an old person with exercise bands&#10;&#10;Description automatically generated">
            <a:extLst>
              <a:ext uri="{FF2B5EF4-FFF2-40B4-BE49-F238E27FC236}">
                <a16:creationId xmlns:a16="http://schemas.microsoft.com/office/drawing/2014/main" id="{56427DE1-1EF2-D249-BED0-2702F3BEB544}"/>
              </a:ext>
            </a:extLst>
          </p:cNvPr>
          <p:cNvPicPr>
            <a:picLocks noChangeAspect="1"/>
          </p:cNvPicPr>
          <p:nvPr/>
        </p:nvPicPr>
        <p:blipFill rotWithShape="1">
          <a:blip r:embed="rId2">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CA7078B-4D6E-AA8F-15CD-42B47A1992D1}"/>
              </a:ext>
            </a:extLst>
          </p:cNvPr>
          <p:cNvSpPr>
            <a:spLocks noGrp="1"/>
          </p:cNvSpPr>
          <p:nvPr>
            <p:ph type="title"/>
          </p:nvPr>
        </p:nvSpPr>
        <p:spPr/>
        <p:txBody>
          <a:bodyPr>
            <a:normAutofit/>
          </a:bodyPr>
          <a:lstStyle/>
          <a:p>
            <a:r>
              <a:rPr lang="en-GB" dirty="0">
                <a:hlinkClick r:id="rId4">
                  <a:extLst>
                    <a:ext uri="{A12FA001-AC4F-418D-AE19-62706E023703}">
                      <ahyp:hlinkClr xmlns:ahyp="http://schemas.microsoft.com/office/drawing/2018/hyperlinkcolor" val="tx"/>
                    </a:ext>
                  </a:extLst>
                </a:hlinkClick>
              </a:rPr>
              <a:t>What is a TAP?</a:t>
            </a:r>
            <a:r>
              <a:rPr lang="en-GB" dirty="0">
                <a:solidFill>
                  <a:srgbClr val="FFFFFF"/>
                </a:solidFill>
              </a:rPr>
              <a:t> </a:t>
            </a:r>
          </a:p>
        </p:txBody>
      </p:sp>
      <p:sp>
        <p:nvSpPr>
          <p:cNvPr id="3" name="Content Placeholder 2">
            <a:extLst>
              <a:ext uri="{FF2B5EF4-FFF2-40B4-BE49-F238E27FC236}">
                <a16:creationId xmlns:a16="http://schemas.microsoft.com/office/drawing/2014/main" id="{CEA3B14C-6DB9-B02B-8A46-C44D152DE018}"/>
              </a:ext>
            </a:extLst>
          </p:cNvPr>
          <p:cNvSpPr>
            <a:spLocks noGrp="1"/>
          </p:cNvSpPr>
          <p:nvPr>
            <p:ph idx="1"/>
          </p:nvPr>
        </p:nvSpPr>
        <p:spPr>
          <a:xfrm>
            <a:off x="838200" y="3169919"/>
            <a:ext cx="10515600" cy="3007043"/>
          </a:xfrm>
        </p:spPr>
        <p:txBody>
          <a:bodyPr vert="horz" lIns="91440" tIns="45720" rIns="91440" bIns="45720" rtlCol="0" anchor="t">
            <a:normAutofit/>
          </a:bodyPr>
          <a:lstStyle/>
          <a:p>
            <a:pPr marL="0" indent="0">
              <a:buNone/>
            </a:pPr>
            <a:r>
              <a:rPr lang="en-US" dirty="0"/>
              <a:t> </a:t>
            </a:r>
            <a:r>
              <a:rPr lang="en-US" sz="2400" b="0" i="0" dirty="0">
                <a:effectLst/>
                <a:latin typeface="Aptos Display"/>
              </a:rPr>
              <a:t>The Skills for Health Core standards for assistant practitioners states that assistant practitioners: "have a </a:t>
            </a:r>
            <a:r>
              <a:rPr lang="en-US" sz="2400" b="0" i="0" dirty="0">
                <a:effectLst/>
                <a:highlight>
                  <a:srgbClr val="FFFF00"/>
                </a:highlight>
                <a:latin typeface="Aptos Display"/>
              </a:rPr>
              <a:t>required level of knowledge and skill beyond that of the traditional healthcare assistant or support worker.</a:t>
            </a:r>
            <a:r>
              <a:rPr lang="en-US" sz="2400" b="0" i="0" dirty="0">
                <a:effectLst/>
                <a:latin typeface="Aptos Display"/>
              </a:rPr>
              <a:t> The assistant practitioner would be able to deliver elements of health and social care and undertake clinical work in domains that have previously only been within the remit of registered professionals.”</a:t>
            </a:r>
            <a:endParaRPr lang="en-US" sz="2400" dirty="0">
              <a:latin typeface="Aptos Display"/>
            </a:endParaRPr>
          </a:p>
          <a:p>
            <a:pPr marL="0" indent="0">
              <a:buNone/>
            </a:pPr>
            <a:r>
              <a:rPr lang="en-US" sz="2400" dirty="0">
                <a:solidFill>
                  <a:srgbClr val="000000"/>
                </a:solidFill>
                <a:latin typeface="Aptos Display"/>
              </a:rPr>
              <a:t>NHS employees (2025)</a:t>
            </a:r>
            <a:endParaRPr lang="en-US" sz="2400" b="0" i="0" dirty="0">
              <a:solidFill>
                <a:srgbClr val="000000"/>
              </a:solidFill>
              <a:effectLst/>
              <a:latin typeface="Aptos Display"/>
            </a:endParaRPr>
          </a:p>
          <a:p>
            <a:pPr marL="0" indent="0">
              <a:buNone/>
            </a:pPr>
            <a:endParaRPr lang="en-US" sz="2400" dirty="0">
              <a:solidFill>
                <a:srgbClr val="000000"/>
              </a:solidFill>
              <a:latin typeface="Aptos Display"/>
            </a:endParaRPr>
          </a:p>
          <a:p>
            <a:pPr marL="0" indent="0">
              <a:buNone/>
            </a:pPr>
            <a:endParaRPr lang="en-US" b="0" i="0" dirty="0">
              <a:solidFill>
                <a:srgbClr val="FFFFFF"/>
              </a:solidFill>
              <a:effectLst/>
              <a:latin typeface="Arial" panose="020B0604020202020204" pitchFamily="34" charset="0"/>
            </a:endParaRPr>
          </a:p>
          <a:p>
            <a:pPr marL="0" indent="0">
              <a:buNone/>
            </a:pPr>
            <a:endParaRPr lang="en-US" dirty="0">
              <a:solidFill>
                <a:srgbClr val="FFFFFF"/>
              </a:solidFill>
              <a:latin typeface="Arial" panose="020B0604020202020204" pitchFamily="34" charset="0"/>
              <a:cs typeface="Arial" panose="020B0604020202020204" pitchFamily="34" charset="0"/>
            </a:endParaRPr>
          </a:p>
          <a:p>
            <a:pPr marL="0" indent="0">
              <a:buNone/>
            </a:pPr>
            <a:endParaRPr lang="en-US"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EDFEA97-2AE0-AEEF-2C31-80723B997E25}"/>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mynextmove.org/profile/summary/29-1123.0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560528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D3C64-B7B3-025C-F46C-D395A85FFF3D}"/>
              </a:ext>
            </a:extLst>
          </p:cNvPr>
          <p:cNvSpPr>
            <a:spLocks noGrp="1"/>
          </p:cNvSpPr>
          <p:nvPr>
            <p:ph type="title"/>
          </p:nvPr>
        </p:nvSpPr>
        <p:spPr>
          <a:xfrm>
            <a:off x="737047" y="282520"/>
            <a:ext cx="4620584" cy="3136053"/>
          </a:xfrm>
        </p:spPr>
        <p:txBody>
          <a:bodyPr vert="horz" lIns="91440" tIns="45720" rIns="91440" bIns="45720" rtlCol="0" anchor="b">
            <a:normAutofit/>
          </a:bodyPr>
          <a:lstStyle/>
          <a:p>
            <a:r>
              <a:rPr lang="en-US" kern="1200" dirty="0">
                <a:solidFill>
                  <a:schemeClr val="tx1"/>
                </a:solidFill>
                <a:latin typeface="+mj-lt"/>
                <a:ea typeface="+mj-ea"/>
                <a:cs typeface="+mj-cs"/>
              </a:rPr>
              <a:t>Task one:</a:t>
            </a:r>
            <a:br>
              <a:rPr lang="en-US" kern="1200" dirty="0">
                <a:solidFill>
                  <a:schemeClr val="tx1"/>
                </a:solidFill>
                <a:latin typeface="+mj-lt"/>
                <a:ea typeface="+mj-ea"/>
                <a:cs typeface="+mj-cs"/>
              </a:rPr>
            </a:br>
            <a:br>
              <a:rPr lang="en-US" kern="1200" dirty="0">
                <a:solidFill>
                  <a:schemeClr val="tx1"/>
                </a:solidFill>
                <a:latin typeface="+mj-lt"/>
                <a:ea typeface="+mj-ea"/>
                <a:cs typeface="+mj-cs"/>
              </a:rPr>
            </a:br>
            <a:r>
              <a:rPr lang="en-US" b="1" kern="1200" dirty="0">
                <a:solidFill>
                  <a:schemeClr val="tx1"/>
                </a:solidFill>
                <a:latin typeface="+mj-lt"/>
                <a:ea typeface="+mj-ea"/>
                <a:cs typeface="+mj-cs"/>
              </a:rPr>
              <a:t>Design </a:t>
            </a:r>
            <a:r>
              <a:rPr lang="en-US" b="1" dirty="0"/>
              <a:t>the perfect </a:t>
            </a:r>
            <a:r>
              <a:rPr lang="en-US" b="1" kern="1200" dirty="0">
                <a:solidFill>
                  <a:schemeClr val="tx1"/>
                </a:solidFill>
                <a:latin typeface="+mj-lt"/>
                <a:ea typeface="+mj-ea"/>
                <a:cs typeface="+mj-cs"/>
              </a:rPr>
              <a:t>Therapy Assistant Practitioner!</a:t>
            </a:r>
          </a:p>
        </p:txBody>
      </p:sp>
      <p:pic>
        <p:nvPicPr>
          <p:cNvPr id="7" name="Graphic 6" descr="User">
            <a:extLst>
              <a:ext uri="{FF2B5EF4-FFF2-40B4-BE49-F238E27FC236}">
                <a16:creationId xmlns:a16="http://schemas.microsoft.com/office/drawing/2014/main" id="{A61C14FE-1C35-E775-9BA8-93CD8DB6C08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6253" y="957860"/>
            <a:ext cx="4942280" cy="4942280"/>
          </a:xfrm>
          <a:prstGeom prst="rect">
            <a:avLst/>
          </a:prstGeom>
        </p:spPr>
      </p:pic>
      <p:sp>
        <p:nvSpPr>
          <p:cNvPr id="4" name="TextBox 3">
            <a:extLst>
              <a:ext uri="{FF2B5EF4-FFF2-40B4-BE49-F238E27FC236}">
                <a16:creationId xmlns:a16="http://schemas.microsoft.com/office/drawing/2014/main" id="{1AFEBEC0-8D20-3F6D-0157-2FC743EAFF8D}"/>
              </a:ext>
            </a:extLst>
          </p:cNvPr>
          <p:cNvSpPr txBox="1"/>
          <p:nvPr/>
        </p:nvSpPr>
        <p:spPr>
          <a:xfrm>
            <a:off x="508000" y="3637279"/>
            <a:ext cx="6858000" cy="2585323"/>
          </a:xfrm>
          <a:prstGeom prst="rect">
            <a:avLst/>
          </a:prstGeom>
          <a:noFill/>
        </p:spPr>
        <p:txBody>
          <a:bodyPr wrap="square" lIns="91440" tIns="45720" rIns="91440" bIns="45720" rtlCol="0" anchor="t">
            <a:spAutoFit/>
          </a:bodyPr>
          <a:lstStyle/>
          <a:p>
            <a:pPr algn="just">
              <a:lnSpc>
                <a:spcPct val="150000"/>
              </a:lnSpc>
            </a:pPr>
            <a:endParaRPr lang="en-GB" sz="2800" dirty="0"/>
          </a:p>
          <a:p>
            <a:pPr marL="285750" indent="-285750" algn="just">
              <a:lnSpc>
                <a:spcPct val="150000"/>
              </a:lnSpc>
              <a:buFont typeface="Arial" panose="020B0604020202020204" pitchFamily="34" charset="0"/>
              <a:buChar char="•"/>
            </a:pPr>
            <a:r>
              <a:rPr lang="en-GB" sz="2800" dirty="0"/>
              <a:t>What skills do they need?</a:t>
            </a:r>
          </a:p>
          <a:p>
            <a:pPr marL="285750" indent="-285750" algn="just">
              <a:lnSpc>
                <a:spcPct val="150000"/>
              </a:lnSpc>
              <a:buFont typeface="Arial" panose="020B0604020202020204" pitchFamily="34" charset="0"/>
              <a:buChar char="•"/>
            </a:pPr>
            <a:r>
              <a:rPr lang="en-GB" sz="2800" dirty="0"/>
              <a:t>What is their scope of practice? </a:t>
            </a:r>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106050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848CA-2446-F5CA-BCAA-E9E42BC2C161}"/>
              </a:ext>
            </a:extLst>
          </p:cNvPr>
          <p:cNvSpPr>
            <a:spLocks noGrp="1"/>
          </p:cNvSpPr>
          <p:nvPr>
            <p:ph type="title"/>
          </p:nvPr>
        </p:nvSpPr>
        <p:spPr>
          <a:xfrm>
            <a:off x="780716" y="315496"/>
            <a:ext cx="10363200" cy="1187570"/>
          </a:xfrm>
        </p:spPr>
        <p:txBody>
          <a:bodyPr/>
          <a:lstStyle/>
          <a:p>
            <a:r>
              <a:rPr lang="en-GB" dirty="0"/>
              <a:t>What are the skills of a TAP?</a:t>
            </a:r>
            <a:r>
              <a:rPr lang="en-GB" sz="1800" dirty="0"/>
              <a:t>( AC2.1)</a:t>
            </a:r>
          </a:p>
        </p:txBody>
      </p:sp>
      <p:graphicFrame>
        <p:nvGraphicFramePr>
          <p:cNvPr id="5" name="Content Placeholder 2">
            <a:extLst>
              <a:ext uri="{FF2B5EF4-FFF2-40B4-BE49-F238E27FC236}">
                <a16:creationId xmlns:a16="http://schemas.microsoft.com/office/drawing/2014/main" id="{10D174D8-D1FA-12BA-7F51-216C825FB374}"/>
              </a:ext>
            </a:extLst>
          </p:cNvPr>
          <p:cNvGraphicFramePr>
            <a:graphicFrameLocks noGrp="1"/>
          </p:cNvGraphicFramePr>
          <p:nvPr>
            <p:ph idx="1"/>
          </p:nvPr>
        </p:nvGraphicFramePr>
        <p:xfrm>
          <a:off x="914400" y="2559050"/>
          <a:ext cx="10363200" cy="3382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6450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7D616-319F-7E75-9F1B-6290BE8A3BAC}"/>
              </a:ext>
            </a:extLst>
          </p:cNvPr>
          <p:cNvSpPr>
            <a:spLocks noGrp="1"/>
          </p:cNvSpPr>
          <p:nvPr>
            <p:ph type="title"/>
          </p:nvPr>
        </p:nvSpPr>
        <p:spPr>
          <a:xfrm>
            <a:off x="753979" y="315496"/>
            <a:ext cx="10363200" cy="1187570"/>
          </a:xfrm>
        </p:spPr>
        <p:txBody>
          <a:bodyPr/>
          <a:lstStyle/>
          <a:p>
            <a:r>
              <a:rPr lang="en-GB" dirty="0">
                <a:hlinkClick r:id="rId2"/>
              </a:rPr>
              <a:t>What does the role of a TAP entail? </a:t>
            </a:r>
            <a:r>
              <a:rPr lang="en-GB" sz="1400" dirty="0"/>
              <a:t>(AC1.1)</a:t>
            </a:r>
          </a:p>
        </p:txBody>
      </p:sp>
      <p:graphicFrame>
        <p:nvGraphicFramePr>
          <p:cNvPr id="12" name="Content Placeholder 2">
            <a:extLst>
              <a:ext uri="{FF2B5EF4-FFF2-40B4-BE49-F238E27FC236}">
                <a16:creationId xmlns:a16="http://schemas.microsoft.com/office/drawing/2014/main" id="{F2284030-83EA-E3AB-1010-E921909C75E8}"/>
              </a:ext>
            </a:extLst>
          </p:cNvPr>
          <p:cNvGraphicFramePr>
            <a:graphicFrameLocks noGrp="1"/>
          </p:cNvGraphicFramePr>
          <p:nvPr>
            <p:ph idx="1"/>
          </p:nvPr>
        </p:nvGraphicFramePr>
        <p:xfrm>
          <a:off x="914400" y="2559050"/>
          <a:ext cx="10363200" cy="3382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2189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2E345-A3B5-C433-EE50-0F4599417013}"/>
              </a:ext>
            </a:extLst>
          </p:cNvPr>
          <p:cNvSpPr>
            <a:spLocks noGrp="1"/>
          </p:cNvSpPr>
          <p:nvPr>
            <p:ph type="title"/>
          </p:nvPr>
        </p:nvSpPr>
        <p:spPr>
          <a:xfrm>
            <a:off x="737047" y="-385901"/>
            <a:ext cx="4620584" cy="4567137"/>
          </a:xfrm>
        </p:spPr>
        <p:txBody>
          <a:bodyPr vert="horz" lIns="91440" tIns="45720" rIns="91440" bIns="45720" rtlCol="0" anchor="b">
            <a:normAutofit/>
          </a:bodyPr>
          <a:lstStyle/>
          <a:p>
            <a:r>
              <a:rPr lang="en-US" kern="1200" dirty="0">
                <a:solidFill>
                  <a:schemeClr val="tx1"/>
                </a:solidFill>
                <a:latin typeface="+mj-lt"/>
                <a:ea typeface="+mj-ea"/>
                <a:cs typeface="+mj-cs"/>
              </a:rPr>
              <a:t>Task two:</a:t>
            </a:r>
            <a:br>
              <a:rPr lang="en-US" kern="1200" dirty="0">
                <a:solidFill>
                  <a:schemeClr val="tx1"/>
                </a:solidFill>
                <a:latin typeface="+mj-lt"/>
                <a:ea typeface="+mj-ea"/>
                <a:cs typeface="+mj-cs"/>
              </a:rPr>
            </a:br>
            <a:br>
              <a:rPr lang="en-US" kern="1200" dirty="0">
                <a:solidFill>
                  <a:schemeClr val="tx1"/>
                </a:solidFill>
                <a:latin typeface="+mj-lt"/>
                <a:ea typeface="+mj-ea"/>
                <a:cs typeface="+mj-cs"/>
              </a:rPr>
            </a:br>
            <a:br>
              <a:rPr lang="en-US" kern="1200" dirty="0">
                <a:solidFill>
                  <a:schemeClr val="tx1"/>
                </a:solidFill>
                <a:latin typeface="+mj-lt"/>
                <a:ea typeface="+mj-ea"/>
                <a:cs typeface="+mj-cs"/>
              </a:rPr>
            </a:br>
            <a:r>
              <a:rPr lang="en-US" kern="1200" dirty="0">
                <a:solidFill>
                  <a:schemeClr val="tx1"/>
                </a:solidFill>
                <a:latin typeface="+mj-lt"/>
                <a:ea typeface="+mj-ea"/>
                <a:cs typeface="+mj-cs"/>
              </a:rPr>
              <a:t>How can TAP’s promote person centered care?</a:t>
            </a:r>
          </a:p>
        </p:txBody>
      </p:sp>
      <p:pic>
        <p:nvPicPr>
          <p:cNvPr id="5" name="Picture 4" descr="A person with various icons&#10;&#10;Description automatically generated with medium confidence">
            <a:extLst>
              <a:ext uri="{FF2B5EF4-FFF2-40B4-BE49-F238E27FC236}">
                <a16:creationId xmlns:a16="http://schemas.microsoft.com/office/drawing/2014/main" id="{D9F1DC9F-B2D9-47F8-C7A2-9AAB46B3124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06253" y="690895"/>
            <a:ext cx="4942280" cy="5476210"/>
          </a:xfrm>
          <a:prstGeom prst="rect">
            <a:avLst/>
          </a:prstGeom>
        </p:spPr>
      </p:pic>
    </p:spTree>
    <p:extLst>
      <p:ext uri="{BB962C8B-B14F-4D97-AF65-F5344CB8AC3E}">
        <p14:creationId xmlns:p14="http://schemas.microsoft.com/office/powerpoint/2010/main" val="41293052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6D418-AC3E-AD26-F28C-A2256576C994}"/>
              </a:ext>
            </a:extLst>
          </p:cNvPr>
          <p:cNvSpPr>
            <a:spLocks noGrp="1"/>
          </p:cNvSpPr>
          <p:nvPr>
            <p:ph type="title"/>
          </p:nvPr>
        </p:nvSpPr>
        <p:spPr>
          <a:xfrm>
            <a:off x="914400" y="342233"/>
            <a:ext cx="10363200" cy="1187570"/>
          </a:xfrm>
        </p:spPr>
        <p:txBody>
          <a:bodyPr/>
          <a:lstStyle/>
          <a:p>
            <a:r>
              <a:rPr lang="en-GB" dirty="0"/>
              <a:t>How TAP’s </a:t>
            </a:r>
            <a:r>
              <a:rPr lang="en-GB" dirty="0">
                <a:hlinkClick r:id="rId2"/>
              </a:rPr>
              <a:t>promote person centred care</a:t>
            </a:r>
            <a:r>
              <a:rPr lang="en-GB" dirty="0"/>
              <a:t>? </a:t>
            </a:r>
            <a:r>
              <a:rPr lang="en-GB" sz="1600" dirty="0"/>
              <a:t>(AC3.1)</a:t>
            </a:r>
            <a:endParaRPr lang="en-GB" dirty="0"/>
          </a:p>
        </p:txBody>
      </p:sp>
      <p:graphicFrame>
        <p:nvGraphicFramePr>
          <p:cNvPr id="5" name="Content Placeholder 2">
            <a:extLst>
              <a:ext uri="{FF2B5EF4-FFF2-40B4-BE49-F238E27FC236}">
                <a16:creationId xmlns:a16="http://schemas.microsoft.com/office/drawing/2014/main" id="{4DC9B110-9BA5-7A91-0986-1AD1BEB4E9CF}"/>
              </a:ext>
            </a:extLst>
          </p:cNvPr>
          <p:cNvGraphicFramePr>
            <a:graphicFrameLocks noGrp="1"/>
          </p:cNvGraphicFramePr>
          <p:nvPr>
            <p:ph idx="1"/>
          </p:nvPr>
        </p:nvGraphicFramePr>
        <p:xfrm>
          <a:off x="914400" y="2559050"/>
          <a:ext cx="10363200" cy="3382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8963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C1B15-F735-BE58-EC67-8AA4CDD66D8B}"/>
              </a:ext>
            </a:extLst>
          </p:cNvPr>
          <p:cNvSpPr>
            <a:spLocks noGrp="1"/>
          </p:cNvSpPr>
          <p:nvPr>
            <p:ph type="title"/>
          </p:nvPr>
        </p:nvSpPr>
        <p:spPr>
          <a:xfrm>
            <a:off x="780716" y="315496"/>
            <a:ext cx="10363200" cy="1187570"/>
          </a:xfrm>
        </p:spPr>
        <p:txBody>
          <a:bodyPr/>
          <a:lstStyle/>
          <a:p>
            <a:r>
              <a:rPr lang="en-GB" dirty="0"/>
              <a:t>Recap from this morning:</a:t>
            </a:r>
          </a:p>
        </p:txBody>
      </p:sp>
      <p:sp>
        <p:nvSpPr>
          <p:cNvPr id="3" name="Content Placeholder 2">
            <a:extLst>
              <a:ext uri="{FF2B5EF4-FFF2-40B4-BE49-F238E27FC236}">
                <a16:creationId xmlns:a16="http://schemas.microsoft.com/office/drawing/2014/main" id="{42F5A906-F117-62F2-33F7-B0B24F81F4E5}"/>
              </a:ext>
            </a:extLst>
          </p:cNvPr>
          <p:cNvSpPr>
            <a:spLocks noGrp="1"/>
          </p:cNvSpPr>
          <p:nvPr>
            <p:ph idx="1"/>
          </p:nvPr>
        </p:nvSpPr>
        <p:spPr/>
        <p:txBody>
          <a:bodyPr/>
          <a:lstStyle/>
          <a:p>
            <a:pPr>
              <a:buFont typeface="Wingdings" panose="05000000000000000000" pitchFamily="2" charset="2"/>
              <a:buChar char="ü"/>
            </a:pPr>
            <a:r>
              <a:rPr lang="en-GB" dirty="0"/>
              <a:t>Brief history of the therapy assistant practitioner. </a:t>
            </a:r>
          </a:p>
          <a:p>
            <a:pPr>
              <a:buFont typeface="Wingdings" panose="05000000000000000000" pitchFamily="2" charset="2"/>
              <a:buChar char="ü"/>
            </a:pPr>
            <a:r>
              <a:rPr lang="en-GB" dirty="0"/>
              <a:t>What are the skills and remit of a therapy assistant practitioner. </a:t>
            </a:r>
          </a:p>
          <a:p>
            <a:pPr>
              <a:buFont typeface="Wingdings" panose="05000000000000000000" pitchFamily="2" charset="2"/>
              <a:buChar char="ü"/>
            </a:pPr>
            <a:r>
              <a:rPr lang="en-GB" dirty="0"/>
              <a:t>Governance and guidance to support therapy assistant practitioners. </a:t>
            </a:r>
          </a:p>
          <a:p>
            <a:pPr>
              <a:buFont typeface="Wingdings" panose="05000000000000000000" pitchFamily="2" charset="2"/>
              <a:buChar char="ü"/>
            </a:pPr>
            <a:r>
              <a:rPr lang="en-GB" dirty="0"/>
              <a:t>The role of therapy assistant practitioners have to promote patient centred care. </a:t>
            </a:r>
          </a:p>
        </p:txBody>
      </p:sp>
    </p:spTree>
    <p:extLst>
      <p:ext uri="{BB962C8B-B14F-4D97-AF65-F5344CB8AC3E}">
        <p14:creationId xmlns:p14="http://schemas.microsoft.com/office/powerpoint/2010/main" val="27210481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DEABD75-D14E-6229-53CE-633BC6A257F4}"/>
              </a:ext>
            </a:extLst>
          </p:cNvPr>
          <p:cNvPicPr>
            <a:picLocks noChangeAspect="1"/>
          </p:cNvPicPr>
          <p:nvPr/>
        </p:nvPicPr>
        <p:blipFill rotWithShape="1">
          <a:blip r:embed="rId2">
            <a:alphaModFix amt="35000"/>
          </a:blip>
          <a:srcRect t="9804" b="5927"/>
          <a:stretch/>
        </p:blipFill>
        <p:spPr>
          <a:xfrm>
            <a:off x="20" y="10"/>
            <a:ext cx="12191980" cy="6857990"/>
          </a:xfrm>
          <a:prstGeom prst="rect">
            <a:avLst/>
          </a:prstGeom>
        </p:spPr>
      </p:pic>
      <p:sp>
        <p:nvSpPr>
          <p:cNvPr id="2" name="Title 1">
            <a:extLst>
              <a:ext uri="{FF2B5EF4-FFF2-40B4-BE49-F238E27FC236}">
                <a16:creationId xmlns:a16="http://schemas.microsoft.com/office/drawing/2014/main" id="{5547741B-0F70-D3CB-F86F-84927CD9A680}"/>
              </a:ext>
            </a:extLst>
          </p:cNvPr>
          <p:cNvSpPr>
            <a:spLocks noGrp="1"/>
          </p:cNvSpPr>
          <p:nvPr>
            <p:ph type="title"/>
          </p:nvPr>
        </p:nvSpPr>
        <p:spPr>
          <a:xfrm>
            <a:off x="914400" y="326924"/>
            <a:ext cx="10363200" cy="1187570"/>
          </a:xfrm>
        </p:spPr>
        <p:txBody>
          <a:bodyPr>
            <a:normAutofit/>
          </a:bodyPr>
          <a:lstStyle/>
          <a:p>
            <a:r>
              <a:rPr lang="en-GB" dirty="0"/>
              <a:t>Module plan:</a:t>
            </a:r>
          </a:p>
        </p:txBody>
      </p:sp>
      <p:graphicFrame>
        <p:nvGraphicFramePr>
          <p:cNvPr id="5" name="Content Placeholder 2">
            <a:extLst>
              <a:ext uri="{FF2B5EF4-FFF2-40B4-BE49-F238E27FC236}">
                <a16:creationId xmlns:a16="http://schemas.microsoft.com/office/drawing/2014/main" id="{FF2C4654-8CEA-9416-07BF-789E931703BE}"/>
              </a:ext>
            </a:extLst>
          </p:cNvPr>
          <p:cNvGraphicFramePr>
            <a:graphicFrameLocks noGrp="1"/>
          </p:cNvGraphicFramePr>
          <p:nvPr>
            <p:ph idx="1"/>
            <p:extLst>
              <p:ext uri="{D42A27DB-BD31-4B8C-83A1-F6EECF244321}">
                <p14:modId xmlns:p14="http://schemas.microsoft.com/office/powerpoint/2010/main" val="746292664"/>
              </p:ext>
            </p:extLst>
          </p:nvPr>
        </p:nvGraphicFramePr>
        <p:xfrm>
          <a:off x="-412954" y="1711018"/>
          <a:ext cx="12833554" cy="44890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29165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E5BAF-D7F0-4EB7-78D3-F1AE2EA8ADC5}"/>
              </a:ext>
            </a:extLst>
          </p:cNvPr>
          <p:cNvSpPr>
            <a:spLocks noGrp="1"/>
          </p:cNvSpPr>
          <p:nvPr>
            <p:ph type="title"/>
          </p:nvPr>
        </p:nvSpPr>
        <p:spPr>
          <a:xfrm>
            <a:off x="914400" y="290053"/>
            <a:ext cx="10363200" cy="1187570"/>
          </a:xfrm>
        </p:spPr>
        <p:txBody>
          <a:bodyPr/>
          <a:lstStyle/>
          <a:p>
            <a:r>
              <a:rPr lang="en-GB" dirty="0"/>
              <a:t>Assignment brief for this module: </a:t>
            </a:r>
          </a:p>
        </p:txBody>
      </p:sp>
      <p:graphicFrame>
        <p:nvGraphicFramePr>
          <p:cNvPr id="7" name="Content Placeholder 2">
            <a:extLst>
              <a:ext uri="{FF2B5EF4-FFF2-40B4-BE49-F238E27FC236}">
                <a16:creationId xmlns:a16="http://schemas.microsoft.com/office/drawing/2014/main" id="{CCCCDD8B-876D-3B8A-8FB8-40C293DEEB64}"/>
              </a:ext>
            </a:extLst>
          </p:cNvPr>
          <p:cNvGraphicFramePr>
            <a:graphicFrameLocks noGrp="1"/>
          </p:cNvGraphicFramePr>
          <p:nvPr>
            <p:ph idx="1"/>
          </p:nvPr>
        </p:nvGraphicFramePr>
        <p:xfrm>
          <a:off x="914400" y="2559050"/>
          <a:ext cx="10363200" cy="3382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8722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BD8F2-007A-060A-CEDA-9AA333C150EA}"/>
              </a:ext>
            </a:extLst>
          </p:cNvPr>
          <p:cNvSpPr>
            <a:spLocks noGrp="1"/>
          </p:cNvSpPr>
          <p:nvPr>
            <p:ph type="title"/>
          </p:nvPr>
        </p:nvSpPr>
        <p:spPr>
          <a:xfrm>
            <a:off x="640080" y="5821"/>
            <a:ext cx="4368602" cy="2620518"/>
          </a:xfrm>
        </p:spPr>
        <p:txBody>
          <a:bodyPr anchor="b">
            <a:normAutofit/>
          </a:bodyPr>
          <a:lstStyle/>
          <a:p>
            <a:r>
              <a:rPr lang="en-GB" sz="3600" dirty="0"/>
              <a:t>Assignment title: </a:t>
            </a:r>
            <a:br>
              <a:rPr lang="en-GB" sz="3600" dirty="0"/>
            </a:br>
            <a:br>
              <a:rPr lang="en-GB" sz="1800" dirty="0"/>
            </a:br>
            <a:r>
              <a:rPr lang="en-GB" sz="1800" b="1" dirty="0">
                <a:latin typeface="Arial"/>
                <a:cs typeface="Arial"/>
              </a:rPr>
              <a:t>An explanation to how a</a:t>
            </a:r>
            <a:r>
              <a:rPr lang="en-GB" sz="1800" b="1" dirty="0">
                <a:effectLst/>
                <a:latin typeface="Arial"/>
                <a:ea typeface="Times New Roman" panose="02020603050405020304" pitchFamily="18" charset="0"/>
                <a:cs typeface="Arial"/>
              </a:rPr>
              <a:t> therapy assistant practitioner can promote person centred care within their own workplace.</a:t>
            </a:r>
            <a:br>
              <a:rPr lang="en-GB" sz="1800" dirty="0">
                <a:effectLst/>
                <a:latin typeface="Times New Roman" panose="02020603050405020304" pitchFamily="18" charset="0"/>
                <a:ea typeface="Times New Roman" panose="02020603050405020304" pitchFamily="18" charset="0"/>
              </a:rPr>
            </a:br>
            <a:r>
              <a:rPr lang="en-GB" sz="1800" dirty="0"/>
              <a:t> </a:t>
            </a:r>
          </a:p>
        </p:txBody>
      </p:sp>
      <p:sp>
        <p:nvSpPr>
          <p:cNvPr id="3" name="Content Placeholder 2">
            <a:extLst>
              <a:ext uri="{FF2B5EF4-FFF2-40B4-BE49-F238E27FC236}">
                <a16:creationId xmlns:a16="http://schemas.microsoft.com/office/drawing/2014/main" id="{3C484D06-810D-82A4-5DD1-5F2E0DEE19DF}"/>
              </a:ext>
            </a:extLst>
          </p:cNvPr>
          <p:cNvSpPr>
            <a:spLocks noGrp="1"/>
          </p:cNvSpPr>
          <p:nvPr>
            <p:ph idx="1"/>
          </p:nvPr>
        </p:nvSpPr>
        <p:spPr>
          <a:xfrm>
            <a:off x="640080" y="2872899"/>
            <a:ext cx="4243589" cy="3320668"/>
          </a:xfrm>
        </p:spPr>
        <p:txBody>
          <a:bodyPr>
            <a:normAutofit/>
          </a:bodyPr>
          <a:lstStyle/>
          <a:p>
            <a:r>
              <a:rPr lang="en-GB" sz="2200" dirty="0"/>
              <a:t>1500 words – think about your burger (buns, meat and salad)! How will you break down the word count? </a:t>
            </a:r>
          </a:p>
          <a:p>
            <a:pPr marL="0" indent="0">
              <a:buNone/>
            </a:pPr>
            <a:r>
              <a:rPr lang="en-GB" sz="2200" dirty="0"/>
              <a:t>Example: Intro (150 words), 4 main paragraphs (330 words each </a:t>
            </a:r>
            <a:r>
              <a:rPr lang="en-GB" sz="2200" dirty="0" err="1"/>
              <a:t>approx</a:t>
            </a:r>
            <a:r>
              <a:rPr lang="en-GB" sz="2200" dirty="0"/>
              <a:t>), conclusion (150 words). </a:t>
            </a:r>
          </a:p>
          <a:p>
            <a:r>
              <a:rPr lang="en-GB" sz="2200" dirty="0"/>
              <a:t>(1650 total)</a:t>
            </a:r>
          </a:p>
        </p:txBody>
      </p:sp>
      <p:pic>
        <p:nvPicPr>
          <p:cNvPr id="5" name="Picture 4" descr="A drawing of a cheeseburger&#10;&#10;Description automatically generated">
            <a:extLst>
              <a:ext uri="{FF2B5EF4-FFF2-40B4-BE49-F238E27FC236}">
                <a16:creationId xmlns:a16="http://schemas.microsoft.com/office/drawing/2014/main" id="{05154C37-9484-AD20-51EC-A427C0DB2A8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477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053669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D2E93-6B63-BB58-2270-72BDD12D49A9}"/>
              </a:ext>
            </a:extLst>
          </p:cNvPr>
          <p:cNvSpPr>
            <a:spLocks noGrp="1"/>
          </p:cNvSpPr>
          <p:nvPr>
            <p:ph type="title"/>
          </p:nvPr>
        </p:nvSpPr>
        <p:spPr>
          <a:xfrm>
            <a:off x="769371" y="152220"/>
            <a:ext cx="10044023" cy="877729"/>
          </a:xfrm>
        </p:spPr>
        <p:txBody>
          <a:bodyPr anchor="ctr">
            <a:normAutofit fontScale="90000"/>
          </a:bodyPr>
          <a:lstStyle/>
          <a:p>
            <a:r>
              <a:rPr lang="en-GB" sz="2800" b="1" dirty="0"/>
              <a:t>Assignment to include the following:</a:t>
            </a:r>
            <a:br>
              <a:rPr lang="en-GB" sz="2800" dirty="0">
                <a:solidFill>
                  <a:srgbClr val="FFFFFF"/>
                </a:solidFill>
              </a:rPr>
            </a:br>
            <a:r>
              <a:rPr lang="en-GB" sz="2800" dirty="0"/>
              <a:t> (a.k.a. the meat and salad checklist)</a:t>
            </a:r>
          </a:p>
        </p:txBody>
      </p:sp>
      <p:sp>
        <p:nvSpPr>
          <p:cNvPr id="3" name="Content Placeholder 2">
            <a:extLst>
              <a:ext uri="{FF2B5EF4-FFF2-40B4-BE49-F238E27FC236}">
                <a16:creationId xmlns:a16="http://schemas.microsoft.com/office/drawing/2014/main" id="{70F823CE-59B0-87C5-D12D-1DE3474E621E}"/>
              </a:ext>
            </a:extLst>
          </p:cNvPr>
          <p:cNvSpPr>
            <a:spLocks noGrp="1"/>
          </p:cNvSpPr>
          <p:nvPr>
            <p:ph idx="1"/>
          </p:nvPr>
        </p:nvSpPr>
        <p:spPr>
          <a:xfrm>
            <a:off x="1197588" y="1239967"/>
            <a:ext cx="10199708" cy="5065417"/>
          </a:xfrm>
        </p:spPr>
        <p:txBody>
          <a:bodyPr vert="horz" lIns="91440" tIns="45720" rIns="91440" bIns="45720" rtlCol="0" anchor="t">
            <a:noAutofit/>
          </a:bodyPr>
          <a:lstStyle/>
          <a:p>
            <a:pPr defTabSz="768096">
              <a:buFont typeface="Arial" panose="02070309020205020404" pitchFamily="49" charset="0"/>
              <a:buChar char="•"/>
            </a:pPr>
            <a:r>
              <a:rPr lang="en-GB" sz="2800" dirty="0">
                <a:latin typeface="Calibri"/>
                <a:ea typeface="Calibri"/>
                <a:cs typeface="Calibri"/>
              </a:rPr>
              <a:t>Breadth and scope of practice including independent practice.</a:t>
            </a:r>
          </a:p>
          <a:p>
            <a:pPr defTabSz="768096">
              <a:buFont typeface="Arial" panose="02070309020205020404" pitchFamily="49" charset="0"/>
              <a:buChar char="•"/>
            </a:pPr>
            <a:r>
              <a:rPr lang="en-GB" sz="2800" dirty="0">
                <a:latin typeface="Calibri"/>
                <a:ea typeface="Calibri"/>
                <a:cs typeface="Calibri"/>
              </a:rPr>
              <a:t>Limits of practice.</a:t>
            </a:r>
          </a:p>
          <a:p>
            <a:pPr defTabSz="768096">
              <a:buFont typeface="Arial" panose="02070309020205020404" pitchFamily="49" charset="0"/>
              <a:buChar char="•"/>
            </a:pPr>
            <a:r>
              <a:rPr lang="en-GB" sz="2800" dirty="0">
                <a:latin typeface="Calibri"/>
                <a:ea typeface="Calibri"/>
                <a:cs typeface="Calibri"/>
              </a:rPr>
              <a:t>Adherence to professional standards.</a:t>
            </a:r>
          </a:p>
          <a:p>
            <a:pPr defTabSz="768096">
              <a:buFont typeface="Arial" panose="02070309020205020404" pitchFamily="49" charset="0"/>
              <a:buChar char="•"/>
            </a:pPr>
            <a:r>
              <a:rPr lang="en-GB" sz="2800" dirty="0">
                <a:latin typeface="Calibri"/>
                <a:ea typeface="Calibri"/>
                <a:cs typeface="Calibri"/>
              </a:rPr>
              <a:t>Delegated duties.</a:t>
            </a:r>
          </a:p>
          <a:p>
            <a:pPr defTabSz="768096">
              <a:buFont typeface="Arial" panose="02070309020205020404" pitchFamily="49" charset="0"/>
              <a:buChar char="•"/>
            </a:pPr>
            <a:r>
              <a:rPr lang="en-GB" sz="2800" dirty="0">
                <a:latin typeface="Calibri"/>
                <a:ea typeface="Calibri"/>
                <a:cs typeface="Calibri"/>
              </a:rPr>
              <a:t>Systems of accountability.</a:t>
            </a:r>
          </a:p>
          <a:p>
            <a:pPr defTabSz="768096">
              <a:buFont typeface="Arial" panose="02070309020205020404" pitchFamily="49" charset="0"/>
              <a:buChar char="•"/>
            </a:pPr>
            <a:r>
              <a:rPr lang="en-GB" sz="2800" dirty="0">
                <a:latin typeface="Calibri"/>
                <a:ea typeface="Calibri"/>
                <a:cs typeface="Calibri"/>
              </a:rPr>
              <a:t>Policy and practice guidance.</a:t>
            </a:r>
          </a:p>
          <a:p>
            <a:pPr defTabSz="768096">
              <a:buFont typeface="Arial" panose="02070309020205020404" pitchFamily="49" charset="0"/>
              <a:buChar char="•"/>
            </a:pPr>
            <a:r>
              <a:rPr lang="en-GB" sz="2800" dirty="0">
                <a:latin typeface="Calibri"/>
                <a:ea typeface="Calibri"/>
                <a:cs typeface="Calibri"/>
              </a:rPr>
              <a:t>The wider role of professionals to address health and social care needs.</a:t>
            </a:r>
          </a:p>
          <a:p>
            <a:pPr marL="287655" indent="-287655" defTabSz="768096">
              <a:spcBef>
                <a:spcPts val="840"/>
              </a:spcBef>
              <a:buFont typeface="Courier New" panose="02070309020205020404" pitchFamily="49" charset="0"/>
              <a:buChar char="o"/>
            </a:pPr>
            <a:endParaRPr lang="en-GB" sz="1500" kern="1200" dirty="0">
              <a:latin typeface="Calibri"/>
              <a:ea typeface="Calibri"/>
              <a:cs typeface="Calibri"/>
            </a:endParaRPr>
          </a:p>
          <a:p>
            <a:endParaRPr lang="en-GB" dirty="0"/>
          </a:p>
        </p:txBody>
      </p:sp>
    </p:spTree>
    <p:extLst>
      <p:ext uri="{BB962C8B-B14F-4D97-AF65-F5344CB8AC3E}">
        <p14:creationId xmlns:p14="http://schemas.microsoft.com/office/powerpoint/2010/main" val="16246120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173E6-3270-F143-5020-1007758C4F8E}"/>
              </a:ext>
            </a:extLst>
          </p:cNvPr>
          <p:cNvSpPr>
            <a:spLocks noGrp="1"/>
          </p:cNvSpPr>
          <p:nvPr>
            <p:ph type="title"/>
          </p:nvPr>
        </p:nvSpPr>
        <p:spPr>
          <a:xfrm>
            <a:off x="1075767" y="1188637"/>
            <a:ext cx="2988234" cy="4480726"/>
          </a:xfrm>
        </p:spPr>
        <p:txBody>
          <a:bodyPr>
            <a:normAutofit/>
          </a:bodyPr>
          <a:lstStyle/>
          <a:p>
            <a:pPr algn="r"/>
            <a:r>
              <a:rPr lang="en-GB" sz="3600" b="1" dirty="0">
                <a:latin typeface="Arial" panose="020B0604020202020204" pitchFamily="34" charset="0"/>
                <a:ea typeface="Times New Roman" panose="02020603050405020304" pitchFamily="18" charset="0"/>
              </a:rPr>
              <a:t>Assignment (essay):</a:t>
            </a:r>
            <a:br>
              <a:rPr lang="en-GB" sz="3600" dirty="0">
                <a:latin typeface="Times New Roman" panose="02020603050405020304" pitchFamily="18" charset="0"/>
                <a:ea typeface="Times New Roman" panose="02020603050405020304" pitchFamily="18" charset="0"/>
              </a:rPr>
            </a:br>
            <a:endParaRPr lang="en-GB" sz="3600" dirty="0"/>
          </a:p>
        </p:txBody>
      </p:sp>
      <p:sp>
        <p:nvSpPr>
          <p:cNvPr id="3" name="Content Placeholder 2">
            <a:extLst>
              <a:ext uri="{FF2B5EF4-FFF2-40B4-BE49-F238E27FC236}">
                <a16:creationId xmlns:a16="http://schemas.microsoft.com/office/drawing/2014/main" id="{B419CAC4-A1D4-86D1-79BD-E94482FB9B0F}"/>
              </a:ext>
            </a:extLst>
          </p:cNvPr>
          <p:cNvSpPr>
            <a:spLocks noGrp="1"/>
          </p:cNvSpPr>
          <p:nvPr>
            <p:ph idx="1"/>
          </p:nvPr>
        </p:nvSpPr>
        <p:spPr>
          <a:xfrm>
            <a:off x="4284325" y="1194128"/>
            <a:ext cx="7357556" cy="4813872"/>
          </a:xfrm>
        </p:spPr>
        <p:txBody>
          <a:bodyPr anchor="ctr">
            <a:normAutofit/>
          </a:bodyPr>
          <a:lstStyle/>
          <a:p>
            <a:pPr indent="0">
              <a:buNone/>
            </a:pPr>
            <a:endParaRPr lang="en-GB" sz="2000" b="1" dirty="0">
              <a:effectLst/>
              <a:latin typeface="Arial" panose="020B0604020202020204" pitchFamily="34" charset="0"/>
              <a:ea typeface="Times New Roman" panose="02020603050405020304" pitchFamily="18" charset="0"/>
            </a:endParaRPr>
          </a:p>
          <a:p>
            <a:pPr indent="0">
              <a:buNone/>
            </a:pPr>
            <a:r>
              <a:rPr lang="en-GB" sz="2000" b="1" dirty="0">
                <a:effectLst/>
                <a:latin typeface="Arial" panose="020B0604020202020204" pitchFamily="34" charset="0"/>
                <a:ea typeface="Times New Roman" panose="02020603050405020304" pitchFamily="18" charset="0"/>
              </a:rPr>
              <a:t>How a therapy assistant practitioner can promote person centred care within their own workplace.</a:t>
            </a:r>
          </a:p>
          <a:p>
            <a:pPr indent="0">
              <a:buNone/>
            </a:pPr>
            <a:endParaRPr lang="en-GB" sz="2000" b="1" dirty="0">
              <a:latin typeface="Arial" panose="020B0604020202020204" pitchFamily="34" charset="0"/>
              <a:ea typeface="Times New Roman" panose="02020603050405020304" pitchFamily="18" charset="0"/>
            </a:endParaRPr>
          </a:p>
          <a:p>
            <a:pPr indent="0">
              <a:buNone/>
            </a:pPr>
            <a:r>
              <a:rPr lang="en-GB" sz="2000" i="1" dirty="0">
                <a:effectLst/>
                <a:latin typeface="Arial" panose="020B0604020202020204" pitchFamily="34" charset="0"/>
                <a:ea typeface="Times New Roman" panose="02020603050405020304" pitchFamily="18" charset="0"/>
              </a:rPr>
              <a:t>(Include a minimum of 5 citations within the essay and a correctly formatted corresponding reference list at the end)</a:t>
            </a:r>
          </a:p>
          <a:p>
            <a:pPr indent="0">
              <a:buNone/>
            </a:pPr>
            <a:endParaRPr lang="en-GB" sz="2000" i="1" dirty="0">
              <a:latin typeface="Arial" panose="020B0604020202020204" pitchFamily="34" charset="0"/>
              <a:ea typeface="Times New Roman" panose="02020603050405020304" pitchFamily="18" charset="0"/>
            </a:endParaRPr>
          </a:p>
          <a:p>
            <a:pPr indent="0">
              <a:buNone/>
            </a:pPr>
            <a:r>
              <a:rPr lang="en-GB" sz="2000" i="1" dirty="0">
                <a:effectLst/>
                <a:latin typeface="Arial"/>
                <a:ea typeface="Times New Roman" panose="02020603050405020304" pitchFamily="18" charset="0"/>
                <a:cs typeface="Arial"/>
              </a:rPr>
              <a:t>Submission date: </a:t>
            </a:r>
            <a:r>
              <a:rPr lang="en-GB" i="1" dirty="0">
                <a:latin typeface="Arial"/>
                <a:ea typeface="Times New Roman" panose="02020603050405020304" pitchFamily="18" charset="0"/>
                <a:cs typeface="Arial"/>
              </a:rPr>
              <a:t>27th </a:t>
            </a:r>
            <a:r>
              <a:rPr lang="en-GB" sz="2000" i="1" dirty="0">
                <a:effectLst/>
                <a:latin typeface="Arial"/>
                <a:ea typeface="Times New Roman" panose="02020603050405020304" pitchFamily="18" charset="0"/>
                <a:cs typeface="Arial"/>
              </a:rPr>
              <a:t>November </a:t>
            </a:r>
            <a:r>
              <a:rPr lang="en-GB" i="1" dirty="0">
                <a:latin typeface="Arial"/>
                <a:ea typeface="Times New Roman" panose="02020603050405020304" pitchFamily="18" charset="0"/>
                <a:cs typeface="Arial"/>
              </a:rPr>
              <a:t>2025 by</a:t>
            </a:r>
            <a:r>
              <a:rPr lang="en-GB" sz="2000" i="1" dirty="0">
                <a:effectLst/>
                <a:latin typeface="Arial"/>
                <a:ea typeface="Times New Roman" panose="02020603050405020304" pitchFamily="18" charset="0"/>
                <a:cs typeface="Arial"/>
              </a:rPr>
              <a:t> 23:59</a:t>
            </a:r>
            <a:endParaRPr lang="en-GB" sz="2000" dirty="0">
              <a:effectLst/>
              <a:latin typeface="Arial"/>
              <a:ea typeface="Times New Roman" panose="02020603050405020304" pitchFamily="18" charset="0"/>
              <a:cs typeface="Arial"/>
            </a:endParaRPr>
          </a:p>
          <a:p>
            <a:pPr indent="0">
              <a:buNone/>
            </a:pPr>
            <a:endParaRPr lang="en-GB" sz="2000" dirty="0">
              <a:effectLst/>
              <a:latin typeface="Times New Roman" panose="02020603050405020304" pitchFamily="18" charset="0"/>
              <a:ea typeface="Times New Roman" panose="02020603050405020304" pitchFamily="18" charset="0"/>
            </a:endParaRPr>
          </a:p>
          <a:p>
            <a:endParaRPr lang="en-GB" sz="2000" dirty="0"/>
          </a:p>
        </p:txBody>
      </p:sp>
    </p:spTree>
    <p:extLst>
      <p:ext uri="{BB962C8B-B14F-4D97-AF65-F5344CB8AC3E}">
        <p14:creationId xmlns:p14="http://schemas.microsoft.com/office/powerpoint/2010/main" val="33736769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C5F92B-9E9D-E37F-7337-B6E2B4320F8D}"/>
              </a:ext>
            </a:extLst>
          </p:cNvPr>
          <p:cNvSpPr txBox="1"/>
          <p:nvPr/>
        </p:nvSpPr>
        <p:spPr>
          <a:xfrm>
            <a:off x="640080" y="2872899"/>
            <a:ext cx="4243589" cy="3320668"/>
          </a:xfrm>
          <a:prstGeom prst="rect">
            <a:avLst/>
          </a:prstGeom>
        </p:spPr>
        <p:txBody>
          <a:bodyPr vert="horz" lIns="91440" tIns="45720" rIns="91440" bIns="45720" rtlCol="0">
            <a:normAutofit/>
          </a:bodyPr>
          <a:lstStyle/>
          <a:p>
            <a:pPr>
              <a:lnSpc>
                <a:spcPct val="90000"/>
              </a:lnSpc>
              <a:spcAft>
                <a:spcPts val="600"/>
              </a:spcAft>
            </a:pPr>
            <a:r>
              <a:rPr lang="en-US" sz="6600" dirty="0"/>
              <a:t>That’s it for today! </a:t>
            </a:r>
          </a:p>
        </p:txBody>
      </p:sp>
      <p:pic>
        <p:nvPicPr>
          <p:cNvPr id="5" name="Content Placeholder 4" descr="A person holding a can">
            <a:extLst>
              <a:ext uri="{FF2B5EF4-FFF2-40B4-BE49-F238E27FC236}">
                <a16:creationId xmlns:a16="http://schemas.microsoft.com/office/drawing/2014/main" id="{985A0ADD-7013-FC86-382C-85F0F0160BA8}"/>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0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3B91E86C-D50A-04F3-92F6-4EC0760D83E6}"/>
              </a:ext>
            </a:extLst>
          </p:cNvPr>
          <p:cNvSpPr txBox="1"/>
          <p:nvPr/>
        </p:nvSpPr>
        <p:spPr>
          <a:xfrm>
            <a:off x="9751908" y="6657945"/>
            <a:ext cx="244009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145601081@N03/3382754061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90314885"/>
      </p:ext>
    </p:extLst>
  </p:cSld>
  <p:clrMapOvr>
    <a:masterClrMapping/>
  </p:clrMapOvr>
</p:sld>
</file>

<file path=ppt/theme/theme1.xml><?xml version="1.0" encoding="utf-8"?>
<a:theme xmlns:a="http://schemas.openxmlformats.org/drawingml/2006/main" name="DashVTI">
  <a:themeElements>
    <a:clrScheme name="DashVTI">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DashVTI">
      <a:majorFont>
        <a:latin typeface="Grandview Display"/>
        <a:ea typeface=""/>
        <a:cs typeface=""/>
      </a:majorFont>
      <a:minorFont>
        <a:latin typeface="Grandview Display"/>
        <a:ea typeface=""/>
        <a:cs typeface=""/>
      </a:minorFont>
    </a:fontScheme>
    <a:fmtScheme name="Das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E0E31462-65AE-4087-9B94-B3347EE711B2}" vid="{CA8B31CB-369F-4872-A917-A9EAAF91827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DFE07599BFACB4682CD1E8BEDEA11A0" ma:contentTypeVersion="4" ma:contentTypeDescription="Create a new document." ma:contentTypeScope="" ma:versionID="4107049c650c8871ec1f70639ee0035e">
  <xsd:schema xmlns:xsd="http://www.w3.org/2001/XMLSchema" xmlns:xs="http://www.w3.org/2001/XMLSchema" xmlns:p="http://schemas.microsoft.com/office/2006/metadata/properties" xmlns:ns2="4b2517a8-a42e-4313-92b8-366611598475" targetNamespace="http://schemas.microsoft.com/office/2006/metadata/properties" ma:root="true" ma:fieldsID="9429852d3dbb4fa56bb438e67616f7ec" ns2:_="">
    <xsd:import namespace="4b2517a8-a42e-4313-92b8-36661159847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2517a8-a42e-4313-92b8-36661159847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92B33E7-B0B5-41E8-B872-FFAD4853ABE1}">
  <ds:schemaRefs>
    <ds:schemaRef ds:uri="http://schemas.microsoft.com/sharepoint/v3/contenttype/forms"/>
  </ds:schemaRefs>
</ds:datastoreItem>
</file>

<file path=customXml/itemProps2.xml><?xml version="1.0" encoding="utf-8"?>
<ds:datastoreItem xmlns:ds="http://schemas.openxmlformats.org/officeDocument/2006/customXml" ds:itemID="{DF85C19A-F7F0-453A-AE32-6275760DAE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b2517a8-a42e-4313-92b8-36661159847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2B10A82-F51E-4745-AA6C-032D97B5B8C2}">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TotalTime>
  <Words>756</Words>
  <Application>Microsoft Office PowerPoint</Application>
  <PresentationFormat>Widescreen</PresentationFormat>
  <Paragraphs>86</Paragraphs>
  <Slides>18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Aptos</vt:lpstr>
      <vt:lpstr>Aptos Display</vt:lpstr>
      <vt:lpstr>Arial</vt:lpstr>
      <vt:lpstr>Calibri</vt:lpstr>
      <vt:lpstr>Courier New</vt:lpstr>
      <vt:lpstr>Grandview Display</vt:lpstr>
      <vt:lpstr>Times New Roman</vt:lpstr>
      <vt:lpstr>Wingdings</vt:lpstr>
      <vt:lpstr>DashVTI</vt:lpstr>
      <vt:lpstr>Role of the Therapy Assistant Practitioner </vt:lpstr>
      <vt:lpstr>Target learning outcomes:</vt:lpstr>
      <vt:lpstr>PowerPoint Presentation</vt:lpstr>
      <vt:lpstr>Background of the therapy assistant practitioners </vt:lpstr>
      <vt:lpstr>What is a Therapy Assistant Practitioner role?</vt:lpstr>
      <vt:lpstr>What is a TAP? </vt:lpstr>
      <vt:lpstr>Task one:  Design the perfect Therapy Assistant Practitioner!</vt:lpstr>
      <vt:lpstr>What are the skills of a TAP?( AC2.1)</vt:lpstr>
      <vt:lpstr>What does the role of a TAP entail? (AC1.1)</vt:lpstr>
      <vt:lpstr>Task two:   How can TAP’s promote person centered care?</vt:lpstr>
      <vt:lpstr>How TAP’s promote person centred care? (AC3.1)</vt:lpstr>
      <vt:lpstr>Recap from this morning:</vt:lpstr>
      <vt:lpstr>Module plan:</vt:lpstr>
      <vt:lpstr>Assignment brief for this module: </vt:lpstr>
      <vt:lpstr>Assignment title:   An explanation to how a therapy assistant practitioner can promote person centred care within their own workplace.  </vt:lpstr>
      <vt:lpstr>Assignment to include the following:  (a.k.a. the meat and salad checklist)</vt:lpstr>
      <vt:lpstr>Assignment (essay):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collins</dc:creator>
  <cp:lastModifiedBy>sarah collins</cp:lastModifiedBy>
  <cp:revision>78</cp:revision>
  <dcterms:created xsi:type="dcterms:W3CDTF">2025-10-21T14:02:23Z</dcterms:created>
  <dcterms:modified xsi:type="dcterms:W3CDTF">2025-10-23T11:20:56Z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0x0101008DFE07599BFACB4682CD1E8BEDEA11A0</vt:lpwstr>
  </property>
</Properties>
</file>