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85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9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79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11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45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92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60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20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62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15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7394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1233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73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28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162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195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597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F2A4973-A0CB-45DD-810C-6E70824F3DC8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1755236-B0ED-4D13-B95B-74F794C9A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557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908346-1845-A385-96E7-985782519E52}"/>
              </a:ext>
            </a:extLst>
          </p:cNvPr>
          <p:cNvSpPr txBox="1"/>
          <p:nvPr/>
        </p:nvSpPr>
        <p:spPr>
          <a:xfrm>
            <a:off x="3476530" y="1855959"/>
            <a:ext cx="5748951" cy="34792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 –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Español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Lecture’s Name: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Aguilera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Marius Ciocea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2111529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email: 2111529@student.uwtsd.ac.uk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90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E034D2-3F1B-F580-06CE-3095EE971E28}"/>
              </a:ext>
            </a:extLst>
          </p:cNvPr>
          <p:cNvSpPr txBox="1"/>
          <p:nvPr/>
        </p:nvSpPr>
        <p:spPr>
          <a:xfrm>
            <a:off x="8182778" y="1266389"/>
            <a:ext cx="2502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`</a:t>
            </a:r>
            <a:endParaRPr lang="en-GB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05C77674-69B9-1FD0-55A3-D24F06718C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56" y="803719"/>
            <a:ext cx="6099395" cy="591444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MENU DE DESAYUNO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BREAKFAST MENU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14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4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Breakfast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4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endParaRPr kumimoji="0" lang="es-ES" altLang="en-US" sz="14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80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 Clásico Ingles                                                                                                     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Clasic English </a:t>
            </a:r>
            <a:r>
              <a:rPr lang="es-ES" altLang="en-US" sz="80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Breakfast                           </a:t>
            </a: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8,50$             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Huevos Benedictinos                                                                                                     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80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Eggs Benedict                                          </a:t>
            </a:r>
            <a:r>
              <a:rPr kumimoji="0" lang="es-ES" altLang="en-US" sz="8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11,20$             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4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Saludable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Healty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8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80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Tostada de </a:t>
            </a: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kumimoji="0" lang="es-ES" altLang="en-US" sz="80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cuacade con Semillas                                                                </a:t>
            </a:r>
            <a:endParaRPr kumimoji="0" lang="es-ES" altLang="en-US" sz="8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Avocado Tost with Seeds                         </a:t>
            </a: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7,50$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8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Tostada de Champiñones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Cocked Mushroom Toast                 </a:t>
            </a: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7,50$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800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4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Pancakes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4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kumimoji="0" lang="es-ES" altLang="en-US" sz="14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ancakes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14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 Choco Negro y Fresa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 Dark Choco and Strawberry   8,50$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8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8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Pancake Sirope de Arce y Fruta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 Murple Sirop and Fruit            9,20$</a:t>
            </a:r>
            <a:endParaRPr kumimoji="0" lang="es-ES" altLang="en-US" sz="8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8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Pancakes Dulce de Leche y Coco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Pancake Dulce de Leche Coco              8,20$</a:t>
            </a:r>
            <a:endParaRPr kumimoji="0" lang="es-ES" altLang="en-US" sz="2800" b="1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28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240409-FEBB-DC74-C5BE-33A2C07086B0}"/>
              </a:ext>
            </a:extLst>
          </p:cNvPr>
          <p:cNvSpPr txBox="1"/>
          <p:nvPr/>
        </p:nvSpPr>
        <p:spPr>
          <a:xfrm>
            <a:off x="5542774" y="1339195"/>
            <a:ext cx="2158333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Refresh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Refresh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Ice tea Casero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Homemade Ice Tea     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3.80$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Agua Sin / Con Gas 0.5l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Still / Sparkling water 0.5l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2.40$</a:t>
            </a: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Cerveza 0.33l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Bottled Beer                  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3.50$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Refresco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Soda                              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2.40$</a:t>
            </a: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Cafes Amb Estil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Coffee &amp; Co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Café – Sol / Doble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Espresso – Single / Double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1.40$ / 1.90$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Chai latte or matcha latte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Chai latte or matcha latte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2.60$ / 3.60$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Iced latte – Normal / Grand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Ice latte – Normal / Large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2.40$ / 3.40$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America – Normal / Grand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Americano – Normal / large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2.00$ / 3.00$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Cappuccino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Cappuccino                     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2.20$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Xocolata Calenta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Hot chocolate                       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2.40$            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E8C852-9037-A67E-3B01-B339BB72F1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572" y="184657"/>
            <a:ext cx="3445188" cy="7473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E649C18-E02E-DE03-6CC0-0FD84BCF5C46}"/>
              </a:ext>
            </a:extLst>
          </p:cNvPr>
          <p:cNvSpPr txBox="1"/>
          <p:nvPr/>
        </p:nvSpPr>
        <p:spPr>
          <a:xfrm>
            <a:off x="2803119" y="427269"/>
            <a:ext cx="4789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latin typeface="Amasis MT Pro Black" panose="020B0604020202020204" pitchFamily="18" charset="0"/>
                <a:cs typeface="Arial" panose="020B0604020202020204" pitchFamily="34" charset="0"/>
              </a:rPr>
              <a:t>MARIUS COLLECTION HOTEL </a:t>
            </a:r>
          </a:p>
        </p:txBody>
      </p:sp>
    </p:spTree>
    <p:extLst>
      <p:ext uri="{BB962C8B-B14F-4D97-AF65-F5344CB8AC3E}">
        <p14:creationId xmlns:p14="http://schemas.microsoft.com/office/powerpoint/2010/main" val="415052846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5645</TotalTime>
  <Words>241</Words>
  <Application>Microsoft Office PowerPoint</Application>
  <PresentationFormat>Widescreen</PresentationFormat>
  <Paragraphs>79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Black</vt:lpstr>
      <vt:lpstr>Arial</vt:lpstr>
      <vt:lpstr>Calibri</vt:lpstr>
      <vt:lpstr>Tw Cen MT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marius</dc:creator>
  <cp:lastModifiedBy>marius marius</cp:lastModifiedBy>
  <cp:revision>1</cp:revision>
  <dcterms:created xsi:type="dcterms:W3CDTF">2022-11-26T14:08:54Z</dcterms:created>
  <dcterms:modified xsi:type="dcterms:W3CDTF">2022-11-30T12:14:00Z</dcterms:modified>
</cp:coreProperties>
</file>