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6"/>
  </p:notesMasterIdLst>
  <p:sldIdLst>
    <p:sldId id="256" r:id="rId2"/>
    <p:sldId id="257" r:id="rId3"/>
    <p:sldId id="258" r:id="rId4"/>
    <p:sldId id="261" r:id="rId5"/>
    <p:sldId id="263" r:id="rId6"/>
    <p:sldId id="266" r:id="rId7"/>
    <p:sldId id="268" r:id="rId8"/>
    <p:sldId id="272" r:id="rId9"/>
    <p:sldId id="273" r:id="rId10"/>
    <p:sldId id="271" r:id="rId11"/>
    <p:sldId id="274" r:id="rId12"/>
    <p:sldId id="276" r:id="rId13"/>
    <p:sldId id="278" r:id="rId14"/>
    <p:sldId id="27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708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09272A-3700-4970-B3E0-C61BD21AA60A}" v="114" dt="2023-01-17T06:54:31.2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8510" autoAdjust="0"/>
  </p:normalViewPr>
  <p:slideViewPr>
    <p:cSldViewPr snapToGrid="0">
      <p:cViewPr varScale="1">
        <p:scale>
          <a:sx n="45" d="100"/>
          <a:sy n="45" d="100"/>
        </p:scale>
        <p:origin x="1428" y="52"/>
      </p:cViewPr>
      <p:guideLst>
        <p:guide pos="7083"/>
        <p:guide orient="horz" pos="2160"/>
      </p:guideLst>
    </p:cSldViewPr>
  </p:slideViewPr>
  <p:outlineViewPr>
    <p:cViewPr>
      <p:scale>
        <a:sx n="33" d="100"/>
        <a:sy n="33" d="100"/>
      </p:scale>
      <p:origin x="0" y="25086"/>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cky Ssemanda" userId="58045c797b9cac53" providerId="LiveId" clId="{9E09272A-3700-4970-B3E0-C61BD21AA60A}"/>
    <pc:docChg chg="undo redo custSel addSld delSld modSld sldOrd modShowInfo">
      <pc:chgData name="Becky Ssemanda" userId="58045c797b9cac53" providerId="LiveId" clId="{9E09272A-3700-4970-B3E0-C61BD21AA60A}" dt="2023-01-17T06:58:12.743" v="2629" actId="20577"/>
      <pc:docMkLst>
        <pc:docMk/>
      </pc:docMkLst>
      <pc:sldChg chg="addSp delSp modSp mod setBg">
        <pc:chgData name="Becky Ssemanda" userId="58045c797b9cac53" providerId="LiveId" clId="{9E09272A-3700-4970-B3E0-C61BD21AA60A}" dt="2023-01-16T21:56:39.780" v="1424" actId="255"/>
        <pc:sldMkLst>
          <pc:docMk/>
          <pc:sldMk cId="2067564699" sldId="256"/>
        </pc:sldMkLst>
        <pc:spChg chg="mod ord">
          <ac:chgData name="Becky Ssemanda" userId="58045c797b9cac53" providerId="LiveId" clId="{9E09272A-3700-4970-B3E0-C61BD21AA60A}" dt="2023-01-16T21:56:39.780" v="1424" actId="255"/>
          <ac:spMkLst>
            <pc:docMk/>
            <pc:sldMk cId="2067564699" sldId="256"/>
            <ac:spMk id="2" creationId="{00000000-0000-0000-0000-000000000000}"/>
          </ac:spMkLst>
        </pc:spChg>
        <pc:spChg chg="add del mod">
          <ac:chgData name="Becky Ssemanda" userId="58045c797b9cac53" providerId="LiveId" clId="{9E09272A-3700-4970-B3E0-C61BD21AA60A}" dt="2023-01-12T18:17:04.593" v="14" actId="478"/>
          <ac:spMkLst>
            <pc:docMk/>
            <pc:sldMk cId="2067564699" sldId="256"/>
            <ac:spMk id="6" creationId="{95FF7E04-B589-A66C-D349-5ECFF7C44FBB}"/>
          </ac:spMkLst>
        </pc:spChg>
        <pc:spChg chg="del mod">
          <ac:chgData name="Becky Ssemanda" userId="58045c797b9cac53" providerId="LiveId" clId="{9E09272A-3700-4970-B3E0-C61BD21AA60A}" dt="2023-01-12T18:17:04.603" v="16"/>
          <ac:spMkLst>
            <pc:docMk/>
            <pc:sldMk cId="2067564699" sldId="256"/>
            <ac:spMk id="7" creationId="{00000000-0000-0000-0000-000000000000}"/>
          </ac:spMkLst>
        </pc:spChg>
        <pc:spChg chg="add mod ord">
          <ac:chgData name="Becky Ssemanda" userId="58045c797b9cac53" providerId="LiveId" clId="{9E09272A-3700-4970-B3E0-C61BD21AA60A}" dt="2023-01-16T21:55:18.040" v="1422" actId="20577"/>
          <ac:spMkLst>
            <pc:docMk/>
            <pc:sldMk cId="2067564699" sldId="256"/>
            <ac:spMk id="10" creationId="{156DDF51-5189-F9FB-9817-A18C78CF4EF4}"/>
          </ac:spMkLst>
        </pc:spChg>
        <pc:spChg chg="add mod">
          <ac:chgData name="Becky Ssemanda" userId="58045c797b9cac53" providerId="LiveId" clId="{9E09272A-3700-4970-B3E0-C61BD21AA60A}" dt="2023-01-16T21:54:15.878" v="1373" actId="113"/>
          <ac:spMkLst>
            <pc:docMk/>
            <pc:sldMk cId="2067564699" sldId="256"/>
            <ac:spMk id="12" creationId="{60DD916B-1D9E-2A35-6430-5AB1F6123B2F}"/>
          </ac:spMkLst>
        </pc:spChg>
        <pc:spChg chg="add del">
          <ac:chgData name="Becky Ssemanda" userId="58045c797b9cac53" providerId="LiveId" clId="{9E09272A-3700-4970-B3E0-C61BD21AA60A}" dt="2023-01-16T21:49:15.547" v="1322" actId="26606"/>
          <ac:spMkLst>
            <pc:docMk/>
            <pc:sldMk cId="2067564699" sldId="256"/>
            <ac:spMk id="17" creationId="{1FCF5244-C62C-4E27-B395-14F26DFB1373}"/>
          </ac:spMkLst>
        </pc:spChg>
        <pc:spChg chg="add del">
          <ac:chgData name="Becky Ssemanda" userId="58045c797b9cac53" providerId="LiveId" clId="{9E09272A-3700-4970-B3E0-C61BD21AA60A}" dt="2023-01-16T21:49:24.495" v="1324" actId="26606"/>
          <ac:spMkLst>
            <pc:docMk/>
            <pc:sldMk cId="2067564699" sldId="256"/>
            <ac:spMk id="19" creationId="{2BDEF1B6-CABC-4FE5-BBB0-98BACFAB07E1}"/>
          </ac:spMkLst>
        </pc:spChg>
        <pc:spChg chg="add del">
          <ac:chgData name="Becky Ssemanda" userId="58045c797b9cac53" providerId="LiveId" clId="{9E09272A-3700-4970-B3E0-C61BD21AA60A}" dt="2023-01-16T21:49:24.495" v="1324" actId="26606"/>
          <ac:spMkLst>
            <pc:docMk/>
            <pc:sldMk cId="2067564699" sldId="256"/>
            <ac:spMk id="20" creationId="{F5D8CBC8-202F-4F3E-98DD-70D6FCB78AA9}"/>
          </ac:spMkLst>
        </pc:spChg>
        <pc:spChg chg="add del">
          <ac:chgData name="Becky Ssemanda" userId="58045c797b9cac53" providerId="LiveId" clId="{9E09272A-3700-4970-B3E0-C61BD21AA60A}" dt="2023-01-16T21:49:24.495" v="1324" actId="26606"/>
          <ac:spMkLst>
            <pc:docMk/>
            <pc:sldMk cId="2067564699" sldId="256"/>
            <ac:spMk id="21" creationId="{B48BE8E5-C0F4-4C06-9B14-3DD8C03838B3}"/>
          </ac:spMkLst>
        </pc:spChg>
        <pc:spChg chg="add">
          <ac:chgData name="Becky Ssemanda" userId="58045c797b9cac53" providerId="LiveId" clId="{9E09272A-3700-4970-B3E0-C61BD21AA60A}" dt="2023-01-16T21:49:24.517" v="1325" actId="26606"/>
          <ac:spMkLst>
            <pc:docMk/>
            <pc:sldMk cId="2067564699" sldId="256"/>
            <ac:spMk id="23" creationId="{AEAC84A3-6238-4BAD-92EF-D7746EE4A097}"/>
          </ac:spMkLst>
        </pc:spChg>
        <pc:spChg chg="add">
          <ac:chgData name="Becky Ssemanda" userId="58045c797b9cac53" providerId="LiveId" clId="{9E09272A-3700-4970-B3E0-C61BD21AA60A}" dt="2023-01-16T21:49:24.517" v="1325" actId="26606"/>
          <ac:spMkLst>
            <pc:docMk/>
            <pc:sldMk cId="2067564699" sldId="256"/>
            <ac:spMk id="24" creationId="{1FCF5244-C62C-4E27-B395-14F26DFB1373}"/>
          </ac:spMkLst>
        </pc:spChg>
        <pc:spChg chg="add">
          <ac:chgData name="Becky Ssemanda" userId="58045c797b9cac53" providerId="LiveId" clId="{9E09272A-3700-4970-B3E0-C61BD21AA60A}" dt="2023-01-16T21:49:24.517" v="1325" actId="26606"/>
          <ac:spMkLst>
            <pc:docMk/>
            <pc:sldMk cId="2067564699" sldId="256"/>
            <ac:spMk id="25" creationId="{4DDFE9F7-C936-4F4C-9EF6-679F30903637}"/>
          </ac:spMkLst>
        </pc:spChg>
        <pc:spChg chg="add">
          <ac:chgData name="Becky Ssemanda" userId="58045c797b9cac53" providerId="LiveId" clId="{9E09272A-3700-4970-B3E0-C61BD21AA60A}" dt="2023-01-16T21:49:24.517" v="1325" actId="26606"/>
          <ac:spMkLst>
            <pc:docMk/>
            <pc:sldMk cId="2067564699" sldId="256"/>
            <ac:spMk id="26" creationId="{83F36C5B-9ECA-4480-ABF2-496C48A49F0C}"/>
          </ac:spMkLst>
        </pc:spChg>
        <pc:picChg chg="add mod">
          <ac:chgData name="Becky Ssemanda" userId="58045c797b9cac53" providerId="LiveId" clId="{9E09272A-3700-4970-B3E0-C61BD21AA60A}" dt="2023-01-16T21:49:24.517" v="1325" actId="26606"/>
          <ac:picMkLst>
            <pc:docMk/>
            <pc:sldMk cId="2067564699" sldId="256"/>
            <ac:picMk id="3" creationId="{C3715A97-7C12-4B07-9EE8-ACD18DB85189}"/>
          </ac:picMkLst>
        </pc:picChg>
        <pc:picChg chg="mod ord">
          <ac:chgData name="Becky Ssemanda" userId="58045c797b9cac53" providerId="LiveId" clId="{9E09272A-3700-4970-B3E0-C61BD21AA60A}" dt="2023-01-16T21:49:24.517" v="1325" actId="26606"/>
          <ac:picMkLst>
            <pc:docMk/>
            <pc:sldMk cId="2067564699" sldId="256"/>
            <ac:picMk id="4" creationId="{00000000-0000-0000-0000-000000000000}"/>
          </ac:picMkLst>
        </pc:picChg>
        <pc:picChg chg="add del mod">
          <ac:chgData name="Becky Ssemanda" userId="58045c797b9cac53" providerId="LiveId" clId="{9E09272A-3700-4970-B3E0-C61BD21AA60A}" dt="2023-01-12T18:17:04.593" v="14" actId="478"/>
          <ac:picMkLst>
            <pc:docMk/>
            <pc:sldMk cId="2067564699" sldId="256"/>
            <ac:picMk id="5" creationId="{4B607597-1EA3-8A0C-4D13-5589B2E6B1BE}"/>
          </ac:picMkLst>
        </pc:picChg>
        <pc:picChg chg="add mod ord">
          <ac:chgData name="Becky Ssemanda" userId="58045c797b9cac53" providerId="LiveId" clId="{9E09272A-3700-4970-B3E0-C61BD21AA60A}" dt="2023-01-16T21:49:24.517" v="1325" actId="26606"/>
          <ac:picMkLst>
            <pc:docMk/>
            <pc:sldMk cId="2067564699" sldId="256"/>
            <ac:picMk id="9" creationId="{97877041-565B-7FA5-7352-67E245B5740F}"/>
          </ac:picMkLst>
        </pc:picChg>
      </pc:sldChg>
      <pc:sldChg chg="modSp mod">
        <pc:chgData name="Becky Ssemanda" userId="58045c797b9cac53" providerId="LiveId" clId="{9E09272A-3700-4970-B3E0-C61BD21AA60A}" dt="2023-01-17T06:46:13.827" v="2593" actId="255"/>
        <pc:sldMkLst>
          <pc:docMk/>
          <pc:sldMk cId="2056365203" sldId="257"/>
        </pc:sldMkLst>
        <pc:spChg chg="mod">
          <ac:chgData name="Becky Ssemanda" userId="58045c797b9cac53" providerId="LiveId" clId="{9E09272A-3700-4970-B3E0-C61BD21AA60A}" dt="2023-01-17T06:46:13.827" v="2593" actId="255"/>
          <ac:spMkLst>
            <pc:docMk/>
            <pc:sldMk cId="2056365203" sldId="257"/>
            <ac:spMk id="5" creationId="{00000000-0000-0000-0000-000000000000}"/>
          </ac:spMkLst>
        </pc:spChg>
      </pc:sldChg>
      <pc:sldChg chg="addSp delSp modSp mod ord setBg">
        <pc:chgData name="Becky Ssemanda" userId="58045c797b9cac53" providerId="LiveId" clId="{9E09272A-3700-4970-B3E0-C61BD21AA60A}" dt="2023-01-17T06:53:10.585" v="2598" actId="255"/>
        <pc:sldMkLst>
          <pc:docMk/>
          <pc:sldMk cId="3805039992" sldId="258"/>
        </pc:sldMkLst>
        <pc:spChg chg="mod">
          <ac:chgData name="Becky Ssemanda" userId="58045c797b9cac53" providerId="LiveId" clId="{9E09272A-3700-4970-B3E0-C61BD21AA60A}" dt="2023-01-17T06:53:10.585" v="2598" actId="255"/>
          <ac:spMkLst>
            <pc:docMk/>
            <pc:sldMk cId="3805039992" sldId="258"/>
            <ac:spMk id="2" creationId="{00000000-0000-0000-0000-000000000000}"/>
          </ac:spMkLst>
        </pc:spChg>
        <pc:spChg chg="mod ord">
          <ac:chgData name="Becky Ssemanda" userId="58045c797b9cac53" providerId="LiveId" clId="{9E09272A-3700-4970-B3E0-C61BD21AA60A}" dt="2023-01-16T20:06:18.319" v="1167" actId="255"/>
          <ac:spMkLst>
            <pc:docMk/>
            <pc:sldMk cId="3805039992" sldId="258"/>
            <ac:spMk id="3" creationId="{00000000-0000-0000-0000-000000000000}"/>
          </ac:spMkLst>
        </pc:spChg>
        <pc:spChg chg="add mod">
          <ac:chgData name="Becky Ssemanda" userId="58045c797b9cac53" providerId="LiveId" clId="{9E09272A-3700-4970-B3E0-C61BD21AA60A}" dt="2023-01-16T20:05:42.321" v="1165" actId="26606"/>
          <ac:spMkLst>
            <pc:docMk/>
            <pc:sldMk cId="3805039992" sldId="258"/>
            <ac:spMk id="6" creationId="{FF3C0ED3-FF8C-0FBD-17A6-A73AC3C7E787}"/>
          </ac:spMkLst>
        </pc:spChg>
        <pc:spChg chg="add del">
          <ac:chgData name="Becky Ssemanda" userId="58045c797b9cac53" providerId="LiveId" clId="{9E09272A-3700-4970-B3E0-C61BD21AA60A}" dt="2023-01-16T20:05:36.624" v="1162" actId="26606"/>
          <ac:spMkLst>
            <pc:docMk/>
            <pc:sldMk cId="3805039992" sldId="258"/>
            <ac:spMk id="8" creationId="{29D6AF62-D958-4235-B1F5-7CE0E6556980}"/>
          </ac:spMkLst>
        </pc:spChg>
        <pc:spChg chg="add del">
          <ac:chgData name="Becky Ssemanda" userId="58045c797b9cac53" providerId="LiveId" clId="{9E09272A-3700-4970-B3E0-C61BD21AA60A}" dt="2023-01-16T20:05:36.624" v="1162" actId="26606"/>
          <ac:spMkLst>
            <pc:docMk/>
            <pc:sldMk cId="3805039992" sldId="258"/>
            <ac:spMk id="9" creationId="{5E87C0A4-8E75-4942-A5BE-28699422A977}"/>
          </ac:spMkLst>
        </pc:spChg>
        <pc:spChg chg="add del">
          <ac:chgData name="Becky Ssemanda" userId="58045c797b9cac53" providerId="LiveId" clId="{9E09272A-3700-4970-B3E0-C61BD21AA60A}" dt="2023-01-16T20:04:47.368" v="1152" actId="26606"/>
          <ac:spMkLst>
            <pc:docMk/>
            <pc:sldMk cId="3805039992" sldId="258"/>
            <ac:spMk id="11" creationId="{69929A41-E338-4E78-8AC3-024966DB7B3F}"/>
          </ac:spMkLst>
        </pc:spChg>
        <pc:spChg chg="add del">
          <ac:chgData name="Becky Ssemanda" userId="58045c797b9cac53" providerId="LiveId" clId="{9E09272A-3700-4970-B3E0-C61BD21AA60A}" dt="2023-01-16T20:05:42.309" v="1164" actId="26606"/>
          <ac:spMkLst>
            <pc:docMk/>
            <pc:sldMk cId="3805039992" sldId="258"/>
            <ac:spMk id="12" creationId="{98B5BDE1-5F9E-416B-8E64-20DE9AF8682C}"/>
          </ac:spMkLst>
        </pc:spChg>
        <pc:spChg chg="add del">
          <ac:chgData name="Becky Ssemanda" userId="58045c797b9cac53" providerId="LiveId" clId="{9E09272A-3700-4970-B3E0-C61BD21AA60A}" dt="2023-01-16T20:04:55.621" v="1154" actId="26606"/>
          <ac:spMkLst>
            <pc:docMk/>
            <pc:sldMk cId="3805039992" sldId="258"/>
            <ac:spMk id="13" creationId="{E7B4A481-D709-4404-ABB2-68B0B5CD978B}"/>
          </ac:spMkLst>
        </pc:spChg>
        <pc:spChg chg="add del">
          <ac:chgData name="Becky Ssemanda" userId="58045c797b9cac53" providerId="LiveId" clId="{9E09272A-3700-4970-B3E0-C61BD21AA60A}" dt="2023-01-16T20:04:55.621" v="1154" actId="26606"/>
          <ac:spMkLst>
            <pc:docMk/>
            <pc:sldMk cId="3805039992" sldId="258"/>
            <ac:spMk id="14" creationId="{EB2B0553-1736-41BD-9BDD-16F11540F8DC}"/>
          </ac:spMkLst>
        </pc:spChg>
        <pc:spChg chg="add del">
          <ac:chgData name="Becky Ssemanda" userId="58045c797b9cac53" providerId="LiveId" clId="{9E09272A-3700-4970-B3E0-C61BD21AA60A}" dt="2023-01-16T20:05:42.309" v="1164" actId="26606"/>
          <ac:spMkLst>
            <pc:docMk/>
            <pc:sldMk cId="3805039992" sldId="258"/>
            <ac:spMk id="15" creationId="{FFCF9C9A-5CE5-4576-8BCA-E190053F2DF2}"/>
          </ac:spMkLst>
        </pc:spChg>
        <pc:spChg chg="add del">
          <ac:chgData name="Becky Ssemanda" userId="58045c797b9cac53" providerId="LiveId" clId="{9E09272A-3700-4970-B3E0-C61BD21AA60A}" dt="2023-01-16T20:05:06.726" v="1156" actId="26606"/>
          <ac:spMkLst>
            <pc:docMk/>
            <pc:sldMk cId="3805039992" sldId="258"/>
            <ac:spMk id="16" creationId="{5B2F0987-377D-4CDD-976A-25E404384507}"/>
          </ac:spMkLst>
        </pc:spChg>
        <pc:spChg chg="add">
          <ac:chgData name="Becky Ssemanda" userId="58045c797b9cac53" providerId="LiveId" clId="{9E09272A-3700-4970-B3E0-C61BD21AA60A}" dt="2023-01-16T20:05:42.321" v="1165" actId="26606"/>
          <ac:spMkLst>
            <pc:docMk/>
            <pc:sldMk cId="3805039992" sldId="258"/>
            <ac:spMk id="17" creationId="{27C16B04-88F3-4EEB-BB39-BDC7CE3F662F}"/>
          </ac:spMkLst>
        </pc:spChg>
        <pc:spChg chg="add del">
          <ac:chgData name="Becky Ssemanda" userId="58045c797b9cac53" providerId="LiveId" clId="{9E09272A-3700-4970-B3E0-C61BD21AA60A}" dt="2023-01-16T20:05:15.070" v="1158" actId="26606"/>
          <ac:spMkLst>
            <pc:docMk/>
            <pc:sldMk cId="3805039992" sldId="258"/>
            <ac:spMk id="18" creationId="{90814A6D-51DC-4E3F-B3C1-B4B7517F1786}"/>
          </ac:spMkLst>
        </pc:spChg>
        <pc:spChg chg="add">
          <ac:chgData name="Becky Ssemanda" userId="58045c797b9cac53" providerId="LiveId" clId="{9E09272A-3700-4970-B3E0-C61BD21AA60A}" dt="2023-01-16T20:05:42.321" v="1165" actId="26606"/>
          <ac:spMkLst>
            <pc:docMk/>
            <pc:sldMk cId="3805039992" sldId="258"/>
            <ac:spMk id="19" creationId="{97708BC7-0955-432D-A44D-D8DBD2487687}"/>
          </ac:spMkLst>
        </pc:spChg>
        <pc:picChg chg="add del mod">
          <ac:chgData name="Becky Ssemanda" userId="58045c797b9cac53" providerId="LiveId" clId="{9E09272A-3700-4970-B3E0-C61BD21AA60A}" dt="2023-01-16T04:47:38.371" v="839" actId="478"/>
          <ac:picMkLst>
            <pc:docMk/>
            <pc:sldMk cId="3805039992" sldId="258"/>
            <ac:picMk id="4" creationId="{F74BB30B-902D-688D-65FA-1B6A4AE9DB30}"/>
          </ac:picMkLst>
        </pc:picChg>
        <pc:picChg chg="add mod ord">
          <ac:chgData name="Becky Ssemanda" userId="58045c797b9cac53" providerId="LiveId" clId="{9E09272A-3700-4970-B3E0-C61BD21AA60A}" dt="2023-01-16T20:05:42.321" v="1165" actId="26606"/>
          <ac:picMkLst>
            <pc:docMk/>
            <pc:sldMk cId="3805039992" sldId="258"/>
            <ac:picMk id="5" creationId="{0F1B5440-6EF1-D1B3-3A70-F1C4F6166A6D}"/>
          </ac:picMkLst>
        </pc:picChg>
      </pc:sldChg>
      <pc:sldChg chg="modSp del mod">
        <pc:chgData name="Becky Ssemanda" userId="58045c797b9cac53" providerId="LiveId" clId="{9E09272A-3700-4970-B3E0-C61BD21AA60A}" dt="2023-01-16T05:31:48.669" v="875" actId="47"/>
        <pc:sldMkLst>
          <pc:docMk/>
          <pc:sldMk cId="3885064174" sldId="259"/>
        </pc:sldMkLst>
        <pc:spChg chg="mod">
          <ac:chgData name="Becky Ssemanda" userId="58045c797b9cac53" providerId="LiveId" clId="{9E09272A-3700-4970-B3E0-C61BD21AA60A}" dt="2023-01-16T04:44:47.628" v="825" actId="207"/>
          <ac:spMkLst>
            <pc:docMk/>
            <pc:sldMk cId="3885064174" sldId="259"/>
            <ac:spMk id="2" creationId="{00000000-0000-0000-0000-000000000000}"/>
          </ac:spMkLst>
        </pc:spChg>
        <pc:spChg chg="mod">
          <ac:chgData name="Becky Ssemanda" userId="58045c797b9cac53" providerId="LiveId" clId="{9E09272A-3700-4970-B3E0-C61BD21AA60A}" dt="2023-01-16T04:45:05.263" v="826" actId="207"/>
          <ac:spMkLst>
            <pc:docMk/>
            <pc:sldMk cId="3885064174" sldId="259"/>
            <ac:spMk id="3" creationId="{00000000-0000-0000-0000-000000000000}"/>
          </ac:spMkLst>
        </pc:spChg>
      </pc:sldChg>
      <pc:sldChg chg="addSp delSp modSp del mod">
        <pc:chgData name="Becky Ssemanda" userId="58045c797b9cac53" providerId="LiveId" clId="{9E09272A-3700-4970-B3E0-C61BD21AA60A}" dt="2023-01-16T18:37:01" v="1079" actId="47"/>
        <pc:sldMkLst>
          <pc:docMk/>
          <pc:sldMk cId="2589537349" sldId="260"/>
        </pc:sldMkLst>
        <pc:spChg chg="mod">
          <ac:chgData name="Becky Ssemanda" userId="58045c797b9cac53" providerId="LiveId" clId="{9E09272A-3700-4970-B3E0-C61BD21AA60A}" dt="2023-01-16T04:46:22.842" v="834" actId="255"/>
          <ac:spMkLst>
            <pc:docMk/>
            <pc:sldMk cId="2589537349" sldId="260"/>
            <ac:spMk id="2" creationId="{00000000-0000-0000-0000-000000000000}"/>
          </ac:spMkLst>
        </pc:spChg>
        <pc:spChg chg="mod modVis">
          <ac:chgData name="Becky Ssemanda" userId="58045c797b9cac53" providerId="LiveId" clId="{9E09272A-3700-4970-B3E0-C61BD21AA60A}" dt="2023-01-16T11:45:22.156" v="936" actId="14430"/>
          <ac:spMkLst>
            <pc:docMk/>
            <pc:sldMk cId="2589537349" sldId="260"/>
            <ac:spMk id="3" creationId="{00000000-0000-0000-0000-000000000000}"/>
          </ac:spMkLst>
        </pc:spChg>
        <pc:spChg chg="add del mod">
          <ac:chgData name="Becky Ssemanda" userId="58045c797b9cac53" providerId="LiveId" clId="{9E09272A-3700-4970-B3E0-C61BD21AA60A}" dt="2023-01-12T19:20:44.900" v="219"/>
          <ac:spMkLst>
            <pc:docMk/>
            <pc:sldMk cId="2589537349" sldId="260"/>
            <ac:spMk id="6" creationId="{58C9B6BB-9730-9767-4D04-5076878286D8}"/>
          </ac:spMkLst>
        </pc:spChg>
        <pc:spChg chg="add del mod">
          <ac:chgData name="Becky Ssemanda" userId="58045c797b9cac53" providerId="LiveId" clId="{9E09272A-3700-4970-B3E0-C61BD21AA60A}" dt="2023-01-16T04:45:35.309" v="829" actId="478"/>
          <ac:spMkLst>
            <pc:docMk/>
            <pc:sldMk cId="2589537349" sldId="260"/>
            <ac:spMk id="9" creationId="{A4B22AE8-64D4-F40D-FF6F-536EF67C286F}"/>
          </ac:spMkLst>
        </pc:spChg>
        <pc:spChg chg="add del mod">
          <ac:chgData name="Becky Ssemanda" userId="58045c797b9cac53" providerId="LiveId" clId="{9E09272A-3700-4970-B3E0-C61BD21AA60A}" dt="2023-01-16T04:45:28.180" v="827" actId="478"/>
          <ac:spMkLst>
            <pc:docMk/>
            <pc:sldMk cId="2589537349" sldId="260"/>
            <ac:spMk id="12" creationId="{79C56811-1DD9-3614-0D7C-46C30DDCD74D}"/>
          </ac:spMkLst>
        </pc:spChg>
        <pc:spChg chg="add mod ord modVis">
          <ac:chgData name="Becky Ssemanda" userId="58045c797b9cac53" providerId="LiveId" clId="{9E09272A-3700-4970-B3E0-C61BD21AA60A}" dt="2023-01-16T11:45:24.248" v="937" actId="14429"/>
          <ac:spMkLst>
            <pc:docMk/>
            <pc:sldMk cId="2589537349" sldId="260"/>
            <ac:spMk id="15" creationId="{7BDF31D4-1401-DBF3-03A0-E164547423BB}"/>
          </ac:spMkLst>
        </pc:spChg>
        <pc:picChg chg="add del mod">
          <ac:chgData name="Becky Ssemanda" userId="58045c797b9cac53" providerId="LiveId" clId="{9E09272A-3700-4970-B3E0-C61BD21AA60A}" dt="2023-01-16T04:45:32.723" v="828" actId="478"/>
          <ac:picMkLst>
            <pc:docMk/>
            <pc:sldMk cId="2589537349" sldId="260"/>
            <ac:picMk id="4" creationId="{4A2C6DE6-3B4E-AE3E-0102-64EEBED88100}"/>
          </ac:picMkLst>
        </pc:picChg>
        <pc:picChg chg="add del mod">
          <ac:chgData name="Becky Ssemanda" userId="58045c797b9cac53" providerId="LiveId" clId="{9E09272A-3700-4970-B3E0-C61BD21AA60A}" dt="2023-01-12T19:20:44.900" v="219"/>
          <ac:picMkLst>
            <pc:docMk/>
            <pc:sldMk cId="2589537349" sldId="260"/>
            <ac:picMk id="5" creationId="{6516D919-5349-208C-A723-25C4E62060B9}"/>
          </ac:picMkLst>
        </pc:picChg>
        <pc:picChg chg="add del mod">
          <ac:chgData name="Becky Ssemanda" userId="58045c797b9cac53" providerId="LiveId" clId="{9E09272A-3700-4970-B3E0-C61BD21AA60A}" dt="2023-01-16T04:45:35.309" v="829" actId="478"/>
          <ac:picMkLst>
            <pc:docMk/>
            <pc:sldMk cId="2589537349" sldId="260"/>
            <ac:picMk id="8" creationId="{8C348B31-0D21-05F8-1805-92A51CB8BE7C}"/>
          </ac:picMkLst>
        </pc:picChg>
        <pc:picChg chg="add del mod">
          <ac:chgData name="Becky Ssemanda" userId="58045c797b9cac53" providerId="LiveId" clId="{9E09272A-3700-4970-B3E0-C61BD21AA60A}" dt="2023-01-16T04:45:28.180" v="827" actId="478"/>
          <ac:picMkLst>
            <pc:docMk/>
            <pc:sldMk cId="2589537349" sldId="260"/>
            <ac:picMk id="11" creationId="{7C54AD3D-BC86-952D-5F54-ECAB9EB81A38}"/>
          </ac:picMkLst>
        </pc:picChg>
        <pc:picChg chg="add mod ord modVis">
          <ac:chgData name="Becky Ssemanda" userId="58045c797b9cac53" providerId="LiveId" clId="{9E09272A-3700-4970-B3E0-C61BD21AA60A}" dt="2023-01-16T11:45:33.002" v="940" actId="14429"/>
          <ac:picMkLst>
            <pc:docMk/>
            <pc:sldMk cId="2589537349" sldId="260"/>
            <ac:picMk id="14" creationId="{DF6B6FF6-F6E1-EFC3-20CC-7454E212108C}"/>
          </ac:picMkLst>
        </pc:picChg>
      </pc:sldChg>
      <pc:sldChg chg="addSp delSp modSp mod setBg">
        <pc:chgData name="Becky Ssemanda" userId="58045c797b9cac53" providerId="LiveId" clId="{9E09272A-3700-4970-B3E0-C61BD21AA60A}" dt="2023-01-17T06:52:50.097" v="2597" actId="12"/>
        <pc:sldMkLst>
          <pc:docMk/>
          <pc:sldMk cId="1823926400" sldId="261"/>
        </pc:sldMkLst>
        <pc:spChg chg="mod">
          <ac:chgData name="Becky Ssemanda" userId="58045c797b9cac53" providerId="LiveId" clId="{9E09272A-3700-4970-B3E0-C61BD21AA60A}" dt="2023-01-16T22:19:29.918" v="1509" actId="20577"/>
          <ac:spMkLst>
            <pc:docMk/>
            <pc:sldMk cId="1823926400" sldId="261"/>
            <ac:spMk id="2" creationId="{00000000-0000-0000-0000-000000000000}"/>
          </ac:spMkLst>
        </pc:spChg>
        <pc:spChg chg="mod">
          <ac:chgData name="Becky Ssemanda" userId="58045c797b9cac53" providerId="LiveId" clId="{9E09272A-3700-4970-B3E0-C61BD21AA60A}" dt="2023-01-17T06:52:50.097" v="2597" actId="12"/>
          <ac:spMkLst>
            <pc:docMk/>
            <pc:sldMk cId="1823926400" sldId="261"/>
            <ac:spMk id="3" creationId="{00000000-0000-0000-0000-000000000000}"/>
          </ac:spMkLst>
        </pc:spChg>
        <pc:spChg chg="add mod">
          <ac:chgData name="Becky Ssemanda" userId="58045c797b9cac53" providerId="LiveId" clId="{9E09272A-3700-4970-B3E0-C61BD21AA60A}" dt="2023-01-16T20:14:30.070" v="1212" actId="26606"/>
          <ac:spMkLst>
            <pc:docMk/>
            <pc:sldMk cId="1823926400" sldId="261"/>
            <ac:spMk id="6" creationId="{F13727CF-C817-7E05-4B97-65CB0CB0A59C}"/>
          </ac:spMkLst>
        </pc:spChg>
        <pc:spChg chg="add">
          <ac:chgData name="Becky Ssemanda" userId="58045c797b9cac53" providerId="LiveId" clId="{9E09272A-3700-4970-B3E0-C61BD21AA60A}" dt="2023-01-16T20:14:30.070" v="1212" actId="26606"/>
          <ac:spMkLst>
            <pc:docMk/>
            <pc:sldMk cId="1823926400" sldId="261"/>
            <ac:spMk id="11" creationId="{5940F547-7206-4401-94FB-F8421915D8B8}"/>
          </ac:spMkLst>
        </pc:spChg>
        <pc:picChg chg="add del">
          <ac:chgData name="Becky Ssemanda" userId="58045c797b9cac53" providerId="LiveId" clId="{9E09272A-3700-4970-B3E0-C61BD21AA60A}" dt="2023-01-12T19:10:53.467" v="200" actId="478"/>
          <ac:picMkLst>
            <pc:docMk/>
            <pc:sldMk cId="1823926400" sldId="261"/>
            <ac:picMk id="4" creationId="{EAE2A7C0-7C33-28EC-0B49-2A5600884E1B}"/>
          </ac:picMkLst>
        </pc:picChg>
        <pc:picChg chg="add mod ord">
          <ac:chgData name="Becky Ssemanda" userId="58045c797b9cac53" providerId="LiveId" clId="{9E09272A-3700-4970-B3E0-C61BD21AA60A}" dt="2023-01-16T20:14:30.070" v="1212" actId="26606"/>
          <ac:picMkLst>
            <pc:docMk/>
            <pc:sldMk cId="1823926400" sldId="261"/>
            <ac:picMk id="5" creationId="{59FF5384-FD2E-E89A-CCC7-B9F5E84792FC}"/>
          </ac:picMkLst>
        </pc:picChg>
      </pc:sldChg>
      <pc:sldChg chg="addSp modSp del mod setBg">
        <pc:chgData name="Becky Ssemanda" userId="58045c797b9cac53" providerId="LiveId" clId="{9E09272A-3700-4970-B3E0-C61BD21AA60A}" dt="2023-01-16T18:46:52.211" v="1097" actId="47"/>
        <pc:sldMkLst>
          <pc:docMk/>
          <pc:sldMk cId="2229541575" sldId="262"/>
        </pc:sldMkLst>
        <pc:spChg chg="mod">
          <ac:chgData name="Becky Ssemanda" userId="58045c797b9cac53" providerId="LiveId" clId="{9E09272A-3700-4970-B3E0-C61BD21AA60A}" dt="2023-01-15T15:18:48.610" v="521" actId="255"/>
          <ac:spMkLst>
            <pc:docMk/>
            <pc:sldMk cId="2229541575" sldId="262"/>
            <ac:spMk id="2" creationId="{00000000-0000-0000-0000-000000000000}"/>
          </ac:spMkLst>
        </pc:spChg>
        <pc:spChg chg="mod">
          <ac:chgData name="Becky Ssemanda" userId="58045c797b9cac53" providerId="LiveId" clId="{9E09272A-3700-4970-B3E0-C61BD21AA60A}" dt="2023-01-15T15:19:44.362" v="526" actId="13926"/>
          <ac:spMkLst>
            <pc:docMk/>
            <pc:sldMk cId="2229541575" sldId="262"/>
            <ac:spMk id="3" creationId="{00000000-0000-0000-0000-000000000000}"/>
          </ac:spMkLst>
        </pc:spChg>
        <pc:spChg chg="add mod ord">
          <ac:chgData name="Becky Ssemanda" userId="58045c797b9cac53" providerId="LiveId" clId="{9E09272A-3700-4970-B3E0-C61BD21AA60A}" dt="2023-01-15T15:18:15.050" v="520" actId="26606"/>
          <ac:spMkLst>
            <pc:docMk/>
            <pc:sldMk cId="2229541575" sldId="262"/>
            <ac:spMk id="6" creationId="{55944D2C-3BA8-CDED-C481-B558D17A58A1}"/>
          </ac:spMkLst>
        </pc:spChg>
        <pc:spChg chg="add">
          <ac:chgData name="Becky Ssemanda" userId="58045c797b9cac53" providerId="LiveId" clId="{9E09272A-3700-4970-B3E0-C61BD21AA60A}" dt="2023-01-15T15:18:15.050" v="520" actId="26606"/>
          <ac:spMkLst>
            <pc:docMk/>
            <pc:sldMk cId="2229541575" sldId="262"/>
            <ac:spMk id="11" creationId="{28F489B8-B6E6-485E-9CB6-3C90A4D84172}"/>
          </ac:spMkLst>
        </pc:spChg>
        <pc:picChg chg="add mod ord">
          <ac:chgData name="Becky Ssemanda" userId="58045c797b9cac53" providerId="LiveId" clId="{9E09272A-3700-4970-B3E0-C61BD21AA60A}" dt="2023-01-15T15:18:15.050" v="520" actId="26606"/>
          <ac:picMkLst>
            <pc:docMk/>
            <pc:sldMk cId="2229541575" sldId="262"/>
            <ac:picMk id="5" creationId="{2A69DE0C-1C87-F025-A279-2AFDA5F5B205}"/>
          </ac:picMkLst>
        </pc:picChg>
      </pc:sldChg>
      <pc:sldChg chg="addSp delSp modSp mod setBg setClrOvrMap modNotesTx">
        <pc:chgData name="Becky Ssemanda" userId="58045c797b9cac53" providerId="LiveId" clId="{9E09272A-3700-4970-B3E0-C61BD21AA60A}" dt="2023-01-17T06:54:31.227" v="2604" actId="255"/>
        <pc:sldMkLst>
          <pc:docMk/>
          <pc:sldMk cId="1752108967" sldId="263"/>
        </pc:sldMkLst>
        <pc:spChg chg="mod">
          <ac:chgData name="Becky Ssemanda" userId="58045c797b9cac53" providerId="LiveId" clId="{9E09272A-3700-4970-B3E0-C61BD21AA60A}" dt="2023-01-17T06:53:49.417" v="2599" actId="255"/>
          <ac:spMkLst>
            <pc:docMk/>
            <pc:sldMk cId="1752108967" sldId="263"/>
            <ac:spMk id="2" creationId="{00000000-0000-0000-0000-000000000000}"/>
          </ac:spMkLst>
        </pc:spChg>
        <pc:spChg chg="add del mod">
          <ac:chgData name="Becky Ssemanda" userId="58045c797b9cac53" providerId="LiveId" clId="{9E09272A-3700-4970-B3E0-C61BD21AA60A}" dt="2023-01-15T15:10:25.162" v="491" actId="26606"/>
          <ac:spMkLst>
            <pc:docMk/>
            <pc:sldMk cId="1752108967" sldId="263"/>
            <ac:spMk id="3" creationId="{00000000-0000-0000-0000-000000000000}"/>
          </ac:spMkLst>
        </pc:spChg>
        <pc:spChg chg="add mod">
          <ac:chgData name="Becky Ssemanda" userId="58045c797b9cac53" providerId="LiveId" clId="{9E09272A-3700-4970-B3E0-C61BD21AA60A}" dt="2023-01-16T20:18:55.284" v="1226" actId="26606"/>
          <ac:spMkLst>
            <pc:docMk/>
            <pc:sldMk cId="1752108967" sldId="263"/>
            <ac:spMk id="5" creationId="{BC87D75C-4021-A7F9-CF24-96FD74D999D7}"/>
          </ac:spMkLst>
        </pc:spChg>
        <pc:spChg chg="add del">
          <ac:chgData name="Becky Ssemanda" userId="58045c797b9cac53" providerId="LiveId" clId="{9E09272A-3700-4970-B3E0-C61BD21AA60A}" dt="2023-01-15T15:10:07.247" v="488" actId="26606"/>
          <ac:spMkLst>
            <pc:docMk/>
            <pc:sldMk cId="1752108967" sldId="263"/>
            <ac:spMk id="8" creationId="{089A69AF-D57B-49B4-886C-D4A5DC194421}"/>
          </ac:spMkLst>
        </pc:spChg>
        <pc:spChg chg="add del">
          <ac:chgData name="Becky Ssemanda" userId="58045c797b9cac53" providerId="LiveId" clId="{9E09272A-3700-4970-B3E0-C61BD21AA60A}" dt="2023-01-15T15:10:25.138" v="490" actId="26606"/>
          <ac:spMkLst>
            <pc:docMk/>
            <pc:sldMk cId="1752108967" sldId="263"/>
            <ac:spMk id="9" creationId="{D0D45553-91A4-480A-9577-0E0FC0D919B9}"/>
          </ac:spMkLst>
        </pc:spChg>
        <pc:spChg chg="add del">
          <ac:chgData name="Becky Ssemanda" userId="58045c797b9cac53" providerId="LiveId" clId="{9E09272A-3700-4970-B3E0-C61BD21AA60A}" dt="2023-01-15T15:10:07.247" v="488" actId="26606"/>
          <ac:spMkLst>
            <pc:docMk/>
            <pc:sldMk cId="1752108967" sldId="263"/>
            <ac:spMk id="10" creationId="{CABDC08D-6093-4397-92D4-54D00E2BB1C2}"/>
          </ac:spMkLst>
        </pc:spChg>
        <pc:spChg chg="add del">
          <ac:chgData name="Becky Ssemanda" userId="58045c797b9cac53" providerId="LiveId" clId="{9E09272A-3700-4970-B3E0-C61BD21AA60A}" dt="2023-01-15T15:10:25.138" v="490" actId="26606"/>
          <ac:spMkLst>
            <pc:docMk/>
            <pc:sldMk cId="1752108967" sldId="263"/>
            <ac:spMk id="11" creationId="{D240F8A8-FEA1-42C2-B259-27A9351279BD}"/>
          </ac:spMkLst>
        </pc:spChg>
        <pc:spChg chg="add del">
          <ac:chgData name="Becky Ssemanda" userId="58045c797b9cac53" providerId="LiveId" clId="{9E09272A-3700-4970-B3E0-C61BD21AA60A}" dt="2023-01-16T20:18:18.785" v="1221" actId="26606"/>
          <ac:spMkLst>
            <pc:docMk/>
            <pc:sldMk cId="1752108967" sldId="263"/>
            <ac:spMk id="18" creationId="{23ECC733-A533-4D91-BD25-3B6E06B7AE74}"/>
          </ac:spMkLst>
        </pc:spChg>
        <pc:spChg chg="add del">
          <ac:chgData name="Becky Ssemanda" userId="58045c797b9cac53" providerId="LiveId" clId="{9E09272A-3700-4970-B3E0-C61BD21AA60A}" dt="2023-01-16T20:18:18.785" v="1221" actId="26606"/>
          <ac:spMkLst>
            <pc:docMk/>
            <pc:sldMk cId="1752108967" sldId="263"/>
            <ac:spMk id="20" creationId="{36401F08-8B30-49FC-A47E-7119FCAAB746}"/>
          </ac:spMkLst>
        </pc:spChg>
        <pc:spChg chg="add del">
          <ac:chgData name="Becky Ssemanda" userId="58045c797b9cac53" providerId="LiveId" clId="{9E09272A-3700-4970-B3E0-C61BD21AA60A}" dt="2023-01-16T20:18:18.785" v="1221" actId="26606"/>
          <ac:spMkLst>
            <pc:docMk/>
            <pc:sldMk cId="1752108967" sldId="263"/>
            <ac:spMk id="22" creationId="{3F6460BF-80B6-42E6-A4B2-8F9671BAA795}"/>
          </ac:spMkLst>
        </pc:spChg>
        <pc:spChg chg="add del">
          <ac:chgData name="Becky Ssemanda" userId="58045c797b9cac53" providerId="LiveId" clId="{9E09272A-3700-4970-B3E0-C61BD21AA60A}" dt="2023-01-16T20:18:29.729" v="1223" actId="26606"/>
          <ac:spMkLst>
            <pc:docMk/>
            <pc:sldMk cId="1752108967" sldId="263"/>
            <ac:spMk id="24" creationId="{23ECC733-A533-4D91-BD25-3B6E06B7AE74}"/>
          </ac:spMkLst>
        </pc:spChg>
        <pc:spChg chg="add del">
          <ac:chgData name="Becky Ssemanda" userId="58045c797b9cac53" providerId="LiveId" clId="{9E09272A-3700-4970-B3E0-C61BD21AA60A}" dt="2023-01-16T20:18:29.729" v="1223" actId="26606"/>
          <ac:spMkLst>
            <pc:docMk/>
            <pc:sldMk cId="1752108967" sldId="263"/>
            <ac:spMk id="25" creationId="{36401F08-8B30-49FC-A47E-7119FCAAB746}"/>
          </ac:spMkLst>
        </pc:spChg>
        <pc:spChg chg="add del">
          <ac:chgData name="Becky Ssemanda" userId="58045c797b9cac53" providerId="LiveId" clId="{9E09272A-3700-4970-B3E0-C61BD21AA60A}" dt="2023-01-16T20:18:29.729" v="1223" actId="26606"/>
          <ac:spMkLst>
            <pc:docMk/>
            <pc:sldMk cId="1752108967" sldId="263"/>
            <ac:spMk id="26" creationId="{3F6460BF-80B6-42E6-A4B2-8F9671BAA795}"/>
          </ac:spMkLst>
        </pc:spChg>
        <pc:spChg chg="add del">
          <ac:chgData name="Becky Ssemanda" userId="58045c797b9cac53" providerId="LiveId" clId="{9E09272A-3700-4970-B3E0-C61BD21AA60A}" dt="2023-01-16T20:18:55.244" v="1225" actId="26606"/>
          <ac:spMkLst>
            <pc:docMk/>
            <pc:sldMk cId="1752108967" sldId="263"/>
            <ac:spMk id="28" creationId="{23ECC733-A533-4D91-BD25-3B6E06B7AE74}"/>
          </ac:spMkLst>
        </pc:spChg>
        <pc:spChg chg="add del">
          <ac:chgData name="Becky Ssemanda" userId="58045c797b9cac53" providerId="LiveId" clId="{9E09272A-3700-4970-B3E0-C61BD21AA60A}" dt="2023-01-16T20:18:55.244" v="1225" actId="26606"/>
          <ac:spMkLst>
            <pc:docMk/>
            <pc:sldMk cId="1752108967" sldId="263"/>
            <ac:spMk id="29" creationId="{36401F08-8B30-49FC-A47E-7119FCAAB746}"/>
          </ac:spMkLst>
        </pc:spChg>
        <pc:spChg chg="add del">
          <ac:chgData name="Becky Ssemanda" userId="58045c797b9cac53" providerId="LiveId" clId="{9E09272A-3700-4970-B3E0-C61BD21AA60A}" dt="2023-01-16T20:18:55.244" v="1225" actId="26606"/>
          <ac:spMkLst>
            <pc:docMk/>
            <pc:sldMk cId="1752108967" sldId="263"/>
            <ac:spMk id="30" creationId="{3F6460BF-80B6-42E6-A4B2-8F9671BAA795}"/>
          </ac:spMkLst>
        </pc:spChg>
        <pc:graphicFrameChg chg="add del">
          <ac:chgData name="Becky Ssemanda" userId="58045c797b9cac53" providerId="LiveId" clId="{9E09272A-3700-4970-B3E0-C61BD21AA60A}" dt="2023-01-15T15:10:25.138" v="490" actId="26606"/>
          <ac:graphicFrameMkLst>
            <pc:docMk/>
            <pc:sldMk cId="1752108967" sldId="263"/>
            <ac:graphicFrameMk id="5" creationId="{004B9D06-B63A-ACD7-4A9A-60E99062A631}"/>
          </ac:graphicFrameMkLst>
        </pc:graphicFrameChg>
        <pc:graphicFrameChg chg="add mod ord modGraphic">
          <ac:chgData name="Becky Ssemanda" userId="58045c797b9cac53" providerId="LiveId" clId="{9E09272A-3700-4970-B3E0-C61BD21AA60A}" dt="2023-01-17T06:54:31.227" v="2604" actId="255"/>
          <ac:graphicFrameMkLst>
            <pc:docMk/>
            <pc:sldMk cId="1752108967" sldId="263"/>
            <ac:graphicFrameMk id="13" creationId="{D92F03C6-8758-8860-B2A0-21DBB13B006C}"/>
          </ac:graphicFrameMkLst>
        </pc:graphicFrameChg>
        <pc:picChg chg="add mod">
          <ac:chgData name="Becky Ssemanda" userId="58045c797b9cac53" providerId="LiveId" clId="{9E09272A-3700-4970-B3E0-C61BD21AA60A}" dt="2023-01-16T20:18:55.284" v="1226" actId="26606"/>
          <ac:picMkLst>
            <pc:docMk/>
            <pc:sldMk cId="1752108967" sldId="263"/>
            <ac:picMk id="4" creationId="{251719DA-EB7D-39B8-6214-BF89BCC2B668}"/>
          </ac:picMkLst>
        </pc:picChg>
      </pc:sldChg>
      <pc:sldChg chg="addSp delSp modSp del mod setBg delDesignElem">
        <pc:chgData name="Becky Ssemanda" userId="58045c797b9cac53" providerId="LiveId" clId="{9E09272A-3700-4970-B3E0-C61BD21AA60A}" dt="2023-01-16T22:26:51.357" v="1533" actId="47"/>
        <pc:sldMkLst>
          <pc:docMk/>
          <pc:sldMk cId="133727205" sldId="265"/>
        </pc:sldMkLst>
        <pc:spChg chg="mod">
          <ac:chgData name="Becky Ssemanda" userId="58045c797b9cac53" providerId="LiveId" clId="{9E09272A-3700-4970-B3E0-C61BD21AA60A}" dt="2023-01-16T19:36:28.486" v="1107" actId="122"/>
          <ac:spMkLst>
            <pc:docMk/>
            <pc:sldMk cId="133727205" sldId="265"/>
            <ac:spMk id="2" creationId="{00000000-0000-0000-0000-000000000000}"/>
          </ac:spMkLst>
        </pc:spChg>
        <pc:spChg chg="mod">
          <ac:chgData name="Becky Ssemanda" userId="58045c797b9cac53" providerId="LiveId" clId="{9E09272A-3700-4970-B3E0-C61BD21AA60A}" dt="2023-01-16T19:35:58.806" v="1105" actId="255"/>
          <ac:spMkLst>
            <pc:docMk/>
            <pc:sldMk cId="133727205" sldId="265"/>
            <ac:spMk id="3" creationId="{00000000-0000-0000-0000-000000000000}"/>
          </ac:spMkLst>
        </pc:spChg>
        <pc:spChg chg="add mod">
          <ac:chgData name="Becky Ssemanda" userId="58045c797b9cac53" providerId="LiveId" clId="{9E09272A-3700-4970-B3E0-C61BD21AA60A}" dt="2023-01-15T23:16:13.847" v="553" actId="26606"/>
          <ac:spMkLst>
            <pc:docMk/>
            <pc:sldMk cId="133727205" sldId="265"/>
            <ac:spMk id="6" creationId="{46B80380-0335-6D93-914E-863CCC70E2BA}"/>
          </ac:spMkLst>
        </pc:spChg>
        <pc:spChg chg="add del">
          <ac:chgData name="Becky Ssemanda" userId="58045c797b9cac53" providerId="LiveId" clId="{9E09272A-3700-4970-B3E0-C61BD21AA60A}" dt="2023-01-15T23:16:13.847" v="553" actId="26606"/>
          <ac:spMkLst>
            <pc:docMk/>
            <pc:sldMk cId="133727205" sldId="265"/>
            <ac:spMk id="8" creationId="{089A69AF-D57B-49B4-886C-D4A5DC194421}"/>
          </ac:spMkLst>
        </pc:spChg>
        <pc:spChg chg="add del">
          <ac:chgData name="Becky Ssemanda" userId="58045c797b9cac53" providerId="LiveId" clId="{9E09272A-3700-4970-B3E0-C61BD21AA60A}" dt="2023-01-15T23:16:13.847" v="553" actId="26606"/>
          <ac:spMkLst>
            <pc:docMk/>
            <pc:sldMk cId="133727205" sldId="265"/>
            <ac:spMk id="10" creationId="{CABDC08D-6093-4397-92D4-54D00E2BB1C2}"/>
          </ac:spMkLst>
        </pc:spChg>
        <pc:spChg chg="add del">
          <ac:chgData name="Becky Ssemanda" userId="58045c797b9cac53" providerId="LiveId" clId="{9E09272A-3700-4970-B3E0-C61BD21AA60A}" dt="2023-01-15T23:16:05.384" v="550" actId="26606"/>
          <ac:spMkLst>
            <pc:docMk/>
            <pc:sldMk cId="133727205" sldId="265"/>
            <ac:spMk id="15" creationId="{72319FFA-0E4F-4E0B-BEBA-A9DD4B41AAE9}"/>
          </ac:spMkLst>
        </pc:spChg>
        <pc:spChg chg="add del">
          <ac:chgData name="Becky Ssemanda" userId="58045c797b9cac53" providerId="LiveId" clId="{9E09272A-3700-4970-B3E0-C61BD21AA60A}" dt="2023-01-15T23:16:13.706" v="552" actId="26606"/>
          <ac:spMkLst>
            <pc:docMk/>
            <pc:sldMk cId="133727205" sldId="265"/>
            <ac:spMk id="17" creationId="{28F489B8-B6E6-485E-9CB6-3C90A4D84172}"/>
          </ac:spMkLst>
        </pc:spChg>
        <pc:spChg chg="add del">
          <ac:chgData name="Becky Ssemanda" userId="58045c797b9cac53" providerId="LiveId" clId="{9E09272A-3700-4970-B3E0-C61BD21AA60A}" dt="2023-01-16T19:54:54.290" v="1136"/>
          <ac:spMkLst>
            <pc:docMk/>
            <pc:sldMk cId="133727205" sldId="265"/>
            <ac:spMk id="19" creationId="{3994EE40-F54F-48E5-826B-B45158209684}"/>
          </ac:spMkLst>
        </pc:spChg>
        <pc:picChg chg="add mod ord">
          <ac:chgData name="Becky Ssemanda" userId="58045c797b9cac53" providerId="LiveId" clId="{9E09272A-3700-4970-B3E0-C61BD21AA60A}" dt="2023-01-15T23:16:13.847" v="553" actId="26606"/>
          <ac:picMkLst>
            <pc:docMk/>
            <pc:sldMk cId="133727205" sldId="265"/>
            <ac:picMk id="5" creationId="{BC1E469D-A252-339D-C52E-AFC8096FE2F2}"/>
          </ac:picMkLst>
        </pc:picChg>
      </pc:sldChg>
      <pc:sldChg chg="addSp delSp modSp mod setBg setClrOvrMap">
        <pc:chgData name="Becky Ssemanda" userId="58045c797b9cac53" providerId="LiveId" clId="{9E09272A-3700-4970-B3E0-C61BD21AA60A}" dt="2023-01-17T04:43:53.459" v="1912" actId="20577"/>
        <pc:sldMkLst>
          <pc:docMk/>
          <pc:sldMk cId="4285864177" sldId="266"/>
        </pc:sldMkLst>
        <pc:spChg chg="mod">
          <ac:chgData name="Becky Ssemanda" userId="58045c797b9cac53" providerId="LiveId" clId="{9E09272A-3700-4970-B3E0-C61BD21AA60A}" dt="2023-01-17T03:29:32.720" v="1589" actId="27636"/>
          <ac:spMkLst>
            <pc:docMk/>
            <pc:sldMk cId="4285864177" sldId="266"/>
            <ac:spMk id="2" creationId="{00000000-0000-0000-0000-000000000000}"/>
          </ac:spMkLst>
        </pc:spChg>
        <pc:spChg chg="mod ord">
          <ac:chgData name="Becky Ssemanda" userId="58045c797b9cac53" providerId="LiveId" clId="{9E09272A-3700-4970-B3E0-C61BD21AA60A}" dt="2023-01-17T04:43:53.459" v="1912" actId="20577"/>
          <ac:spMkLst>
            <pc:docMk/>
            <pc:sldMk cId="4285864177" sldId="266"/>
            <ac:spMk id="3" creationId="{00000000-0000-0000-0000-000000000000}"/>
          </ac:spMkLst>
        </pc:spChg>
        <pc:spChg chg="add mod">
          <ac:chgData name="Becky Ssemanda" userId="58045c797b9cac53" providerId="LiveId" clId="{9E09272A-3700-4970-B3E0-C61BD21AA60A}" dt="2023-01-15T23:10:19.038" v="543" actId="1076"/>
          <ac:spMkLst>
            <pc:docMk/>
            <pc:sldMk cId="4285864177" sldId="266"/>
            <ac:spMk id="6" creationId="{59E67928-EC76-363B-DC03-364A0A6B3133}"/>
          </ac:spMkLst>
        </pc:spChg>
        <pc:spChg chg="add del">
          <ac:chgData name="Becky Ssemanda" userId="58045c797b9cac53" providerId="LiveId" clId="{9E09272A-3700-4970-B3E0-C61BD21AA60A}" dt="2023-01-15T23:09:57.835" v="541" actId="26606"/>
          <ac:spMkLst>
            <pc:docMk/>
            <pc:sldMk cId="4285864177" sldId="266"/>
            <ac:spMk id="8" creationId="{089A69AF-D57B-49B4-886C-D4A5DC194421}"/>
          </ac:spMkLst>
        </pc:spChg>
        <pc:spChg chg="add del">
          <ac:chgData name="Becky Ssemanda" userId="58045c797b9cac53" providerId="LiveId" clId="{9E09272A-3700-4970-B3E0-C61BD21AA60A}" dt="2023-01-15T23:09:57.835" v="541" actId="26606"/>
          <ac:spMkLst>
            <pc:docMk/>
            <pc:sldMk cId="4285864177" sldId="266"/>
            <ac:spMk id="10" creationId="{68F2977E-E0AE-4EB4-A059-59E908EB862A}"/>
          </ac:spMkLst>
        </pc:spChg>
        <pc:spChg chg="add del">
          <ac:chgData name="Becky Ssemanda" userId="58045c797b9cac53" providerId="LiveId" clId="{9E09272A-3700-4970-B3E0-C61BD21AA60A}" dt="2023-01-15T23:09:57.827" v="540" actId="26606"/>
          <ac:spMkLst>
            <pc:docMk/>
            <pc:sldMk cId="4285864177" sldId="266"/>
            <ac:spMk id="12" creationId="{E2DA8D37-1E70-450D-9D70-95873ABDC833}"/>
          </ac:spMkLst>
        </pc:spChg>
        <pc:spChg chg="add del">
          <ac:chgData name="Becky Ssemanda" userId="58045c797b9cac53" providerId="LiveId" clId="{9E09272A-3700-4970-B3E0-C61BD21AA60A}" dt="2023-01-15T23:09:57.827" v="540" actId="26606"/>
          <ac:spMkLst>
            <pc:docMk/>
            <pc:sldMk cId="4285864177" sldId="266"/>
            <ac:spMk id="13" creationId="{D2E1CE80-9123-4F46-924D-C14DF534A985}"/>
          </ac:spMkLst>
        </pc:spChg>
        <pc:spChg chg="add del">
          <ac:chgData name="Becky Ssemanda" userId="58045c797b9cac53" providerId="LiveId" clId="{9E09272A-3700-4970-B3E0-C61BD21AA60A}" dt="2023-01-15T23:09:27.905" v="536" actId="26606"/>
          <ac:spMkLst>
            <pc:docMk/>
            <pc:sldMk cId="4285864177" sldId="266"/>
            <ac:spMk id="15" creationId="{A416E3E5-5186-46A4-AFBD-337387D3163D}"/>
          </ac:spMkLst>
        </pc:spChg>
        <pc:spChg chg="add del">
          <ac:chgData name="Becky Ssemanda" userId="58045c797b9cac53" providerId="LiveId" clId="{9E09272A-3700-4970-B3E0-C61BD21AA60A}" dt="2023-01-15T23:09:27.905" v="536" actId="26606"/>
          <ac:spMkLst>
            <pc:docMk/>
            <pc:sldMk cId="4285864177" sldId="266"/>
            <ac:spMk id="17" creationId="{7B8FAACC-353E-4F84-BA62-A5514185D9A9}"/>
          </ac:spMkLst>
        </pc:spChg>
        <pc:picChg chg="add mod">
          <ac:chgData name="Becky Ssemanda" userId="58045c797b9cac53" providerId="LiveId" clId="{9E09272A-3700-4970-B3E0-C61BD21AA60A}" dt="2023-01-17T03:33:26.325" v="1593" actId="1076"/>
          <ac:picMkLst>
            <pc:docMk/>
            <pc:sldMk cId="4285864177" sldId="266"/>
            <ac:picMk id="5" creationId="{5357AEC4-2349-FE9D-DFED-EEB45889C9EB}"/>
          </ac:picMkLst>
        </pc:picChg>
      </pc:sldChg>
      <pc:sldChg chg="addSp delSp modSp del mod setBg setClrOvrMap">
        <pc:chgData name="Becky Ssemanda" userId="58045c797b9cac53" providerId="LiveId" clId="{9E09272A-3700-4970-B3E0-C61BD21AA60A}" dt="2023-01-15T23:17:26.967" v="554" actId="47"/>
        <pc:sldMkLst>
          <pc:docMk/>
          <pc:sldMk cId="3195830801" sldId="267"/>
        </pc:sldMkLst>
        <pc:spChg chg="mod">
          <ac:chgData name="Becky Ssemanda" userId="58045c797b9cac53" providerId="LiveId" clId="{9E09272A-3700-4970-B3E0-C61BD21AA60A}" dt="2023-01-15T15:15:17.992" v="507" actId="26606"/>
          <ac:spMkLst>
            <pc:docMk/>
            <pc:sldMk cId="3195830801" sldId="267"/>
            <ac:spMk id="2" creationId="{00000000-0000-0000-0000-000000000000}"/>
          </ac:spMkLst>
        </pc:spChg>
        <pc:spChg chg="add del mod">
          <ac:chgData name="Becky Ssemanda" userId="58045c797b9cac53" providerId="LiveId" clId="{9E09272A-3700-4970-B3E0-C61BD21AA60A}" dt="2023-01-15T15:15:23.337" v="510" actId="26606"/>
          <ac:spMkLst>
            <pc:docMk/>
            <pc:sldMk cId="3195830801" sldId="267"/>
            <ac:spMk id="3" creationId="{00000000-0000-0000-0000-000000000000}"/>
          </ac:spMkLst>
        </pc:spChg>
        <pc:spChg chg="add del">
          <ac:chgData name="Becky Ssemanda" userId="58045c797b9cac53" providerId="LiveId" clId="{9E09272A-3700-4970-B3E0-C61BD21AA60A}" dt="2023-01-15T15:15:23.337" v="510" actId="26606"/>
          <ac:spMkLst>
            <pc:docMk/>
            <pc:sldMk cId="3195830801" sldId="267"/>
            <ac:spMk id="8" creationId="{089A69AF-D57B-49B4-886C-D4A5DC194421}"/>
          </ac:spMkLst>
        </pc:spChg>
        <pc:spChg chg="add del">
          <ac:chgData name="Becky Ssemanda" userId="58045c797b9cac53" providerId="LiveId" clId="{9E09272A-3700-4970-B3E0-C61BD21AA60A}" dt="2023-01-15T15:15:23.337" v="510" actId="26606"/>
          <ac:spMkLst>
            <pc:docMk/>
            <pc:sldMk cId="3195830801" sldId="267"/>
            <ac:spMk id="10" creationId="{CABDC08D-6093-4397-92D4-54D00E2BB1C2}"/>
          </ac:spMkLst>
        </pc:spChg>
        <pc:spChg chg="add del">
          <ac:chgData name="Becky Ssemanda" userId="58045c797b9cac53" providerId="LiveId" clId="{9E09272A-3700-4970-B3E0-C61BD21AA60A}" dt="2023-01-15T15:15:17.992" v="507" actId="26606"/>
          <ac:spMkLst>
            <pc:docMk/>
            <pc:sldMk cId="3195830801" sldId="267"/>
            <ac:spMk id="16" creationId="{056824CE-083D-4ED5-94A5-655345BBE75E}"/>
          </ac:spMkLst>
        </pc:spChg>
        <pc:spChg chg="add del">
          <ac:chgData name="Becky Ssemanda" userId="58045c797b9cac53" providerId="LiveId" clId="{9E09272A-3700-4970-B3E0-C61BD21AA60A}" dt="2023-01-15T15:15:17.992" v="507" actId="26606"/>
          <ac:spMkLst>
            <pc:docMk/>
            <pc:sldMk cId="3195830801" sldId="267"/>
            <ac:spMk id="18" creationId="{0785D83B-2124-40CD-9E29-811BC2B7CE64}"/>
          </ac:spMkLst>
        </pc:spChg>
        <pc:spChg chg="add del">
          <ac:chgData name="Becky Ssemanda" userId="58045c797b9cac53" providerId="LiveId" clId="{9E09272A-3700-4970-B3E0-C61BD21AA60A}" dt="2023-01-15T15:15:23.311" v="509" actId="26606"/>
          <ac:spMkLst>
            <pc:docMk/>
            <pc:sldMk cId="3195830801" sldId="267"/>
            <ac:spMk id="20" creationId="{089A69AF-D57B-49B4-886C-D4A5DC194421}"/>
          </ac:spMkLst>
        </pc:spChg>
        <pc:spChg chg="add del">
          <ac:chgData name="Becky Ssemanda" userId="58045c797b9cac53" providerId="LiveId" clId="{9E09272A-3700-4970-B3E0-C61BD21AA60A}" dt="2023-01-15T15:15:23.311" v="509" actId="26606"/>
          <ac:spMkLst>
            <pc:docMk/>
            <pc:sldMk cId="3195830801" sldId="267"/>
            <ac:spMk id="21" creationId="{CABDC08D-6093-4397-92D4-54D00E2BB1C2}"/>
          </ac:spMkLst>
        </pc:spChg>
        <pc:spChg chg="add">
          <ac:chgData name="Becky Ssemanda" userId="58045c797b9cac53" providerId="LiveId" clId="{9E09272A-3700-4970-B3E0-C61BD21AA60A}" dt="2023-01-15T15:15:23.337" v="510" actId="26606"/>
          <ac:spMkLst>
            <pc:docMk/>
            <pc:sldMk cId="3195830801" sldId="267"/>
            <ac:spMk id="24" creationId="{089A69AF-D57B-49B4-886C-D4A5DC194421}"/>
          </ac:spMkLst>
        </pc:spChg>
        <pc:spChg chg="add">
          <ac:chgData name="Becky Ssemanda" userId="58045c797b9cac53" providerId="LiveId" clId="{9E09272A-3700-4970-B3E0-C61BD21AA60A}" dt="2023-01-15T15:15:23.337" v="510" actId="26606"/>
          <ac:spMkLst>
            <pc:docMk/>
            <pc:sldMk cId="3195830801" sldId="267"/>
            <ac:spMk id="25" creationId="{CABDC08D-6093-4397-92D4-54D00E2BB1C2}"/>
          </ac:spMkLst>
        </pc:spChg>
        <pc:graphicFrameChg chg="add del">
          <ac:chgData name="Becky Ssemanda" userId="58045c797b9cac53" providerId="LiveId" clId="{9E09272A-3700-4970-B3E0-C61BD21AA60A}" dt="2023-01-15T15:15:17.992" v="507" actId="26606"/>
          <ac:graphicFrameMkLst>
            <pc:docMk/>
            <pc:sldMk cId="3195830801" sldId="267"/>
            <ac:graphicFrameMk id="12" creationId="{07879EC0-2ABD-0725-A866-BDB793967A88}"/>
          </ac:graphicFrameMkLst>
        </pc:graphicFrameChg>
        <pc:graphicFrameChg chg="add del">
          <ac:chgData name="Becky Ssemanda" userId="58045c797b9cac53" providerId="LiveId" clId="{9E09272A-3700-4970-B3E0-C61BD21AA60A}" dt="2023-01-15T15:15:23.311" v="509" actId="26606"/>
          <ac:graphicFrameMkLst>
            <pc:docMk/>
            <pc:sldMk cId="3195830801" sldId="267"/>
            <ac:graphicFrameMk id="22" creationId="{42947817-DBB3-0F47-3DD0-B7A216D9E7C8}"/>
          </ac:graphicFrameMkLst>
        </pc:graphicFrameChg>
        <pc:graphicFrameChg chg="add">
          <ac:chgData name="Becky Ssemanda" userId="58045c797b9cac53" providerId="LiveId" clId="{9E09272A-3700-4970-B3E0-C61BD21AA60A}" dt="2023-01-15T15:15:23.337" v="510" actId="26606"/>
          <ac:graphicFrameMkLst>
            <pc:docMk/>
            <pc:sldMk cId="3195830801" sldId="267"/>
            <ac:graphicFrameMk id="26" creationId="{405FA03E-C823-EEBB-ECD8-D4B26A699428}"/>
          </ac:graphicFrameMkLst>
        </pc:graphicFrameChg>
      </pc:sldChg>
      <pc:sldChg chg="addSp delSp modSp mod setBg setClrOvrMap delDesignElem modNotesTx">
        <pc:chgData name="Becky Ssemanda" userId="58045c797b9cac53" providerId="LiveId" clId="{9E09272A-3700-4970-B3E0-C61BD21AA60A}" dt="2023-01-17T05:40:02.948" v="2211" actId="20577"/>
        <pc:sldMkLst>
          <pc:docMk/>
          <pc:sldMk cId="2606471608" sldId="268"/>
        </pc:sldMkLst>
        <pc:spChg chg="mod">
          <ac:chgData name="Becky Ssemanda" userId="58045c797b9cac53" providerId="LiveId" clId="{9E09272A-3700-4970-B3E0-C61BD21AA60A}" dt="2023-01-17T05:36:18.223" v="2079" actId="20577"/>
          <ac:spMkLst>
            <pc:docMk/>
            <pc:sldMk cId="2606471608" sldId="268"/>
            <ac:spMk id="2" creationId="{00000000-0000-0000-0000-000000000000}"/>
          </ac:spMkLst>
        </pc:spChg>
        <pc:spChg chg="mod ord">
          <ac:chgData name="Becky Ssemanda" userId="58045c797b9cac53" providerId="LiveId" clId="{9E09272A-3700-4970-B3E0-C61BD21AA60A}" dt="2023-01-17T05:40:02.948" v="2211" actId="20577"/>
          <ac:spMkLst>
            <pc:docMk/>
            <pc:sldMk cId="2606471608" sldId="268"/>
            <ac:spMk id="3" creationId="{00000000-0000-0000-0000-000000000000}"/>
          </ac:spMkLst>
        </pc:spChg>
        <pc:spChg chg="add del">
          <ac:chgData name="Becky Ssemanda" userId="58045c797b9cac53" providerId="LiveId" clId="{9E09272A-3700-4970-B3E0-C61BD21AA60A}" dt="2023-01-15T15:16:23.846" v="512" actId="26606"/>
          <ac:spMkLst>
            <pc:docMk/>
            <pc:sldMk cId="2606471608" sldId="268"/>
            <ac:spMk id="8" creationId="{B9317381-A800-4397-B01D-FCE2E4450B86}"/>
          </ac:spMkLst>
        </pc:spChg>
        <pc:spChg chg="add del">
          <ac:chgData name="Becky Ssemanda" userId="58045c797b9cac53" providerId="LiveId" clId="{9E09272A-3700-4970-B3E0-C61BD21AA60A}" dt="2023-01-15T15:16:23.846" v="512" actId="26606"/>
          <ac:spMkLst>
            <pc:docMk/>
            <pc:sldMk cId="2606471608" sldId="268"/>
            <ac:spMk id="10" creationId="{B2437663-CF21-48CD-B0CA-FEA2E2D7A37F}"/>
          </ac:spMkLst>
        </pc:spChg>
        <pc:spChg chg="add del">
          <ac:chgData name="Becky Ssemanda" userId="58045c797b9cac53" providerId="LiveId" clId="{9E09272A-3700-4970-B3E0-C61BD21AA60A}" dt="2023-01-15T23:19:33.872" v="562" actId="26606"/>
          <ac:spMkLst>
            <pc:docMk/>
            <pc:sldMk cId="2606471608" sldId="268"/>
            <ac:spMk id="12" creationId="{089A69AF-D57B-49B4-886C-D4A5DC194421}"/>
          </ac:spMkLst>
        </pc:spChg>
        <pc:spChg chg="add del">
          <ac:chgData name="Becky Ssemanda" userId="58045c797b9cac53" providerId="LiveId" clId="{9E09272A-3700-4970-B3E0-C61BD21AA60A}" dt="2023-01-15T23:19:33.872" v="562" actId="26606"/>
          <ac:spMkLst>
            <pc:docMk/>
            <pc:sldMk cId="2606471608" sldId="268"/>
            <ac:spMk id="13" creationId="{CABDC08D-6093-4397-92D4-54D00E2BB1C2}"/>
          </ac:spMkLst>
        </pc:spChg>
        <pc:spChg chg="add del">
          <ac:chgData name="Becky Ssemanda" userId="58045c797b9cac53" providerId="LiveId" clId="{9E09272A-3700-4970-B3E0-C61BD21AA60A}" dt="2023-01-15T23:21:53.316" v="583" actId="26606"/>
          <ac:spMkLst>
            <pc:docMk/>
            <pc:sldMk cId="2606471608" sldId="268"/>
            <ac:spMk id="18" creationId="{1C524A27-B6C0-41EA-ABCB-AA2E61FC0F8A}"/>
          </ac:spMkLst>
        </pc:spChg>
        <pc:spChg chg="add del">
          <ac:chgData name="Becky Ssemanda" userId="58045c797b9cac53" providerId="LiveId" clId="{9E09272A-3700-4970-B3E0-C61BD21AA60A}" dt="2023-01-15T23:21:53.316" v="583" actId="26606"/>
          <ac:spMkLst>
            <pc:docMk/>
            <pc:sldMk cId="2606471608" sldId="268"/>
            <ac:spMk id="20" creationId="{F3FCE8DC-E7A6-4A8F-BB57-A87EC4B846BB}"/>
          </ac:spMkLst>
        </pc:spChg>
        <pc:spChg chg="add del">
          <ac:chgData name="Becky Ssemanda" userId="58045c797b9cac53" providerId="LiveId" clId="{9E09272A-3700-4970-B3E0-C61BD21AA60A}" dt="2023-01-15T23:20:53.403" v="574" actId="26606"/>
          <ac:spMkLst>
            <pc:docMk/>
            <pc:sldMk cId="2606471608" sldId="268"/>
            <ac:spMk id="22" creationId="{3F7D26C8-96ED-46E3-BD94-C1608C54C36B}"/>
          </ac:spMkLst>
        </pc:spChg>
        <pc:spChg chg="add del">
          <ac:chgData name="Becky Ssemanda" userId="58045c797b9cac53" providerId="LiveId" clId="{9E09272A-3700-4970-B3E0-C61BD21AA60A}" dt="2023-01-15T23:20:53.403" v="574" actId="26606"/>
          <ac:spMkLst>
            <pc:docMk/>
            <pc:sldMk cId="2606471608" sldId="268"/>
            <ac:spMk id="23" creationId="{13EEA0A9-F720-41ED-8EBA-2A10A664FDE1}"/>
          </ac:spMkLst>
        </pc:spChg>
        <pc:spChg chg="add del">
          <ac:chgData name="Becky Ssemanda" userId="58045c797b9cac53" providerId="LiveId" clId="{9E09272A-3700-4970-B3E0-C61BD21AA60A}" dt="2023-01-15T23:21:36.349" v="580" actId="26606"/>
          <ac:spMkLst>
            <pc:docMk/>
            <pc:sldMk cId="2606471608" sldId="268"/>
            <ac:spMk id="24" creationId="{022AEB96-A3F8-4EC3-A246-8DAD9319AC20}"/>
          </ac:spMkLst>
        </pc:spChg>
        <pc:spChg chg="add del">
          <ac:chgData name="Becky Ssemanda" userId="58045c797b9cac53" providerId="LiveId" clId="{9E09272A-3700-4970-B3E0-C61BD21AA60A}" dt="2023-01-15T23:20:42.928" v="570" actId="26606"/>
          <ac:spMkLst>
            <pc:docMk/>
            <pc:sldMk cId="2606471608" sldId="268"/>
            <ac:spMk id="25" creationId="{1C524A27-B6C0-41EA-ABCB-AA2E61FC0F8A}"/>
          </ac:spMkLst>
        </pc:spChg>
        <pc:spChg chg="add del">
          <ac:chgData name="Becky Ssemanda" userId="58045c797b9cac53" providerId="LiveId" clId="{9E09272A-3700-4970-B3E0-C61BD21AA60A}" dt="2023-01-15T23:21:36.349" v="580" actId="26606"/>
          <ac:spMkLst>
            <pc:docMk/>
            <pc:sldMk cId="2606471608" sldId="268"/>
            <ac:spMk id="26" creationId="{14002556-A10E-479D-9B30-0C8B7938EF41}"/>
          </ac:spMkLst>
        </pc:spChg>
        <pc:spChg chg="add del">
          <ac:chgData name="Becky Ssemanda" userId="58045c797b9cac53" providerId="LiveId" clId="{9E09272A-3700-4970-B3E0-C61BD21AA60A}" dt="2023-01-15T23:20:42.928" v="570" actId="26606"/>
          <ac:spMkLst>
            <pc:docMk/>
            <pc:sldMk cId="2606471608" sldId="268"/>
            <ac:spMk id="27" creationId="{F3FCE8DC-E7A6-4A8F-BB57-A87EC4B846BB}"/>
          </ac:spMkLst>
        </pc:spChg>
        <pc:spChg chg="add del">
          <ac:chgData name="Becky Ssemanda" userId="58045c797b9cac53" providerId="LiveId" clId="{9E09272A-3700-4970-B3E0-C61BD21AA60A}" dt="2023-01-15T23:21:53.308" v="582" actId="26606"/>
          <ac:spMkLst>
            <pc:docMk/>
            <pc:sldMk cId="2606471608" sldId="268"/>
            <ac:spMk id="28" creationId="{E2DA8D37-1E70-450D-9D70-95873ABDC833}"/>
          </ac:spMkLst>
        </pc:spChg>
        <pc:spChg chg="add del">
          <ac:chgData name="Becky Ssemanda" userId="58045c797b9cac53" providerId="LiveId" clId="{9E09272A-3700-4970-B3E0-C61BD21AA60A}" dt="2023-01-15T23:20:53.403" v="574" actId="26606"/>
          <ac:spMkLst>
            <pc:docMk/>
            <pc:sldMk cId="2606471608" sldId="268"/>
            <ac:spMk id="29" creationId="{03B27569-6089-4DC0-93E0-F3F6E1E93CC1}"/>
          </ac:spMkLst>
        </pc:spChg>
        <pc:spChg chg="add del">
          <ac:chgData name="Becky Ssemanda" userId="58045c797b9cac53" providerId="LiveId" clId="{9E09272A-3700-4970-B3E0-C61BD21AA60A}" dt="2023-01-15T23:21:53.308" v="582" actId="26606"/>
          <ac:spMkLst>
            <pc:docMk/>
            <pc:sldMk cId="2606471608" sldId="268"/>
            <ac:spMk id="30" creationId="{D2E1CE80-9123-4F46-924D-C14DF534A985}"/>
          </ac:spMkLst>
        </pc:spChg>
        <pc:spChg chg="add del">
          <ac:chgData name="Becky Ssemanda" userId="58045c797b9cac53" providerId="LiveId" clId="{9E09272A-3700-4970-B3E0-C61BD21AA60A}" dt="2023-01-16T19:54:54.290" v="1136"/>
          <ac:spMkLst>
            <pc:docMk/>
            <pc:sldMk cId="2606471608" sldId="268"/>
            <ac:spMk id="32" creationId="{1C524A27-B6C0-41EA-ABCB-AA2E61FC0F8A}"/>
          </ac:spMkLst>
        </pc:spChg>
        <pc:spChg chg="add del">
          <ac:chgData name="Becky Ssemanda" userId="58045c797b9cac53" providerId="LiveId" clId="{9E09272A-3700-4970-B3E0-C61BD21AA60A}" dt="2023-01-16T19:54:54.290" v="1136"/>
          <ac:spMkLst>
            <pc:docMk/>
            <pc:sldMk cId="2606471608" sldId="268"/>
            <ac:spMk id="33" creationId="{F3FCE8DC-E7A6-4A8F-BB57-A87EC4B846BB}"/>
          </ac:spMkLst>
        </pc:spChg>
        <pc:picChg chg="add mod">
          <ac:chgData name="Becky Ssemanda" userId="58045c797b9cac53" providerId="LiveId" clId="{9E09272A-3700-4970-B3E0-C61BD21AA60A}" dt="2023-01-16T20:27:53.093" v="1254" actId="14100"/>
          <ac:picMkLst>
            <pc:docMk/>
            <pc:sldMk cId="2606471608" sldId="268"/>
            <ac:picMk id="5" creationId="{AE25EE3D-9E9F-492C-D2FD-95FD647C50BC}"/>
          </ac:picMkLst>
        </pc:picChg>
      </pc:sldChg>
      <pc:sldChg chg="addSp delSp modSp del mod setBg delDesignElem">
        <pc:chgData name="Becky Ssemanda" userId="58045c797b9cac53" providerId="LiveId" clId="{9E09272A-3700-4970-B3E0-C61BD21AA60A}" dt="2023-01-17T05:34:01.094" v="2052" actId="47"/>
        <pc:sldMkLst>
          <pc:docMk/>
          <pc:sldMk cId="2273840811" sldId="269"/>
        </pc:sldMkLst>
        <pc:spChg chg="mod">
          <ac:chgData name="Becky Ssemanda" userId="58045c797b9cac53" providerId="LiveId" clId="{9E09272A-3700-4970-B3E0-C61BD21AA60A}" dt="2023-01-17T05:31:26.796" v="2032" actId="21"/>
          <ac:spMkLst>
            <pc:docMk/>
            <pc:sldMk cId="2273840811" sldId="269"/>
            <ac:spMk id="2" creationId="{00000000-0000-0000-0000-000000000000}"/>
          </ac:spMkLst>
        </pc:spChg>
        <pc:spChg chg="mod">
          <ac:chgData name="Becky Ssemanda" userId="58045c797b9cac53" providerId="LiveId" clId="{9E09272A-3700-4970-B3E0-C61BD21AA60A}" dt="2023-01-17T05:33:09.430" v="2048" actId="21"/>
          <ac:spMkLst>
            <pc:docMk/>
            <pc:sldMk cId="2273840811" sldId="269"/>
            <ac:spMk id="3" creationId="{00000000-0000-0000-0000-000000000000}"/>
          </ac:spMkLst>
        </pc:spChg>
        <pc:spChg chg="add mod">
          <ac:chgData name="Becky Ssemanda" userId="58045c797b9cac53" providerId="LiveId" clId="{9E09272A-3700-4970-B3E0-C61BD21AA60A}" dt="2023-01-15T23:27:54.753" v="607" actId="26606"/>
          <ac:spMkLst>
            <pc:docMk/>
            <pc:sldMk cId="2273840811" sldId="269"/>
            <ac:spMk id="6" creationId="{E21D55FB-2B18-5119-6C0C-B496A5540EBE}"/>
          </ac:spMkLst>
        </pc:spChg>
        <pc:spChg chg="add">
          <ac:chgData name="Becky Ssemanda" userId="58045c797b9cac53" providerId="LiveId" clId="{9E09272A-3700-4970-B3E0-C61BD21AA60A}" dt="2023-01-16T19:55:03.073" v="1137" actId="26606"/>
          <ac:spMkLst>
            <pc:docMk/>
            <pc:sldMk cId="2273840811" sldId="269"/>
            <ac:spMk id="8" creationId="{EB2B0553-1736-41BD-9BDD-16F11540F8DC}"/>
          </ac:spMkLst>
        </pc:spChg>
        <pc:spChg chg="add del">
          <ac:chgData name="Becky Ssemanda" userId="58045c797b9cac53" providerId="LiveId" clId="{9E09272A-3700-4970-B3E0-C61BD21AA60A}" dt="2023-01-16T19:54:54.290" v="1136"/>
          <ac:spMkLst>
            <pc:docMk/>
            <pc:sldMk cId="2273840811" sldId="269"/>
            <ac:spMk id="11" creationId="{5940F547-7206-4401-94FB-F8421915D8B8}"/>
          </ac:spMkLst>
        </pc:spChg>
        <pc:spChg chg="add">
          <ac:chgData name="Becky Ssemanda" userId="58045c797b9cac53" providerId="LiveId" clId="{9E09272A-3700-4970-B3E0-C61BD21AA60A}" dt="2023-01-16T19:55:03.073" v="1137" actId="26606"/>
          <ac:spMkLst>
            <pc:docMk/>
            <pc:sldMk cId="2273840811" sldId="269"/>
            <ac:spMk id="13" creationId="{E7B4A481-D709-4404-ABB2-68B0B5CD978B}"/>
          </ac:spMkLst>
        </pc:spChg>
        <pc:picChg chg="add mod ord">
          <ac:chgData name="Becky Ssemanda" userId="58045c797b9cac53" providerId="LiveId" clId="{9E09272A-3700-4970-B3E0-C61BD21AA60A}" dt="2023-01-17T05:29:57.213" v="2028" actId="14100"/>
          <ac:picMkLst>
            <pc:docMk/>
            <pc:sldMk cId="2273840811" sldId="269"/>
            <ac:picMk id="5" creationId="{967D707B-3C10-FE46-3887-07F56861C99A}"/>
          </ac:picMkLst>
        </pc:picChg>
      </pc:sldChg>
      <pc:sldChg chg="addSp delSp modSp mod ord setBg modNotesTx">
        <pc:chgData name="Becky Ssemanda" userId="58045c797b9cac53" providerId="LiveId" clId="{9E09272A-3700-4970-B3E0-C61BD21AA60A}" dt="2023-01-17T06:35:09.254" v="2573" actId="20577"/>
        <pc:sldMkLst>
          <pc:docMk/>
          <pc:sldMk cId="1825575611" sldId="271"/>
        </pc:sldMkLst>
        <pc:spChg chg="mod">
          <ac:chgData name="Becky Ssemanda" userId="58045c797b9cac53" providerId="LiveId" clId="{9E09272A-3700-4970-B3E0-C61BD21AA60A}" dt="2023-01-16T19:56:51.805" v="1142" actId="255"/>
          <ac:spMkLst>
            <pc:docMk/>
            <pc:sldMk cId="1825575611" sldId="271"/>
            <ac:spMk id="2" creationId="{00000000-0000-0000-0000-000000000000}"/>
          </ac:spMkLst>
        </pc:spChg>
        <pc:spChg chg="mod">
          <ac:chgData name="Becky Ssemanda" userId="58045c797b9cac53" providerId="LiveId" clId="{9E09272A-3700-4970-B3E0-C61BD21AA60A}" dt="2023-01-17T06:35:09.254" v="2573" actId="20577"/>
          <ac:spMkLst>
            <pc:docMk/>
            <pc:sldMk cId="1825575611" sldId="271"/>
            <ac:spMk id="3" creationId="{00000000-0000-0000-0000-000000000000}"/>
          </ac:spMkLst>
        </pc:spChg>
        <pc:spChg chg="add del mod ord">
          <ac:chgData name="Becky Ssemanda" userId="58045c797b9cac53" providerId="LiveId" clId="{9E09272A-3700-4970-B3E0-C61BD21AA60A}" dt="2023-01-16T04:01:35.823" v="629" actId="931"/>
          <ac:spMkLst>
            <pc:docMk/>
            <pc:sldMk cId="1825575611" sldId="271"/>
            <ac:spMk id="6" creationId="{43BE4E00-C734-95A7-D244-57E7AA04319F}"/>
          </ac:spMkLst>
        </pc:spChg>
        <pc:spChg chg="add mod">
          <ac:chgData name="Becky Ssemanda" userId="58045c797b9cac53" providerId="LiveId" clId="{9E09272A-3700-4970-B3E0-C61BD21AA60A}" dt="2023-01-16T04:08:56.681" v="647" actId="26606"/>
          <ac:spMkLst>
            <pc:docMk/>
            <pc:sldMk cId="1825575611" sldId="271"/>
            <ac:spMk id="9" creationId="{CE02362A-D4ED-E2D8-0E1D-84B958EAAFA6}"/>
          </ac:spMkLst>
        </pc:spChg>
        <pc:spChg chg="add del">
          <ac:chgData name="Becky Ssemanda" userId="58045c797b9cac53" providerId="LiveId" clId="{9E09272A-3700-4970-B3E0-C61BD21AA60A}" dt="2023-01-16T04:01:33.280" v="627" actId="26606"/>
          <ac:spMkLst>
            <pc:docMk/>
            <pc:sldMk cId="1825575611" sldId="271"/>
            <ac:spMk id="11" creationId="{E2DA8D37-1E70-450D-9D70-95873ABDC833}"/>
          </ac:spMkLst>
        </pc:spChg>
        <pc:spChg chg="add del">
          <ac:chgData name="Becky Ssemanda" userId="58045c797b9cac53" providerId="LiveId" clId="{9E09272A-3700-4970-B3E0-C61BD21AA60A}" dt="2023-01-16T04:07:58.849" v="638" actId="26606"/>
          <ac:spMkLst>
            <pc:docMk/>
            <pc:sldMk cId="1825575611" sldId="271"/>
            <ac:spMk id="12" creationId="{3994EE40-F54F-48E5-826B-B45158209684}"/>
          </ac:spMkLst>
        </pc:spChg>
        <pc:spChg chg="add del">
          <ac:chgData name="Becky Ssemanda" userId="58045c797b9cac53" providerId="LiveId" clId="{9E09272A-3700-4970-B3E0-C61BD21AA60A}" dt="2023-01-16T04:01:33.280" v="627" actId="26606"/>
          <ac:spMkLst>
            <pc:docMk/>
            <pc:sldMk cId="1825575611" sldId="271"/>
            <ac:spMk id="13" creationId="{D2E1CE80-9123-4F46-924D-C14DF534A985}"/>
          </ac:spMkLst>
        </pc:spChg>
        <pc:spChg chg="add del">
          <ac:chgData name="Becky Ssemanda" userId="58045c797b9cac53" providerId="LiveId" clId="{9E09272A-3700-4970-B3E0-C61BD21AA60A}" dt="2023-01-16T04:07:24.689" v="634" actId="26606"/>
          <ac:spMkLst>
            <pc:docMk/>
            <pc:sldMk cId="1825575611" sldId="271"/>
            <ac:spMk id="14" creationId="{5940F547-7206-4401-94FB-F8421915D8B8}"/>
          </ac:spMkLst>
        </pc:spChg>
        <pc:spChg chg="add del">
          <ac:chgData name="Becky Ssemanda" userId="58045c797b9cac53" providerId="LiveId" clId="{9E09272A-3700-4970-B3E0-C61BD21AA60A}" dt="2023-01-16T04:08:15.121" v="640" actId="26606"/>
          <ac:spMkLst>
            <pc:docMk/>
            <pc:sldMk cId="1825575611" sldId="271"/>
            <ac:spMk id="15" creationId="{BFBD78D0-8C17-49D9-94BC-BFF758441158}"/>
          </ac:spMkLst>
        </pc:spChg>
        <pc:spChg chg="add del">
          <ac:chgData name="Becky Ssemanda" userId="58045c797b9cac53" providerId="LiveId" clId="{9E09272A-3700-4970-B3E0-C61BD21AA60A}" dt="2023-01-16T04:08:15.121" v="640" actId="26606"/>
          <ac:spMkLst>
            <pc:docMk/>
            <pc:sldMk cId="1825575611" sldId="271"/>
            <ac:spMk id="16" creationId="{A152BA23-E797-46EB-8BCF-6CB26DE51D49}"/>
          </ac:spMkLst>
        </pc:spChg>
        <pc:spChg chg="add del">
          <ac:chgData name="Becky Ssemanda" userId="58045c797b9cac53" providerId="LiveId" clId="{9E09272A-3700-4970-B3E0-C61BD21AA60A}" dt="2023-01-16T04:08:26.501" v="642" actId="26606"/>
          <ac:spMkLst>
            <pc:docMk/>
            <pc:sldMk cId="1825575611" sldId="271"/>
            <ac:spMk id="18" creationId="{28F489B8-B6E6-485E-9CB6-3C90A4D84172}"/>
          </ac:spMkLst>
        </pc:spChg>
        <pc:spChg chg="add del">
          <ac:chgData name="Becky Ssemanda" userId="58045c797b9cac53" providerId="LiveId" clId="{9E09272A-3700-4970-B3E0-C61BD21AA60A}" dt="2023-01-16T04:08:41.752" v="644" actId="26606"/>
          <ac:spMkLst>
            <pc:docMk/>
            <pc:sldMk cId="1825575611" sldId="271"/>
            <ac:spMk id="20" creationId="{BFBD78D0-8C17-49D9-94BC-BFF758441158}"/>
          </ac:spMkLst>
        </pc:spChg>
        <pc:spChg chg="add del">
          <ac:chgData name="Becky Ssemanda" userId="58045c797b9cac53" providerId="LiveId" clId="{9E09272A-3700-4970-B3E0-C61BD21AA60A}" dt="2023-01-16T04:08:41.752" v="644" actId="26606"/>
          <ac:spMkLst>
            <pc:docMk/>
            <pc:sldMk cId="1825575611" sldId="271"/>
            <ac:spMk id="21" creationId="{A152BA23-E797-46EB-8BCF-6CB26DE51D49}"/>
          </ac:spMkLst>
        </pc:spChg>
        <pc:spChg chg="add del">
          <ac:chgData name="Becky Ssemanda" userId="58045c797b9cac53" providerId="LiveId" clId="{9E09272A-3700-4970-B3E0-C61BD21AA60A}" dt="2023-01-16T04:08:56.674" v="646" actId="26606"/>
          <ac:spMkLst>
            <pc:docMk/>
            <pc:sldMk cId="1825575611" sldId="271"/>
            <ac:spMk id="23" creationId="{3F7D26C8-96ED-46E3-BD94-C1608C54C36B}"/>
          </ac:spMkLst>
        </pc:spChg>
        <pc:spChg chg="add del">
          <ac:chgData name="Becky Ssemanda" userId="58045c797b9cac53" providerId="LiveId" clId="{9E09272A-3700-4970-B3E0-C61BD21AA60A}" dt="2023-01-16T04:08:56.674" v="646" actId="26606"/>
          <ac:spMkLst>
            <pc:docMk/>
            <pc:sldMk cId="1825575611" sldId="271"/>
            <ac:spMk id="24" creationId="{13EEA0A9-F720-41ED-8EBA-2A10A664FDE1}"/>
          </ac:spMkLst>
        </pc:spChg>
        <pc:spChg chg="add del">
          <ac:chgData name="Becky Ssemanda" userId="58045c797b9cac53" providerId="LiveId" clId="{9E09272A-3700-4970-B3E0-C61BD21AA60A}" dt="2023-01-16T04:08:56.674" v="646" actId="26606"/>
          <ac:spMkLst>
            <pc:docMk/>
            <pc:sldMk cId="1825575611" sldId="271"/>
            <ac:spMk id="25" creationId="{03B27569-6089-4DC0-93E0-F3F6E1E93CC1}"/>
          </ac:spMkLst>
        </pc:spChg>
        <pc:picChg chg="add del mod ord">
          <ac:chgData name="Becky Ssemanda" userId="58045c797b9cac53" providerId="LiveId" clId="{9E09272A-3700-4970-B3E0-C61BD21AA60A}" dt="2023-01-16T04:01:35.823" v="629" actId="931"/>
          <ac:picMkLst>
            <pc:docMk/>
            <pc:sldMk cId="1825575611" sldId="271"/>
            <ac:picMk id="5" creationId="{7E028DC9-DADD-4C67-8312-69FD5953B01D}"/>
          </ac:picMkLst>
        </pc:picChg>
        <pc:picChg chg="add mod ord">
          <ac:chgData name="Becky Ssemanda" userId="58045c797b9cac53" providerId="LiveId" clId="{9E09272A-3700-4970-B3E0-C61BD21AA60A}" dt="2023-01-16T04:08:56.681" v="647" actId="26606"/>
          <ac:picMkLst>
            <pc:docMk/>
            <pc:sldMk cId="1825575611" sldId="271"/>
            <ac:picMk id="8" creationId="{826EFCC8-DDA7-872D-9F66-A9CBFE79B9D1}"/>
          </ac:picMkLst>
        </pc:picChg>
      </pc:sldChg>
      <pc:sldChg chg="addSp delSp modSp mod setBg setClrOvrMap">
        <pc:chgData name="Becky Ssemanda" userId="58045c797b9cac53" providerId="LiveId" clId="{9E09272A-3700-4970-B3E0-C61BD21AA60A}" dt="2023-01-17T06:58:12.743" v="2629" actId="20577"/>
        <pc:sldMkLst>
          <pc:docMk/>
          <pc:sldMk cId="606519036" sldId="272"/>
        </pc:sldMkLst>
        <pc:spChg chg="mod">
          <ac:chgData name="Becky Ssemanda" userId="58045c797b9cac53" providerId="LiveId" clId="{9E09272A-3700-4970-B3E0-C61BD21AA60A}" dt="2023-01-17T05:41:04.069" v="2217" actId="20577"/>
          <ac:spMkLst>
            <pc:docMk/>
            <pc:sldMk cId="606519036" sldId="272"/>
            <ac:spMk id="2" creationId="{00000000-0000-0000-0000-000000000000}"/>
          </ac:spMkLst>
        </pc:spChg>
        <pc:spChg chg="mod ord">
          <ac:chgData name="Becky Ssemanda" userId="58045c797b9cac53" providerId="LiveId" clId="{9E09272A-3700-4970-B3E0-C61BD21AA60A}" dt="2023-01-17T06:58:12.743" v="2629" actId="20577"/>
          <ac:spMkLst>
            <pc:docMk/>
            <pc:sldMk cId="606519036" sldId="272"/>
            <ac:spMk id="3" creationId="{00000000-0000-0000-0000-000000000000}"/>
          </ac:spMkLst>
        </pc:spChg>
        <pc:spChg chg="add mod">
          <ac:chgData name="Becky Ssemanda" userId="58045c797b9cac53" providerId="LiveId" clId="{9E09272A-3700-4970-B3E0-C61BD21AA60A}" dt="2023-01-16T04:29:02.162" v="738" actId="26606"/>
          <ac:spMkLst>
            <pc:docMk/>
            <pc:sldMk cId="606519036" sldId="272"/>
            <ac:spMk id="6" creationId="{CCCDDC00-B40C-D177-639C-A50A08DFB609}"/>
          </ac:spMkLst>
        </pc:spChg>
        <pc:spChg chg="add del">
          <ac:chgData name="Becky Ssemanda" userId="58045c797b9cac53" providerId="LiveId" clId="{9E09272A-3700-4970-B3E0-C61BD21AA60A}" dt="2023-01-16T04:28:37.894" v="735" actId="26606"/>
          <ac:spMkLst>
            <pc:docMk/>
            <pc:sldMk cId="606519036" sldId="272"/>
            <ac:spMk id="8" creationId="{5940F547-7206-4401-94FB-F8421915D8B8}"/>
          </ac:spMkLst>
        </pc:spChg>
        <pc:spChg chg="add del">
          <ac:chgData name="Becky Ssemanda" userId="58045c797b9cac53" providerId="LiveId" clId="{9E09272A-3700-4970-B3E0-C61BD21AA60A}" dt="2023-01-16T04:28:11.827" v="731" actId="26606"/>
          <ac:spMkLst>
            <pc:docMk/>
            <pc:sldMk cId="606519036" sldId="272"/>
            <ac:spMk id="11" creationId="{9D336D4B-F9C3-4167-9191-8DA896C803E6}"/>
          </ac:spMkLst>
        </pc:spChg>
        <pc:spChg chg="add del">
          <ac:chgData name="Becky Ssemanda" userId="58045c797b9cac53" providerId="LiveId" clId="{9E09272A-3700-4970-B3E0-C61BD21AA60A}" dt="2023-01-16T04:28:11.827" v="731" actId="26606"/>
          <ac:spMkLst>
            <pc:docMk/>
            <pc:sldMk cId="606519036" sldId="272"/>
            <ac:spMk id="13" creationId="{069BF0B4-2BF1-40F2-8D8E-9CFCED97D981}"/>
          </ac:spMkLst>
        </pc:spChg>
        <pc:picChg chg="add mod ord">
          <ac:chgData name="Becky Ssemanda" userId="58045c797b9cac53" providerId="LiveId" clId="{9E09272A-3700-4970-B3E0-C61BD21AA60A}" dt="2023-01-16T04:29:02.162" v="738" actId="26606"/>
          <ac:picMkLst>
            <pc:docMk/>
            <pc:sldMk cId="606519036" sldId="272"/>
            <ac:picMk id="5" creationId="{9879DCA3-60D6-F705-CAFF-B6C743708671}"/>
          </ac:picMkLst>
        </pc:picChg>
      </pc:sldChg>
      <pc:sldChg chg="addSp delSp modSp mod">
        <pc:chgData name="Becky Ssemanda" userId="58045c797b9cac53" providerId="LiveId" clId="{9E09272A-3700-4970-B3E0-C61BD21AA60A}" dt="2023-01-17T06:30:53.681" v="2571" actId="20577"/>
        <pc:sldMkLst>
          <pc:docMk/>
          <pc:sldMk cId="4018949514" sldId="273"/>
        </pc:sldMkLst>
        <pc:spChg chg="mod">
          <ac:chgData name="Becky Ssemanda" userId="58045c797b9cac53" providerId="LiveId" clId="{9E09272A-3700-4970-B3E0-C61BD21AA60A}" dt="2023-01-16T21:14:00.506" v="1277" actId="20577"/>
          <ac:spMkLst>
            <pc:docMk/>
            <pc:sldMk cId="4018949514" sldId="273"/>
            <ac:spMk id="2" creationId="{00000000-0000-0000-0000-000000000000}"/>
          </ac:spMkLst>
        </pc:spChg>
        <pc:spChg chg="add del mod">
          <ac:chgData name="Becky Ssemanda" userId="58045c797b9cac53" providerId="LiveId" clId="{9E09272A-3700-4970-B3E0-C61BD21AA60A}" dt="2023-01-16T04:37:20.721" v="755" actId="26606"/>
          <ac:spMkLst>
            <pc:docMk/>
            <pc:sldMk cId="4018949514" sldId="273"/>
            <ac:spMk id="3" creationId="{00000000-0000-0000-0000-000000000000}"/>
          </ac:spMkLst>
        </pc:spChg>
        <pc:spChg chg="add del mod">
          <ac:chgData name="Becky Ssemanda" userId="58045c797b9cac53" providerId="LiveId" clId="{9E09272A-3700-4970-B3E0-C61BD21AA60A}" dt="2023-01-16T04:41:07.208" v="812" actId="478"/>
          <ac:spMkLst>
            <pc:docMk/>
            <pc:sldMk cId="4018949514" sldId="273"/>
            <ac:spMk id="6" creationId="{E5C12902-9954-8124-AB5F-94B703F01778}"/>
          </ac:spMkLst>
        </pc:spChg>
        <pc:graphicFrameChg chg="add del">
          <ac:chgData name="Becky Ssemanda" userId="58045c797b9cac53" providerId="LiveId" clId="{9E09272A-3700-4970-B3E0-C61BD21AA60A}" dt="2023-01-16T04:37:07.354" v="752" actId="26606"/>
          <ac:graphicFrameMkLst>
            <pc:docMk/>
            <pc:sldMk cId="4018949514" sldId="273"/>
            <ac:graphicFrameMk id="8" creationId="{39BF4A78-68B4-669F-8BC0-2DFB52363315}"/>
          </ac:graphicFrameMkLst>
        </pc:graphicFrameChg>
        <pc:graphicFrameChg chg="add del">
          <ac:chgData name="Becky Ssemanda" userId="58045c797b9cac53" providerId="LiveId" clId="{9E09272A-3700-4970-B3E0-C61BD21AA60A}" dt="2023-01-16T04:37:20.689" v="754" actId="26606"/>
          <ac:graphicFrameMkLst>
            <pc:docMk/>
            <pc:sldMk cId="4018949514" sldId="273"/>
            <ac:graphicFrameMk id="10" creationId="{A8E803C4-2ACF-C2C2-CD5E-EDE328C8F32F}"/>
          </ac:graphicFrameMkLst>
        </pc:graphicFrameChg>
        <pc:graphicFrameChg chg="add mod">
          <ac:chgData name="Becky Ssemanda" userId="58045c797b9cac53" providerId="LiveId" clId="{9E09272A-3700-4970-B3E0-C61BD21AA60A}" dt="2023-01-17T06:30:53.681" v="2571" actId="20577"/>
          <ac:graphicFrameMkLst>
            <pc:docMk/>
            <pc:sldMk cId="4018949514" sldId="273"/>
            <ac:graphicFrameMk id="12" creationId="{39BF4A78-68B4-669F-8BC0-2DFB52363315}"/>
          </ac:graphicFrameMkLst>
        </pc:graphicFrameChg>
        <pc:picChg chg="add del mod">
          <ac:chgData name="Becky Ssemanda" userId="58045c797b9cac53" providerId="LiveId" clId="{9E09272A-3700-4970-B3E0-C61BD21AA60A}" dt="2023-01-16T04:40:25.425" v="781" actId="478"/>
          <ac:picMkLst>
            <pc:docMk/>
            <pc:sldMk cId="4018949514" sldId="273"/>
            <ac:picMk id="5" creationId="{8E74F881-70C2-0011-E423-2D4B470B949F}"/>
          </ac:picMkLst>
        </pc:picChg>
      </pc:sldChg>
      <pc:sldChg chg="addSp delSp modSp mod setBg setClrOvrMap delDesignElem modNotesTx">
        <pc:chgData name="Becky Ssemanda" userId="58045c797b9cac53" providerId="LiveId" clId="{9E09272A-3700-4970-B3E0-C61BD21AA60A}" dt="2023-01-17T06:15:57.435" v="2508" actId="113"/>
        <pc:sldMkLst>
          <pc:docMk/>
          <pc:sldMk cId="2097720986" sldId="274"/>
        </pc:sldMkLst>
        <pc:spChg chg="mod ord">
          <ac:chgData name="Becky Ssemanda" userId="58045c797b9cac53" providerId="LiveId" clId="{9E09272A-3700-4970-B3E0-C61BD21AA60A}" dt="2023-01-17T05:56:11.855" v="2288" actId="21"/>
          <ac:spMkLst>
            <pc:docMk/>
            <pc:sldMk cId="2097720986" sldId="274"/>
            <ac:spMk id="2" creationId="{00000000-0000-0000-0000-000000000000}"/>
          </ac:spMkLst>
        </pc:spChg>
        <pc:spChg chg="mod ord">
          <ac:chgData name="Becky Ssemanda" userId="58045c797b9cac53" providerId="LiveId" clId="{9E09272A-3700-4970-B3E0-C61BD21AA60A}" dt="2023-01-17T06:15:57.435" v="2508" actId="113"/>
          <ac:spMkLst>
            <pc:docMk/>
            <pc:sldMk cId="2097720986" sldId="274"/>
            <ac:spMk id="3" creationId="{00000000-0000-0000-0000-000000000000}"/>
          </ac:spMkLst>
        </pc:spChg>
        <pc:spChg chg="add del">
          <ac:chgData name="Becky Ssemanda" userId="58045c797b9cac53" providerId="LiveId" clId="{9E09272A-3700-4970-B3E0-C61BD21AA60A}" dt="2023-01-16T04:17:18.860" v="680" actId="26606"/>
          <ac:spMkLst>
            <pc:docMk/>
            <pc:sldMk cId="2097720986" sldId="274"/>
            <ac:spMk id="7" creationId="{3994EE40-F54F-48E5-826B-B45158209684}"/>
          </ac:spMkLst>
        </pc:spChg>
        <pc:spChg chg="add del">
          <ac:chgData name="Becky Ssemanda" userId="58045c797b9cac53" providerId="LiveId" clId="{9E09272A-3700-4970-B3E0-C61BD21AA60A}" dt="2023-01-16T04:18:37.120" v="688" actId="26606"/>
          <ac:spMkLst>
            <pc:docMk/>
            <pc:sldMk cId="2097720986" sldId="274"/>
            <ac:spMk id="8" creationId="{E2DA8D37-1E70-450D-9D70-95873ABDC833}"/>
          </ac:spMkLst>
        </pc:spChg>
        <pc:spChg chg="add del">
          <ac:chgData name="Becky Ssemanda" userId="58045c797b9cac53" providerId="LiveId" clId="{9E09272A-3700-4970-B3E0-C61BD21AA60A}" dt="2023-01-16T04:17:38.957" v="682" actId="26606"/>
          <ac:spMkLst>
            <pc:docMk/>
            <pc:sldMk cId="2097720986" sldId="274"/>
            <ac:spMk id="9" creationId="{1C524A27-B6C0-41EA-ABCB-AA2E61FC0F8A}"/>
          </ac:spMkLst>
        </pc:spChg>
        <pc:spChg chg="add del">
          <ac:chgData name="Becky Ssemanda" userId="58045c797b9cac53" providerId="LiveId" clId="{9E09272A-3700-4970-B3E0-C61BD21AA60A}" dt="2023-01-16T04:17:01.125" v="676" actId="26606"/>
          <ac:spMkLst>
            <pc:docMk/>
            <pc:sldMk cId="2097720986" sldId="274"/>
            <ac:spMk id="10" creationId="{5940F547-7206-4401-94FB-F8421915D8B8}"/>
          </ac:spMkLst>
        </pc:spChg>
        <pc:spChg chg="add del">
          <ac:chgData name="Becky Ssemanda" userId="58045c797b9cac53" providerId="LiveId" clId="{9E09272A-3700-4970-B3E0-C61BD21AA60A}" dt="2023-01-16T04:18:37.120" v="688" actId="26606"/>
          <ac:spMkLst>
            <pc:docMk/>
            <pc:sldMk cId="2097720986" sldId="274"/>
            <ac:spMk id="11" creationId="{D2E1CE80-9123-4F46-924D-C14DF534A985}"/>
          </ac:spMkLst>
        </pc:spChg>
        <pc:spChg chg="add del">
          <ac:chgData name="Becky Ssemanda" userId="58045c797b9cac53" providerId="LiveId" clId="{9E09272A-3700-4970-B3E0-C61BD21AA60A}" dt="2023-01-16T04:17:38.957" v="682" actId="26606"/>
          <ac:spMkLst>
            <pc:docMk/>
            <pc:sldMk cId="2097720986" sldId="274"/>
            <ac:spMk id="12" creationId="{F3FCE8DC-E7A6-4A8F-BB57-A87EC4B846BB}"/>
          </ac:spMkLst>
        </pc:spChg>
        <pc:spChg chg="add del">
          <ac:chgData name="Becky Ssemanda" userId="58045c797b9cac53" providerId="LiveId" clId="{9E09272A-3700-4970-B3E0-C61BD21AA60A}" dt="2023-01-16T04:18:49.184" v="690" actId="26606"/>
          <ac:spMkLst>
            <pc:docMk/>
            <pc:sldMk cId="2097720986" sldId="274"/>
            <ac:spMk id="13" creationId="{A416E3E5-5186-46A4-AFBD-337387D3163D}"/>
          </ac:spMkLst>
        </pc:spChg>
        <pc:spChg chg="add del">
          <ac:chgData name="Becky Ssemanda" userId="58045c797b9cac53" providerId="LiveId" clId="{9E09272A-3700-4970-B3E0-C61BD21AA60A}" dt="2023-01-16T04:18:49.184" v="690" actId="26606"/>
          <ac:spMkLst>
            <pc:docMk/>
            <pc:sldMk cId="2097720986" sldId="274"/>
            <ac:spMk id="14" creationId="{7B8FAACC-353E-4F84-BA62-A5514185D9A9}"/>
          </ac:spMkLst>
        </pc:spChg>
        <pc:spChg chg="add del">
          <ac:chgData name="Becky Ssemanda" userId="58045c797b9cac53" providerId="LiveId" clId="{9E09272A-3700-4970-B3E0-C61BD21AA60A}" dt="2023-01-16T19:54:54.290" v="1136"/>
          <ac:spMkLst>
            <pc:docMk/>
            <pc:sldMk cId="2097720986" sldId="274"/>
            <ac:spMk id="15" creationId="{5940F547-7206-4401-94FB-F8421915D8B8}"/>
          </ac:spMkLst>
        </pc:spChg>
        <pc:picChg chg="add mod ord">
          <ac:chgData name="Becky Ssemanda" userId="58045c797b9cac53" providerId="LiveId" clId="{9E09272A-3700-4970-B3E0-C61BD21AA60A}" dt="2023-01-16T04:19:28.399" v="697" actId="26606"/>
          <ac:picMkLst>
            <pc:docMk/>
            <pc:sldMk cId="2097720986" sldId="274"/>
            <ac:picMk id="5" creationId="{CA7A4B88-B58A-3E9A-4873-85312669032D}"/>
          </ac:picMkLst>
        </pc:picChg>
      </pc:sldChg>
      <pc:sldChg chg="addSp delSp modSp del mod setBg delDesignElem modNotesTx">
        <pc:chgData name="Becky Ssemanda" userId="58045c797b9cac53" providerId="LiveId" clId="{9E09272A-3700-4970-B3E0-C61BD21AA60A}" dt="2023-01-17T06:08:32.341" v="2443" actId="47"/>
        <pc:sldMkLst>
          <pc:docMk/>
          <pc:sldMk cId="4048287114" sldId="275"/>
        </pc:sldMkLst>
        <pc:spChg chg="mod">
          <ac:chgData name="Becky Ssemanda" userId="58045c797b9cac53" providerId="LiveId" clId="{9E09272A-3700-4970-B3E0-C61BD21AA60A}" dt="2023-01-16T04:25:18.888" v="721" actId="1076"/>
          <ac:spMkLst>
            <pc:docMk/>
            <pc:sldMk cId="4048287114" sldId="275"/>
            <ac:spMk id="2" creationId="{00000000-0000-0000-0000-000000000000}"/>
          </ac:spMkLst>
        </pc:spChg>
        <pc:spChg chg="mod">
          <ac:chgData name="Becky Ssemanda" userId="58045c797b9cac53" providerId="LiveId" clId="{9E09272A-3700-4970-B3E0-C61BD21AA60A}" dt="2023-01-16T10:03:57.321" v="906" actId="14100"/>
          <ac:spMkLst>
            <pc:docMk/>
            <pc:sldMk cId="4048287114" sldId="275"/>
            <ac:spMk id="3" creationId="{00000000-0000-0000-0000-000000000000}"/>
          </ac:spMkLst>
        </pc:spChg>
        <pc:spChg chg="add mod">
          <ac:chgData name="Becky Ssemanda" userId="58045c797b9cac53" providerId="LiveId" clId="{9E09272A-3700-4970-B3E0-C61BD21AA60A}" dt="2023-01-16T04:24:39.180" v="718" actId="26606"/>
          <ac:spMkLst>
            <pc:docMk/>
            <pc:sldMk cId="4048287114" sldId="275"/>
            <ac:spMk id="6" creationId="{7E83BD26-69C5-3B06-36FB-20542F8D3EEE}"/>
          </ac:spMkLst>
        </pc:spChg>
        <pc:spChg chg="add del">
          <ac:chgData name="Becky Ssemanda" userId="58045c797b9cac53" providerId="LiveId" clId="{9E09272A-3700-4970-B3E0-C61BD21AA60A}" dt="2023-01-16T04:24:11.986" v="713" actId="26606"/>
          <ac:spMkLst>
            <pc:docMk/>
            <pc:sldMk cId="4048287114" sldId="275"/>
            <ac:spMk id="8" creationId="{28F489B8-B6E6-485E-9CB6-3C90A4D84172}"/>
          </ac:spMkLst>
        </pc:spChg>
        <pc:spChg chg="add del">
          <ac:chgData name="Becky Ssemanda" userId="58045c797b9cac53" providerId="LiveId" clId="{9E09272A-3700-4970-B3E0-C61BD21AA60A}" dt="2023-01-16T19:54:54.290" v="1136"/>
          <ac:spMkLst>
            <pc:docMk/>
            <pc:sldMk cId="4048287114" sldId="275"/>
            <ac:spMk id="9" creationId="{3994EE40-F54F-48E5-826B-B45158209684}"/>
          </ac:spMkLst>
        </pc:spChg>
        <pc:spChg chg="add del">
          <ac:chgData name="Becky Ssemanda" userId="58045c797b9cac53" providerId="LiveId" clId="{9E09272A-3700-4970-B3E0-C61BD21AA60A}" dt="2023-01-16T04:23:44.829" v="709" actId="26606"/>
          <ac:spMkLst>
            <pc:docMk/>
            <pc:sldMk cId="4048287114" sldId="275"/>
            <ac:spMk id="11" creationId="{5940F547-7206-4401-94FB-F8421915D8B8}"/>
          </ac:spMkLst>
        </pc:spChg>
        <pc:picChg chg="add mod ord">
          <ac:chgData name="Becky Ssemanda" userId="58045c797b9cac53" providerId="LiveId" clId="{9E09272A-3700-4970-B3E0-C61BD21AA60A}" dt="2023-01-16T04:24:39.180" v="718" actId="26606"/>
          <ac:picMkLst>
            <pc:docMk/>
            <pc:sldMk cId="4048287114" sldId="275"/>
            <ac:picMk id="5" creationId="{5A5A3B58-E77A-E480-0D39-FA0489230018}"/>
          </ac:picMkLst>
        </pc:picChg>
      </pc:sldChg>
      <pc:sldChg chg="modSp mod modNotesTx">
        <pc:chgData name="Becky Ssemanda" userId="58045c797b9cac53" providerId="LiveId" clId="{9E09272A-3700-4970-B3E0-C61BD21AA60A}" dt="2023-01-17T06:44:37.906" v="2591" actId="255"/>
        <pc:sldMkLst>
          <pc:docMk/>
          <pc:sldMk cId="963378278" sldId="276"/>
        </pc:sldMkLst>
        <pc:spChg chg="mod">
          <ac:chgData name="Becky Ssemanda" userId="58045c797b9cac53" providerId="LiveId" clId="{9E09272A-3700-4970-B3E0-C61BD21AA60A}" dt="2023-01-17T06:17:46.759" v="2521" actId="20577"/>
          <ac:spMkLst>
            <pc:docMk/>
            <pc:sldMk cId="963378278" sldId="276"/>
            <ac:spMk id="2" creationId="{00000000-0000-0000-0000-000000000000}"/>
          </ac:spMkLst>
        </pc:spChg>
        <pc:spChg chg="mod">
          <ac:chgData name="Becky Ssemanda" userId="58045c797b9cac53" providerId="LiveId" clId="{9E09272A-3700-4970-B3E0-C61BD21AA60A}" dt="2023-01-17T06:44:37.906" v="2591" actId="255"/>
          <ac:spMkLst>
            <pc:docMk/>
            <pc:sldMk cId="963378278" sldId="276"/>
            <ac:spMk id="3" creationId="{00000000-0000-0000-0000-000000000000}"/>
          </ac:spMkLst>
        </pc:spChg>
      </pc:sldChg>
      <pc:sldChg chg="addSp modSp mod">
        <pc:chgData name="Becky Ssemanda" userId="58045c797b9cac53" providerId="LiveId" clId="{9E09272A-3700-4970-B3E0-C61BD21AA60A}" dt="2023-01-17T05:43:57.569" v="2224" actId="113"/>
        <pc:sldMkLst>
          <pc:docMk/>
          <pc:sldMk cId="141551587" sldId="278"/>
        </pc:sldMkLst>
        <pc:spChg chg="mod">
          <ac:chgData name="Becky Ssemanda" userId="58045c797b9cac53" providerId="LiveId" clId="{9E09272A-3700-4970-B3E0-C61BD21AA60A}" dt="2023-01-16T21:29:32.595" v="1298" actId="255"/>
          <ac:spMkLst>
            <pc:docMk/>
            <pc:sldMk cId="141551587" sldId="278"/>
            <ac:spMk id="2" creationId="{00000000-0000-0000-0000-000000000000}"/>
          </ac:spMkLst>
        </pc:spChg>
        <pc:spChg chg="mod">
          <ac:chgData name="Becky Ssemanda" userId="58045c797b9cac53" providerId="LiveId" clId="{9E09272A-3700-4970-B3E0-C61BD21AA60A}" dt="2023-01-16T21:29:16.122" v="1296" actId="27636"/>
          <ac:spMkLst>
            <pc:docMk/>
            <pc:sldMk cId="141551587" sldId="278"/>
            <ac:spMk id="3" creationId="{00000000-0000-0000-0000-000000000000}"/>
          </ac:spMkLst>
        </pc:spChg>
        <pc:spChg chg="add mod">
          <ac:chgData name="Becky Ssemanda" userId="58045c797b9cac53" providerId="LiveId" clId="{9E09272A-3700-4970-B3E0-C61BD21AA60A}" dt="2023-01-17T05:43:57.569" v="2224" actId="113"/>
          <ac:spMkLst>
            <pc:docMk/>
            <pc:sldMk cId="141551587" sldId="278"/>
            <ac:spMk id="5" creationId="{95B6C71C-3AFF-DE27-A902-47B88012EA0F}"/>
          </ac:spMkLst>
        </pc:spChg>
      </pc:sldChg>
      <pc:sldChg chg="addSp delSp modSp new mod">
        <pc:chgData name="Becky Ssemanda" userId="58045c797b9cac53" providerId="LiveId" clId="{9E09272A-3700-4970-B3E0-C61BD21AA60A}" dt="2023-01-17T05:44:20.785" v="2226" actId="2711"/>
        <pc:sldMkLst>
          <pc:docMk/>
          <pc:sldMk cId="371220317" sldId="279"/>
        </pc:sldMkLst>
        <pc:spChg chg="add del mod">
          <ac:chgData name="Becky Ssemanda" userId="58045c797b9cac53" providerId="LiveId" clId="{9E09272A-3700-4970-B3E0-C61BD21AA60A}" dt="2023-01-16T23:00:15.311" v="1557" actId="478"/>
          <ac:spMkLst>
            <pc:docMk/>
            <pc:sldMk cId="371220317" sldId="279"/>
            <ac:spMk id="3" creationId="{0A2C993D-BB7A-9120-4D34-FD49774CC336}"/>
          </ac:spMkLst>
        </pc:spChg>
        <pc:spChg chg="add mod">
          <ac:chgData name="Becky Ssemanda" userId="58045c797b9cac53" providerId="LiveId" clId="{9E09272A-3700-4970-B3E0-C61BD21AA60A}" dt="2023-01-17T05:44:20.785" v="2226" actId="2711"/>
          <ac:spMkLst>
            <pc:docMk/>
            <pc:sldMk cId="371220317" sldId="279"/>
            <ac:spMk id="5" creationId="{C1795726-7324-F904-DA19-DD6E5327B6D1}"/>
          </ac:spMkLst>
        </pc:spChg>
      </pc:sldChg>
      <pc:sldChg chg="addSp delSp modSp new del mod">
        <pc:chgData name="Becky Ssemanda" userId="58045c797b9cac53" providerId="LiveId" clId="{9E09272A-3700-4970-B3E0-C61BD21AA60A}" dt="2023-01-16T19:40:21.990" v="1117" actId="47"/>
        <pc:sldMkLst>
          <pc:docMk/>
          <pc:sldMk cId="2254211003" sldId="279"/>
        </pc:sldMkLst>
        <pc:spChg chg="add del mod">
          <ac:chgData name="Becky Ssemanda" userId="58045c797b9cac53" providerId="LiveId" clId="{9E09272A-3700-4970-B3E0-C61BD21AA60A}" dt="2023-01-16T19:40:13.908" v="1116" actId="478"/>
          <ac:spMkLst>
            <pc:docMk/>
            <pc:sldMk cId="2254211003" sldId="279"/>
            <ac:spMk id="4" creationId="{B51B3DD1-EFD5-CA88-30FF-FF987CC95A08}"/>
          </ac:spMkLst>
        </pc:spChg>
      </pc:sldChg>
    </pc:docChg>
  </pc:docChgLst>
</pc:chgInfo>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116C38-AC9E-49B1-9790-6B3B727A82C2}"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EF479E4E-05F1-4A8E-B27C-AE3A44019599}">
      <dgm:prSet custT="1"/>
      <dgm:spPr/>
      <dgm:t>
        <a:bodyPr/>
        <a:lstStyle/>
        <a:p>
          <a:r>
            <a:rPr lang="en-US" sz="2400" b="1" dirty="0">
              <a:latin typeface="Arial Narrow" panose="020B0606020202030204" pitchFamily="34" charset="0"/>
            </a:rPr>
            <a:t>Family stress models</a:t>
          </a:r>
          <a:endParaRPr lang="en-US" sz="2400" dirty="0">
            <a:latin typeface="Arial Narrow" panose="020B0606020202030204" pitchFamily="34" charset="0"/>
          </a:endParaRPr>
        </a:p>
      </dgm:t>
    </dgm:pt>
    <dgm:pt modelId="{6E5A69E0-9AAB-496A-AE1F-376649ED3B3A}" type="parTrans" cxnId="{87B693F3-D65B-4B31-A053-0226D9F35773}">
      <dgm:prSet/>
      <dgm:spPr/>
      <dgm:t>
        <a:bodyPr/>
        <a:lstStyle/>
        <a:p>
          <a:endParaRPr lang="en-US"/>
        </a:p>
      </dgm:t>
    </dgm:pt>
    <dgm:pt modelId="{2FACCC69-692E-46AD-806A-39D68CBE2908}" type="sibTrans" cxnId="{87B693F3-D65B-4B31-A053-0226D9F35773}">
      <dgm:prSet/>
      <dgm:spPr/>
      <dgm:t>
        <a:bodyPr/>
        <a:lstStyle/>
        <a:p>
          <a:endParaRPr lang="en-US"/>
        </a:p>
      </dgm:t>
    </dgm:pt>
    <dgm:pt modelId="{839422ED-B91B-4FC8-8283-5C04A161A319}">
      <dgm:prSet custT="1"/>
      <dgm:spPr/>
      <dgm:t>
        <a:bodyPr/>
        <a:lstStyle/>
        <a:p>
          <a:r>
            <a:rPr lang="en-US" sz="2000" dirty="0">
              <a:latin typeface="Arial Narrow" panose="020B0606020202030204" pitchFamily="34" charset="0"/>
            </a:rPr>
            <a:t>The model have been used to describe  how a set of factors related to the personal and professional conditions affect the functioning of families </a:t>
          </a:r>
          <a:r>
            <a:rPr lang="en-US" sz="2700" dirty="0">
              <a:latin typeface="Arial Narrow" panose="020B0606020202030204" pitchFamily="34" charset="0"/>
            </a:rPr>
            <a:t>. </a:t>
          </a:r>
        </a:p>
      </dgm:t>
    </dgm:pt>
    <dgm:pt modelId="{EF26F91F-C91E-48D6-B065-2750CDD7ADC1}" type="parTrans" cxnId="{C6A00FFA-702D-467B-A830-3617F610441B}">
      <dgm:prSet/>
      <dgm:spPr/>
      <dgm:t>
        <a:bodyPr/>
        <a:lstStyle/>
        <a:p>
          <a:endParaRPr lang="en-US"/>
        </a:p>
      </dgm:t>
    </dgm:pt>
    <dgm:pt modelId="{6F7D2DD1-BA93-4201-8CA6-23E1090644AA}" type="sibTrans" cxnId="{C6A00FFA-702D-467B-A830-3617F610441B}">
      <dgm:prSet/>
      <dgm:spPr/>
      <dgm:t>
        <a:bodyPr/>
        <a:lstStyle/>
        <a:p>
          <a:endParaRPr lang="en-US"/>
        </a:p>
      </dgm:t>
    </dgm:pt>
    <dgm:pt modelId="{B8EE4956-ADC8-4DBB-9720-F1ED2010B22B}">
      <dgm:prSet custT="1"/>
      <dgm:spPr/>
      <dgm:t>
        <a:bodyPr/>
        <a:lstStyle/>
        <a:p>
          <a:r>
            <a:rPr lang="en-US" sz="2400" dirty="0">
              <a:latin typeface="Arial Narrow" panose="020B0606020202030204" pitchFamily="34" charset="0"/>
            </a:rPr>
            <a:t>General strain  theory </a:t>
          </a:r>
          <a:r>
            <a:rPr lang="en-US" sz="2800" dirty="0">
              <a:latin typeface="Arial Narrow" panose="020B0606020202030204" pitchFamily="34" charset="0"/>
            </a:rPr>
            <a:t>. </a:t>
          </a:r>
        </a:p>
      </dgm:t>
    </dgm:pt>
    <dgm:pt modelId="{409E861A-8DBF-4C8B-892E-9A11A375636B}" type="parTrans" cxnId="{776AB0FF-F608-401E-9A00-E6936607CA68}">
      <dgm:prSet/>
      <dgm:spPr/>
      <dgm:t>
        <a:bodyPr/>
        <a:lstStyle/>
        <a:p>
          <a:endParaRPr lang="en-US"/>
        </a:p>
      </dgm:t>
    </dgm:pt>
    <dgm:pt modelId="{8DBAB94E-3F60-4F42-A58D-075A09D4CFDC}" type="sibTrans" cxnId="{776AB0FF-F608-401E-9A00-E6936607CA68}">
      <dgm:prSet/>
      <dgm:spPr/>
      <dgm:t>
        <a:bodyPr/>
        <a:lstStyle/>
        <a:p>
          <a:endParaRPr lang="en-US"/>
        </a:p>
      </dgm:t>
    </dgm:pt>
    <dgm:pt modelId="{146F6E6E-51AD-482B-AF29-68CD490001C5}">
      <dgm:prSet custT="1"/>
      <dgm:spPr/>
      <dgm:t>
        <a:bodyPr/>
        <a:lstStyle/>
        <a:p>
          <a:r>
            <a:rPr lang="en-US" sz="2000" b="0" dirty="0">
              <a:latin typeface="Arial Narrow" panose="020B0606020202030204" pitchFamily="34" charset="0"/>
            </a:rPr>
            <a:t>The study will attempt to explain</a:t>
          </a:r>
          <a:r>
            <a:rPr lang="en-US" sz="2000" b="0" baseline="0" dirty="0">
              <a:latin typeface="Arial Narrow" panose="020B0606020202030204" pitchFamily="34" charset="0"/>
            </a:rPr>
            <a:t> how the specific work conditions in military environments  , particularly combat , strict discipline , lack of adequate social support may give rise to deviant tendencies amongst military officers </a:t>
          </a:r>
          <a:r>
            <a:rPr lang="en-US" sz="2000" baseline="0" dirty="0">
              <a:latin typeface="Arial Narrow" panose="020B0606020202030204" pitchFamily="34" charset="0"/>
            </a:rPr>
            <a:t>. </a:t>
          </a:r>
          <a:endParaRPr lang="en-US" sz="2000" dirty="0">
            <a:latin typeface="Arial Narrow" panose="020B0606020202030204" pitchFamily="34" charset="0"/>
          </a:endParaRPr>
        </a:p>
      </dgm:t>
    </dgm:pt>
    <dgm:pt modelId="{B3A5C880-C81F-4653-97FB-492A009C0DA6}" type="parTrans" cxnId="{00C441F4-5C6E-4C31-ACD1-BC470B7C3308}">
      <dgm:prSet/>
      <dgm:spPr/>
      <dgm:t>
        <a:bodyPr/>
        <a:lstStyle/>
        <a:p>
          <a:endParaRPr lang="en-US"/>
        </a:p>
      </dgm:t>
    </dgm:pt>
    <dgm:pt modelId="{D26AAB64-21C8-480D-B376-07D4A220D88E}" type="sibTrans" cxnId="{00C441F4-5C6E-4C31-ACD1-BC470B7C3308}">
      <dgm:prSet/>
      <dgm:spPr/>
      <dgm:t>
        <a:bodyPr/>
        <a:lstStyle/>
        <a:p>
          <a:endParaRPr lang="en-US"/>
        </a:p>
      </dgm:t>
    </dgm:pt>
    <dgm:pt modelId="{CE11D76E-56BC-422D-8465-73CEB3D00174}" type="pres">
      <dgm:prSet presAssocID="{5B116C38-AC9E-49B1-9790-6B3B727A82C2}" presName="linear" presStyleCnt="0">
        <dgm:presLayoutVars>
          <dgm:animLvl val="lvl"/>
          <dgm:resizeHandles val="exact"/>
        </dgm:presLayoutVars>
      </dgm:prSet>
      <dgm:spPr/>
    </dgm:pt>
    <dgm:pt modelId="{F97D240F-EE67-4761-A673-574DF8766E46}" type="pres">
      <dgm:prSet presAssocID="{EF479E4E-05F1-4A8E-B27C-AE3A44019599}" presName="parentText" presStyleLbl="node1" presStyleIdx="0" presStyleCnt="2" custLinFactNeighborY="11952">
        <dgm:presLayoutVars>
          <dgm:chMax val="0"/>
          <dgm:bulletEnabled val="1"/>
        </dgm:presLayoutVars>
      </dgm:prSet>
      <dgm:spPr/>
    </dgm:pt>
    <dgm:pt modelId="{EAF9B928-8165-460C-B696-C14E07445545}" type="pres">
      <dgm:prSet presAssocID="{EF479E4E-05F1-4A8E-B27C-AE3A44019599}" presName="childText" presStyleLbl="revTx" presStyleIdx="0" presStyleCnt="2">
        <dgm:presLayoutVars>
          <dgm:bulletEnabled val="1"/>
        </dgm:presLayoutVars>
      </dgm:prSet>
      <dgm:spPr/>
    </dgm:pt>
    <dgm:pt modelId="{6BDE0CC7-A71C-4E45-BD38-851A5E40CD96}" type="pres">
      <dgm:prSet presAssocID="{B8EE4956-ADC8-4DBB-9720-F1ED2010B22B}" presName="parentText" presStyleLbl="node1" presStyleIdx="1" presStyleCnt="2">
        <dgm:presLayoutVars>
          <dgm:chMax val="0"/>
          <dgm:bulletEnabled val="1"/>
        </dgm:presLayoutVars>
      </dgm:prSet>
      <dgm:spPr/>
    </dgm:pt>
    <dgm:pt modelId="{9B72A190-0DBE-42BA-901E-1383099DC691}" type="pres">
      <dgm:prSet presAssocID="{B8EE4956-ADC8-4DBB-9720-F1ED2010B22B}" presName="childText" presStyleLbl="revTx" presStyleIdx="1" presStyleCnt="2">
        <dgm:presLayoutVars>
          <dgm:bulletEnabled val="1"/>
        </dgm:presLayoutVars>
      </dgm:prSet>
      <dgm:spPr/>
    </dgm:pt>
  </dgm:ptLst>
  <dgm:cxnLst>
    <dgm:cxn modelId="{DC7B8E22-788F-40C6-A29F-31A57DE9EFCC}" type="presOf" srcId="{B8EE4956-ADC8-4DBB-9720-F1ED2010B22B}" destId="{6BDE0CC7-A71C-4E45-BD38-851A5E40CD96}" srcOrd="0" destOrd="0" presId="urn:microsoft.com/office/officeart/2005/8/layout/vList2"/>
    <dgm:cxn modelId="{3DA74927-5CEE-413C-AFFE-FCCBAC59B1EB}" type="presOf" srcId="{839422ED-B91B-4FC8-8283-5C04A161A319}" destId="{EAF9B928-8165-460C-B696-C14E07445545}" srcOrd="0" destOrd="0" presId="urn:microsoft.com/office/officeart/2005/8/layout/vList2"/>
    <dgm:cxn modelId="{A14C2252-9DF0-441E-B69F-1B6FB78510C1}" type="presOf" srcId="{EF479E4E-05F1-4A8E-B27C-AE3A44019599}" destId="{F97D240F-EE67-4761-A673-574DF8766E46}" srcOrd="0" destOrd="0" presId="urn:microsoft.com/office/officeart/2005/8/layout/vList2"/>
    <dgm:cxn modelId="{8654CCE3-3D92-4744-B018-75E13F339DF7}" type="presOf" srcId="{146F6E6E-51AD-482B-AF29-68CD490001C5}" destId="{9B72A190-0DBE-42BA-901E-1383099DC691}" srcOrd="0" destOrd="0" presId="urn:microsoft.com/office/officeart/2005/8/layout/vList2"/>
    <dgm:cxn modelId="{87B693F3-D65B-4B31-A053-0226D9F35773}" srcId="{5B116C38-AC9E-49B1-9790-6B3B727A82C2}" destId="{EF479E4E-05F1-4A8E-B27C-AE3A44019599}" srcOrd="0" destOrd="0" parTransId="{6E5A69E0-9AAB-496A-AE1F-376649ED3B3A}" sibTransId="{2FACCC69-692E-46AD-806A-39D68CBE2908}"/>
    <dgm:cxn modelId="{00C441F4-5C6E-4C31-ACD1-BC470B7C3308}" srcId="{B8EE4956-ADC8-4DBB-9720-F1ED2010B22B}" destId="{146F6E6E-51AD-482B-AF29-68CD490001C5}" srcOrd="0" destOrd="0" parTransId="{B3A5C880-C81F-4653-97FB-492A009C0DA6}" sibTransId="{D26AAB64-21C8-480D-B376-07D4A220D88E}"/>
    <dgm:cxn modelId="{C6A00FFA-702D-467B-A830-3617F610441B}" srcId="{EF479E4E-05F1-4A8E-B27C-AE3A44019599}" destId="{839422ED-B91B-4FC8-8283-5C04A161A319}" srcOrd="0" destOrd="0" parTransId="{EF26F91F-C91E-48D6-B065-2750CDD7ADC1}" sibTransId="{6F7D2DD1-BA93-4201-8CA6-23E1090644AA}"/>
    <dgm:cxn modelId="{0ED549FB-4B83-4949-B80E-537677CA0BC9}" type="presOf" srcId="{5B116C38-AC9E-49B1-9790-6B3B727A82C2}" destId="{CE11D76E-56BC-422D-8465-73CEB3D00174}" srcOrd="0" destOrd="0" presId="urn:microsoft.com/office/officeart/2005/8/layout/vList2"/>
    <dgm:cxn modelId="{776AB0FF-F608-401E-9A00-E6936607CA68}" srcId="{5B116C38-AC9E-49B1-9790-6B3B727A82C2}" destId="{B8EE4956-ADC8-4DBB-9720-F1ED2010B22B}" srcOrd="1" destOrd="0" parTransId="{409E861A-8DBF-4C8B-892E-9A11A375636B}" sibTransId="{8DBAB94E-3F60-4F42-A58D-075A09D4CFDC}"/>
    <dgm:cxn modelId="{4430F6B2-34B6-458B-A63D-7DFCC60875F1}" type="presParOf" srcId="{CE11D76E-56BC-422D-8465-73CEB3D00174}" destId="{F97D240F-EE67-4761-A673-574DF8766E46}" srcOrd="0" destOrd="0" presId="urn:microsoft.com/office/officeart/2005/8/layout/vList2"/>
    <dgm:cxn modelId="{C00BDB0B-43E0-4313-996A-B8CF9DFF46BE}" type="presParOf" srcId="{CE11D76E-56BC-422D-8465-73CEB3D00174}" destId="{EAF9B928-8165-460C-B696-C14E07445545}" srcOrd="1" destOrd="0" presId="urn:microsoft.com/office/officeart/2005/8/layout/vList2"/>
    <dgm:cxn modelId="{7A267B3A-3916-43A7-AA32-BC8F02BF88BB}" type="presParOf" srcId="{CE11D76E-56BC-422D-8465-73CEB3D00174}" destId="{6BDE0CC7-A71C-4E45-BD38-851A5E40CD96}" srcOrd="2" destOrd="0" presId="urn:microsoft.com/office/officeart/2005/8/layout/vList2"/>
    <dgm:cxn modelId="{0E701C32-E238-4A20-AE37-5916406C6372}" type="presParOf" srcId="{CE11D76E-56BC-422D-8465-73CEB3D00174}" destId="{9B72A190-0DBE-42BA-901E-1383099DC691}"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E7E37A-1808-440A-8F8D-820011E96E9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B7950E8-4972-4695-9601-55B461A5BECA}">
      <dgm:prSet custT="1"/>
      <dgm:spPr/>
      <dgm:t>
        <a:bodyPr/>
        <a:lstStyle/>
        <a:p>
          <a:r>
            <a:rPr lang="en-US" sz="2000" b="1" dirty="0">
              <a:latin typeface="Arial Narrow" panose="020B0606020202030204" pitchFamily="34" charset="0"/>
            </a:rPr>
            <a:t>The research findings reinforced the various challenges faced by military personnel and their families , particularly </a:t>
          </a:r>
          <a:r>
            <a:rPr lang="en-GB" sz="2000" b="1" dirty="0">
              <a:latin typeface="Arial Narrow" panose="020B0606020202030204" pitchFamily="34" charset="0"/>
            </a:rPr>
            <a:t>lengthy deployments for operations away from home</a:t>
          </a:r>
          <a:r>
            <a:rPr lang="en-GB" sz="2000" dirty="0"/>
            <a:t>, </a:t>
          </a:r>
          <a:r>
            <a:rPr lang="en-US" sz="2000" b="1" dirty="0">
              <a:latin typeface="Arial Narrow" panose="020B0606020202030204" pitchFamily="34" charset="0"/>
            </a:rPr>
            <a:t>the choice of resuming civilian life is a daunting aspect. </a:t>
          </a:r>
        </a:p>
      </dgm:t>
    </dgm:pt>
    <dgm:pt modelId="{A02C6126-34E8-4214-A0DC-EA787DADA963}" type="parTrans" cxnId="{D3E8B6CC-8B31-4BF9-B081-05F6522CA8E8}">
      <dgm:prSet/>
      <dgm:spPr/>
      <dgm:t>
        <a:bodyPr/>
        <a:lstStyle/>
        <a:p>
          <a:endParaRPr lang="en-US"/>
        </a:p>
      </dgm:t>
    </dgm:pt>
    <dgm:pt modelId="{00C79758-1052-450F-B5DD-0A5FB13B8BEA}" type="sibTrans" cxnId="{D3E8B6CC-8B31-4BF9-B081-05F6522CA8E8}">
      <dgm:prSet/>
      <dgm:spPr/>
      <dgm:t>
        <a:bodyPr/>
        <a:lstStyle/>
        <a:p>
          <a:endParaRPr lang="en-US"/>
        </a:p>
      </dgm:t>
    </dgm:pt>
    <dgm:pt modelId="{34721C79-A414-4D13-8AF3-54B40ABCEF76}">
      <dgm:prSet custT="1"/>
      <dgm:spPr/>
      <dgm:t>
        <a:bodyPr/>
        <a:lstStyle/>
        <a:p>
          <a:r>
            <a:rPr lang="en-US" sz="2000" b="1" dirty="0">
              <a:latin typeface="Arial Narrow" panose="020B0606020202030204" pitchFamily="34" charset="0"/>
            </a:rPr>
            <a:t>The findings also  suggest widespread stigma among serving members and veterans of UK  military  while participants with potential PTSD  positively responded to measures to reduce stigma around usage of mental health issues </a:t>
          </a:r>
          <a:r>
            <a:rPr lang="en-US" sz="2000" dirty="0">
              <a:latin typeface="Arial Narrow" panose="020B0606020202030204" pitchFamily="34" charset="0"/>
            </a:rPr>
            <a:t>. </a:t>
          </a:r>
        </a:p>
      </dgm:t>
    </dgm:pt>
    <dgm:pt modelId="{F5DF75E1-923D-41AC-ACBD-BEC2E83FEEC4}" type="parTrans" cxnId="{11854BAD-6444-405B-B27F-1F0212F03402}">
      <dgm:prSet/>
      <dgm:spPr/>
      <dgm:t>
        <a:bodyPr/>
        <a:lstStyle/>
        <a:p>
          <a:endParaRPr lang="en-US"/>
        </a:p>
      </dgm:t>
    </dgm:pt>
    <dgm:pt modelId="{9776A055-9674-40DC-9A1A-C007F7FE0C10}" type="sibTrans" cxnId="{11854BAD-6444-405B-B27F-1F0212F03402}">
      <dgm:prSet/>
      <dgm:spPr/>
      <dgm:t>
        <a:bodyPr/>
        <a:lstStyle/>
        <a:p>
          <a:endParaRPr lang="en-US"/>
        </a:p>
      </dgm:t>
    </dgm:pt>
    <dgm:pt modelId="{A70CF8EA-2C03-4606-8ADE-D1331F35F2EA}" type="pres">
      <dgm:prSet presAssocID="{CDE7E37A-1808-440A-8F8D-820011E96E9C}" presName="hierChild1" presStyleCnt="0">
        <dgm:presLayoutVars>
          <dgm:chPref val="1"/>
          <dgm:dir/>
          <dgm:animOne val="branch"/>
          <dgm:animLvl val="lvl"/>
          <dgm:resizeHandles/>
        </dgm:presLayoutVars>
      </dgm:prSet>
      <dgm:spPr/>
    </dgm:pt>
    <dgm:pt modelId="{DB32A7FF-66F8-4070-A99D-3446A4B405B5}" type="pres">
      <dgm:prSet presAssocID="{8B7950E8-4972-4695-9601-55B461A5BECA}" presName="hierRoot1" presStyleCnt="0"/>
      <dgm:spPr/>
    </dgm:pt>
    <dgm:pt modelId="{CEDFD786-FA60-474E-97CE-2B478F970BB5}" type="pres">
      <dgm:prSet presAssocID="{8B7950E8-4972-4695-9601-55B461A5BECA}" presName="composite" presStyleCnt="0"/>
      <dgm:spPr/>
    </dgm:pt>
    <dgm:pt modelId="{D0D7D8EC-D0A7-4A70-AD88-51DA8BB6FF79}" type="pres">
      <dgm:prSet presAssocID="{8B7950E8-4972-4695-9601-55B461A5BECA}" presName="background" presStyleLbl="node0" presStyleIdx="0" presStyleCnt="2"/>
      <dgm:spPr/>
    </dgm:pt>
    <dgm:pt modelId="{F87379E7-ABBC-4239-948A-C6CAB627A630}" type="pres">
      <dgm:prSet presAssocID="{8B7950E8-4972-4695-9601-55B461A5BECA}" presName="text" presStyleLbl="fgAcc0" presStyleIdx="0" presStyleCnt="2">
        <dgm:presLayoutVars>
          <dgm:chPref val="3"/>
        </dgm:presLayoutVars>
      </dgm:prSet>
      <dgm:spPr/>
    </dgm:pt>
    <dgm:pt modelId="{EF232008-8150-4315-AB66-18E5C9FDC9D0}" type="pres">
      <dgm:prSet presAssocID="{8B7950E8-4972-4695-9601-55B461A5BECA}" presName="hierChild2" presStyleCnt="0"/>
      <dgm:spPr/>
    </dgm:pt>
    <dgm:pt modelId="{21EDC7D4-4AED-401D-9ACD-691FC7F91848}" type="pres">
      <dgm:prSet presAssocID="{34721C79-A414-4D13-8AF3-54B40ABCEF76}" presName="hierRoot1" presStyleCnt="0"/>
      <dgm:spPr/>
    </dgm:pt>
    <dgm:pt modelId="{24667F7A-BA4F-4F7A-86C7-5373B0E878BE}" type="pres">
      <dgm:prSet presAssocID="{34721C79-A414-4D13-8AF3-54B40ABCEF76}" presName="composite" presStyleCnt="0"/>
      <dgm:spPr/>
    </dgm:pt>
    <dgm:pt modelId="{6284C99D-557D-477E-B4DA-B795053A8215}" type="pres">
      <dgm:prSet presAssocID="{34721C79-A414-4D13-8AF3-54B40ABCEF76}" presName="background" presStyleLbl="node0" presStyleIdx="1" presStyleCnt="2"/>
      <dgm:spPr/>
    </dgm:pt>
    <dgm:pt modelId="{EF70EBE1-5B9B-47DE-A12D-09D4A8E00CB6}" type="pres">
      <dgm:prSet presAssocID="{34721C79-A414-4D13-8AF3-54B40ABCEF76}" presName="text" presStyleLbl="fgAcc0" presStyleIdx="1" presStyleCnt="2">
        <dgm:presLayoutVars>
          <dgm:chPref val="3"/>
        </dgm:presLayoutVars>
      </dgm:prSet>
      <dgm:spPr/>
    </dgm:pt>
    <dgm:pt modelId="{98CAA0B8-C44A-4A3E-A82D-8E141639E062}" type="pres">
      <dgm:prSet presAssocID="{34721C79-A414-4D13-8AF3-54B40ABCEF76}" presName="hierChild2" presStyleCnt="0"/>
      <dgm:spPr/>
    </dgm:pt>
  </dgm:ptLst>
  <dgm:cxnLst>
    <dgm:cxn modelId="{F63F5640-7291-4BA7-9862-57229DE45E28}" type="presOf" srcId="{8B7950E8-4972-4695-9601-55B461A5BECA}" destId="{F87379E7-ABBC-4239-948A-C6CAB627A630}" srcOrd="0" destOrd="0" presId="urn:microsoft.com/office/officeart/2005/8/layout/hierarchy1"/>
    <dgm:cxn modelId="{CFD46DA9-4969-4B9D-BE1C-C0ADC805E456}" type="presOf" srcId="{34721C79-A414-4D13-8AF3-54B40ABCEF76}" destId="{EF70EBE1-5B9B-47DE-A12D-09D4A8E00CB6}" srcOrd="0" destOrd="0" presId="urn:microsoft.com/office/officeart/2005/8/layout/hierarchy1"/>
    <dgm:cxn modelId="{11854BAD-6444-405B-B27F-1F0212F03402}" srcId="{CDE7E37A-1808-440A-8F8D-820011E96E9C}" destId="{34721C79-A414-4D13-8AF3-54B40ABCEF76}" srcOrd="1" destOrd="0" parTransId="{F5DF75E1-923D-41AC-ACBD-BEC2E83FEEC4}" sibTransId="{9776A055-9674-40DC-9A1A-C007F7FE0C10}"/>
    <dgm:cxn modelId="{D3E8B6CC-8B31-4BF9-B081-05F6522CA8E8}" srcId="{CDE7E37A-1808-440A-8F8D-820011E96E9C}" destId="{8B7950E8-4972-4695-9601-55B461A5BECA}" srcOrd="0" destOrd="0" parTransId="{A02C6126-34E8-4214-A0DC-EA787DADA963}" sibTransId="{00C79758-1052-450F-B5DD-0A5FB13B8BEA}"/>
    <dgm:cxn modelId="{CC11FCF4-42FD-4435-9484-6B3CE263DCE1}" type="presOf" srcId="{CDE7E37A-1808-440A-8F8D-820011E96E9C}" destId="{A70CF8EA-2C03-4606-8ADE-D1331F35F2EA}" srcOrd="0" destOrd="0" presId="urn:microsoft.com/office/officeart/2005/8/layout/hierarchy1"/>
    <dgm:cxn modelId="{C1518395-6C6F-4BC7-808F-37BFA215A8A3}" type="presParOf" srcId="{A70CF8EA-2C03-4606-8ADE-D1331F35F2EA}" destId="{DB32A7FF-66F8-4070-A99D-3446A4B405B5}" srcOrd="0" destOrd="0" presId="urn:microsoft.com/office/officeart/2005/8/layout/hierarchy1"/>
    <dgm:cxn modelId="{01A87A7F-E293-40F2-A2DB-A7420116052F}" type="presParOf" srcId="{DB32A7FF-66F8-4070-A99D-3446A4B405B5}" destId="{CEDFD786-FA60-474E-97CE-2B478F970BB5}" srcOrd="0" destOrd="0" presId="urn:microsoft.com/office/officeart/2005/8/layout/hierarchy1"/>
    <dgm:cxn modelId="{069631B6-D55D-4D71-8C7A-A1F27FEB251E}" type="presParOf" srcId="{CEDFD786-FA60-474E-97CE-2B478F970BB5}" destId="{D0D7D8EC-D0A7-4A70-AD88-51DA8BB6FF79}" srcOrd="0" destOrd="0" presId="urn:microsoft.com/office/officeart/2005/8/layout/hierarchy1"/>
    <dgm:cxn modelId="{2A02BE38-5302-4B44-A7BB-E061A80749AA}" type="presParOf" srcId="{CEDFD786-FA60-474E-97CE-2B478F970BB5}" destId="{F87379E7-ABBC-4239-948A-C6CAB627A630}" srcOrd="1" destOrd="0" presId="urn:microsoft.com/office/officeart/2005/8/layout/hierarchy1"/>
    <dgm:cxn modelId="{20D89A2C-ED23-4A85-A3D3-6F2E1F61DA80}" type="presParOf" srcId="{DB32A7FF-66F8-4070-A99D-3446A4B405B5}" destId="{EF232008-8150-4315-AB66-18E5C9FDC9D0}" srcOrd="1" destOrd="0" presId="urn:microsoft.com/office/officeart/2005/8/layout/hierarchy1"/>
    <dgm:cxn modelId="{CD461B3D-16D9-420D-90F3-6894866DF300}" type="presParOf" srcId="{A70CF8EA-2C03-4606-8ADE-D1331F35F2EA}" destId="{21EDC7D4-4AED-401D-9ACD-691FC7F91848}" srcOrd="1" destOrd="0" presId="urn:microsoft.com/office/officeart/2005/8/layout/hierarchy1"/>
    <dgm:cxn modelId="{35F56AFF-8FE7-4834-890B-A8BD9BA45361}" type="presParOf" srcId="{21EDC7D4-4AED-401D-9ACD-691FC7F91848}" destId="{24667F7A-BA4F-4F7A-86C7-5373B0E878BE}" srcOrd="0" destOrd="0" presId="urn:microsoft.com/office/officeart/2005/8/layout/hierarchy1"/>
    <dgm:cxn modelId="{3496C0A5-6198-44B1-BC87-FB66ECE72C40}" type="presParOf" srcId="{24667F7A-BA4F-4F7A-86C7-5373B0E878BE}" destId="{6284C99D-557D-477E-B4DA-B795053A8215}" srcOrd="0" destOrd="0" presId="urn:microsoft.com/office/officeart/2005/8/layout/hierarchy1"/>
    <dgm:cxn modelId="{0E540650-7B76-4E50-A3FA-A8EF96DB3295}" type="presParOf" srcId="{24667F7A-BA4F-4F7A-86C7-5373B0E878BE}" destId="{EF70EBE1-5B9B-47DE-A12D-09D4A8E00CB6}" srcOrd="1" destOrd="0" presId="urn:microsoft.com/office/officeart/2005/8/layout/hierarchy1"/>
    <dgm:cxn modelId="{364A58B7-3823-4A22-AD03-70159CA2010F}" type="presParOf" srcId="{21EDC7D4-4AED-401D-9ACD-691FC7F91848}" destId="{98CAA0B8-C44A-4A3E-A82D-8E141639E06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7D240F-EE67-4761-A673-574DF8766E46}">
      <dsp:nvSpPr>
        <dsp:cNvPr id="0" name=""/>
        <dsp:cNvSpPr/>
      </dsp:nvSpPr>
      <dsp:spPr>
        <a:xfrm>
          <a:off x="0" y="120018"/>
          <a:ext cx="7052733" cy="78624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Narrow" panose="020B0606020202030204" pitchFamily="34" charset="0"/>
            </a:rPr>
            <a:t>Family stress models</a:t>
          </a:r>
          <a:endParaRPr lang="en-US" sz="2400" kern="1200" dirty="0">
            <a:latin typeface="Arial Narrow" panose="020B0606020202030204" pitchFamily="34" charset="0"/>
          </a:endParaRPr>
        </a:p>
      </dsp:txBody>
      <dsp:txXfrm>
        <a:off x="38381" y="158399"/>
        <a:ext cx="6975971" cy="709478"/>
      </dsp:txXfrm>
    </dsp:sp>
    <dsp:sp modelId="{EAF9B928-8165-460C-B696-C14E07445545}">
      <dsp:nvSpPr>
        <dsp:cNvPr id="0" name=""/>
        <dsp:cNvSpPr/>
      </dsp:nvSpPr>
      <dsp:spPr>
        <a:xfrm>
          <a:off x="0" y="794554"/>
          <a:ext cx="7052733" cy="934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3924"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Arial Narrow" panose="020B0606020202030204" pitchFamily="34" charset="0"/>
            </a:rPr>
            <a:t>The model have been used to describe  how a set of factors related to the personal and professional conditions affect the functioning of families </a:t>
          </a:r>
          <a:r>
            <a:rPr lang="en-US" sz="2700" kern="1200" dirty="0">
              <a:latin typeface="Arial Narrow" panose="020B0606020202030204" pitchFamily="34" charset="0"/>
            </a:rPr>
            <a:t>. </a:t>
          </a:r>
        </a:p>
      </dsp:txBody>
      <dsp:txXfrm>
        <a:off x="0" y="794554"/>
        <a:ext cx="7052733" cy="934605"/>
      </dsp:txXfrm>
    </dsp:sp>
    <dsp:sp modelId="{6BDE0CC7-A71C-4E45-BD38-851A5E40CD96}">
      <dsp:nvSpPr>
        <dsp:cNvPr id="0" name=""/>
        <dsp:cNvSpPr/>
      </dsp:nvSpPr>
      <dsp:spPr>
        <a:xfrm>
          <a:off x="0" y="1729159"/>
          <a:ext cx="7052733" cy="786240"/>
        </a:xfrm>
        <a:prstGeom prst="round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Narrow" panose="020B0606020202030204" pitchFamily="34" charset="0"/>
            </a:rPr>
            <a:t>General strain  theory </a:t>
          </a:r>
          <a:r>
            <a:rPr lang="en-US" sz="2800" kern="1200" dirty="0">
              <a:latin typeface="Arial Narrow" panose="020B0606020202030204" pitchFamily="34" charset="0"/>
            </a:rPr>
            <a:t>. </a:t>
          </a:r>
        </a:p>
      </dsp:txBody>
      <dsp:txXfrm>
        <a:off x="38381" y="1767540"/>
        <a:ext cx="6975971" cy="709478"/>
      </dsp:txXfrm>
    </dsp:sp>
    <dsp:sp modelId="{9B72A190-0DBE-42BA-901E-1383099DC691}">
      <dsp:nvSpPr>
        <dsp:cNvPr id="0" name=""/>
        <dsp:cNvSpPr/>
      </dsp:nvSpPr>
      <dsp:spPr>
        <a:xfrm>
          <a:off x="0" y="2515400"/>
          <a:ext cx="7052733"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3924"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b="0" kern="1200" dirty="0">
              <a:latin typeface="Arial Narrow" panose="020B0606020202030204" pitchFamily="34" charset="0"/>
            </a:rPr>
            <a:t>The study will attempt to explain</a:t>
          </a:r>
          <a:r>
            <a:rPr lang="en-US" sz="2000" b="0" kern="1200" baseline="0" dirty="0">
              <a:latin typeface="Arial Narrow" panose="020B0606020202030204" pitchFamily="34" charset="0"/>
            </a:rPr>
            <a:t> how the specific work conditions in military environments  , particularly combat , strict discipline , lack of adequate social support may give rise to deviant tendencies amongst military officers </a:t>
          </a:r>
          <a:r>
            <a:rPr lang="en-US" sz="2000" kern="1200" baseline="0" dirty="0">
              <a:latin typeface="Arial Narrow" panose="020B0606020202030204" pitchFamily="34" charset="0"/>
            </a:rPr>
            <a:t>. </a:t>
          </a:r>
          <a:endParaRPr lang="en-US" sz="2000" kern="1200" dirty="0">
            <a:latin typeface="Arial Narrow" panose="020B0606020202030204" pitchFamily="34" charset="0"/>
          </a:endParaRPr>
        </a:p>
      </dsp:txBody>
      <dsp:txXfrm>
        <a:off x="0" y="2515400"/>
        <a:ext cx="7052733" cy="11084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D7D8EC-D0A7-4A70-AD88-51DA8BB6FF79}">
      <dsp:nvSpPr>
        <dsp:cNvPr id="0" name=""/>
        <dsp:cNvSpPr/>
      </dsp:nvSpPr>
      <dsp:spPr>
        <a:xfrm>
          <a:off x="1288" y="144118"/>
          <a:ext cx="4521910" cy="2871412"/>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379E7-ABBC-4239-948A-C6CAB627A630}">
      <dsp:nvSpPr>
        <dsp:cNvPr id="0" name=""/>
        <dsp:cNvSpPr/>
      </dsp:nvSpPr>
      <dsp:spPr>
        <a:xfrm>
          <a:off x="503722" y="621431"/>
          <a:ext cx="4521910" cy="287141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Narrow" panose="020B0606020202030204" pitchFamily="34" charset="0"/>
            </a:rPr>
            <a:t>The research findings reinforced the various challenges faced by military personnel and their families , particularly </a:t>
          </a:r>
          <a:r>
            <a:rPr lang="en-GB" sz="2000" b="1" kern="1200" dirty="0">
              <a:latin typeface="Arial Narrow" panose="020B0606020202030204" pitchFamily="34" charset="0"/>
            </a:rPr>
            <a:t>lengthy deployments for operations away from home</a:t>
          </a:r>
          <a:r>
            <a:rPr lang="en-GB" sz="2000" kern="1200" dirty="0"/>
            <a:t>, </a:t>
          </a:r>
          <a:r>
            <a:rPr lang="en-US" sz="2000" b="1" kern="1200" dirty="0">
              <a:latin typeface="Arial Narrow" panose="020B0606020202030204" pitchFamily="34" charset="0"/>
            </a:rPr>
            <a:t>the choice of resuming civilian life is a daunting aspect. </a:t>
          </a:r>
        </a:p>
      </dsp:txBody>
      <dsp:txXfrm>
        <a:off x="587823" y="705532"/>
        <a:ext cx="4353708" cy="2703210"/>
      </dsp:txXfrm>
    </dsp:sp>
    <dsp:sp modelId="{6284C99D-557D-477E-B4DA-B795053A8215}">
      <dsp:nvSpPr>
        <dsp:cNvPr id="0" name=""/>
        <dsp:cNvSpPr/>
      </dsp:nvSpPr>
      <dsp:spPr>
        <a:xfrm>
          <a:off x="5528067" y="144118"/>
          <a:ext cx="4521910" cy="2871412"/>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70EBE1-5B9B-47DE-A12D-09D4A8E00CB6}">
      <dsp:nvSpPr>
        <dsp:cNvPr id="0" name=""/>
        <dsp:cNvSpPr/>
      </dsp:nvSpPr>
      <dsp:spPr>
        <a:xfrm>
          <a:off x="6030501" y="621431"/>
          <a:ext cx="4521910" cy="287141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Arial Narrow" panose="020B0606020202030204" pitchFamily="34" charset="0"/>
            </a:rPr>
            <a:t>The findings also  suggest widespread stigma among serving members and veterans of UK  military  while participants with potential PTSD  positively responded to measures to reduce stigma around usage of mental health issues </a:t>
          </a:r>
          <a:r>
            <a:rPr lang="en-US" sz="2000" kern="1200" dirty="0">
              <a:latin typeface="Arial Narrow" panose="020B0606020202030204" pitchFamily="34" charset="0"/>
            </a:rPr>
            <a:t>. </a:t>
          </a:r>
        </a:p>
      </dsp:txBody>
      <dsp:txXfrm>
        <a:off x="6114602" y="705532"/>
        <a:ext cx="4353708" cy="27032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FF711-EADF-4611-AB05-335B6B0F9BDC}" type="datetimeFigureOut">
              <a:rPr lang="en-US" smtClean="0"/>
              <a:t>1/16/2023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F8EAB-3BDD-477B-A51D-C811CF328D83}" type="slidenum">
              <a:rPr lang="en-US" smtClean="0"/>
              <a:t>‹#›</a:t>
            </a:fld>
            <a:endParaRPr lang="en-US"/>
          </a:p>
        </p:txBody>
      </p:sp>
    </p:spTree>
    <p:extLst>
      <p:ext uri="{BB962C8B-B14F-4D97-AF65-F5344CB8AC3E}">
        <p14:creationId xmlns:p14="http://schemas.microsoft.com/office/powerpoint/2010/main" val="3032407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1</a:t>
            </a:fld>
            <a:endParaRPr lang="en-US" dirty="0"/>
          </a:p>
        </p:txBody>
      </p:sp>
    </p:spTree>
    <p:extLst>
      <p:ext uri="{BB962C8B-B14F-4D97-AF65-F5344CB8AC3E}">
        <p14:creationId xmlns:p14="http://schemas.microsoft.com/office/powerpoint/2010/main" val="58750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BFCF8EAB-3BDD-477B-A51D-C811CF328D83}" type="slidenum">
              <a:rPr lang="en-US" smtClean="0"/>
              <a:t>2</a:t>
            </a:fld>
            <a:endParaRPr lang="en-US" dirty="0"/>
          </a:p>
        </p:txBody>
      </p:sp>
    </p:spTree>
    <p:extLst>
      <p:ext uri="{BB962C8B-B14F-4D97-AF65-F5344CB8AC3E}">
        <p14:creationId xmlns:p14="http://schemas.microsoft.com/office/powerpoint/2010/main" val="3840212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baseline="0" dirty="0">
              <a:solidFill>
                <a:schemeClr val="tx1"/>
              </a:solidFill>
              <a:effectLst/>
              <a:latin typeface="+mn-lt"/>
              <a:ea typeface="+mn-ea"/>
              <a:cs typeface="+mn-cs"/>
            </a:endParaRPr>
          </a:p>
          <a:p>
            <a:endParaRPr lang="en-US" sz="1200" kern="1200" baseline="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3</a:t>
            </a:fld>
            <a:endParaRPr lang="en-US"/>
          </a:p>
        </p:txBody>
      </p:sp>
    </p:spTree>
    <p:extLst>
      <p:ext uri="{BB962C8B-B14F-4D97-AF65-F5344CB8AC3E}">
        <p14:creationId xmlns:p14="http://schemas.microsoft.com/office/powerpoint/2010/main" val="96988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4</a:t>
            </a:fld>
            <a:endParaRPr lang="en-US"/>
          </a:p>
        </p:txBody>
      </p:sp>
    </p:spTree>
    <p:extLst>
      <p:ext uri="{BB962C8B-B14F-4D97-AF65-F5344CB8AC3E}">
        <p14:creationId xmlns:p14="http://schemas.microsoft.com/office/powerpoint/2010/main" val="2604059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10"/>
          </p:nvPr>
        </p:nvSpPr>
        <p:spPr/>
        <p:txBody>
          <a:bodyPr/>
          <a:lstStyle/>
          <a:p>
            <a:fld id="{BFCF8EAB-3BDD-477B-A51D-C811CF328D83}" type="slidenum">
              <a:rPr lang="en-US" smtClean="0"/>
              <a:t>5</a:t>
            </a:fld>
            <a:endParaRPr lang="en-US"/>
          </a:p>
        </p:txBody>
      </p:sp>
    </p:spTree>
    <p:extLst>
      <p:ext uri="{BB962C8B-B14F-4D97-AF65-F5344CB8AC3E}">
        <p14:creationId xmlns:p14="http://schemas.microsoft.com/office/powerpoint/2010/main" val="2453580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Since one of the research objectives was to inquire perceptions of military officials , a qualitative design would be more suitable in studying the phenomenon from multiple perspectives and thus acquire an in-depth understanding of the mental health issues faced by military officials and their families . </a:t>
            </a:r>
          </a:p>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6</a:t>
            </a:fld>
            <a:endParaRPr lang="en-US"/>
          </a:p>
        </p:txBody>
      </p:sp>
    </p:spTree>
    <p:extLst>
      <p:ext uri="{BB962C8B-B14F-4D97-AF65-F5344CB8AC3E}">
        <p14:creationId xmlns:p14="http://schemas.microsoft.com/office/powerpoint/2010/main" val="480473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7</a:t>
            </a:fld>
            <a:endParaRPr lang="en-US"/>
          </a:p>
        </p:txBody>
      </p:sp>
    </p:spTree>
    <p:extLst>
      <p:ext uri="{BB962C8B-B14F-4D97-AF65-F5344CB8AC3E}">
        <p14:creationId xmlns:p14="http://schemas.microsoft.com/office/powerpoint/2010/main" val="3114941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8</a:t>
            </a:fld>
            <a:endParaRPr lang="en-US"/>
          </a:p>
        </p:txBody>
      </p:sp>
    </p:spTree>
    <p:extLst>
      <p:ext uri="{BB962C8B-B14F-4D97-AF65-F5344CB8AC3E}">
        <p14:creationId xmlns:p14="http://schemas.microsoft.com/office/powerpoint/2010/main" val="2854233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9</a:t>
            </a:fld>
            <a:endParaRPr lang="en-US"/>
          </a:p>
        </p:txBody>
      </p:sp>
    </p:spTree>
    <p:extLst>
      <p:ext uri="{BB962C8B-B14F-4D97-AF65-F5344CB8AC3E}">
        <p14:creationId xmlns:p14="http://schemas.microsoft.com/office/powerpoint/2010/main" val="9786422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 </a:t>
            </a:r>
          </a:p>
          <a:p>
            <a:endParaRPr lang="en-GB" dirty="0"/>
          </a:p>
        </p:txBody>
      </p:sp>
      <p:sp>
        <p:nvSpPr>
          <p:cNvPr id="4" name="Slide Number Placeholder 3"/>
          <p:cNvSpPr>
            <a:spLocks noGrp="1"/>
          </p:cNvSpPr>
          <p:nvPr>
            <p:ph type="sldNum" sz="quarter" idx="10"/>
          </p:nvPr>
        </p:nvSpPr>
        <p:spPr/>
        <p:txBody>
          <a:bodyPr/>
          <a:lstStyle/>
          <a:p>
            <a:fld id="{BFCF8EAB-3BDD-477B-A51D-C811CF328D83}" type="slidenum">
              <a:rPr lang="en-US" smtClean="0"/>
              <a:t>10</a:t>
            </a:fld>
            <a:endParaRPr lang="en-US"/>
          </a:p>
        </p:txBody>
      </p:sp>
    </p:spTree>
    <p:extLst>
      <p:ext uri="{BB962C8B-B14F-4D97-AF65-F5344CB8AC3E}">
        <p14:creationId xmlns:p14="http://schemas.microsoft.com/office/powerpoint/2010/main" val="2896015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11</a:t>
            </a:fld>
            <a:endParaRPr lang="en-US"/>
          </a:p>
        </p:txBody>
      </p:sp>
    </p:spTree>
    <p:extLst>
      <p:ext uri="{BB962C8B-B14F-4D97-AF65-F5344CB8AC3E}">
        <p14:creationId xmlns:p14="http://schemas.microsoft.com/office/powerpoint/2010/main" val="26093633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12</a:t>
            </a:fld>
            <a:endParaRPr lang="en-US"/>
          </a:p>
        </p:txBody>
      </p:sp>
    </p:spTree>
    <p:extLst>
      <p:ext uri="{BB962C8B-B14F-4D97-AF65-F5344CB8AC3E}">
        <p14:creationId xmlns:p14="http://schemas.microsoft.com/office/powerpoint/2010/main" val="21458783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FCF8EAB-3BDD-477B-A51D-C811CF328D83}" type="slidenum">
              <a:rPr lang="en-US" smtClean="0"/>
              <a:t>13</a:t>
            </a:fld>
            <a:endParaRPr lang="en-US"/>
          </a:p>
        </p:txBody>
      </p:sp>
    </p:spTree>
    <p:extLst>
      <p:ext uri="{BB962C8B-B14F-4D97-AF65-F5344CB8AC3E}">
        <p14:creationId xmlns:p14="http://schemas.microsoft.com/office/powerpoint/2010/main" val="1145131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48F920-AC01-42E2-8D1B-7FCF218DEF27}"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991885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48F920-AC01-42E2-8D1B-7FCF218DEF27}"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336889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48F920-AC01-42E2-8D1B-7FCF218DEF27}"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4116674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48F920-AC01-42E2-8D1B-7FCF218DEF27}"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1942451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48F920-AC01-42E2-8D1B-7FCF218DEF27}" type="datetimeFigureOut">
              <a:rPr lang="en-US" smtClean="0"/>
              <a:t>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428424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48F920-AC01-42E2-8D1B-7FCF218DEF27}" type="datetimeFigureOut">
              <a:rPr lang="en-US" smtClean="0"/>
              <a:t>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3656115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48F920-AC01-42E2-8D1B-7FCF218DEF27}" type="datetimeFigureOut">
              <a:rPr lang="en-US" smtClean="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362057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48F920-AC01-42E2-8D1B-7FCF218DEF27}"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675921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C848F920-AC01-42E2-8D1B-7FCF218DEF27}" type="datetimeFigureOut">
              <a:rPr lang="en-US" smtClean="0"/>
              <a:t>1/16/2023</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3553758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48F920-AC01-42E2-8D1B-7FCF218DEF27}" type="datetimeFigureOut">
              <a:rPr lang="en-US" smtClean="0"/>
              <a:t>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26123370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C848F920-AC01-42E2-8D1B-7FCF218DEF27}"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1563379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C848F920-AC01-42E2-8D1B-7FCF218DEF27}" type="datetimeFigureOut">
              <a:rPr lang="en-US" smtClean="0"/>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2181399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48F920-AC01-42E2-8D1B-7FCF218DEF27}"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218088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48F920-AC01-42E2-8D1B-7FCF218DEF27}" type="datetimeFigureOut">
              <a:rPr lang="en-US" smtClean="0"/>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98596B-7E80-4E59-B822-B95EACD70F2C}" type="slidenum">
              <a:rPr lang="en-US" smtClean="0"/>
              <a:t>‹#›</a:t>
            </a:fld>
            <a:endParaRPr lang="en-US"/>
          </a:p>
        </p:txBody>
      </p:sp>
    </p:spTree>
    <p:extLst>
      <p:ext uri="{BB962C8B-B14F-4D97-AF65-F5344CB8AC3E}">
        <p14:creationId xmlns:p14="http://schemas.microsoft.com/office/powerpoint/2010/main" val="2084353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C848F920-AC01-42E2-8D1B-7FCF218DEF27}" type="datetimeFigureOut">
              <a:rPr lang="en-US" smtClean="0"/>
              <a:t>1/16/2023</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A98596B-7E80-4E59-B822-B95EACD70F2C}" type="slidenum">
              <a:rPr lang="en-US" smtClean="0"/>
              <a:t>‹#›</a:t>
            </a:fld>
            <a:endParaRPr lang="en-US"/>
          </a:p>
        </p:txBody>
      </p:sp>
    </p:spTree>
    <p:extLst>
      <p:ext uri="{BB962C8B-B14F-4D97-AF65-F5344CB8AC3E}">
        <p14:creationId xmlns:p14="http://schemas.microsoft.com/office/powerpoint/2010/main" val="2405982965"/>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creativecommons.org/licenses/by/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weservedtoo.wordpress.com/2013/11/09/on-this-veterans-day-honor-the-american-military-family-in-remembrance-and-honor-of-the-sparks-military-family-tradition/" TargetMode="Externa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everypiecematters.com/jget/volume02-issue01/exploring-personal-death-anxiety-increasing-counselor-competence-for-grief-and-los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onlinenetworkofeducators.org/2020/06/02/mental-health-cousenling-course/" TargetMode="Externa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pn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creativecommons.org/licenses/by/3.0/" TargetMode="External"/><Relationship Id="rId4" Type="http://schemas.openxmlformats.org/officeDocument/2006/relationships/hyperlink" Target="http://famvin.org/en/2014/05/20/gift-uncertainty/" TargetMode="Externa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mrgscience.com/scientific-method.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publicdomainpictures.net/en/view-image.php?image=281398&amp;picture=data-analysi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eachonline.ca/tools-trends/facilitating-student-engagement/how-to-prepare-and-moderate-online-discussions-for-online-learning"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picpedia.org/post-it-note/l/limitation.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lickr.com/photos/worldsdirection/34233266980"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1FCF5244-C62C-4E27-B395-14F26DFB1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5" name="Rectangle 18">
            <a:extLst>
              <a:ext uri="{FF2B5EF4-FFF2-40B4-BE49-F238E27FC236}">
                <a16:creationId xmlns:a16="http://schemas.microsoft.com/office/drawing/2014/main" id="{4DDFE9F7-C936-4F4C-9EF6-679F30903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23">
            <a:extLst>
              <a:ext uri="{FF2B5EF4-FFF2-40B4-BE49-F238E27FC236}">
                <a16:creationId xmlns:a16="http://schemas.microsoft.com/office/drawing/2014/main" id="{83F36C5B-9ECA-4480-ABF2-496C48A49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944" cy="6858000"/>
          </a:xfrm>
          <a:custGeom>
            <a:avLst/>
            <a:gdLst>
              <a:gd name="connsiteX0" fmla="*/ 0 w 7552944"/>
              <a:gd name="connsiteY0" fmla="*/ 0 h 6858000"/>
              <a:gd name="connsiteX1" fmla="*/ 1067477 w 7552944"/>
              <a:gd name="connsiteY1" fmla="*/ 0 h 6858000"/>
              <a:gd name="connsiteX2" fmla="*/ 2201779 w 7552944"/>
              <a:gd name="connsiteY2" fmla="*/ 0 h 6858000"/>
              <a:gd name="connsiteX3" fmla="*/ 7552944 w 7552944"/>
              <a:gd name="connsiteY3" fmla="*/ 0 h 6858000"/>
              <a:gd name="connsiteX4" fmla="*/ 7552944 w 7552944"/>
              <a:gd name="connsiteY4" fmla="*/ 1900238 h 6858000"/>
              <a:gd name="connsiteX5" fmla="*/ 7182528 w 7552944"/>
              <a:gd name="connsiteY5" fmla="*/ 2178050 h 6858000"/>
              <a:gd name="connsiteX6" fmla="*/ 7178294 w 7552944"/>
              <a:gd name="connsiteY6" fmla="*/ 2184400 h 6858000"/>
              <a:gd name="connsiteX7" fmla="*/ 7171944 w 7552944"/>
              <a:gd name="connsiteY7" fmla="*/ 2193925 h 6858000"/>
              <a:gd name="connsiteX8" fmla="*/ 7165594 w 7552944"/>
              <a:gd name="connsiteY8" fmla="*/ 2201863 h 6858000"/>
              <a:gd name="connsiteX9" fmla="*/ 7165594 w 7552944"/>
              <a:gd name="connsiteY9" fmla="*/ 2211388 h 6858000"/>
              <a:gd name="connsiteX10" fmla="*/ 7165594 w 7552944"/>
              <a:gd name="connsiteY10" fmla="*/ 2220913 h 6858000"/>
              <a:gd name="connsiteX11" fmla="*/ 7171944 w 7552944"/>
              <a:gd name="connsiteY11" fmla="*/ 2228850 h 6858000"/>
              <a:gd name="connsiteX12" fmla="*/ 7178294 w 7552944"/>
              <a:gd name="connsiteY12" fmla="*/ 2238375 h 6858000"/>
              <a:gd name="connsiteX13" fmla="*/ 7182528 w 7552944"/>
              <a:gd name="connsiteY13" fmla="*/ 2244725 h 6858000"/>
              <a:gd name="connsiteX14" fmla="*/ 7552944 w 7552944"/>
              <a:gd name="connsiteY14" fmla="*/ 2522538 h 6858000"/>
              <a:gd name="connsiteX15" fmla="*/ 7552944 w 7552944"/>
              <a:gd name="connsiteY15" fmla="*/ 6858000 h 6858000"/>
              <a:gd name="connsiteX16" fmla="*/ 2201779 w 7552944"/>
              <a:gd name="connsiteY16" fmla="*/ 6858000 h 6858000"/>
              <a:gd name="connsiteX17" fmla="*/ 1067477 w 7552944"/>
              <a:gd name="connsiteY17" fmla="*/ 6858000 h 6858000"/>
              <a:gd name="connsiteX18" fmla="*/ 0 w 7552944"/>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552944" h="6858000">
                <a:moveTo>
                  <a:pt x="0" y="0"/>
                </a:moveTo>
                <a:lnTo>
                  <a:pt x="1067477" y="0"/>
                </a:lnTo>
                <a:lnTo>
                  <a:pt x="2201779" y="0"/>
                </a:lnTo>
                <a:lnTo>
                  <a:pt x="7552944" y="0"/>
                </a:lnTo>
                <a:lnTo>
                  <a:pt x="7552944" y="1900238"/>
                </a:lnTo>
                <a:lnTo>
                  <a:pt x="7182528" y="2178050"/>
                </a:lnTo>
                <a:lnTo>
                  <a:pt x="7178294" y="2184400"/>
                </a:lnTo>
                <a:lnTo>
                  <a:pt x="7171944" y="2193925"/>
                </a:lnTo>
                <a:lnTo>
                  <a:pt x="7165594" y="2201863"/>
                </a:lnTo>
                <a:lnTo>
                  <a:pt x="7165594" y="2211388"/>
                </a:lnTo>
                <a:lnTo>
                  <a:pt x="7165594" y="2220913"/>
                </a:lnTo>
                <a:lnTo>
                  <a:pt x="7171944" y="2228850"/>
                </a:lnTo>
                <a:lnTo>
                  <a:pt x="7178294" y="2238375"/>
                </a:lnTo>
                <a:lnTo>
                  <a:pt x="7182528" y="2244725"/>
                </a:lnTo>
                <a:lnTo>
                  <a:pt x="7552944" y="2522538"/>
                </a:lnTo>
                <a:lnTo>
                  <a:pt x="7552944" y="6858000"/>
                </a:lnTo>
                <a:lnTo>
                  <a:pt x="2201779" y="6858000"/>
                </a:lnTo>
                <a:lnTo>
                  <a:pt x="1067477"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8614" y="447188"/>
            <a:ext cx="6872286" cy="1559412"/>
          </a:xfrm>
          <a:effectLst/>
        </p:spPr>
        <p:txBody>
          <a:bodyPr vert="horz" lIns="91440" tIns="45720" rIns="91440" bIns="45720" rtlCol="0" anchor="b">
            <a:normAutofit fontScale="90000"/>
          </a:bodyPr>
          <a:lstStyle/>
          <a:p>
            <a:r>
              <a:rPr lang="en-US" sz="4000" dirty="0">
                <a:solidFill>
                  <a:schemeClr val="tx1"/>
                </a:solidFill>
              </a:rPr>
              <a:t> </a:t>
            </a:r>
            <a:br>
              <a:rPr lang="en-US" sz="2000" dirty="0">
                <a:solidFill>
                  <a:schemeClr val="tx1"/>
                </a:solidFill>
              </a:rPr>
            </a:br>
            <a:r>
              <a:rPr lang="en-US" sz="2700" dirty="0">
                <a:solidFill>
                  <a:schemeClr val="tx1"/>
                </a:solidFill>
                <a:latin typeface="Arial Narrow" panose="020B0606020202030204" pitchFamily="34" charset="0"/>
              </a:rPr>
              <a:t>THE M</a:t>
            </a:r>
            <a:r>
              <a:rPr lang="en-US" sz="2700" b="1" dirty="0">
                <a:highlight>
                  <a:srgbClr val="000000"/>
                </a:highlight>
                <a:latin typeface="Arial Narrow" panose="020B0606020202030204" pitchFamily="34" charset="0"/>
              </a:rPr>
              <a:t>ENTAL HEALTH CHALLENGES FACED BY MILITARY PERSONNEL AND THEIR FAMILIES</a:t>
            </a:r>
            <a:br>
              <a:rPr lang="en-US" sz="2000" b="1" dirty="0">
                <a:highlight>
                  <a:srgbClr val="000000"/>
                </a:highlight>
                <a:latin typeface="Arial Narrow" panose="020B0606020202030204" pitchFamily="34" charset="0"/>
              </a:rPr>
            </a:br>
            <a:endParaRPr lang="en-US" sz="2000" dirty="0">
              <a:solidFill>
                <a:schemeClr val="tx1"/>
              </a:solidFill>
              <a:latin typeface="Arial Narrow" panose="020B0606020202030204" pitchFamily="34" charset="0"/>
            </a:endParaRPr>
          </a:p>
        </p:txBody>
      </p:sp>
      <p:sp>
        <p:nvSpPr>
          <p:cNvPr id="12" name="TextBox 11">
            <a:extLst>
              <a:ext uri="{FF2B5EF4-FFF2-40B4-BE49-F238E27FC236}">
                <a16:creationId xmlns:a16="http://schemas.microsoft.com/office/drawing/2014/main" id="{60DD916B-1D9E-2A35-6430-5AB1F6123B2F}"/>
              </a:ext>
            </a:extLst>
          </p:cNvPr>
          <p:cNvSpPr txBox="1"/>
          <p:nvPr/>
        </p:nvSpPr>
        <p:spPr>
          <a:xfrm>
            <a:off x="818712" y="2413000"/>
            <a:ext cx="6075179" cy="3494064"/>
          </a:xfrm>
          <a:prstGeom prst="rect">
            <a:avLst/>
          </a:prstGeom>
          <a:effectLst/>
        </p:spPr>
        <p:txBody>
          <a:bodyPr vert="horz" lIns="91440" tIns="45720" rIns="91440" bIns="45720" rtlCol="0" anchor="ctr">
            <a:normAutofit/>
          </a:bodyPr>
          <a:lstStyle/>
          <a:p>
            <a:pPr>
              <a:spcBef>
                <a:spcPct val="20000"/>
              </a:spcBef>
              <a:spcAft>
                <a:spcPts val="600"/>
              </a:spcAft>
              <a:buClr>
                <a:schemeClr val="accent1"/>
              </a:buClr>
              <a:buFont typeface="Wingdings 2" charset="2"/>
              <a:buChar char=""/>
            </a:pPr>
            <a:endParaRPr lang="en-US" dirty="0"/>
          </a:p>
          <a:p>
            <a:pPr>
              <a:spcBef>
                <a:spcPct val="20000"/>
              </a:spcBef>
              <a:spcAft>
                <a:spcPts val="600"/>
              </a:spcAft>
              <a:buClr>
                <a:schemeClr val="accent1"/>
              </a:buClr>
              <a:buFont typeface="Wingdings 2" charset="2"/>
              <a:buChar char=""/>
            </a:pPr>
            <a:r>
              <a:rPr lang="en-US" b="1" dirty="0">
                <a:latin typeface="Arial Narrow" panose="020B0606020202030204" pitchFamily="34" charset="0"/>
              </a:rPr>
              <a:t>Module: BMHP 6020</a:t>
            </a:r>
          </a:p>
          <a:p>
            <a:pPr>
              <a:spcBef>
                <a:spcPct val="20000"/>
              </a:spcBef>
              <a:spcAft>
                <a:spcPts val="600"/>
              </a:spcAft>
              <a:buClr>
                <a:schemeClr val="accent1"/>
              </a:buClr>
              <a:buFont typeface="Wingdings 2" charset="2"/>
              <a:buChar char=""/>
            </a:pPr>
            <a:endParaRPr lang="en-US" b="1" dirty="0">
              <a:latin typeface="Arial Narrow" panose="020B0606020202030204" pitchFamily="34" charset="0"/>
            </a:endParaRPr>
          </a:p>
          <a:p>
            <a:pPr>
              <a:spcBef>
                <a:spcPct val="20000"/>
              </a:spcBef>
              <a:spcAft>
                <a:spcPts val="600"/>
              </a:spcAft>
              <a:buClr>
                <a:schemeClr val="accent1"/>
              </a:buClr>
              <a:buFont typeface="Wingdings 2" charset="2"/>
              <a:buChar char=""/>
            </a:pPr>
            <a:r>
              <a:rPr lang="en-US" b="1" dirty="0">
                <a:latin typeface="Arial Narrow" panose="020B0606020202030204" pitchFamily="34" charset="0"/>
              </a:rPr>
              <a:t>Presented By: Aidah Becky Namuli.</a:t>
            </a:r>
          </a:p>
          <a:p>
            <a:pPr>
              <a:spcBef>
                <a:spcPct val="20000"/>
              </a:spcBef>
              <a:spcAft>
                <a:spcPts val="600"/>
              </a:spcAft>
              <a:buClr>
                <a:schemeClr val="accent1"/>
              </a:buClr>
              <a:buFont typeface="Wingdings 2" charset="2"/>
              <a:buChar char=""/>
            </a:pPr>
            <a:endParaRPr lang="en-US" b="1" dirty="0">
              <a:latin typeface="Arial Narrow" panose="020B0606020202030204" pitchFamily="34" charset="0"/>
            </a:endParaRPr>
          </a:p>
          <a:p>
            <a:pPr>
              <a:spcBef>
                <a:spcPct val="20000"/>
              </a:spcBef>
              <a:spcAft>
                <a:spcPts val="600"/>
              </a:spcAft>
              <a:buClr>
                <a:schemeClr val="accent1"/>
              </a:buClr>
              <a:buFont typeface="Wingdings 2" charset="2"/>
              <a:buChar char=""/>
            </a:pPr>
            <a:r>
              <a:rPr lang="en-US" b="1" dirty="0">
                <a:latin typeface="Arial Narrow" panose="020B0606020202030204" pitchFamily="34" charset="0"/>
              </a:rPr>
              <a:t>Student ID: 1912621</a:t>
            </a:r>
          </a:p>
          <a:p>
            <a:pPr>
              <a:spcBef>
                <a:spcPct val="20000"/>
              </a:spcBef>
              <a:spcAft>
                <a:spcPts val="600"/>
              </a:spcAft>
              <a:buClr>
                <a:schemeClr val="accent1"/>
              </a:buClr>
              <a:buFont typeface="Wingdings 2" charset="2"/>
              <a:buChar char=""/>
            </a:pPr>
            <a:endParaRPr lang="en-US" dirty="0"/>
          </a:p>
          <a:p>
            <a:pPr>
              <a:spcBef>
                <a:spcPct val="20000"/>
              </a:spcBef>
              <a:spcAft>
                <a:spcPts val="600"/>
              </a:spcAft>
              <a:buClr>
                <a:schemeClr val="accent1"/>
              </a:buClr>
              <a:buFont typeface="Wingdings 2" charset="2"/>
              <a:buChar char=""/>
            </a:pPr>
            <a:endParaRPr lang="en-US" dirty="0"/>
          </a:p>
        </p:txBody>
      </p:sp>
      <p:sp>
        <p:nvSpPr>
          <p:cNvPr id="23" name="Rounded Rectangle 14">
            <a:extLst>
              <a:ext uri="{FF2B5EF4-FFF2-40B4-BE49-F238E27FC236}">
                <a16:creationId xmlns:a16="http://schemas.microsoft.com/office/drawing/2014/main" id="{AEAC84A3-6238-4BAD-92EF-D7746EE4A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4806" y="639097"/>
            <a:ext cx="3363730" cy="5582150"/>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94095" y="996420"/>
            <a:ext cx="2745153" cy="1489246"/>
          </a:xfrm>
          <a:prstGeom prst="rect">
            <a:avLst/>
          </a:prstGeom>
        </p:spPr>
      </p:pic>
      <p:pic>
        <p:nvPicPr>
          <p:cNvPr id="9" name="Picture 8" descr="A picture containing text, yellow&#10;&#10;Description automatically generated">
            <a:extLst>
              <a:ext uri="{FF2B5EF4-FFF2-40B4-BE49-F238E27FC236}">
                <a16:creationId xmlns:a16="http://schemas.microsoft.com/office/drawing/2014/main" id="{97877041-565B-7FA5-7352-67E245B5740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028676" y="2658194"/>
            <a:ext cx="1675989" cy="1554480"/>
          </a:xfrm>
          <a:prstGeom prst="rect">
            <a:avLst/>
          </a:prstGeom>
        </p:spPr>
      </p:pic>
      <p:pic>
        <p:nvPicPr>
          <p:cNvPr id="4" name="Picture 3">
            <a:extLs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79622" y="4352584"/>
            <a:ext cx="2174097" cy="1554480"/>
          </a:xfrm>
          <a:prstGeom prst="rect">
            <a:avLst/>
          </a:prstGeom>
        </p:spPr>
      </p:pic>
      <p:sp>
        <p:nvSpPr>
          <p:cNvPr id="10" name="TextBox 9">
            <a:extLst>
              <a:ext uri="{FF2B5EF4-FFF2-40B4-BE49-F238E27FC236}">
                <a16:creationId xmlns:a16="http://schemas.microsoft.com/office/drawing/2014/main" id="{156DDF51-5189-F9FB-9817-A18C78CF4EF4}"/>
              </a:ext>
            </a:extLst>
          </p:cNvPr>
          <p:cNvSpPr txBox="1"/>
          <p:nvPr/>
        </p:nvSpPr>
        <p:spPr>
          <a:xfrm>
            <a:off x="11803752" y="6657945"/>
            <a:ext cx="38824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7" tooltip="https://creativecommons.org/licenses/by/3.0/">
                  <a:extLst>
                    <a:ext uri="{A12FA001-AC4F-418D-AE19-62706E023703}">
                      <ahyp:hlinkClr xmlns:ahyp="http://schemas.microsoft.com/office/drawing/2018/hyperlinkcolor" val="tx"/>
                    </a:ext>
                  </a:extLst>
                </a:hlinkClick>
              </a:rPr>
              <a:t>C BY</a:t>
            </a:r>
            <a:endParaRPr lang="en-GB" sz="700" dirty="0">
              <a:solidFill>
                <a:srgbClr val="FFFFFF"/>
              </a:solidFill>
            </a:endParaRPr>
          </a:p>
        </p:txBody>
      </p:sp>
    </p:spTree>
    <p:extLst>
      <p:ext uri="{BB962C8B-B14F-4D97-AF65-F5344CB8AC3E}">
        <p14:creationId xmlns:p14="http://schemas.microsoft.com/office/powerpoint/2010/main" val="206756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0" y="0"/>
            <a:ext cx="12192000" cy="7572375"/>
          </a:xfrm>
        </p:spPr>
        <p:txBody>
          <a:bodyPr>
            <a:normAutofit fontScale="32500" lnSpcReduction="20000"/>
          </a:bodyPr>
          <a:lstStyle/>
          <a:p>
            <a:endParaRPr lang="en-US" sz="7400" dirty="0">
              <a:highlight>
                <a:srgbClr val="000000"/>
              </a:highlight>
            </a:endParaRPr>
          </a:p>
          <a:p>
            <a:pPr algn="ctr"/>
            <a:endParaRPr lang="en-US" sz="9600" b="1" u="sng" dirty="0">
              <a:highlight>
                <a:srgbClr val="000000"/>
              </a:highlight>
              <a:latin typeface="Arial Narrow" panose="020B0606020202030204" pitchFamily="34" charset="0"/>
            </a:endParaRPr>
          </a:p>
          <a:p>
            <a:pPr algn="ctr"/>
            <a:r>
              <a:rPr lang="en-US" sz="9600" b="1" dirty="0">
                <a:highlight>
                  <a:srgbClr val="000000"/>
                </a:highlight>
                <a:latin typeface="Arial Narrow" panose="020B0606020202030204" pitchFamily="34" charset="0"/>
              </a:rPr>
              <a:t>Chapter 1</a:t>
            </a:r>
          </a:p>
          <a:p>
            <a:pPr algn="ctr"/>
            <a:endParaRPr lang="en-US" sz="9600" b="1" dirty="0">
              <a:highlight>
                <a:srgbClr val="000000"/>
              </a:highlight>
              <a:latin typeface="Arial Narrow" panose="020B0606020202030204" pitchFamily="34" charset="0"/>
            </a:endParaRPr>
          </a:p>
          <a:p>
            <a:pPr algn="ctr"/>
            <a:r>
              <a:rPr lang="en-US" sz="7400" b="1" dirty="0">
                <a:highlight>
                  <a:srgbClr val="000000"/>
                </a:highlight>
                <a:latin typeface="Arial Narrow" panose="020B0606020202030204" pitchFamily="34" charset="0"/>
              </a:rPr>
              <a:t>Introduction to the research </a:t>
            </a:r>
            <a:r>
              <a:rPr lang="en-US" sz="7400" b="1" dirty="0">
                <a:latin typeface="Arial Narrow" panose="020B0606020202030204" pitchFamily="34" charset="0"/>
              </a:rPr>
              <a:t>.  </a:t>
            </a:r>
          </a:p>
          <a:p>
            <a:r>
              <a:rPr lang="en-US" sz="6200" b="1" dirty="0">
                <a:latin typeface="Arial Narrow" panose="020B0606020202030204" pitchFamily="34" charset="0"/>
              </a:rPr>
              <a:t>The stigma associated with mental health causes a barrier to seeking professional help, as examined by Kim et al., (2012). Post-Traumatic Stress Disorder (PTSD), depression, substance abuse and anxiety is noticeable in veterans and service personnel due to poor mental health. This can be attribute in part to the low uitilisation of medical services by military personnel .The deployment of military personnel also leads to a parental void which  may cause  children of military families to experience  psychological stress. </a:t>
            </a:r>
          </a:p>
          <a:p>
            <a:pPr marL="0" indent="0">
              <a:buNone/>
            </a:pPr>
            <a:r>
              <a:rPr lang="en-US" sz="6200" b="1" dirty="0">
                <a:solidFill>
                  <a:schemeClr val="accent4"/>
                </a:solidFill>
                <a:highlight>
                  <a:srgbClr val="000000"/>
                </a:highlight>
                <a:latin typeface="Arial Narrow" panose="020B0606020202030204" pitchFamily="34" charset="0"/>
              </a:rPr>
              <a:t>Research aim </a:t>
            </a:r>
          </a:p>
          <a:p>
            <a:pPr marL="0" indent="0">
              <a:buNone/>
            </a:pPr>
            <a:r>
              <a:rPr lang="en-US" sz="6200" b="1" dirty="0">
                <a:latin typeface="Arial Narrow" panose="020B0606020202030204" pitchFamily="34" charset="0"/>
              </a:rPr>
              <a:t>examine and explore the health  challenges faced by military personnel and  their families in UK </a:t>
            </a:r>
          </a:p>
          <a:p>
            <a:pPr marL="0" indent="0">
              <a:buNone/>
            </a:pPr>
            <a:r>
              <a:rPr lang="en-US" sz="6200" b="1" dirty="0">
                <a:solidFill>
                  <a:schemeClr val="accent4"/>
                </a:solidFill>
                <a:latin typeface="Arial Narrow" panose="020B0606020202030204" pitchFamily="34" charset="0"/>
              </a:rPr>
              <a:t>Research objectives</a:t>
            </a:r>
          </a:p>
          <a:p>
            <a:pPr lvl="0"/>
            <a:r>
              <a:rPr lang="en-GB" sz="6200" b="1" dirty="0">
                <a:latin typeface="Arial Narrow" panose="020B0606020202030204" pitchFamily="34" charset="0"/>
              </a:rPr>
              <a:t>evaluate mental health challenges faced by the military personnel and their families in the UK.</a:t>
            </a:r>
            <a:endParaRPr lang="en-US" sz="6200" b="1" dirty="0">
              <a:latin typeface="Arial Narrow" panose="020B0606020202030204" pitchFamily="34" charset="0"/>
            </a:endParaRPr>
          </a:p>
          <a:p>
            <a:pPr lvl="0"/>
            <a:r>
              <a:rPr lang="en-GB" sz="6200" b="1" dirty="0">
                <a:latin typeface="Arial Narrow" panose="020B0606020202030204" pitchFamily="34" charset="0"/>
              </a:rPr>
              <a:t> provide recommendations to military personnel in order to improve mental health and manage operational deployments and families. </a:t>
            </a:r>
            <a:endParaRPr lang="en-US" sz="6200" b="1" dirty="0">
              <a:latin typeface="Arial Narrow" panose="020B0606020202030204" pitchFamily="34" charset="0"/>
            </a:endParaRPr>
          </a:p>
          <a:p>
            <a:endParaRPr lang="en-US" sz="7400" dirty="0">
              <a:latin typeface="Arial Narrow" panose="020B0606020202030204" pitchFamily="34" charset="0"/>
            </a:endParaRPr>
          </a:p>
          <a:p>
            <a:endParaRPr lang="en-US" sz="7400" dirty="0"/>
          </a:p>
          <a:p>
            <a:endParaRPr lang="en-US" dirty="0"/>
          </a:p>
          <a:p>
            <a:endParaRPr lang="en-US" dirty="0"/>
          </a:p>
          <a:p>
            <a:endParaRPr lang="en-US" dirty="0"/>
          </a:p>
          <a:p>
            <a:endParaRPr lang="en-US" dirty="0">
              <a:cs typeface="Arial" panose="020B0604020202020204" pitchFamily="34" charset="0"/>
            </a:endParaRPr>
          </a:p>
          <a:p>
            <a:endParaRPr lang="en-US" dirty="0">
              <a:cs typeface="Arial" panose="020B0604020202020204" pitchFamily="34" charset="0"/>
            </a:endParaRPr>
          </a:p>
          <a:p>
            <a:endParaRPr lang="en-US" dirty="0"/>
          </a:p>
        </p:txBody>
      </p:sp>
    </p:spTree>
    <p:extLst>
      <p:ext uri="{BB962C8B-B14F-4D97-AF65-F5344CB8AC3E}">
        <p14:creationId xmlns:p14="http://schemas.microsoft.com/office/powerpoint/2010/main" val="2056365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person with her hand on her face&#10;&#10;Description automatically generated with low confidence">
            <a:extLst>
              <a:ext uri="{FF2B5EF4-FFF2-40B4-BE49-F238E27FC236}">
                <a16:creationId xmlns:a16="http://schemas.microsoft.com/office/drawing/2014/main" id="{0F1B5440-6EF1-D1B3-3A70-F1C4F6166A6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778"/>
          <a:stretch/>
        </p:blipFill>
        <p:spPr>
          <a:xfrm>
            <a:off x="20" y="10"/>
            <a:ext cx="12191980" cy="6857989"/>
          </a:xfrm>
          <a:prstGeom prst="rect">
            <a:avLst/>
          </a:prstGeom>
        </p:spPr>
      </p:pic>
      <p:sp>
        <p:nvSpPr>
          <p:cNvPr id="17" name="Rectangle 5">
            <a:extLst>
              <a:ext uri="{FF2B5EF4-FFF2-40B4-BE49-F238E27FC236}">
                <a16:creationId xmlns:a16="http://schemas.microsoft.com/office/drawing/2014/main" id="{27C16B04-88F3-4EEB-BB39-BDC7CE3F66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40967" cy="6858000"/>
          </a:xfrm>
          <a:custGeom>
            <a:avLst/>
            <a:gdLst/>
            <a:ahLst/>
            <a:cxnLst/>
            <a:rect l="l" t="t" r="r" b="b"/>
            <a:pathLst>
              <a:path w="6040967" h="6858000">
                <a:moveTo>
                  <a:pt x="0" y="0"/>
                </a:moveTo>
                <a:lnTo>
                  <a:pt x="6040967" y="0"/>
                </a:lnTo>
                <a:lnTo>
                  <a:pt x="6040967" y="1900238"/>
                </a:lnTo>
                <a:lnTo>
                  <a:pt x="5670550" y="2178050"/>
                </a:lnTo>
                <a:lnTo>
                  <a:pt x="5666317" y="2184400"/>
                </a:lnTo>
                <a:lnTo>
                  <a:pt x="5659967" y="2193925"/>
                </a:lnTo>
                <a:lnTo>
                  <a:pt x="5653617" y="2201863"/>
                </a:lnTo>
                <a:lnTo>
                  <a:pt x="5653617" y="2211388"/>
                </a:lnTo>
                <a:lnTo>
                  <a:pt x="5653617" y="2220913"/>
                </a:lnTo>
                <a:lnTo>
                  <a:pt x="5659967" y="2228850"/>
                </a:lnTo>
                <a:lnTo>
                  <a:pt x="5666317" y="2238375"/>
                </a:lnTo>
                <a:lnTo>
                  <a:pt x="5670550" y="2244725"/>
                </a:lnTo>
                <a:lnTo>
                  <a:pt x="6040967" y="2522538"/>
                </a:lnTo>
                <a:lnTo>
                  <a:pt x="6040967" y="6858000"/>
                </a:lnTo>
                <a:lnTo>
                  <a:pt x="0" y="6858000"/>
                </a:lnTo>
                <a:close/>
              </a:path>
            </a:pathLst>
          </a:custGeom>
          <a:solidFill>
            <a:schemeClr val="accent1">
              <a:alpha val="62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97708BC7-0955-432D-A44D-D8DBD2487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653617" y="0"/>
            <a:ext cx="6538383" cy="6858000"/>
          </a:xfrm>
          <a:custGeom>
            <a:avLst/>
            <a:gdLst/>
            <a:ahLst/>
            <a:cxnLst/>
            <a:rect l="l" t="t" r="r" b="b"/>
            <a:pathLst>
              <a:path w="6538383" h="6858000">
                <a:moveTo>
                  <a:pt x="387350" y="0"/>
                </a:moveTo>
                <a:lnTo>
                  <a:pt x="4874683" y="0"/>
                </a:lnTo>
                <a:lnTo>
                  <a:pt x="6093883" y="0"/>
                </a:lnTo>
                <a:lnTo>
                  <a:pt x="6538383" y="0"/>
                </a:lnTo>
                <a:lnTo>
                  <a:pt x="6538383" y="6858000"/>
                </a:lnTo>
                <a:lnTo>
                  <a:pt x="6093883" y="6858000"/>
                </a:lnTo>
                <a:lnTo>
                  <a:pt x="4874683" y="6858000"/>
                </a:lnTo>
                <a:lnTo>
                  <a:pt x="387350" y="6858000"/>
                </a:lnTo>
                <a:lnTo>
                  <a:pt x="387350" y="2522538"/>
                </a:lnTo>
                <a:lnTo>
                  <a:pt x="16933" y="2244725"/>
                </a:lnTo>
                <a:lnTo>
                  <a:pt x="12700" y="2238375"/>
                </a:lnTo>
                <a:lnTo>
                  <a:pt x="6350" y="2228850"/>
                </a:lnTo>
                <a:lnTo>
                  <a:pt x="0" y="2220913"/>
                </a:lnTo>
                <a:lnTo>
                  <a:pt x="0" y="2211388"/>
                </a:lnTo>
                <a:lnTo>
                  <a:pt x="0" y="2201863"/>
                </a:lnTo>
                <a:lnTo>
                  <a:pt x="6350" y="2193925"/>
                </a:lnTo>
                <a:lnTo>
                  <a:pt x="12700" y="2184400"/>
                </a:lnTo>
                <a:lnTo>
                  <a:pt x="16933" y="2178050"/>
                </a:lnTo>
                <a:lnTo>
                  <a:pt x="387350" y="1900238"/>
                </a:lnTo>
                <a:close/>
              </a:path>
            </a:pathLst>
          </a:custGeom>
          <a:solidFill>
            <a:schemeClr val="bg1">
              <a:alpha val="83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9333" y="447188"/>
            <a:ext cx="5223934" cy="1559412"/>
          </a:xfrm>
        </p:spPr>
        <p:txBody>
          <a:bodyPr>
            <a:normAutofit/>
          </a:bodyPr>
          <a:lstStyle/>
          <a:p>
            <a:pPr>
              <a:lnSpc>
                <a:spcPct val="90000"/>
              </a:lnSpc>
            </a:pPr>
            <a:br>
              <a:rPr lang="en-US" sz="3400" dirty="0">
                <a:latin typeface="Arial Narrow" panose="020B0606020202030204" pitchFamily="34" charset="0"/>
              </a:rPr>
            </a:br>
            <a:r>
              <a:rPr lang="en-US" sz="2400" dirty="0">
                <a:latin typeface="Arial Narrow" panose="020B0606020202030204" pitchFamily="34" charset="0"/>
              </a:rPr>
              <a:t>Rationale of the study </a:t>
            </a:r>
            <a:br>
              <a:rPr lang="en-US" sz="3400" dirty="0"/>
            </a:br>
            <a:endParaRPr lang="en-US" sz="3400" dirty="0"/>
          </a:p>
        </p:txBody>
      </p:sp>
      <p:sp>
        <p:nvSpPr>
          <p:cNvPr id="3" name="Content Placeholder 2"/>
          <p:cNvSpPr>
            <a:spLocks noGrp="1"/>
          </p:cNvSpPr>
          <p:nvPr>
            <p:ph idx="1"/>
          </p:nvPr>
        </p:nvSpPr>
        <p:spPr>
          <a:xfrm>
            <a:off x="6519333" y="2413000"/>
            <a:ext cx="5223934" cy="3632200"/>
          </a:xfrm>
        </p:spPr>
        <p:txBody>
          <a:bodyPr>
            <a:normAutofit/>
          </a:bodyPr>
          <a:lstStyle/>
          <a:p>
            <a:r>
              <a:rPr lang="en-GB" sz="2000" b="1" dirty="0">
                <a:latin typeface="Arial Narrow" panose="020B0606020202030204" pitchFamily="34" charset="0"/>
              </a:rPr>
              <a:t>According to Wilson, Greenberg, and Stevelink (2019), stigma-related fears are more common among service personnel with PTSD, suicidal, anxiety, or alcohol abuse fear being perceived as weak or vulnerable among peers and families.</a:t>
            </a:r>
          </a:p>
          <a:p>
            <a:r>
              <a:rPr lang="en-GB" sz="2000" b="1" dirty="0">
                <a:latin typeface="Arial Narrow" panose="020B0606020202030204" pitchFamily="34" charset="0"/>
              </a:rPr>
              <a:t>Former military personnel face difficulties obtaining mental health treatment because of stigma.</a:t>
            </a:r>
          </a:p>
          <a:p>
            <a:endParaRPr lang="en-GB" dirty="0"/>
          </a:p>
          <a:p>
            <a:endParaRPr lang="en-US" b="1" dirty="0">
              <a:latin typeface="Arial Narrow" panose="020B0606020202030204" pitchFamily="34" charset="0"/>
            </a:endParaRPr>
          </a:p>
        </p:txBody>
      </p:sp>
      <p:sp>
        <p:nvSpPr>
          <p:cNvPr id="6" name="TextBox 5">
            <a:extLst>
              <a:ext uri="{FF2B5EF4-FFF2-40B4-BE49-F238E27FC236}">
                <a16:creationId xmlns:a16="http://schemas.microsoft.com/office/drawing/2014/main" id="{FF3C0ED3-FF8C-0FBD-17A6-A73AC3C7E787}"/>
              </a:ext>
            </a:extLst>
          </p:cNvPr>
          <p:cNvSpPr txBox="1"/>
          <p:nvPr/>
        </p:nvSpPr>
        <p:spPr>
          <a:xfrm>
            <a:off x="9652523" y="6657944"/>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everypiecematters.com/jget/volume02-issue01/exploring-personal-death-anxiety-increasing-counselor-competence-for-grief-and-los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05039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59FF5384-FD2E-E89A-CCC7-B9F5E84792FC}"/>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990" r="21900" b="1"/>
          <a:stretch/>
        </p:blipFill>
        <p:spPr>
          <a:xfrm>
            <a:off x="20" y="10"/>
            <a:ext cx="12191980" cy="6857990"/>
          </a:xfrm>
          <a:prstGeom prst="rect">
            <a:avLst/>
          </a:prstGeom>
        </p:spPr>
      </p:pic>
      <p:sp>
        <p:nvSpPr>
          <p:cNvPr id="2" name="Title 1"/>
          <p:cNvSpPr>
            <a:spLocks noGrp="1"/>
          </p:cNvSpPr>
          <p:nvPr>
            <p:ph type="title"/>
          </p:nvPr>
        </p:nvSpPr>
        <p:spPr>
          <a:xfrm>
            <a:off x="810000" y="447188"/>
            <a:ext cx="10571998" cy="970450"/>
          </a:xfrm>
        </p:spPr>
        <p:txBody>
          <a:bodyPr>
            <a:normAutofit fontScale="90000"/>
          </a:bodyPr>
          <a:lstStyle/>
          <a:p>
            <a:pPr algn="ctr">
              <a:lnSpc>
                <a:spcPct val="90000"/>
              </a:lnSpc>
            </a:pPr>
            <a:r>
              <a:rPr lang="en-US" sz="2800" dirty="0">
                <a:latin typeface="Arial Narrow" panose="020B0606020202030204" pitchFamily="34" charset="0"/>
              </a:rPr>
              <a:t>Chapter Two</a:t>
            </a:r>
            <a:br>
              <a:rPr lang="en-US" sz="2800" dirty="0">
                <a:latin typeface="Arial Narrow" panose="020B0606020202030204" pitchFamily="34" charset="0"/>
              </a:rPr>
            </a:br>
            <a:br>
              <a:rPr lang="en-US" sz="2800" dirty="0">
                <a:latin typeface="Arial Narrow" panose="020B0606020202030204" pitchFamily="34" charset="0"/>
              </a:rPr>
            </a:br>
            <a:r>
              <a:rPr lang="en-US" sz="2800" dirty="0">
                <a:latin typeface="Arial Narrow" panose="020B0606020202030204" pitchFamily="34" charset="0"/>
              </a:rPr>
              <a:t>Background/Literature Review</a:t>
            </a:r>
            <a:br>
              <a:rPr lang="en-US" sz="3100" dirty="0">
                <a:latin typeface="Arial Black" panose="020B0A04020102020204" pitchFamily="34" charset="0"/>
              </a:rPr>
            </a:br>
            <a:endParaRPr lang="en-US" sz="3100" dirty="0">
              <a:latin typeface="Arial Black" panose="020B0A04020102020204" pitchFamily="34" charset="0"/>
            </a:endParaRPr>
          </a:p>
        </p:txBody>
      </p:sp>
      <p:sp>
        <p:nvSpPr>
          <p:cNvPr id="3" name="Content Placeholder 2"/>
          <p:cNvSpPr>
            <a:spLocks noGrp="1"/>
          </p:cNvSpPr>
          <p:nvPr>
            <p:ph idx="1"/>
          </p:nvPr>
        </p:nvSpPr>
        <p:spPr>
          <a:xfrm>
            <a:off x="228601" y="1257300"/>
            <a:ext cx="9844088" cy="4314825"/>
          </a:xfrm>
        </p:spPr>
        <p:txBody>
          <a:bodyPr>
            <a:normAutofit/>
          </a:bodyPr>
          <a:lstStyle/>
          <a:p>
            <a:pPr marL="0" indent="0">
              <a:buNone/>
            </a:pPr>
            <a:endParaRPr lang="en-US" sz="2000" b="1" dirty="0">
              <a:latin typeface="Arial Narrow" panose="020B0606020202030204" pitchFamily="34" charset="0"/>
            </a:endParaRPr>
          </a:p>
          <a:p>
            <a:pPr marL="0" indent="0">
              <a:buNone/>
            </a:pPr>
            <a:endParaRPr lang="en-US" sz="2000" b="1" dirty="0">
              <a:latin typeface="Arial Narrow" panose="020B0606020202030204" pitchFamily="34" charset="0"/>
            </a:endParaRPr>
          </a:p>
          <a:p>
            <a:r>
              <a:rPr lang="en-GB" sz="2000" b="1" dirty="0">
                <a:latin typeface="Arial Narrow" panose="020B0606020202030204" pitchFamily="34" charset="0"/>
              </a:rPr>
              <a:t>A strong military is the foundation of government and human security, but its legality and efficiency depend on fulfilling its task according to the model of self-governing, citizen control, law regulation and respect for civil rights (Skomorovsky, 2019).</a:t>
            </a:r>
          </a:p>
          <a:p>
            <a:r>
              <a:rPr lang="en-US" sz="2000" b="1" dirty="0">
                <a:latin typeface="Arial Narrow" panose="020B0606020202030204" pitchFamily="34" charset="0"/>
              </a:rPr>
              <a:t>Due to  growing number of internal and external conflicts , military officers are obligated to serve their duties and are deployed outside the country which deprives  families of the active presence of parent . Williamson et al ( 2018) have highlighted how  the injuries sustained by military personnel lead to trauma for the families of military personnel while others  are able to deal with it successfully.</a:t>
            </a:r>
          </a:p>
          <a:p>
            <a:pPr marL="0" indent="0">
              <a:buNone/>
            </a:pPr>
            <a:endParaRPr lang="en-US" sz="2000" b="1" dirty="0">
              <a:latin typeface="Arial Narrow" panose="020B0606020202030204" pitchFamily="34" charset="0"/>
            </a:endParaRPr>
          </a:p>
          <a:p>
            <a:pPr marL="0" indent="0">
              <a:buNone/>
            </a:pPr>
            <a:endParaRPr lang="en-US" sz="2000" b="1" dirty="0">
              <a:latin typeface="Arial Narrow" panose="020B0606020202030204" pitchFamily="34" charset="0"/>
            </a:endParaRPr>
          </a:p>
          <a:p>
            <a:pPr marL="0" indent="0">
              <a:buNone/>
            </a:pPr>
            <a:endParaRPr lang="en-US" sz="2000" b="1" dirty="0">
              <a:latin typeface="Arial Narrow" panose="020B0606020202030204" pitchFamily="34" charset="0"/>
            </a:endParaRPr>
          </a:p>
          <a:p>
            <a:pPr marL="0" indent="0">
              <a:buNone/>
            </a:pPr>
            <a:endParaRPr lang="en-US" sz="2000" b="1" dirty="0">
              <a:latin typeface="Arial Narrow" panose="020B0606020202030204" pitchFamily="34" charset="0"/>
            </a:endParaRPr>
          </a:p>
          <a:p>
            <a:pPr marL="0" indent="0">
              <a:buNone/>
            </a:pPr>
            <a:endParaRPr lang="en-US" sz="2000" b="1" dirty="0">
              <a:latin typeface="Arial Narrow" panose="020B0606020202030204" pitchFamily="34" charset="0"/>
            </a:endParaRPr>
          </a:p>
          <a:p>
            <a:pPr marL="0" indent="0">
              <a:buNone/>
            </a:pPr>
            <a:endParaRPr lang="en-US" b="1" dirty="0">
              <a:latin typeface="Arial Narrow" panose="020B0606020202030204" pitchFamily="34" charset="0"/>
            </a:endParaRPr>
          </a:p>
        </p:txBody>
      </p:sp>
      <p:sp>
        <p:nvSpPr>
          <p:cNvPr id="6" name="TextBox 5">
            <a:extLst>
              <a:ext uri="{FF2B5EF4-FFF2-40B4-BE49-F238E27FC236}">
                <a16:creationId xmlns:a16="http://schemas.microsoft.com/office/drawing/2014/main" id="{F13727CF-C817-7E05-4B97-65CB0CB0A59C}"/>
              </a:ext>
            </a:extLst>
          </p:cNvPr>
          <p:cNvSpPr txBox="1"/>
          <p:nvPr/>
        </p:nvSpPr>
        <p:spPr>
          <a:xfrm>
            <a:off x="9652523" y="6657945"/>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onlinenetworkofeducators.org/2020/06/02/mental-health-cousenling-cours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823926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pPr algn="ctr"/>
            <a:r>
              <a:rPr lang="en-US" sz="2400" dirty="0">
                <a:highlight>
                  <a:srgbClr val="000000"/>
                </a:highlight>
                <a:latin typeface="Arial Narrow" panose="020B0606020202030204" pitchFamily="34" charset="0"/>
              </a:rPr>
              <a:t>Theoretical background </a:t>
            </a:r>
          </a:p>
        </p:txBody>
      </p:sp>
      <p:pic>
        <p:nvPicPr>
          <p:cNvPr id="4" name="Picture 3" descr="A picture containing text, sign, sky, outdoor&#10;&#10;Description automatically generated">
            <a:extLst>
              <a:ext uri="{FF2B5EF4-FFF2-40B4-BE49-F238E27FC236}">
                <a16:creationId xmlns:a16="http://schemas.microsoft.com/office/drawing/2014/main" id="{251719DA-EB7D-39B8-6214-BF89BCC2B66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325" r="23139" b="1"/>
          <a:stretch/>
        </p:blipFill>
        <p:spPr>
          <a:xfrm>
            <a:off x="960438" y="2413000"/>
            <a:ext cx="2913062" cy="3628362"/>
          </a:xfrm>
          <a:prstGeom prst="roundRect">
            <a:avLst>
              <a:gd name="adj" fmla="val 3876"/>
            </a:avLst>
          </a:prstGeom>
          <a:ln>
            <a:solidFill>
              <a:schemeClr val="accent1"/>
            </a:solidFill>
          </a:ln>
          <a:effectLst/>
        </p:spPr>
      </p:pic>
      <p:graphicFrame>
        <p:nvGraphicFramePr>
          <p:cNvPr id="13" name="Content Placeholder 2">
            <a:extLst>
              <a:ext uri="{FF2B5EF4-FFF2-40B4-BE49-F238E27FC236}">
                <a16:creationId xmlns:a16="http://schemas.microsoft.com/office/drawing/2014/main" id="{D92F03C6-8758-8860-B2A0-21DBB13B006C}"/>
              </a:ext>
            </a:extLst>
          </p:cNvPr>
          <p:cNvGraphicFramePr>
            <a:graphicFrameLocks noGrp="1"/>
          </p:cNvGraphicFramePr>
          <p:nvPr>
            <p:ph idx="1"/>
            <p:extLst>
              <p:ext uri="{D42A27DB-BD31-4B8C-83A1-F6EECF244321}">
                <p14:modId xmlns:p14="http://schemas.microsoft.com/office/powerpoint/2010/main" val="363443555"/>
              </p:ext>
            </p:extLst>
          </p:nvPr>
        </p:nvGraphicFramePr>
        <p:xfrm>
          <a:off x="4330699" y="2413000"/>
          <a:ext cx="7052733" cy="3632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BC87D75C-4021-A7F9-CF24-96FD74D999D7}"/>
              </a:ext>
            </a:extLst>
          </p:cNvPr>
          <p:cNvSpPr txBox="1"/>
          <p:nvPr/>
        </p:nvSpPr>
        <p:spPr>
          <a:xfrm>
            <a:off x="1334023" y="5841307"/>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famvin.org/en/2014/05/20/gift-uncertain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752108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2800" b="1" dirty="0">
                <a:latin typeface="Arial Narrow" panose="020B0606020202030204" pitchFamily="34" charset="0"/>
              </a:rPr>
              <a:t>Chapter Three</a:t>
            </a:r>
            <a:br>
              <a:rPr lang="en-US" sz="2800" b="1" dirty="0">
                <a:latin typeface="Arial Narrow" panose="020B0606020202030204" pitchFamily="34" charset="0"/>
              </a:rPr>
            </a:br>
            <a:r>
              <a:rPr lang="en-US" sz="2800" b="1" dirty="0">
                <a:latin typeface="Arial Narrow" panose="020B0606020202030204" pitchFamily="34" charset="0"/>
              </a:rPr>
              <a:t>Methodology</a:t>
            </a:r>
            <a:r>
              <a:rPr lang="en-US" b="1" dirty="0">
                <a:latin typeface="Arial Narrow" panose="020B0606020202030204" pitchFamily="34" charset="0"/>
              </a:rPr>
              <a:t> </a:t>
            </a:r>
          </a:p>
        </p:txBody>
      </p:sp>
      <p:sp>
        <p:nvSpPr>
          <p:cNvPr id="3" name="Content Placeholder 2"/>
          <p:cNvSpPr>
            <a:spLocks noGrp="1"/>
          </p:cNvSpPr>
          <p:nvPr>
            <p:ph idx="1"/>
          </p:nvPr>
        </p:nvSpPr>
        <p:spPr>
          <a:xfrm>
            <a:off x="818713" y="2413000"/>
            <a:ext cx="3835583" cy="3632200"/>
          </a:xfrm>
        </p:spPr>
        <p:txBody>
          <a:bodyPr>
            <a:normAutofit fontScale="92500" lnSpcReduction="10000"/>
          </a:bodyPr>
          <a:lstStyle/>
          <a:p>
            <a:pPr marL="0" indent="0">
              <a:buNone/>
            </a:pPr>
            <a:r>
              <a:rPr lang="en-GB" sz="1800" b="1" dirty="0">
                <a:solidFill>
                  <a:schemeClr val="tx1">
                    <a:lumMod val="95000"/>
                  </a:schemeClr>
                </a:solidFill>
                <a:effectLst/>
                <a:latin typeface="Arial" panose="020B0604020202020204" pitchFamily="34" charset="0"/>
                <a:ea typeface="Calibri Light" panose="020F0302020204030204" pitchFamily="34" charset="0"/>
              </a:rPr>
              <a:t>This provides an overview of the research methods that have been use</a:t>
            </a:r>
            <a:r>
              <a:rPr lang="en-US" sz="2000" b="1" dirty="0">
                <a:solidFill>
                  <a:schemeClr val="tx1">
                    <a:lumMod val="95000"/>
                  </a:schemeClr>
                </a:solidFill>
                <a:effectLst/>
                <a:highlight>
                  <a:srgbClr val="000000"/>
                </a:highlight>
                <a:latin typeface="Arial Narrow" panose="020B0606020202030204" pitchFamily="34" charset="0"/>
                <a:ea typeface="Calibri Light" panose="020F0302020204030204" pitchFamily="34" charset="0"/>
              </a:rPr>
              <a:t>d, </a:t>
            </a:r>
            <a:endParaRPr lang="en-GB" b="1" dirty="0">
              <a:solidFill>
                <a:schemeClr val="tx1">
                  <a:lumMod val="95000"/>
                </a:schemeClr>
              </a:solidFill>
              <a:highlight>
                <a:srgbClr val="000000"/>
              </a:highlight>
              <a:latin typeface="Arial" panose="020B0604020202020204" pitchFamily="34" charset="0"/>
              <a:ea typeface="Calibri Light" panose="020F0302020204030204" pitchFamily="34" charset="0"/>
            </a:endParaRPr>
          </a:p>
          <a:p>
            <a:r>
              <a:rPr lang="en-GB" sz="2000" b="1" dirty="0">
                <a:latin typeface="Arial Narrow" panose="020B0606020202030204" pitchFamily="34" charset="0"/>
              </a:rPr>
              <a:t>Research philosophy is a viewpoint regarding how data about a topic is obtained, analysed and applied.</a:t>
            </a:r>
          </a:p>
          <a:p>
            <a:r>
              <a:rPr lang="en-GB" sz="2000" b="1" dirty="0">
                <a:solidFill>
                  <a:schemeClr val="tx1">
                    <a:lumMod val="95000"/>
                  </a:schemeClr>
                </a:solidFill>
                <a:effectLst/>
                <a:latin typeface="Arial Narrow" panose="020B0606020202030204" pitchFamily="34" charset="0"/>
                <a:ea typeface="Calibri Light" panose="020F0302020204030204" pitchFamily="34" charset="0"/>
              </a:rPr>
              <a:t>Research approach: is a </a:t>
            </a:r>
            <a:r>
              <a:rPr lang="en-GB" sz="1800" b="1" dirty="0">
                <a:effectLst/>
                <a:latin typeface="Arial" panose="020B0604020202020204" pitchFamily="34" charset="0"/>
                <a:ea typeface="Calibri Light" panose="020F0302020204030204" pitchFamily="34" charset="0"/>
              </a:rPr>
              <a:t>technique used to generalise the data- inductive  research</a:t>
            </a:r>
          </a:p>
          <a:p>
            <a:r>
              <a:rPr lang="en-GB" b="1" dirty="0">
                <a:solidFill>
                  <a:schemeClr val="tx1">
                    <a:lumMod val="95000"/>
                  </a:schemeClr>
                </a:solidFill>
                <a:latin typeface="Arial" panose="020B0604020202020204" pitchFamily="34" charset="0"/>
                <a:ea typeface="Calibri Light" panose="020F0302020204030204" pitchFamily="34" charset="0"/>
              </a:rPr>
              <a:t>Research design used was qualitative  </a:t>
            </a:r>
            <a:endParaRPr lang="en-GB" sz="1800" b="1" dirty="0">
              <a:solidFill>
                <a:schemeClr val="tx1">
                  <a:lumMod val="95000"/>
                </a:schemeClr>
              </a:solidFill>
              <a:effectLst/>
              <a:latin typeface="Arial" panose="020B0604020202020204" pitchFamily="34" charset="0"/>
              <a:ea typeface="Calibri Light" panose="020F0302020204030204" pitchFamily="34" charset="0"/>
            </a:endParaRPr>
          </a:p>
          <a:p>
            <a:pPr marL="0" indent="0">
              <a:buNone/>
            </a:pPr>
            <a:endParaRPr lang="en-US" sz="2000" dirty="0">
              <a:solidFill>
                <a:schemeClr val="tx1">
                  <a:lumMod val="95000"/>
                </a:schemeClr>
              </a:solidFill>
              <a:highlight>
                <a:srgbClr val="000000"/>
              </a:highlight>
              <a:latin typeface="Arial Narrow" panose="020B0606020202030204" pitchFamily="34" charset="0"/>
            </a:endParaRPr>
          </a:p>
        </p:txBody>
      </p:sp>
      <p:pic>
        <p:nvPicPr>
          <p:cNvPr id="5" name="Picture 4" descr="A picture containing timeline&#10;&#10;Description automatically generated">
            <a:extLst>
              <a:ext uri="{FF2B5EF4-FFF2-40B4-BE49-F238E27FC236}">
                <a16:creationId xmlns:a16="http://schemas.microsoft.com/office/drawing/2014/main" id="{5357AEC4-2349-FE9D-DFED-EEB45889C9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00813" y="1943837"/>
            <a:ext cx="5691187" cy="5043488"/>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59E67928-EC76-363B-DC03-364A0A6B3133}"/>
              </a:ext>
            </a:extLst>
          </p:cNvPr>
          <p:cNvSpPr txBox="1"/>
          <p:nvPr/>
        </p:nvSpPr>
        <p:spPr>
          <a:xfrm>
            <a:off x="8518258" y="6787270"/>
            <a:ext cx="3159020"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www.mrgscience.com/scientific-method.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285864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6079" y="299665"/>
            <a:ext cx="5521846" cy="1386260"/>
          </a:xfrm>
        </p:spPr>
        <p:txBody>
          <a:bodyPr>
            <a:normAutofit fontScale="90000"/>
          </a:bodyPr>
          <a:lstStyle/>
          <a:p>
            <a:pPr algn="ctr">
              <a:lnSpc>
                <a:spcPct val="90000"/>
              </a:lnSpc>
            </a:pPr>
            <a:r>
              <a:rPr lang="en-US" sz="2800" dirty="0">
                <a:latin typeface="Arial Narrow" panose="020B0606020202030204" pitchFamily="34" charset="0"/>
              </a:rPr>
              <a:t>Data collection method / </a:t>
            </a:r>
            <a:r>
              <a:rPr lang="en-US" sz="2700" dirty="0">
                <a:latin typeface="Arial Narrow" panose="020B0606020202030204" pitchFamily="34" charset="0"/>
              </a:rPr>
              <a:t>Data analysis/ Ethical consideration </a:t>
            </a:r>
            <a:br>
              <a:rPr lang="en-US" sz="3200" dirty="0"/>
            </a:br>
            <a:br>
              <a:rPr lang="en-US" sz="3100" dirty="0"/>
            </a:br>
            <a:endParaRPr lang="en-US" sz="3100" dirty="0"/>
          </a:p>
        </p:txBody>
      </p:sp>
      <p:sp>
        <p:nvSpPr>
          <p:cNvPr id="3" name="Content Placeholder 2"/>
          <p:cNvSpPr>
            <a:spLocks noGrp="1"/>
          </p:cNvSpPr>
          <p:nvPr>
            <p:ph idx="1"/>
          </p:nvPr>
        </p:nvSpPr>
        <p:spPr>
          <a:xfrm>
            <a:off x="285750" y="2043113"/>
            <a:ext cx="6900863" cy="3915697"/>
          </a:xfrm>
        </p:spPr>
        <p:txBody>
          <a:bodyPr>
            <a:normAutofit/>
          </a:bodyPr>
          <a:lstStyle/>
          <a:p>
            <a:pPr marL="0" indent="0">
              <a:buNone/>
            </a:pPr>
            <a:endParaRPr lang="en-GB" sz="3200" dirty="0">
              <a:latin typeface="Arial Narrow" panose="020B0606020202030204" pitchFamily="34" charset="0"/>
            </a:endParaRPr>
          </a:p>
          <a:p>
            <a:r>
              <a:rPr lang="en-GB" sz="2000" b="1" dirty="0">
                <a:latin typeface="Arial Narrow" panose="020B0606020202030204" pitchFamily="34" charset="0"/>
              </a:rPr>
              <a:t>This study used peer reviewed data which is relevant, credible, and reliable in academic databases. Outdated research studies, non-academic publications, and non-empirical studies were excluded from the sample</a:t>
            </a:r>
          </a:p>
          <a:p>
            <a:r>
              <a:rPr lang="en-US" sz="2000" b="1" dirty="0">
                <a:latin typeface="Arial Narrow" panose="020B0606020202030204" pitchFamily="34" charset="0"/>
              </a:rPr>
              <a:t>According to Parmar ( 2018) , the purpose of data analysis is to gather crucial insights from research findings and then using them to reach conclusions.</a:t>
            </a:r>
            <a:endParaRPr lang="en-US" sz="2000" b="1" dirty="0"/>
          </a:p>
          <a:p>
            <a:r>
              <a:rPr lang="en-US" sz="2000" b="1" dirty="0">
                <a:latin typeface="Arial Narrow" panose="020B0606020202030204" pitchFamily="34" charset="0"/>
              </a:rPr>
              <a:t>Ethically considered non-biased, plagiarized literature reviewed data was used for this project, </a:t>
            </a:r>
          </a:p>
          <a:p>
            <a:endParaRPr lang="en-US" dirty="0"/>
          </a:p>
        </p:txBody>
      </p:sp>
      <p:pic>
        <p:nvPicPr>
          <p:cNvPr id="5" name="Picture 4" descr="Graphical user interface&#10;&#10;Description automatically generated">
            <a:extLst>
              <a:ext uri="{FF2B5EF4-FFF2-40B4-BE49-F238E27FC236}">
                <a16:creationId xmlns:a16="http://schemas.microsoft.com/office/drawing/2014/main" id="{AE25EE3D-9E9F-492C-D2FD-95FD647C50B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692" r="17980" b="-2"/>
          <a:stretch/>
        </p:blipFill>
        <p:spPr>
          <a:xfrm>
            <a:off x="7371955" y="30930"/>
            <a:ext cx="4820045" cy="6827070"/>
          </a:xfrm>
          <a:prstGeom prst="rect">
            <a:avLst/>
          </a:prstGeom>
        </p:spPr>
      </p:pic>
    </p:spTree>
    <p:extLst>
      <p:ext uri="{BB962C8B-B14F-4D97-AF65-F5344CB8AC3E}">
        <p14:creationId xmlns:p14="http://schemas.microsoft.com/office/powerpoint/2010/main" val="2606471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812800"/>
            <a:ext cx="10571998" cy="970450"/>
          </a:xfrm>
        </p:spPr>
        <p:txBody>
          <a:bodyPr>
            <a:normAutofit fontScale="90000"/>
          </a:bodyPr>
          <a:lstStyle/>
          <a:p>
            <a:pPr algn="ctr">
              <a:lnSpc>
                <a:spcPct val="90000"/>
              </a:lnSpc>
            </a:pPr>
            <a:br>
              <a:rPr lang="en-US" sz="3100" dirty="0">
                <a:latin typeface="Arial Narrow" panose="020B0606020202030204" pitchFamily="34" charset="0"/>
              </a:rPr>
            </a:br>
            <a:br>
              <a:rPr lang="en-US" sz="3100" dirty="0">
                <a:latin typeface="Arial Narrow" panose="020B0606020202030204" pitchFamily="34" charset="0"/>
              </a:rPr>
            </a:br>
            <a:br>
              <a:rPr lang="en-US" sz="3100" dirty="0">
                <a:latin typeface="Arial Narrow" panose="020B0606020202030204" pitchFamily="34" charset="0"/>
              </a:rPr>
            </a:br>
            <a:br>
              <a:rPr lang="en-US" sz="3100" dirty="0">
                <a:latin typeface="Arial Narrow" panose="020B0606020202030204" pitchFamily="34" charset="0"/>
              </a:rPr>
            </a:br>
            <a:r>
              <a:rPr lang="en-US" sz="3100" dirty="0">
                <a:latin typeface="Arial Narrow" panose="020B0606020202030204" pitchFamily="34" charset="0"/>
              </a:rPr>
              <a:t>Chapter Four</a:t>
            </a:r>
            <a:br>
              <a:rPr lang="en-US" sz="3100" dirty="0">
                <a:latin typeface="Arial Narrow" panose="020B0606020202030204" pitchFamily="34" charset="0"/>
              </a:rPr>
            </a:br>
            <a:r>
              <a:rPr lang="en-US" sz="3100" dirty="0">
                <a:latin typeface="Arial Narrow" panose="020B0606020202030204" pitchFamily="34" charset="0"/>
              </a:rPr>
              <a:t>Results/ Discussion </a:t>
            </a:r>
            <a:br>
              <a:rPr lang="en-US" sz="3100" dirty="0"/>
            </a:br>
            <a:endParaRPr lang="en-US" sz="3100" dirty="0"/>
          </a:p>
        </p:txBody>
      </p:sp>
      <p:sp>
        <p:nvSpPr>
          <p:cNvPr id="3" name="Content Placeholder 2"/>
          <p:cNvSpPr>
            <a:spLocks noGrp="1"/>
          </p:cNvSpPr>
          <p:nvPr>
            <p:ph idx="1"/>
          </p:nvPr>
        </p:nvSpPr>
        <p:spPr>
          <a:xfrm>
            <a:off x="818713" y="2413000"/>
            <a:ext cx="7199220" cy="3632200"/>
          </a:xfrm>
        </p:spPr>
        <p:txBody>
          <a:bodyPr>
            <a:noAutofit/>
          </a:bodyPr>
          <a:lstStyle/>
          <a:p>
            <a:pPr>
              <a:lnSpc>
                <a:spcPct val="90000"/>
              </a:lnSpc>
            </a:pPr>
            <a:r>
              <a:rPr lang="en-US" sz="2000" b="1" dirty="0">
                <a:latin typeface="Arial Narrow" panose="020B0606020202030204" pitchFamily="34" charset="0"/>
              </a:rPr>
              <a:t>The study found that the  UK military personnel  are actively engaged in combat and peace-keeping operations. It also demonstrated the importance of stigma reducing initiatives directed </a:t>
            </a:r>
            <a:r>
              <a:rPr lang="en-US" sz="2000" b="1">
                <a:latin typeface="Arial Narrow" panose="020B0606020202030204" pitchFamily="34" charset="0"/>
              </a:rPr>
              <a:t>at  vulnerable individuals </a:t>
            </a:r>
            <a:r>
              <a:rPr lang="en-US" sz="2000" b="1" dirty="0">
                <a:latin typeface="Arial Narrow" panose="020B0606020202030204" pitchFamily="34" charset="0"/>
              </a:rPr>
              <a:t>to encourage  use of mental health services . </a:t>
            </a:r>
          </a:p>
          <a:p>
            <a:pPr>
              <a:lnSpc>
                <a:spcPct val="90000"/>
              </a:lnSpc>
            </a:pPr>
            <a:r>
              <a:rPr lang="en-US" sz="2000" b="1" dirty="0">
                <a:latin typeface="Arial Narrow" panose="020B0606020202030204" pitchFamily="34" charset="0"/>
              </a:rPr>
              <a:t>The research findings indicate that the probability of occurrence of post-traumatic  order was 6.2%, alcohol abuse was 10% while common mental disorders had the highest probability at 21.9 %   . Moreover , ex-regular officers deployed to Iraq and Afghanistan were associated with critical heath outcomes  in terms of mental health and alcohol abuse . </a:t>
            </a:r>
          </a:p>
        </p:txBody>
      </p:sp>
      <p:pic>
        <p:nvPicPr>
          <p:cNvPr id="5" name="Picture 4" descr="A group of people&#10;&#10;Description automatically generated with medium confidence">
            <a:extLst>
              <a:ext uri="{FF2B5EF4-FFF2-40B4-BE49-F238E27FC236}">
                <a16:creationId xmlns:a16="http://schemas.microsoft.com/office/drawing/2014/main" id="{9879DCA3-60D6-F705-CAFF-B6C74370867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7704" r="34170"/>
          <a:stretch/>
        </p:blipFill>
        <p:spPr>
          <a:xfrm>
            <a:off x="8466138" y="2413000"/>
            <a:ext cx="2915860" cy="3628362"/>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CCCDDC00-B40C-D177-639C-A50A08DFB609}"/>
              </a:ext>
            </a:extLst>
          </p:cNvPr>
          <p:cNvSpPr txBox="1"/>
          <p:nvPr/>
        </p:nvSpPr>
        <p:spPr>
          <a:xfrm>
            <a:off x="8701457" y="5841307"/>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teachonline.ca/tools-trends/facilitating-student-engagement/how-to-prepare-and-moderate-online-discussions-for-online-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06519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116" y="316998"/>
            <a:ext cx="10515600" cy="1325563"/>
          </a:xfrm>
        </p:spPr>
        <p:txBody>
          <a:bodyPr>
            <a:noAutofit/>
          </a:bodyPr>
          <a:lstStyle/>
          <a:p>
            <a:pPr marL="228600" lvl="0" indent="-228600" algn="ctr">
              <a:spcBef>
                <a:spcPts val="1000"/>
              </a:spcBef>
            </a:pPr>
            <a:r>
              <a:rPr lang="en-US" sz="2800" b="1" dirty="0">
                <a:solidFill>
                  <a:schemeClr val="tx1"/>
                </a:solidFill>
                <a:latin typeface="Arial Narrow" panose="020B0606020202030204" pitchFamily="34" charset="0"/>
                <a:ea typeface="+mn-ea"/>
                <a:cs typeface="+mn-cs"/>
              </a:rPr>
              <a:t>Findings </a:t>
            </a:r>
            <a:br>
              <a:rPr lang="en-US" sz="3600" b="1" dirty="0">
                <a:solidFill>
                  <a:schemeClr val="accent1">
                    <a:lumMod val="60000"/>
                    <a:lumOff val="40000"/>
                  </a:schemeClr>
                </a:solidFill>
                <a:latin typeface="Calibri"/>
                <a:ea typeface="+mn-ea"/>
                <a:cs typeface="+mn-cs"/>
              </a:rPr>
            </a:br>
            <a:endParaRPr lang="en-US" sz="3600" b="1" dirty="0">
              <a:solidFill>
                <a:schemeClr val="accent1">
                  <a:lumMod val="60000"/>
                  <a:lumOff val="40000"/>
                </a:schemeClr>
              </a:solidFill>
            </a:endParaRPr>
          </a:p>
        </p:txBody>
      </p:sp>
      <p:graphicFrame>
        <p:nvGraphicFramePr>
          <p:cNvPr id="12" name="Content Placeholder 2">
            <a:extLst>
              <a:ext uri="{FF2B5EF4-FFF2-40B4-BE49-F238E27FC236}">
                <a16:creationId xmlns:a16="http://schemas.microsoft.com/office/drawing/2014/main" id="{39BF4A78-68B4-669F-8BC0-2DFB52363315}"/>
              </a:ext>
            </a:extLst>
          </p:cNvPr>
          <p:cNvGraphicFramePr>
            <a:graphicFrameLocks noGrp="1"/>
          </p:cNvGraphicFramePr>
          <p:nvPr>
            <p:ph idx="1"/>
            <p:extLst>
              <p:ext uri="{D42A27DB-BD31-4B8C-83A1-F6EECF244321}">
                <p14:modId xmlns:p14="http://schemas.microsoft.com/office/powerpoint/2010/main" val="3849483412"/>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8949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90000"/>
              </a:lnSpc>
            </a:pPr>
            <a:br>
              <a:rPr lang="en-US" sz="1000" dirty="0"/>
            </a:br>
            <a:br>
              <a:rPr lang="en-US" sz="1000" dirty="0"/>
            </a:br>
            <a:br>
              <a:rPr lang="en-US" sz="1000" dirty="0"/>
            </a:br>
            <a:br>
              <a:rPr lang="en-US" sz="2800" dirty="0">
                <a:latin typeface="Arial Narrow" panose="020B0606020202030204" pitchFamily="34" charset="0"/>
              </a:rPr>
            </a:br>
            <a:r>
              <a:rPr lang="en-US" sz="3100" dirty="0">
                <a:latin typeface="Arial Narrow" panose="020B0606020202030204" pitchFamily="34" charset="0"/>
              </a:rPr>
              <a:t>Research Limitations</a:t>
            </a:r>
          </a:p>
        </p:txBody>
      </p:sp>
      <p:sp>
        <p:nvSpPr>
          <p:cNvPr id="3" name="Content Placeholder 2"/>
          <p:cNvSpPr>
            <a:spLocks noGrp="1"/>
          </p:cNvSpPr>
          <p:nvPr>
            <p:ph idx="1"/>
          </p:nvPr>
        </p:nvSpPr>
        <p:spPr>
          <a:xfrm>
            <a:off x="818713" y="2413000"/>
            <a:ext cx="7199220" cy="3632200"/>
          </a:xfrm>
        </p:spPr>
        <p:txBody>
          <a:bodyPr>
            <a:normAutofit/>
          </a:bodyPr>
          <a:lstStyle/>
          <a:p>
            <a:r>
              <a:rPr lang="en-GB" sz="2000" b="1" dirty="0">
                <a:effectLst/>
                <a:latin typeface="Arial Narrow" panose="020B0606020202030204" pitchFamily="34" charset="0"/>
                <a:ea typeface="Calibri Light" panose="020F0302020204030204" pitchFamily="34" charset="0"/>
              </a:rPr>
              <a:t>This research is limited by the fact that it was conducted in the UK, meaning some of the findings may not be applicable to other countries with different militaries and contexts.</a:t>
            </a:r>
            <a:endParaRPr lang="en-US" sz="2000" b="1" dirty="0">
              <a:latin typeface="Arial Narrow" panose="020B0606020202030204" pitchFamily="34" charset="0"/>
            </a:endParaRPr>
          </a:p>
        </p:txBody>
      </p:sp>
      <p:pic>
        <p:nvPicPr>
          <p:cNvPr id="8" name="Picture 7" descr="A picture containing text, table, indoor&#10;&#10;Description automatically generated">
            <a:extLst>
              <a:ext uri="{FF2B5EF4-FFF2-40B4-BE49-F238E27FC236}">
                <a16:creationId xmlns:a16="http://schemas.microsoft.com/office/drawing/2014/main" id="{826EFCC8-DDA7-872D-9F66-A9CBFE79B9D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822" r="18534" b="-3"/>
          <a:stretch/>
        </p:blipFill>
        <p:spPr>
          <a:xfrm>
            <a:off x="8466138" y="2413000"/>
            <a:ext cx="2915860" cy="3628362"/>
          </a:xfrm>
          <a:prstGeom prst="roundRect">
            <a:avLst>
              <a:gd name="adj" fmla="val 3876"/>
            </a:avLst>
          </a:prstGeom>
          <a:ln>
            <a:solidFill>
              <a:schemeClr val="accent1"/>
            </a:solidFill>
          </a:ln>
          <a:effectLst/>
        </p:spPr>
      </p:pic>
      <p:sp>
        <p:nvSpPr>
          <p:cNvPr id="9" name="TextBox 8">
            <a:extLst>
              <a:ext uri="{FF2B5EF4-FFF2-40B4-BE49-F238E27FC236}">
                <a16:creationId xmlns:a16="http://schemas.microsoft.com/office/drawing/2014/main" id="{CE02362A-D4ED-E2D8-0E1D-84B958EAAFA6}"/>
              </a:ext>
            </a:extLst>
          </p:cNvPr>
          <p:cNvSpPr txBox="1"/>
          <p:nvPr/>
        </p:nvSpPr>
        <p:spPr>
          <a:xfrm>
            <a:off x="8701457" y="5841307"/>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post-it-note/l/limit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825575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 little, young&#10;&#10;Description automatically generated">
            <a:extLst>
              <a:ext uri="{FF2B5EF4-FFF2-40B4-BE49-F238E27FC236}">
                <a16:creationId xmlns:a16="http://schemas.microsoft.com/office/drawing/2014/main" id="{CA7A4B88-B58A-3E9A-4873-85312669032D}"/>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414"/>
          <a:stretch/>
        </p:blipFill>
        <p:spPr>
          <a:xfrm>
            <a:off x="20" y="10"/>
            <a:ext cx="12191980" cy="6857990"/>
          </a:xfrm>
          <a:prstGeom prst="rect">
            <a:avLst/>
          </a:prstGeom>
        </p:spPr>
      </p:pic>
      <p:sp>
        <p:nvSpPr>
          <p:cNvPr id="2" name="Title 1"/>
          <p:cNvSpPr>
            <a:spLocks noGrp="1"/>
          </p:cNvSpPr>
          <p:nvPr>
            <p:ph type="title"/>
          </p:nvPr>
        </p:nvSpPr>
        <p:spPr>
          <a:xfrm>
            <a:off x="810000" y="447187"/>
            <a:ext cx="10571998" cy="1538775"/>
          </a:xfrm>
        </p:spPr>
        <p:txBody>
          <a:bodyPr>
            <a:normAutofit fontScale="90000"/>
          </a:bodyPr>
          <a:lstStyle/>
          <a:p>
            <a:pPr lvl="0" algn="ctr">
              <a:lnSpc>
                <a:spcPct val="90000"/>
              </a:lnSpc>
              <a:spcBef>
                <a:spcPts val="1000"/>
              </a:spcBef>
            </a:pPr>
            <a:br>
              <a:rPr lang="en-US" sz="3200" b="1" dirty="0">
                <a:latin typeface="Arial Narrow" panose="020B0606020202030204" pitchFamily="34" charset="0"/>
                <a:ea typeface="+mn-ea"/>
                <a:cs typeface="+mn-cs"/>
              </a:rPr>
            </a:br>
            <a:br>
              <a:rPr lang="en-US" sz="3200" b="1" dirty="0">
                <a:latin typeface="Arial Narrow" panose="020B0606020202030204" pitchFamily="34" charset="0"/>
                <a:ea typeface="+mn-ea"/>
                <a:cs typeface="+mn-cs"/>
              </a:rPr>
            </a:br>
            <a:br>
              <a:rPr lang="en-US" sz="3200" b="1" dirty="0">
                <a:latin typeface="Arial Narrow" panose="020B0606020202030204" pitchFamily="34" charset="0"/>
                <a:ea typeface="+mn-ea"/>
                <a:cs typeface="+mn-cs"/>
              </a:rPr>
            </a:br>
            <a:r>
              <a:rPr lang="en-US" sz="3200" b="1" dirty="0">
                <a:latin typeface="Arial Narrow" panose="020B0606020202030204" pitchFamily="34" charset="0"/>
                <a:ea typeface="+mn-ea"/>
                <a:cs typeface="+mn-cs"/>
              </a:rPr>
              <a:t> </a:t>
            </a:r>
            <a:br>
              <a:rPr lang="en-US" sz="3200" b="1" dirty="0">
                <a:latin typeface="Arial Narrow" panose="020B0606020202030204" pitchFamily="34" charset="0"/>
                <a:ea typeface="+mn-ea"/>
                <a:cs typeface="+mn-cs"/>
              </a:rPr>
            </a:br>
            <a:r>
              <a:rPr lang="en-US" sz="2700" b="1" dirty="0">
                <a:latin typeface="Arial Narrow" panose="020B0606020202030204" pitchFamily="34" charset="0"/>
                <a:ea typeface="+mn-ea"/>
                <a:cs typeface="+mn-cs"/>
              </a:rPr>
              <a:t>.</a:t>
            </a:r>
            <a:br>
              <a:rPr lang="en-US" sz="2700" b="1" dirty="0">
                <a:latin typeface="Arial Narrow" panose="020B0606020202030204" pitchFamily="34" charset="0"/>
                <a:ea typeface="+mn-ea"/>
                <a:cs typeface="+mn-cs"/>
              </a:rPr>
            </a:br>
            <a:br>
              <a:rPr lang="en-US" sz="2700" b="1" dirty="0">
                <a:latin typeface="Arial Narrow" panose="020B0606020202030204" pitchFamily="34" charset="0"/>
                <a:ea typeface="+mn-ea"/>
                <a:cs typeface="+mn-cs"/>
              </a:rPr>
            </a:br>
            <a:r>
              <a:rPr lang="en-US" sz="2800" b="1" dirty="0">
                <a:highlight>
                  <a:srgbClr val="000000"/>
                </a:highlight>
                <a:latin typeface="Arial Narrow" panose="020B0606020202030204" pitchFamily="34" charset="0"/>
                <a:ea typeface="+mn-ea"/>
                <a:cs typeface="+mn-cs"/>
              </a:rPr>
              <a:t>Articles: </a:t>
            </a:r>
            <a:br>
              <a:rPr lang="en-US" sz="2800" b="1" dirty="0">
                <a:latin typeface="Arial Narrow" panose="020B0606020202030204" pitchFamily="34" charset="0"/>
                <a:ea typeface="+mn-ea"/>
                <a:cs typeface="+mn-cs"/>
              </a:rPr>
            </a:br>
            <a:br>
              <a:rPr lang="en-US" sz="3200" b="1" dirty="0">
                <a:latin typeface="Arial Narrow" panose="020B0606020202030204" pitchFamily="34" charset="0"/>
                <a:ea typeface="+mn-ea"/>
                <a:cs typeface="+mn-cs"/>
              </a:rPr>
            </a:br>
            <a:endParaRPr lang="en-US" sz="3200" b="1" dirty="0">
              <a:latin typeface="Arial Narrow" panose="020B0606020202030204" pitchFamily="34" charset="0"/>
            </a:endParaRPr>
          </a:p>
        </p:txBody>
      </p:sp>
      <p:sp>
        <p:nvSpPr>
          <p:cNvPr id="3" name="Content Placeholder 2"/>
          <p:cNvSpPr>
            <a:spLocks noGrp="1"/>
          </p:cNvSpPr>
          <p:nvPr>
            <p:ph idx="1"/>
          </p:nvPr>
        </p:nvSpPr>
        <p:spPr/>
        <p:txBody>
          <a:bodyPr>
            <a:normAutofit/>
          </a:bodyPr>
          <a:lstStyle/>
          <a:p>
            <a:pPr marL="0" indent="0">
              <a:buNone/>
            </a:pPr>
            <a:r>
              <a:rPr lang="en-US" sz="2000" b="1" dirty="0">
                <a:latin typeface="Arial Narrow" panose="020B0606020202030204" pitchFamily="34" charset="0"/>
              </a:rPr>
              <a:t>Themes </a:t>
            </a:r>
          </a:p>
          <a:p>
            <a:pPr marL="457200" indent="-457200">
              <a:buFont typeface="+mj-lt"/>
              <a:buAutoNum type="arabicPeriod"/>
            </a:pPr>
            <a:r>
              <a:rPr kumimoji="0" lang="en-GB" sz="2000" b="1" i="0" u="none" strike="noStrike" kern="1200" cap="none" spc="0" normalizeH="0" baseline="0" noProof="0" dirty="0">
                <a:ln>
                  <a:noFill/>
                </a:ln>
                <a:solidFill>
                  <a:srgbClr val="FEFEFE"/>
                </a:solidFill>
                <a:effectLst/>
                <a:uLnTx/>
                <a:uFillTx/>
                <a:latin typeface="Arial Narrow" panose="020B0606020202030204" pitchFamily="34" charset="0"/>
                <a:ea typeface="Calibri Light" panose="020F0302020204030204" pitchFamily="34" charset="0"/>
                <a:cs typeface="+mj-cs"/>
              </a:rPr>
              <a:t>The impact of socio-demographic, military, and deployment-related factors.</a:t>
            </a:r>
          </a:p>
          <a:p>
            <a:pPr marL="457200" indent="-457200">
              <a:buFont typeface="+mj-lt"/>
              <a:buAutoNum type="arabicPeriod"/>
            </a:pPr>
            <a:r>
              <a:rPr kumimoji="0" lang="en-US" sz="2000" b="1" i="0" u="none" strike="noStrike" kern="1200" cap="none" spc="0" normalizeH="0" baseline="0" noProof="0" dirty="0">
                <a:ln>
                  <a:noFill/>
                </a:ln>
                <a:solidFill>
                  <a:srgbClr val="FEFEFE"/>
                </a:solidFill>
                <a:effectLst/>
                <a:uLnTx/>
                <a:uFillTx/>
                <a:latin typeface="Arial Narrow" panose="020B0606020202030204" pitchFamily="34" charset="0"/>
                <a:ea typeface="+mj-ea"/>
                <a:cs typeface="+mj-cs"/>
              </a:rPr>
              <a:t>Management of operational deployments and families</a:t>
            </a:r>
            <a:br>
              <a:rPr kumimoji="0" lang="en-GB" sz="2000" b="1" i="0" u="none" strike="noStrike" kern="1200" cap="none" spc="0" normalizeH="0" baseline="0" noProof="0" dirty="0">
                <a:ln>
                  <a:noFill/>
                </a:ln>
                <a:solidFill>
                  <a:srgbClr val="FEFEFE"/>
                </a:solidFill>
                <a:effectLst/>
                <a:uLnTx/>
                <a:uFillTx/>
                <a:latin typeface="Arial Narrow" panose="020B0606020202030204" pitchFamily="34" charset="0"/>
                <a:ea typeface="Calibri Light" panose="020F0302020204030204" pitchFamily="34" charset="0"/>
                <a:cs typeface="+mj-cs"/>
              </a:rPr>
            </a:br>
            <a:br>
              <a:rPr kumimoji="0" lang="en-US" sz="2000" b="1" i="0" u="none" strike="noStrike" kern="1200" cap="none" spc="0" normalizeH="0" baseline="0" noProof="0" dirty="0">
                <a:ln>
                  <a:noFill/>
                </a:ln>
                <a:solidFill>
                  <a:srgbClr val="FEFEFE"/>
                </a:solidFill>
                <a:effectLst/>
                <a:uLnTx/>
                <a:uFillTx/>
                <a:latin typeface="Arial Narrow" panose="020B0606020202030204" pitchFamily="34" charset="0"/>
                <a:ea typeface="+mj-ea"/>
                <a:cs typeface="+mj-cs"/>
              </a:rPr>
            </a:br>
            <a:endParaRPr lang="en-US" sz="2000" b="1" dirty="0">
              <a:latin typeface="Arial Narrow" panose="020B0606020202030204" pitchFamily="34" charset="0"/>
            </a:endParaRPr>
          </a:p>
        </p:txBody>
      </p:sp>
    </p:spTree>
    <p:extLst>
      <p:ext uri="{BB962C8B-B14F-4D97-AF65-F5344CB8AC3E}">
        <p14:creationId xmlns:p14="http://schemas.microsoft.com/office/powerpoint/2010/main" val="2097720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dirty="0">
                <a:latin typeface="Arial Narrow" panose="020B0606020202030204" pitchFamily="34" charset="0"/>
              </a:rPr>
              <a:t>Chapter Five</a:t>
            </a:r>
            <a:br>
              <a:rPr lang="en-US" sz="2800" dirty="0">
                <a:latin typeface="Arial Narrow" panose="020B0606020202030204" pitchFamily="34" charset="0"/>
              </a:rPr>
            </a:br>
            <a:r>
              <a:rPr lang="en-US" sz="2800" dirty="0">
                <a:latin typeface="Arial Narrow" panose="020B0606020202030204" pitchFamily="34" charset="0"/>
              </a:rPr>
              <a:t>Conclusion/ Recommendations</a:t>
            </a:r>
          </a:p>
        </p:txBody>
      </p:sp>
      <p:sp>
        <p:nvSpPr>
          <p:cNvPr id="3" name="Content Placeholder 2"/>
          <p:cNvSpPr>
            <a:spLocks noGrp="1"/>
          </p:cNvSpPr>
          <p:nvPr>
            <p:ph idx="1"/>
          </p:nvPr>
        </p:nvSpPr>
        <p:spPr/>
        <p:txBody>
          <a:bodyPr>
            <a:normAutofit fontScale="92500" lnSpcReduction="10000"/>
          </a:bodyPr>
          <a:lstStyle/>
          <a:p>
            <a:r>
              <a:rPr lang="en-GB" sz="2000" b="1" dirty="0">
                <a:effectLst/>
                <a:latin typeface="Arial Narrow" panose="020B0606020202030204" pitchFamily="34" charset="0"/>
                <a:ea typeface="Calibri Light" panose="020F0302020204030204" pitchFamily="34" charset="0"/>
              </a:rPr>
              <a:t>It was noted that barriers to care, such as stigma, has led to delays in seeking help for the majority of the military personnel; this is especially true for veterans who have transitioned out of the military and may have difficulty accessing services.</a:t>
            </a:r>
          </a:p>
          <a:p>
            <a:r>
              <a:rPr lang="en-GB" sz="2200" b="1" dirty="0">
                <a:latin typeface="Arial Narrow" panose="020B0606020202030204" pitchFamily="34" charset="0"/>
              </a:rPr>
              <a:t>Identity influences mental health and well-being. Losing one's identity as a serviceman can cause mental health symptoms to worsen. The decision to seek support or not also depends on this.</a:t>
            </a:r>
          </a:p>
          <a:p>
            <a:endParaRPr lang="en-GB" sz="2000" b="1" dirty="0">
              <a:effectLst/>
              <a:latin typeface="Arial Narrow" panose="020B0606020202030204" pitchFamily="34" charset="0"/>
              <a:ea typeface="Calibri Light" panose="020F0302020204030204" pitchFamily="34" charset="0"/>
            </a:endParaRPr>
          </a:p>
          <a:p>
            <a:r>
              <a:rPr lang="en-GB" sz="2000" b="1" dirty="0">
                <a:latin typeface="Arial Narrow" panose="020B0606020202030204" pitchFamily="34" charset="0"/>
              </a:rPr>
              <a:t>In the future, research must focus on developing effective interventions for managing mental health difficulties and reducing stigma among service personnel and veterans. Research into mental health challenges and interventions could be allocated more funding. By implementing these measures, the UK Armed Forces can ensure the wellbeing of military personnel and their families, which in turn will enhance their strength and health</a:t>
            </a:r>
          </a:p>
          <a:p>
            <a:endParaRPr lang="en-US" sz="2400" dirty="0">
              <a:latin typeface="Arial Narrow" panose="020B0606020202030204" pitchFamily="34" charset="0"/>
            </a:endParaRPr>
          </a:p>
        </p:txBody>
      </p:sp>
    </p:spTree>
    <p:extLst>
      <p:ext uri="{BB962C8B-B14F-4D97-AF65-F5344CB8AC3E}">
        <p14:creationId xmlns:p14="http://schemas.microsoft.com/office/powerpoint/2010/main" val="963378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768" y="-206625"/>
            <a:ext cx="10972800" cy="896436"/>
          </a:xfrm>
        </p:spPr>
        <p:txBody>
          <a:bodyPr/>
          <a:lstStyle/>
          <a:p>
            <a:pPr algn="ctr"/>
            <a:r>
              <a:rPr lang="en-US" sz="2800" dirty="0">
                <a:latin typeface="Arial Narrow" panose="020B0606020202030204" pitchFamily="34" charset="0"/>
              </a:rPr>
              <a:t>References</a:t>
            </a:r>
            <a:r>
              <a:rPr lang="en-US" dirty="0"/>
              <a:t> </a:t>
            </a:r>
          </a:p>
        </p:txBody>
      </p:sp>
      <p:sp>
        <p:nvSpPr>
          <p:cNvPr id="3" name="Content Placeholder 2"/>
          <p:cNvSpPr>
            <a:spLocks noGrp="1"/>
          </p:cNvSpPr>
          <p:nvPr>
            <p:ph idx="1"/>
          </p:nvPr>
        </p:nvSpPr>
        <p:spPr>
          <a:xfrm>
            <a:off x="513347" y="513346"/>
            <a:ext cx="11036969" cy="6031833"/>
          </a:xfrm>
        </p:spPr>
        <p:txBody>
          <a:bodyPr>
            <a:normAutofit/>
          </a:bodyPr>
          <a:lstStyle/>
          <a:p>
            <a:pPr lvl="0">
              <a:buClr>
                <a:prstClr val="white">
                  <a:shade val="95000"/>
                </a:prstClr>
              </a:buClr>
            </a:pPr>
            <a:endParaRPr lang="en-US" sz="700" dirty="0">
              <a:solidFill>
                <a:prstClr val="white"/>
              </a:solidFill>
              <a:latin typeface="Arial Narrow" panose="020B0606020202030204" pitchFamily="34" charset="0"/>
            </a:endParaRPr>
          </a:p>
          <a:p>
            <a:pPr lvl="0">
              <a:buClr>
                <a:prstClr val="white">
                  <a:shade val="95000"/>
                </a:prstClr>
              </a:buClr>
            </a:pPr>
            <a:endParaRPr lang="en-US" sz="700" dirty="0">
              <a:solidFill>
                <a:prstClr val="white"/>
              </a:solidFill>
              <a:latin typeface="Arial Narrow" panose="020B0606020202030204" pitchFamily="34" charset="0"/>
            </a:endParaRPr>
          </a:p>
          <a:p>
            <a:endParaRPr lang="en-US" dirty="0"/>
          </a:p>
        </p:txBody>
      </p:sp>
      <p:sp>
        <p:nvSpPr>
          <p:cNvPr id="5" name="TextBox 4">
            <a:extLst>
              <a:ext uri="{FF2B5EF4-FFF2-40B4-BE49-F238E27FC236}">
                <a16:creationId xmlns:a16="http://schemas.microsoft.com/office/drawing/2014/main" id="{95B6C71C-3AFF-DE27-A902-47B88012EA0F}"/>
              </a:ext>
            </a:extLst>
          </p:cNvPr>
          <p:cNvSpPr txBox="1"/>
          <p:nvPr/>
        </p:nvSpPr>
        <p:spPr>
          <a:xfrm>
            <a:off x="1814513" y="1928814"/>
            <a:ext cx="8558211" cy="12280285"/>
          </a:xfrm>
          <a:prstGeom prst="rect">
            <a:avLst/>
          </a:prstGeom>
          <a:noFill/>
        </p:spPr>
        <p:txBody>
          <a:bodyPr wrap="square">
            <a:spAutoFit/>
          </a:bodyPr>
          <a:lstStyle/>
          <a:p>
            <a:pPr lvl="0">
              <a:buClr>
                <a:prstClr val="white">
                  <a:shade val="95000"/>
                </a:prstClr>
              </a:buClr>
            </a:pPr>
            <a:r>
              <a:rPr lang="en-US" sz="1800" b="1" dirty="0">
                <a:solidFill>
                  <a:srgbClr val="FFFFFF"/>
                </a:solidFill>
                <a:latin typeface="Arial Narrow" panose="020B0606020202030204" pitchFamily="34" charset="0"/>
              </a:rPr>
              <a:t>Jones, N., Keeling, M., Thandi, G. and Greenberg, N., 2015. </a:t>
            </a:r>
            <a:r>
              <a:rPr lang="en-US" sz="1800" b="1" dirty="0" err="1">
                <a:solidFill>
                  <a:srgbClr val="FFFFFF"/>
                </a:solidFill>
                <a:latin typeface="Arial Narrow" panose="020B0606020202030204" pitchFamily="34" charset="0"/>
              </a:rPr>
              <a:t>Stigmatisation</a:t>
            </a:r>
            <a:r>
              <a:rPr lang="en-US" sz="1800" b="1" dirty="0">
                <a:solidFill>
                  <a:srgbClr val="FFFFFF"/>
                </a:solidFill>
                <a:latin typeface="Arial Narrow" panose="020B0606020202030204" pitchFamily="34" charset="0"/>
              </a:rPr>
              <a:t>, perceived barriers to care, help seeking and the mental health of British Military personnel. </a:t>
            </a:r>
            <a:r>
              <a:rPr lang="en-US" sz="1800" b="1" i="1" dirty="0">
                <a:solidFill>
                  <a:srgbClr val="FFFFFF"/>
                </a:solidFill>
                <a:latin typeface="Arial Narrow" panose="020B0606020202030204" pitchFamily="34" charset="0"/>
              </a:rPr>
              <a:t>Social Psychiatry and Psychiatric Epidemiology</a:t>
            </a:r>
            <a:r>
              <a:rPr lang="en-US" sz="1800" b="1" dirty="0">
                <a:solidFill>
                  <a:srgbClr val="FFFFFF"/>
                </a:solidFill>
                <a:latin typeface="Arial Narrow" panose="020B0606020202030204" pitchFamily="34" charset="0"/>
              </a:rPr>
              <a:t>, 50(12), pp.1873-1883.</a:t>
            </a:r>
          </a:p>
          <a:p>
            <a:pPr lvl="0">
              <a:buClr>
                <a:prstClr val="white">
                  <a:shade val="95000"/>
                </a:prstClr>
              </a:buClr>
            </a:pPr>
            <a:r>
              <a:rPr lang="en-US" sz="1800" b="1" dirty="0">
                <a:solidFill>
                  <a:srgbClr val="FFFFFF"/>
                </a:solidFill>
                <a:latin typeface="Arial Narrow" panose="020B0606020202030204" pitchFamily="34" charset="0"/>
              </a:rPr>
              <a:t>Jones, N., Whelan, C., Harden, L., Macfarlane, A., Burdett, H. and Greenberg, N. (2018). Resilience-based intervention for U.K. military recruits: a </a:t>
            </a:r>
            <a:r>
              <a:rPr lang="en-US" sz="1800" b="1" dirty="0" err="1">
                <a:solidFill>
                  <a:srgbClr val="FFFFFF"/>
                </a:solidFill>
                <a:latin typeface="Arial Narrow" panose="020B0606020202030204" pitchFamily="34" charset="0"/>
              </a:rPr>
              <a:t>randomised</a:t>
            </a:r>
            <a:r>
              <a:rPr lang="en-US" sz="1800" b="1" dirty="0">
                <a:solidFill>
                  <a:srgbClr val="FFFFFF"/>
                </a:solidFill>
                <a:latin typeface="Arial Narrow" panose="020B0606020202030204" pitchFamily="34" charset="0"/>
              </a:rPr>
              <a:t> controlled trial. </a:t>
            </a:r>
            <a:r>
              <a:rPr lang="en-US" sz="1800" b="1" i="1" dirty="0">
                <a:solidFill>
                  <a:srgbClr val="FFFFFF"/>
                </a:solidFill>
                <a:latin typeface="Arial Narrow" panose="020B0606020202030204" pitchFamily="34" charset="0"/>
              </a:rPr>
              <a:t>Occupational and Environmental Medicine</a:t>
            </a:r>
            <a:r>
              <a:rPr lang="en-US" sz="1800" b="1" dirty="0">
                <a:solidFill>
                  <a:srgbClr val="FFFFFF"/>
                </a:solidFill>
                <a:latin typeface="Arial Narrow" panose="020B0606020202030204" pitchFamily="34" charset="0"/>
              </a:rPr>
              <a:t>, [online] 76(2), pp.90–96. doi:10.1136/oemed-2018-105503.</a:t>
            </a:r>
          </a:p>
          <a:p>
            <a:pPr lvl="0">
              <a:buClr>
                <a:prstClr val="white">
                  <a:shade val="95000"/>
                </a:prstClr>
              </a:buClr>
            </a:pPr>
            <a:r>
              <a:rPr lang="en-US" sz="1800" b="1" dirty="0">
                <a:solidFill>
                  <a:srgbClr val="FFFFFF"/>
                </a:solidFill>
                <a:latin typeface="Arial Narrow" panose="020B0606020202030204" pitchFamily="34" charset="0"/>
              </a:rPr>
              <a:t>Jones, N., Whybrow, D. and Coetzee, R. (2018). U.K. military doctors; stigma, mental health and help-seeking: a comparative cohort study. </a:t>
            </a:r>
            <a:r>
              <a:rPr lang="en-US" sz="1800" b="1" i="1" dirty="0">
                <a:solidFill>
                  <a:srgbClr val="FFFFFF"/>
                </a:solidFill>
                <a:latin typeface="Arial Narrow" panose="020B0606020202030204" pitchFamily="34" charset="0"/>
              </a:rPr>
              <a:t>Journal of the Royal Army Medical Corps</a:t>
            </a:r>
            <a:r>
              <a:rPr lang="en-US" sz="1800" b="1" dirty="0">
                <a:solidFill>
                  <a:srgbClr val="FFFFFF"/>
                </a:solidFill>
                <a:latin typeface="Arial Narrow" panose="020B0606020202030204" pitchFamily="34" charset="0"/>
              </a:rPr>
              <a:t>, 164(4), pp.259–266. doi:10.1136/jramc-2018-000928.</a:t>
            </a:r>
          </a:p>
          <a:p>
            <a:pPr lvl="0">
              <a:buClr>
                <a:prstClr val="white">
                  <a:shade val="95000"/>
                </a:prstClr>
              </a:buClr>
            </a:pPr>
            <a:r>
              <a:rPr lang="en-GB" sz="1800" b="1" dirty="0">
                <a:solidFill>
                  <a:srgbClr val="FFFFFF"/>
                </a:solidFill>
                <a:latin typeface="Arial Narrow" panose="020B0606020202030204" pitchFamily="34" charset="0"/>
              </a:rPr>
              <a:t>Keung, E.Z., McElroy, L.M., Ladner, D.P. and Grubbs, E.G., 2020. Defining the study cohort: inclusion and exclusion criteria. In </a:t>
            </a:r>
            <a:r>
              <a:rPr lang="en-GB" sz="1800" b="1" i="1" dirty="0">
                <a:solidFill>
                  <a:srgbClr val="FFFFFF"/>
                </a:solidFill>
                <a:latin typeface="Arial Narrow" panose="020B0606020202030204" pitchFamily="34" charset="0"/>
              </a:rPr>
              <a:t>Clinical Trials</a:t>
            </a:r>
            <a:r>
              <a:rPr lang="en-GB" sz="1800" b="1" dirty="0">
                <a:solidFill>
                  <a:srgbClr val="FFFFFF"/>
                </a:solidFill>
                <a:latin typeface="Arial Narrow" panose="020B0606020202030204" pitchFamily="34" charset="0"/>
              </a:rPr>
              <a:t> (pp. 47-58). Springer, Cham.</a:t>
            </a:r>
            <a:endParaRPr lang="en-US" sz="1800" b="1" dirty="0">
              <a:solidFill>
                <a:srgbClr val="FFFFFF"/>
              </a:solidFill>
              <a:latin typeface="Arial Narrow" panose="020B0606020202030204" pitchFamily="34" charset="0"/>
            </a:endParaRPr>
          </a:p>
          <a:p>
            <a:pPr lvl="0">
              <a:buClr>
                <a:prstClr val="white">
                  <a:shade val="95000"/>
                </a:prstClr>
              </a:buClr>
            </a:pPr>
            <a:r>
              <a:rPr lang="en-US" sz="1800" b="1" dirty="0">
                <a:solidFill>
                  <a:srgbClr val="FFFFFF"/>
                </a:solidFill>
                <a:latin typeface="Arial Narrow" panose="020B0606020202030204" pitchFamily="34" charset="0"/>
              </a:rPr>
              <a:t>Kim, P.Y., Britt, T.W., </a:t>
            </a:r>
            <a:r>
              <a:rPr lang="en-US" sz="1800" b="1" dirty="0" err="1">
                <a:solidFill>
                  <a:srgbClr val="FFFFFF"/>
                </a:solidFill>
                <a:latin typeface="Arial Narrow" panose="020B0606020202030204" pitchFamily="34" charset="0"/>
              </a:rPr>
              <a:t>Klocko</a:t>
            </a:r>
            <a:r>
              <a:rPr lang="en-US" sz="1800" b="1" dirty="0">
                <a:solidFill>
                  <a:srgbClr val="FFFFFF"/>
                </a:solidFill>
                <a:latin typeface="Arial Narrow" panose="020B0606020202030204" pitchFamily="34" charset="0"/>
              </a:rPr>
              <a:t>, R.P., Riviere, L.A. and Adler, A.B., 2011. Stigma, negative attitudes about treatment, and </a:t>
            </a:r>
            <a:r>
              <a:rPr lang="en-US" sz="1800" b="1" dirty="0" err="1">
                <a:solidFill>
                  <a:srgbClr val="FFFFFF"/>
                </a:solidFill>
                <a:latin typeface="Arial Narrow" panose="020B0606020202030204" pitchFamily="34" charset="0"/>
              </a:rPr>
              <a:t>utilisation</a:t>
            </a:r>
            <a:r>
              <a:rPr lang="en-US" sz="1800" b="1" dirty="0">
                <a:solidFill>
                  <a:srgbClr val="FFFFFF"/>
                </a:solidFill>
                <a:latin typeface="Arial Narrow" panose="020B0606020202030204" pitchFamily="34" charset="0"/>
              </a:rPr>
              <a:t> of mental health care among soldiers. </a:t>
            </a:r>
            <a:r>
              <a:rPr lang="en-US" sz="1800" b="1" i="1" dirty="0">
                <a:solidFill>
                  <a:srgbClr val="FFFFFF"/>
                </a:solidFill>
                <a:latin typeface="Arial Narrow" panose="020B0606020202030204" pitchFamily="34" charset="0"/>
              </a:rPr>
              <a:t>Military psychology</a:t>
            </a:r>
            <a:r>
              <a:rPr lang="en-US" sz="1800" b="1" dirty="0">
                <a:solidFill>
                  <a:srgbClr val="FFFFFF"/>
                </a:solidFill>
                <a:latin typeface="Arial Narrow" panose="020B0606020202030204" pitchFamily="34" charset="0"/>
              </a:rPr>
              <a:t>.</a:t>
            </a:r>
          </a:p>
          <a:p>
            <a:pPr lvl="0">
              <a:buClr>
                <a:prstClr val="white">
                  <a:shade val="95000"/>
                </a:prstClr>
              </a:buClr>
            </a:pPr>
            <a:r>
              <a:rPr lang="en-US" sz="1800" b="1" dirty="0">
                <a:solidFill>
                  <a:srgbClr val="FFFFFF"/>
                </a:solidFill>
                <a:latin typeface="Arial Narrow" panose="020B0606020202030204" pitchFamily="34" charset="0"/>
              </a:rPr>
              <a:t>Kim, P.Y., Britt, T.W., </a:t>
            </a:r>
            <a:r>
              <a:rPr lang="en-US" sz="1800" b="1" dirty="0" err="1">
                <a:solidFill>
                  <a:srgbClr val="FFFFFF"/>
                </a:solidFill>
                <a:latin typeface="Arial Narrow" panose="020B0606020202030204" pitchFamily="34" charset="0"/>
              </a:rPr>
              <a:t>Klocko</a:t>
            </a:r>
            <a:r>
              <a:rPr lang="en-US" sz="1800" b="1" dirty="0">
                <a:solidFill>
                  <a:srgbClr val="FFFFFF"/>
                </a:solidFill>
                <a:latin typeface="Arial Narrow" panose="020B0606020202030204" pitchFamily="34" charset="0"/>
              </a:rPr>
              <a:t>, R.P., Riviere, L.A. and Adler, A.B., 2011. Stigma, negative attitudes about treatment, and </a:t>
            </a:r>
            <a:r>
              <a:rPr lang="en-US" sz="1800" b="1" dirty="0" err="1">
                <a:solidFill>
                  <a:srgbClr val="FFFFFF"/>
                </a:solidFill>
                <a:latin typeface="Arial Narrow" panose="020B0606020202030204" pitchFamily="34" charset="0"/>
              </a:rPr>
              <a:t>utilisation</a:t>
            </a:r>
            <a:r>
              <a:rPr lang="en-US" sz="1800" b="1" dirty="0">
                <a:solidFill>
                  <a:srgbClr val="FFFFFF"/>
                </a:solidFill>
                <a:latin typeface="Arial Narrow" panose="020B0606020202030204" pitchFamily="34" charset="0"/>
              </a:rPr>
              <a:t> of mental health care among soldiers. </a:t>
            </a:r>
            <a:r>
              <a:rPr lang="en-US" sz="1800" b="1" i="1" dirty="0">
                <a:solidFill>
                  <a:srgbClr val="FFFFFF"/>
                </a:solidFill>
                <a:latin typeface="Arial Narrow" panose="020B0606020202030204" pitchFamily="34" charset="0"/>
              </a:rPr>
              <a:t>Military psychology</a:t>
            </a:r>
            <a:r>
              <a:rPr lang="en-US" sz="1800" b="1" dirty="0">
                <a:solidFill>
                  <a:srgbClr val="FFFFFF"/>
                </a:solidFill>
                <a:latin typeface="Arial Narrow" panose="020B0606020202030204" pitchFamily="34" charset="0"/>
              </a:rPr>
              <a:t>.</a:t>
            </a:r>
          </a:p>
          <a:p>
            <a:pPr lvl="0">
              <a:buClr>
                <a:prstClr val="white">
                  <a:shade val="95000"/>
                </a:prstClr>
              </a:buClr>
            </a:pPr>
            <a:r>
              <a:rPr lang="en-US" sz="1800" b="1" dirty="0">
                <a:solidFill>
                  <a:srgbClr val="FFFFFF"/>
                </a:solidFill>
                <a:latin typeface="Arial Narrow" panose="020B0606020202030204" pitchFamily="34" charset="0"/>
              </a:rPr>
              <a:t>Kwan, J., Jones, M., </a:t>
            </a:r>
            <a:r>
              <a:rPr lang="en-US" sz="1800" b="1" dirty="0" err="1">
                <a:solidFill>
                  <a:srgbClr val="FFFFFF"/>
                </a:solidFill>
                <a:latin typeface="Arial Narrow" panose="020B0606020202030204" pitchFamily="34" charset="0"/>
              </a:rPr>
              <a:t>Somaini</a:t>
            </a:r>
            <a:r>
              <a:rPr lang="en-US" sz="1800" b="1" dirty="0">
                <a:solidFill>
                  <a:srgbClr val="FFFFFF"/>
                </a:solidFill>
                <a:latin typeface="Arial Narrow" panose="020B0606020202030204" pitchFamily="34" charset="0"/>
              </a:rPr>
              <a:t>, G., Hull, L., </a:t>
            </a:r>
            <a:r>
              <a:rPr lang="en-US" sz="1800" b="1" dirty="0" err="1">
                <a:solidFill>
                  <a:srgbClr val="FFFFFF"/>
                </a:solidFill>
                <a:latin typeface="Arial Narrow" panose="020B0606020202030204" pitchFamily="34" charset="0"/>
              </a:rPr>
              <a:t>Wessely</a:t>
            </a:r>
            <a:r>
              <a:rPr lang="en-US" sz="1800" b="1" dirty="0">
                <a:solidFill>
                  <a:srgbClr val="FFFFFF"/>
                </a:solidFill>
                <a:latin typeface="Arial Narrow" panose="020B0606020202030204" pitchFamily="34" charset="0"/>
              </a:rPr>
              <a:t>, S., Fear, N.T. and MacManus, D. (2017). Post-deployment family violence among U.K. military personnel. </a:t>
            </a:r>
            <a:r>
              <a:rPr lang="en-US" sz="1800" b="1" i="1" dirty="0">
                <a:solidFill>
                  <a:srgbClr val="FFFFFF"/>
                </a:solidFill>
                <a:latin typeface="Arial Narrow" panose="020B0606020202030204" pitchFamily="34" charset="0"/>
              </a:rPr>
              <a:t>Psychological Medicine</a:t>
            </a:r>
            <a:r>
              <a:rPr lang="en-US" sz="1800" b="1" dirty="0">
                <a:solidFill>
                  <a:srgbClr val="FFFFFF"/>
                </a:solidFill>
                <a:latin typeface="Arial Narrow" panose="020B0606020202030204" pitchFamily="34" charset="0"/>
              </a:rPr>
              <a:t>, 48(13), pp.2202–2212. doi:10.1017/s0033291717003695.</a:t>
            </a:r>
          </a:p>
          <a:p>
            <a:pPr lvl="0">
              <a:buClr>
                <a:prstClr val="white">
                  <a:shade val="95000"/>
                </a:prstClr>
              </a:buClr>
            </a:pPr>
            <a:r>
              <a:rPr lang="en-US" sz="1800" dirty="0" err="1">
                <a:solidFill>
                  <a:srgbClr val="FFFFFF"/>
                </a:solidFill>
                <a:latin typeface="Arial Black" panose="020B0A04020102020204" pitchFamily="34" charset="0"/>
              </a:rPr>
              <a:t>Kyngäs</a:t>
            </a:r>
            <a:r>
              <a:rPr lang="en-US" sz="1800" dirty="0">
                <a:solidFill>
                  <a:srgbClr val="FFFFFF"/>
                </a:solidFill>
                <a:latin typeface="Arial Black" panose="020B0A04020102020204" pitchFamily="34" charset="0"/>
              </a:rPr>
              <a:t>, H., 2020. Inductive content analysis. In </a:t>
            </a:r>
            <a:r>
              <a:rPr lang="en-US" sz="1800" i="1" dirty="0">
                <a:solidFill>
                  <a:srgbClr val="FFFFFF"/>
                </a:solidFill>
                <a:latin typeface="Arial Black" panose="020B0A04020102020204" pitchFamily="34" charset="0"/>
              </a:rPr>
              <a:t>The application of content analysis in nursing science research</a:t>
            </a:r>
            <a:r>
              <a:rPr lang="en-US" sz="1800" dirty="0">
                <a:solidFill>
                  <a:srgbClr val="FFFFFF"/>
                </a:solidFill>
                <a:latin typeface="Arial Black" panose="020B0A04020102020204" pitchFamily="34" charset="0"/>
              </a:rPr>
              <a:t> (pp. 13-21). Springer, Cham.</a:t>
            </a:r>
          </a:p>
          <a:p>
            <a:pPr lvl="0">
              <a:buClr>
                <a:prstClr val="white">
                  <a:shade val="95000"/>
                </a:prstClr>
              </a:buClr>
            </a:pPr>
            <a:r>
              <a:rPr lang="en-US" sz="1800" dirty="0" err="1">
                <a:solidFill>
                  <a:srgbClr val="FFFFFF"/>
                </a:solidFill>
                <a:latin typeface="Arial Black" panose="020B0A04020102020204" pitchFamily="34" charset="0"/>
              </a:rPr>
              <a:t>Leightley</a:t>
            </a:r>
            <a:r>
              <a:rPr lang="en-US" sz="1800" dirty="0">
                <a:solidFill>
                  <a:srgbClr val="FFFFFF"/>
                </a:solidFill>
                <a:latin typeface="Arial Black" panose="020B0A04020102020204" pitchFamily="34" charset="0"/>
              </a:rPr>
              <a:t>, D., Williamson, V., Darby, J. and Fear, N.T. (2018). Identifying probable posttraumatic stress disorder: applying supervised machine learning to data from a U.K. military cohort. </a:t>
            </a:r>
            <a:r>
              <a:rPr lang="en-US" sz="1800" i="1" dirty="0">
                <a:solidFill>
                  <a:srgbClr val="FFFFFF"/>
                </a:solidFill>
                <a:latin typeface="Arial Black" panose="020B0A04020102020204" pitchFamily="34" charset="0"/>
              </a:rPr>
              <a:t>Journal of Mental Health</a:t>
            </a:r>
            <a:r>
              <a:rPr lang="en-US" sz="1800" dirty="0">
                <a:solidFill>
                  <a:srgbClr val="FFFFFF"/>
                </a:solidFill>
                <a:latin typeface="Arial Black" panose="020B0A04020102020204" pitchFamily="34" charset="0"/>
              </a:rPr>
              <a:t>, 28(1), pp.34–41. doi:10.1080/09638237.2018.1521946.</a:t>
            </a:r>
          </a:p>
          <a:p>
            <a:pPr lvl="0">
              <a:buClr>
                <a:prstClr val="white">
                  <a:shade val="95000"/>
                </a:prstClr>
              </a:buClr>
            </a:pPr>
            <a:r>
              <a:rPr lang="en-US" sz="1800" dirty="0">
                <a:solidFill>
                  <a:srgbClr val="FFFFFF"/>
                </a:solidFill>
                <a:latin typeface="Arial Black" panose="020B0A04020102020204" pitchFamily="34" charset="0"/>
              </a:rPr>
              <a:t>MacManus, D., Short, R., Lane, R., Jones, M., Hull, L., Howard, L.M. and Fear, N.T. (2022). Intimate partner violence and abuse experience and perpetration in U.K. military personnel compared to a general population cohort: A cross-sectional study. </a:t>
            </a:r>
            <a:r>
              <a:rPr lang="en-US" sz="1800" i="1" dirty="0">
                <a:solidFill>
                  <a:srgbClr val="FFFFFF"/>
                </a:solidFill>
                <a:latin typeface="Arial Black" panose="020B0A04020102020204" pitchFamily="34" charset="0"/>
              </a:rPr>
              <a:t>The Lancet Regional Health - Europe</a:t>
            </a:r>
            <a:r>
              <a:rPr lang="en-US" sz="1800" dirty="0">
                <a:solidFill>
                  <a:srgbClr val="FFFFFF"/>
                </a:solidFill>
                <a:latin typeface="Arial Black" panose="020B0A04020102020204" pitchFamily="34" charset="0"/>
              </a:rPr>
              <a:t>, [online] 20, p.100448. doi:10.1016/j.lanepe.2022.100448.</a:t>
            </a:r>
          </a:p>
          <a:p>
            <a:pPr lvl="0">
              <a:buClr>
                <a:prstClr val="white">
                  <a:shade val="95000"/>
                </a:prstClr>
              </a:buClr>
            </a:pPr>
            <a:r>
              <a:rPr lang="en-US" sz="1800" dirty="0">
                <a:solidFill>
                  <a:srgbClr val="FFFFFF"/>
                </a:solidFill>
                <a:latin typeface="Arial Black" panose="020B0A04020102020204" pitchFamily="34" charset="0"/>
              </a:rPr>
              <a:t>MacManus, D., Short, R., Lane, R., Jones, M., Hull, L., Howard, L.M. and Fear, N.T., 2022. Intimate partner violence and abuse experience and perpetration in UK military personnel compared to a general population cohort: a cross-sectional study. </a:t>
            </a:r>
            <a:r>
              <a:rPr lang="en-US" sz="1800" i="1" dirty="0">
                <a:solidFill>
                  <a:srgbClr val="FFFFFF"/>
                </a:solidFill>
                <a:latin typeface="Arial Black" panose="020B0A04020102020204" pitchFamily="34" charset="0"/>
              </a:rPr>
              <a:t>The Lancet Regional Health-Europe</a:t>
            </a:r>
            <a:r>
              <a:rPr lang="en-US" sz="1800" dirty="0">
                <a:solidFill>
                  <a:srgbClr val="FFFFFF"/>
                </a:solidFill>
                <a:latin typeface="Arial Black" panose="020B0A04020102020204" pitchFamily="34" charset="0"/>
              </a:rPr>
              <a:t>, 20, p.100448.</a:t>
            </a:r>
          </a:p>
          <a:p>
            <a:pPr lvl="0">
              <a:buClr>
                <a:prstClr val="white">
                  <a:shade val="95000"/>
                </a:prstClr>
              </a:buClr>
            </a:pPr>
            <a:r>
              <a:rPr lang="en-US" sz="1800" dirty="0">
                <a:solidFill>
                  <a:srgbClr val="FFFFFF"/>
                </a:solidFill>
                <a:latin typeface="Arial Black" panose="020B0A04020102020204" pitchFamily="34" charset="0"/>
              </a:rPr>
              <a:t>Meadows, S.O., </a:t>
            </a:r>
            <a:r>
              <a:rPr lang="en-US" sz="1800" dirty="0" err="1">
                <a:solidFill>
                  <a:srgbClr val="FFFFFF"/>
                </a:solidFill>
                <a:latin typeface="Arial Black" panose="020B0A04020102020204" pitchFamily="34" charset="0"/>
              </a:rPr>
              <a:t>Tanielian</a:t>
            </a:r>
            <a:r>
              <a:rPr lang="en-US" sz="1800" dirty="0">
                <a:solidFill>
                  <a:srgbClr val="FFFFFF"/>
                </a:solidFill>
                <a:latin typeface="Arial Black" panose="020B0A04020102020204" pitchFamily="34" charset="0"/>
              </a:rPr>
              <a:t>, T. and </a:t>
            </a:r>
            <a:r>
              <a:rPr lang="en-US" sz="1800" dirty="0" err="1">
                <a:solidFill>
                  <a:srgbClr val="FFFFFF"/>
                </a:solidFill>
                <a:latin typeface="Arial Black" panose="020B0A04020102020204" pitchFamily="34" charset="0"/>
              </a:rPr>
              <a:t>Karney</a:t>
            </a:r>
            <a:r>
              <a:rPr lang="en-US" sz="1800" dirty="0">
                <a:solidFill>
                  <a:srgbClr val="FFFFFF"/>
                </a:solidFill>
                <a:latin typeface="Arial Black" panose="020B0A04020102020204" pitchFamily="34" charset="0"/>
              </a:rPr>
              <a:t>, B.R., 2016. How military families respond before, during and after deployment: Findings from the RAND Deployment Life Study. RAND Arroyo Center Santa Monica United States.</a:t>
            </a:r>
          </a:p>
        </p:txBody>
      </p:sp>
    </p:spTree>
    <p:extLst>
      <p:ext uri="{BB962C8B-B14F-4D97-AF65-F5344CB8AC3E}">
        <p14:creationId xmlns:p14="http://schemas.microsoft.com/office/powerpoint/2010/main" val="141551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1795726-7324-F904-DA19-DD6E5327B6D1}"/>
              </a:ext>
            </a:extLst>
          </p:cNvPr>
          <p:cNvSpPr txBox="1"/>
          <p:nvPr/>
        </p:nvSpPr>
        <p:spPr>
          <a:xfrm>
            <a:off x="2328864" y="-7572375"/>
            <a:ext cx="8915399" cy="16382562"/>
          </a:xfrm>
          <a:prstGeom prst="rect">
            <a:avLst/>
          </a:prstGeom>
          <a:noFill/>
        </p:spPr>
        <p:txBody>
          <a:bodyPr wrap="square">
            <a:spAutoFit/>
          </a:bodyPr>
          <a:lstStyle/>
          <a:p>
            <a:pPr>
              <a:lnSpc>
                <a:spcPct val="150000"/>
              </a:lnSpc>
              <a:spcAft>
                <a:spcPts val="1200"/>
              </a:spcAft>
            </a:pPr>
            <a:r>
              <a:rPr lang="en-GB" sz="1800" dirty="0" err="1">
                <a:effectLst/>
                <a:latin typeface="Arial" panose="020B0604020202020204" pitchFamily="34" charset="0"/>
                <a:ea typeface="Times New Roman" panose="02020603050405020304" pitchFamily="18" charset="0"/>
              </a:rPr>
              <a:t>Leightley</a:t>
            </a:r>
            <a:r>
              <a:rPr lang="en-GB" sz="1800" dirty="0">
                <a:effectLst/>
                <a:latin typeface="Arial" panose="020B0604020202020204" pitchFamily="34" charset="0"/>
                <a:ea typeface="Times New Roman" panose="02020603050405020304" pitchFamily="18" charset="0"/>
              </a:rPr>
              <a:t>, D., Williamson, V., Darby, J. and Fear, N.T. (2018). Identifying probable post-traumatic stress disorder: applying supervised machine learning to data from a UK military cohort. </a:t>
            </a:r>
            <a:r>
              <a:rPr lang="en-GB" sz="1800" i="1" dirty="0">
                <a:effectLst/>
                <a:latin typeface="Arial" panose="020B0604020202020204" pitchFamily="34" charset="0"/>
                <a:ea typeface="Times New Roman" panose="02020603050405020304" pitchFamily="18" charset="0"/>
              </a:rPr>
              <a:t>Journal of Mental Health</a:t>
            </a:r>
            <a:r>
              <a:rPr lang="en-GB" sz="1800" dirty="0">
                <a:effectLst/>
                <a:latin typeface="Arial" panose="020B0604020202020204" pitchFamily="34" charset="0"/>
                <a:ea typeface="Times New Roman" panose="02020603050405020304" pitchFamily="18" charset="0"/>
              </a:rPr>
              <a:t>, 28(1), pp.34–41. doi:10.1080/09638237.2018.1521946.</a:t>
            </a:r>
            <a:endParaRPr lang="en-GB" sz="20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Arial" panose="020B0604020202020204" pitchFamily="34" charset="0"/>
                <a:ea typeface="Times New Roman" panose="02020603050405020304" pitchFamily="18" charset="0"/>
              </a:rPr>
              <a:t>MacManus, D., Short, R., Lane, R., Jones, M., Hull, L., Howard, L.M. and Fear, N.T. (2022). Intimate partner violence and abuse experience and perpetration in UK military personnel compared to a general population cohort: A cross-sectional study. </a:t>
            </a:r>
            <a:r>
              <a:rPr lang="en-GB" sz="1800" i="1" dirty="0">
                <a:effectLst/>
                <a:latin typeface="Arial" panose="020B0604020202020204" pitchFamily="34" charset="0"/>
                <a:ea typeface="Times New Roman" panose="02020603050405020304" pitchFamily="18" charset="0"/>
              </a:rPr>
              <a:t>The Lancet Regional Health - Europe</a:t>
            </a:r>
            <a:r>
              <a:rPr lang="en-GB" sz="1800" dirty="0">
                <a:effectLst/>
                <a:latin typeface="Arial" panose="020B0604020202020204" pitchFamily="34" charset="0"/>
                <a:ea typeface="Times New Roman" panose="02020603050405020304" pitchFamily="18" charset="0"/>
              </a:rPr>
              <a:t>, [online] 20, p.100448. doi:10.1016/j.lanepe.2022.100448.</a:t>
            </a:r>
            <a:endParaRPr lang="en-GB" sz="20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Arial" panose="020B0604020202020204" pitchFamily="34" charset="0"/>
                <a:ea typeface="Times New Roman" panose="02020603050405020304" pitchFamily="18" charset="0"/>
              </a:rPr>
              <a:t>McCarthy, K. (2022). </a:t>
            </a:r>
            <a:r>
              <a:rPr lang="en-GB" sz="1800" i="1" dirty="0">
                <a:effectLst/>
                <a:latin typeface="Arial" panose="020B0604020202020204" pitchFamily="34" charset="0"/>
                <a:ea typeface="Times New Roman" panose="02020603050405020304" pitchFamily="18" charset="0"/>
              </a:rPr>
              <a:t>An Introduction to Military Family Life</a:t>
            </a:r>
            <a:r>
              <a:rPr lang="en-GB" sz="1800" dirty="0">
                <a:effectLst/>
                <a:latin typeface="Arial" panose="020B0604020202020204" pitchFamily="34" charset="0"/>
                <a:ea typeface="Times New Roman" panose="02020603050405020304" pitchFamily="18" charset="0"/>
              </a:rPr>
              <a:t>. [online] LoveToKnow. Available at: https://family.lovetoknow.com/becoming-military-family [Accessed 19 Sep. 2022].</a:t>
            </a:r>
            <a:endParaRPr lang="en-GB" sz="20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Arial" panose="020B0604020202020204" pitchFamily="34" charset="0"/>
                <a:ea typeface="Times New Roman" panose="02020603050405020304" pitchFamily="18" charset="0"/>
              </a:rPr>
              <a:t>Meadows, S.O., </a:t>
            </a:r>
            <a:r>
              <a:rPr lang="en-GB" sz="1800" dirty="0" err="1">
                <a:effectLst/>
                <a:latin typeface="Arial" panose="020B0604020202020204" pitchFamily="34" charset="0"/>
                <a:ea typeface="Times New Roman" panose="02020603050405020304" pitchFamily="18" charset="0"/>
              </a:rPr>
              <a:t>Tanielian</a:t>
            </a:r>
            <a:r>
              <a:rPr lang="en-GB" sz="1800" dirty="0">
                <a:effectLst/>
                <a:latin typeface="Arial" panose="020B0604020202020204" pitchFamily="34" charset="0"/>
                <a:ea typeface="Times New Roman" panose="02020603050405020304" pitchFamily="18" charset="0"/>
              </a:rPr>
              <a:t>, T., </a:t>
            </a:r>
            <a:r>
              <a:rPr lang="en-GB" sz="1800" dirty="0" err="1">
                <a:effectLst/>
                <a:latin typeface="Arial" panose="020B0604020202020204" pitchFamily="34" charset="0"/>
                <a:ea typeface="Times New Roman" panose="02020603050405020304" pitchFamily="18" charset="0"/>
              </a:rPr>
              <a:t>Karney</a:t>
            </a:r>
            <a:r>
              <a:rPr lang="en-GB" sz="1800" dirty="0">
                <a:effectLst/>
                <a:latin typeface="Arial" panose="020B0604020202020204" pitchFamily="34" charset="0"/>
                <a:ea typeface="Times New Roman" panose="02020603050405020304" pitchFamily="18" charset="0"/>
              </a:rPr>
              <a:t>, B., Schell, T.L., Griffin, B.A., </a:t>
            </a:r>
            <a:r>
              <a:rPr lang="en-GB" sz="1800" dirty="0" err="1">
                <a:effectLst/>
                <a:latin typeface="Arial" panose="020B0604020202020204" pitchFamily="34" charset="0"/>
                <a:ea typeface="Times New Roman" panose="02020603050405020304" pitchFamily="18" charset="0"/>
              </a:rPr>
              <a:t>Jaycox</a:t>
            </a:r>
            <a:r>
              <a:rPr lang="en-GB" sz="1800" dirty="0">
                <a:effectLst/>
                <a:latin typeface="Arial" panose="020B0604020202020204" pitchFamily="34" charset="0"/>
                <a:ea typeface="Times New Roman" panose="02020603050405020304" pitchFamily="18" charset="0"/>
              </a:rPr>
              <a:t>, L.H., Friedman, E.M., Trail, T.E., Beckman, R.L., </a:t>
            </a:r>
            <a:r>
              <a:rPr lang="en-GB" sz="1800" dirty="0" err="1">
                <a:effectLst/>
                <a:latin typeface="Arial" panose="020B0604020202020204" pitchFamily="34" charset="0"/>
                <a:ea typeface="Times New Roman" panose="02020603050405020304" pitchFamily="18" charset="0"/>
              </a:rPr>
              <a:t>Ramchand</a:t>
            </a:r>
            <a:r>
              <a:rPr lang="en-GB" sz="1800" dirty="0">
                <a:effectLst/>
                <a:latin typeface="Arial" panose="020B0604020202020204" pitchFamily="34" charset="0"/>
                <a:ea typeface="Times New Roman" panose="02020603050405020304" pitchFamily="18" charset="0"/>
              </a:rPr>
              <a:t>, R., </a:t>
            </a:r>
            <a:r>
              <a:rPr lang="en-GB" sz="1800" dirty="0" err="1">
                <a:effectLst/>
                <a:latin typeface="Arial" panose="020B0604020202020204" pitchFamily="34" charset="0"/>
                <a:ea typeface="Times New Roman" panose="02020603050405020304" pitchFamily="18" charset="0"/>
              </a:rPr>
              <a:t>Hengstebeck</a:t>
            </a:r>
            <a:r>
              <a:rPr lang="en-GB" sz="1800" dirty="0">
                <a:effectLst/>
                <a:latin typeface="Arial" panose="020B0604020202020204" pitchFamily="34" charset="0"/>
                <a:ea typeface="Times New Roman" panose="02020603050405020304" pitchFamily="18" charset="0"/>
              </a:rPr>
              <a:t>, N., Troxel, W.M., Ayer, L. and Vaughan, C.A. (2016). </a:t>
            </a:r>
            <a:r>
              <a:rPr lang="en-GB" sz="1800" i="1" dirty="0">
                <a:effectLst/>
                <a:latin typeface="Arial" panose="020B0604020202020204" pitchFamily="34" charset="0"/>
                <a:ea typeface="Times New Roman" panose="02020603050405020304" pitchFamily="18" charset="0"/>
              </a:rPr>
              <a:t>How Military Families Respond Before, During and After Deployment: Findings from the RAND Deployment Life Study</a:t>
            </a:r>
            <a:r>
              <a:rPr lang="en-GB" sz="1800" dirty="0">
                <a:effectLst/>
                <a:latin typeface="Arial" panose="020B0604020202020204" pitchFamily="34" charset="0"/>
                <a:ea typeface="Times New Roman" panose="02020603050405020304" pitchFamily="18" charset="0"/>
              </a:rPr>
              <a:t>. [online] Rand.org. Available at: </a:t>
            </a:r>
            <a:r>
              <a:rPr lang="en-GB" sz="1800" b="1" dirty="0">
                <a:effectLst/>
                <a:latin typeface="Arial Narrow" panose="020B0606020202030204" pitchFamily="34" charset="0"/>
                <a:ea typeface="Times New Roman" panose="02020603050405020304" pitchFamily="18" charset="0"/>
              </a:rPr>
              <a:t>https://www.rand.org/pubs/research_briefs/RB9906.html [Accessed 10 Jul. 2022].</a:t>
            </a:r>
            <a:endParaRPr lang="en-GB" sz="2000" b="1" dirty="0">
              <a:effectLst/>
              <a:latin typeface="Arial Narrow" panose="020B0606020202030204" pitchFamily="34" charset="0"/>
              <a:ea typeface="Times New Roman" panose="02020603050405020304" pitchFamily="18" charset="0"/>
            </a:endParaRPr>
          </a:p>
          <a:p>
            <a:pPr>
              <a:lnSpc>
                <a:spcPct val="150000"/>
              </a:lnSpc>
              <a:spcAft>
                <a:spcPts val="1200"/>
              </a:spcAft>
            </a:pPr>
            <a:r>
              <a:rPr lang="en-GB" sz="1800" b="1" dirty="0">
                <a:effectLst/>
                <a:latin typeface="Arial Narrow" panose="020B0606020202030204" pitchFamily="34" charset="0"/>
                <a:ea typeface="Times New Roman" panose="02020603050405020304" pitchFamily="18" charset="0"/>
              </a:rPr>
              <a:t>Mulholland, E., Dahlberg, D. and McDowell, L. (2020). A two-front war: Exploring military families’ battle with parental deployment. </a:t>
            </a:r>
            <a:r>
              <a:rPr lang="en-GB" sz="1800" b="1" i="1" dirty="0">
                <a:effectLst/>
                <a:latin typeface="Arial Narrow" panose="020B0606020202030204" pitchFamily="34" charset="0"/>
                <a:ea typeface="Times New Roman" panose="02020603050405020304" pitchFamily="18" charset="0"/>
              </a:rPr>
              <a:t>Journal of </a:t>
            </a:r>
            <a:r>
              <a:rPr lang="en-GB" sz="1800" b="1" i="1" dirty="0" err="1">
                <a:effectLst/>
                <a:latin typeface="Arial Narrow" panose="020B0606020202030204" pitchFamily="34" charset="0"/>
                <a:ea typeface="Times New Roman" panose="02020603050405020304" pitchFamily="18" charset="0"/>
              </a:rPr>
              <a:t>Pediatric</a:t>
            </a:r>
            <a:r>
              <a:rPr lang="en-GB" sz="1800" b="1" i="1" dirty="0">
                <a:effectLst/>
                <a:latin typeface="Arial Narrow" panose="020B0606020202030204" pitchFamily="34" charset="0"/>
                <a:ea typeface="Times New Roman" panose="02020603050405020304" pitchFamily="18" charset="0"/>
              </a:rPr>
              <a:t> Nursing</a:t>
            </a:r>
            <a:r>
              <a:rPr lang="en-GB" sz="1800" b="1" dirty="0">
                <a:effectLst/>
                <a:latin typeface="Arial Narrow" panose="020B0606020202030204" pitchFamily="34" charset="0"/>
                <a:ea typeface="Times New Roman" panose="02020603050405020304" pitchFamily="18" charset="0"/>
              </a:rPr>
              <a:t>, 54, pp.34–41. doi:10.1016/j.pedn.2020.05.019.</a:t>
            </a:r>
            <a:endParaRPr lang="en-GB" sz="2000" b="1" dirty="0">
              <a:effectLst/>
              <a:latin typeface="Arial Narrow" panose="020B0606020202030204" pitchFamily="34" charset="0"/>
              <a:ea typeface="Times New Roman" panose="02020603050405020304" pitchFamily="18" charset="0"/>
            </a:endParaRPr>
          </a:p>
          <a:p>
            <a:pPr>
              <a:lnSpc>
                <a:spcPct val="150000"/>
              </a:lnSpc>
              <a:spcAft>
                <a:spcPts val="1200"/>
              </a:spcAft>
            </a:pPr>
            <a:r>
              <a:rPr lang="en-GB" sz="1800" b="1" dirty="0">
                <a:effectLst/>
                <a:latin typeface="Arial Narrow" panose="020B0606020202030204" pitchFamily="34" charset="0"/>
                <a:ea typeface="Times New Roman" panose="02020603050405020304" pitchFamily="18" charset="0"/>
              </a:rPr>
              <a:t>National Careers Service (n.d.). </a:t>
            </a:r>
            <a:r>
              <a:rPr lang="en-GB" sz="1800" b="1" i="1" dirty="0">
                <a:effectLst/>
                <a:latin typeface="Arial Narrow" panose="020B0606020202030204" pitchFamily="34" charset="0"/>
                <a:ea typeface="Times New Roman" panose="02020603050405020304" pitchFamily="18" charset="0"/>
              </a:rPr>
              <a:t>Armed forces careers | National Careers Service</a:t>
            </a:r>
            <a:r>
              <a:rPr lang="en-GB" sz="1800" b="1" dirty="0">
                <a:effectLst/>
                <a:latin typeface="Arial Narrow" panose="020B0606020202030204" pitchFamily="34" charset="0"/>
                <a:ea typeface="Times New Roman" panose="02020603050405020304" pitchFamily="18" charset="0"/>
              </a:rPr>
              <a:t>. [online] nationalcareers.service.gov.uk. Available at: https://nationalcareers.service.gov.uk/careers-advice/careers-in-the-armed-forces [Accessed 6 Jul. 2022].</a:t>
            </a:r>
            <a:endParaRPr lang="en-GB" sz="2000" b="1" dirty="0">
              <a:effectLst/>
              <a:latin typeface="Arial Narrow" panose="020B0606020202030204" pitchFamily="34" charset="0"/>
              <a:ea typeface="Times New Roman" panose="02020603050405020304" pitchFamily="18" charset="0"/>
            </a:endParaRPr>
          </a:p>
          <a:p>
            <a:pPr>
              <a:lnSpc>
                <a:spcPct val="150000"/>
              </a:lnSpc>
              <a:spcAft>
                <a:spcPts val="1200"/>
              </a:spcAft>
            </a:pPr>
            <a:r>
              <a:rPr lang="en-GB" sz="1800" b="1" dirty="0">
                <a:effectLst/>
                <a:latin typeface="Arial Narrow" panose="020B0606020202030204" pitchFamily="34" charset="0"/>
                <a:ea typeface="Times New Roman" panose="02020603050405020304" pitchFamily="18" charset="0"/>
              </a:rPr>
              <a:t>Nazarov, A., Fikretoglu, D., Liu, A., Richardson, J.D. and Thompson, M. (2020). Help-seeking for mental health issues in deployed Canadian Armed Forces personnel at risk for moral injury. </a:t>
            </a:r>
            <a:r>
              <a:rPr lang="en-GB" sz="1800" b="1" i="1" dirty="0">
                <a:effectLst/>
                <a:latin typeface="Arial Narrow" panose="020B0606020202030204" pitchFamily="34" charset="0"/>
                <a:ea typeface="Times New Roman" panose="02020603050405020304" pitchFamily="18" charset="0"/>
              </a:rPr>
              <a:t>European Journal of </a:t>
            </a:r>
            <a:r>
              <a:rPr lang="en-GB" sz="1800" b="1" i="1" dirty="0" err="1">
                <a:effectLst/>
                <a:latin typeface="Arial Narrow" panose="020B0606020202030204" pitchFamily="34" charset="0"/>
                <a:ea typeface="Times New Roman" panose="02020603050405020304" pitchFamily="18" charset="0"/>
              </a:rPr>
              <a:t>Psychotraumatology</a:t>
            </a:r>
            <a:r>
              <a:rPr lang="en-GB" sz="1800" b="1" dirty="0">
                <a:effectLst/>
                <a:latin typeface="Arial Narrow" panose="020B0606020202030204" pitchFamily="34" charset="0"/>
                <a:ea typeface="Times New Roman" panose="02020603050405020304" pitchFamily="18" charset="0"/>
              </a:rPr>
              <a:t>, 11(1), p.1729032. doi:10.1080/20008198.2020.1729032.</a:t>
            </a:r>
            <a:endParaRPr lang="en-GB" sz="2000" b="1" dirty="0">
              <a:effectLst/>
              <a:latin typeface="Arial Narrow" panose="020B0606020202030204" pitchFamily="34" charset="0"/>
              <a:ea typeface="Times New Roman" panose="02020603050405020304" pitchFamily="18" charset="0"/>
            </a:endParaRPr>
          </a:p>
          <a:p>
            <a:pPr>
              <a:lnSpc>
                <a:spcPct val="150000"/>
              </a:lnSpc>
              <a:spcAft>
                <a:spcPts val="1200"/>
              </a:spcAft>
            </a:pPr>
            <a:r>
              <a:rPr lang="en-GB" sz="1800" b="1" dirty="0">
                <a:effectLst/>
                <a:latin typeface="Arial Narrow" panose="020B0606020202030204" pitchFamily="34" charset="0"/>
                <a:ea typeface="Times New Roman" panose="02020603050405020304" pitchFamily="18" charset="0"/>
              </a:rPr>
              <a:t>Parmar, C., Barry, J.D., </a:t>
            </a:r>
            <a:r>
              <a:rPr lang="en-GB" sz="1800" b="1" dirty="0" err="1">
                <a:effectLst/>
                <a:latin typeface="Arial Narrow" panose="020B0606020202030204" pitchFamily="34" charset="0"/>
                <a:ea typeface="Times New Roman" panose="02020603050405020304" pitchFamily="18" charset="0"/>
              </a:rPr>
              <a:t>Hosny</a:t>
            </a:r>
            <a:r>
              <a:rPr lang="en-GB" sz="1800" b="1" dirty="0">
                <a:effectLst/>
                <a:latin typeface="Arial Narrow" panose="020B0606020202030204" pitchFamily="34" charset="0"/>
                <a:ea typeface="Times New Roman" panose="02020603050405020304" pitchFamily="18" charset="0"/>
              </a:rPr>
              <a:t>, A., Quackenbush, J. and </a:t>
            </a:r>
            <a:r>
              <a:rPr lang="en-GB" sz="1800" b="1" dirty="0" err="1">
                <a:effectLst/>
                <a:latin typeface="Arial Narrow" panose="020B0606020202030204" pitchFamily="34" charset="0"/>
                <a:ea typeface="Times New Roman" panose="02020603050405020304" pitchFamily="18" charset="0"/>
              </a:rPr>
              <a:t>Aerts</a:t>
            </a:r>
            <a:r>
              <a:rPr lang="en-GB" sz="1800" b="1" dirty="0">
                <a:effectLst/>
                <a:latin typeface="Arial Narrow" panose="020B0606020202030204" pitchFamily="34" charset="0"/>
                <a:ea typeface="Times New Roman" panose="02020603050405020304" pitchFamily="18" charset="0"/>
              </a:rPr>
              <a:t>, H.J.W.L. (2018). Data Analysis Strategies in Medical Imaging. </a:t>
            </a:r>
            <a:r>
              <a:rPr lang="en-GB" sz="1800" b="1" i="1" dirty="0">
                <a:effectLst/>
                <a:latin typeface="Arial Narrow" panose="020B0606020202030204" pitchFamily="34" charset="0"/>
                <a:ea typeface="Times New Roman" panose="02020603050405020304" pitchFamily="18" charset="0"/>
              </a:rPr>
              <a:t>Clinical Cancer Research</a:t>
            </a:r>
            <a:r>
              <a:rPr lang="en-GB" sz="1800" b="1" dirty="0">
                <a:effectLst/>
                <a:latin typeface="Arial Narrow" panose="020B0606020202030204" pitchFamily="34" charset="0"/>
                <a:ea typeface="Times New Roman" panose="02020603050405020304" pitchFamily="18" charset="0"/>
              </a:rPr>
              <a:t>, 24(15), pp.3492–3499. doi:10.1158/1078-0432.ccr-18-0385.</a:t>
            </a:r>
            <a:endParaRPr lang="en-GB" sz="2000" b="1" dirty="0">
              <a:effectLst/>
              <a:latin typeface="Arial Narrow" panose="020B0606020202030204" pitchFamily="34" charset="0"/>
              <a:ea typeface="Times New Roman" panose="02020603050405020304" pitchFamily="18" charset="0"/>
            </a:endParaRPr>
          </a:p>
          <a:p>
            <a:pPr>
              <a:lnSpc>
                <a:spcPct val="150000"/>
              </a:lnSpc>
              <a:spcAft>
                <a:spcPts val="1200"/>
              </a:spcAft>
            </a:pPr>
            <a:r>
              <a:rPr lang="en-GB" sz="1800" b="1" dirty="0" err="1">
                <a:effectLst/>
                <a:latin typeface="Arial Narrow" panose="020B0606020202030204" pitchFamily="34" charset="0"/>
                <a:ea typeface="Times New Roman" panose="02020603050405020304" pitchFamily="18" charset="0"/>
              </a:rPr>
              <a:t>Patino</a:t>
            </a:r>
            <a:r>
              <a:rPr lang="en-GB" sz="1800" b="1" dirty="0">
                <a:effectLst/>
                <a:latin typeface="Arial Narrow" panose="020B0606020202030204" pitchFamily="34" charset="0"/>
                <a:ea typeface="Times New Roman" panose="02020603050405020304" pitchFamily="18" charset="0"/>
              </a:rPr>
              <a:t>, C.M. and Ferreira, J.C. (2018). Inclusion and Exclusion Criteria in Research studies: Definitions and Why They Matter. </a:t>
            </a:r>
            <a:r>
              <a:rPr lang="en-GB" sz="1800" b="1" i="1" dirty="0" err="1">
                <a:effectLst/>
                <a:latin typeface="Arial Narrow" panose="020B0606020202030204" pitchFamily="34" charset="0"/>
                <a:ea typeface="Times New Roman" panose="02020603050405020304" pitchFamily="18" charset="0"/>
              </a:rPr>
              <a:t>Jornal</a:t>
            </a:r>
            <a:r>
              <a:rPr lang="en-GB" sz="1800" b="1" i="1" dirty="0">
                <a:effectLst/>
                <a:latin typeface="Arial Narrow" panose="020B0606020202030204" pitchFamily="34" charset="0"/>
                <a:ea typeface="Times New Roman" panose="02020603050405020304" pitchFamily="18" charset="0"/>
              </a:rPr>
              <a:t> </a:t>
            </a:r>
            <a:r>
              <a:rPr lang="en-GB" sz="1800" b="1" i="1" dirty="0" err="1">
                <a:effectLst/>
                <a:latin typeface="Arial Narrow" panose="020B0606020202030204" pitchFamily="34" charset="0"/>
                <a:ea typeface="Times New Roman" panose="02020603050405020304" pitchFamily="18" charset="0"/>
              </a:rPr>
              <a:t>Brasileiro</a:t>
            </a:r>
            <a:r>
              <a:rPr lang="en-GB" sz="1800" b="1" i="1" dirty="0">
                <a:effectLst/>
                <a:latin typeface="Arial Narrow" panose="020B0606020202030204" pitchFamily="34" charset="0"/>
                <a:ea typeface="Times New Roman" panose="02020603050405020304" pitchFamily="18" charset="0"/>
              </a:rPr>
              <a:t> De </a:t>
            </a:r>
            <a:r>
              <a:rPr lang="en-GB" sz="1800" b="1" i="1" dirty="0" err="1">
                <a:effectLst/>
                <a:latin typeface="Arial Narrow" panose="020B0606020202030204" pitchFamily="34" charset="0"/>
                <a:ea typeface="Times New Roman" panose="02020603050405020304" pitchFamily="18" charset="0"/>
              </a:rPr>
              <a:t>Pneumologia</a:t>
            </a:r>
            <a:r>
              <a:rPr lang="en-GB" sz="1800" b="1" dirty="0">
                <a:effectLst/>
                <a:latin typeface="Arial Narrow" panose="020B0606020202030204" pitchFamily="34" charset="0"/>
                <a:ea typeface="Times New Roman" panose="02020603050405020304" pitchFamily="18" charset="0"/>
              </a:rPr>
              <a:t>, [online] 44(2), pp.84–84. doi:10.1590/s1806-37562018000000088.</a:t>
            </a:r>
            <a:endParaRPr lang="en-GB" sz="2000" b="1" dirty="0">
              <a:effectLst/>
              <a:latin typeface="Arial Narrow" panose="020B0606020202030204" pitchFamily="34" charset="0"/>
              <a:ea typeface="Times New Roman" panose="02020603050405020304" pitchFamily="18" charset="0"/>
            </a:endParaRPr>
          </a:p>
          <a:p>
            <a:pPr>
              <a:lnSpc>
                <a:spcPct val="150000"/>
              </a:lnSpc>
              <a:spcAft>
                <a:spcPts val="1200"/>
              </a:spcAft>
            </a:pPr>
            <a:r>
              <a:rPr lang="en-GB" sz="1800" b="1" dirty="0" err="1">
                <a:effectLst/>
                <a:latin typeface="Arial Narrow" panose="020B0606020202030204" pitchFamily="34" charset="0"/>
                <a:ea typeface="Times New Roman" panose="02020603050405020304" pitchFamily="18" charset="0"/>
              </a:rPr>
              <a:t>Rhead</a:t>
            </a:r>
            <a:r>
              <a:rPr lang="en-GB" sz="1800" b="1" dirty="0">
                <a:effectLst/>
                <a:latin typeface="Arial Narrow" panose="020B0606020202030204" pitchFamily="34" charset="0"/>
                <a:ea typeface="Times New Roman" panose="02020603050405020304" pitchFamily="18" charset="0"/>
              </a:rPr>
              <a:t>, R., MacManus, D., Jones, M., Greenberg, N., Fear, N.T. and Goodwin, L. (2020). Mental health disorders and alcohol misuse among UK military veterans and the general population: a comparison study. </a:t>
            </a:r>
            <a:r>
              <a:rPr lang="en-GB" sz="1800" b="1" i="1" dirty="0">
                <a:effectLst/>
                <a:latin typeface="Arial Narrow" panose="020B0606020202030204" pitchFamily="34" charset="0"/>
                <a:ea typeface="Times New Roman" panose="02020603050405020304" pitchFamily="18" charset="0"/>
              </a:rPr>
              <a:t>Psychological Medicine</a:t>
            </a:r>
            <a:r>
              <a:rPr lang="en-GB" sz="1800" b="1" dirty="0">
                <a:effectLst/>
                <a:latin typeface="Arial Narrow" panose="020B0606020202030204" pitchFamily="34" charset="0"/>
                <a:ea typeface="Times New Roman" panose="02020603050405020304" pitchFamily="18" charset="0"/>
              </a:rPr>
              <a:t>, 52(2), pp.1–11. doi:10.1017/s0033291720001944.</a:t>
            </a:r>
            <a:endParaRPr lang="en-GB" sz="2000" b="1" dirty="0">
              <a:effectLst/>
              <a:latin typeface="Arial Narrow" panose="020B0606020202030204" pitchFamily="34" charset="0"/>
              <a:ea typeface="Times New Roman" panose="02020603050405020304" pitchFamily="18" charset="0"/>
            </a:endParaRPr>
          </a:p>
        </p:txBody>
      </p:sp>
    </p:spTree>
    <p:extLst>
      <p:ext uri="{BB962C8B-B14F-4D97-AF65-F5344CB8AC3E}">
        <p14:creationId xmlns:p14="http://schemas.microsoft.com/office/powerpoint/2010/main" val="3712203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8775</TotalTime>
  <Words>2399</Words>
  <Application>Microsoft Office PowerPoint</Application>
  <PresentationFormat>Widescreen</PresentationFormat>
  <Paragraphs>115</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Arial Black</vt:lpstr>
      <vt:lpstr>Arial Narrow</vt:lpstr>
      <vt:lpstr>Calibri</vt:lpstr>
      <vt:lpstr>Century Gothic</vt:lpstr>
      <vt:lpstr>Times New Roman</vt:lpstr>
      <vt:lpstr>Wingdings 2</vt:lpstr>
      <vt:lpstr>Quotable</vt:lpstr>
      <vt:lpstr>  THE MENTAL HEALTH CHALLENGES FACED BY MILITARY PERSONNEL AND THEIR FAMILIES </vt:lpstr>
      <vt:lpstr>PowerPoint Presentation</vt:lpstr>
      <vt:lpstr> Rationale of the study  </vt:lpstr>
      <vt:lpstr>Chapter Two  Background/Literature Review </vt:lpstr>
      <vt:lpstr>Theoretical background </vt:lpstr>
      <vt:lpstr>Chapter Three Methodology </vt:lpstr>
      <vt:lpstr>Data collection method / Data analysis/ Ethical consideration   </vt:lpstr>
      <vt:lpstr>    Chapter Four Results/ Discussion  </vt:lpstr>
      <vt:lpstr>Findings  </vt:lpstr>
      <vt:lpstr>    Research Limitations</vt:lpstr>
      <vt:lpstr>     .  Articles:   </vt:lpstr>
      <vt:lpstr>Chapter Five Conclusion/ Recommendations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MENTAL HEALTH CHALLENGES FACED BY MILITARY PERSONNEL AND THEIR FAMILIES</dc:title>
  <dc:creator>Hadiqa Binte Zahid</dc:creator>
  <cp:lastModifiedBy>Becky Namuli (1912621)</cp:lastModifiedBy>
  <cp:revision>57</cp:revision>
  <dcterms:created xsi:type="dcterms:W3CDTF">2022-12-14T05:35:28Z</dcterms:created>
  <dcterms:modified xsi:type="dcterms:W3CDTF">2023-01-17T06:58:16Z</dcterms:modified>
</cp:coreProperties>
</file>