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5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8145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363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33531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958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746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78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074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17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4936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633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3394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3E37040-E10D-437E-BEF1-74D93A6293D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B588916-9F81-4763-98BF-BBFA94C5CCE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09426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eb.uvic.ca/~hist66/vicvic/" TargetMode="External"/><Relationship Id="rId2" Type="http://schemas.openxmlformats.org/officeDocument/2006/relationships/hyperlink" Target="http://www.medievalswansea.ac.uk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Microhistory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What is it?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666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Microhistory?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comprehensive/complete definition</a:t>
            </a:r>
          </a:p>
          <a:p>
            <a:r>
              <a:rPr lang="en-GB" dirty="0" smtClean="0"/>
              <a:t>Evolution of thought complicates the matter</a:t>
            </a:r>
          </a:p>
          <a:p>
            <a:endParaRPr lang="en-GB" dirty="0" smtClean="0"/>
          </a:p>
          <a:p>
            <a:r>
              <a:rPr lang="en-GB" dirty="0" smtClean="0"/>
              <a:t>Italy – ‘</a:t>
            </a:r>
            <a:r>
              <a:rPr lang="en-GB" dirty="0" err="1" smtClean="0"/>
              <a:t>microstoria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France – ’</a:t>
            </a:r>
            <a:r>
              <a:rPr lang="en-GB" dirty="0" err="1" smtClean="0"/>
              <a:t>multiscopic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Germany – ‘</a:t>
            </a:r>
            <a:r>
              <a:rPr lang="en-GB" dirty="0" err="1" smtClean="0"/>
              <a:t>Alltagsgeschicte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Anglo-Saxon – ‘incident analysis’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3601" y="272415"/>
            <a:ext cx="4254041" cy="6036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434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Its 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Part of movement towards social history</a:t>
            </a:r>
          </a:p>
          <a:p>
            <a:r>
              <a:rPr lang="en-GB" dirty="0" smtClean="0"/>
              <a:t>Reaction against existing </a:t>
            </a:r>
            <a:r>
              <a:rPr lang="en-GB" dirty="0" err="1" smtClean="0"/>
              <a:t>macrohistorical</a:t>
            </a:r>
            <a:r>
              <a:rPr lang="en-GB" dirty="0" smtClean="0"/>
              <a:t> models</a:t>
            </a:r>
          </a:p>
          <a:p>
            <a:r>
              <a:rPr lang="en-GB" dirty="0" smtClean="0"/>
              <a:t>Opportunity examine the experiences of all</a:t>
            </a:r>
          </a:p>
          <a:p>
            <a:r>
              <a:rPr lang="en-GB" dirty="0" smtClean="0"/>
              <a:t>Opportunity to examine the individual</a:t>
            </a:r>
          </a:p>
          <a:p>
            <a:r>
              <a:rPr lang="en-GB" dirty="0" smtClean="0"/>
              <a:t>Opportunity to see the margins as well/instead of the centre</a:t>
            </a:r>
          </a:p>
          <a:p>
            <a:r>
              <a:rPr lang="en-GB" dirty="0" smtClean="0"/>
              <a:t>The ‘Exceptional Normal’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89638" y="1639674"/>
            <a:ext cx="5851842" cy="4476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432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under the microscope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Geertz – thick description</a:t>
            </a:r>
          </a:p>
          <a:p>
            <a:r>
              <a:rPr lang="en-GB" dirty="0" smtClean="0"/>
              <a:t>Using microscopic analysis to generate conclusions which apply to the general population</a:t>
            </a:r>
          </a:p>
          <a:p>
            <a:r>
              <a:rPr lang="en-GB" dirty="0" smtClean="0"/>
              <a:t>Micro – meaning?</a:t>
            </a:r>
          </a:p>
          <a:p>
            <a:pPr lvl="1"/>
            <a:r>
              <a:rPr lang="en-GB" dirty="0" smtClean="0"/>
              <a:t>Specific events</a:t>
            </a:r>
          </a:p>
          <a:p>
            <a:pPr lvl="1"/>
            <a:r>
              <a:rPr lang="en-GB" dirty="0" smtClean="0"/>
              <a:t>The world in a grain of sand</a:t>
            </a:r>
          </a:p>
          <a:p>
            <a:r>
              <a:rPr lang="en-GB" dirty="0" smtClean="0"/>
              <a:t>NOT local history or biography</a:t>
            </a:r>
          </a:p>
          <a:p>
            <a:r>
              <a:rPr lang="en-GB" dirty="0" smtClean="0"/>
              <a:t>Often as popular though – and unconventional</a:t>
            </a:r>
          </a:p>
          <a:p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89638" y="1984348"/>
            <a:ext cx="5806122" cy="3916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099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Microhistory and the internet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New opportunities here too</a:t>
            </a:r>
          </a:p>
          <a:p>
            <a:r>
              <a:rPr lang="en-GB" dirty="0" smtClean="0"/>
              <a:t>Fits in with zeitgeist of the digital age:</a:t>
            </a:r>
          </a:p>
          <a:p>
            <a:pPr lvl="1"/>
            <a:r>
              <a:rPr lang="en-GB" dirty="0" smtClean="0"/>
              <a:t>Focus on ‘insignificant people’</a:t>
            </a:r>
          </a:p>
          <a:p>
            <a:pPr lvl="1"/>
            <a:r>
              <a:rPr lang="en-GB" dirty="0" smtClean="0"/>
              <a:t>Increased objectivity</a:t>
            </a:r>
          </a:p>
          <a:p>
            <a:pPr lvl="1"/>
            <a:r>
              <a:rPr lang="en-GB" dirty="0" smtClean="0"/>
              <a:t>Innovative</a:t>
            </a:r>
          </a:p>
          <a:p>
            <a:pPr lvl="1"/>
            <a:r>
              <a:rPr lang="en-GB" dirty="0" smtClean="0"/>
              <a:t>Collaborative</a:t>
            </a:r>
          </a:p>
          <a:p>
            <a:pPr lvl="1"/>
            <a:endParaRPr lang="en-GB" dirty="0" smtClean="0"/>
          </a:p>
          <a:p>
            <a:r>
              <a:rPr lang="en-GB" dirty="0" smtClean="0">
                <a:hlinkClick r:id="rId2"/>
              </a:rPr>
              <a:t>www.medievalswansea.ac.uk</a:t>
            </a:r>
            <a:endParaRPr lang="en-GB" dirty="0" smtClean="0"/>
          </a:p>
          <a:p>
            <a:r>
              <a:rPr lang="en-GB" dirty="0">
                <a:hlinkClick r:id="rId3"/>
              </a:rPr>
              <a:t>http://web.uvic.ca/~hist66/vicvic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21447" t="7101" r="21964" b="5907"/>
          <a:stretch/>
        </p:blipFill>
        <p:spPr>
          <a:xfrm>
            <a:off x="6423660" y="1777344"/>
            <a:ext cx="4914900" cy="4722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574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with microhistory and the internet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Reliability</a:t>
            </a:r>
          </a:p>
          <a:p>
            <a:r>
              <a:rPr lang="en-GB" dirty="0" smtClean="0"/>
              <a:t>Authorship</a:t>
            </a:r>
          </a:p>
          <a:p>
            <a:r>
              <a:rPr lang="en-GB" dirty="0" smtClean="0"/>
              <a:t>Control</a:t>
            </a:r>
          </a:p>
          <a:p>
            <a:r>
              <a:rPr lang="en-GB" dirty="0" smtClean="0"/>
              <a:t>Plagiarism</a:t>
            </a:r>
          </a:p>
          <a:p>
            <a:r>
              <a:rPr lang="en-GB" dirty="0" smtClean="0"/>
              <a:t>Depth – or lack thereof</a:t>
            </a:r>
          </a:p>
          <a:p>
            <a:r>
              <a:rPr lang="en-GB" dirty="0" smtClean="0"/>
              <a:t>Time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77841" y="1531620"/>
            <a:ext cx="7223659" cy="505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741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Intensive historical investigation of well-defined smaller unit of research</a:t>
            </a:r>
          </a:p>
          <a:p>
            <a:pPr lvl="1"/>
            <a:r>
              <a:rPr lang="en-GB" dirty="0" smtClean="0"/>
              <a:t>Event</a:t>
            </a:r>
          </a:p>
          <a:p>
            <a:pPr lvl="1"/>
            <a:r>
              <a:rPr lang="en-GB" dirty="0" smtClean="0"/>
              <a:t>Community</a:t>
            </a:r>
          </a:p>
          <a:p>
            <a:pPr lvl="1"/>
            <a:r>
              <a:rPr lang="en-GB" dirty="0" smtClean="0"/>
              <a:t>Individual</a:t>
            </a:r>
          </a:p>
          <a:p>
            <a:r>
              <a:rPr lang="en-GB" dirty="0" smtClean="0"/>
              <a:t>‘Ask large questions in small places’ </a:t>
            </a:r>
          </a:p>
          <a:p>
            <a:r>
              <a:rPr lang="en-GB" sz="1600" dirty="0" smtClean="0"/>
              <a:t>Joyner </a:t>
            </a:r>
            <a:r>
              <a:rPr lang="en-GB" sz="1600" i="1" dirty="0" smtClean="0"/>
              <a:t>Shared Traditions: Southern History and Folk Culture</a:t>
            </a:r>
            <a:r>
              <a:rPr lang="en-GB" sz="1600" dirty="0" smtClean="0"/>
              <a:t>, (Urbana: University of Illinois, 1999)</a:t>
            </a:r>
            <a:endParaRPr lang="en-GB" sz="1600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20841" y="206267"/>
            <a:ext cx="4846320" cy="6461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832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27</TotalTime>
  <Words>212</Words>
  <Application>Microsoft Office PowerPoint</Application>
  <PresentationFormat>Widescreen</PresentationFormat>
  <Paragraphs>49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Tw Cen MT</vt:lpstr>
      <vt:lpstr>Tw Cen MT Condensed</vt:lpstr>
      <vt:lpstr>Wingdings 3</vt:lpstr>
      <vt:lpstr>Integral</vt:lpstr>
      <vt:lpstr>Microhistory</vt:lpstr>
      <vt:lpstr>What is Microhistory?</vt:lpstr>
      <vt:lpstr>Its agenda</vt:lpstr>
      <vt:lpstr>History under the microscope</vt:lpstr>
      <vt:lpstr>Microhistory and the internet</vt:lpstr>
      <vt:lpstr>Problems with microhistory and the internet</vt:lpstr>
      <vt:lpstr>summary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Microhistory</dc:title>
  <dc:creator>Harriet Webster</dc:creator>
  <cp:lastModifiedBy>Harriet Webster</cp:lastModifiedBy>
  <cp:revision>2</cp:revision>
  <dcterms:created xsi:type="dcterms:W3CDTF">2016-10-20T11:45:29Z</dcterms:created>
  <dcterms:modified xsi:type="dcterms:W3CDTF">2016-10-20T12:12:55Z</dcterms:modified>
</cp:coreProperties>
</file>