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notesSlides/notesSlide5.xml" ContentType="application/vnd.openxmlformats-officedocument.presentationml.notesSlide+xml"/>
  <Override PartName="/ppt/tags/tag5.xml" ContentType="application/vnd.openxmlformats-officedocument.presentationml.tags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21"/>
  </p:notesMasterIdLst>
  <p:sldIdLst>
    <p:sldId id="292" r:id="rId9"/>
    <p:sldId id="294" r:id="rId10"/>
    <p:sldId id="295" r:id="rId11"/>
    <p:sldId id="418" r:id="rId12"/>
    <p:sldId id="417" r:id="rId13"/>
    <p:sldId id="441" r:id="rId14"/>
    <p:sldId id="994" r:id="rId15"/>
    <p:sldId id="444" r:id="rId16"/>
    <p:sldId id="449" r:id="rId17"/>
    <p:sldId id="995" r:id="rId18"/>
    <p:sldId id="459" r:id="rId19"/>
    <p:sldId id="40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98CC49-9C18-4D42-8C7E-F179AE947E69}" v="10" dt="2024-02-05T22:42:40.5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72" d="100"/>
          <a:sy n="72" d="100"/>
        </p:scale>
        <p:origin x="593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A798CC49-9C18-4D42-8C7E-F179AE947E69}"/>
    <pc:docChg chg="custSel addSld delSld modSld sldOrd">
      <pc:chgData name="Munyaradzi Nicholas Murira" userId="6ab3fae5-94bd-47ef-9f25-6c1f645127cf" providerId="ADAL" clId="{A798CC49-9C18-4D42-8C7E-F179AE947E69}" dt="2024-02-05T22:42:40.530" v="714" actId="1076"/>
      <pc:docMkLst>
        <pc:docMk/>
      </pc:docMkLst>
      <pc:sldChg chg="del">
        <pc:chgData name="Munyaradzi Nicholas Murira" userId="6ab3fae5-94bd-47ef-9f25-6c1f645127cf" providerId="ADAL" clId="{A798CC49-9C18-4D42-8C7E-F179AE947E69}" dt="2024-02-05T21:47:04.443" v="45" actId="47"/>
        <pc:sldMkLst>
          <pc:docMk/>
          <pc:sldMk cId="2035034296" sldId="400"/>
        </pc:sldMkLst>
      </pc:sldChg>
      <pc:sldChg chg="add del">
        <pc:chgData name="Munyaradzi Nicholas Murira" userId="6ab3fae5-94bd-47ef-9f25-6c1f645127cf" providerId="ADAL" clId="{A798CC49-9C18-4D42-8C7E-F179AE947E69}" dt="2024-02-05T22:17:09.462" v="73"/>
        <pc:sldMkLst>
          <pc:docMk/>
          <pc:sldMk cId="840170834" sldId="405"/>
        </pc:sldMkLst>
      </pc:sldChg>
      <pc:sldChg chg="modSp mod">
        <pc:chgData name="Munyaradzi Nicholas Murira" userId="6ab3fae5-94bd-47ef-9f25-6c1f645127cf" providerId="ADAL" clId="{A798CC49-9C18-4D42-8C7E-F179AE947E69}" dt="2024-02-05T21:46:34.755" v="44" actId="6549"/>
        <pc:sldMkLst>
          <pc:docMk/>
          <pc:sldMk cId="2405525159" sldId="417"/>
        </pc:sldMkLst>
        <pc:spChg chg="mod">
          <ac:chgData name="Munyaradzi Nicholas Murira" userId="6ab3fae5-94bd-47ef-9f25-6c1f645127cf" providerId="ADAL" clId="{A798CC49-9C18-4D42-8C7E-F179AE947E69}" dt="2024-02-05T21:45:54.425" v="42" actId="6549"/>
          <ac:spMkLst>
            <pc:docMk/>
            <pc:sldMk cId="2405525159" sldId="417"/>
            <ac:spMk id="3" creationId="{00000000-0000-0000-0000-000000000000}"/>
          </ac:spMkLst>
        </pc:spChg>
        <pc:spChg chg="mod">
          <ac:chgData name="Munyaradzi Nicholas Murira" userId="6ab3fae5-94bd-47ef-9f25-6c1f645127cf" providerId="ADAL" clId="{A798CC49-9C18-4D42-8C7E-F179AE947E69}" dt="2024-02-05T21:46:34.755" v="44" actId="6549"/>
          <ac:spMkLst>
            <pc:docMk/>
            <pc:sldMk cId="2405525159" sldId="417"/>
            <ac:spMk id="4" creationId="{00000000-0000-0000-0000-000000000000}"/>
          </ac:spMkLst>
        </pc:spChg>
      </pc:sldChg>
      <pc:sldChg chg="modSp mod">
        <pc:chgData name="Munyaradzi Nicholas Murira" userId="6ab3fae5-94bd-47ef-9f25-6c1f645127cf" providerId="ADAL" clId="{A798CC49-9C18-4D42-8C7E-F179AE947E69}" dt="2024-02-05T21:44:21.782" v="41" actId="20577"/>
        <pc:sldMkLst>
          <pc:docMk/>
          <pc:sldMk cId="3772958841" sldId="418"/>
        </pc:sldMkLst>
        <pc:spChg chg="mod">
          <ac:chgData name="Munyaradzi Nicholas Murira" userId="6ab3fae5-94bd-47ef-9f25-6c1f645127cf" providerId="ADAL" clId="{A798CC49-9C18-4D42-8C7E-F179AE947E69}" dt="2024-02-05T21:43:00.491" v="3" actId="20577"/>
          <ac:spMkLst>
            <pc:docMk/>
            <pc:sldMk cId="3772958841" sldId="418"/>
            <ac:spMk id="3" creationId="{00000000-0000-0000-0000-000000000000}"/>
          </ac:spMkLst>
        </pc:spChg>
        <pc:spChg chg="mod">
          <ac:chgData name="Munyaradzi Nicholas Murira" userId="6ab3fae5-94bd-47ef-9f25-6c1f645127cf" providerId="ADAL" clId="{A798CC49-9C18-4D42-8C7E-F179AE947E69}" dt="2024-02-05T21:44:21.782" v="41" actId="20577"/>
          <ac:spMkLst>
            <pc:docMk/>
            <pc:sldMk cId="3772958841" sldId="418"/>
            <ac:spMk id="4" creationId="{00000000-0000-0000-0000-000000000000}"/>
          </ac:spMkLst>
        </pc:spChg>
      </pc:sldChg>
      <pc:sldChg chg="del">
        <pc:chgData name="Munyaradzi Nicholas Murira" userId="6ab3fae5-94bd-47ef-9f25-6c1f645127cf" providerId="ADAL" clId="{A798CC49-9C18-4D42-8C7E-F179AE947E69}" dt="2024-02-05T21:47:09.321" v="46" actId="47"/>
        <pc:sldMkLst>
          <pc:docMk/>
          <pc:sldMk cId="2600994293" sldId="436"/>
        </pc:sldMkLst>
      </pc:sldChg>
      <pc:sldChg chg="del">
        <pc:chgData name="Munyaradzi Nicholas Murira" userId="6ab3fae5-94bd-47ef-9f25-6c1f645127cf" providerId="ADAL" clId="{A798CC49-9C18-4D42-8C7E-F179AE947E69}" dt="2024-02-05T21:47:12.124" v="47" actId="47"/>
        <pc:sldMkLst>
          <pc:docMk/>
          <pc:sldMk cId="1621641321" sldId="437"/>
        </pc:sldMkLst>
      </pc:sldChg>
      <pc:sldChg chg="del">
        <pc:chgData name="Munyaradzi Nicholas Murira" userId="6ab3fae5-94bd-47ef-9f25-6c1f645127cf" providerId="ADAL" clId="{A798CC49-9C18-4D42-8C7E-F179AE947E69}" dt="2024-02-05T21:47:14.059" v="48" actId="47"/>
        <pc:sldMkLst>
          <pc:docMk/>
          <pc:sldMk cId="2754957270" sldId="438"/>
        </pc:sldMkLst>
      </pc:sldChg>
      <pc:sldChg chg="del">
        <pc:chgData name="Munyaradzi Nicholas Murira" userId="6ab3fae5-94bd-47ef-9f25-6c1f645127cf" providerId="ADAL" clId="{A798CC49-9C18-4D42-8C7E-F179AE947E69}" dt="2024-02-05T22:09:36.827" v="69" actId="47"/>
        <pc:sldMkLst>
          <pc:docMk/>
          <pc:sldMk cId="3812106541" sldId="440"/>
        </pc:sldMkLst>
      </pc:sldChg>
      <pc:sldChg chg="ord">
        <pc:chgData name="Munyaradzi Nicholas Murira" userId="6ab3fae5-94bd-47ef-9f25-6c1f645127cf" providerId="ADAL" clId="{A798CC49-9C18-4D42-8C7E-F179AE947E69}" dt="2024-02-05T22:01:35.675" v="52"/>
        <pc:sldMkLst>
          <pc:docMk/>
          <pc:sldMk cId="2714386085" sldId="441"/>
        </pc:sldMkLst>
      </pc:sldChg>
      <pc:sldChg chg="del">
        <pc:chgData name="Munyaradzi Nicholas Murira" userId="6ab3fae5-94bd-47ef-9f25-6c1f645127cf" providerId="ADAL" clId="{A798CC49-9C18-4D42-8C7E-F179AE947E69}" dt="2024-02-05T22:02:52.761" v="55" actId="47"/>
        <pc:sldMkLst>
          <pc:docMk/>
          <pc:sldMk cId="1485788005" sldId="442"/>
        </pc:sldMkLst>
      </pc:sldChg>
      <pc:sldChg chg="del">
        <pc:chgData name="Munyaradzi Nicholas Murira" userId="6ab3fae5-94bd-47ef-9f25-6c1f645127cf" providerId="ADAL" clId="{A798CC49-9C18-4D42-8C7E-F179AE947E69}" dt="2024-02-05T22:02:49.209" v="54" actId="47"/>
        <pc:sldMkLst>
          <pc:docMk/>
          <pc:sldMk cId="2413810345" sldId="443"/>
        </pc:sldMkLst>
      </pc:sldChg>
      <pc:sldChg chg="del">
        <pc:chgData name="Munyaradzi Nicholas Murira" userId="6ab3fae5-94bd-47ef-9f25-6c1f645127cf" providerId="ADAL" clId="{A798CC49-9C18-4D42-8C7E-F179AE947E69}" dt="2024-02-05T22:04:46.998" v="56" actId="47"/>
        <pc:sldMkLst>
          <pc:docMk/>
          <pc:sldMk cId="227541828" sldId="445"/>
        </pc:sldMkLst>
      </pc:sldChg>
      <pc:sldChg chg="del">
        <pc:chgData name="Munyaradzi Nicholas Murira" userId="6ab3fae5-94bd-47ef-9f25-6c1f645127cf" providerId="ADAL" clId="{A798CC49-9C18-4D42-8C7E-F179AE947E69}" dt="2024-02-05T22:05:00.950" v="57" actId="47"/>
        <pc:sldMkLst>
          <pc:docMk/>
          <pc:sldMk cId="1182694810" sldId="446"/>
        </pc:sldMkLst>
      </pc:sldChg>
      <pc:sldChg chg="del">
        <pc:chgData name="Munyaradzi Nicholas Murira" userId="6ab3fae5-94bd-47ef-9f25-6c1f645127cf" providerId="ADAL" clId="{A798CC49-9C18-4D42-8C7E-F179AE947E69}" dt="2024-02-05T22:05:28.939" v="58" actId="47"/>
        <pc:sldMkLst>
          <pc:docMk/>
          <pc:sldMk cId="4247154668" sldId="447"/>
        </pc:sldMkLst>
      </pc:sldChg>
      <pc:sldChg chg="del">
        <pc:chgData name="Munyaradzi Nicholas Murira" userId="6ab3fae5-94bd-47ef-9f25-6c1f645127cf" providerId="ADAL" clId="{A798CC49-9C18-4D42-8C7E-F179AE947E69}" dt="2024-02-05T22:05:39.544" v="59" actId="47"/>
        <pc:sldMkLst>
          <pc:docMk/>
          <pc:sldMk cId="154201337" sldId="448"/>
        </pc:sldMkLst>
      </pc:sldChg>
      <pc:sldChg chg="del">
        <pc:chgData name="Munyaradzi Nicholas Murira" userId="6ab3fae5-94bd-47ef-9f25-6c1f645127cf" providerId="ADAL" clId="{A798CC49-9C18-4D42-8C7E-F179AE947E69}" dt="2024-02-05T22:06:18.504" v="60" actId="47"/>
        <pc:sldMkLst>
          <pc:docMk/>
          <pc:sldMk cId="303590807" sldId="450"/>
        </pc:sldMkLst>
      </pc:sldChg>
      <pc:sldChg chg="del">
        <pc:chgData name="Munyaradzi Nicholas Murira" userId="6ab3fae5-94bd-47ef-9f25-6c1f645127cf" providerId="ADAL" clId="{A798CC49-9C18-4D42-8C7E-F179AE947E69}" dt="2024-02-05T22:06:32.151" v="61" actId="47"/>
        <pc:sldMkLst>
          <pc:docMk/>
          <pc:sldMk cId="4119889768" sldId="451"/>
        </pc:sldMkLst>
      </pc:sldChg>
      <pc:sldChg chg="del">
        <pc:chgData name="Munyaradzi Nicholas Murira" userId="6ab3fae5-94bd-47ef-9f25-6c1f645127cf" providerId="ADAL" clId="{A798CC49-9C18-4D42-8C7E-F179AE947E69}" dt="2024-02-05T22:06:36.948" v="62" actId="47"/>
        <pc:sldMkLst>
          <pc:docMk/>
          <pc:sldMk cId="3017819218" sldId="452"/>
        </pc:sldMkLst>
      </pc:sldChg>
      <pc:sldChg chg="del">
        <pc:chgData name="Munyaradzi Nicholas Murira" userId="6ab3fae5-94bd-47ef-9f25-6c1f645127cf" providerId="ADAL" clId="{A798CC49-9C18-4D42-8C7E-F179AE947E69}" dt="2024-02-05T22:06:40.952" v="63" actId="47"/>
        <pc:sldMkLst>
          <pc:docMk/>
          <pc:sldMk cId="3551160040" sldId="453"/>
        </pc:sldMkLst>
      </pc:sldChg>
      <pc:sldChg chg="del">
        <pc:chgData name="Munyaradzi Nicholas Murira" userId="6ab3fae5-94bd-47ef-9f25-6c1f645127cf" providerId="ADAL" clId="{A798CC49-9C18-4D42-8C7E-F179AE947E69}" dt="2024-02-05T22:06:43.907" v="64" actId="47"/>
        <pc:sldMkLst>
          <pc:docMk/>
          <pc:sldMk cId="3175663796" sldId="454"/>
        </pc:sldMkLst>
      </pc:sldChg>
      <pc:sldChg chg="del">
        <pc:chgData name="Munyaradzi Nicholas Murira" userId="6ab3fae5-94bd-47ef-9f25-6c1f645127cf" providerId="ADAL" clId="{A798CC49-9C18-4D42-8C7E-F179AE947E69}" dt="2024-02-05T22:06:47.601" v="65" actId="47"/>
        <pc:sldMkLst>
          <pc:docMk/>
          <pc:sldMk cId="1381763156" sldId="455"/>
        </pc:sldMkLst>
      </pc:sldChg>
      <pc:sldChg chg="del">
        <pc:chgData name="Munyaradzi Nicholas Murira" userId="6ab3fae5-94bd-47ef-9f25-6c1f645127cf" providerId="ADAL" clId="{A798CC49-9C18-4D42-8C7E-F179AE947E69}" dt="2024-02-05T22:06:52.271" v="66" actId="47"/>
        <pc:sldMkLst>
          <pc:docMk/>
          <pc:sldMk cId="1211160720" sldId="456"/>
        </pc:sldMkLst>
      </pc:sldChg>
      <pc:sldChg chg="del">
        <pc:chgData name="Munyaradzi Nicholas Murira" userId="6ab3fae5-94bd-47ef-9f25-6c1f645127cf" providerId="ADAL" clId="{A798CC49-9C18-4D42-8C7E-F179AE947E69}" dt="2024-02-05T22:06:55.051" v="67" actId="47"/>
        <pc:sldMkLst>
          <pc:docMk/>
          <pc:sldMk cId="1233115662" sldId="457"/>
        </pc:sldMkLst>
      </pc:sldChg>
      <pc:sldChg chg="del">
        <pc:chgData name="Munyaradzi Nicholas Murira" userId="6ab3fae5-94bd-47ef-9f25-6c1f645127cf" providerId="ADAL" clId="{A798CC49-9C18-4D42-8C7E-F179AE947E69}" dt="2024-02-05T22:06:59.531" v="68" actId="47"/>
        <pc:sldMkLst>
          <pc:docMk/>
          <pc:sldMk cId="2148001413" sldId="458"/>
        </pc:sldMkLst>
      </pc:sldChg>
      <pc:sldChg chg="del">
        <pc:chgData name="Munyaradzi Nicholas Murira" userId="6ab3fae5-94bd-47ef-9f25-6c1f645127cf" providerId="ADAL" clId="{A798CC49-9C18-4D42-8C7E-F179AE947E69}" dt="2024-02-05T22:09:40.541" v="70" actId="47"/>
        <pc:sldMkLst>
          <pc:docMk/>
          <pc:sldMk cId="3924458809" sldId="460"/>
        </pc:sldMkLst>
      </pc:sldChg>
      <pc:sldChg chg="add del">
        <pc:chgData name="Munyaradzi Nicholas Murira" userId="6ab3fae5-94bd-47ef-9f25-6c1f645127cf" providerId="ADAL" clId="{A798CC49-9C18-4D42-8C7E-F179AE947E69}" dt="2024-02-05T22:01:42.194" v="53" actId="47"/>
        <pc:sldMkLst>
          <pc:docMk/>
          <pc:sldMk cId="3369087373" sldId="461"/>
        </pc:sldMkLst>
      </pc:sldChg>
      <pc:sldChg chg="addSp modSp add mod">
        <pc:chgData name="Munyaradzi Nicholas Murira" userId="6ab3fae5-94bd-47ef-9f25-6c1f645127cf" providerId="ADAL" clId="{A798CC49-9C18-4D42-8C7E-F179AE947E69}" dt="2024-02-05T22:42:40.530" v="714" actId="1076"/>
        <pc:sldMkLst>
          <pc:docMk/>
          <pc:sldMk cId="308296735" sldId="994"/>
        </pc:sldMkLst>
        <pc:spChg chg="add mod">
          <ac:chgData name="Munyaradzi Nicholas Murira" userId="6ab3fae5-94bd-47ef-9f25-6c1f645127cf" providerId="ADAL" clId="{A798CC49-9C18-4D42-8C7E-F179AE947E69}" dt="2024-02-05T22:42:33.393" v="713" actId="14100"/>
          <ac:spMkLst>
            <pc:docMk/>
            <pc:sldMk cId="308296735" sldId="994"/>
            <ac:spMk id="2" creationId="{C27DF8B0-8A72-8724-FD90-5FCE8656B053}"/>
          </ac:spMkLst>
        </pc:spChg>
        <pc:picChg chg="mod">
          <ac:chgData name="Munyaradzi Nicholas Murira" userId="6ab3fae5-94bd-47ef-9f25-6c1f645127cf" providerId="ADAL" clId="{A798CC49-9C18-4D42-8C7E-F179AE947E69}" dt="2024-02-05T22:42:40.530" v="714" actId="1076"/>
          <ac:picMkLst>
            <pc:docMk/>
            <pc:sldMk cId="308296735" sldId="994"/>
            <ac:picMk id="11" creationId="{EEE699E3-D137-4FE8-A040-1FAFAFCDC5FF}"/>
          </ac:picMkLst>
        </pc:picChg>
      </pc:sldChg>
      <pc:sldChg chg="delSp modSp add mod">
        <pc:chgData name="Munyaradzi Nicholas Murira" userId="6ab3fae5-94bd-47ef-9f25-6c1f645127cf" providerId="ADAL" clId="{A798CC49-9C18-4D42-8C7E-F179AE947E69}" dt="2024-02-05T22:34:07.215" v="705" actId="20577"/>
        <pc:sldMkLst>
          <pc:docMk/>
          <pc:sldMk cId="4090025519" sldId="995"/>
        </pc:sldMkLst>
        <pc:spChg chg="mod">
          <ac:chgData name="Munyaradzi Nicholas Murira" userId="6ab3fae5-94bd-47ef-9f25-6c1f645127cf" providerId="ADAL" clId="{A798CC49-9C18-4D42-8C7E-F179AE947E69}" dt="2024-02-05T22:29:09.570" v="514" actId="113"/>
          <ac:spMkLst>
            <pc:docMk/>
            <pc:sldMk cId="4090025519" sldId="995"/>
            <ac:spMk id="3" creationId="{C02AA8F8-1E43-384B-8982-C0BB94049B5C}"/>
          </ac:spMkLst>
        </pc:spChg>
        <pc:spChg chg="mod">
          <ac:chgData name="Munyaradzi Nicholas Murira" userId="6ab3fae5-94bd-47ef-9f25-6c1f645127cf" providerId="ADAL" clId="{A798CC49-9C18-4D42-8C7E-F179AE947E69}" dt="2024-02-05T22:34:07.215" v="705" actId="20577"/>
          <ac:spMkLst>
            <pc:docMk/>
            <pc:sldMk cId="4090025519" sldId="995"/>
            <ac:spMk id="5" creationId="{70EF733A-51C9-4841-81B5-FF55AEB4CF5A}"/>
          </ac:spMkLst>
        </pc:spChg>
        <pc:picChg chg="del">
          <ac:chgData name="Munyaradzi Nicholas Murira" userId="6ab3fae5-94bd-47ef-9f25-6c1f645127cf" providerId="ADAL" clId="{A798CC49-9C18-4D42-8C7E-F179AE947E69}" dt="2024-02-05T22:18:14.653" v="86" actId="478"/>
          <ac:picMkLst>
            <pc:docMk/>
            <pc:sldMk cId="4090025519" sldId="995"/>
            <ac:picMk id="6" creationId="{092DBDFC-1632-42FB-8CCA-635C365A2B17}"/>
          </ac:picMkLst>
        </pc:picChg>
        <pc:picChg chg="del">
          <ac:chgData name="Munyaradzi Nicholas Murira" userId="6ab3fae5-94bd-47ef-9f25-6c1f645127cf" providerId="ADAL" clId="{A798CC49-9C18-4D42-8C7E-F179AE947E69}" dt="2024-02-05T22:27:30.160" v="507" actId="478"/>
          <ac:picMkLst>
            <pc:docMk/>
            <pc:sldMk cId="4090025519" sldId="995"/>
            <ac:picMk id="10" creationId="{00000000-0000-0000-0000-000000000000}"/>
          </ac:picMkLst>
        </pc:picChg>
        <pc:picChg chg="del">
          <ac:chgData name="Munyaradzi Nicholas Murira" userId="6ab3fae5-94bd-47ef-9f25-6c1f645127cf" providerId="ADAL" clId="{A798CC49-9C18-4D42-8C7E-F179AE947E69}" dt="2024-02-05T22:18:25.892" v="88" actId="478"/>
          <ac:picMkLst>
            <pc:docMk/>
            <pc:sldMk cId="4090025519" sldId="995"/>
            <ac:picMk id="11" creationId="{00000000-0000-0000-0000-000000000000}"/>
          </ac:picMkLst>
        </pc:picChg>
      </pc:sldChg>
      <pc:sldMasterChg chg="delSldLayout">
        <pc:chgData name="Munyaradzi Nicholas Murira" userId="6ab3fae5-94bd-47ef-9f25-6c1f645127cf" providerId="ADAL" clId="{A798CC49-9C18-4D42-8C7E-F179AE947E69}" dt="2024-02-05T22:09:36.827" v="69" actId="47"/>
        <pc:sldMasterMkLst>
          <pc:docMk/>
          <pc:sldMasterMk cId="4118905666" sldId="2147483678"/>
        </pc:sldMasterMkLst>
        <pc:sldLayoutChg chg="del">
          <pc:chgData name="Munyaradzi Nicholas Murira" userId="6ab3fae5-94bd-47ef-9f25-6c1f645127cf" providerId="ADAL" clId="{A798CC49-9C18-4D42-8C7E-F179AE947E69}" dt="2024-02-05T22:09:36.827" v="69" actId="47"/>
          <pc:sldLayoutMkLst>
            <pc:docMk/>
            <pc:sldMasterMk cId="4118905666" sldId="2147483678"/>
            <pc:sldLayoutMk cId="2565395154" sldId="2147483686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096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7875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02270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348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5533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6998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11297921" y="6605684"/>
            <a:ext cx="902547" cy="2523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>
                <a:solidFill>
                  <a:schemeClr val="tx2"/>
                </a:solidFill>
              </a:defRPr>
            </a:lvl1pPr>
          </a:lstStyle>
          <a:p>
            <a:pPr defTabSz="514338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514338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92087" y="1065260"/>
            <a:ext cx="11804381" cy="554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226478" indent="-226478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55191"/>
            <a:ext cx="12192000" cy="1010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7203479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5" Type="http://schemas.openxmlformats.org/officeDocument/2006/relationships/image" Target="../media/image8.png"/><Relationship Id="rId4" Type="http://schemas.openxmlformats.org/officeDocument/2006/relationships/image" Target="../media/image7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10.png"/><Relationship Id="rId5" Type="http://schemas.openxmlformats.org/officeDocument/2006/relationships/image" Target="../media/image8.png"/><Relationship Id="rId4" Type="http://schemas.openxmlformats.org/officeDocument/2006/relationships/image" Target="../media/image7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Communication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Network and Cybersecurity </a:t>
            </a:r>
          </a:p>
          <a:p>
            <a:r>
              <a:rPr lang="en-GB" b="1" i="1" dirty="0"/>
              <a:t>Essentials </a:t>
            </a:r>
            <a:r>
              <a:rPr lang="en-GB" i="1" dirty="0"/>
              <a:t>(ACCA4024)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i="1" dirty="0"/>
              <a:t>During our previous lectures, we discussed the concept of network, its entities (data, devices), metrics (bandwidth, throughput), roles (server, client/host) and components.  </a:t>
            </a:r>
            <a:endParaRPr lang="en-GB" dirty="0"/>
          </a:p>
          <a:p>
            <a:pPr algn="just"/>
            <a:endParaRPr lang="en-GB" i="1" dirty="0"/>
          </a:p>
          <a:p>
            <a:pPr algn="just"/>
            <a:r>
              <a:rPr lang="en-GB" i="1" dirty="0"/>
              <a:t>Finally, the importance of documenting the network was elaborated.</a:t>
            </a:r>
            <a:endParaRPr lang="en-GB" dirty="0"/>
          </a:p>
          <a:p>
            <a:pPr algn="just"/>
            <a:endParaRPr lang="en-GB" i="1" dirty="0"/>
          </a:p>
          <a:p>
            <a:pPr algn="just"/>
            <a:r>
              <a:rPr lang="en-GB" i="1" dirty="0"/>
              <a:t>We also discussed the Coursework. The coursework is available on your Moodle course page.</a:t>
            </a:r>
            <a:endParaRPr lang="en-GB" dirty="0"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91921" y="1370252"/>
            <a:ext cx="5670997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US" b="1" dirty="0">
                <a:solidFill>
                  <a:schemeClr val="bg1"/>
                </a:solidFill>
              </a:rPr>
              <a:t>Previous Class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Network Types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Data Transmission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Bandwidth and Throughput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Clients and Servers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Network Components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Wireless Networks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Local Network Connections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Network Documentation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rgbClr val="FF0000"/>
                </a:solidFill>
              </a:rPr>
              <a:t>So far Tutorial session: Sign up to Introduction to Packet Tracer Course, Download the latest packet tracer file, Install and complete a simple activity. Simultaneously, complete the 10 hours independent learning and get your certificate/ digital badge.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rgbClr val="FF0000"/>
              </a:solidFill>
            </a:endParaRP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rgbClr val="FF0000"/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rgbClr val="FF0000"/>
                </a:solidFill>
              </a:rPr>
              <a:t>Link is available in Moodle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91921" y="1370252"/>
            <a:ext cx="567099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US" b="1" dirty="0">
                <a:solidFill>
                  <a:schemeClr val="bg1"/>
                </a:solidFill>
              </a:rPr>
              <a:t>Labs Checkpoint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bg1"/>
                </a:solidFill>
              </a:rPr>
              <a:t>Install Packet Tracer 8.2.1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</a:rPr>
              <a:t>Complete the Introduction to Packet Tracer Course via Cisco Networking Academy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US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bg1"/>
                </a:solidFill>
              </a:rPr>
              <a:t>Design and Connect a Simple Network and determine IP Address </a:t>
            </a:r>
          </a:p>
        </p:txBody>
      </p:sp>
    </p:spTree>
    <p:extLst>
      <p:ext uri="{BB962C8B-B14F-4D97-AF65-F5344CB8AC3E}">
        <p14:creationId xmlns:p14="http://schemas.microsoft.com/office/powerpoint/2010/main" val="3772958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901556"/>
            <a:ext cx="5152571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You will understand the need of standard protocols in a network and discuss in detail about the communication principles used with in the network.  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After having a better understanding on the connecting components and the rules in establishing the communication, you will deep dive and look into the Ethernet frame and the purpose of routing.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rgbClr val="FF0000"/>
                </a:solidFill>
              </a:rPr>
              <a:t>Tutorial session: Analyze MAC Address, Wired and Wireless Network Connection and Address resolution protocol (ARP).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91921" y="1370252"/>
            <a:ext cx="567099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US" b="1" dirty="0">
                <a:solidFill>
                  <a:schemeClr val="bg1"/>
                </a:solidFill>
              </a:rPr>
              <a:t>Today’s Class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Communication Principles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Ethernet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Routing</a:t>
            </a:r>
          </a:p>
        </p:txBody>
      </p:sp>
    </p:spTree>
    <p:extLst>
      <p:ext uri="{BB962C8B-B14F-4D97-AF65-F5344CB8AC3E}">
        <p14:creationId xmlns:p14="http://schemas.microsoft.com/office/powerpoint/2010/main" val="2405525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Communication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6" y="866454"/>
            <a:ext cx="11386039" cy="4455952"/>
          </a:xfrm>
        </p:spPr>
        <p:txBody>
          <a:bodyPr/>
          <a:lstStyle/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2060"/>
                </a:solidFill>
              </a:rPr>
              <a:t>Source</a:t>
            </a: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2060"/>
                </a:solidFill>
              </a:rPr>
              <a:t>Destination</a:t>
            </a: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2060"/>
                </a:solidFill>
              </a:rPr>
              <a:t>Transmission Medium</a:t>
            </a:r>
          </a:p>
          <a:p>
            <a:pPr marL="0" indent="0" algn="l"/>
            <a:endParaRPr lang="en-GB" sz="1800" dirty="0">
              <a:solidFill>
                <a:srgbClr val="002060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002060"/>
                </a:solidFill>
              </a:rPr>
              <a:t>Before beginning to communicate with each other, we establish rules or agreements to govern the conversation. </a:t>
            </a:r>
            <a:r>
              <a:rPr lang="en-US" sz="1800" b="1" dirty="0">
                <a:solidFill>
                  <a:srgbClr val="002060"/>
                </a:solidFill>
              </a:rPr>
              <a:t>Online Etiquette. </a:t>
            </a:r>
            <a:r>
              <a:rPr lang="en-US" sz="1800" dirty="0">
                <a:solidFill>
                  <a:srgbClr val="002060"/>
                </a:solidFill>
              </a:rPr>
              <a:t>Likewise, before beginning to communicate between devices, set of rules of communication is defined by International standard organizations. </a:t>
            </a:r>
            <a:r>
              <a:rPr lang="en-US" sz="1800" b="1" dirty="0">
                <a:solidFill>
                  <a:srgbClr val="002060"/>
                </a:solidFill>
              </a:rPr>
              <a:t>Networking/Communication protocols. 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endParaRPr lang="en-US" sz="1800" b="1" dirty="0">
              <a:solidFill>
                <a:srgbClr val="002060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002060"/>
                </a:solidFill>
              </a:rPr>
              <a:t>All communication methods have three elements in common: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rgbClr val="002060"/>
                </a:solidFill>
              </a:rPr>
              <a:t>The first of these elements is </a:t>
            </a:r>
            <a:r>
              <a:rPr lang="en-US" sz="1800" b="1" dirty="0">
                <a:solidFill>
                  <a:srgbClr val="002060"/>
                </a:solidFill>
              </a:rPr>
              <a:t>the message source, or sender</a:t>
            </a:r>
            <a:r>
              <a:rPr lang="en-US" sz="1800" dirty="0">
                <a:solidFill>
                  <a:srgbClr val="002060"/>
                </a:solidFill>
              </a:rPr>
              <a:t>. Message sources are people, or electronic devices, that need to communicate a message to other individuals or devices.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rgbClr val="002060"/>
                </a:solidFill>
              </a:rPr>
              <a:t>The second element of communication is the </a:t>
            </a:r>
            <a:r>
              <a:rPr lang="en-US" sz="1800" b="1" dirty="0">
                <a:solidFill>
                  <a:srgbClr val="002060"/>
                </a:solidFill>
              </a:rPr>
              <a:t>destination, or receiver</a:t>
            </a:r>
            <a:r>
              <a:rPr lang="en-US" sz="1800" dirty="0">
                <a:solidFill>
                  <a:srgbClr val="002060"/>
                </a:solidFill>
              </a:rPr>
              <a:t>, of the message. The destination receives the message and interprets it.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rgbClr val="002060"/>
                </a:solidFill>
              </a:rPr>
              <a:t>The third element is called a </a:t>
            </a:r>
            <a:r>
              <a:rPr lang="en-US" sz="1800" b="1" dirty="0">
                <a:solidFill>
                  <a:srgbClr val="002060"/>
                </a:solidFill>
              </a:rPr>
              <a:t>transmission medium, or channel</a:t>
            </a:r>
            <a:r>
              <a:rPr lang="en-US" sz="1800" dirty="0">
                <a:solidFill>
                  <a:srgbClr val="002060"/>
                </a:solidFill>
              </a:rPr>
              <a:t>. It provides the pathway over which the message can travel from source to destination.</a:t>
            </a:r>
            <a:endParaRPr lang="en-GB" sz="1800" dirty="0">
              <a:solidFill>
                <a:srgbClr val="002060"/>
              </a:solidFill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10" name="Picture 9" descr="Omi Running: Animated Loop by DARKRYAN on Newground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4651" y="89241"/>
            <a:ext cx="1934472" cy="155442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4302" y="1"/>
            <a:ext cx="2998797" cy="199919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14386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55191"/>
            <a:ext cx="4855028" cy="5326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004C69"/>
                </a:solidFill>
              </a:rPr>
              <a:t>Reference Models:</a:t>
            </a:r>
            <a:endParaRPr lang="en-CA" altLang="en-US" sz="2800" dirty="0">
              <a:solidFill>
                <a:srgbClr val="004C69"/>
              </a:solidFill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78586" y="703104"/>
            <a:ext cx="5717413" cy="27258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800" dirty="0">
                <a:solidFill>
                  <a:srgbClr val="002060"/>
                </a:solidFill>
              </a:rPr>
              <a:t>Complex concepts such as how a network operates can be difficult to explain and understand. For this reason, a layered model is used.</a:t>
            </a:r>
            <a:endParaRPr lang="en-CA" altLang="en-US" sz="1800" dirty="0">
              <a:solidFill>
                <a:srgbClr val="002060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002060"/>
                </a:solidFill>
              </a:rPr>
              <a:t>Two layered models describe network operations:</a:t>
            </a: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rgbClr val="002060"/>
                </a:solidFill>
              </a:rPr>
              <a:t>Open System Interconnection (OSI) Reference Model</a:t>
            </a: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solidFill>
                  <a:srgbClr val="002060"/>
                </a:solidFill>
              </a:rPr>
              <a:t>TCP/IP Reference Model</a:t>
            </a:r>
          </a:p>
          <a:p>
            <a:pPr lvl="1" algn="just"/>
            <a:endParaRPr lang="en-CA" altLang="en-US" dirty="0"/>
          </a:p>
          <a:p>
            <a:pPr lvl="1" algn="just"/>
            <a:endParaRPr lang="en-CA" altLang="en-US" dirty="0"/>
          </a:p>
          <a:p>
            <a:pPr marL="0" indent="0" algn="just">
              <a:lnSpc>
                <a:spcPct val="120000"/>
              </a:lnSpc>
              <a:buNone/>
            </a:pPr>
            <a:endParaRPr lang="en-US" altLang="en-US" sz="1800" dirty="0">
              <a:solidFill>
                <a:srgbClr val="002060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CA" altLang="en-US" sz="1800" dirty="0">
              <a:solidFill>
                <a:srgbClr val="002060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US" sz="1800" dirty="0">
              <a:solidFill>
                <a:srgbClr val="002060"/>
              </a:solidFill>
            </a:endParaRP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3BE73721-9676-4166-9C41-4BC6C10E8E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0" r="3492" b="63270"/>
          <a:stretch/>
        </p:blipFill>
        <p:spPr bwMode="auto">
          <a:xfrm>
            <a:off x="378586" y="3674904"/>
            <a:ext cx="5817996" cy="1821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EEE699E3-D137-4FE8-A040-1FAFAFCDC5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56"/>
          <a:stretch/>
        </p:blipFill>
        <p:spPr bwMode="auto">
          <a:xfrm>
            <a:off x="6529453" y="1606753"/>
            <a:ext cx="5768872" cy="2864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7DF8B0-8A72-8724-FD90-5FCE8656B053}"/>
              </a:ext>
            </a:extLst>
          </p:cNvPr>
          <p:cNvSpPr txBox="1"/>
          <p:nvPr/>
        </p:nvSpPr>
        <p:spPr>
          <a:xfrm>
            <a:off x="6645349" y="276913"/>
            <a:ext cx="5546650" cy="10341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2060"/>
                </a:solidFill>
              </a:rPr>
              <a:t>TCP/IP is: An </a:t>
            </a:r>
            <a:r>
              <a:rPr lang="en-US" sz="1800" b="1" dirty="0">
                <a:solidFill>
                  <a:srgbClr val="002060"/>
                </a:solidFill>
              </a:rPr>
              <a:t>open standard protocol suite</a:t>
            </a:r>
            <a:r>
              <a:rPr lang="en-US" sz="1800" dirty="0">
                <a:solidFill>
                  <a:srgbClr val="002060"/>
                </a:solidFill>
              </a:rPr>
              <a:t> that is freely available to the public and can be used by any vendor.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96735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Communication 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6" y="866454"/>
            <a:ext cx="11578573" cy="4455952"/>
          </a:xfrm>
        </p:spPr>
        <p:txBody>
          <a:bodyPr/>
          <a:lstStyle/>
          <a:p>
            <a:pPr marL="0" indent="0" algn="just"/>
            <a:endParaRPr lang="en-US" sz="1700" dirty="0">
              <a:solidFill>
                <a:srgbClr val="002060"/>
              </a:solidFill>
            </a:endParaRPr>
          </a:p>
          <a:p>
            <a:pPr marL="0" indent="0" algn="just"/>
            <a:endParaRPr lang="en-US" sz="1700" dirty="0">
              <a:solidFill>
                <a:srgbClr val="002060"/>
              </a:solidFill>
            </a:endParaRPr>
          </a:p>
          <a:p>
            <a:pPr marL="0" indent="0" algn="just"/>
            <a:endParaRPr lang="en-US" sz="1700" dirty="0">
              <a:solidFill>
                <a:srgbClr val="002060"/>
              </a:solidFill>
            </a:endParaRPr>
          </a:p>
          <a:p>
            <a:pPr marL="0" indent="0" algn="just"/>
            <a:r>
              <a:rPr lang="en-US" sz="1700" b="1" dirty="0">
                <a:solidFill>
                  <a:srgbClr val="002060"/>
                </a:solidFill>
              </a:rPr>
              <a:t>Hypertext Transfer Protocol (HTTP)</a:t>
            </a:r>
            <a:r>
              <a:rPr lang="en-US" sz="1700" dirty="0">
                <a:solidFill>
                  <a:srgbClr val="002060"/>
                </a:solidFill>
              </a:rPr>
              <a:t>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2060"/>
                </a:solidFill>
              </a:rPr>
              <a:t>This protocol governs the way a </a:t>
            </a:r>
            <a:r>
              <a:rPr lang="en-US" sz="1700" b="1" dirty="0">
                <a:solidFill>
                  <a:srgbClr val="002060"/>
                </a:solidFill>
              </a:rPr>
              <a:t>web server and a web client interact</a:t>
            </a:r>
            <a:r>
              <a:rPr lang="en-US" sz="1700" dirty="0">
                <a:solidFill>
                  <a:srgbClr val="002060"/>
                </a:solidFill>
              </a:rPr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2060"/>
                </a:solidFill>
              </a:rPr>
              <a:t>HTTP defines the content and formatting of the requests and responses that are exchanged between </a:t>
            </a:r>
            <a:r>
              <a:rPr lang="en-US" sz="1700" b="1" dirty="0">
                <a:solidFill>
                  <a:srgbClr val="002060"/>
                </a:solidFill>
              </a:rPr>
              <a:t>the client and server</a:t>
            </a:r>
            <a:r>
              <a:rPr lang="en-US" sz="1700" dirty="0">
                <a:solidFill>
                  <a:srgbClr val="002060"/>
                </a:solidFill>
              </a:rPr>
              <a:t>. </a:t>
            </a:r>
          </a:p>
          <a:p>
            <a:pPr marL="0" indent="0" algn="just"/>
            <a:r>
              <a:rPr lang="en-US" sz="1700" b="1" dirty="0">
                <a:solidFill>
                  <a:srgbClr val="002060"/>
                </a:solidFill>
              </a:rPr>
              <a:t>Transmission Control Protocol (TCP)</a:t>
            </a:r>
            <a:r>
              <a:rPr lang="en-US" sz="1700" dirty="0">
                <a:solidFill>
                  <a:srgbClr val="002060"/>
                </a:solidFill>
              </a:rPr>
              <a:t>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2060"/>
                </a:solidFill>
              </a:rPr>
              <a:t>This protocol manages the </a:t>
            </a:r>
            <a:r>
              <a:rPr lang="en-US" sz="1700" b="1" dirty="0">
                <a:solidFill>
                  <a:srgbClr val="002060"/>
                </a:solidFill>
              </a:rPr>
              <a:t>individual conversations</a:t>
            </a:r>
            <a:r>
              <a:rPr lang="en-US" sz="1700" dirty="0">
                <a:solidFill>
                  <a:srgbClr val="002060"/>
                </a:solidFill>
              </a:rPr>
              <a:t>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2060"/>
                </a:solidFill>
              </a:rPr>
              <a:t>TCP is responsible for guaranteeing the reliable delivery of the information and managing flow control </a:t>
            </a:r>
            <a:r>
              <a:rPr lang="en-US" sz="1700" b="1" dirty="0">
                <a:solidFill>
                  <a:srgbClr val="002060"/>
                </a:solidFill>
              </a:rPr>
              <a:t>between the end devices</a:t>
            </a:r>
            <a:r>
              <a:rPr lang="en-US" sz="1700" dirty="0">
                <a:solidFill>
                  <a:srgbClr val="002060"/>
                </a:solidFill>
              </a:rPr>
              <a:t>.</a:t>
            </a:r>
          </a:p>
          <a:p>
            <a:pPr marL="0" indent="0" algn="just"/>
            <a:r>
              <a:rPr lang="en-US" sz="1700" b="1" dirty="0">
                <a:solidFill>
                  <a:srgbClr val="002060"/>
                </a:solidFill>
              </a:rPr>
              <a:t>Internet Protocol (IP)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2060"/>
                </a:solidFill>
              </a:rPr>
              <a:t>This protocol is responsible for delivering messages from the </a:t>
            </a:r>
            <a:r>
              <a:rPr lang="en-US" sz="1700" b="1" dirty="0">
                <a:solidFill>
                  <a:srgbClr val="002060"/>
                </a:solidFill>
              </a:rPr>
              <a:t>sender to the receiver</a:t>
            </a:r>
            <a:r>
              <a:rPr lang="en-US" sz="1700" dirty="0">
                <a:solidFill>
                  <a:srgbClr val="002060"/>
                </a:solidFill>
              </a:rPr>
              <a:t>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2060"/>
                </a:solidFill>
              </a:rPr>
              <a:t>IP is used by routers to forward the messages across </a:t>
            </a:r>
            <a:r>
              <a:rPr lang="en-US" sz="1700" b="1" dirty="0">
                <a:solidFill>
                  <a:srgbClr val="002060"/>
                </a:solidFill>
              </a:rPr>
              <a:t>multiple networks</a:t>
            </a:r>
            <a:r>
              <a:rPr lang="en-US" sz="1700" dirty="0">
                <a:solidFill>
                  <a:srgbClr val="002060"/>
                </a:solidFill>
              </a:rPr>
              <a:t>.</a:t>
            </a:r>
          </a:p>
          <a:p>
            <a:pPr marL="0" indent="0" algn="just"/>
            <a:r>
              <a:rPr lang="en-US" sz="1700" b="1" dirty="0">
                <a:solidFill>
                  <a:srgbClr val="002060"/>
                </a:solidFill>
              </a:rPr>
              <a:t>Ethernet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2060"/>
                </a:solidFill>
              </a:rPr>
              <a:t>This protocol is responsible for the delivery of messages from </a:t>
            </a:r>
            <a:r>
              <a:rPr lang="en-US" sz="1700" b="1" dirty="0">
                <a:solidFill>
                  <a:srgbClr val="002060"/>
                </a:solidFill>
              </a:rPr>
              <a:t>one NIC to another NIC </a:t>
            </a:r>
            <a:r>
              <a:rPr lang="en-US" sz="1700" dirty="0">
                <a:solidFill>
                  <a:srgbClr val="002060"/>
                </a:solidFill>
              </a:rPr>
              <a:t>on the same Ethernet local area network (LAN).</a:t>
            </a:r>
          </a:p>
        </p:txBody>
      </p:sp>
      <p:pic>
        <p:nvPicPr>
          <p:cNvPr id="10" name="Picture 9" descr="Omi Running: Animated Loop by DARKRYAN on Newground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0227" y="127298"/>
            <a:ext cx="1934472" cy="155442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4302" y="1"/>
            <a:ext cx="2998797" cy="19991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2DBDFC-1632-42FB-8CCA-635C365A2B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65068" y="151114"/>
            <a:ext cx="2863452" cy="169697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6131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Addressing</a:t>
            </a:r>
            <a:endParaRPr lang="en-US" sz="3200" dirty="0"/>
          </a:p>
        </p:txBody>
      </p:sp>
      <p:sp>
        <p:nvSpPr>
          <p:cNvPr id="2" name="Rectangle 1"/>
          <p:cNvSpPr/>
          <p:nvPr/>
        </p:nvSpPr>
        <p:spPr>
          <a:xfrm>
            <a:off x="5717627" y="746235"/>
            <a:ext cx="601191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Physical and Logical Addresses</a:t>
            </a:r>
          </a:p>
          <a:p>
            <a:pPr marL="285750" lvl="1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 MAC address is physically assigned to a NIC and never changes. </a:t>
            </a:r>
          </a:p>
          <a:p>
            <a:pPr marL="285750" lvl="1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An IP address (network address) is logically assigned to a host NIC.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Both the physical MAC and logical IP addresses are required for a computer to communicate on a hierarchical network. 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endParaRPr lang="en-US" dirty="0">
              <a:solidFill>
                <a:srgbClr val="002060"/>
              </a:solidFill>
              <a:cs typeface="CiscoSans ExtraLigh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2673" t="3346"/>
          <a:stretch/>
        </p:blipFill>
        <p:spPr>
          <a:xfrm>
            <a:off x="493794" y="975783"/>
            <a:ext cx="4811826" cy="343856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79036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>
            <a:normAutofit/>
          </a:bodyPr>
          <a:lstStyle/>
          <a:p>
            <a:r>
              <a:rPr lang="en-US" sz="2800" b="1" dirty="0"/>
              <a:t>MAC- Address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6" y="866454"/>
            <a:ext cx="11578573" cy="4455952"/>
          </a:xfrm>
        </p:spPr>
        <p:txBody>
          <a:bodyPr/>
          <a:lstStyle/>
          <a:p>
            <a:pPr marL="0" indent="0" algn="just"/>
            <a:endParaRPr lang="en-US" sz="1700" dirty="0">
              <a:solidFill>
                <a:srgbClr val="002060"/>
              </a:solidFill>
            </a:endParaRPr>
          </a:p>
          <a:p>
            <a:pPr marL="0" indent="0" algn="just"/>
            <a:r>
              <a:rPr lang="en-US" dirty="0">
                <a:solidFill>
                  <a:srgbClr val="002060"/>
                </a:solidFill>
              </a:rPr>
              <a:t>Example   :  15-EF –A3-45-9B-57</a:t>
            </a:r>
          </a:p>
          <a:p>
            <a:pPr marL="0" indent="0" algn="just"/>
            <a:r>
              <a:rPr lang="en-US" dirty="0">
                <a:solidFill>
                  <a:srgbClr val="002060"/>
                </a:solidFill>
              </a:rPr>
              <a:t>                  </a:t>
            </a:r>
          </a:p>
          <a:p>
            <a:pPr marL="0" indent="0" algn="just"/>
            <a:r>
              <a:rPr lang="en-US" dirty="0">
                <a:solidFill>
                  <a:srgbClr val="002060"/>
                </a:solidFill>
              </a:rPr>
              <a:t>                      15EF:A345:9B57</a:t>
            </a:r>
          </a:p>
          <a:p>
            <a:pPr marL="0" indent="0" algn="just"/>
            <a:endParaRPr lang="en-US" dirty="0">
              <a:solidFill>
                <a:srgbClr val="002060"/>
              </a:solidFill>
            </a:endParaRPr>
          </a:p>
          <a:p>
            <a:pPr marL="0" indent="0" algn="just"/>
            <a:r>
              <a:rPr lang="en-US" sz="2400" b="0" i="0" dirty="0">
                <a:solidFill>
                  <a:srgbClr val="374151"/>
                </a:solidFill>
                <a:effectLst/>
                <a:latin typeface="Söhne"/>
              </a:rPr>
              <a:t>A MAC address has a structure: it is a 48-bit number, which is 6 bytes. The first 24 bits are unique to the specific manufacturer or vendor and are called the OUI (Organizational Unique Identifier). The remaining 24 bits represent the device ID.</a:t>
            </a:r>
          </a:p>
          <a:p>
            <a:pPr marL="0" indent="0" algn="just"/>
            <a:endParaRPr lang="en-US" sz="2400" dirty="0">
              <a:solidFill>
                <a:srgbClr val="374151"/>
              </a:solidFill>
              <a:latin typeface="Söhne"/>
            </a:endParaRPr>
          </a:p>
          <a:p>
            <a:pPr marL="0" indent="0" algn="just"/>
            <a:r>
              <a:rPr lang="en-US" sz="2400" b="0" i="0" dirty="0">
                <a:solidFill>
                  <a:srgbClr val="374151"/>
                </a:solidFill>
                <a:effectLst/>
                <a:latin typeface="Söhne"/>
              </a:rPr>
              <a:t>NB: All hosts on a network are located by their IP address, but NICs come with MAC addresses. ARP is the protocol used to associate the IP address to a MAC addresses.</a:t>
            </a:r>
          </a:p>
          <a:p>
            <a:pPr marL="0" indent="0" algn="just"/>
            <a:endParaRPr lang="en-US" sz="2400" dirty="0">
              <a:solidFill>
                <a:srgbClr val="374151"/>
              </a:solidFill>
              <a:latin typeface="Söhne"/>
            </a:endParaRPr>
          </a:p>
          <a:p>
            <a:pPr marL="0" indent="0" algn="just"/>
            <a:endParaRPr lang="en-US" sz="2400" dirty="0">
              <a:solidFill>
                <a:srgbClr val="374151"/>
              </a:solidFill>
              <a:latin typeface="Söhne"/>
            </a:endParaRPr>
          </a:p>
          <a:p>
            <a:pPr marL="0" indent="0" algn="just"/>
            <a:endParaRPr lang="en-US" sz="2400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0025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Verification</a:t>
            </a:r>
            <a:endParaRPr lang="en-US" sz="3200" dirty="0"/>
          </a:p>
        </p:txBody>
      </p:sp>
      <p:sp>
        <p:nvSpPr>
          <p:cNvPr id="2" name="Rectangle 1"/>
          <p:cNvSpPr/>
          <p:nvPr/>
        </p:nvSpPr>
        <p:spPr>
          <a:xfrm>
            <a:off x="5917325" y="145601"/>
            <a:ext cx="6169572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 host that sends messages across the internet must have an IP address to identify it to the other devices in the network. 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The ping utility can be used to test end-to-end connectivity between the IP address of the sending host and the IP address of the destination host.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It measures the time that it takes test messages to make a round trip from the source to the destination, and whether the transmission is successful.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However, if the test message does not reach the destination, or if delays are encountered along the way, ping cannot determine where the problem is located.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The format of the ping command is ping </a:t>
            </a:r>
            <a:r>
              <a:rPr lang="en-US" dirty="0" err="1">
                <a:solidFill>
                  <a:srgbClr val="002060"/>
                </a:solidFill>
                <a:cs typeface="CiscoSans ExtraLight"/>
              </a:rPr>
              <a:t>x.x.x.x</a:t>
            </a:r>
            <a:r>
              <a:rPr lang="en-US" dirty="0">
                <a:solidFill>
                  <a:srgbClr val="002060"/>
                </a:solidFill>
                <a:cs typeface="CiscoSans ExtraLight"/>
              </a:rPr>
              <a:t>, where </a:t>
            </a:r>
            <a:r>
              <a:rPr lang="en-US" dirty="0" err="1">
                <a:solidFill>
                  <a:srgbClr val="002060"/>
                </a:solidFill>
                <a:cs typeface="CiscoSans ExtraLight"/>
              </a:rPr>
              <a:t>x.x.x.x</a:t>
            </a:r>
            <a:r>
              <a:rPr lang="en-US" dirty="0">
                <a:solidFill>
                  <a:srgbClr val="002060"/>
                </a:solidFill>
                <a:cs typeface="CiscoSans ExtraLight"/>
              </a:rPr>
              <a:t> is an IP address or domain name of the destination host: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For example, ping 192.168.30.1, ping www.cisco.com, etc.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The traceroute utility traces the route a message takes from its source to the destination. 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Each individual network through which the message travels is referred to as a hop. 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The traceroute command displays each hop along the way and the time it takes for the message to get to that network and back.</a:t>
            </a:r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04FE5687-E443-499E-AABF-3A82BFA23A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8651" y="2490953"/>
            <a:ext cx="3498674" cy="1675652"/>
          </a:xfrm>
          <a:prstGeom prst="rect">
            <a:avLst/>
          </a:prstGeom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80F14370-E16A-4F57-A2C4-E38BA675B7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82" y="828971"/>
            <a:ext cx="3227794" cy="2132327"/>
          </a:xfrm>
          <a:prstGeom prst="rect">
            <a:avLst/>
          </a:prstGeom>
        </p:spPr>
      </p:pic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7D362EA3-EAF1-4AD3-B685-7795CE1EBF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1888" y="4152446"/>
            <a:ext cx="3139891" cy="147157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325916" y="334505"/>
            <a:ext cx="2185470" cy="3488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ts val="2000"/>
              </a:lnSpc>
            </a:pPr>
            <a:r>
              <a:rPr lang="en-US" b="1" dirty="0">
                <a:solidFill>
                  <a:srgbClr val="002060"/>
                </a:solidFill>
                <a:cs typeface="CiscoSans ExtraLight"/>
              </a:rPr>
              <a:t>Ping and Trace Route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9481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Advanced Networking </a:t>
            </a:r>
          </a:p>
          <a:p>
            <a:r>
              <a:rPr lang="en-GB" i="1" dirty="0"/>
              <a:t>(ACCA5024)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3" ma:contentTypeDescription="Create a new document." ma:contentTypeScope="" ma:versionID="4bb53de7bfdb03c817a948bbaad46201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93540060aabd3f1cc1d4327f207ed870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9902240c-f584-4322-946e-7b0be23bca91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d2ec016d-25cf-4c07-aa6b-c53e267faa6f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75D4FB9-0711-4A50-A1B2-06849CDA5E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999</Words>
  <Application>Microsoft Office PowerPoint</Application>
  <PresentationFormat>Widescreen</PresentationFormat>
  <Paragraphs>116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12</vt:i4>
      </vt:variant>
    </vt:vector>
  </HeadingPairs>
  <TitlesOfParts>
    <vt:vector size="23" baseType="lpstr">
      <vt:lpstr>Söhne</vt:lpstr>
      <vt:lpstr>Arial</vt:lpstr>
      <vt:lpstr>Calibri</vt:lpstr>
      <vt:lpstr>Calibri Light</vt:lpstr>
      <vt:lpstr>Courier New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Communication</vt:lpstr>
      <vt:lpstr>Reference Models:</vt:lpstr>
      <vt:lpstr>Communication </vt:lpstr>
      <vt:lpstr>Addressing</vt:lpstr>
      <vt:lpstr>MAC- Address </vt:lpstr>
      <vt:lpstr>Verification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83</cp:revision>
  <dcterms:created xsi:type="dcterms:W3CDTF">2021-03-05T06:07:01Z</dcterms:created>
  <dcterms:modified xsi:type="dcterms:W3CDTF">2024-02-05T22:43:23Z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