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A12D9-DA05-DDC5-308A-0170B48BC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BE13EC-895C-E07E-EC34-28DEC316B9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D60B5-86B2-0D8B-572C-9EA540541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736B2-CB56-674F-F0CB-39F60228B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0E4A6-FBA8-2068-77D5-4790804F3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573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34B2-71A9-05D8-E7A4-0DAC45A1E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67722-7454-1A16-D78F-86C5944D7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18C90-49B0-085F-F771-80921C27A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1D24C-5901-B1F1-352D-FA705CC1E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8A49B-07B3-3416-1B82-DAF483E53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548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6D2DB-9EB9-F1C7-E97D-DBBF15F8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1B7C2-043C-0C92-3529-A7BC3117EE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5D562-3C7F-1886-C954-1E2404449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641A-9FCD-D6EA-F24E-1ED96B4A4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46BBFB-050E-714C-58CB-23021E9A9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17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E9594-A818-59D5-FE21-4DD9C41B4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EF337-19B7-6B30-B366-90B3379F73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48F7E-B545-3F62-038D-820CE08592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1529BA-777B-9F46-3B7F-9806056AE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6A00E6-BC83-147C-D719-96401FD84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CEEFD-BA36-8A50-DA63-3E8103621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497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0ACF5-D718-729F-F25A-4111C8C83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0F057-8712-B8D4-E458-41D66F7389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4B6451-9A4F-6658-3CA9-C4E1258865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B422DB-7FB9-00D5-19BD-A27E73849F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6A599A-66E2-68E6-F991-091486BFD9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6FF478-7190-24F2-D7C7-561620534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F7F1A5-08EA-3B45-EDD1-0D2CB0D61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D78846-DDE8-7E5F-1DE9-4D42FE5F2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322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261F8-6F06-ACD5-87FD-34D51029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408132-3FFA-7028-C256-672611995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79D25-5883-D6E5-CE8B-31FEEB295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4365A1-08C7-3416-07AA-2C4AF48EF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172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C84CF2-4713-FBCF-CE49-BC84C102F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BA0B30-1B83-1F88-C1D5-0757BF28E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D3174F-F1AE-3A10-FF5D-BA1D41787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169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F9F36-65B4-07D2-42C2-8FE873419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0F745-1A99-EB7A-BC1B-FAC75A22A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E40D1-040E-1B97-F382-C11B04838C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66F3A7-C534-32BA-595A-101E5DE87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56DF4-5215-1E55-7E3B-F8F917194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489AB-1ED2-4177-4703-1BEF9272A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153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98A91-A6B2-F9D8-E6F9-B1C499793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5C5FDD-4A7C-91FF-8F3C-2ECBA93C3E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5056EA-3134-9F76-38D3-D02BC3BB3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BD4F62-C786-DA40-64AD-252640983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FD8CA-DF7B-EFEA-6043-AC3FF2746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80471-62EF-A292-D1BF-A946C4A06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511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D5133-8985-3DB0-61A1-E079B6AE7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61D31-A712-1C9D-AE27-4820348031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C7DAA-C9D5-E7E3-FBFA-F6B3095D1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E4111-E2DB-EC17-50B7-45FBA9192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FDDD3-19B1-A2A4-89A0-3BC1B68C0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27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CE4193-29FE-0CF7-65C3-6533184A40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866CF-CA4C-5512-6BD2-D5CCD8BC29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6EFD6-29AF-FABF-2A2D-A6DD9A7CC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114D8-170F-93B4-B043-5DA1F021C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27422-27AA-EA97-96D2-C93D7ED04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941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9453C7-CAC6-441D-0141-C4CEBC47F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0773E5-F223-B6AE-40F0-31859A747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2FBA3-6C2C-1965-B522-C193360800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0B4CAB-852D-6546-B1AB-C23CDD6252DB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D13C1-3FB5-DD9D-4D54-BF1A3214B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C1990-AE33-24C8-0F18-764B4D641D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B0619A-5453-6146-8761-7D15C6E0E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45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E6B6B-B671-A4E3-F2A7-A6CF5FCAA9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skills portfolio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70FE0A-5E77-8504-A1D0-E37F34FFFB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sz="1800" b="0" i="0" u="none" strike="noStrike" dirty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Diana Alexandra </a:t>
            </a:r>
            <a:r>
              <a:rPr lang="en-GB" sz="1800" b="0" i="0" u="none" strike="noStrike" dirty="0" err="1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Plesca</a:t>
            </a:r>
            <a:endParaRPr lang="en-GB" sz="1800" dirty="0">
              <a:solidFill>
                <a:srgbClr val="242130"/>
              </a:solidFill>
              <a:latin typeface="Source Sans Pro" panose="020B0503030403020204" pitchFamily="34" charset="0"/>
            </a:endParaRPr>
          </a:p>
          <a:p>
            <a:r>
              <a:rPr lang="en-GB" sz="1800" b="0" i="0" u="none" strike="noStrike" dirty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2539737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524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1FF38-6AA7-8947-871C-FFBEA98EF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Word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620CAE0-03F6-C5C8-4D76-430BEB61DC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9" t="6575" r="9310" b="51477"/>
          <a:stretch>
            <a:fillRect/>
          </a:stretch>
        </p:blipFill>
        <p:spPr>
          <a:xfrm>
            <a:off x="6656916" y="1690688"/>
            <a:ext cx="5396611" cy="39158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8D427D-3988-BC30-236B-7813E4543743}"/>
              </a:ext>
            </a:extLst>
          </p:cNvPr>
          <p:cNvSpPr txBox="1"/>
          <p:nvPr/>
        </p:nvSpPr>
        <p:spPr>
          <a:xfrm>
            <a:off x="550334" y="1992568"/>
            <a:ext cx="610658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What this work is</a:t>
            </a:r>
          </a:p>
          <a:p>
            <a:pPr algn="l"/>
            <a:r>
              <a:rPr lang="en-GB" dirty="0"/>
              <a:t>I created a document using Microsoft word to represent a summery of BrightTech Repairs so that I could work out the most common job.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The skills I used</a:t>
            </a:r>
          </a:p>
          <a:p>
            <a:pPr algn="l"/>
            <a:r>
              <a:rPr lang="en-GB" dirty="0"/>
              <a:t>I used headings to keep the document organised and easy to read. I added a table to show the most common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What I learnt </a:t>
            </a:r>
          </a:p>
          <a:p>
            <a:pPr algn="l"/>
            <a:r>
              <a:rPr lang="en-GB" dirty="0"/>
              <a:t>I was able to find an insert table option. I also learnt how to add information into the table.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26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CBDA-E850-0F00-E321-4E87D11E5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325563"/>
          </a:xfrm>
        </p:spPr>
        <p:txBody>
          <a:bodyPr/>
          <a:lstStyle/>
          <a:p>
            <a:r>
              <a:rPr lang="en-GB" dirty="0"/>
              <a:t>Microsoft excel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73F8EE-3E08-3FC8-B878-4F28C41E7C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32" t="8636" r="38398" b="22182"/>
          <a:stretch>
            <a:fillRect/>
          </a:stretch>
        </p:blipFill>
        <p:spPr>
          <a:xfrm>
            <a:off x="6720415" y="1977136"/>
            <a:ext cx="4921251" cy="29037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B4BB5D-AB20-025B-0FB9-D76874E6E1DA}"/>
              </a:ext>
            </a:extLst>
          </p:cNvPr>
          <p:cNvSpPr txBox="1"/>
          <p:nvPr/>
        </p:nvSpPr>
        <p:spPr>
          <a:xfrm>
            <a:off x="550334" y="1690688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u="sng" dirty="0"/>
              <a:t>What this work is</a:t>
            </a:r>
          </a:p>
          <a:p>
            <a:pPr algn="l"/>
            <a:r>
              <a:rPr lang="en-GB" dirty="0"/>
              <a:t>This spreadsheet shows a pie chart that is about training information and the percentage of health and safety, customer, communication, digital systems, data protection and time management.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The skills I used</a:t>
            </a:r>
          </a:p>
          <a:p>
            <a:pPr algn="l"/>
            <a:r>
              <a:rPr lang="en-GB" dirty="0"/>
              <a:t>Creating pie chart and entering data.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What I learnt </a:t>
            </a:r>
          </a:p>
          <a:p>
            <a:pPr algn="l"/>
            <a:r>
              <a:rPr lang="en-GB" dirty="0"/>
              <a:t>I learnt that excel is able to calculate information automatically. I know that charts are more convenient to present information in.</a:t>
            </a:r>
          </a:p>
        </p:txBody>
      </p:sp>
    </p:spTree>
    <p:extLst>
      <p:ext uri="{BB962C8B-B14F-4D97-AF65-F5344CB8AC3E}">
        <p14:creationId xmlns:p14="http://schemas.microsoft.com/office/powerpoint/2010/main" val="431504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2337-CE17-09A5-D59B-3F1398D5F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powerpoint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AF9C80-FB30-4252-799F-67A1BD6AAD76}"/>
              </a:ext>
            </a:extLst>
          </p:cNvPr>
          <p:cNvSpPr txBox="1"/>
          <p:nvPr/>
        </p:nvSpPr>
        <p:spPr>
          <a:xfrm>
            <a:off x="677333" y="1690688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u="sng" dirty="0"/>
              <a:t>What this work is</a:t>
            </a:r>
          </a:p>
          <a:p>
            <a:pPr algn="l"/>
            <a:r>
              <a:rPr lang="en-GB" dirty="0"/>
              <a:t>This PowerPoint slide is about understanding </a:t>
            </a:r>
            <a:r>
              <a:rPr lang="en-GB" dirty="0" err="1"/>
              <a:t>Turnitin</a:t>
            </a:r>
            <a:r>
              <a:rPr lang="en-GB" dirty="0"/>
              <a:t> feedback and is from a class work activity.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The skills I used</a:t>
            </a:r>
          </a:p>
          <a:p>
            <a:pPr algn="l"/>
            <a:r>
              <a:rPr lang="en-GB" dirty="0"/>
              <a:t>Reading and understanding information while analysing feedback and key points.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What I learnt </a:t>
            </a:r>
          </a:p>
          <a:p>
            <a:pPr algn="l"/>
            <a:r>
              <a:rPr lang="en-GB" dirty="0"/>
              <a:t>That Microsoft PowerPoint helps organise information neatly on one slide. The information is clear and easy to read and analyse.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BE726F-7597-0996-C9D3-38819463C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017" y="2162969"/>
            <a:ext cx="4959934" cy="274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961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CAB78-2550-645E-2147-984AAEC0C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8CB34-6357-2EB4-17DF-4C53355C4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What I found difficult at the start when using Microsoft excel was that I was unsure about how to create a pie chart and there were many other options. However know I have learnt how to create simple spreadsheets with charts. These skills will now help me in the future when organising information more effectively.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 found difficult when using Microsoft word first was how to insert a table. However I was able to figure It out and now I am confident on creating documents indecently. These skills will help me in the future while improving my confidence using different softwares.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 found difficult with Microsoft PowerPoint was the format as there was loads of information on one slide. However I learnt that headings separate information. These skills will help me to create proffesional presentations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1281711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Digital skills portfolio</vt:lpstr>
      <vt:lpstr>Microsoft Word</vt:lpstr>
      <vt:lpstr>Microsoft excel</vt:lpstr>
      <vt:lpstr>Microsoft powerpoint</vt:lpstr>
      <vt:lpstr>Reflection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portfolio</dc:title>
  <dc:creator>Diana-Alexandra Plesca (2539737)</dc:creator>
  <cp:lastModifiedBy>Diana-Alexandra Plesca (2539737)</cp:lastModifiedBy>
  <cp:revision>1</cp:revision>
  <dcterms:created xsi:type="dcterms:W3CDTF">2026-07-23T22:00:36Z</dcterms:created>
  <dcterms:modified xsi:type="dcterms:W3CDTF">2026-07-23T22:56:53Z</dcterms:modified>
</cp:coreProperties>
</file>