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wdp" ContentType="image/vnd.ms-photo"/>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notesMasterIdLst>
    <p:notesMasterId r:id="rId18"/>
  </p:notesMasterIdLst>
  <p:sldIdLst>
    <p:sldId id="256" r:id="rId2"/>
    <p:sldId id="257" r:id="rId3"/>
    <p:sldId id="258" r:id="rId4"/>
    <p:sldId id="260" r:id="rId5"/>
    <p:sldId id="261" r:id="rId6"/>
    <p:sldId id="263" r:id="rId7"/>
    <p:sldId id="264" r:id="rId8"/>
    <p:sldId id="265" r:id="rId9"/>
    <p:sldId id="266" r:id="rId10"/>
    <p:sldId id="267" r:id="rId11"/>
    <p:sldId id="268" r:id="rId12"/>
    <p:sldId id="269" r:id="rId13"/>
    <p:sldId id="270" r:id="rId14"/>
    <p:sldId id="271" r:id="rId15"/>
    <p:sldId id="272" r:id="rId16"/>
    <p:sldId id="273" r:id="rId17"/>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6B4E3E52-A894-3599-979E-98BE88B2693E}" v="468" dt="2026-02-15T12:05:41.412"/>
    <p1510:client id="{9C6C4F4C-4031-BAE0-645C-0233B319B49F}" v="196" dt="2026-02-14T20:36:28.553"/>
    <p1510:client id="{E27F0213-AE3F-4E28-3CF8-EFC14D64D15E}" v="401" dt="2026-02-15T11:15:20.519"/>
    <p1510:client id="{FA1FC571-5795-2345-257E-B0AAF3430993}" v="248" dt="2026-02-14T19:13:50.17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9972" autoAdjust="0"/>
    <p:restoredTop sz="94660"/>
  </p:normalViewPr>
  <p:slideViewPr>
    <p:cSldViewPr snapToGrid="0">
      <p:cViewPr varScale="1">
        <p:scale>
          <a:sx n="86" d="100"/>
          <a:sy n="86" d="100"/>
        </p:scale>
        <p:origin x="96" y="888"/>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notesMaster" Target="notesMasters/notesMaster1.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microsoft.com/office/2015/10/relationships/revisionInfo" Target="revisionInfo.xml"/><Relationship Id="rId5" Type="http://schemas.openxmlformats.org/officeDocument/2006/relationships/slide" Target="slides/slide4.xml"/><Relationship Id="rId15" Type="http://schemas.openxmlformats.org/officeDocument/2006/relationships/slide" Target="slides/slide14.xml"/><Relationship Id="rId23" Type="http://schemas.microsoft.com/office/2016/11/relationships/changesInfo" Target="changesInfos/changesInfo1.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Daniela Florina Haratau (2522571)" userId="S::2522571@student.uwtsd.ac.uk::7a0814b6-cdbb-4a8a-ad41-4a220fbc6464" providerId="AD" clId="Web-{549850C2-AA84-CE05-147E-4D65F83E9B88}"/>
    <pc:docChg chg="mod addSld modSld addMainMaster delMainMaster">
      <pc:chgData name="Daniela Florina Haratau (2522571)" userId="S::2522571@student.uwtsd.ac.uk::7a0814b6-cdbb-4a8a-ad41-4a220fbc6464" providerId="AD" clId="Web-{549850C2-AA84-CE05-147E-4D65F83E9B88}" dt="2026-02-01T21:02:34.230" v="382" actId="20577"/>
      <pc:docMkLst>
        <pc:docMk/>
      </pc:docMkLst>
      <pc:sldChg chg="addSp delSp modSp mod setBg modClrScheme chgLayout">
        <pc:chgData name="Daniela Florina Haratau (2522571)" userId="S::2522571@student.uwtsd.ac.uk::7a0814b6-cdbb-4a8a-ad41-4a220fbc6464" providerId="AD" clId="Web-{549850C2-AA84-CE05-147E-4D65F83E9B88}" dt="2026-02-01T20:11:24.878" v="64" actId="20577"/>
        <pc:sldMkLst>
          <pc:docMk/>
          <pc:sldMk cId="109857222" sldId="256"/>
        </pc:sldMkLst>
        <pc:spChg chg="mod ord">
          <ac:chgData name="Daniela Florina Haratau (2522571)" userId="S::2522571@student.uwtsd.ac.uk::7a0814b6-cdbb-4a8a-ad41-4a220fbc6464" providerId="AD" clId="Web-{549850C2-AA84-CE05-147E-4D65F83E9B88}" dt="2026-02-01T20:11:24.878" v="64" actId="20577"/>
          <ac:spMkLst>
            <pc:docMk/>
            <pc:sldMk cId="109857222" sldId="256"/>
            <ac:spMk id="2" creationId="{00000000-0000-0000-0000-000000000000}"/>
          </ac:spMkLst>
        </pc:spChg>
        <pc:spChg chg="mod ord">
          <ac:chgData name="Daniela Florina Haratau (2522571)" userId="S::2522571@student.uwtsd.ac.uk::7a0814b6-cdbb-4a8a-ad41-4a220fbc6464" providerId="AD" clId="Web-{549850C2-AA84-CE05-147E-4D65F83E9B88}" dt="2026-01-29T22:57:45.611" v="58" actId="1076"/>
          <ac:spMkLst>
            <pc:docMk/>
            <pc:sldMk cId="109857222" sldId="256"/>
            <ac:spMk id="3" creationId="{00000000-0000-0000-0000-000000000000}"/>
          </ac:spMkLst>
        </pc:spChg>
        <pc:spChg chg="add">
          <ac:chgData name="Daniela Florina Haratau (2522571)" userId="S::2522571@student.uwtsd.ac.uk::7a0814b6-cdbb-4a8a-ad41-4a220fbc6464" providerId="AD" clId="Web-{549850C2-AA84-CE05-147E-4D65F83E9B88}" dt="2026-01-29T22:50:03.488" v="55"/>
          <ac:spMkLst>
            <pc:docMk/>
            <pc:sldMk cId="109857222" sldId="256"/>
            <ac:spMk id="34" creationId="{FA69AAE0-49D5-4C8B-8BA2-55898C00E05E}"/>
          </ac:spMkLst>
        </pc:spChg>
        <pc:picChg chg="add mod ord modCrop">
          <ac:chgData name="Daniela Florina Haratau (2522571)" userId="S::2522571@student.uwtsd.ac.uk::7a0814b6-cdbb-4a8a-ad41-4a220fbc6464" providerId="AD" clId="Web-{549850C2-AA84-CE05-147E-4D65F83E9B88}" dt="2026-01-29T22:50:03.488" v="55"/>
          <ac:picMkLst>
            <pc:docMk/>
            <pc:sldMk cId="109857222" sldId="256"/>
            <ac:picMk id="4" creationId="{B7D7CB66-1E7E-8D58-F11D-9F6918C2B034}"/>
          </ac:picMkLst>
        </pc:picChg>
        <pc:picChg chg="add mod">
          <ac:chgData name="Daniela Florina Haratau (2522571)" userId="S::2522571@student.uwtsd.ac.uk::7a0814b6-cdbb-4a8a-ad41-4a220fbc6464" providerId="AD" clId="Web-{549850C2-AA84-CE05-147E-4D65F83E9B88}" dt="2026-01-29T22:50:03.488" v="55"/>
          <ac:picMkLst>
            <pc:docMk/>
            <pc:sldMk cId="109857222" sldId="256"/>
            <ac:picMk id="5" creationId="{C5FB1706-841D-588D-45FD-1B92937834C2}"/>
          </ac:picMkLst>
        </pc:picChg>
      </pc:sldChg>
      <pc:sldChg chg="addSp delSp modSp new mod setBg modClrScheme chgLayout">
        <pc:chgData name="Daniela Florina Haratau (2522571)" userId="S::2522571@student.uwtsd.ac.uk::7a0814b6-cdbb-4a8a-ad41-4a220fbc6464" providerId="AD" clId="Web-{549850C2-AA84-CE05-147E-4D65F83E9B88}" dt="2026-02-01T21:02:34.230" v="382" actId="20577"/>
        <pc:sldMkLst>
          <pc:docMk/>
          <pc:sldMk cId="645333967" sldId="257"/>
        </pc:sldMkLst>
        <pc:spChg chg="mod ord">
          <ac:chgData name="Daniela Florina Haratau (2522571)" userId="S::2522571@student.uwtsd.ac.uk::7a0814b6-cdbb-4a8a-ad41-4a220fbc6464" providerId="AD" clId="Web-{549850C2-AA84-CE05-147E-4D65F83E9B88}" dt="2026-02-01T20:51:25.405" v="305" actId="20577"/>
          <ac:spMkLst>
            <pc:docMk/>
            <pc:sldMk cId="645333967" sldId="257"/>
            <ac:spMk id="2" creationId="{1A3B115A-9F3A-8947-9E43-2934A7AD3628}"/>
          </ac:spMkLst>
        </pc:spChg>
      </pc:sldChg>
      <pc:sldChg chg="addSp delSp modSp new mod setBg modClrScheme chgLayout">
        <pc:chgData name="Daniela Florina Haratau (2522571)" userId="S::2522571@student.uwtsd.ac.uk::7a0814b6-cdbb-4a8a-ad41-4a220fbc6464" providerId="AD" clId="Web-{549850C2-AA84-CE05-147E-4D65F83E9B88}" dt="2026-02-01T20:56:32.027" v="331" actId="1076"/>
        <pc:sldMkLst>
          <pc:docMk/>
          <pc:sldMk cId="3424283467" sldId="258"/>
        </pc:sldMkLst>
        <pc:spChg chg="add">
          <ac:chgData name="Daniela Florina Haratau (2522571)" userId="S::2522571@student.uwtsd.ac.uk::7a0814b6-cdbb-4a8a-ad41-4a220fbc6464" providerId="AD" clId="Web-{549850C2-AA84-CE05-147E-4D65F83E9B88}" dt="2026-02-01T20:52:21.663" v="306"/>
          <ac:spMkLst>
            <pc:docMk/>
            <pc:sldMk cId="3424283467" sldId="258"/>
            <ac:spMk id="8" creationId="{081EA652-8C6A-4E69-BEB9-170809474553}"/>
          </ac:spMkLst>
        </pc:spChg>
        <pc:spChg chg="add">
          <ac:chgData name="Daniela Florina Haratau (2522571)" userId="S::2522571@student.uwtsd.ac.uk::7a0814b6-cdbb-4a8a-ad41-4a220fbc6464" providerId="AD" clId="Web-{549850C2-AA84-CE05-147E-4D65F83E9B88}" dt="2026-02-01T20:52:21.663" v="306"/>
          <ac:spMkLst>
            <pc:docMk/>
            <pc:sldMk cId="3424283467" sldId="258"/>
            <ac:spMk id="10" creationId="{5298780A-33B9-4EA2-8F67-DE68AD62841B}"/>
          </ac:spMkLst>
        </pc:spChg>
        <pc:spChg chg="add">
          <ac:chgData name="Daniela Florina Haratau (2522571)" userId="S::2522571@student.uwtsd.ac.uk::7a0814b6-cdbb-4a8a-ad41-4a220fbc6464" providerId="AD" clId="Web-{549850C2-AA84-CE05-147E-4D65F83E9B88}" dt="2026-02-01T20:52:21.663" v="306"/>
          <ac:spMkLst>
            <pc:docMk/>
            <pc:sldMk cId="3424283467" sldId="258"/>
            <ac:spMk id="12" creationId="{7F488E8B-4E1E-4402-8935-D4E6C02615C7}"/>
          </ac:spMkLst>
        </pc:spChg>
        <pc:picChg chg="add mod ord">
          <ac:chgData name="Daniela Florina Haratau (2522571)" userId="S::2522571@student.uwtsd.ac.uk::7a0814b6-cdbb-4a8a-ad41-4a220fbc6464" providerId="AD" clId="Web-{549850C2-AA84-CE05-147E-4D65F83E9B88}" dt="2026-02-01T20:53:15.856" v="308" actId="1076"/>
          <ac:picMkLst>
            <pc:docMk/>
            <pc:sldMk cId="3424283467" sldId="258"/>
            <ac:picMk id="4" creationId="{98C1C2E1-ACA6-AA8A-070D-E4EA2B75768D}"/>
          </ac:picMkLst>
        </pc:picChg>
        <pc:picChg chg="add mod">
          <ac:chgData name="Daniela Florina Haratau (2522571)" userId="S::2522571@student.uwtsd.ac.uk::7a0814b6-cdbb-4a8a-ad41-4a220fbc6464" providerId="AD" clId="Web-{549850C2-AA84-CE05-147E-4D65F83E9B88}" dt="2026-02-01T20:56:32.027" v="331" actId="1076"/>
          <ac:picMkLst>
            <pc:docMk/>
            <pc:sldMk cId="3424283467" sldId="258"/>
            <ac:picMk id="5" creationId="{D6B24320-E226-DA87-1A2A-7195B69D4469}"/>
          </ac:picMkLst>
        </pc:picChg>
      </pc:sldChg>
      <pc:sldChg chg="addSp modSp new mod setBg modClrScheme chgLayout">
        <pc:chgData name="Daniela Florina Haratau (2522571)" userId="S::2522571@student.uwtsd.ac.uk::7a0814b6-cdbb-4a8a-ad41-4a220fbc6464" providerId="AD" clId="Web-{549850C2-AA84-CE05-147E-4D65F83E9B88}" dt="2026-02-01T21:01:27.822" v="369" actId="1076"/>
        <pc:sldMkLst>
          <pc:docMk/>
          <pc:sldMk cId="2844655392" sldId="260"/>
        </pc:sldMkLst>
        <pc:spChg chg="add">
          <ac:chgData name="Daniela Florina Haratau (2522571)" userId="S::2522571@student.uwtsd.ac.uk::7a0814b6-cdbb-4a8a-ad41-4a220fbc6464" providerId="AD" clId="Web-{549850C2-AA84-CE05-147E-4D65F83E9B88}" dt="2026-02-01T21:00:44.820" v="354"/>
          <ac:spMkLst>
            <pc:docMk/>
            <pc:sldMk cId="2844655392" sldId="260"/>
            <ac:spMk id="8" creationId="{081EA652-8C6A-4E69-BEB9-170809474553}"/>
          </ac:spMkLst>
        </pc:spChg>
        <pc:spChg chg="add">
          <ac:chgData name="Daniela Florina Haratau (2522571)" userId="S::2522571@student.uwtsd.ac.uk::7a0814b6-cdbb-4a8a-ad41-4a220fbc6464" providerId="AD" clId="Web-{549850C2-AA84-CE05-147E-4D65F83E9B88}" dt="2026-02-01T21:00:44.820" v="354"/>
          <ac:spMkLst>
            <pc:docMk/>
            <pc:sldMk cId="2844655392" sldId="260"/>
            <ac:spMk id="10" creationId="{5298780A-33B9-4EA2-8F67-DE68AD62841B}"/>
          </ac:spMkLst>
        </pc:spChg>
        <pc:spChg chg="add">
          <ac:chgData name="Daniela Florina Haratau (2522571)" userId="S::2522571@student.uwtsd.ac.uk::7a0814b6-cdbb-4a8a-ad41-4a220fbc6464" providerId="AD" clId="Web-{549850C2-AA84-CE05-147E-4D65F83E9B88}" dt="2026-02-01T21:00:44.820" v="354"/>
          <ac:spMkLst>
            <pc:docMk/>
            <pc:sldMk cId="2844655392" sldId="260"/>
            <ac:spMk id="12" creationId="{7F488E8B-4E1E-4402-8935-D4E6C02615C7}"/>
          </ac:spMkLst>
        </pc:spChg>
      </pc:sldChg>
      <pc:sldMasterChg chg="add addSldLayout modSldLayout">
        <pc:chgData name="Daniela Florina Haratau (2522571)" userId="S::2522571@student.uwtsd.ac.uk::7a0814b6-cdbb-4a8a-ad41-4a220fbc6464" providerId="AD" clId="Web-{549850C2-AA84-CE05-147E-4D65F83E9B88}" dt="2026-01-29T22:34:55.653" v="4"/>
        <pc:sldMasterMkLst>
          <pc:docMk/>
          <pc:sldMasterMk cId="1898108866" sldId="2147483672"/>
        </pc:sldMasterMkLst>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1809649085" sldId="2147483673"/>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1649629996" sldId="2147483674"/>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2371357915" sldId="2147483675"/>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2125574965" sldId="2147483676"/>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69028259" sldId="2147483677"/>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2954243925" sldId="2147483678"/>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2019492581" sldId="2147483679"/>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1492775637" sldId="2147483680"/>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1759886552" sldId="2147483681"/>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3529280114" sldId="2147483682"/>
          </pc:sldLayoutMkLst>
        </pc:sldLayoutChg>
        <pc:sldLayoutChg chg="add mod replId">
          <pc:chgData name="Daniela Florina Haratau (2522571)" userId="S::2522571@student.uwtsd.ac.uk::7a0814b6-cdbb-4a8a-ad41-4a220fbc6464" providerId="AD" clId="Web-{549850C2-AA84-CE05-147E-4D65F83E9B88}" dt="2026-01-29T22:34:55.653" v="4"/>
          <pc:sldLayoutMkLst>
            <pc:docMk/>
            <pc:sldMasterMk cId="1898108866" sldId="2147483672"/>
            <pc:sldLayoutMk cId="2448282605" sldId="2147483683"/>
          </pc:sldLayoutMkLst>
        </pc:sldLayoutChg>
      </pc:sldMasterChg>
    </pc:docChg>
  </pc:docChgLst>
  <pc:docChgLst>
    <pc:chgData name="Daniela Florina Haratau (2522571)" userId="S::2522571@student.uwtsd.ac.uk::7a0814b6-cdbb-4a8a-ad41-4a220fbc6464" providerId="AD" clId="Web-{C2F7B933-EDB9-C1F1-D200-6B23EFFA48AD}"/>
    <pc:docChg chg="addSld delSld modSld sldOrd">
      <pc:chgData name="Daniela Florina Haratau (2522571)" userId="S::2522571@student.uwtsd.ac.uk::7a0814b6-cdbb-4a8a-ad41-4a220fbc6464" providerId="AD" clId="Web-{C2F7B933-EDB9-C1F1-D200-6B23EFFA48AD}" dt="2026-02-05T17:27:32.272" v="676" actId="20577"/>
      <pc:docMkLst>
        <pc:docMk/>
      </pc:docMkLst>
      <pc:sldChg chg="addSp delSp modSp">
        <pc:chgData name="Daniela Florina Haratau (2522571)" userId="S::2522571@student.uwtsd.ac.uk::7a0814b6-cdbb-4a8a-ad41-4a220fbc6464" providerId="AD" clId="Web-{C2F7B933-EDB9-C1F1-D200-6B23EFFA48AD}" dt="2026-02-05T16:38:29.503" v="368"/>
        <pc:sldMkLst>
          <pc:docMk/>
          <pc:sldMk cId="109857222" sldId="256"/>
        </pc:sldMkLst>
        <pc:spChg chg="mod">
          <ac:chgData name="Daniela Florina Haratau (2522571)" userId="S::2522571@student.uwtsd.ac.uk::7a0814b6-cdbb-4a8a-ad41-4a220fbc6464" providerId="AD" clId="Web-{C2F7B933-EDB9-C1F1-D200-6B23EFFA48AD}" dt="2026-02-05T16:38:10.221" v="365" actId="1076"/>
          <ac:spMkLst>
            <pc:docMk/>
            <pc:sldMk cId="109857222" sldId="256"/>
            <ac:spMk id="2" creationId="{00000000-0000-0000-0000-000000000000}"/>
          </ac:spMkLst>
        </pc:spChg>
        <pc:spChg chg="mod">
          <ac:chgData name="Daniela Florina Haratau (2522571)" userId="S::2522571@student.uwtsd.ac.uk::7a0814b6-cdbb-4a8a-ad41-4a220fbc6464" providerId="AD" clId="Web-{C2F7B933-EDB9-C1F1-D200-6B23EFFA48AD}" dt="2026-02-05T16:37:58.393" v="363" actId="1076"/>
          <ac:spMkLst>
            <pc:docMk/>
            <pc:sldMk cId="109857222" sldId="256"/>
            <ac:spMk id="3" creationId="{00000000-0000-0000-0000-000000000000}"/>
          </ac:spMkLst>
        </pc:spChg>
        <pc:spChg chg="add">
          <ac:chgData name="Daniela Florina Haratau (2522571)" userId="S::2522571@student.uwtsd.ac.uk::7a0814b6-cdbb-4a8a-ad41-4a220fbc6464" providerId="AD" clId="Web-{C2F7B933-EDB9-C1F1-D200-6B23EFFA48AD}" dt="2026-02-05T16:18:30.581" v="173"/>
          <ac:spMkLst>
            <pc:docMk/>
            <pc:sldMk cId="109857222" sldId="256"/>
            <ac:spMk id="6" creationId="{B206DA94-3937-032D-071E-BE882D0B4FAF}"/>
          </ac:spMkLst>
        </pc:spChg>
        <pc:spChg chg="add mod">
          <ac:chgData name="Daniela Florina Haratau (2522571)" userId="S::2522571@student.uwtsd.ac.uk::7a0814b6-cdbb-4a8a-ad41-4a220fbc6464" providerId="AD" clId="Web-{C2F7B933-EDB9-C1F1-D200-6B23EFFA48AD}" dt="2026-02-05T16:37:10.985" v="358" actId="20577"/>
          <ac:spMkLst>
            <pc:docMk/>
            <pc:sldMk cId="109857222" sldId="256"/>
            <ac:spMk id="8" creationId="{177D3FDA-1F85-38BF-3B12-4073BD418E35}"/>
          </ac:spMkLst>
        </pc:spChg>
        <pc:spChg chg="add mod">
          <ac:chgData name="Daniela Florina Haratau (2522571)" userId="S::2522571@student.uwtsd.ac.uk::7a0814b6-cdbb-4a8a-ad41-4a220fbc6464" providerId="AD" clId="Web-{C2F7B933-EDB9-C1F1-D200-6B23EFFA48AD}" dt="2026-02-05T16:36:34.327" v="352" actId="1076"/>
          <ac:spMkLst>
            <pc:docMk/>
            <pc:sldMk cId="109857222" sldId="256"/>
            <ac:spMk id="9" creationId="{CEAAA516-8D4B-0DBC-3E4F-37FCB430C526}"/>
          </ac:spMkLst>
        </pc:spChg>
        <pc:picChg chg="mod">
          <ac:chgData name="Daniela Florina Haratau (2522571)" userId="S::2522571@student.uwtsd.ac.uk::7a0814b6-cdbb-4a8a-ad41-4a220fbc6464" providerId="AD" clId="Web-{C2F7B933-EDB9-C1F1-D200-6B23EFFA48AD}" dt="2026-02-05T16:38:22.206" v="367"/>
          <ac:picMkLst>
            <pc:docMk/>
            <pc:sldMk cId="109857222" sldId="256"/>
            <ac:picMk id="4" creationId="{B7D7CB66-1E7E-8D58-F11D-9F6918C2B034}"/>
          </ac:picMkLst>
        </pc:picChg>
        <pc:picChg chg="mod">
          <ac:chgData name="Daniela Florina Haratau (2522571)" userId="S::2522571@student.uwtsd.ac.uk::7a0814b6-cdbb-4a8a-ad41-4a220fbc6464" providerId="AD" clId="Web-{C2F7B933-EDB9-C1F1-D200-6B23EFFA48AD}" dt="2026-02-05T16:38:29.503" v="368"/>
          <ac:picMkLst>
            <pc:docMk/>
            <pc:sldMk cId="109857222" sldId="256"/>
            <ac:picMk id="5" creationId="{C5FB1706-841D-588D-45FD-1B92937834C2}"/>
          </ac:picMkLst>
        </pc:picChg>
      </pc:sldChg>
      <pc:sldChg chg="addSp delSp modSp">
        <pc:chgData name="Daniela Florina Haratau (2522571)" userId="S::2522571@student.uwtsd.ac.uk::7a0814b6-cdbb-4a8a-ad41-4a220fbc6464" providerId="AD" clId="Web-{C2F7B933-EDB9-C1F1-D200-6B23EFFA48AD}" dt="2026-02-05T16:39:07.536" v="370" actId="1076"/>
        <pc:sldMkLst>
          <pc:docMk/>
          <pc:sldMk cId="645333967" sldId="257"/>
        </pc:sldMkLst>
        <pc:spChg chg="mod">
          <ac:chgData name="Daniela Florina Haratau (2522571)" userId="S::2522571@student.uwtsd.ac.uk::7a0814b6-cdbb-4a8a-ad41-4a220fbc6464" providerId="AD" clId="Web-{C2F7B933-EDB9-C1F1-D200-6B23EFFA48AD}" dt="2026-02-05T16:39:07.536" v="370" actId="1076"/>
          <ac:spMkLst>
            <pc:docMk/>
            <pc:sldMk cId="645333967" sldId="257"/>
            <ac:spMk id="2" creationId="{1A3B115A-9F3A-8947-9E43-2934A7AD3628}"/>
          </ac:spMkLst>
        </pc:spChg>
        <pc:spChg chg="add mod">
          <ac:chgData name="Daniela Florina Haratau (2522571)" userId="S::2522571@student.uwtsd.ac.uk::7a0814b6-cdbb-4a8a-ad41-4a220fbc6464" providerId="AD" clId="Web-{C2F7B933-EDB9-C1F1-D200-6B23EFFA48AD}" dt="2026-02-05T16:39:01.239" v="369" actId="1076"/>
          <ac:spMkLst>
            <pc:docMk/>
            <pc:sldMk cId="645333967" sldId="257"/>
            <ac:spMk id="7" creationId="{2C9A4F71-BB28-28E9-EB75-2B544E60E91A}"/>
          </ac:spMkLst>
        </pc:spChg>
        <pc:spChg chg="add">
          <ac:chgData name="Daniela Florina Haratau (2522571)" userId="S::2522571@student.uwtsd.ac.uk::7a0814b6-cdbb-4a8a-ad41-4a220fbc6464" providerId="AD" clId="Web-{C2F7B933-EDB9-C1F1-D200-6B23EFFA48AD}" dt="2026-02-05T16:14:06.952" v="96"/>
          <ac:spMkLst>
            <pc:docMk/>
            <pc:sldMk cId="645333967" sldId="257"/>
            <ac:spMk id="19" creationId="{081EA652-8C6A-4E69-BEB9-170809474553}"/>
          </ac:spMkLst>
        </pc:spChg>
        <pc:spChg chg="add">
          <ac:chgData name="Daniela Florina Haratau (2522571)" userId="S::2522571@student.uwtsd.ac.uk::7a0814b6-cdbb-4a8a-ad41-4a220fbc6464" providerId="AD" clId="Web-{C2F7B933-EDB9-C1F1-D200-6B23EFFA48AD}" dt="2026-02-05T16:14:06.952" v="96"/>
          <ac:spMkLst>
            <pc:docMk/>
            <pc:sldMk cId="645333967" sldId="257"/>
            <ac:spMk id="21" creationId="{5298780A-33B9-4EA2-8F67-DE68AD62841B}"/>
          </ac:spMkLst>
        </pc:spChg>
        <pc:spChg chg="add">
          <ac:chgData name="Daniela Florina Haratau (2522571)" userId="S::2522571@student.uwtsd.ac.uk::7a0814b6-cdbb-4a8a-ad41-4a220fbc6464" providerId="AD" clId="Web-{C2F7B933-EDB9-C1F1-D200-6B23EFFA48AD}" dt="2026-02-05T16:14:06.952" v="96"/>
          <ac:spMkLst>
            <pc:docMk/>
            <pc:sldMk cId="645333967" sldId="257"/>
            <ac:spMk id="23" creationId="{7F488E8B-4E1E-4402-8935-D4E6C02615C7}"/>
          </ac:spMkLst>
        </pc:spChg>
      </pc:sldChg>
      <pc:sldChg chg="addSp delSp modSp">
        <pc:chgData name="Daniela Florina Haratau (2522571)" userId="S::2522571@student.uwtsd.ac.uk::7a0814b6-cdbb-4a8a-ad41-4a220fbc6464" providerId="AD" clId="Web-{C2F7B933-EDB9-C1F1-D200-6B23EFFA48AD}" dt="2026-02-05T16:57:11.186" v="461" actId="20577"/>
        <pc:sldMkLst>
          <pc:docMk/>
          <pc:sldMk cId="3424283467" sldId="258"/>
        </pc:sldMkLst>
        <pc:spChg chg="add mod">
          <ac:chgData name="Daniela Florina Haratau (2522571)" userId="S::2522571@student.uwtsd.ac.uk::7a0814b6-cdbb-4a8a-ad41-4a220fbc6464" providerId="AD" clId="Web-{C2F7B933-EDB9-C1F1-D200-6B23EFFA48AD}" dt="2026-02-05T16:57:00.623" v="460" actId="20577"/>
          <ac:spMkLst>
            <pc:docMk/>
            <pc:sldMk cId="3424283467" sldId="258"/>
            <ac:spMk id="3" creationId="{28B0CB5B-2C1D-965B-ACA3-3CED0F66AC95}"/>
          </ac:spMkLst>
        </pc:spChg>
        <pc:spChg chg="add mod">
          <ac:chgData name="Daniela Florina Haratau (2522571)" userId="S::2522571@student.uwtsd.ac.uk::7a0814b6-cdbb-4a8a-ad41-4a220fbc6464" providerId="AD" clId="Web-{C2F7B933-EDB9-C1F1-D200-6B23EFFA48AD}" dt="2026-02-05T16:53:07.302" v="423" actId="14100"/>
          <ac:spMkLst>
            <pc:docMk/>
            <pc:sldMk cId="3424283467" sldId="258"/>
            <ac:spMk id="7" creationId="{7544F283-E6F9-DD51-51D6-3DE47533F7F6}"/>
          </ac:spMkLst>
        </pc:spChg>
        <pc:spChg chg="add mod">
          <ac:chgData name="Daniela Florina Haratau (2522571)" userId="S::2522571@student.uwtsd.ac.uk::7a0814b6-cdbb-4a8a-ad41-4a220fbc6464" providerId="AD" clId="Web-{C2F7B933-EDB9-C1F1-D200-6B23EFFA48AD}" dt="2026-02-05T16:55:54.980" v="455" actId="1076"/>
          <ac:spMkLst>
            <pc:docMk/>
            <pc:sldMk cId="3424283467" sldId="258"/>
            <ac:spMk id="15" creationId="{106D3E5A-57A4-2834-D5EB-1C8C2A6B1B7C}"/>
          </ac:spMkLst>
        </pc:spChg>
        <pc:spChg chg="add mod">
          <ac:chgData name="Daniela Florina Haratau (2522571)" userId="S::2522571@student.uwtsd.ac.uk::7a0814b6-cdbb-4a8a-ad41-4a220fbc6464" providerId="AD" clId="Web-{C2F7B933-EDB9-C1F1-D200-6B23EFFA48AD}" dt="2026-02-05T16:57:11.186" v="461" actId="20577"/>
          <ac:spMkLst>
            <pc:docMk/>
            <pc:sldMk cId="3424283467" sldId="258"/>
            <ac:spMk id="18" creationId="{DAC5E1BF-3C98-A057-BB38-AA6450F6E432}"/>
          </ac:spMkLst>
        </pc:spChg>
        <pc:picChg chg="mod">
          <ac:chgData name="Daniela Florina Haratau (2522571)" userId="S::2522571@student.uwtsd.ac.uk::7a0814b6-cdbb-4a8a-ad41-4a220fbc6464" providerId="AD" clId="Web-{C2F7B933-EDB9-C1F1-D200-6B23EFFA48AD}" dt="2026-02-05T16:54:41.400" v="436" actId="14100"/>
          <ac:picMkLst>
            <pc:docMk/>
            <pc:sldMk cId="3424283467" sldId="258"/>
            <ac:picMk id="4" creationId="{98C1C2E1-ACA6-AA8A-070D-E4EA2B75768D}"/>
          </ac:picMkLst>
        </pc:picChg>
        <pc:picChg chg="mod">
          <ac:chgData name="Daniela Florina Haratau (2522571)" userId="S::2522571@student.uwtsd.ac.uk::7a0814b6-cdbb-4a8a-ad41-4a220fbc6464" providerId="AD" clId="Web-{C2F7B933-EDB9-C1F1-D200-6B23EFFA48AD}" dt="2026-02-05T16:52:50.114" v="421" actId="1076"/>
          <ac:picMkLst>
            <pc:docMk/>
            <pc:sldMk cId="3424283467" sldId="258"/>
            <ac:picMk id="5" creationId="{D6B24320-E226-DA87-1A2A-7195B69D4469}"/>
          </ac:picMkLst>
        </pc:picChg>
      </pc:sldChg>
      <pc:sldChg chg="addSp delSp modSp new mod ord setBg">
        <pc:chgData name="Daniela Florina Haratau (2522571)" userId="S::2522571@student.uwtsd.ac.uk::7a0814b6-cdbb-4a8a-ad41-4a220fbc6464" providerId="AD" clId="Web-{C2F7B933-EDB9-C1F1-D200-6B23EFFA48AD}" dt="2026-02-05T17:27:32.272" v="676" actId="20577"/>
        <pc:sldMkLst>
          <pc:docMk/>
          <pc:sldMk cId="4283587126" sldId="261"/>
        </pc:sldMkLst>
        <pc:spChg chg="mod">
          <ac:chgData name="Daniela Florina Haratau (2522571)" userId="S::2522571@student.uwtsd.ac.uk::7a0814b6-cdbb-4a8a-ad41-4a220fbc6464" providerId="AD" clId="Web-{C2F7B933-EDB9-C1F1-D200-6B23EFFA48AD}" dt="2026-02-05T17:19:28.841" v="652" actId="20577"/>
          <ac:spMkLst>
            <pc:docMk/>
            <pc:sldMk cId="4283587126" sldId="261"/>
            <ac:spMk id="2" creationId="{E6102E8C-361E-EA30-1DC6-F4E88DC22088}"/>
          </ac:spMkLst>
        </pc:spChg>
        <pc:spChg chg="add mod">
          <ac:chgData name="Daniela Florina Haratau (2522571)" userId="S::2522571@student.uwtsd.ac.uk::7a0814b6-cdbb-4a8a-ad41-4a220fbc6464" providerId="AD" clId="Web-{C2F7B933-EDB9-C1F1-D200-6B23EFFA48AD}" dt="2026-02-05T17:27:32.272" v="676" actId="20577"/>
          <ac:spMkLst>
            <pc:docMk/>
            <pc:sldMk cId="4283587126" sldId="261"/>
            <ac:spMk id="6" creationId="{F2AC92A4-DB4B-B8CE-8F24-8349444A8434}"/>
          </ac:spMkLst>
        </pc:spChg>
        <pc:spChg chg="add mod">
          <ac:chgData name="Daniela Florina Haratau (2522571)" userId="S::2522571@student.uwtsd.ac.uk::7a0814b6-cdbb-4a8a-ad41-4a220fbc6464" providerId="AD" clId="Web-{C2F7B933-EDB9-C1F1-D200-6B23EFFA48AD}" dt="2026-02-05T17:13:45.849" v="646" actId="20577"/>
          <ac:spMkLst>
            <pc:docMk/>
            <pc:sldMk cId="4283587126" sldId="261"/>
            <ac:spMk id="7" creationId="{BF9C5FD3-FC93-5EF4-F81D-5FB1BABAED6B}"/>
          </ac:spMkLst>
        </pc:spChg>
        <pc:spChg chg="add">
          <ac:chgData name="Daniela Florina Haratau (2522571)" userId="S::2522571@student.uwtsd.ac.uk::7a0814b6-cdbb-4a8a-ad41-4a220fbc6464" providerId="AD" clId="Web-{C2F7B933-EDB9-C1F1-D200-6B23EFFA48AD}" dt="2026-02-05T16:58:13.562" v="464"/>
          <ac:spMkLst>
            <pc:docMk/>
            <pc:sldMk cId="4283587126" sldId="261"/>
            <ac:spMk id="8" creationId="{081EA652-8C6A-4E69-BEB9-170809474553}"/>
          </ac:spMkLst>
        </pc:spChg>
        <pc:spChg chg="add">
          <ac:chgData name="Daniela Florina Haratau (2522571)" userId="S::2522571@student.uwtsd.ac.uk::7a0814b6-cdbb-4a8a-ad41-4a220fbc6464" providerId="AD" clId="Web-{C2F7B933-EDB9-C1F1-D200-6B23EFFA48AD}" dt="2026-02-05T16:58:13.562" v="464"/>
          <ac:spMkLst>
            <pc:docMk/>
            <pc:sldMk cId="4283587126" sldId="261"/>
            <ac:spMk id="10" creationId="{5298780A-33B9-4EA2-8F67-DE68AD62841B}"/>
          </ac:spMkLst>
        </pc:spChg>
        <pc:spChg chg="add">
          <ac:chgData name="Daniela Florina Haratau (2522571)" userId="S::2522571@student.uwtsd.ac.uk::7a0814b6-cdbb-4a8a-ad41-4a220fbc6464" providerId="AD" clId="Web-{C2F7B933-EDB9-C1F1-D200-6B23EFFA48AD}" dt="2026-02-05T16:58:13.562" v="464"/>
          <ac:spMkLst>
            <pc:docMk/>
            <pc:sldMk cId="4283587126" sldId="261"/>
            <ac:spMk id="12" creationId="{7F488E8B-4E1E-4402-8935-D4E6C02615C7}"/>
          </ac:spMkLst>
        </pc:spChg>
      </pc:sldChg>
    </pc:docChg>
  </pc:docChgLst>
  <pc:docChgLst>
    <pc:chgData name="Daniela Florina Haratau (2522571)" userId="S::2522571@student.uwtsd.ac.uk::7a0814b6-cdbb-4a8a-ad41-4a220fbc6464" providerId="AD" clId="Web-{CA316B49-208E-62C9-81BB-DE5236A8E611}"/>
    <pc:docChg chg="addSld delSld modSld modMainMaster">
      <pc:chgData name="Daniela Florina Haratau (2522571)" userId="S::2522571@student.uwtsd.ac.uk::7a0814b6-cdbb-4a8a-ad41-4a220fbc6464" providerId="AD" clId="Web-{CA316B49-208E-62C9-81BB-DE5236A8E611}" dt="2026-02-12T17:01:28.950" v="241" actId="20577"/>
      <pc:docMkLst>
        <pc:docMk/>
      </pc:docMkLst>
      <pc:sldChg chg="mod">
        <pc:chgData name="Daniela Florina Haratau (2522571)" userId="S::2522571@student.uwtsd.ac.uk::7a0814b6-cdbb-4a8a-ad41-4a220fbc6464" providerId="AD" clId="Web-{CA316B49-208E-62C9-81BB-DE5236A8E611}" dt="2026-02-12T15:41:24.586" v="5"/>
        <pc:sldMkLst>
          <pc:docMk/>
          <pc:sldMk cId="109857222" sldId="256"/>
        </pc:sldMkLst>
      </pc:sldChg>
      <pc:sldChg chg="addSp delSp modSp mod">
        <pc:chgData name="Daniela Florina Haratau (2522571)" userId="S::2522571@student.uwtsd.ac.uk::7a0814b6-cdbb-4a8a-ad41-4a220fbc6464" providerId="AD" clId="Web-{CA316B49-208E-62C9-81BB-DE5236A8E611}" dt="2026-02-12T16:57:40.739" v="219" actId="1076"/>
        <pc:sldMkLst>
          <pc:docMk/>
          <pc:sldMk cId="645333967" sldId="257"/>
        </pc:sldMkLst>
        <pc:spChg chg="mod">
          <ac:chgData name="Daniela Florina Haratau (2522571)" userId="S::2522571@student.uwtsd.ac.uk::7a0814b6-cdbb-4a8a-ad41-4a220fbc6464" providerId="AD" clId="Web-{CA316B49-208E-62C9-81BB-DE5236A8E611}" dt="2026-02-12T16:56:35.332" v="203" actId="1076"/>
          <ac:spMkLst>
            <pc:docMk/>
            <pc:sldMk cId="645333967" sldId="257"/>
            <ac:spMk id="2" creationId="{1A3B115A-9F3A-8947-9E43-2934A7AD3628}"/>
          </ac:spMkLst>
        </pc:spChg>
        <pc:spChg chg="add">
          <ac:chgData name="Daniela Florina Haratau (2522571)" userId="S::2522571@student.uwtsd.ac.uk::7a0814b6-cdbb-4a8a-ad41-4a220fbc6464" providerId="AD" clId="Web-{CA316B49-208E-62C9-81BB-DE5236A8E611}" dt="2026-02-12T16:51:36.673" v="150"/>
          <ac:spMkLst>
            <pc:docMk/>
            <pc:sldMk cId="645333967" sldId="257"/>
            <ac:spMk id="4" creationId="{F3FB46EB-3D99-1259-25A9-30A4856BDA1F}"/>
          </ac:spMkLst>
        </pc:spChg>
        <pc:spChg chg="mod">
          <ac:chgData name="Daniela Florina Haratau (2522571)" userId="S::2522571@student.uwtsd.ac.uk::7a0814b6-cdbb-4a8a-ad41-4a220fbc6464" providerId="AD" clId="Web-{CA316B49-208E-62C9-81BB-DE5236A8E611}" dt="2026-02-12T16:57:40.739" v="219" actId="1076"/>
          <ac:spMkLst>
            <pc:docMk/>
            <pc:sldMk cId="645333967" sldId="257"/>
            <ac:spMk id="7" creationId="{2C9A4F71-BB28-28E9-EB75-2B544E60E91A}"/>
          </ac:spMkLst>
        </pc:spChg>
        <pc:spChg chg="add mod">
          <ac:chgData name="Daniela Florina Haratau (2522571)" userId="S::2522571@student.uwtsd.ac.uk::7a0814b6-cdbb-4a8a-ad41-4a220fbc6464" providerId="AD" clId="Web-{CA316B49-208E-62C9-81BB-DE5236A8E611}" dt="2026-02-12T16:57:20.505" v="217" actId="20577"/>
          <ac:spMkLst>
            <pc:docMk/>
            <pc:sldMk cId="645333967" sldId="257"/>
            <ac:spMk id="8" creationId="{540FA24F-6E5D-81A4-76F9-4119BBBB6AB3}"/>
          </ac:spMkLst>
        </pc:spChg>
      </pc:sldChg>
      <pc:sldChg chg="mod">
        <pc:chgData name="Daniela Florina Haratau (2522571)" userId="S::2522571@student.uwtsd.ac.uk::7a0814b6-cdbb-4a8a-ad41-4a220fbc6464" providerId="AD" clId="Web-{CA316B49-208E-62C9-81BB-DE5236A8E611}" dt="2026-02-12T15:41:24.586" v="5"/>
        <pc:sldMkLst>
          <pc:docMk/>
          <pc:sldMk cId="3424283467" sldId="258"/>
        </pc:sldMkLst>
      </pc:sldChg>
      <pc:sldChg chg="mod">
        <pc:chgData name="Daniela Florina Haratau (2522571)" userId="S::2522571@student.uwtsd.ac.uk::7a0814b6-cdbb-4a8a-ad41-4a220fbc6464" providerId="AD" clId="Web-{CA316B49-208E-62C9-81BB-DE5236A8E611}" dt="2026-02-12T15:41:24.586" v="5"/>
        <pc:sldMkLst>
          <pc:docMk/>
          <pc:sldMk cId="2844655392" sldId="260"/>
        </pc:sldMkLst>
      </pc:sldChg>
      <pc:sldChg chg="modSp mod">
        <pc:chgData name="Daniela Florina Haratau (2522571)" userId="S::2522571@student.uwtsd.ac.uk::7a0814b6-cdbb-4a8a-ad41-4a220fbc6464" providerId="AD" clId="Web-{CA316B49-208E-62C9-81BB-DE5236A8E611}" dt="2026-02-12T15:41:24.586" v="5"/>
        <pc:sldMkLst>
          <pc:docMk/>
          <pc:sldMk cId="4283587126" sldId="261"/>
        </pc:sldMkLst>
        <pc:spChg chg="mod">
          <ac:chgData name="Daniela Florina Haratau (2522571)" userId="S::2522571@student.uwtsd.ac.uk::7a0814b6-cdbb-4a8a-ad41-4a220fbc6464" providerId="AD" clId="Web-{CA316B49-208E-62C9-81BB-DE5236A8E611}" dt="2026-02-12T15:26:02.846" v="0" actId="20577"/>
          <ac:spMkLst>
            <pc:docMk/>
            <pc:sldMk cId="4283587126" sldId="261"/>
            <ac:spMk id="2" creationId="{E6102E8C-361E-EA30-1DC6-F4E88DC22088}"/>
          </ac:spMkLst>
        </pc:spChg>
      </pc:sldChg>
      <pc:sldChg chg="addSp modSp add mod setBg">
        <pc:chgData name="Daniela Florina Haratau (2522571)" userId="S::2522571@student.uwtsd.ac.uk::7a0814b6-cdbb-4a8a-ad41-4a220fbc6464" providerId="AD" clId="Web-{CA316B49-208E-62C9-81BB-DE5236A8E611}" dt="2026-02-12T15:45:26.715" v="25" actId="20577"/>
        <pc:sldMkLst>
          <pc:docMk/>
          <pc:sldMk cId="1492232974" sldId="263"/>
        </pc:sldMkLst>
        <pc:spChg chg="mod">
          <ac:chgData name="Daniela Florina Haratau (2522571)" userId="S::2522571@student.uwtsd.ac.uk::7a0814b6-cdbb-4a8a-ad41-4a220fbc6464" providerId="AD" clId="Web-{CA316B49-208E-62C9-81BB-DE5236A8E611}" dt="2026-02-12T15:45:26.715" v="25" actId="20577"/>
          <ac:spMkLst>
            <pc:docMk/>
            <pc:sldMk cId="1492232974" sldId="263"/>
            <ac:spMk id="2" creationId="{0409B5E2-1184-1388-FD11-BC2B1FE1C17C}"/>
          </ac:spMkLst>
        </pc:spChg>
        <pc:spChg chg="mod">
          <ac:chgData name="Daniela Florina Haratau (2522571)" userId="S::2522571@student.uwtsd.ac.uk::7a0814b6-cdbb-4a8a-ad41-4a220fbc6464" providerId="AD" clId="Web-{CA316B49-208E-62C9-81BB-DE5236A8E611}" dt="2026-02-12T15:45:01.027" v="17" actId="20577"/>
          <ac:spMkLst>
            <pc:docMk/>
            <pc:sldMk cId="1492232974" sldId="263"/>
            <ac:spMk id="3" creationId="{934674E6-5D7F-B6A3-F457-31DCC011714D}"/>
          </ac:spMkLst>
        </pc:spChg>
        <pc:spChg chg="add">
          <ac:chgData name="Daniela Florina Haratau (2522571)" userId="S::2522571@student.uwtsd.ac.uk::7a0814b6-cdbb-4a8a-ad41-4a220fbc6464" providerId="AD" clId="Web-{CA316B49-208E-62C9-81BB-DE5236A8E611}" dt="2026-02-12T15:42:38.665" v="6"/>
          <ac:spMkLst>
            <pc:docMk/>
            <pc:sldMk cId="1492232974" sldId="263"/>
            <ac:spMk id="10" creationId="{B9D7E975-9161-4F2D-AC53-69E1912F6B5D}"/>
          </ac:spMkLst>
        </pc:spChg>
        <pc:spChg chg="add">
          <ac:chgData name="Daniela Florina Haratau (2522571)" userId="S::2522571@student.uwtsd.ac.uk::7a0814b6-cdbb-4a8a-ad41-4a220fbc6464" providerId="AD" clId="Web-{CA316B49-208E-62C9-81BB-DE5236A8E611}" dt="2026-02-12T15:42:38.665" v="6"/>
          <ac:spMkLst>
            <pc:docMk/>
            <pc:sldMk cId="1492232974" sldId="263"/>
            <ac:spMk id="12" creationId="{827DC2C4-B485-428A-BF4A-472D2967F47F}"/>
          </ac:spMkLst>
        </pc:spChg>
        <pc:spChg chg="add">
          <ac:chgData name="Daniela Florina Haratau (2522571)" userId="S::2522571@student.uwtsd.ac.uk::7a0814b6-cdbb-4a8a-ad41-4a220fbc6464" providerId="AD" clId="Web-{CA316B49-208E-62C9-81BB-DE5236A8E611}" dt="2026-02-12T15:42:38.665" v="6"/>
          <ac:spMkLst>
            <pc:docMk/>
            <pc:sldMk cId="1492232974" sldId="263"/>
            <ac:spMk id="14" creationId="{463E6235-1649-4B47-9862-4026FC473B6F}"/>
          </ac:spMkLst>
        </pc:spChg>
        <pc:picChg chg="mod ord">
          <ac:chgData name="Daniela Florina Haratau (2522571)" userId="S::2522571@student.uwtsd.ac.uk::7a0814b6-cdbb-4a8a-ad41-4a220fbc6464" providerId="AD" clId="Web-{CA316B49-208E-62C9-81BB-DE5236A8E611}" dt="2026-02-12T15:42:38.665" v="6"/>
          <ac:picMkLst>
            <pc:docMk/>
            <pc:sldMk cId="1492232974" sldId="263"/>
            <ac:picMk id="5" creationId="{12D03527-F7D5-690C-15E4-D59C2C19795A}"/>
          </ac:picMkLst>
        </pc:picChg>
      </pc:sldChg>
      <pc:sldChg chg="addSp delSp modSp new mod setBg">
        <pc:chgData name="Daniela Florina Haratau (2522571)" userId="S::2522571@student.uwtsd.ac.uk::7a0814b6-cdbb-4a8a-ad41-4a220fbc6464" providerId="AD" clId="Web-{CA316B49-208E-62C9-81BB-DE5236A8E611}" dt="2026-02-12T16:22:21.956" v="125" actId="20577"/>
        <pc:sldMkLst>
          <pc:docMk/>
          <pc:sldMk cId="1600113057" sldId="264"/>
        </pc:sldMkLst>
        <pc:spChg chg="mod">
          <ac:chgData name="Daniela Florina Haratau (2522571)" userId="S::2522571@student.uwtsd.ac.uk::7a0814b6-cdbb-4a8a-ad41-4a220fbc6464" providerId="AD" clId="Web-{CA316B49-208E-62C9-81BB-DE5236A8E611}" dt="2026-02-12T16:09:20.622" v="89" actId="20577"/>
          <ac:spMkLst>
            <pc:docMk/>
            <pc:sldMk cId="1600113057" sldId="264"/>
            <ac:spMk id="2" creationId="{8F754290-EA40-F8D3-331E-71B346C5C6E3}"/>
          </ac:spMkLst>
        </pc:spChg>
        <pc:spChg chg="mod">
          <ac:chgData name="Daniela Florina Haratau (2522571)" userId="S::2522571@student.uwtsd.ac.uk::7a0814b6-cdbb-4a8a-ad41-4a220fbc6464" providerId="AD" clId="Web-{CA316B49-208E-62C9-81BB-DE5236A8E611}" dt="2026-02-12T16:22:21.956" v="125" actId="20577"/>
          <ac:spMkLst>
            <pc:docMk/>
            <pc:sldMk cId="1600113057" sldId="264"/>
            <ac:spMk id="3" creationId="{C214C4FC-3D8F-873D-4EA6-AC459A123156}"/>
          </ac:spMkLst>
        </pc:spChg>
        <pc:spChg chg="add">
          <ac:chgData name="Daniela Florina Haratau (2522571)" userId="S::2522571@student.uwtsd.ac.uk::7a0814b6-cdbb-4a8a-ad41-4a220fbc6464" providerId="AD" clId="Web-{CA316B49-208E-62C9-81BB-DE5236A8E611}" dt="2026-02-12T16:04:39.275" v="71"/>
          <ac:spMkLst>
            <pc:docMk/>
            <pc:sldMk cId="1600113057" sldId="264"/>
            <ac:spMk id="8" creationId="{934F1179-B481-4F9E-BCA3-AFB972070F83}"/>
          </ac:spMkLst>
        </pc:spChg>
        <pc:spChg chg="add">
          <ac:chgData name="Daniela Florina Haratau (2522571)" userId="S::2522571@student.uwtsd.ac.uk::7a0814b6-cdbb-4a8a-ad41-4a220fbc6464" providerId="AD" clId="Web-{CA316B49-208E-62C9-81BB-DE5236A8E611}" dt="2026-02-12T16:04:39.275" v="71"/>
          <ac:spMkLst>
            <pc:docMk/>
            <pc:sldMk cId="1600113057" sldId="264"/>
            <ac:spMk id="10" creationId="{827DC2C4-B485-428A-BF4A-472D2967F47F}"/>
          </ac:spMkLst>
        </pc:spChg>
        <pc:spChg chg="add">
          <ac:chgData name="Daniela Florina Haratau (2522571)" userId="S::2522571@student.uwtsd.ac.uk::7a0814b6-cdbb-4a8a-ad41-4a220fbc6464" providerId="AD" clId="Web-{CA316B49-208E-62C9-81BB-DE5236A8E611}" dt="2026-02-12T16:04:39.275" v="71"/>
          <ac:spMkLst>
            <pc:docMk/>
            <pc:sldMk cId="1600113057" sldId="264"/>
            <ac:spMk id="12" creationId="{EE04B5EB-F158-4507-90DD-BD23620C7CC9}"/>
          </ac:spMkLst>
        </pc:spChg>
      </pc:sldChg>
      <pc:sldChg chg="addSp delSp modSp new mod setBg">
        <pc:chgData name="Daniela Florina Haratau (2522571)" userId="S::2522571@student.uwtsd.ac.uk::7a0814b6-cdbb-4a8a-ad41-4a220fbc6464" providerId="AD" clId="Web-{CA316B49-208E-62C9-81BB-DE5236A8E611}" dt="2026-02-12T16:18:05.609" v="109" actId="1076"/>
        <pc:sldMkLst>
          <pc:docMk/>
          <pc:sldMk cId="85030292" sldId="265"/>
        </pc:sldMkLst>
        <pc:spChg chg="mod">
          <ac:chgData name="Daniela Florina Haratau (2522571)" userId="S::2522571@student.uwtsd.ac.uk::7a0814b6-cdbb-4a8a-ad41-4a220fbc6464" providerId="AD" clId="Web-{CA316B49-208E-62C9-81BB-DE5236A8E611}" dt="2026-02-12T16:18:05.609" v="109" actId="1076"/>
          <ac:spMkLst>
            <pc:docMk/>
            <pc:sldMk cId="85030292" sldId="265"/>
            <ac:spMk id="2" creationId="{95478CF9-B0DC-3B12-7FB8-559DA559EFCF}"/>
          </ac:spMkLst>
        </pc:spChg>
        <pc:spChg chg="mod">
          <ac:chgData name="Daniela Florina Haratau (2522571)" userId="S::2522571@student.uwtsd.ac.uk::7a0814b6-cdbb-4a8a-ad41-4a220fbc6464" providerId="AD" clId="Web-{CA316B49-208E-62C9-81BB-DE5236A8E611}" dt="2026-02-12T16:17:51.156" v="107"/>
          <ac:spMkLst>
            <pc:docMk/>
            <pc:sldMk cId="85030292" sldId="265"/>
            <ac:spMk id="3" creationId="{D35BD58D-BF0E-05B4-7F04-1FB98636B118}"/>
          </ac:spMkLst>
        </pc:spChg>
        <pc:spChg chg="add">
          <ac:chgData name="Daniela Florina Haratau (2522571)" userId="S::2522571@student.uwtsd.ac.uk::7a0814b6-cdbb-4a8a-ad41-4a220fbc6464" providerId="AD" clId="Web-{CA316B49-208E-62C9-81BB-DE5236A8E611}" dt="2026-02-12T16:17:51.156" v="107"/>
          <ac:spMkLst>
            <pc:docMk/>
            <pc:sldMk cId="85030292" sldId="265"/>
            <ac:spMk id="25" creationId="{B9D7E975-9161-4F2D-AC53-69E1912F6B5D}"/>
          </ac:spMkLst>
        </pc:spChg>
        <pc:spChg chg="add">
          <ac:chgData name="Daniela Florina Haratau (2522571)" userId="S::2522571@student.uwtsd.ac.uk::7a0814b6-cdbb-4a8a-ad41-4a220fbc6464" providerId="AD" clId="Web-{CA316B49-208E-62C9-81BB-DE5236A8E611}" dt="2026-02-12T16:17:51.156" v="107"/>
          <ac:spMkLst>
            <pc:docMk/>
            <pc:sldMk cId="85030292" sldId="265"/>
            <ac:spMk id="27" creationId="{827DC2C4-B485-428A-BF4A-472D2967F47F}"/>
          </ac:spMkLst>
        </pc:spChg>
        <pc:spChg chg="add">
          <ac:chgData name="Daniela Florina Haratau (2522571)" userId="S::2522571@student.uwtsd.ac.uk::7a0814b6-cdbb-4a8a-ad41-4a220fbc6464" providerId="AD" clId="Web-{CA316B49-208E-62C9-81BB-DE5236A8E611}" dt="2026-02-12T16:17:51.156" v="107"/>
          <ac:spMkLst>
            <pc:docMk/>
            <pc:sldMk cId="85030292" sldId="265"/>
            <ac:spMk id="29" creationId="{463E6235-1649-4B47-9862-4026FC473B6F}"/>
          </ac:spMkLst>
        </pc:spChg>
        <pc:picChg chg="add mod ord">
          <ac:chgData name="Daniela Florina Haratau (2522571)" userId="S::2522571@student.uwtsd.ac.uk::7a0814b6-cdbb-4a8a-ad41-4a220fbc6464" providerId="AD" clId="Web-{CA316B49-208E-62C9-81BB-DE5236A8E611}" dt="2026-02-12T16:17:51.156" v="107"/>
          <ac:picMkLst>
            <pc:docMk/>
            <pc:sldMk cId="85030292" sldId="265"/>
            <ac:picMk id="5" creationId="{FE4BB4E1-6038-B00F-65B4-C79705BEE89C}"/>
          </ac:picMkLst>
        </pc:picChg>
      </pc:sldChg>
      <pc:sldChg chg="addSp delSp modSp new mod setBg">
        <pc:chgData name="Daniela Florina Haratau (2522571)" userId="S::2522571@student.uwtsd.ac.uk::7a0814b6-cdbb-4a8a-ad41-4a220fbc6464" providerId="AD" clId="Web-{CA316B49-208E-62C9-81BB-DE5236A8E611}" dt="2026-02-12T16:23:06.394" v="130" actId="20577"/>
        <pc:sldMkLst>
          <pc:docMk/>
          <pc:sldMk cId="3305075512" sldId="266"/>
        </pc:sldMkLst>
        <pc:spChg chg="mod">
          <ac:chgData name="Daniela Florina Haratau (2522571)" userId="S::2522571@student.uwtsd.ac.uk::7a0814b6-cdbb-4a8a-ad41-4a220fbc6464" providerId="AD" clId="Web-{CA316B49-208E-62C9-81BB-DE5236A8E611}" dt="2026-02-12T16:23:06.394" v="130" actId="20577"/>
          <ac:spMkLst>
            <pc:docMk/>
            <pc:sldMk cId="3305075512" sldId="266"/>
            <ac:spMk id="2" creationId="{7C8F7CA0-DC62-C070-A213-3ABDE05F6300}"/>
          </ac:spMkLst>
        </pc:spChg>
        <pc:spChg chg="mod">
          <ac:chgData name="Daniela Florina Haratau (2522571)" userId="S::2522571@student.uwtsd.ac.uk::7a0814b6-cdbb-4a8a-ad41-4a220fbc6464" providerId="AD" clId="Web-{CA316B49-208E-62C9-81BB-DE5236A8E611}" dt="2026-02-12T16:22:53.862" v="128" actId="14100"/>
          <ac:spMkLst>
            <pc:docMk/>
            <pc:sldMk cId="3305075512" sldId="266"/>
            <ac:spMk id="3" creationId="{F8A33D4A-4325-F7AB-7475-7D66402A63DB}"/>
          </ac:spMkLst>
        </pc:spChg>
        <pc:spChg chg="add">
          <ac:chgData name="Daniela Florina Haratau (2522571)" userId="S::2522571@student.uwtsd.ac.uk::7a0814b6-cdbb-4a8a-ad41-4a220fbc6464" providerId="AD" clId="Web-{CA316B49-208E-62C9-81BB-DE5236A8E611}" dt="2026-02-12T16:18:54.438" v="111"/>
          <ac:spMkLst>
            <pc:docMk/>
            <pc:sldMk cId="3305075512" sldId="266"/>
            <ac:spMk id="9" creationId="{934F1179-B481-4F9E-BCA3-AFB972070F83}"/>
          </ac:spMkLst>
        </pc:spChg>
        <pc:spChg chg="add">
          <ac:chgData name="Daniela Florina Haratau (2522571)" userId="S::2522571@student.uwtsd.ac.uk::7a0814b6-cdbb-4a8a-ad41-4a220fbc6464" providerId="AD" clId="Web-{CA316B49-208E-62C9-81BB-DE5236A8E611}" dt="2026-02-12T16:18:54.438" v="111"/>
          <ac:spMkLst>
            <pc:docMk/>
            <pc:sldMk cId="3305075512" sldId="266"/>
            <ac:spMk id="11" creationId="{827DC2C4-B485-428A-BF4A-472D2967F47F}"/>
          </ac:spMkLst>
        </pc:spChg>
        <pc:spChg chg="add">
          <ac:chgData name="Daniela Florina Haratau (2522571)" userId="S::2522571@student.uwtsd.ac.uk::7a0814b6-cdbb-4a8a-ad41-4a220fbc6464" providerId="AD" clId="Web-{CA316B49-208E-62C9-81BB-DE5236A8E611}" dt="2026-02-12T16:18:54.438" v="111"/>
          <ac:spMkLst>
            <pc:docMk/>
            <pc:sldMk cId="3305075512" sldId="266"/>
            <ac:spMk id="13" creationId="{EE04B5EB-F158-4507-90DD-BD23620C7CC9}"/>
          </ac:spMkLst>
        </pc:spChg>
      </pc:sldChg>
      <pc:sldChg chg="addSp delSp modSp new mod setBg">
        <pc:chgData name="Daniela Florina Haratau (2522571)" userId="S::2522571@student.uwtsd.ac.uk::7a0814b6-cdbb-4a8a-ad41-4a220fbc6464" providerId="AD" clId="Web-{CA316B49-208E-62C9-81BB-DE5236A8E611}" dt="2026-02-12T17:01:28.950" v="241" actId="20577"/>
        <pc:sldMkLst>
          <pc:docMk/>
          <pc:sldMk cId="3204887330" sldId="267"/>
        </pc:sldMkLst>
        <pc:spChg chg="mod">
          <ac:chgData name="Daniela Florina Haratau (2522571)" userId="S::2522571@student.uwtsd.ac.uk::7a0814b6-cdbb-4a8a-ad41-4a220fbc6464" providerId="AD" clId="Web-{CA316B49-208E-62C9-81BB-DE5236A8E611}" dt="2026-02-12T17:01:28.950" v="241" actId="20577"/>
          <ac:spMkLst>
            <pc:docMk/>
            <pc:sldMk cId="3204887330" sldId="267"/>
            <ac:spMk id="2" creationId="{7C66FBC1-2D94-833C-923D-1B2C483EDBE1}"/>
          </ac:spMkLst>
        </pc:spChg>
        <pc:spChg chg="mod">
          <ac:chgData name="Daniela Florina Haratau (2522571)" userId="S::2522571@student.uwtsd.ac.uk::7a0814b6-cdbb-4a8a-ad41-4a220fbc6464" providerId="AD" clId="Web-{CA316B49-208E-62C9-81BB-DE5236A8E611}" dt="2026-02-12T17:01:16.417" v="239" actId="14100"/>
          <ac:spMkLst>
            <pc:docMk/>
            <pc:sldMk cId="3204887330" sldId="267"/>
            <ac:spMk id="3" creationId="{3FE408BB-2FDB-F664-A47F-D603EB4CE3DD}"/>
          </ac:spMkLst>
        </pc:spChg>
        <pc:spChg chg="add">
          <ac:chgData name="Daniela Florina Haratau (2522571)" userId="S::2522571@student.uwtsd.ac.uk::7a0814b6-cdbb-4a8a-ad41-4a220fbc6464" providerId="AD" clId="Web-{CA316B49-208E-62C9-81BB-DE5236A8E611}" dt="2026-02-12T16:58:31.943" v="222"/>
          <ac:spMkLst>
            <pc:docMk/>
            <pc:sldMk cId="3204887330" sldId="267"/>
            <ac:spMk id="8" creationId="{934F1179-B481-4F9E-BCA3-AFB972070F83}"/>
          </ac:spMkLst>
        </pc:spChg>
        <pc:spChg chg="add">
          <ac:chgData name="Daniela Florina Haratau (2522571)" userId="S::2522571@student.uwtsd.ac.uk::7a0814b6-cdbb-4a8a-ad41-4a220fbc6464" providerId="AD" clId="Web-{CA316B49-208E-62C9-81BB-DE5236A8E611}" dt="2026-02-12T16:58:31.943" v="222"/>
          <ac:spMkLst>
            <pc:docMk/>
            <pc:sldMk cId="3204887330" sldId="267"/>
            <ac:spMk id="10" creationId="{827DC2C4-B485-428A-BF4A-472D2967F47F}"/>
          </ac:spMkLst>
        </pc:spChg>
        <pc:spChg chg="add">
          <ac:chgData name="Daniela Florina Haratau (2522571)" userId="S::2522571@student.uwtsd.ac.uk::7a0814b6-cdbb-4a8a-ad41-4a220fbc6464" providerId="AD" clId="Web-{CA316B49-208E-62C9-81BB-DE5236A8E611}" dt="2026-02-12T16:58:31.943" v="222"/>
          <ac:spMkLst>
            <pc:docMk/>
            <pc:sldMk cId="3204887330" sldId="267"/>
            <ac:spMk id="12" creationId="{EE04B5EB-F158-4507-90DD-BD23620C7CC9}"/>
          </ac:spMkLst>
        </pc:spChg>
      </pc:sldChg>
      <pc:sldMasterChg chg="mod setBg addSldLayout modSldLayout">
        <pc:chgData name="Daniela Florina Haratau (2522571)" userId="S::2522571@student.uwtsd.ac.uk::7a0814b6-cdbb-4a8a-ad41-4a220fbc6464" providerId="AD" clId="Web-{CA316B49-208E-62C9-81BB-DE5236A8E611}" dt="2026-02-12T15:41:24.586" v="5"/>
        <pc:sldMasterMkLst>
          <pc:docMk/>
          <pc:sldMasterMk cId="1898108866" sldId="2147483672"/>
        </pc:sldMasterMkLst>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1809649085" sldId="2147483673"/>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1649629996" sldId="2147483674"/>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2371357915" sldId="2147483675"/>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2125574965" sldId="2147483676"/>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69028259" sldId="2147483677"/>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2954243925" sldId="2147483678"/>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2019492581" sldId="2147483679"/>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1492775637" sldId="2147483680"/>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1759886552" sldId="2147483681"/>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3529280114" sldId="2147483682"/>
          </pc:sldLayoutMkLst>
        </pc:sldLayoutChg>
        <pc:sldLayoutChg chg="mod">
          <pc:chgData name="Daniela Florina Haratau (2522571)" userId="S::2522571@student.uwtsd.ac.uk::7a0814b6-cdbb-4a8a-ad41-4a220fbc6464" providerId="AD" clId="Web-{CA316B49-208E-62C9-81BB-DE5236A8E611}" dt="2026-02-12T15:41:24.586" v="5"/>
          <pc:sldLayoutMkLst>
            <pc:docMk/>
            <pc:sldMasterMk cId="1898108866" sldId="2147483672"/>
            <pc:sldLayoutMk cId="2448282605" sldId="2147483683"/>
          </pc:sldLayoutMkLst>
        </pc:sldLayoutChg>
        <pc:sldLayoutChg chg="add mod">
          <pc:chgData name="Daniela Florina Haratau (2522571)" userId="S::2522571@student.uwtsd.ac.uk::7a0814b6-cdbb-4a8a-ad41-4a220fbc6464" providerId="AD" clId="Web-{CA316B49-208E-62C9-81BB-DE5236A8E611}" dt="2026-02-12T15:41:24.586" v="5"/>
          <pc:sldLayoutMkLst>
            <pc:docMk/>
            <pc:sldMasterMk cId="1898108866" sldId="2147483672"/>
            <pc:sldLayoutMk cId="4158195" sldId="2147483684"/>
          </pc:sldLayoutMkLst>
        </pc:sldLayoutChg>
      </pc:sldMasterChg>
    </pc:docChg>
  </pc:docChgLst>
  <pc:docChgLst>
    <pc:chgData name="Daniela Florina Haratau (2522571)" userId="S::2522571@student.uwtsd.ac.uk::7a0814b6-cdbb-4a8a-ad41-4a220fbc6464" providerId="AD" clId="Web-{9DCD380A-EB95-1128-D57F-9CDE80DAA926}"/>
    <pc:docChg chg="modSld">
      <pc:chgData name="Daniela Florina Haratau (2522571)" userId="S::2522571@student.uwtsd.ac.uk::7a0814b6-cdbb-4a8a-ad41-4a220fbc6464" providerId="AD" clId="Web-{9DCD380A-EB95-1128-D57F-9CDE80DAA926}" dt="2026-02-05T15:54:02.522" v="446"/>
      <pc:docMkLst>
        <pc:docMk/>
      </pc:docMkLst>
      <pc:sldChg chg="modSp">
        <pc:chgData name="Daniela Florina Haratau (2522571)" userId="S::2522571@student.uwtsd.ac.uk::7a0814b6-cdbb-4a8a-ad41-4a220fbc6464" providerId="AD" clId="Web-{9DCD380A-EB95-1128-D57F-9CDE80DAA926}" dt="2026-02-05T13:48:16.612" v="7" actId="20577"/>
        <pc:sldMkLst>
          <pc:docMk/>
          <pc:sldMk cId="645333967" sldId="257"/>
        </pc:sldMkLst>
      </pc:sldChg>
      <pc:sldChg chg="addSp delSp modSp addAnim delAnim modAnim">
        <pc:chgData name="Daniela Florina Haratau (2522571)" userId="S::2522571@student.uwtsd.ac.uk::7a0814b6-cdbb-4a8a-ad41-4a220fbc6464" providerId="AD" clId="Web-{9DCD380A-EB95-1128-D57F-9CDE80DAA926}" dt="2026-02-05T15:54:02.522" v="446"/>
        <pc:sldMkLst>
          <pc:docMk/>
          <pc:sldMk cId="3424283467" sldId="258"/>
        </pc:sldMkLst>
      </pc:sldChg>
      <pc:sldChg chg="addSp delSp modSp">
        <pc:chgData name="Daniela Florina Haratau (2522571)" userId="S::2522571@student.uwtsd.ac.uk::7a0814b6-cdbb-4a8a-ad41-4a220fbc6464" providerId="AD" clId="Web-{9DCD380A-EB95-1128-D57F-9CDE80DAA926}" dt="2026-02-05T15:43:12.021" v="443" actId="14100"/>
        <pc:sldMkLst>
          <pc:docMk/>
          <pc:sldMk cId="2844655392" sldId="260"/>
        </pc:sldMkLst>
        <pc:spChg chg="add mod">
          <ac:chgData name="Daniela Florina Haratau (2522571)" userId="S::2522571@student.uwtsd.ac.uk::7a0814b6-cdbb-4a8a-ad41-4a220fbc6464" providerId="AD" clId="Web-{9DCD380A-EB95-1128-D57F-9CDE80DAA926}" dt="2026-02-05T15:41:49.787" v="437" actId="1076"/>
          <ac:spMkLst>
            <pc:docMk/>
            <pc:sldMk cId="2844655392" sldId="260"/>
            <ac:spMk id="3" creationId="{2BBF9160-A488-F0FC-B030-49F74E8B3EBE}"/>
          </ac:spMkLst>
        </pc:spChg>
        <pc:spChg chg="add mod">
          <ac:chgData name="Daniela Florina Haratau (2522571)" userId="S::2522571@student.uwtsd.ac.uk::7a0814b6-cdbb-4a8a-ad41-4a220fbc6464" providerId="AD" clId="Web-{9DCD380A-EB95-1128-D57F-9CDE80DAA926}" dt="2026-02-05T15:41:16.990" v="434" actId="20577"/>
          <ac:spMkLst>
            <pc:docMk/>
            <pc:sldMk cId="2844655392" sldId="260"/>
            <ac:spMk id="4" creationId="{6E89482F-AED1-CE9E-0392-A68B7291E10A}"/>
          </ac:spMkLst>
        </pc:spChg>
        <pc:spChg chg="add mod">
          <ac:chgData name="Daniela Florina Haratau (2522571)" userId="S::2522571@student.uwtsd.ac.uk::7a0814b6-cdbb-4a8a-ad41-4a220fbc6464" providerId="AD" clId="Web-{9DCD380A-EB95-1128-D57F-9CDE80DAA926}" dt="2026-02-05T15:11:38.729" v="271" actId="14100"/>
          <ac:spMkLst>
            <pc:docMk/>
            <pc:sldMk cId="2844655392" sldId="260"/>
            <ac:spMk id="5" creationId="{3EFF544A-A742-E6BA-D1CC-33D9FD3071F5}"/>
          </ac:spMkLst>
        </pc:spChg>
        <pc:spChg chg="add mod">
          <ac:chgData name="Daniela Florina Haratau (2522571)" userId="S::2522571@student.uwtsd.ac.uk::7a0814b6-cdbb-4a8a-ad41-4a220fbc6464" providerId="AD" clId="Web-{9DCD380A-EB95-1128-D57F-9CDE80DAA926}" dt="2026-02-05T15:11:45.401" v="272" actId="688"/>
          <ac:spMkLst>
            <pc:docMk/>
            <pc:sldMk cId="2844655392" sldId="260"/>
            <ac:spMk id="6" creationId="{7B32A70B-D869-898F-3A35-EB799D20A58E}"/>
          </ac:spMkLst>
        </pc:spChg>
        <pc:spChg chg="add mod">
          <ac:chgData name="Daniela Florina Haratau (2522571)" userId="S::2522571@student.uwtsd.ac.uk::7a0814b6-cdbb-4a8a-ad41-4a220fbc6464" providerId="AD" clId="Web-{9DCD380A-EB95-1128-D57F-9CDE80DAA926}" dt="2026-02-05T15:11:32.635" v="270" actId="688"/>
          <ac:spMkLst>
            <pc:docMk/>
            <pc:sldMk cId="2844655392" sldId="260"/>
            <ac:spMk id="7" creationId="{7CE53F4E-9508-2455-B73D-A224D72E87DD}"/>
          </ac:spMkLst>
        </pc:spChg>
        <pc:spChg chg="add mod">
          <ac:chgData name="Daniela Florina Haratau (2522571)" userId="S::2522571@student.uwtsd.ac.uk::7a0814b6-cdbb-4a8a-ad41-4a220fbc6464" providerId="AD" clId="Web-{9DCD380A-EB95-1128-D57F-9CDE80DAA926}" dt="2026-02-05T15:12:10.996" v="276" actId="1076"/>
          <ac:spMkLst>
            <pc:docMk/>
            <pc:sldMk cId="2844655392" sldId="260"/>
            <ac:spMk id="9" creationId="{E55B2299-32DC-2050-F75B-97DE6DAD1683}"/>
          </ac:spMkLst>
        </pc:spChg>
        <pc:spChg chg="add mod">
          <ac:chgData name="Daniela Florina Haratau (2522571)" userId="S::2522571@student.uwtsd.ac.uk::7a0814b6-cdbb-4a8a-ad41-4a220fbc6464" providerId="AD" clId="Web-{9DCD380A-EB95-1128-D57F-9CDE80DAA926}" dt="2026-02-05T15:38:27.724" v="394" actId="20577"/>
          <ac:spMkLst>
            <pc:docMk/>
            <pc:sldMk cId="2844655392" sldId="260"/>
            <ac:spMk id="11" creationId="{2715D365-0123-ED9F-158E-21EF4D472F7B}"/>
          </ac:spMkLst>
        </pc:spChg>
        <pc:spChg chg="add mod">
          <ac:chgData name="Daniela Florina Haratau (2522571)" userId="S::2522571@student.uwtsd.ac.uk::7a0814b6-cdbb-4a8a-ad41-4a220fbc6464" providerId="AD" clId="Web-{9DCD380A-EB95-1128-D57F-9CDE80DAA926}" dt="2026-02-05T15:14:35.906" v="302" actId="1076"/>
          <ac:spMkLst>
            <pc:docMk/>
            <pc:sldMk cId="2844655392" sldId="260"/>
            <ac:spMk id="13" creationId="{2FD5D3EE-6F8D-0D30-2AFE-96E34F26BE3D}"/>
          </ac:spMkLst>
        </pc:spChg>
        <pc:spChg chg="add mod">
          <ac:chgData name="Daniela Florina Haratau (2522571)" userId="S::2522571@student.uwtsd.ac.uk::7a0814b6-cdbb-4a8a-ad41-4a220fbc6464" providerId="AD" clId="Web-{9DCD380A-EB95-1128-D57F-9CDE80DAA926}" dt="2026-02-05T15:14:25.859" v="301" actId="20577"/>
          <ac:spMkLst>
            <pc:docMk/>
            <pc:sldMk cId="2844655392" sldId="260"/>
            <ac:spMk id="14" creationId="{1BE5F85F-8E90-2EEA-B24D-1D6EAA7C71FA}"/>
          </ac:spMkLst>
        </pc:spChg>
        <pc:spChg chg="add mod">
          <ac:chgData name="Daniela Florina Haratau (2522571)" userId="S::2522571@student.uwtsd.ac.uk::7a0814b6-cdbb-4a8a-ad41-4a220fbc6464" providerId="AD" clId="Web-{9DCD380A-EB95-1128-D57F-9CDE80DAA926}" dt="2026-02-05T15:15:35.865" v="315" actId="1076"/>
          <ac:spMkLst>
            <pc:docMk/>
            <pc:sldMk cId="2844655392" sldId="260"/>
            <ac:spMk id="15" creationId="{FA1621B7-9A61-59DF-211D-C7ECED524CD3}"/>
          </ac:spMkLst>
        </pc:spChg>
        <pc:spChg chg="add mod">
          <ac:chgData name="Daniela Florina Haratau (2522571)" userId="S::2522571@student.uwtsd.ac.uk::7a0814b6-cdbb-4a8a-ad41-4a220fbc6464" providerId="AD" clId="Web-{9DCD380A-EB95-1128-D57F-9CDE80DAA926}" dt="2026-02-05T15:16:54.513" v="327" actId="20577"/>
          <ac:spMkLst>
            <pc:docMk/>
            <pc:sldMk cId="2844655392" sldId="260"/>
            <ac:spMk id="16" creationId="{CC2DD295-9B37-676D-17AC-CEF4E9B9AD04}"/>
          </ac:spMkLst>
        </pc:spChg>
        <pc:spChg chg="add mod">
          <ac:chgData name="Daniela Florina Haratau (2522571)" userId="S::2522571@student.uwtsd.ac.uk::7a0814b6-cdbb-4a8a-ad41-4a220fbc6464" providerId="AD" clId="Web-{9DCD380A-EB95-1128-D57F-9CDE80DAA926}" dt="2026-02-05T15:41:38.099" v="436" actId="14100"/>
          <ac:spMkLst>
            <pc:docMk/>
            <pc:sldMk cId="2844655392" sldId="260"/>
            <ac:spMk id="17" creationId="{774AD847-A382-DEE0-A4A9-10C96AE99F96}"/>
          </ac:spMkLst>
        </pc:spChg>
        <pc:spChg chg="add mod">
          <ac:chgData name="Daniela Florina Haratau (2522571)" userId="S::2522571@student.uwtsd.ac.uk::7a0814b6-cdbb-4a8a-ad41-4a220fbc6464" providerId="AD" clId="Web-{9DCD380A-EB95-1128-D57F-9CDE80DAA926}" dt="2026-02-05T15:43:12.021" v="443" actId="14100"/>
          <ac:spMkLst>
            <pc:docMk/>
            <pc:sldMk cId="2844655392" sldId="260"/>
            <ac:spMk id="18" creationId="{CEAADE7A-17D9-024D-F9F8-E4D41A1820AE}"/>
          </ac:spMkLst>
        </pc:spChg>
        <pc:spChg chg="add mod">
          <ac:chgData name="Daniela Florina Haratau (2522571)" userId="S::2522571@student.uwtsd.ac.uk::7a0814b6-cdbb-4a8a-ad41-4a220fbc6464" providerId="AD" clId="Web-{9DCD380A-EB95-1128-D57F-9CDE80DAA926}" dt="2026-02-05T15:20:06.736" v="357" actId="688"/>
          <ac:spMkLst>
            <pc:docMk/>
            <pc:sldMk cId="2844655392" sldId="260"/>
            <ac:spMk id="19" creationId="{82556DE5-27F9-97D7-C44D-DBA120717D9A}"/>
          </ac:spMkLst>
        </pc:spChg>
        <pc:spChg chg="add mod">
          <ac:chgData name="Daniela Florina Haratau (2522571)" userId="S::2522571@student.uwtsd.ac.uk::7a0814b6-cdbb-4a8a-ad41-4a220fbc6464" providerId="AD" clId="Web-{9DCD380A-EB95-1128-D57F-9CDE80DAA926}" dt="2026-02-05T15:41:56.177" v="438" actId="1076"/>
          <ac:spMkLst>
            <pc:docMk/>
            <pc:sldMk cId="2844655392" sldId="260"/>
            <ac:spMk id="20" creationId="{7E1B6693-AC0C-03C2-9EC2-F218202787CC}"/>
          </ac:spMkLst>
        </pc:spChg>
        <pc:spChg chg="add mod">
          <ac:chgData name="Daniela Florina Haratau (2522571)" userId="S::2522571@student.uwtsd.ac.uk::7a0814b6-cdbb-4a8a-ad41-4a220fbc6464" providerId="AD" clId="Web-{9DCD380A-EB95-1128-D57F-9CDE80DAA926}" dt="2026-02-05T15:42:13.615" v="440" actId="1076"/>
          <ac:spMkLst>
            <pc:docMk/>
            <pc:sldMk cId="2844655392" sldId="260"/>
            <ac:spMk id="21" creationId="{2CACE9E6-7FCF-FD7B-2E1B-A926DB422701}"/>
          </ac:spMkLst>
        </pc:spChg>
        <pc:spChg chg="add mod">
          <ac:chgData name="Daniela Florina Haratau (2522571)" userId="S::2522571@student.uwtsd.ac.uk::7a0814b6-cdbb-4a8a-ad41-4a220fbc6464" providerId="AD" clId="Web-{9DCD380A-EB95-1128-D57F-9CDE80DAA926}" dt="2026-02-05T15:39:03.443" v="411" actId="1076"/>
          <ac:spMkLst>
            <pc:docMk/>
            <pc:sldMk cId="2844655392" sldId="260"/>
            <ac:spMk id="22" creationId="{BD6373E4-2408-B097-958B-27B877A26365}"/>
          </ac:spMkLst>
        </pc:spChg>
        <pc:spChg chg="add mod">
          <ac:chgData name="Daniela Florina Haratau (2522571)" userId="S::2522571@student.uwtsd.ac.uk::7a0814b6-cdbb-4a8a-ad41-4a220fbc6464" providerId="AD" clId="Web-{9DCD380A-EB95-1128-D57F-9CDE80DAA926}" dt="2026-02-05T15:42:08.599" v="439" actId="1076"/>
          <ac:spMkLst>
            <pc:docMk/>
            <pc:sldMk cId="2844655392" sldId="260"/>
            <ac:spMk id="23" creationId="{C13FAAB1-0D8F-766B-1CAA-4DFB84AFAEE6}"/>
          </ac:spMkLst>
        </pc:spChg>
      </pc:sldChg>
    </pc:docChg>
  </pc:docChgLst>
  <pc:docChgLst>
    <pc:chgData name="Daniela Florina Haratau (2522571)" userId="S::2522571@student.uwtsd.ac.uk::7a0814b6-cdbb-4a8a-ad41-4a220fbc6464" providerId="AD" clId="Web-{E27F0213-AE3F-4E28-3CF8-EFC14D64D15E}"/>
    <pc:docChg chg="addSld modSld">
      <pc:chgData name="Daniela Florina Haratau (2522571)" userId="S::2522571@student.uwtsd.ac.uk::7a0814b6-cdbb-4a8a-ad41-4a220fbc6464" providerId="AD" clId="Web-{E27F0213-AE3F-4E28-3CF8-EFC14D64D15E}" dt="2026-02-15T11:15:20.519" v="382"/>
      <pc:docMkLst>
        <pc:docMk/>
      </pc:docMkLst>
      <pc:sldChg chg="modSp">
        <pc:chgData name="Daniela Florina Haratau (2522571)" userId="S::2522571@student.uwtsd.ac.uk::7a0814b6-cdbb-4a8a-ad41-4a220fbc6464" providerId="AD" clId="Web-{E27F0213-AE3F-4E28-3CF8-EFC14D64D15E}" dt="2026-02-15T11:06:31.870" v="338" actId="20577"/>
        <pc:sldMkLst>
          <pc:docMk/>
          <pc:sldMk cId="109857222" sldId="256"/>
        </pc:sldMkLst>
        <pc:spChg chg="mod">
          <ac:chgData name="Daniela Florina Haratau (2522571)" userId="S::2522571@student.uwtsd.ac.uk::7a0814b6-cdbb-4a8a-ad41-4a220fbc6464" providerId="AD" clId="Web-{E27F0213-AE3F-4E28-3CF8-EFC14D64D15E}" dt="2026-02-15T11:05:36.962" v="330" actId="20577"/>
          <ac:spMkLst>
            <pc:docMk/>
            <pc:sldMk cId="109857222" sldId="256"/>
            <ac:spMk id="2" creationId="{00000000-0000-0000-0000-000000000000}"/>
          </ac:spMkLst>
        </pc:spChg>
        <pc:spChg chg="mod">
          <ac:chgData name="Daniela Florina Haratau (2522571)" userId="S::2522571@student.uwtsd.ac.uk::7a0814b6-cdbb-4a8a-ad41-4a220fbc6464" providerId="AD" clId="Web-{E27F0213-AE3F-4E28-3CF8-EFC14D64D15E}" dt="2026-02-15T11:05:55.494" v="332" actId="20577"/>
          <ac:spMkLst>
            <pc:docMk/>
            <pc:sldMk cId="109857222" sldId="256"/>
            <ac:spMk id="3" creationId="{00000000-0000-0000-0000-000000000000}"/>
          </ac:spMkLst>
        </pc:spChg>
        <pc:spChg chg="mod">
          <ac:chgData name="Daniela Florina Haratau (2522571)" userId="S::2522571@student.uwtsd.ac.uk::7a0814b6-cdbb-4a8a-ad41-4a220fbc6464" providerId="AD" clId="Web-{E27F0213-AE3F-4E28-3CF8-EFC14D64D15E}" dt="2026-02-15T11:06:19.042" v="336" actId="20577"/>
          <ac:spMkLst>
            <pc:docMk/>
            <pc:sldMk cId="109857222" sldId="256"/>
            <ac:spMk id="8" creationId="{177D3FDA-1F85-38BF-3B12-4073BD418E35}"/>
          </ac:spMkLst>
        </pc:spChg>
        <pc:spChg chg="mod">
          <ac:chgData name="Daniela Florina Haratau (2522571)" userId="S::2522571@student.uwtsd.ac.uk::7a0814b6-cdbb-4a8a-ad41-4a220fbc6464" providerId="AD" clId="Web-{E27F0213-AE3F-4E28-3CF8-EFC14D64D15E}" dt="2026-02-15T11:06:31.870" v="338" actId="20577"/>
          <ac:spMkLst>
            <pc:docMk/>
            <pc:sldMk cId="109857222" sldId="256"/>
            <ac:spMk id="9" creationId="{CEAAA516-8D4B-0DBC-3E4F-37FCB430C526}"/>
          </ac:spMkLst>
        </pc:spChg>
        <pc:picChg chg="mod">
          <ac:chgData name="Daniela Florina Haratau (2522571)" userId="S::2522571@student.uwtsd.ac.uk::7a0814b6-cdbb-4a8a-ad41-4a220fbc6464" providerId="AD" clId="Web-{E27F0213-AE3F-4E28-3CF8-EFC14D64D15E}" dt="2026-02-15T11:05:45.088" v="331" actId="1076"/>
          <ac:picMkLst>
            <pc:docMk/>
            <pc:sldMk cId="109857222" sldId="256"/>
            <ac:picMk id="5" creationId="{C5FB1706-841D-588D-45FD-1B92937834C2}"/>
          </ac:picMkLst>
        </pc:picChg>
      </pc:sldChg>
      <pc:sldChg chg="modSp">
        <pc:chgData name="Daniela Florina Haratau (2522571)" userId="S::2522571@student.uwtsd.ac.uk::7a0814b6-cdbb-4a8a-ad41-4a220fbc6464" providerId="AD" clId="Web-{E27F0213-AE3F-4E28-3CF8-EFC14D64D15E}" dt="2026-02-15T11:10:07.921" v="364" actId="1076"/>
        <pc:sldMkLst>
          <pc:docMk/>
          <pc:sldMk cId="645333967" sldId="257"/>
        </pc:sldMkLst>
        <pc:spChg chg="mod">
          <ac:chgData name="Daniela Florina Haratau (2522571)" userId="S::2522571@student.uwtsd.ac.uk::7a0814b6-cdbb-4a8a-ad41-4a220fbc6464" providerId="AD" clId="Web-{E27F0213-AE3F-4E28-3CF8-EFC14D64D15E}" dt="2026-02-15T11:06:47.902" v="340" actId="20577"/>
          <ac:spMkLst>
            <pc:docMk/>
            <pc:sldMk cId="645333967" sldId="257"/>
            <ac:spMk id="2" creationId="{1A3B115A-9F3A-8947-9E43-2934A7AD3628}"/>
          </ac:spMkLst>
        </pc:spChg>
        <pc:spChg chg="mod">
          <ac:chgData name="Daniela Florina Haratau (2522571)" userId="S::2522571@student.uwtsd.ac.uk::7a0814b6-cdbb-4a8a-ad41-4a220fbc6464" providerId="AD" clId="Web-{E27F0213-AE3F-4E28-3CF8-EFC14D64D15E}" dt="2026-02-15T11:10:07.921" v="364" actId="1076"/>
          <ac:spMkLst>
            <pc:docMk/>
            <pc:sldMk cId="645333967" sldId="257"/>
            <ac:spMk id="7" creationId="{2C9A4F71-BB28-28E9-EB75-2B544E60E91A}"/>
          </ac:spMkLst>
        </pc:spChg>
        <pc:spChg chg="mod">
          <ac:chgData name="Daniela Florina Haratau (2522571)" userId="S::2522571@student.uwtsd.ac.uk::7a0814b6-cdbb-4a8a-ad41-4a220fbc6464" providerId="AD" clId="Web-{E27F0213-AE3F-4E28-3CF8-EFC14D64D15E}" dt="2026-02-15T11:10:00.156" v="363" actId="20577"/>
          <ac:spMkLst>
            <pc:docMk/>
            <pc:sldMk cId="645333967" sldId="257"/>
            <ac:spMk id="8" creationId="{540FA24F-6E5D-81A4-76F9-4119BBBB6AB3}"/>
          </ac:spMkLst>
        </pc:spChg>
      </pc:sldChg>
      <pc:sldChg chg="modSp">
        <pc:chgData name="Daniela Florina Haratau (2522571)" userId="S::2522571@student.uwtsd.ac.uk::7a0814b6-cdbb-4a8a-ad41-4a220fbc6464" providerId="AD" clId="Web-{E27F0213-AE3F-4E28-3CF8-EFC14D64D15E}" dt="2026-02-15T11:11:52.892" v="378" actId="1076"/>
        <pc:sldMkLst>
          <pc:docMk/>
          <pc:sldMk cId="3424283467" sldId="258"/>
        </pc:sldMkLst>
        <pc:spChg chg="mod">
          <ac:chgData name="Daniela Florina Haratau (2522571)" userId="S::2522571@student.uwtsd.ac.uk::7a0814b6-cdbb-4a8a-ad41-4a220fbc6464" providerId="AD" clId="Web-{E27F0213-AE3F-4E28-3CF8-EFC14D64D15E}" dt="2026-02-15T11:11:30.798" v="372" actId="1076"/>
          <ac:spMkLst>
            <pc:docMk/>
            <pc:sldMk cId="3424283467" sldId="258"/>
            <ac:spMk id="3" creationId="{28B0CB5B-2C1D-965B-ACA3-3CED0F66AC95}"/>
          </ac:spMkLst>
        </pc:spChg>
        <pc:spChg chg="mod">
          <ac:chgData name="Daniela Florina Haratau (2522571)" userId="S::2522571@student.uwtsd.ac.uk::7a0814b6-cdbb-4a8a-ad41-4a220fbc6464" providerId="AD" clId="Web-{E27F0213-AE3F-4E28-3CF8-EFC14D64D15E}" dt="2026-02-15T11:10:49.672" v="365" actId="20577"/>
          <ac:spMkLst>
            <pc:docMk/>
            <pc:sldMk cId="3424283467" sldId="258"/>
            <ac:spMk id="7" creationId="{7544F283-E6F9-DD51-51D6-3DE47533F7F6}"/>
          </ac:spMkLst>
        </pc:spChg>
        <pc:spChg chg="mod">
          <ac:chgData name="Daniela Florina Haratau (2522571)" userId="S::2522571@student.uwtsd.ac.uk::7a0814b6-cdbb-4a8a-ad41-4a220fbc6464" providerId="AD" clId="Web-{E27F0213-AE3F-4E28-3CF8-EFC14D64D15E}" dt="2026-02-15T11:11:08.219" v="368" actId="20577"/>
          <ac:spMkLst>
            <pc:docMk/>
            <pc:sldMk cId="3424283467" sldId="258"/>
            <ac:spMk id="15" creationId="{106D3E5A-57A4-2834-D5EB-1C8C2A6B1B7C}"/>
          </ac:spMkLst>
        </pc:spChg>
        <pc:spChg chg="mod">
          <ac:chgData name="Daniela Florina Haratau (2522571)" userId="S::2522571@student.uwtsd.ac.uk::7a0814b6-cdbb-4a8a-ad41-4a220fbc6464" providerId="AD" clId="Web-{E27F0213-AE3F-4E28-3CF8-EFC14D64D15E}" dt="2026-02-15T11:11:49.610" v="377" actId="20577"/>
          <ac:spMkLst>
            <pc:docMk/>
            <pc:sldMk cId="3424283467" sldId="258"/>
            <ac:spMk id="18" creationId="{DAC5E1BF-3C98-A057-BB38-AA6450F6E432}"/>
          </ac:spMkLst>
        </pc:spChg>
        <pc:picChg chg="mod">
          <ac:chgData name="Daniela Florina Haratau (2522571)" userId="S::2522571@student.uwtsd.ac.uk::7a0814b6-cdbb-4a8a-ad41-4a220fbc6464" providerId="AD" clId="Web-{E27F0213-AE3F-4E28-3CF8-EFC14D64D15E}" dt="2026-02-15T11:11:52.892" v="378" actId="1076"/>
          <ac:picMkLst>
            <pc:docMk/>
            <pc:sldMk cId="3424283467" sldId="258"/>
            <ac:picMk id="4" creationId="{98C1C2E1-ACA6-AA8A-070D-E4EA2B75768D}"/>
          </ac:picMkLst>
        </pc:picChg>
      </pc:sldChg>
      <pc:sldChg chg="modSp">
        <pc:chgData name="Daniela Florina Haratau (2522571)" userId="S::2522571@student.uwtsd.ac.uk::7a0814b6-cdbb-4a8a-ad41-4a220fbc6464" providerId="AD" clId="Web-{E27F0213-AE3F-4E28-3CF8-EFC14D64D15E}" dt="2026-02-15T11:14:03.112" v="379" actId="20577"/>
        <pc:sldMkLst>
          <pc:docMk/>
          <pc:sldMk cId="2844655392" sldId="260"/>
        </pc:sldMkLst>
        <pc:spChg chg="mod">
          <ac:chgData name="Daniela Florina Haratau (2522571)" userId="S::2522571@student.uwtsd.ac.uk::7a0814b6-cdbb-4a8a-ad41-4a220fbc6464" providerId="AD" clId="Web-{E27F0213-AE3F-4E28-3CF8-EFC14D64D15E}" dt="2026-02-15T11:14:03.112" v="379" actId="20577"/>
          <ac:spMkLst>
            <pc:docMk/>
            <pc:sldMk cId="2844655392" sldId="260"/>
            <ac:spMk id="25" creationId="{41274A16-37C7-CB10-9A97-D23108B130D0}"/>
          </ac:spMkLst>
        </pc:spChg>
      </pc:sldChg>
      <pc:sldChg chg="addSp delSp modSp">
        <pc:chgData name="Daniela Florina Haratau (2522571)" userId="S::2522571@student.uwtsd.ac.uk::7a0814b6-cdbb-4a8a-ad41-4a220fbc6464" providerId="AD" clId="Web-{E27F0213-AE3F-4E28-3CF8-EFC14D64D15E}" dt="2026-02-15T11:15:20.519" v="382"/>
        <pc:sldMkLst>
          <pc:docMk/>
          <pc:sldMk cId="4283587126" sldId="261"/>
        </pc:sldMkLst>
        <pc:spChg chg="add mod">
          <ac:chgData name="Daniela Florina Haratau (2522571)" userId="S::2522571@student.uwtsd.ac.uk::7a0814b6-cdbb-4a8a-ad41-4a220fbc6464" providerId="AD" clId="Web-{E27F0213-AE3F-4E28-3CF8-EFC14D64D15E}" dt="2026-02-15T11:15:20.519" v="382"/>
          <ac:spMkLst>
            <pc:docMk/>
            <pc:sldMk cId="4283587126" sldId="261"/>
            <ac:spMk id="5" creationId="{F3EC70C1-5EAC-D628-CA09-74BC7117E14C}"/>
          </ac:spMkLst>
        </pc:spChg>
        <pc:spChg chg="mod">
          <ac:chgData name="Daniela Florina Haratau (2522571)" userId="S::2522571@student.uwtsd.ac.uk::7a0814b6-cdbb-4a8a-ad41-4a220fbc6464" providerId="AD" clId="Web-{E27F0213-AE3F-4E28-3CF8-EFC14D64D15E}" dt="2026-02-15T11:14:51.659" v="381" actId="20577"/>
          <ac:spMkLst>
            <pc:docMk/>
            <pc:sldMk cId="4283587126" sldId="261"/>
            <ac:spMk id="6" creationId="{F2AC92A4-DB4B-B8CE-8F24-8349444A8434}"/>
          </ac:spMkLst>
        </pc:spChg>
        <pc:picChg chg="del">
          <ac:chgData name="Daniela Florina Haratau (2522571)" userId="S::2522571@student.uwtsd.ac.uk::7a0814b6-cdbb-4a8a-ad41-4a220fbc6464" providerId="AD" clId="Web-{E27F0213-AE3F-4E28-3CF8-EFC14D64D15E}" dt="2026-02-15T11:15:20.519" v="382"/>
          <ac:picMkLst>
            <pc:docMk/>
            <pc:sldMk cId="4283587126" sldId="261"/>
            <ac:picMk id="4" creationId="{B7A7E391-7941-418B-D927-9C727CBFA246}"/>
          </ac:picMkLst>
        </pc:picChg>
      </pc:sldChg>
      <pc:sldChg chg="modSp">
        <pc:chgData name="Daniela Florina Haratau (2522571)" userId="S::2522571@student.uwtsd.ac.uk::7a0814b6-cdbb-4a8a-ad41-4a220fbc6464" providerId="AD" clId="Web-{E27F0213-AE3F-4E28-3CF8-EFC14D64D15E}" dt="2026-02-15T10:36:40.162" v="13" actId="20577"/>
        <pc:sldMkLst>
          <pc:docMk/>
          <pc:sldMk cId="654224380" sldId="269"/>
        </pc:sldMkLst>
        <pc:spChg chg="mod">
          <ac:chgData name="Daniela Florina Haratau (2522571)" userId="S::2522571@student.uwtsd.ac.uk::7a0814b6-cdbb-4a8a-ad41-4a220fbc6464" providerId="AD" clId="Web-{E27F0213-AE3F-4E28-3CF8-EFC14D64D15E}" dt="2026-02-15T10:36:28.600" v="12" actId="1076"/>
          <ac:spMkLst>
            <pc:docMk/>
            <pc:sldMk cId="654224380" sldId="269"/>
            <ac:spMk id="2" creationId="{0BF08166-F173-AE15-864F-D4E271EF1DA1}"/>
          </ac:spMkLst>
        </pc:spChg>
        <pc:spChg chg="mod">
          <ac:chgData name="Daniela Florina Haratau (2522571)" userId="S::2522571@student.uwtsd.ac.uk::7a0814b6-cdbb-4a8a-ad41-4a220fbc6464" providerId="AD" clId="Web-{E27F0213-AE3F-4E28-3CF8-EFC14D64D15E}" dt="2026-02-15T10:36:40.162" v="13" actId="20577"/>
          <ac:spMkLst>
            <pc:docMk/>
            <pc:sldMk cId="654224380" sldId="269"/>
            <ac:spMk id="3" creationId="{C123AD83-076F-60DD-5155-54FD9E6FFA2F}"/>
          </ac:spMkLst>
        </pc:spChg>
      </pc:sldChg>
      <pc:sldChg chg="addSp delSp modSp new mod setBg">
        <pc:chgData name="Daniela Florina Haratau (2522571)" userId="S::2522571@student.uwtsd.ac.uk::7a0814b6-cdbb-4a8a-ad41-4a220fbc6464" providerId="AD" clId="Web-{E27F0213-AE3F-4E28-3CF8-EFC14D64D15E}" dt="2026-02-15T10:38:22.523" v="31" actId="14100"/>
        <pc:sldMkLst>
          <pc:docMk/>
          <pc:sldMk cId="144828229" sldId="270"/>
        </pc:sldMkLst>
        <pc:spChg chg="mod">
          <ac:chgData name="Daniela Florina Haratau (2522571)" userId="S::2522571@student.uwtsd.ac.uk::7a0814b6-cdbb-4a8a-ad41-4a220fbc6464" providerId="AD" clId="Web-{E27F0213-AE3F-4E28-3CF8-EFC14D64D15E}" dt="2026-02-15T10:38:03.335" v="26" actId="20577"/>
          <ac:spMkLst>
            <pc:docMk/>
            <pc:sldMk cId="144828229" sldId="270"/>
            <ac:spMk id="2" creationId="{05660A6B-BC11-34E7-95D0-C5FA4CBF8AEA}"/>
          </ac:spMkLst>
        </pc:spChg>
        <pc:spChg chg="mod">
          <ac:chgData name="Daniela Florina Haratau (2522571)" userId="S::2522571@student.uwtsd.ac.uk::7a0814b6-cdbb-4a8a-ad41-4a220fbc6464" providerId="AD" clId="Web-{E27F0213-AE3F-4E28-3CF8-EFC14D64D15E}" dt="2026-02-15T10:38:22.523" v="31" actId="14100"/>
          <ac:spMkLst>
            <pc:docMk/>
            <pc:sldMk cId="144828229" sldId="270"/>
            <ac:spMk id="3" creationId="{716292A3-3C89-9B1E-F772-E9FE9E669CB1}"/>
          </ac:spMkLst>
        </pc:spChg>
        <pc:spChg chg="del">
          <ac:chgData name="Daniela Florina Haratau (2522571)" userId="S::2522571@student.uwtsd.ac.uk::7a0814b6-cdbb-4a8a-ad41-4a220fbc6464" providerId="AD" clId="Web-{E27F0213-AE3F-4E28-3CF8-EFC14D64D15E}" dt="2026-02-15T10:36:49.287" v="15"/>
          <ac:spMkLst>
            <pc:docMk/>
            <pc:sldMk cId="144828229" sldId="270"/>
            <ac:spMk id="4" creationId="{20A004C7-6E4D-72B1-5383-1BFFCDB66272}"/>
          </ac:spMkLst>
        </pc:spChg>
        <pc:spChg chg="add">
          <ac:chgData name="Daniela Florina Haratau (2522571)" userId="S::2522571@student.uwtsd.ac.uk::7a0814b6-cdbb-4a8a-ad41-4a220fbc6464" providerId="AD" clId="Web-{E27F0213-AE3F-4E28-3CF8-EFC14D64D15E}" dt="2026-02-15T10:37:05.475" v="16"/>
          <ac:spMkLst>
            <pc:docMk/>
            <pc:sldMk cId="144828229" sldId="270"/>
            <ac:spMk id="8" creationId="{934F1179-B481-4F9E-BCA3-AFB972070F83}"/>
          </ac:spMkLst>
        </pc:spChg>
        <pc:spChg chg="add">
          <ac:chgData name="Daniela Florina Haratau (2522571)" userId="S::2522571@student.uwtsd.ac.uk::7a0814b6-cdbb-4a8a-ad41-4a220fbc6464" providerId="AD" clId="Web-{E27F0213-AE3F-4E28-3CF8-EFC14D64D15E}" dt="2026-02-15T10:37:05.475" v="16"/>
          <ac:spMkLst>
            <pc:docMk/>
            <pc:sldMk cId="144828229" sldId="270"/>
            <ac:spMk id="10" creationId="{827DC2C4-B485-428A-BF4A-472D2967F47F}"/>
          </ac:spMkLst>
        </pc:spChg>
        <pc:spChg chg="add">
          <ac:chgData name="Daniela Florina Haratau (2522571)" userId="S::2522571@student.uwtsd.ac.uk::7a0814b6-cdbb-4a8a-ad41-4a220fbc6464" providerId="AD" clId="Web-{E27F0213-AE3F-4E28-3CF8-EFC14D64D15E}" dt="2026-02-15T10:37:05.475" v="16"/>
          <ac:spMkLst>
            <pc:docMk/>
            <pc:sldMk cId="144828229" sldId="270"/>
            <ac:spMk id="12" creationId="{EE04B5EB-F158-4507-90DD-BD23620C7CC9}"/>
          </ac:spMkLst>
        </pc:spChg>
      </pc:sldChg>
      <pc:sldChg chg="addSp delSp modSp new mod setBg">
        <pc:chgData name="Daniela Florina Haratau (2522571)" userId="S::2522571@student.uwtsd.ac.uk::7a0814b6-cdbb-4a8a-ad41-4a220fbc6464" providerId="AD" clId="Web-{E27F0213-AE3F-4E28-3CF8-EFC14D64D15E}" dt="2026-02-15T10:41:29.993" v="49" actId="20577"/>
        <pc:sldMkLst>
          <pc:docMk/>
          <pc:sldMk cId="1472962593" sldId="271"/>
        </pc:sldMkLst>
        <pc:spChg chg="mod">
          <ac:chgData name="Daniela Florina Haratau (2522571)" userId="S::2522571@student.uwtsd.ac.uk::7a0814b6-cdbb-4a8a-ad41-4a220fbc6464" providerId="AD" clId="Web-{E27F0213-AE3F-4E28-3CF8-EFC14D64D15E}" dt="2026-02-15T10:41:17.618" v="47" actId="14100"/>
          <ac:spMkLst>
            <pc:docMk/>
            <pc:sldMk cId="1472962593" sldId="271"/>
            <ac:spMk id="2" creationId="{6EB20A3A-7D41-FBAF-8104-EE2B4B16C297}"/>
          </ac:spMkLst>
        </pc:spChg>
        <pc:spChg chg="mod">
          <ac:chgData name="Daniela Florina Haratau (2522571)" userId="S::2522571@student.uwtsd.ac.uk::7a0814b6-cdbb-4a8a-ad41-4a220fbc6464" providerId="AD" clId="Web-{E27F0213-AE3F-4E28-3CF8-EFC14D64D15E}" dt="2026-02-15T10:41:29.993" v="49" actId="20577"/>
          <ac:spMkLst>
            <pc:docMk/>
            <pc:sldMk cId="1472962593" sldId="271"/>
            <ac:spMk id="3" creationId="{58FCDB9D-FC76-3CCA-26CC-BA086B2EDEC3}"/>
          </ac:spMkLst>
        </pc:spChg>
        <pc:spChg chg="del">
          <ac:chgData name="Daniela Florina Haratau (2522571)" userId="S::2522571@student.uwtsd.ac.uk::7a0814b6-cdbb-4a8a-ad41-4a220fbc6464" providerId="AD" clId="Web-{E27F0213-AE3F-4E28-3CF8-EFC14D64D15E}" dt="2026-02-15T10:38:33.101" v="33"/>
          <ac:spMkLst>
            <pc:docMk/>
            <pc:sldMk cId="1472962593" sldId="271"/>
            <ac:spMk id="4" creationId="{4E8D8E1F-96A5-316B-021D-AD8866B9855E}"/>
          </ac:spMkLst>
        </pc:spChg>
        <pc:spChg chg="add">
          <ac:chgData name="Daniela Florina Haratau (2522571)" userId="S::2522571@student.uwtsd.ac.uk::7a0814b6-cdbb-4a8a-ad41-4a220fbc6464" providerId="AD" clId="Web-{E27F0213-AE3F-4E28-3CF8-EFC14D64D15E}" dt="2026-02-15T10:38:49.039" v="34"/>
          <ac:spMkLst>
            <pc:docMk/>
            <pc:sldMk cId="1472962593" sldId="271"/>
            <ac:spMk id="8" creationId="{934F1179-B481-4F9E-BCA3-AFB972070F83}"/>
          </ac:spMkLst>
        </pc:spChg>
        <pc:spChg chg="add">
          <ac:chgData name="Daniela Florina Haratau (2522571)" userId="S::2522571@student.uwtsd.ac.uk::7a0814b6-cdbb-4a8a-ad41-4a220fbc6464" providerId="AD" clId="Web-{E27F0213-AE3F-4E28-3CF8-EFC14D64D15E}" dt="2026-02-15T10:38:49.039" v="34"/>
          <ac:spMkLst>
            <pc:docMk/>
            <pc:sldMk cId="1472962593" sldId="271"/>
            <ac:spMk id="10" creationId="{827DC2C4-B485-428A-BF4A-472D2967F47F}"/>
          </ac:spMkLst>
        </pc:spChg>
        <pc:spChg chg="add">
          <ac:chgData name="Daniela Florina Haratau (2522571)" userId="S::2522571@student.uwtsd.ac.uk::7a0814b6-cdbb-4a8a-ad41-4a220fbc6464" providerId="AD" clId="Web-{E27F0213-AE3F-4E28-3CF8-EFC14D64D15E}" dt="2026-02-15T10:38:49.039" v="34"/>
          <ac:spMkLst>
            <pc:docMk/>
            <pc:sldMk cId="1472962593" sldId="271"/>
            <ac:spMk id="12" creationId="{EE04B5EB-F158-4507-90DD-BD23620C7CC9}"/>
          </ac:spMkLst>
        </pc:spChg>
      </pc:sldChg>
      <pc:sldChg chg="addSp delSp modSp new mod setBg">
        <pc:chgData name="Daniela Florina Haratau (2522571)" userId="S::2522571@student.uwtsd.ac.uk::7a0814b6-cdbb-4a8a-ad41-4a220fbc6464" providerId="AD" clId="Web-{E27F0213-AE3F-4E28-3CF8-EFC14D64D15E}" dt="2026-02-15T10:56:02.753" v="292" actId="1076"/>
        <pc:sldMkLst>
          <pc:docMk/>
          <pc:sldMk cId="4016700715" sldId="272"/>
        </pc:sldMkLst>
        <pc:spChg chg="mod">
          <ac:chgData name="Daniela Florina Haratau (2522571)" userId="S::2522571@student.uwtsd.ac.uk::7a0814b6-cdbb-4a8a-ad41-4a220fbc6464" providerId="AD" clId="Web-{E27F0213-AE3F-4E28-3CF8-EFC14D64D15E}" dt="2026-02-15T10:55:43.643" v="290" actId="20577"/>
          <ac:spMkLst>
            <pc:docMk/>
            <pc:sldMk cId="4016700715" sldId="272"/>
            <ac:spMk id="2" creationId="{4A86E4BB-453D-2EB8-57B1-813869456E08}"/>
          </ac:spMkLst>
        </pc:spChg>
        <pc:spChg chg="mod">
          <ac:chgData name="Daniela Florina Haratau (2522571)" userId="S::2522571@student.uwtsd.ac.uk::7a0814b6-cdbb-4a8a-ad41-4a220fbc6464" providerId="AD" clId="Web-{E27F0213-AE3F-4E28-3CF8-EFC14D64D15E}" dt="2026-02-15T10:56:02.753" v="292" actId="1076"/>
          <ac:spMkLst>
            <pc:docMk/>
            <pc:sldMk cId="4016700715" sldId="272"/>
            <ac:spMk id="3" creationId="{3265D801-59D1-FF24-D980-5A82560BF97D}"/>
          </ac:spMkLst>
        </pc:spChg>
        <pc:spChg chg="del">
          <ac:chgData name="Daniela Florina Haratau (2522571)" userId="S::2522571@student.uwtsd.ac.uk::7a0814b6-cdbb-4a8a-ad41-4a220fbc6464" providerId="AD" clId="Web-{E27F0213-AE3F-4E28-3CF8-EFC14D64D15E}" dt="2026-02-15T10:41:48.743" v="51"/>
          <ac:spMkLst>
            <pc:docMk/>
            <pc:sldMk cId="4016700715" sldId="272"/>
            <ac:spMk id="4" creationId="{9428163D-D408-CF36-A42E-335C3B1C1B71}"/>
          </ac:spMkLst>
        </pc:spChg>
        <pc:spChg chg="add">
          <ac:chgData name="Daniela Florina Haratau (2522571)" userId="S::2522571@student.uwtsd.ac.uk::7a0814b6-cdbb-4a8a-ad41-4a220fbc6464" providerId="AD" clId="Web-{E27F0213-AE3F-4E28-3CF8-EFC14D64D15E}" dt="2026-02-15T10:42:50.697" v="61"/>
          <ac:spMkLst>
            <pc:docMk/>
            <pc:sldMk cId="4016700715" sldId="272"/>
            <ac:spMk id="8" creationId="{934F1179-B481-4F9E-BCA3-AFB972070F83}"/>
          </ac:spMkLst>
        </pc:spChg>
        <pc:spChg chg="add">
          <ac:chgData name="Daniela Florina Haratau (2522571)" userId="S::2522571@student.uwtsd.ac.uk::7a0814b6-cdbb-4a8a-ad41-4a220fbc6464" providerId="AD" clId="Web-{E27F0213-AE3F-4E28-3CF8-EFC14D64D15E}" dt="2026-02-15T10:42:50.697" v="61"/>
          <ac:spMkLst>
            <pc:docMk/>
            <pc:sldMk cId="4016700715" sldId="272"/>
            <ac:spMk id="10" creationId="{827DC2C4-B485-428A-BF4A-472D2967F47F}"/>
          </ac:spMkLst>
        </pc:spChg>
        <pc:spChg chg="add">
          <ac:chgData name="Daniela Florina Haratau (2522571)" userId="S::2522571@student.uwtsd.ac.uk::7a0814b6-cdbb-4a8a-ad41-4a220fbc6464" providerId="AD" clId="Web-{E27F0213-AE3F-4E28-3CF8-EFC14D64D15E}" dt="2026-02-15T10:42:50.697" v="61"/>
          <ac:spMkLst>
            <pc:docMk/>
            <pc:sldMk cId="4016700715" sldId="272"/>
            <ac:spMk id="12" creationId="{EE04B5EB-F158-4507-90DD-BD23620C7CC9}"/>
          </ac:spMkLst>
        </pc:spChg>
      </pc:sldChg>
      <pc:sldChg chg="addSp delSp modSp new mod setBg">
        <pc:chgData name="Daniela Florina Haratau (2522571)" userId="S::2522571@student.uwtsd.ac.uk::7a0814b6-cdbb-4a8a-ad41-4a220fbc6464" providerId="AD" clId="Web-{E27F0213-AE3F-4E28-3CF8-EFC14D64D15E}" dt="2026-02-15T11:03:06.191" v="327" actId="20577"/>
        <pc:sldMkLst>
          <pc:docMk/>
          <pc:sldMk cId="3815664340" sldId="273"/>
        </pc:sldMkLst>
        <pc:spChg chg="mod">
          <ac:chgData name="Daniela Florina Haratau (2522571)" userId="S::2522571@student.uwtsd.ac.uk::7a0814b6-cdbb-4a8a-ad41-4a220fbc6464" providerId="AD" clId="Web-{E27F0213-AE3F-4E28-3CF8-EFC14D64D15E}" dt="2026-02-15T11:02:51.862" v="325" actId="1076"/>
          <ac:spMkLst>
            <pc:docMk/>
            <pc:sldMk cId="3815664340" sldId="273"/>
            <ac:spMk id="2" creationId="{B3C6BB11-75BD-88C5-FF47-7F68E723437D}"/>
          </ac:spMkLst>
        </pc:spChg>
        <pc:spChg chg="mod">
          <ac:chgData name="Daniela Florina Haratau (2522571)" userId="S::2522571@student.uwtsd.ac.uk::7a0814b6-cdbb-4a8a-ad41-4a220fbc6464" providerId="AD" clId="Web-{E27F0213-AE3F-4E28-3CF8-EFC14D64D15E}" dt="2026-02-15T11:03:06.191" v="327" actId="20577"/>
          <ac:spMkLst>
            <pc:docMk/>
            <pc:sldMk cId="3815664340" sldId="273"/>
            <ac:spMk id="3" creationId="{D6210D2B-49FF-AD43-127A-55FA3A459B6F}"/>
          </ac:spMkLst>
        </pc:spChg>
        <pc:spChg chg="del">
          <ac:chgData name="Daniela Florina Haratau (2522571)" userId="S::2522571@student.uwtsd.ac.uk::7a0814b6-cdbb-4a8a-ad41-4a220fbc6464" providerId="AD" clId="Web-{E27F0213-AE3F-4E28-3CF8-EFC14D64D15E}" dt="2026-02-15T10:57:28.910" v="294"/>
          <ac:spMkLst>
            <pc:docMk/>
            <pc:sldMk cId="3815664340" sldId="273"/>
            <ac:spMk id="4" creationId="{2601A1A1-889A-406B-C19F-785DACCBF4BC}"/>
          </ac:spMkLst>
        </pc:spChg>
        <pc:spChg chg="add">
          <ac:chgData name="Daniela Florina Haratau (2522571)" userId="S::2522571@student.uwtsd.ac.uk::7a0814b6-cdbb-4a8a-ad41-4a220fbc6464" providerId="AD" clId="Web-{E27F0213-AE3F-4E28-3CF8-EFC14D64D15E}" dt="2026-02-15T10:57:42.645" v="295"/>
          <ac:spMkLst>
            <pc:docMk/>
            <pc:sldMk cId="3815664340" sldId="273"/>
            <ac:spMk id="8" creationId="{934F1179-B481-4F9E-BCA3-AFB972070F83}"/>
          </ac:spMkLst>
        </pc:spChg>
        <pc:spChg chg="add">
          <ac:chgData name="Daniela Florina Haratau (2522571)" userId="S::2522571@student.uwtsd.ac.uk::7a0814b6-cdbb-4a8a-ad41-4a220fbc6464" providerId="AD" clId="Web-{E27F0213-AE3F-4E28-3CF8-EFC14D64D15E}" dt="2026-02-15T10:57:42.645" v="295"/>
          <ac:spMkLst>
            <pc:docMk/>
            <pc:sldMk cId="3815664340" sldId="273"/>
            <ac:spMk id="10" creationId="{827DC2C4-B485-428A-BF4A-472D2967F47F}"/>
          </ac:spMkLst>
        </pc:spChg>
        <pc:spChg chg="add">
          <ac:chgData name="Daniela Florina Haratau (2522571)" userId="S::2522571@student.uwtsd.ac.uk::7a0814b6-cdbb-4a8a-ad41-4a220fbc6464" providerId="AD" clId="Web-{E27F0213-AE3F-4E28-3CF8-EFC14D64D15E}" dt="2026-02-15T10:57:42.645" v="295"/>
          <ac:spMkLst>
            <pc:docMk/>
            <pc:sldMk cId="3815664340" sldId="273"/>
            <ac:spMk id="12" creationId="{EE04B5EB-F158-4507-90DD-BD23620C7CC9}"/>
          </ac:spMkLst>
        </pc:spChg>
      </pc:sldChg>
    </pc:docChg>
  </pc:docChgLst>
  <pc:docChgLst>
    <pc:chgData name="Daniela Florina Haratau (2522571)" userId="S::2522571@student.uwtsd.ac.uk::7a0814b6-cdbb-4a8a-ad41-4a220fbc6464" providerId="AD" clId="Web-{FA1FC571-5795-2345-257E-B0AAF3430993}"/>
    <pc:docChg chg="modSld">
      <pc:chgData name="Daniela Florina Haratau (2522571)" userId="S::2522571@student.uwtsd.ac.uk::7a0814b6-cdbb-4a8a-ad41-4a220fbc6464" providerId="AD" clId="Web-{FA1FC571-5795-2345-257E-B0AAF3430993}" dt="2026-02-14T19:18:15.317" v="1766"/>
      <pc:docMkLst>
        <pc:docMk/>
      </pc:docMkLst>
      <pc:sldChg chg="modSp modNotes">
        <pc:chgData name="Daniela Florina Haratau (2522571)" userId="S::2522571@student.uwtsd.ac.uk::7a0814b6-cdbb-4a8a-ad41-4a220fbc6464" providerId="AD" clId="Web-{FA1FC571-5795-2345-257E-B0AAF3430993}" dt="2026-02-14T19:16:04.045" v="1737"/>
        <pc:sldMkLst>
          <pc:docMk/>
          <pc:sldMk cId="109857222" sldId="256"/>
        </pc:sldMkLst>
        <pc:picChg chg="mod">
          <ac:chgData name="Daniela Florina Haratau (2522571)" userId="S::2522571@student.uwtsd.ac.uk::7a0814b6-cdbb-4a8a-ad41-4a220fbc6464" providerId="AD" clId="Web-{FA1FC571-5795-2345-257E-B0AAF3430993}" dt="2026-02-14T18:15:10.946" v="99" actId="1076"/>
          <ac:picMkLst>
            <pc:docMk/>
            <pc:sldMk cId="109857222" sldId="256"/>
            <ac:picMk id="4" creationId="{B7D7CB66-1E7E-8D58-F11D-9F6918C2B034}"/>
          </ac:picMkLst>
        </pc:picChg>
      </pc:sldChg>
      <pc:sldChg chg="modNotes">
        <pc:chgData name="Daniela Florina Haratau (2522571)" userId="S::2522571@student.uwtsd.ac.uk::7a0814b6-cdbb-4a8a-ad41-4a220fbc6464" providerId="AD" clId="Web-{FA1FC571-5795-2345-257E-B0AAF3430993}" dt="2026-02-14T19:16:26.597" v="1742"/>
        <pc:sldMkLst>
          <pc:docMk/>
          <pc:sldMk cId="645333967" sldId="257"/>
        </pc:sldMkLst>
      </pc:sldChg>
      <pc:sldChg chg="modNotes">
        <pc:chgData name="Daniela Florina Haratau (2522571)" userId="S::2522571@student.uwtsd.ac.uk::7a0814b6-cdbb-4a8a-ad41-4a220fbc6464" providerId="AD" clId="Web-{FA1FC571-5795-2345-257E-B0AAF3430993}" dt="2026-02-14T19:17:09.652" v="1749"/>
        <pc:sldMkLst>
          <pc:docMk/>
          <pc:sldMk cId="3424283467" sldId="258"/>
        </pc:sldMkLst>
      </pc:sldChg>
      <pc:sldChg chg="addSp delSp modSp modNotes">
        <pc:chgData name="Daniela Florina Haratau (2522571)" userId="S::2522571@student.uwtsd.ac.uk::7a0814b6-cdbb-4a8a-ad41-4a220fbc6464" providerId="AD" clId="Web-{FA1FC571-5795-2345-257E-B0AAF3430993}" dt="2026-02-14T19:17:45.814" v="1758"/>
        <pc:sldMkLst>
          <pc:docMk/>
          <pc:sldMk cId="2844655392" sldId="260"/>
        </pc:sldMkLst>
        <pc:spChg chg="del mod">
          <ac:chgData name="Daniela Florina Haratau (2522571)" userId="S::2522571@student.uwtsd.ac.uk::7a0814b6-cdbb-4a8a-ad41-4a220fbc6464" providerId="AD" clId="Web-{FA1FC571-5795-2345-257E-B0AAF3430993}" dt="2026-02-14T19:12:22.236" v="1687"/>
          <ac:spMkLst>
            <pc:docMk/>
            <pc:sldMk cId="2844655392" sldId="260"/>
            <ac:spMk id="2" creationId="{AC5C7365-DA97-6CC6-62E9-7271A2CB7701}"/>
          </ac:spMkLst>
        </pc:spChg>
        <pc:spChg chg="add mod">
          <ac:chgData name="Daniela Florina Haratau (2522571)" userId="S::2522571@student.uwtsd.ac.uk::7a0814b6-cdbb-4a8a-ad41-4a220fbc6464" providerId="AD" clId="Web-{FA1FC571-5795-2345-257E-B0AAF3430993}" dt="2026-02-14T19:13:50.178" v="1709" actId="20577"/>
          <ac:spMkLst>
            <pc:docMk/>
            <pc:sldMk cId="2844655392" sldId="260"/>
            <ac:spMk id="25" creationId="{41274A16-37C7-CB10-9A97-D23108B130D0}"/>
          </ac:spMkLst>
        </pc:spChg>
      </pc:sldChg>
      <pc:sldChg chg="modSp modNotes">
        <pc:chgData name="Daniela Florina Haratau (2522571)" userId="S::2522571@student.uwtsd.ac.uk::7a0814b6-cdbb-4a8a-ad41-4a220fbc6464" providerId="AD" clId="Web-{FA1FC571-5795-2345-257E-B0AAF3430993}" dt="2026-02-14T19:18:15.317" v="1766"/>
        <pc:sldMkLst>
          <pc:docMk/>
          <pc:sldMk cId="4283587126" sldId="261"/>
        </pc:sldMkLst>
        <pc:spChg chg="mod">
          <ac:chgData name="Daniela Florina Haratau (2522571)" userId="S::2522571@student.uwtsd.ac.uk::7a0814b6-cdbb-4a8a-ad41-4a220fbc6464" providerId="AD" clId="Web-{FA1FC571-5795-2345-257E-B0AAF3430993}" dt="2026-02-14T17:45:21.751" v="11" actId="20577"/>
          <ac:spMkLst>
            <pc:docMk/>
            <pc:sldMk cId="4283587126" sldId="261"/>
            <ac:spMk id="2" creationId="{E6102E8C-361E-EA30-1DC6-F4E88DC22088}"/>
          </ac:spMkLst>
        </pc:spChg>
        <pc:spChg chg="mod">
          <ac:chgData name="Daniela Florina Haratau (2522571)" userId="S::2522571@student.uwtsd.ac.uk::7a0814b6-cdbb-4a8a-ad41-4a220fbc6464" providerId="AD" clId="Web-{FA1FC571-5795-2345-257E-B0AAF3430993}" dt="2026-02-14T18:57:46.322" v="1331" actId="20577"/>
          <ac:spMkLst>
            <pc:docMk/>
            <pc:sldMk cId="4283587126" sldId="261"/>
            <ac:spMk id="6" creationId="{F2AC92A4-DB4B-B8CE-8F24-8349444A8434}"/>
          </ac:spMkLst>
        </pc:spChg>
        <pc:spChg chg="mod">
          <ac:chgData name="Daniela Florina Haratau (2522571)" userId="S::2522571@student.uwtsd.ac.uk::7a0814b6-cdbb-4a8a-ad41-4a220fbc6464" providerId="AD" clId="Web-{FA1FC571-5795-2345-257E-B0AAF3430993}" dt="2026-02-14T17:58:09.293" v="98" actId="20577"/>
          <ac:spMkLst>
            <pc:docMk/>
            <pc:sldMk cId="4283587126" sldId="261"/>
            <ac:spMk id="7" creationId="{BF9C5FD3-FC93-5EF4-F81D-5FB1BABAED6B}"/>
          </ac:spMkLst>
        </pc:spChg>
      </pc:sldChg>
    </pc:docChg>
  </pc:docChgLst>
  <pc:docChgLst>
    <pc:chgData name="Daniela Florina Haratau (2522571)" userId="S::2522571@student.uwtsd.ac.uk::7a0814b6-cdbb-4a8a-ad41-4a220fbc6464" providerId="AD" clId="Web-{9C6C4F4C-4031-BAE0-645C-0233B319B49F}"/>
    <pc:docChg chg="addSld modSld">
      <pc:chgData name="Daniela Florina Haratau (2522571)" userId="S::2522571@student.uwtsd.ac.uk::7a0814b6-cdbb-4a8a-ad41-4a220fbc6464" providerId="AD" clId="Web-{9C6C4F4C-4031-BAE0-645C-0233B319B49F}" dt="2026-02-14T20:37:04.934" v="195"/>
      <pc:docMkLst>
        <pc:docMk/>
      </pc:docMkLst>
      <pc:sldChg chg="addSp delSp modSp new mod setBg">
        <pc:chgData name="Daniela Florina Haratau (2522571)" userId="S::2522571@student.uwtsd.ac.uk::7a0814b6-cdbb-4a8a-ad41-4a220fbc6464" providerId="AD" clId="Web-{9C6C4F4C-4031-BAE0-645C-0233B319B49F}" dt="2026-02-14T20:36:09.628" v="192" actId="1076"/>
        <pc:sldMkLst>
          <pc:docMk/>
          <pc:sldMk cId="3591712287" sldId="268"/>
        </pc:sldMkLst>
        <pc:spChg chg="mod">
          <ac:chgData name="Daniela Florina Haratau (2522571)" userId="S::2522571@student.uwtsd.ac.uk::7a0814b6-cdbb-4a8a-ad41-4a220fbc6464" providerId="AD" clId="Web-{9C6C4F4C-4031-BAE0-645C-0233B319B49F}" dt="2026-02-14T20:29:25.547" v="24" actId="1076"/>
          <ac:spMkLst>
            <pc:docMk/>
            <pc:sldMk cId="3591712287" sldId="268"/>
            <ac:spMk id="2" creationId="{70BCEC0F-B69A-B608-FC5E-FD8174A3F2D5}"/>
          </ac:spMkLst>
        </pc:spChg>
        <pc:spChg chg="del mod">
          <ac:chgData name="Daniela Florina Haratau (2522571)" userId="S::2522571@student.uwtsd.ac.uk::7a0814b6-cdbb-4a8a-ad41-4a220fbc6464" providerId="AD" clId="Web-{9C6C4F4C-4031-BAE0-645C-0233B319B49F}" dt="2026-02-14T20:34:22.159" v="113"/>
          <ac:spMkLst>
            <pc:docMk/>
            <pc:sldMk cId="3591712287" sldId="268"/>
            <ac:spMk id="3" creationId="{A14D5970-B7AB-80E7-6950-44CC78FA12D4}"/>
          </ac:spMkLst>
        </pc:spChg>
        <pc:spChg chg="del">
          <ac:chgData name="Daniela Florina Haratau (2522571)" userId="S::2522571@student.uwtsd.ac.uk::7a0814b6-cdbb-4a8a-ad41-4a220fbc6464" providerId="AD" clId="Web-{9C6C4F4C-4031-BAE0-645C-0233B319B49F}" dt="2026-02-14T20:26:01.513" v="1"/>
          <ac:spMkLst>
            <pc:docMk/>
            <pc:sldMk cId="3591712287" sldId="268"/>
            <ac:spMk id="4" creationId="{9E048E09-8822-A69C-5E9D-B1153C820AB4}"/>
          </ac:spMkLst>
        </pc:spChg>
        <pc:spChg chg="add">
          <ac:chgData name="Daniela Florina Haratau (2522571)" userId="S::2522571@student.uwtsd.ac.uk::7a0814b6-cdbb-4a8a-ad41-4a220fbc6464" providerId="AD" clId="Web-{9C6C4F4C-4031-BAE0-645C-0233B319B49F}" dt="2026-02-14T20:28:28.297" v="8"/>
          <ac:spMkLst>
            <pc:docMk/>
            <pc:sldMk cId="3591712287" sldId="268"/>
            <ac:spMk id="8" creationId="{934F1179-B481-4F9E-BCA3-AFB972070F83}"/>
          </ac:spMkLst>
        </pc:spChg>
        <pc:spChg chg="add">
          <ac:chgData name="Daniela Florina Haratau (2522571)" userId="S::2522571@student.uwtsd.ac.uk::7a0814b6-cdbb-4a8a-ad41-4a220fbc6464" providerId="AD" clId="Web-{9C6C4F4C-4031-BAE0-645C-0233B319B49F}" dt="2026-02-14T20:28:28.297" v="8"/>
          <ac:spMkLst>
            <pc:docMk/>
            <pc:sldMk cId="3591712287" sldId="268"/>
            <ac:spMk id="10" creationId="{827DC2C4-B485-428A-BF4A-472D2967F47F}"/>
          </ac:spMkLst>
        </pc:spChg>
        <pc:spChg chg="add">
          <ac:chgData name="Daniela Florina Haratau (2522571)" userId="S::2522571@student.uwtsd.ac.uk::7a0814b6-cdbb-4a8a-ad41-4a220fbc6464" providerId="AD" clId="Web-{9C6C4F4C-4031-BAE0-645C-0233B319B49F}" dt="2026-02-14T20:28:28.297" v="8"/>
          <ac:spMkLst>
            <pc:docMk/>
            <pc:sldMk cId="3591712287" sldId="268"/>
            <ac:spMk id="12" creationId="{EE04B5EB-F158-4507-90DD-BD23620C7CC9}"/>
          </ac:spMkLst>
        </pc:spChg>
        <pc:graphicFrameChg chg="add mod modGraphic">
          <ac:chgData name="Daniela Florina Haratau (2522571)" userId="S::2522571@student.uwtsd.ac.uk::7a0814b6-cdbb-4a8a-ad41-4a220fbc6464" providerId="AD" clId="Web-{9C6C4F4C-4031-BAE0-645C-0233B319B49F}" dt="2026-02-14T20:36:09.628" v="192" actId="1076"/>
          <ac:graphicFrameMkLst>
            <pc:docMk/>
            <pc:sldMk cId="3591712287" sldId="268"/>
            <ac:graphicFrameMk id="9" creationId="{8AC4C1C8-132E-2570-CFB8-4CC57E9E8279}"/>
          </ac:graphicFrameMkLst>
        </pc:graphicFrameChg>
        <pc:picChg chg="add del mod">
          <ac:chgData name="Daniela Florina Haratau (2522571)" userId="S::2522571@student.uwtsd.ac.uk::7a0814b6-cdbb-4a8a-ad41-4a220fbc6464" providerId="AD" clId="Web-{9C6C4F4C-4031-BAE0-645C-0233B319B49F}" dt="2026-02-14T20:27:58.937" v="5"/>
          <ac:picMkLst>
            <pc:docMk/>
            <pc:sldMk cId="3591712287" sldId="268"/>
            <ac:picMk id="5" creationId="{D15EFA09-E239-F392-FCFF-B95F4CBD186B}"/>
          </ac:picMkLst>
        </pc:picChg>
        <pc:picChg chg="add del mod">
          <ac:chgData name="Daniela Florina Haratau (2522571)" userId="S::2522571@student.uwtsd.ac.uk::7a0814b6-cdbb-4a8a-ad41-4a220fbc6464" providerId="AD" clId="Web-{9C6C4F4C-4031-BAE0-645C-0233B319B49F}" dt="2026-02-14T20:27:55.781" v="4"/>
          <ac:picMkLst>
            <pc:docMk/>
            <pc:sldMk cId="3591712287" sldId="268"/>
            <ac:picMk id="6" creationId="{E29F69B3-4D4F-9AAE-07CC-C94BDB7760F0}"/>
          </ac:picMkLst>
        </pc:picChg>
      </pc:sldChg>
      <pc:sldChg chg="addSp delSp modSp new mod setBg">
        <pc:chgData name="Daniela Florina Haratau (2522571)" userId="S::2522571@student.uwtsd.ac.uk::7a0814b6-cdbb-4a8a-ad41-4a220fbc6464" providerId="AD" clId="Web-{9C6C4F4C-4031-BAE0-645C-0233B319B49F}" dt="2026-02-14T20:37:04.934" v="195"/>
        <pc:sldMkLst>
          <pc:docMk/>
          <pc:sldMk cId="654224380" sldId="269"/>
        </pc:sldMkLst>
        <pc:spChg chg="mod">
          <ac:chgData name="Daniela Florina Haratau (2522571)" userId="S::2522571@student.uwtsd.ac.uk::7a0814b6-cdbb-4a8a-ad41-4a220fbc6464" providerId="AD" clId="Web-{9C6C4F4C-4031-BAE0-645C-0233B319B49F}" dt="2026-02-14T20:37:04.934" v="195"/>
          <ac:spMkLst>
            <pc:docMk/>
            <pc:sldMk cId="654224380" sldId="269"/>
            <ac:spMk id="2" creationId="{0BF08166-F173-AE15-864F-D4E271EF1DA1}"/>
          </ac:spMkLst>
        </pc:spChg>
        <pc:spChg chg="mod">
          <ac:chgData name="Daniela Florina Haratau (2522571)" userId="S::2522571@student.uwtsd.ac.uk::7a0814b6-cdbb-4a8a-ad41-4a220fbc6464" providerId="AD" clId="Web-{9C6C4F4C-4031-BAE0-645C-0233B319B49F}" dt="2026-02-14T20:37:04.934" v="195"/>
          <ac:spMkLst>
            <pc:docMk/>
            <pc:sldMk cId="654224380" sldId="269"/>
            <ac:spMk id="3" creationId="{C123AD83-076F-60DD-5155-54FD9E6FFA2F}"/>
          </ac:spMkLst>
        </pc:spChg>
        <pc:spChg chg="del">
          <ac:chgData name="Daniela Florina Haratau (2522571)" userId="S::2522571@student.uwtsd.ac.uk::7a0814b6-cdbb-4a8a-ad41-4a220fbc6464" providerId="AD" clId="Web-{9C6C4F4C-4031-BAE0-645C-0233B319B49F}" dt="2026-02-14T20:36:28.553" v="194"/>
          <ac:spMkLst>
            <pc:docMk/>
            <pc:sldMk cId="654224380" sldId="269"/>
            <ac:spMk id="4" creationId="{4BD626FD-24B6-5E91-2EF4-D77F10A32953}"/>
          </ac:spMkLst>
        </pc:spChg>
        <pc:spChg chg="add">
          <ac:chgData name="Daniela Florina Haratau (2522571)" userId="S::2522571@student.uwtsd.ac.uk::7a0814b6-cdbb-4a8a-ad41-4a220fbc6464" providerId="AD" clId="Web-{9C6C4F4C-4031-BAE0-645C-0233B319B49F}" dt="2026-02-14T20:37:04.934" v="195"/>
          <ac:spMkLst>
            <pc:docMk/>
            <pc:sldMk cId="654224380" sldId="269"/>
            <ac:spMk id="8" creationId="{934F1179-B481-4F9E-BCA3-AFB972070F83}"/>
          </ac:spMkLst>
        </pc:spChg>
        <pc:spChg chg="add">
          <ac:chgData name="Daniela Florina Haratau (2522571)" userId="S::2522571@student.uwtsd.ac.uk::7a0814b6-cdbb-4a8a-ad41-4a220fbc6464" providerId="AD" clId="Web-{9C6C4F4C-4031-BAE0-645C-0233B319B49F}" dt="2026-02-14T20:37:04.934" v="195"/>
          <ac:spMkLst>
            <pc:docMk/>
            <pc:sldMk cId="654224380" sldId="269"/>
            <ac:spMk id="10" creationId="{827DC2C4-B485-428A-BF4A-472D2967F47F}"/>
          </ac:spMkLst>
        </pc:spChg>
        <pc:spChg chg="add">
          <ac:chgData name="Daniela Florina Haratau (2522571)" userId="S::2522571@student.uwtsd.ac.uk::7a0814b6-cdbb-4a8a-ad41-4a220fbc6464" providerId="AD" clId="Web-{9C6C4F4C-4031-BAE0-645C-0233B319B49F}" dt="2026-02-14T20:37:04.934" v="195"/>
          <ac:spMkLst>
            <pc:docMk/>
            <pc:sldMk cId="654224380" sldId="269"/>
            <ac:spMk id="12" creationId="{EE04B5EB-F158-4507-90DD-BD23620C7CC9}"/>
          </ac:spMkLst>
        </pc:spChg>
      </pc:sldChg>
    </pc:docChg>
  </pc:docChgLst>
  <pc:docChgLst>
    <pc:chgData name="Daniela Florina Haratau (2522571)" userId="S::2522571@student.uwtsd.ac.uk::7a0814b6-cdbb-4a8a-ad41-4a220fbc6464" providerId="AD" clId="Web-{6B4E3E52-A894-3599-979E-98BE88B2693E}"/>
    <pc:docChg chg="modSld">
      <pc:chgData name="Daniela Florina Haratau (2522571)" userId="S::2522571@student.uwtsd.ac.uk::7a0814b6-cdbb-4a8a-ad41-4a220fbc6464" providerId="AD" clId="Web-{6B4E3E52-A894-3599-979E-98BE88B2693E}" dt="2026-02-15T12:05:34.365" v="447"/>
      <pc:docMkLst>
        <pc:docMk/>
      </pc:docMkLst>
      <pc:sldChg chg="modNotes">
        <pc:chgData name="Daniela Florina Haratau (2522571)" userId="S::2522571@student.uwtsd.ac.uk::7a0814b6-cdbb-4a8a-ad41-4a220fbc6464" providerId="AD" clId="Web-{6B4E3E52-A894-3599-979E-98BE88B2693E}" dt="2026-02-15T12:04:49.175" v="441"/>
        <pc:sldMkLst>
          <pc:docMk/>
          <pc:sldMk cId="3424283467" sldId="258"/>
        </pc:sldMkLst>
      </pc:sldChg>
      <pc:sldChg chg="addSp delSp modSp modNotes">
        <pc:chgData name="Daniela Florina Haratau (2522571)" userId="S::2522571@student.uwtsd.ac.uk::7a0814b6-cdbb-4a8a-ad41-4a220fbc6464" providerId="AD" clId="Web-{6B4E3E52-A894-3599-979E-98BE88B2693E}" dt="2026-02-15T12:05:34.365" v="447"/>
        <pc:sldMkLst>
          <pc:docMk/>
          <pc:sldMk cId="4283587126" sldId="261"/>
        </pc:sldMkLst>
        <pc:spChg chg="del">
          <ac:chgData name="Daniela Florina Haratau (2522571)" userId="S::2522571@student.uwtsd.ac.uk::7a0814b6-cdbb-4a8a-ad41-4a220fbc6464" providerId="AD" clId="Web-{6B4E3E52-A894-3599-979E-98BE88B2693E}" dt="2026-02-15T11:18:14.670" v="0"/>
          <ac:spMkLst>
            <pc:docMk/>
            <pc:sldMk cId="4283587126" sldId="261"/>
            <ac:spMk id="5" creationId="{F3EC70C1-5EAC-D628-CA09-74BC7117E14C}"/>
          </ac:spMkLst>
        </pc:spChg>
        <pc:spChg chg="mod">
          <ac:chgData name="Daniela Florina Haratau (2522571)" userId="S::2522571@student.uwtsd.ac.uk::7a0814b6-cdbb-4a8a-ad41-4a220fbc6464" providerId="AD" clId="Web-{6B4E3E52-A894-3599-979E-98BE88B2693E}" dt="2026-02-15T11:21:50.221" v="36" actId="20577"/>
          <ac:spMkLst>
            <pc:docMk/>
            <pc:sldMk cId="4283587126" sldId="261"/>
            <ac:spMk id="6" creationId="{F2AC92A4-DB4B-B8CE-8F24-8349444A8434}"/>
          </ac:spMkLst>
        </pc:spChg>
        <pc:spChg chg="mod">
          <ac:chgData name="Daniela Florina Haratau (2522571)" userId="S::2522571@student.uwtsd.ac.uk::7a0814b6-cdbb-4a8a-ad41-4a220fbc6464" providerId="AD" clId="Web-{6B4E3E52-A894-3599-979E-98BE88B2693E}" dt="2026-02-15T11:22:15.268" v="37" actId="20577"/>
          <ac:spMkLst>
            <pc:docMk/>
            <pc:sldMk cId="4283587126" sldId="261"/>
            <ac:spMk id="7" creationId="{BF9C5FD3-FC93-5EF4-F81D-5FB1BABAED6B}"/>
          </ac:spMkLst>
        </pc:spChg>
        <pc:picChg chg="add mod ord">
          <ac:chgData name="Daniela Florina Haratau (2522571)" userId="S::2522571@student.uwtsd.ac.uk::7a0814b6-cdbb-4a8a-ad41-4a220fbc6464" providerId="AD" clId="Web-{6B4E3E52-A894-3599-979E-98BE88B2693E}" dt="2026-02-15T11:18:31.733" v="3" actId="1076"/>
          <ac:picMkLst>
            <pc:docMk/>
            <pc:sldMk cId="4283587126" sldId="261"/>
            <ac:picMk id="3" creationId="{9E7DA2E6-265D-2F70-AD10-6F2D13AF4AD1}"/>
          </ac:picMkLst>
        </pc:picChg>
      </pc:sldChg>
      <pc:sldChg chg="modSp">
        <pc:chgData name="Daniela Florina Haratau (2522571)" userId="S::2522571@student.uwtsd.ac.uk::7a0814b6-cdbb-4a8a-ad41-4a220fbc6464" providerId="AD" clId="Web-{6B4E3E52-A894-3599-979E-98BE88B2693E}" dt="2026-02-15T11:24:04.692" v="56" actId="20577"/>
        <pc:sldMkLst>
          <pc:docMk/>
          <pc:sldMk cId="1492232974" sldId="263"/>
        </pc:sldMkLst>
        <pc:spChg chg="mod">
          <ac:chgData name="Daniela Florina Haratau (2522571)" userId="S::2522571@student.uwtsd.ac.uk::7a0814b6-cdbb-4a8a-ad41-4a220fbc6464" providerId="AD" clId="Web-{6B4E3E52-A894-3599-979E-98BE88B2693E}" dt="2026-02-15T11:23:59.067" v="54" actId="1076"/>
          <ac:spMkLst>
            <pc:docMk/>
            <pc:sldMk cId="1492232974" sldId="263"/>
            <ac:spMk id="2" creationId="{0409B5E2-1184-1388-FD11-BC2B1FE1C17C}"/>
          </ac:spMkLst>
        </pc:spChg>
        <pc:spChg chg="mod">
          <ac:chgData name="Daniela Florina Haratau (2522571)" userId="S::2522571@student.uwtsd.ac.uk::7a0814b6-cdbb-4a8a-ad41-4a220fbc6464" providerId="AD" clId="Web-{6B4E3E52-A894-3599-979E-98BE88B2693E}" dt="2026-02-15T11:24:04.692" v="56" actId="20577"/>
          <ac:spMkLst>
            <pc:docMk/>
            <pc:sldMk cId="1492232974" sldId="263"/>
            <ac:spMk id="3" creationId="{934674E6-5D7F-B6A3-F457-31DCC011714D}"/>
          </ac:spMkLst>
        </pc:spChg>
      </pc:sldChg>
      <pc:sldChg chg="modSp">
        <pc:chgData name="Daniela Florina Haratau (2522571)" userId="S::2522571@student.uwtsd.ac.uk::7a0814b6-cdbb-4a8a-ad41-4a220fbc6464" providerId="AD" clId="Web-{6B4E3E52-A894-3599-979E-98BE88B2693E}" dt="2026-02-15T11:28:51.104" v="73" actId="20577"/>
        <pc:sldMkLst>
          <pc:docMk/>
          <pc:sldMk cId="1600113057" sldId="264"/>
        </pc:sldMkLst>
        <pc:spChg chg="mod">
          <ac:chgData name="Daniela Florina Haratau (2522571)" userId="S::2522571@student.uwtsd.ac.uk::7a0814b6-cdbb-4a8a-ad41-4a220fbc6464" providerId="AD" clId="Web-{6B4E3E52-A894-3599-979E-98BE88B2693E}" dt="2026-02-15T11:28:51.104" v="73" actId="20577"/>
          <ac:spMkLst>
            <pc:docMk/>
            <pc:sldMk cId="1600113057" sldId="264"/>
            <ac:spMk id="3" creationId="{C214C4FC-3D8F-873D-4EA6-AC459A123156}"/>
          </ac:spMkLst>
        </pc:spChg>
      </pc:sldChg>
      <pc:sldChg chg="modSp">
        <pc:chgData name="Daniela Florina Haratau (2522571)" userId="S::2522571@student.uwtsd.ac.uk::7a0814b6-cdbb-4a8a-ad41-4a220fbc6464" providerId="AD" clId="Web-{6B4E3E52-A894-3599-979E-98BE88B2693E}" dt="2026-02-15T11:33:58.336" v="114" actId="20577"/>
        <pc:sldMkLst>
          <pc:docMk/>
          <pc:sldMk cId="85030292" sldId="265"/>
        </pc:sldMkLst>
        <pc:spChg chg="mod">
          <ac:chgData name="Daniela Florina Haratau (2522571)" userId="S::2522571@student.uwtsd.ac.uk::7a0814b6-cdbb-4a8a-ad41-4a220fbc6464" providerId="AD" clId="Web-{6B4E3E52-A894-3599-979E-98BE88B2693E}" dt="2026-02-15T11:32:30.052" v="109" actId="1076"/>
          <ac:spMkLst>
            <pc:docMk/>
            <pc:sldMk cId="85030292" sldId="265"/>
            <ac:spMk id="2" creationId="{95478CF9-B0DC-3B12-7FB8-559DA559EFCF}"/>
          </ac:spMkLst>
        </pc:spChg>
        <pc:spChg chg="mod">
          <ac:chgData name="Daniela Florina Haratau (2522571)" userId="S::2522571@student.uwtsd.ac.uk::7a0814b6-cdbb-4a8a-ad41-4a220fbc6464" providerId="AD" clId="Web-{6B4E3E52-A894-3599-979E-98BE88B2693E}" dt="2026-02-15T11:33:58.336" v="114" actId="20577"/>
          <ac:spMkLst>
            <pc:docMk/>
            <pc:sldMk cId="85030292" sldId="265"/>
            <ac:spMk id="3" creationId="{D35BD58D-BF0E-05B4-7F04-1FB98636B118}"/>
          </ac:spMkLst>
        </pc:spChg>
      </pc:sldChg>
      <pc:sldChg chg="modSp">
        <pc:chgData name="Daniela Florina Haratau (2522571)" userId="S::2522571@student.uwtsd.ac.uk::7a0814b6-cdbb-4a8a-ad41-4a220fbc6464" providerId="AD" clId="Web-{6B4E3E52-A894-3599-979E-98BE88B2693E}" dt="2026-02-15T11:38:13.467" v="161" actId="20577"/>
        <pc:sldMkLst>
          <pc:docMk/>
          <pc:sldMk cId="3305075512" sldId="266"/>
        </pc:sldMkLst>
        <pc:spChg chg="mod">
          <ac:chgData name="Daniela Florina Haratau (2522571)" userId="S::2522571@student.uwtsd.ac.uk::7a0814b6-cdbb-4a8a-ad41-4a220fbc6464" providerId="AD" clId="Web-{6B4E3E52-A894-3599-979E-98BE88B2693E}" dt="2026-02-15T11:34:35.040" v="117" actId="1076"/>
          <ac:spMkLst>
            <pc:docMk/>
            <pc:sldMk cId="3305075512" sldId="266"/>
            <ac:spMk id="2" creationId="{7C8F7CA0-DC62-C070-A213-3ABDE05F6300}"/>
          </ac:spMkLst>
        </pc:spChg>
        <pc:spChg chg="mod">
          <ac:chgData name="Daniela Florina Haratau (2522571)" userId="S::2522571@student.uwtsd.ac.uk::7a0814b6-cdbb-4a8a-ad41-4a220fbc6464" providerId="AD" clId="Web-{6B4E3E52-A894-3599-979E-98BE88B2693E}" dt="2026-02-15T11:38:13.467" v="161" actId="20577"/>
          <ac:spMkLst>
            <pc:docMk/>
            <pc:sldMk cId="3305075512" sldId="266"/>
            <ac:spMk id="3" creationId="{F8A33D4A-4325-F7AB-7475-7D66402A63DB}"/>
          </ac:spMkLst>
        </pc:spChg>
      </pc:sldChg>
      <pc:sldChg chg="modSp">
        <pc:chgData name="Daniela Florina Haratau (2522571)" userId="S::2522571@student.uwtsd.ac.uk::7a0814b6-cdbb-4a8a-ad41-4a220fbc6464" providerId="AD" clId="Web-{6B4E3E52-A894-3599-979E-98BE88B2693E}" dt="2026-02-15T11:40:38.500" v="170" actId="20577"/>
        <pc:sldMkLst>
          <pc:docMk/>
          <pc:sldMk cId="3204887330" sldId="267"/>
        </pc:sldMkLst>
        <pc:spChg chg="mod">
          <ac:chgData name="Daniela Florina Haratau (2522571)" userId="S::2522571@student.uwtsd.ac.uk::7a0814b6-cdbb-4a8a-ad41-4a220fbc6464" providerId="AD" clId="Web-{6B4E3E52-A894-3599-979E-98BE88B2693E}" dt="2026-02-15T11:38:57.498" v="163" actId="20577"/>
          <ac:spMkLst>
            <pc:docMk/>
            <pc:sldMk cId="3204887330" sldId="267"/>
            <ac:spMk id="2" creationId="{7C66FBC1-2D94-833C-923D-1B2C483EDBE1}"/>
          </ac:spMkLst>
        </pc:spChg>
        <pc:spChg chg="mod">
          <ac:chgData name="Daniela Florina Haratau (2522571)" userId="S::2522571@student.uwtsd.ac.uk::7a0814b6-cdbb-4a8a-ad41-4a220fbc6464" providerId="AD" clId="Web-{6B4E3E52-A894-3599-979E-98BE88B2693E}" dt="2026-02-15T11:40:38.500" v="170" actId="20577"/>
          <ac:spMkLst>
            <pc:docMk/>
            <pc:sldMk cId="3204887330" sldId="267"/>
            <ac:spMk id="3" creationId="{3FE408BB-2FDB-F664-A47F-D603EB4CE3DD}"/>
          </ac:spMkLst>
        </pc:spChg>
      </pc:sldChg>
      <pc:sldChg chg="modSp">
        <pc:chgData name="Daniela Florina Haratau (2522571)" userId="S::2522571@student.uwtsd.ac.uk::7a0814b6-cdbb-4a8a-ad41-4a220fbc6464" providerId="AD" clId="Web-{6B4E3E52-A894-3599-979E-98BE88B2693E}" dt="2026-02-15T11:46:47.007" v="324" actId="1076"/>
        <pc:sldMkLst>
          <pc:docMk/>
          <pc:sldMk cId="3591712287" sldId="268"/>
        </pc:sldMkLst>
        <pc:graphicFrameChg chg="mod modGraphic">
          <ac:chgData name="Daniela Florina Haratau (2522571)" userId="S::2522571@student.uwtsd.ac.uk::7a0814b6-cdbb-4a8a-ad41-4a220fbc6464" providerId="AD" clId="Web-{6B4E3E52-A894-3599-979E-98BE88B2693E}" dt="2026-02-15T11:46:47.007" v="324" actId="1076"/>
          <ac:graphicFrameMkLst>
            <pc:docMk/>
            <pc:sldMk cId="3591712287" sldId="268"/>
            <ac:graphicFrameMk id="9" creationId="{8AC4C1C8-132E-2570-CFB8-4CC57E9E8279}"/>
          </ac:graphicFrameMkLst>
        </pc:graphicFrameChg>
      </pc:sldChg>
      <pc:sldChg chg="modSp">
        <pc:chgData name="Daniela Florina Haratau (2522571)" userId="S::2522571@student.uwtsd.ac.uk::7a0814b6-cdbb-4a8a-ad41-4a220fbc6464" providerId="AD" clId="Web-{6B4E3E52-A894-3599-979E-98BE88B2693E}" dt="2026-02-15T11:53:06.069" v="404" actId="20577"/>
        <pc:sldMkLst>
          <pc:docMk/>
          <pc:sldMk cId="654224380" sldId="269"/>
        </pc:sldMkLst>
        <pc:spChg chg="mod">
          <ac:chgData name="Daniela Florina Haratau (2522571)" userId="S::2522571@student.uwtsd.ac.uk::7a0814b6-cdbb-4a8a-ad41-4a220fbc6464" providerId="AD" clId="Web-{6B4E3E52-A894-3599-979E-98BE88B2693E}" dt="2026-02-15T11:50:27.049" v="326" actId="20577"/>
          <ac:spMkLst>
            <pc:docMk/>
            <pc:sldMk cId="654224380" sldId="269"/>
            <ac:spMk id="2" creationId="{0BF08166-F173-AE15-864F-D4E271EF1DA1}"/>
          </ac:spMkLst>
        </pc:spChg>
        <pc:spChg chg="mod">
          <ac:chgData name="Daniela Florina Haratau (2522571)" userId="S::2522571@student.uwtsd.ac.uk::7a0814b6-cdbb-4a8a-ad41-4a220fbc6464" providerId="AD" clId="Web-{6B4E3E52-A894-3599-979E-98BE88B2693E}" dt="2026-02-15T11:53:06.069" v="404" actId="20577"/>
          <ac:spMkLst>
            <pc:docMk/>
            <pc:sldMk cId="654224380" sldId="269"/>
            <ac:spMk id="3" creationId="{C123AD83-076F-60DD-5155-54FD9E6FFA2F}"/>
          </ac:spMkLst>
        </pc:spChg>
      </pc:sldChg>
      <pc:sldChg chg="modSp">
        <pc:chgData name="Daniela Florina Haratau (2522571)" userId="S::2522571@student.uwtsd.ac.uk::7a0814b6-cdbb-4a8a-ad41-4a220fbc6464" providerId="AD" clId="Web-{6B4E3E52-A894-3599-979E-98BE88B2693E}" dt="2026-02-15T11:55:47.587" v="408" actId="20577"/>
        <pc:sldMkLst>
          <pc:docMk/>
          <pc:sldMk cId="144828229" sldId="270"/>
        </pc:sldMkLst>
        <pc:spChg chg="mod">
          <ac:chgData name="Daniela Florina Haratau (2522571)" userId="S::2522571@student.uwtsd.ac.uk::7a0814b6-cdbb-4a8a-ad41-4a220fbc6464" providerId="AD" clId="Web-{6B4E3E52-A894-3599-979E-98BE88B2693E}" dt="2026-02-15T11:55:47.587" v="408" actId="20577"/>
          <ac:spMkLst>
            <pc:docMk/>
            <pc:sldMk cId="144828229" sldId="270"/>
            <ac:spMk id="3" creationId="{716292A3-3C89-9B1E-F772-E9FE9E669CB1}"/>
          </ac:spMkLst>
        </pc:spChg>
      </pc:sldChg>
      <pc:sldChg chg="modSp">
        <pc:chgData name="Daniela Florina Haratau (2522571)" userId="S::2522571@student.uwtsd.ac.uk::7a0814b6-cdbb-4a8a-ad41-4a220fbc6464" providerId="AD" clId="Web-{6B4E3E52-A894-3599-979E-98BE88B2693E}" dt="2026-02-15T11:57:30.339" v="435" actId="20577"/>
        <pc:sldMkLst>
          <pc:docMk/>
          <pc:sldMk cId="1472962593" sldId="271"/>
        </pc:sldMkLst>
        <pc:spChg chg="mod">
          <ac:chgData name="Daniela Florina Haratau (2522571)" userId="S::2522571@student.uwtsd.ac.uk::7a0814b6-cdbb-4a8a-ad41-4a220fbc6464" providerId="AD" clId="Web-{6B4E3E52-A894-3599-979E-98BE88B2693E}" dt="2026-02-15T11:57:30.339" v="435" actId="20577"/>
          <ac:spMkLst>
            <pc:docMk/>
            <pc:sldMk cId="1472962593" sldId="271"/>
            <ac:spMk id="3" creationId="{58FCDB9D-FC76-3CCA-26CC-BA086B2EDEC3}"/>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8058E646-A2C3-4BAA-859D-D4AB79EDD3A2}" type="datetimeFigureOut">
              <a:t>2/15/2026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026BB7B5-AE26-4051-88F1-281F319DF282}" type="slidenum">
              <a:t>‹#›</a:t>
            </a:fld>
            <a:endParaRPr lang="en-GB"/>
          </a:p>
        </p:txBody>
      </p:sp>
    </p:spTree>
    <p:extLst>
      <p:ext uri="{BB962C8B-B14F-4D97-AF65-F5344CB8AC3E}">
        <p14:creationId xmlns:p14="http://schemas.microsoft.com/office/powerpoint/2010/main" val="82000679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Hello, my name is Daniela F Haratau and today me and my colleagues will present </a:t>
            </a:r>
            <a:r>
              <a:rPr lang="en-US">
                <a:ea typeface="Calibri"/>
                <a:cs typeface="Calibri"/>
              </a:rPr>
              <a:t>the topics about Microsoft 365 and Digital Productivity tools within Greenfield Home Care Agency.</a:t>
            </a:r>
          </a:p>
          <a:p>
            <a:endParaRPr lang="en-US" dirty="0">
              <a:ea typeface="Calibri"/>
              <a:cs typeface="Calibri"/>
            </a:endParaRPr>
          </a:p>
          <a:p>
            <a:r>
              <a:rPr lang="en-US" dirty="0">
                <a:ea typeface="Calibri"/>
                <a:cs typeface="Calibri"/>
              </a:rPr>
              <a:t>In this presentation I will explain how digital technology helps improve communication ,</a:t>
            </a:r>
            <a:r>
              <a:rPr lang="en-US" dirty="0" err="1">
                <a:ea typeface="Calibri"/>
                <a:cs typeface="Calibri"/>
              </a:rPr>
              <a:t>norganisation</a:t>
            </a:r>
            <a:r>
              <a:rPr lang="en-US" dirty="0">
                <a:ea typeface="Calibri"/>
                <a:cs typeface="Calibri"/>
              </a:rPr>
              <a:t> and efficiency in a care environment. I will talk about how communication worked</a:t>
            </a:r>
          </a:p>
          <a:p>
            <a:endParaRPr lang="en-US" dirty="0">
              <a:ea typeface="Calibri"/>
              <a:cs typeface="Calibri"/>
            </a:endParaRPr>
          </a:p>
          <a:p>
            <a:r>
              <a:rPr lang="en-US">
                <a:ea typeface="Calibri"/>
                <a:cs typeface="Calibri"/>
              </a:rPr>
              <a:t> before digital tools, the benefits of introducing Microsoft 365 and how staff use applications like Microsoft Word to create and manage documents.</a:t>
            </a:r>
          </a:p>
          <a:p>
            <a:endParaRPr lang="en-US" dirty="0">
              <a:ea typeface="Calibri"/>
              <a:cs typeface="Calibri"/>
            </a:endParaRPr>
          </a:p>
          <a:p>
            <a:r>
              <a:rPr lang="en-US" dirty="0">
                <a:ea typeface="Calibri"/>
                <a:cs typeface="Calibri"/>
              </a:rPr>
              <a:t>I will also discuss advantages possible limitation and the importance of digital safety.</a:t>
            </a:r>
          </a:p>
          <a:p>
            <a:endParaRPr lang="en-US" dirty="0">
              <a:ea typeface="Calibri"/>
              <a:cs typeface="Calibri"/>
            </a:endParaRPr>
          </a:p>
          <a:p>
            <a:r>
              <a:rPr lang="en-US" dirty="0">
                <a:ea typeface="Calibri"/>
                <a:cs typeface="Calibri"/>
              </a:rPr>
              <a:t>The aim of this presentation is to show how technology can support better </a:t>
            </a:r>
            <a:r>
              <a:rPr lang="en-US">
                <a:ea typeface="Calibri"/>
                <a:cs typeface="Calibri"/>
              </a:rPr>
              <a:t>teamwork ,faster</a:t>
            </a:r>
            <a:r>
              <a:rPr lang="en-US" dirty="0">
                <a:ea typeface="Calibri"/>
                <a:cs typeface="Calibri"/>
              </a:rPr>
              <a:t> communication and higher quality care for staff and clients.</a:t>
            </a:r>
          </a:p>
        </p:txBody>
      </p:sp>
      <p:sp>
        <p:nvSpPr>
          <p:cNvPr id="4" name="Slide Number Placeholder 3"/>
          <p:cNvSpPr>
            <a:spLocks noGrp="1"/>
          </p:cNvSpPr>
          <p:nvPr>
            <p:ph type="sldNum" sz="quarter" idx="5"/>
          </p:nvPr>
        </p:nvSpPr>
        <p:spPr/>
        <p:txBody>
          <a:bodyPr/>
          <a:lstStyle/>
          <a:p>
            <a:fld id="{026BB7B5-AE26-4051-88F1-281F319DF282}" type="slidenum">
              <a:t>1</a:t>
            </a:fld>
            <a:endParaRPr lang="en-GB"/>
          </a:p>
        </p:txBody>
      </p:sp>
    </p:spTree>
    <p:extLst>
      <p:ext uri="{BB962C8B-B14F-4D97-AF65-F5344CB8AC3E}">
        <p14:creationId xmlns:p14="http://schemas.microsoft.com/office/powerpoint/2010/main" val="267187361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In this slide I will give a short overview about my presentation.</a:t>
            </a:r>
          </a:p>
          <a:p>
            <a:endParaRPr lang="en-US" dirty="0">
              <a:ea typeface="Calibri"/>
              <a:cs typeface="Calibri"/>
            </a:endParaRPr>
          </a:p>
          <a:p>
            <a:r>
              <a:rPr lang="en-US">
                <a:ea typeface="Calibri"/>
                <a:cs typeface="Calibri"/>
              </a:rPr>
              <a:t>First, I will talk about after and before using Microsoft 365 at Greenfield Care Home Agency.</a:t>
            </a:r>
          </a:p>
          <a:p>
            <a:endParaRPr lang="en-US" dirty="0">
              <a:ea typeface="Calibri"/>
              <a:cs typeface="Calibri"/>
            </a:endParaRPr>
          </a:p>
          <a:p>
            <a:r>
              <a:rPr lang="en-US" dirty="0">
                <a:ea typeface="Calibri"/>
                <a:cs typeface="Calibri"/>
              </a:rPr>
              <a:t>Next I will explain the advantage and disadvantages of using digital technology and Microsoft 365.</a:t>
            </a:r>
          </a:p>
          <a:p>
            <a:endParaRPr lang="en-US" dirty="0">
              <a:ea typeface="Calibri"/>
              <a:cs typeface="Calibri"/>
            </a:endParaRPr>
          </a:p>
          <a:p>
            <a:r>
              <a:rPr lang="en-US" dirty="0">
                <a:ea typeface="Calibri"/>
                <a:cs typeface="Calibri"/>
              </a:rPr>
              <a:t>After that, I will present the main benefits related used to productivity and </a:t>
            </a:r>
            <a:r>
              <a:rPr lang="en-US">
                <a:ea typeface="Calibri"/>
                <a:cs typeface="Calibri"/>
              </a:rPr>
              <a:t>teamwork.</a:t>
            </a:r>
            <a:endParaRPr lang="en-US" dirty="0">
              <a:ea typeface="Calibri"/>
              <a:cs typeface="Calibri"/>
            </a:endParaRPr>
          </a:p>
          <a:p>
            <a:endParaRPr lang="en-US" dirty="0">
              <a:ea typeface="Calibri"/>
              <a:cs typeface="Calibri"/>
            </a:endParaRPr>
          </a:p>
          <a:p>
            <a:r>
              <a:rPr lang="en-US" dirty="0">
                <a:ea typeface="Calibri"/>
                <a:cs typeface="Calibri"/>
              </a:rPr>
              <a:t>Finally my colleagues will provide references used for this presentation.</a:t>
            </a:r>
          </a:p>
          <a:p>
            <a:endParaRPr lang="en-US" dirty="0">
              <a:ea typeface="Calibri"/>
              <a:cs typeface="Calibri"/>
            </a:endParaRPr>
          </a:p>
          <a:p>
            <a:r>
              <a:rPr lang="en-US" dirty="0">
                <a:ea typeface="Calibri"/>
                <a:cs typeface="Calibri"/>
              </a:rPr>
              <a:t>This overview helps understand the structure and the main points that will </a:t>
            </a:r>
            <a:r>
              <a:rPr lang="en-US">
                <a:ea typeface="Calibri"/>
                <a:cs typeface="Calibri"/>
              </a:rPr>
              <a:t>be discussed.</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026BB7B5-AE26-4051-88F1-281F319DF282}" type="slidenum">
              <a:t>2</a:t>
            </a:fld>
            <a:endParaRPr lang="en-GB"/>
          </a:p>
        </p:txBody>
      </p:sp>
    </p:spTree>
    <p:extLst>
      <p:ext uri="{BB962C8B-B14F-4D97-AF65-F5344CB8AC3E}">
        <p14:creationId xmlns:p14="http://schemas.microsoft.com/office/powerpoint/2010/main" val="2304252668"/>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On this slide I showing the difference between before and after digital technology and Microso</a:t>
            </a:r>
            <a:r>
              <a:rPr lang="en-US">
                <a:ea typeface="Calibri"/>
                <a:cs typeface="Calibri"/>
              </a:rPr>
              <a:t>ft 365 was introduced at Greenfield Care Home.</a:t>
            </a:r>
          </a:p>
          <a:p>
            <a:endParaRPr lang="en-US" dirty="0">
              <a:ea typeface="Calibri"/>
              <a:cs typeface="Calibri"/>
            </a:endParaRPr>
          </a:p>
          <a:p>
            <a:r>
              <a:rPr lang="en-US" dirty="0">
                <a:ea typeface="Calibri"/>
                <a:cs typeface="Calibri"/>
              </a:rPr>
              <a:t>Before: staff used handwritten notes and physical folders and most information was written on paper.</a:t>
            </a:r>
          </a:p>
          <a:p>
            <a:endParaRPr lang="en-US" dirty="0">
              <a:ea typeface="Calibri"/>
              <a:cs typeface="Calibri"/>
            </a:endParaRPr>
          </a:p>
          <a:p>
            <a:r>
              <a:rPr lang="en-US" dirty="0">
                <a:ea typeface="Calibri"/>
                <a:cs typeface="Calibri"/>
              </a:rPr>
              <a:t>After Microsoft 365,everything will be more </a:t>
            </a:r>
            <a:r>
              <a:rPr lang="en-US" dirty="0" err="1">
                <a:ea typeface="Calibri"/>
                <a:cs typeface="Calibri"/>
              </a:rPr>
              <a:t>organissed</a:t>
            </a:r>
            <a:r>
              <a:rPr lang="en-US" dirty="0">
                <a:ea typeface="Calibri"/>
                <a:cs typeface="Calibri"/>
              </a:rPr>
              <a:t> and faster. Staff can use digital documents , edit information and share files with colleagues also with the clients. This helps</a:t>
            </a:r>
          </a:p>
          <a:p>
            <a:endParaRPr lang="en-US" dirty="0">
              <a:ea typeface="Calibri"/>
              <a:cs typeface="Calibri"/>
            </a:endParaRPr>
          </a:p>
          <a:p>
            <a:r>
              <a:rPr lang="en-US">
                <a:ea typeface="Calibri"/>
                <a:cs typeface="Calibri"/>
              </a:rPr>
              <a:t> teamwork saves time and keeps data more secure.</a:t>
            </a:r>
          </a:p>
          <a:p>
            <a:endParaRPr lang="en-US" dirty="0">
              <a:ea typeface="Calibri"/>
              <a:cs typeface="Calibri"/>
            </a:endParaRPr>
          </a:p>
          <a:p>
            <a:r>
              <a:rPr lang="en-US" dirty="0">
                <a:ea typeface="Calibri"/>
                <a:cs typeface="Calibri"/>
              </a:rPr>
              <a:t>Digital tools make daily work easier and more effi</a:t>
            </a:r>
            <a:r>
              <a:rPr lang="en-US">
                <a:ea typeface="Calibri"/>
                <a:cs typeface="Calibri"/>
              </a:rPr>
              <a:t>cient for care staff and clients.</a:t>
            </a:r>
            <a:endParaRPr lang="en-US" dirty="0">
              <a:ea typeface="Calibri"/>
              <a:cs typeface="Calibri"/>
            </a:endParaRPr>
          </a:p>
        </p:txBody>
      </p:sp>
      <p:sp>
        <p:nvSpPr>
          <p:cNvPr id="4" name="Slide Number Placeholder 3"/>
          <p:cNvSpPr>
            <a:spLocks noGrp="1"/>
          </p:cNvSpPr>
          <p:nvPr>
            <p:ph type="sldNum" sz="quarter" idx="5"/>
          </p:nvPr>
        </p:nvSpPr>
        <p:spPr/>
        <p:txBody>
          <a:bodyPr/>
          <a:lstStyle/>
          <a:p>
            <a:fld id="{026BB7B5-AE26-4051-88F1-281F319DF282}" type="slidenum">
              <a:t>3</a:t>
            </a:fld>
            <a:endParaRPr lang="en-GB"/>
          </a:p>
        </p:txBody>
      </p:sp>
    </p:spTree>
    <p:extLst>
      <p:ext uri="{BB962C8B-B14F-4D97-AF65-F5344CB8AC3E}">
        <p14:creationId xmlns:p14="http://schemas.microsoft.com/office/powerpoint/2010/main" val="2143585500"/>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ea typeface="Calibri"/>
                <a:cs typeface="Calibri"/>
              </a:rPr>
              <a:t>This slide is about the difference with and without Microsoft 365 at Gree</a:t>
            </a:r>
            <a:r>
              <a:rPr lang="en-US">
                <a:ea typeface="Calibri"/>
                <a:cs typeface="Calibri"/>
              </a:rPr>
              <a:t>nfield Care Home.</a:t>
            </a:r>
          </a:p>
          <a:p>
            <a:endParaRPr lang="en-US" dirty="0">
              <a:ea typeface="Calibri"/>
              <a:cs typeface="Calibri"/>
            </a:endParaRPr>
          </a:p>
          <a:p>
            <a:r>
              <a:rPr lang="en-US" dirty="0">
                <a:ea typeface="Calibri"/>
                <a:cs typeface="Calibri"/>
              </a:rPr>
              <a:t>Using Microsoft 365 the staff can update information much faster, work and communicate more easily each other. Also offers secure data storage, which is very important in care home</a:t>
            </a:r>
          </a:p>
          <a:p>
            <a:endParaRPr lang="en-US" dirty="0">
              <a:ea typeface="Calibri"/>
              <a:cs typeface="Calibri"/>
            </a:endParaRPr>
          </a:p>
          <a:p>
            <a:r>
              <a:rPr lang="en-US" dirty="0">
                <a:ea typeface="Calibri"/>
                <a:cs typeface="Calibri"/>
              </a:rPr>
              <a:t> because personal information must be protected. Also save time and makes daily tasks more </a:t>
            </a:r>
            <a:r>
              <a:rPr lang="en-US" dirty="0" err="1">
                <a:ea typeface="Calibri"/>
                <a:cs typeface="Calibri"/>
              </a:rPr>
              <a:t>organised</a:t>
            </a:r>
            <a:r>
              <a:rPr lang="en-US" dirty="0">
                <a:ea typeface="Calibri"/>
                <a:cs typeface="Calibri"/>
              </a:rPr>
              <a:t>.</a:t>
            </a:r>
            <a:endParaRPr lang="en-US">
              <a:ea typeface="Calibri"/>
              <a:cs typeface="Calibri"/>
            </a:endParaRPr>
          </a:p>
          <a:p>
            <a:endParaRPr lang="en-US" dirty="0">
              <a:ea typeface="Calibri"/>
              <a:cs typeface="Calibri"/>
            </a:endParaRPr>
          </a:p>
          <a:p>
            <a:r>
              <a:rPr lang="en-US" dirty="0">
                <a:ea typeface="Calibri"/>
                <a:cs typeface="Calibri"/>
              </a:rPr>
              <a:t>Without Microsoft 365, staff work more on paper documents and physical folders. updates are slower and communication between staff and clients was more difficult. This </a:t>
            </a:r>
            <a:r>
              <a:rPr lang="en-US">
                <a:ea typeface="Calibri"/>
                <a:cs typeface="Calibri"/>
              </a:rPr>
              <a:t>can cause delays</a:t>
            </a:r>
            <a:endParaRPr lang="en-US" dirty="0">
              <a:ea typeface="Calibri"/>
              <a:cs typeface="Calibri"/>
            </a:endParaRPr>
          </a:p>
          <a:p>
            <a:endParaRPr lang="en-US" dirty="0">
              <a:ea typeface="Calibri"/>
              <a:cs typeface="Calibri"/>
            </a:endParaRPr>
          </a:p>
          <a:p>
            <a:r>
              <a:rPr lang="en-US">
                <a:ea typeface="Calibri"/>
                <a:cs typeface="Calibri"/>
              </a:rPr>
              <a:t> and some information cand be lost.</a:t>
            </a:r>
            <a:endParaRPr lang="en-US" dirty="0">
              <a:ea typeface="Calibri"/>
              <a:cs typeface="Calibri"/>
            </a:endParaRPr>
          </a:p>
          <a:p>
            <a:endParaRPr lang="en-US" dirty="0">
              <a:ea typeface="Calibri"/>
              <a:cs typeface="Calibri"/>
            </a:endParaRPr>
          </a:p>
          <a:p>
            <a:r>
              <a:rPr lang="en-US" dirty="0">
                <a:ea typeface="Calibri"/>
                <a:cs typeface="Calibri"/>
              </a:rPr>
              <a:t>So using Microsoft365 improves teamwork, speed and efficiency in the workplace between staff and clients. </a:t>
            </a:r>
          </a:p>
        </p:txBody>
      </p:sp>
      <p:sp>
        <p:nvSpPr>
          <p:cNvPr id="4" name="Slide Number Placeholder 3"/>
          <p:cNvSpPr>
            <a:spLocks noGrp="1"/>
          </p:cNvSpPr>
          <p:nvPr>
            <p:ph type="sldNum" sz="quarter" idx="5"/>
          </p:nvPr>
        </p:nvSpPr>
        <p:spPr/>
        <p:txBody>
          <a:bodyPr/>
          <a:lstStyle/>
          <a:p>
            <a:fld id="{026BB7B5-AE26-4051-88F1-281F319DF282}" type="slidenum">
              <a:t>4</a:t>
            </a:fld>
            <a:endParaRPr lang="en-GB"/>
          </a:p>
        </p:txBody>
      </p:sp>
    </p:spTree>
    <p:extLst>
      <p:ext uri="{BB962C8B-B14F-4D97-AF65-F5344CB8AC3E}">
        <p14:creationId xmlns:p14="http://schemas.microsoft.com/office/powerpoint/2010/main" val="305744048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ea typeface="Calibri"/>
                <a:cs typeface="Calibri"/>
              </a:rPr>
              <a:t>On this slide I explaining how Microsoft Word is used at Greenfield Care Home Agency.</a:t>
            </a:r>
          </a:p>
          <a:p>
            <a:endParaRPr lang="en-US" dirty="0">
              <a:ea typeface="Calibri"/>
              <a:cs typeface="Calibri"/>
            </a:endParaRPr>
          </a:p>
          <a:p>
            <a:r>
              <a:rPr lang="en-US" dirty="0">
                <a:ea typeface="Calibri"/>
                <a:cs typeface="Calibri"/>
              </a:rPr>
              <a:t>Microsoft Word help staff creating and editing documents such as care reports , schedules and client information. workers can also save and open files quickly and insert table when they</a:t>
            </a:r>
          </a:p>
          <a:p>
            <a:endParaRPr lang="en-US" dirty="0">
              <a:ea typeface="Calibri"/>
              <a:cs typeface="Calibri"/>
            </a:endParaRPr>
          </a:p>
          <a:p>
            <a:r>
              <a:rPr lang="en-US" dirty="0">
                <a:ea typeface="Calibri"/>
                <a:cs typeface="Calibri"/>
              </a:rPr>
              <a:t> need to </a:t>
            </a:r>
            <a:r>
              <a:rPr lang="en-US" dirty="0" err="1">
                <a:ea typeface="Calibri"/>
                <a:cs typeface="Calibri"/>
              </a:rPr>
              <a:t>organise</a:t>
            </a:r>
            <a:r>
              <a:rPr lang="en-US" dirty="0">
                <a:ea typeface="Calibri"/>
                <a:cs typeface="Calibri"/>
              </a:rPr>
              <a:t> data like timetables or client details.</a:t>
            </a:r>
            <a:endParaRPr lang="en-US">
              <a:ea typeface="Calibri"/>
              <a:cs typeface="Calibri"/>
            </a:endParaRPr>
          </a:p>
          <a:p>
            <a:endParaRPr lang="en-US" dirty="0">
              <a:ea typeface="Calibri"/>
              <a:cs typeface="Calibri"/>
            </a:endParaRPr>
          </a:p>
          <a:p>
            <a:r>
              <a:rPr lang="en-US" dirty="0">
                <a:ea typeface="Calibri"/>
                <a:cs typeface="Calibri"/>
              </a:rPr>
              <a:t>Microsoft Word can supports collaboration and communication between staff and client especially on sharing documents online. It can be used during meetings to take notes or prepare</a:t>
            </a:r>
          </a:p>
          <a:p>
            <a:endParaRPr lang="en-US" dirty="0">
              <a:ea typeface="Calibri"/>
              <a:cs typeface="Calibri"/>
            </a:endParaRPr>
          </a:p>
          <a:p>
            <a:r>
              <a:rPr lang="en-US">
                <a:ea typeface="Calibri"/>
                <a:cs typeface="Calibri"/>
              </a:rPr>
              <a:t> Reports.</a:t>
            </a:r>
          </a:p>
          <a:p>
            <a:endParaRPr lang="en-US" dirty="0">
              <a:ea typeface="Calibri"/>
              <a:cs typeface="Calibri"/>
            </a:endParaRPr>
          </a:p>
          <a:p>
            <a:r>
              <a:rPr lang="en-US" dirty="0">
                <a:ea typeface="Calibri"/>
                <a:cs typeface="Calibri"/>
              </a:rPr>
              <a:t>The limitation is it usually requires internet access and staff training  but is a very </a:t>
            </a:r>
            <a:r>
              <a:rPr lang="en-US" dirty="0" err="1">
                <a:ea typeface="Calibri"/>
                <a:cs typeface="Calibri"/>
              </a:rPr>
              <a:t>usefful</a:t>
            </a:r>
            <a:r>
              <a:rPr lang="en-US" dirty="0">
                <a:ea typeface="Calibri"/>
                <a:cs typeface="Calibri"/>
              </a:rPr>
              <a:t> tool that improves </a:t>
            </a:r>
            <a:r>
              <a:rPr lang="en-US" dirty="0" err="1">
                <a:ea typeface="Calibri"/>
                <a:cs typeface="Calibri"/>
              </a:rPr>
              <a:t>organisation</a:t>
            </a:r>
            <a:r>
              <a:rPr lang="en-US" dirty="0">
                <a:ea typeface="Calibri"/>
                <a:cs typeface="Calibri"/>
              </a:rPr>
              <a:t> and daily work efficiency between staff and clients.</a:t>
            </a:r>
          </a:p>
          <a:p>
            <a:endParaRPr lang="en-US" dirty="0">
              <a:ea typeface="Calibri"/>
              <a:cs typeface="Calibri"/>
            </a:endParaRPr>
          </a:p>
        </p:txBody>
      </p:sp>
      <p:sp>
        <p:nvSpPr>
          <p:cNvPr id="4" name="Slide Number Placeholder 3"/>
          <p:cNvSpPr>
            <a:spLocks noGrp="1"/>
          </p:cNvSpPr>
          <p:nvPr>
            <p:ph type="sldNum" sz="quarter" idx="5"/>
          </p:nvPr>
        </p:nvSpPr>
        <p:spPr/>
        <p:txBody>
          <a:bodyPr/>
          <a:lstStyle/>
          <a:p>
            <a:fld id="{026BB7B5-AE26-4051-88F1-281F319DF282}" type="slidenum">
              <a:t>5</a:t>
            </a:fld>
            <a:endParaRPr lang="en-GB"/>
          </a:p>
        </p:txBody>
      </p:sp>
    </p:spTree>
    <p:extLst>
      <p:ext uri="{BB962C8B-B14F-4D97-AF65-F5344CB8AC3E}">
        <p14:creationId xmlns:p14="http://schemas.microsoft.com/office/powerpoint/2010/main" val="626735372"/>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0964908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649629996"/>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3713579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1255749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2/15/2026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6902825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2/15/2026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95424392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2/15/2026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01949258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49277563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2/15/2026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75988655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52928011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2/15/2026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48282605"/>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Title, Photo 2">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336E9A-8E96-CD8C-7598-F87632CD81CF}"/>
              </a:ext>
            </a:extLst>
          </p:cNvPr>
          <p:cNvSpPr>
            <a:spLocks noGrp="1"/>
          </p:cNvSpPr>
          <p:nvPr>
            <p:ph type="ctrTitle"/>
          </p:nvPr>
        </p:nvSpPr>
        <p:spPr>
          <a:xfrm>
            <a:off x="7168896" y="1129554"/>
            <a:ext cx="4361688" cy="3475236"/>
          </a:xfrm>
        </p:spPr>
        <p:txBody>
          <a:bodyPr vert="horz" lIns="91440" tIns="45720" rIns="91440" bIns="45720" rtlCol="0" anchor="b">
            <a:normAutofit/>
          </a:bodyPr>
          <a:lstStyle>
            <a:lvl1pPr>
              <a:defRPr lang="en-US" sz="5400" dirty="0"/>
            </a:lvl1pPr>
          </a:lstStyle>
          <a:p>
            <a:pPr lvl="0"/>
            <a:r>
              <a:rPr lang="en-US"/>
              <a:t>Click to edit Master title style</a:t>
            </a:r>
          </a:p>
        </p:txBody>
      </p:sp>
      <p:sp>
        <p:nvSpPr>
          <p:cNvPr id="3" name="Subtitle 2">
            <a:extLst>
              <a:ext uri="{FF2B5EF4-FFF2-40B4-BE49-F238E27FC236}">
                <a16:creationId xmlns:a16="http://schemas.microsoft.com/office/drawing/2014/main" id="{2BDC76B8-60F6-62D3-9F73-E81662203017}"/>
              </a:ext>
            </a:extLst>
          </p:cNvPr>
          <p:cNvSpPr>
            <a:spLocks noGrp="1"/>
          </p:cNvSpPr>
          <p:nvPr>
            <p:ph type="subTitle" idx="1"/>
          </p:nvPr>
        </p:nvSpPr>
        <p:spPr>
          <a:xfrm>
            <a:off x="7168897" y="4731335"/>
            <a:ext cx="4206240" cy="1184585"/>
          </a:xfrm>
        </p:spPr>
        <p:txBody>
          <a:bodyPr vert="horz" lIns="91440" tIns="45720" rIns="91440" bIns="45720" rtlCol="0">
            <a:normAutofit/>
          </a:bodyPr>
          <a:lstStyle>
            <a:lvl1pPr marL="0" indent="0">
              <a:buNone/>
              <a:defRPr lang="en-US" sz="2000" dirty="0"/>
            </a:lvl1pPr>
          </a:lstStyle>
          <a:p>
            <a:pPr lvl="0"/>
            <a:r>
              <a:rPr lang="en-US"/>
              <a:t>Click to edit Master subtitle style</a:t>
            </a:r>
          </a:p>
        </p:txBody>
      </p:sp>
      <p:sp>
        <p:nvSpPr>
          <p:cNvPr id="11" name="Picture Placeholder 10">
            <a:extLst>
              <a:ext uri="{FF2B5EF4-FFF2-40B4-BE49-F238E27FC236}">
                <a16:creationId xmlns:a16="http://schemas.microsoft.com/office/drawing/2014/main" id="{B24A208E-BD69-BB12-21B8-DA405B501FA8}"/>
              </a:ext>
            </a:extLst>
          </p:cNvPr>
          <p:cNvSpPr>
            <a:spLocks noGrp="1"/>
          </p:cNvSpPr>
          <p:nvPr>
            <p:ph type="pic" sz="quarter" idx="13" hasCustomPrompt="1"/>
          </p:nvPr>
        </p:nvSpPr>
        <p:spPr>
          <a:xfrm>
            <a:off x="0" y="0"/>
            <a:ext cx="6584950" cy="6858000"/>
          </a:xfrm>
          <a:blipFill dpi="0" rotWithShape="1">
            <a:blip r:embed="rId2">
              <a:alphaModFix amt="60000"/>
            </a:blip>
            <a:srcRect/>
            <a:stretch>
              <a:fillRect/>
            </a:stretch>
          </a:blipFill>
        </p:spPr>
        <p:txBody>
          <a:bodyPr/>
          <a:lstStyle>
            <a:lvl1pPr marL="0" indent="0">
              <a:buNone/>
              <a:defRPr/>
            </a:lvl1pPr>
          </a:lstStyle>
          <a:p>
            <a:r>
              <a:rPr lang="en-US"/>
              <a:t>.</a:t>
            </a:r>
          </a:p>
        </p:txBody>
      </p:sp>
      <p:sp>
        <p:nvSpPr>
          <p:cNvPr id="4" name="Date Placeholder 3">
            <a:extLst>
              <a:ext uri="{FF2B5EF4-FFF2-40B4-BE49-F238E27FC236}">
                <a16:creationId xmlns:a16="http://schemas.microsoft.com/office/drawing/2014/main" id="{EAE2DAFA-435E-AAF9-8B67-495E5AFDCD91}"/>
              </a:ext>
            </a:extLst>
          </p:cNvPr>
          <p:cNvSpPr>
            <a:spLocks noGrp="1"/>
          </p:cNvSpPr>
          <p:nvPr>
            <p:ph type="dt" sz="half" idx="10"/>
          </p:nvPr>
        </p:nvSpPr>
        <p:spPr>
          <a:xfrm>
            <a:off x="7168895" y="6453002"/>
            <a:ext cx="1707625" cy="365125"/>
          </a:xfrm>
        </p:spPr>
        <p:txBody>
          <a:bodyPr/>
          <a:lstStyle>
            <a:lvl1pPr>
              <a:defRPr>
                <a:solidFill>
                  <a:schemeClr val="tx1"/>
                </a:solidFill>
                <a:effectLst/>
              </a:defRPr>
            </a:lvl1pPr>
          </a:lstStyle>
          <a:p>
            <a:fld id="{E38EAEAF-D16E-446F-97F9-D23FB245CB45}" type="datetime1">
              <a:rPr lang="en-US" smtClean="0"/>
              <a:t>2/15/2026</a:t>
            </a:fld>
            <a:endParaRPr lang="en-US"/>
          </a:p>
        </p:txBody>
      </p:sp>
      <p:sp>
        <p:nvSpPr>
          <p:cNvPr id="5" name="Footer Placeholder 4">
            <a:extLst>
              <a:ext uri="{FF2B5EF4-FFF2-40B4-BE49-F238E27FC236}">
                <a16:creationId xmlns:a16="http://schemas.microsoft.com/office/drawing/2014/main" id="{5B407A58-3351-E479-1A0C-2FF49FA42707}"/>
              </a:ext>
            </a:extLst>
          </p:cNvPr>
          <p:cNvSpPr>
            <a:spLocks noGrp="1"/>
          </p:cNvSpPr>
          <p:nvPr>
            <p:ph type="ftr" sz="quarter" idx="11"/>
          </p:nvPr>
        </p:nvSpPr>
        <p:spPr/>
        <p:txBody>
          <a:bodyPr/>
          <a:lstStyle/>
          <a:p>
            <a:r>
              <a:rPr lang="en-US"/>
              <a:t>Sample Footer Text</a:t>
            </a:r>
          </a:p>
        </p:txBody>
      </p:sp>
      <p:sp>
        <p:nvSpPr>
          <p:cNvPr id="6" name="Slide Number Placeholder 5">
            <a:extLst>
              <a:ext uri="{FF2B5EF4-FFF2-40B4-BE49-F238E27FC236}">
                <a16:creationId xmlns:a16="http://schemas.microsoft.com/office/drawing/2014/main" id="{81789E10-2433-2ECB-9C92-571B583A4CF1}"/>
              </a:ext>
            </a:extLst>
          </p:cNvPr>
          <p:cNvSpPr>
            <a:spLocks noGrp="1"/>
          </p:cNvSpPr>
          <p:nvPr>
            <p:ph type="sldNum" sz="quarter" idx="12"/>
          </p:nvPr>
        </p:nvSpPr>
        <p:spPr/>
        <p:txBody>
          <a:bodyPr/>
          <a:lstStyle/>
          <a:p>
            <a:fld id="{CC057153-B650-4DEB-B370-79DDCFDCE934}" type="slidenum">
              <a:rPr lang="en-US" smtClean="0"/>
              <a:t>‹#›</a:t>
            </a:fld>
            <a:endParaRPr lang="en-US"/>
          </a:p>
        </p:txBody>
      </p:sp>
    </p:spTree>
    <p:extLst>
      <p:ext uri="{BB962C8B-B14F-4D97-AF65-F5344CB8AC3E}">
        <p14:creationId xmlns:p14="http://schemas.microsoft.com/office/powerpoint/2010/main" val="415819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C764DE79-268F-4C1A-8933-263129D2AF90}" type="datetimeFigureOut">
              <a:rPr lang="en-US" dirty="0"/>
              <a:t>2/15/2026</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1898108866"/>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1.xml"/><Relationship Id="rId1" Type="http://schemas.openxmlformats.org/officeDocument/2006/relationships/slideLayout" Target="../slideLayouts/slideLayout1.xml"/><Relationship Id="rId5" Type="http://schemas.openxmlformats.org/officeDocument/2006/relationships/image" Target="../media/image3.png"/><Relationship Id="rId4" Type="http://schemas.microsoft.com/office/2007/relationships/hdphoto" Target="../media/hdphoto1.wdp"/></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openxmlformats.org/officeDocument/2006/relationships/image" Target="../media/image4.jpeg"/></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hyperlink" Target="https://www.rawpixel.com/search/indian%20old%20women%20image" TargetMode="External"/><Relationship Id="rId2" Type="http://schemas.openxmlformats.org/officeDocument/2006/relationships/image" Target="../media/image6.jpeg"/><Relationship Id="rId1" Type="http://schemas.openxmlformats.org/officeDocument/2006/relationships/slideLayout" Target="../slideLayouts/slideLayout1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1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_rels/slide15.xml.rels><?xml version="1.0" encoding="UTF-8" standalone="yes"?>
<Relationships xmlns="http://schemas.openxmlformats.org/package/2006/relationships"><Relationship Id="rId8" Type="http://schemas.openxmlformats.org/officeDocument/2006/relationships/hyperlink" Target="https://www.nhs.uk" TargetMode="External"/><Relationship Id="rId3" Type="http://schemas.openxmlformats.org/officeDocument/2006/relationships/hyperlink" Target="https://www.nhs.uk/" TargetMode="External"/><Relationship Id="rId7" Type="http://schemas.openxmlformats.org/officeDocument/2006/relationships/hyperlink" Target="https://support.microsoft.com" TargetMode="External"/><Relationship Id="rId2" Type="http://schemas.openxmlformats.org/officeDocument/2006/relationships/hyperlink" Target="https://www.microsoft.com/" TargetMode="External"/><Relationship Id="rId1" Type="http://schemas.openxmlformats.org/officeDocument/2006/relationships/slideLayout" Target="../slideLayouts/slideLayout12.xml"/><Relationship Id="rId6" Type="http://schemas.openxmlformats.org/officeDocument/2006/relationships/hyperlink" Target="https://www.microsoft.com" TargetMode="External"/><Relationship Id="rId5" Type="http://schemas.openxmlformats.org/officeDocument/2006/relationships/hyperlink" Target="https://www.ablebits.com/office-addins-blog/schedule-teams-meeting-outlook/" TargetMode="External"/><Relationship Id="rId4" Type="http://schemas.openxmlformats.org/officeDocument/2006/relationships/hyperlink" Target="https://www.cranborne.tech/how-microsoft-365-copilot-are-helping-care-homes-work-smarter" TargetMode="Externa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34" name="Rectangle 33">
            <a:extLst>
              <a:ext uri="{FF2B5EF4-FFF2-40B4-BE49-F238E27FC236}">
                <a16:creationId xmlns:a16="http://schemas.microsoft.com/office/drawing/2014/main" id="{FA69AAE0-49D5-4C8B-8BA2-55898C00E0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Picture 3" descr="Health">
            <a:extLst>
              <a:ext uri="{FF2B5EF4-FFF2-40B4-BE49-F238E27FC236}">
                <a16:creationId xmlns:a16="http://schemas.microsoft.com/office/drawing/2014/main" id="{B7D7CB66-1E7E-8D58-F11D-9F6918C2B034}"/>
              </a:ext>
            </a:extLst>
          </p:cNvPr>
          <p:cNvPicPr>
            <a:picLocks noChangeAspect="1"/>
          </p:cNvPicPr>
          <p:nvPr/>
        </p:nvPicPr>
        <p:blipFill>
          <a:blip r:embed="rId3">
            <a:alphaModFix amt="22000"/>
            <a:extLst>
              <a:ext uri="{BEBA8EAE-BF5A-486C-A8C5-ECC9F3942E4B}">
                <a14:imgProps xmlns:a14="http://schemas.microsoft.com/office/drawing/2010/main">
                  <a14:imgLayer r:embed="rId4">
                    <a14:imgEffect>
                      <a14:brightnessContrast bright="4000"/>
                    </a14:imgEffect>
                  </a14:imgLayer>
                </a14:imgProps>
              </a:ext>
            </a:extLst>
          </a:blip>
          <a:srcRect l="11195" r="25631" b="-1"/>
          <a:stretch>
            <a:fillRect/>
          </a:stretch>
        </p:blipFill>
        <p:spPr>
          <a:xfrm>
            <a:off x="104380" y="44819"/>
            <a:ext cx="7534640" cy="6857984"/>
          </a:xfrm>
          <a:custGeom>
            <a:avLst/>
            <a:gdLst/>
            <a:ahLst/>
            <a:cxnLst/>
            <a:rect l="l" t="t" r="r" b="b"/>
            <a:pathLst>
              <a:path w="7534640" h="6857984">
                <a:moveTo>
                  <a:pt x="0" y="0"/>
                </a:moveTo>
                <a:lnTo>
                  <a:pt x="7534640" y="0"/>
                </a:lnTo>
                <a:lnTo>
                  <a:pt x="7534640" y="3832811"/>
                </a:lnTo>
                <a:lnTo>
                  <a:pt x="7344853" y="3826712"/>
                </a:lnTo>
                <a:cubicBezTo>
                  <a:pt x="7344853" y="3826712"/>
                  <a:pt x="7341511" y="3826712"/>
                  <a:pt x="7341511" y="3826712"/>
                </a:cubicBezTo>
                <a:cubicBezTo>
                  <a:pt x="7274667" y="3823370"/>
                  <a:pt x="7211169" y="3823370"/>
                  <a:pt x="7144324" y="3820027"/>
                </a:cubicBezTo>
                <a:cubicBezTo>
                  <a:pt x="6913719" y="3820027"/>
                  <a:pt x="6683113" y="3820027"/>
                  <a:pt x="6455848" y="3820027"/>
                </a:cubicBezTo>
                <a:cubicBezTo>
                  <a:pt x="6231926" y="3910265"/>
                  <a:pt x="5987951" y="3833396"/>
                  <a:pt x="5767372" y="3903581"/>
                </a:cubicBezTo>
                <a:cubicBezTo>
                  <a:pt x="5533423" y="3900239"/>
                  <a:pt x="5312845" y="3970423"/>
                  <a:pt x="5082238" y="4000503"/>
                </a:cubicBezTo>
                <a:cubicBezTo>
                  <a:pt x="4908446" y="4013871"/>
                  <a:pt x="4731314" y="3997160"/>
                  <a:pt x="4570892" y="4067345"/>
                </a:cubicBezTo>
                <a:cubicBezTo>
                  <a:pt x="4447233" y="4124161"/>
                  <a:pt x="4350312" y="4197688"/>
                  <a:pt x="4483996" y="4348083"/>
                </a:cubicBezTo>
                <a:cubicBezTo>
                  <a:pt x="4644419" y="4344742"/>
                  <a:pt x="4627708" y="4598742"/>
                  <a:pt x="4788129" y="4561979"/>
                </a:cubicBezTo>
                <a:cubicBezTo>
                  <a:pt x="4754709" y="4678954"/>
                  <a:pt x="4641076" y="4618795"/>
                  <a:pt x="4600971" y="4705690"/>
                </a:cubicBezTo>
                <a:cubicBezTo>
                  <a:pt x="4684524" y="4779217"/>
                  <a:pt x="4844945" y="4725744"/>
                  <a:pt x="4871683" y="4879480"/>
                </a:cubicBezTo>
                <a:cubicBezTo>
                  <a:pt x="4838262" y="5039902"/>
                  <a:pt x="4945210" y="5019849"/>
                  <a:pt x="5032105" y="5029876"/>
                </a:cubicBezTo>
                <a:cubicBezTo>
                  <a:pt x="5239317" y="5049930"/>
                  <a:pt x="5439843" y="5063297"/>
                  <a:pt x="5643713" y="5096719"/>
                </a:cubicBezTo>
                <a:cubicBezTo>
                  <a:pt x="5693844" y="5106745"/>
                  <a:pt x="5810819" y="5083350"/>
                  <a:pt x="5800794" y="5186956"/>
                </a:cubicBezTo>
                <a:cubicBezTo>
                  <a:pt x="5790767" y="5270508"/>
                  <a:pt x="5700529" y="5240431"/>
                  <a:pt x="5643713" y="5243772"/>
                </a:cubicBezTo>
                <a:cubicBezTo>
                  <a:pt x="5329553" y="5283879"/>
                  <a:pt x="5012052" y="5220378"/>
                  <a:pt x="4701235" y="5223719"/>
                </a:cubicBezTo>
                <a:cubicBezTo>
                  <a:pt x="4664472" y="5223719"/>
                  <a:pt x="4657787" y="5334009"/>
                  <a:pt x="4577576" y="5297246"/>
                </a:cubicBezTo>
                <a:cubicBezTo>
                  <a:pt x="4788129" y="5397510"/>
                  <a:pt x="5767372" y="5424248"/>
                  <a:pt x="6094900" y="5477721"/>
                </a:cubicBezTo>
                <a:cubicBezTo>
                  <a:pt x="5754004" y="5858724"/>
                  <a:pt x="5429817" y="5628117"/>
                  <a:pt x="5159105" y="5842012"/>
                </a:cubicBezTo>
                <a:cubicBezTo>
                  <a:pt x="5159105" y="5842012"/>
                  <a:pt x="5212580" y="5842012"/>
                  <a:pt x="5443187" y="5912197"/>
                </a:cubicBezTo>
                <a:cubicBezTo>
                  <a:pt x="5627002" y="5969012"/>
                  <a:pt x="5536765" y="6049223"/>
                  <a:pt x="6001321" y="6202962"/>
                </a:cubicBezTo>
                <a:cubicBezTo>
                  <a:pt x="5824188" y="6253093"/>
                  <a:pt x="5593581" y="6156172"/>
                  <a:pt x="5506685" y="6416857"/>
                </a:cubicBezTo>
                <a:cubicBezTo>
                  <a:pt x="5643713" y="6463648"/>
                  <a:pt x="5807477" y="6420200"/>
                  <a:pt x="5904398" y="6543858"/>
                </a:cubicBezTo>
                <a:cubicBezTo>
                  <a:pt x="5934478" y="6580622"/>
                  <a:pt x="5964557" y="6604017"/>
                  <a:pt x="6001321" y="6624068"/>
                </a:cubicBezTo>
                <a:cubicBezTo>
                  <a:pt x="5984612" y="6630754"/>
                  <a:pt x="5964557" y="6637437"/>
                  <a:pt x="5951188" y="6644121"/>
                </a:cubicBezTo>
                <a:cubicBezTo>
                  <a:pt x="5977925" y="6667518"/>
                  <a:pt x="6663060" y="6794517"/>
                  <a:pt x="6836850" y="6797860"/>
                </a:cubicBezTo>
                <a:cubicBezTo>
                  <a:pt x="6761652" y="6822926"/>
                  <a:pt x="6636845" y="6844075"/>
                  <a:pt x="6553814" y="6856412"/>
                </a:cubicBezTo>
                <a:lnTo>
                  <a:pt x="6542822" y="6857984"/>
                </a:lnTo>
                <a:lnTo>
                  <a:pt x="0" y="6857984"/>
                </a:lnTo>
                <a:close/>
              </a:path>
            </a:pathLst>
          </a:custGeom>
        </p:spPr>
      </p:pic>
      <p:sp>
        <p:nvSpPr>
          <p:cNvPr id="2" name="Title 1"/>
          <p:cNvSpPr>
            <a:spLocks noGrp="1"/>
          </p:cNvSpPr>
          <p:nvPr>
            <p:ph type="ctrTitle"/>
          </p:nvPr>
        </p:nvSpPr>
        <p:spPr>
          <a:xfrm>
            <a:off x="1350125" y="-127439"/>
            <a:ext cx="6783284" cy="1847290"/>
          </a:xfrm>
        </p:spPr>
        <p:txBody>
          <a:bodyPr anchor="b">
            <a:normAutofit/>
          </a:bodyPr>
          <a:lstStyle/>
          <a:p>
            <a:pPr algn="l"/>
            <a:r>
              <a:rPr lang="en-GB" sz="4400" dirty="0">
                <a:solidFill>
                  <a:srgbClr val="002060"/>
                </a:solidFill>
                <a:latin typeface="Arial"/>
                <a:cs typeface="Arial"/>
              </a:rPr>
              <a:t>Microsoft PowerPoint as a Productivity Tool</a:t>
            </a:r>
          </a:p>
        </p:txBody>
      </p:sp>
      <p:sp>
        <p:nvSpPr>
          <p:cNvPr id="3" name="Subtitle 2"/>
          <p:cNvSpPr>
            <a:spLocks noGrp="1"/>
          </p:cNvSpPr>
          <p:nvPr>
            <p:ph type="subTitle" idx="1"/>
          </p:nvPr>
        </p:nvSpPr>
        <p:spPr>
          <a:xfrm>
            <a:off x="4652637" y="2473675"/>
            <a:ext cx="6617262" cy="646785"/>
          </a:xfrm>
        </p:spPr>
        <p:txBody>
          <a:bodyPr vert="horz" lIns="91440" tIns="45720" rIns="91440" bIns="45720" rtlCol="0" anchor="t">
            <a:noAutofit/>
          </a:bodyPr>
          <a:lstStyle/>
          <a:p>
            <a:pPr algn="l"/>
            <a:r>
              <a:rPr lang="en-GB" sz="3600" b="1" dirty="0">
                <a:solidFill>
                  <a:schemeClr val="bg2">
                    <a:lumMod val="25000"/>
                  </a:schemeClr>
                </a:solidFill>
                <a:latin typeface="Arial"/>
                <a:cs typeface="Arial"/>
              </a:rPr>
              <a:t>Greenfield Home Care Agency</a:t>
            </a:r>
          </a:p>
        </p:txBody>
      </p:sp>
      <p:pic>
        <p:nvPicPr>
          <p:cNvPr id="5" name="Picture 4" descr="A logo of a cloud&#10;&#10;AI-generated content may be incorrect.">
            <a:extLst>
              <a:ext uri="{FF2B5EF4-FFF2-40B4-BE49-F238E27FC236}">
                <a16:creationId xmlns:a16="http://schemas.microsoft.com/office/drawing/2014/main" id="{C5FB1706-841D-588D-45FD-1B92937834C2}"/>
              </a:ext>
            </a:extLst>
          </p:cNvPr>
          <p:cNvPicPr>
            <a:picLocks noChangeAspect="1"/>
          </p:cNvPicPr>
          <p:nvPr/>
        </p:nvPicPr>
        <p:blipFill>
          <a:blip r:embed="rId5">
            <a:alphaModFix amt="26000"/>
          </a:blip>
          <a:srcRect l="4982" r="15713" b="-1"/>
          <a:stretch>
            <a:fillRect/>
          </a:stretch>
        </p:blipFill>
        <p:spPr>
          <a:xfrm>
            <a:off x="7654309" y="6"/>
            <a:ext cx="4538463" cy="3877247"/>
          </a:xfrm>
          <a:custGeom>
            <a:avLst/>
            <a:gdLst/>
            <a:ahLst/>
            <a:cxnLst/>
            <a:rect l="l" t="t" r="r" b="b"/>
            <a:pathLst>
              <a:path w="4538463" h="3877247">
                <a:moveTo>
                  <a:pt x="0" y="0"/>
                </a:moveTo>
                <a:lnTo>
                  <a:pt x="4538463" y="0"/>
                </a:lnTo>
                <a:lnTo>
                  <a:pt x="4538463" y="3437173"/>
                </a:lnTo>
                <a:lnTo>
                  <a:pt x="4530710" y="3429000"/>
                </a:lnTo>
                <a:cubicBezTo>
                  <a:pt x="4370289" y="3495842"/>
                  <a:pt x="4239946" y="3686344"/>
                  <a:pt x="4056129" y="3636211"/>
                </a:cubicBezTo>
                <a:cubicBezTo>
                  <a:pt x="3872313" y="3589422"/>
                  <a:pt x="3788760" y="3830055"/>
                  <a:pt x="3618310" y="3756528"/>
                </a:cubicBezTo>
                <a:cubicBezTo>
                  <a:pt x="3394389" y="3823371"/>
                  <a:pt x="3163783" y="3823371"/>
                  <a:pt x="2933176" y="3810002"/>
                </a:cubicBezTo>
                <a:cubicBezTo>
                  <a:pt x="2702570" y="3840081"/>
                  <a:pt x="2471962" y="3873503"/>
                  <a:pt x="2238015" y="3850107"/>
                </a:cubicBezTo>
                <a:cubicBezTo>
                  <a:pt x="2007408" y="3870161"/>
                  <a:pt x="1783486" y="3883529"/>
                  <a:pt x="1552880" y="3863476"/>
                </a:cubicBezTo>
                <a:cubicBezTo>
                  <a:pt x="1322274" y="3886870"/>
                  <a:pt x="1091667" y="3876844"/>
                  <a:pt x="864402" y="3860134"/>
                </a:cubicBezTo>
                <a:cubicBezTo>
                  <a:pt x="757455" y="3860134"/>
                  <a:pt x="653849" y="3856792"/>
                  <a:pt x="546902" y="3856792"/>
                </a:cubicBezTo>
                <a:cubicBezTo>
                  <a:pt x="404861" y="3850108"/>
                  <a:pt x="262821" y="3845095"/>
                  <a:pt x="120363" y="3840499"/>
                </a:cubicBezTo>
                <a:lnTo>
                  <a:pt x="0" y="3836632"/>
                </a:lnTo>
                <a:close/>
              </a:path>
            </a:pathLst>
          </a:custGeom>
        </p:spPr>
      </p:pic>
      <p:sp>
        <p:nvSpPr>
          <p:cNvPr id="6" name="TextBox 5">
            <a:extLst>
              <a:ext uri="{FF2B5EF4-FFF2-40B4-BE49-F238E27FC236}">
                <a16:creationId xmlns:a16="http://schemas.microsoft.com/office/drawing/2014/main" id="{B206DA94-3937-032D-071E-BE882D0B4FAF}"/>
              </a:ext>
            </a:extLst>
          </p:cNvPr>
          <p:cNvSpPr txBox="1"/>
          <p:nvPr/>
        </p:nvSpPr>
        <p:spPr>
          <a:xfrm>
            <a:off x="2142140" y="3360219"/>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177D3FDA-1F85-38BF-3B12-4073BD418E35}"/>
              </a:ext>
            </a:extLst>
          </p:cNvPr>
          <p:cNvSpPr txBox="1"/>
          <p:nvPr/>
        </p:nvSpPr>
        <p:spPr>
          <a:xfrm>
            <a:off x="6321496" y="4654125"/>
            <a:ext cx="6835034" cy="147732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Daniela Haratau : Microsoft 365</a:t>
            </a:r>
          </a:p>
          <a:p>
            <a:endParaRPr lang="en-GB" dirty="0">
              <a:latin typeface="Arial"/>
              <a:cs typeface="Arial"/>
            </a:endParaRPr>
          </a:p>
          <a:p>
            <a:r>
              <a:rPr lang="en-GB" dirty="0" err="1">
                <a:latin typeface="Arial"/>
                <a:cs typeface="Arial"/>
              </a:rPr>
              <a:t>Edrissia</a:t>
            </a:r>
            <a:r>
              <a:rPr lang="en-GB" dirty="0">
                <a:latin typeface="Arial"/>
                <a:cs typeface="Arial"/>
              </a:rPr>
              <a:t> Browne: Communication Tools</a:t>
            </a:r>
          </a:p>
          <a:p>
            <a:endParaRPr lang="en-GB" dirty="0">
              <a:latin typeface="Arial"/>
              <a:cs typeface="Arial"/>
            </a:endParaRPr>
          </a:p>
          <a:p>
            <a:r>
              <a:rPr lang="en-GB" dirty="0">
                <a:latin typeface="Arial"/>
                <a:cs typeface="Arial"/>
              </a:rPr>
              <a:t>Iglika </a:t>
            </a:r>
            <a:r>
              <a:rPr lang="en-GB" dirty="0" err="1">
                <a:latin typeface="Arial"/>
                <a:cs typeface="Arial"/>
              </a:rPr>
              <a:t>Zhekova</a:t>
            </a:r>
            <a:r>
              <a:rPr lang="en-GB" dirty="0">
                <a:latin typeface="Arial"/>
                <a:cs typeface="Arial"/>
              </a:rPr>
              <a:t> : Digital Safety Action Plan</a:t>
            </a:r>
          </a:p>
        </p:txBody>
      </p:sp>
      <p:sp>
        <p:nvSpPr>
          <p:cNvPr id="9" name="TextBox 8">
            <a:extLst>
              <a:ext uri="{FF2B5EF4-FFF2-40B4-BE49-F238E27FC236}">
                <a16:creationId xmlns:a16="http://schemas.microsoft.com/office/drawing/2014/main" id="{CEAAA516-8D4B-0DBC-3E4F-37FCB430C526}"/>
              </a:ext>
            </a:extLst>
          </p:cNvPr>
          <p:cNvSpPr txBox="1"/>
          <p:nvPr/>
        </p:nvSpPr>
        <p:spPr>
          <a:xfrm>
            <a:off x="101203" y="5473183"/>
            <a:ext cx="4716048" cy="175432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dirty="0">
                <a:latin typeface="Arial"/>
                <a:cs typeface="Arial"/>
              </a:rPr>
              <a:t>Daniela F Haratau</a:t>
            </a:r>
          </a:p>
          <a:p>
            <a:r>
              <a:rPr lang="en-GB" dirty="0">
                <a:latin typeface="Arial"/>
                <a:cs typeface="Arial"/>
              </a:rPr>
              <a:t>Digital Skills and Research Methods</a:t>
            </a:r>
          </a:p>
          <a:p>
            <a:r>
              <a:rPr lang="en-GB" dirty="0">
                <a:latin typeface="Arial"/>
                <a:cs typeface="Arial"/>
              </a:rPr>
              <a:t>Module Code:LCHS4007</a:t>
            </a:r>
          </a:p>
          <a:p>
            <a:r>
              <a:rPr lang="en-GB">
                <a:latin typeface="Arial"/>
                <a:cs typeface="Arial"/>
              </a:rPr>
              <a:t>Tutor: Paul</a:t>
            </a:r>
            <a:r>
              <a:rPr lang="en-GB" dirty="0">
                <a:latin typeface="Arial"/>
                <a:cs typeface="Arial"/>
              </a:rPr>
              <a:t> Clayton</a:t>
            </a:r>
          </a:p>
          <a:p>
            <a:endParaRPr lang="en-GB" dirty="0">
              <a:latin typeface="Arial"/>
              <a:cs typeface="Arial"/>
            </a:endParaRPr>
          </a:p>
          <a:p>
            <a:endParaRPr lang="en-GB"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ight Triangle 20">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3" name="Rectangle 22">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A3B115A-9F3A-8947-9E43-2934A7AD3628}"/>
              </a:ext>
            </a:extLst>
          </p:cNvPr>
          <p:cNvSpPr>
            <a:spLocks noGrp="1"/>
          </p:cNvSpPr>
          <p:nvPr>
            <p:ph type="title"/>
          </p:nvPr>
        </p:nvSpPr>
        <p:spPr>
          <a:xfrm>
            <a:off x="638063" y="622623"/>
            <a:ext cx="3732459" cy="1618489"/>
          </a:xfrm>
        </p:spPr>
        <p:txBody>
          <a:bodyPr anchor="ctr">
            <a:normAutofit/>
          </a:bodyPr>
          <a:lstStyle/>
          <a:p>
            <a:r>
              <a:rPr lang="en-GB" sz="4800" dirty="0">
                <a:solidFill>
                  <a:srgbClr val="002060"/>
                </a:solidFill>
                <a:latin typeface="Arial"/>
                <a:cs typeface="Arial"/>
              </a:rPr>
              <a:t>Presentation</a:t>
            </a:r>
            <a:br>
              <a:rPr lang="en-GB" sz="4800" dirty="0">
                <a:latin typeface="Arial"/>
              </a:rPr>
            </a:br>
            <a:r>
              <a:rPr lang="en-GB" sz="4800" dirty="0">
                <a:solidFill>
                  <a:srgbClr val="002060"/>
                </a:solidFill>
                <a:latin typeface="Arial"/>
                <a:cs typeface="Arial"/>
              </a:rPr>
              <a:t> Overview</a:t>
            </a:r>
          </a:p>
        </p:txBody>
      </p:sp>
      <p:sp>
        <p:nvSpPr>
          <p:cNvPr id="7" name="Content Placeholder 6">
            <a:extLst>
              <a:ext uri="{FF2B5EF4-FFF2-40B4-BE49-F238E27FC236}">
                <a16:creationId xmlns:a16="http://schemas.microsoft.com/office/drawing/2014/main" id="{2C9A4F71-BB28-28E9-EB75-2B544E60E91A}"/>
              </a:ext>
            </a:extLst>
          </p:cNvPr>
          <p:cNvSpPr>
            <a:spLocks noGrp="1"/>
          </p:cNvSpPr>
          <p:nvPr>
            <p:ph idx="1"/>
          </p:nvPr>
        </p:nvSpPr>
        <p:spPr>
          <a:xfrm>
            <a:off x="8351085" y="882566"/>
            <a:ext cx="4097803" cy="2800394"/>
          </a:xfrm>
        </p:spPr>
        <p:txBody>
          <a:bodyPr vert="horz" lIns="91440" tIns="45720" rIns="91440" bIns="45720" rtlCol="0" anchor="t">
            <a:noAutofit/>
          </a:bodyPr>
          <a:lstStyle/>
          <a:p>
            <a:pPr marL="0" indent="0">
              <a:buNone/>
            </a:pPr>
            <a:r>
              <a:rPr lang="en-GB" dirty="0">
                <a:latin typeface="Arial"/>
                <a:cs typeface="Arial"/>
              </a:rPr>
              <a:t>Before Digital </a:t>
            </a:r>
            <a:r>
              <a:rPr lang="en-GB">
                <a:latin typeface="Arial"/>
                <a:cs typeface="Arial"/>
              </a:rPr>
              <a:t>Technology</a:t>
            </a:r>
          </a:p>
          <a:p>
            <a:pPr marL="0" indent="0">
              <a:buNone/>
            </a:pPr>
            <a:r>
              <a:rPr lang="en-GB">
                <a:latin typeface="Arial"/>
                <a:cs typeface="Arial"/>
              </a:rPr>
              <a:t>Microsoft </a:t>
            </a:r>
            <a:r>
              <a:rPr lang="en-GB" dirty="0">
                <a:latin typeface="Arial"/>
                <a:cs typeface="Arial"/>
              </a:rPr>
              <a:t>365</a:t>
            </a:r>
          </a:p>
          <a:p>
            <a:pPr marL="0" indent="0">
              <a:buNone/>
            </a:pPr>
            <a:r>
              <a:rPr lang="en-GB" dirty="0">
                <a:latin typeface="Arial"/>
                <a:cs typeface="Arial"/>
              </a:rPr>
              <a:t>Benefits and Productivity</a:t>
            </a:r>
          </a:p>
          <a:p>
            <a:pPr marL="0" indent="0">
              <a:buNone/>
            </a:pPr>
            <a:endParaRPr lang="en-GB"/>
          </a:p>
        </p:txBody>
      </p:sp>
      <p:sp>
        <p:nvSpPr>
          <p:cNvPr id="4" name="TextBox 3">
            <a:extLst>
              <a:ext uri="{FF2B5EF4-FFF2-40B4-BE49-F238E27FC236}">
                <a16:creationId xmlns:a16="http://schemas.microsoft.com/office/drawing/2014/main" id="{F3FB46EB-3D99-1259-25A9-30A4856BDA1F}"/>
              </a:ext>
            </a:extLst>
          </p:cNvPr>
          <p:cNvSpPr txBox="1"/>
          <p:nvPr/>
        </p:nvSpPr>
        <p:spPr>
          <a:xfrm>
            <a:off x="3698996" y="3683388"/>
            <a:ext cx="2743199" cy="36576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p>
        </p:txBody>
      </p:sp>
      <p:sp>
        <p:nvSpPr>
          <p:cNvPr id="8" name="TextBox 7">
            <a:extLst>
              <a:ext uri="{FF2B5EF4-FFF2-40B4-BE49-F238E27FC236}">
                <a16:creationId xmlns:a16="http://schemas.microsoft.com/office/drawing/2014/main" id="{540FA24F-6E5D-81A4-76F9-4119BBBB6AB3}"/>
              </a:ext>
            </a:extLst>
          </p:cNvPr>
          <p:cNvSpPr txBox="1"/>
          <p:nvPr/>
        </p:nvSpPr>
        <p:spPr>
          <a:xfrm>
            <a:off x="638070" y="2235590"/>
            <a:ext cx="9457969" cy="483004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nSpc>
                <a:spcPct val="90000"/>
              </a:lnSpc>
              <a:spcBef>
                <a:spcPts val="1000"/>
              </a:spcBef>
            </a:pPr>
            <a:r>
              <a:rPr lang="en-US" sz="4000" dirty="0"/>
              <a:t>           </a:t>
            </a:r>
            <a:r>
              <a:rPr lang="en-US" sz="4000" dirty="0">
                <a:latin typeface="Aptos"/>
                <a:cs typeface="Arial"/>
              </a:rPr>
              <a:t>         </a:t>
            </a:r>
            <a:r>
              <a:rPr lang="en-US" sz="4000">
                <a:latin typeface="Arial"/>
                <a:cs typeface="Arial"/>
              </a:rPr>
              <a:t>Contents</a:t>
            </a:r>
          </a:p>
          <a:p>
            <a:pPr>
              <a:lnSpc>
                <a:spcPct val="90000"/>
              </a:lnSpc>
              <a:spcBef>
                <a:spcPts val="1000"/>
              </a:spcBef>
            </a:pPr>
            <a:endParaRPr lang="en-US" sz="4000" dirty="0">
              <a:latin typeface="Arial"/>
              <a:cs typeface="Arial"/>
            </a:endParaRPr>
          </a:p>
          <a:p>
            <a:pPr>
              <a:lnSpc>
                <a:spcPct val="90000"/>
              </a:lnSpc>
              <a:spcBef>
                <a:spcPts val="1000"/>
              </a:spcBef>
            </a:pPr>
            <a:r>
              <a:rPr lang="en-US" sz="2400" dirty="0">
                <a:latin typeface="Arial"/>
                <a:cs typeface="Arial"/>
              </a:rPr>
              <a:t>Communication within Greenfield in the field</a:t>
            </a:r>
            <a:endParaRPr lang="en-GB" sz="2400">
              <a:latin typeface="Arial"/>
              <a:cs typeface="Arial"/>
            </a:endParaRPr>
          </a:p>
          <a:p>
            <a:pPr>
              <a:lnSpc>
                <a:spcPct val="90000"/>
              </a:lnSpc>
              <a:spcBef>
                <a:spcPts val="1000"/>
              </a:spcBef>
            </a:pPr>
            <a:endParaRPr lang="en-US" sz="2400" dirty="0">
              <a:latin typeface="Arial"/>
              <a:cs typeface="Arial"/>
            </a:endParaRPr>
          </a:p>
          <a:p>
            <a:pPr>
              <a:lnSpc>
                <a:spcPct val="90000"/>
              </a:lnSpc>
              <a:spcBef>
                <a:spcPts val="1000"/>
              </a:spcBef>
            </a:pPr>
            <a:r>
              <a:rPr lang="en-US" sz="2400" dirty="0">
                <a:latin typeface="Arial"/>
                <a:cs typeface="Arial"/>
              </a:rPr>
              <a:t>Communication within Greenfield in the care home</a:t>
            </a:r>
            <a:endParaRPr lang="en-GB" sz="2400">
              <a:latin typeface="Arial"/>
              <a:cs typeface="Arial"/>
            </a:endParaRPr>
          </a:p>
          <a:p>
            <a:pPr>
              <a:lnSpc>
                <a:spcPct val="90000"/>
              </a:lnSpc>
              <a:spcBef>
                <a:spcPts val="1000"/>
              </a:spcBef>
            </a:pPr>
            <a:endParaRPr lang="en-US" sz="2400" dirty="0">
              <a:latin typeface="Arial"/>
              <a:cs typeface="Arial"/>
            </a:endParaRPr>
          </a:p>
          <a:p>
            <a:pPr>
              <a:lnSpc>
                <a:spcPct val="90000"/>
              </a:lnSpc>
              <a:spcBef>
                <a:spcPts val="1000"/>
              </a:spcBef>
            </a:pPr>
            <a:r>
              <a:rPr lang="en-US" sz="2400" dirty="0">
                <a:latin typeface="Arial"/>
                <a:cs typeface="Arial"/>
              </a:rPr>
              <a:t>Advantages and disadvantages </a:t>
            </a:r>
            <a:endParaRPr lang="en-GB" sz="2400">
              <a:latin typeface="Arial"/>
              <a:cs typeface="Arial"/>
            </a:endParaRPr>
          </a:p>
          <a:p>
            <a:pPr>
              <a:lnSpc>
                <a:spcPct val="90000"/>
              </a:lnSpc>
              <a:spcBef>
                <a:spcPts val="1000"/>
              </a:spcBef>
            </a:pPr>
            <a:endParaRPr lang="en-US" sz="2400" dirty="0">
              <a:latin typeface="Arial"/>
              <a:cs typeface="Arial"/>
            </a:endParaRPr>
          </a:p>
          <a:p>
            <a:pPr>
              <a:lnSpc>
                <a:spcPct val="90000"/>
              </a:lnSpc>
              <a:spcBef>
                <a:spcPts val="1000"/>
              </a:spcBef>
            </a:pPr>
            <a:endParaRPr lang="en-US" sz="2400" dirty="0"/>
          </a:p>
          <a:p>
            <a:pPr algn="l"/>
            <a:endParaRPr lang="en-GB" dirty="0"/>
          </a:p>
        </p:txBody>
      </p:sp>
    </p:spTree>
    <p:extLst>
      <p:ext uri="{BB962C8B-B14F-4D97-AF65-F5344CB8AC3E}">
        <p14:creationId xmlns:p14="http://schemas.microsoft.com/office/powerpoint/2010/main" val="64533396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descr="A logo of a cloud&#10;&#10;AI-generated content may be incorrect.">
            <a:extLst>
              <a:ext uri="{FF2B5EF4-FFF2-40B4-BE49-F238E27FC236}">
                <a16:creationId xmlns:a16="http://schemas.microsoft.com/office/drawing/2014/main" id="{98C1C2E1-ACA6-AA8A-070D-E4EA2B75768D}"/>
              </a:ext>
            </a:extLst>
          </p:cNvPr>
          <p:cNvPicPr>
            <a:picLocks noGrp="1" noChangeAspect="1"/>
          </p:cNvPicPr>
          <p:nvPr>
            <p:ph idx="1"/>
          </p:nvPr>
        </p:nvPicPr>
        <p:blipFill>
          <a:blip r:embed="rId3">
            <a:alphaModFix amt="44000"/>
          </a:blip>
          <a:stretch>
            <a:fillRect/>
          </a:stretch>
        </p:blipFill>
        <p:spPr>
          <a:xfrm>
            <a:off x="5816410" y="745523"/>
            <a:ext cx="5638710" cy="5366964"/>
          </a:xfrm>
          <a:prstGeom prst="rect">
            <a:avLst/>
          </a:prstGeom>
        </p:spPr>
      </p:pic>
      <p:pic>
        <p:nvPicPr>
          <p:cNvPr id="5" name="Picture 4" descr="Mai multe școli din București cer ca dosarele pentru bursele elevilor ...">
            <a:extLst>
              <a:ext uri="{FF2B5EF4-FFF2-40B4-BE49-F238E27FC236}">
                <a16:creationId xmlns:a16="http://schemas.microsoft.com/office/drawing/2014/main" id="{D6B24320-E226-DA87-1A2A-7195B69D4469}"/>
              </a:ext>
            </a:extLst>
          </p:cNvPr>
          <p:cNvPicPr>
            <a:picLocks noChangeAspect="1"/>
          </p:cNvPicPr>
          <p:nvPr/>
        </p:nvPicPr>
        <p:blipFill>
          <a:blip r:embed="rId4">
            <a:alphaModFix amt="47000"/>
          </a:blip>
          <a:stretch>
            <a:fillRect/>
          </a:stretch>
        </p:blipFill>
        <p:spPr>
          <a:xfrm>
            <a:off x="645029" y="878050"/>
            <a:ext cx="5062757" cy="4910480"/>
          </a:xfrm>
          <a:prstGeom prst="rect">
            <a:avLst/>
          </a:prstGeom>
        </p:spPr>
      </p:pic>
      <p:sp>
        <p:nvSpPr>
          <p:cNvPr id="3" name="TextBox 2">
            <a:extLst>
              <a:ext uri="{FF2B5EF4-FFF2-40B4-BE49-F238E27FC236}">
                <a16:creationId xmlns:a16="http://schemas.microsoft.com/office/drawing/2014/main" id="{28B0CB5B-2C1D-965B-ACA3-3CED0F66AC95}"/>
              </a:ext>
            </a:extLst>
          </p:cNvPr>
          <p:cNvSpPr txBox="1"/>
          <p:nvPr/>
        </p:nvSpPr>
        <p:spPr>
          <a:xfrm>
            <a:off x="654323" y="2435249"/>
            <a:ext cx="4611665" cy="378565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a:cs typeface="Arial"/>
              </a:rPr>
              <a:t>Paper Notes</a:t>
            </a:r>
          </a:p>
          <a:p>
            <a:endParaRPr lang="en-GB" sz="2400" b="1" dirty="0">
              <a:latin typeface="Arial"/>
              <a:cs typeface="Arial"/>
            </a:endParaRPr>
          </a:p>
          <a:p>
            <a:r>
              <a:rPr lang="en-GB" sz="2400" b="1" dirty="0">
                <a:latin typeface="Arial"/>
                <a:cs typeface="Arial"/>
              </a:rPr>
              <a:t>Handwritten reports and physical folders</a:t>
            </a:r>
          </a:p>
          <a:p>
            <a:endParaRPr lang="en-GB" sz="2400" b="1" dirty="0">
              <a:latin typeface="Arial"/>
              <a:cs typeface="Arial"/>
            </a:endParaRPr>
          </a:p>
          <a:p>
            <a:r>
              <a:rPr lang="en-GB" sz="2400" b="1" dirty="0">
                <a:latin typeface="Arial"/>
                <a:cs typeface="Arial"/>
              </a:rPr>
              <a:t>Slow updates </a:t>
            </a:r>
          </a:p>
          <a:p>
            <a:endParaRPr lang="en-GB" sz="2400" b="1" dirty="0">
              <a:latin typeface="Arial"/>
              <a:cs typeface="Arial"/>
            </a:endParaRPr>
          </a:p>
          <a:p>
            <a:r>
              <a:rPr lang="en-GB" sz="2400" b="1" dirty="0">
                <a:latin typeface="Arial"/>
                <a:cs typeface="Arial"/>
              </a:rPr>
              <a:t>Slower communication and information exchange between staff</a:t>
            </a:r>
          </a:p>
        </p:txBody>
      </p:sp>
      <p:sp>
        <p:nvSpPr>
          <p:cNvPr id="7" name="Title 6">
            <a:extLst>
              <a:ext uri="{FF2B5EF4-FFF2-40B4-BE49-F238E27FC236}">
                <a16:creationId xmlns:a16="http://schemas.microsoft.com/office/drawing/2014/main" id="{7544F283-E6F9-DD51-51D6-3DE47533F7F6}"/>
              </a:ext>
            </a:extLst>
          </p:cNvPr>
          <p:cNvSpPr>
            <a:spLocks noGrp="1"/>
          </p:cNvSpPr>
          <p:nvPr>
            <p:ph type="title"/>
          </p:nvPr>
        </p:nvSpPr>
        <p:spPr>
          <a:xfrm>
            <a:off x="650309" y="887043"/>
            <a:ext cx="5160725" cy="1054166"/>
          </a:xfrm>
        </p:spPr>
        <p:txBody>
          <a:bodyPr>
            <a:normAutofit fontScale="90000"/>
          </a:bodyPr>
          <a:lstStyle/>
          <a:p>
            <a:r>
              <a:rPr lang="en-GB" dirty="0">
                <a:solidFill>
                  <a:srgbClr val="002060"/>
                </a:solidFill>
                <a:latin typeface="Arial"/>
                <a:cs typeface="Arial"/>
              </a:rPr>
              <a:t>Before Digital Technology</a:t>
            </a:r>
          </a:p>
        </p:txBody>
      </p:sp>
      <p:sp>
        <p:nvSpPr>
          <p:cNvPr id="15" name="TextBox 14">
            <a:extLst>
              <a:ext uri="{FF2B5EF4-FFF2-40B4-BE49-F238E27FC236}">
                <a16:creationId xmlns:a16="http://schemas.microsoft.com/office/drawing/2014/main" id="{106D3E5A-57A4-2834-D5EB-1C8C2A6B1B7C}"/>
              </a:ext>
            </a:extLst>
          </p:cNvPr>
          <p:cNvSpPr txBox="1"/>
          <p:nvPr/>
        </p:nvSpPr>
        <p:spPr>
          <a:xfrm>
            <a:off x="6443249" y="888170"/>
            <a:ext cx="3617258" cy="132343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4000" dirty="0">
                <a:solidFill>
                  <a:srgbClr val="002060"/>
                </a:solidFill>
                <a:latin typeface="Arial"/>
                <a:cs typeface="Arial"/>
              </a:rPr>
              <a:t>Introducing Microsoft 365</a:t>
            </a:r>
          </a:p>
        </p:txBody>
      </p:sp>
      <p:sp>
        <p:nvSpPr>
          <p:cNvPr id="18" name="TextBox 17">
            <a:extLst>
              <a:ext uri="{FF2B5EF4-FFF2-40B4-BE49-F238E27FC236}">
                <a16:creationId xmlns:a16="http://schemas.microsoft.com/office/drawing/2014/main" id="{DAC5E1BF-3C98-A057-BB38-AA6450F6E432}"/>
              </a:ext>
            </a:extLst>
          </p:cNvPr>
          <p:cNvSpPr txBox="1"/>
          <p:nvPr/>
        </p:nvSpPr>
        <p:spPr>
          <a:xfrm>
            <a:off x="6015622" y="3428147"/>
            <a:ext cx="5436294" cy="267765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400" b="1" dirty="0">
                <a:latin typeface="Arial"/>
                <a:cs typeface="Arial"/>
              </a:rPr>
              <a:t>Digital documents and files</a:t>
            </a:r>
          </a:p>
          <a:p>
            <a:endParaRPr lang="en-GB" sz="2400" b="1" dirty="0">
              <a:latin typeface="Arial"/>
              <a:cs typeface="Arial"/>
            </a:endParaRPr>
          </a:p>
          <a:p>
            <a:r>
              <a:rPr lang="en-GB" sz="2400" b="1" dirty="0">
                <a:latin typeface="Arial"/>
                <a:cs typeface="Arial"/>
              </a:rPr>
              <a:t>Easy editing and updating</a:t>
            </a:r>
          </a:p>
          <a:p>
            <a:endParaRPr lang="en-GB" sz="2400" b="1" dirty="0">
              <a:latin typeface="Arial"/>
              <a:cs typeface="Arial"/>
            </a:endParaRPr>
          </a:p>
          <a:p>
            <a:r>
              <a:rPr lang="en-GB" sz="2400" b="1" dirty="0">
                <a:latin typeface="Arial"/>
                <a:cs typeface="Arial"/>
              </a:rPr>
              <a:t>Shared access for all staff</a:t>
            </a:r>
          </a:p>
          <a:p>
            <a:endParaRPr lang="en-GB" sz="2400" b="1" dirty="0">
              <a:latin typeface="Arial"/>
              <a:cs typeface="Arial"/>
            </a:endParaRPr>
          </a:p>
          <a:p>
            <a:r>
              <a:rPr lang="en-GB" sz="2400" b="1" dirty="0">
                <a:latin typeface="Arial"/>
                <a:cs typeface="Arial"/>
              </a:rPr>
              <a:t>Secure and efficient data storage</a:t>
            </a:r>
          </a:p>
        </p:txBody>
      </p:sp>
    </p:spTree>
    <p:extLst>
      <p:ext uri="{BB962C8B-B14F-4D97-AF65-F5344CB8AC3E}">
        <p14:creationId xmlns:p14="http://schemas.microsoft.com/office/powerpoint/2010/main" val="342428346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Oval 3">
            <a:extLst>
              <a:ext uri="{FF2B5EF4-FFF2-40B4-BE49-F238E27FC236}">
                <a16:creationId xmlns:a16="http://schemas.microsoft.com/office/drawing/2014/main" id="{6E89482F-AED1-CE9E-0392-A68B7291E10A}"/>
              </a:ext>
            </a:extLst>
          </p:cNvPr>
          <p:cNvSpPr/>
          <p:nvPr/>
        </p:nvSpPr>
        <p:spPr>
          <a:xfrm>
            <a:off x="1790582" y="3337918"/>
            <a:ext cx="3043824" cy="125886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With Microsoft 365</a:t>
            </a:r>
          </a:p>
        </p:txBody>
      </p:sp>
      <p:sp>
        <p:nvSpPr>
          <p:cNvPr id="5" name="Arrow: Up 4">
            <a:extLst>
              <a:ext uri="{FF2B5EF4-FFF2-40B4-BE49-F238E27FC236}">
                <a16:creationId xmlns:a16="http://schemas.microsoft.com/office/drawing/2014/main" id="{3EFF544A-A742-E6BA-D1CC-33D9FD3071F5}"/>
              </a:ext>
            </a:extLst>
          </p:cNvPr>
          <p:cNvSpPr/>
          <p:nvPr/>
        </p:nvSpPr>
        <p:spPr>
          <a:xfrm rot="-2280000">
            <a:off x="2130256" y="3123308"/>
            <a:ext cx="317618" cy="362547"/>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6" name="Arrow: Down 5">
            <a:extLst>
              <a:ext uri="{FF2B5EF4-FFF2-40B4-BE49-F238E27FC236}">
                <a16:creationId xmlns:a16="http://schemas.microsoft.com/office/drawing/2014/main" id="{7B32A70B-D869-898F-3A35-EB799D20A58E}"/>
              </a:ext>
            </a:extLst>
          </p:cNvPr>
          <p:cNvSpPr/>
          <p:nvPr/>
        </p:nvSpPr>
        <p:spPr>
          <a:xfrm rot="780000">
            <a:off x="2403277" y="4481539"/>
            <a:ext cx="328056" cy="446053"/>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7" name="Arrow: Up 6">
            <a:extLst>
              <a:ext uri="{FF2B5EF4-FFF2-40B4-BE49-F238E27FC236}">
                <a16:creationId xmlns:a16="http://schemas.microsoft.com/office/drawing/2014/main" id="{7CE53F4E-9508-2455-B73D-A224D72E87DD}"/>
              </a:ext>
            </a:extLst>
          </p:cNvPr>
          <p:cNvSpPr/>
          <p:nvPr/>
        </p:nvSpPr>
        <p:spPr>
          <a:xfrm rot="1260000">
            <a:off x="3875438" y="3066450"/>
            <a:ext cx="307180" cy="36254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9" name="Arrow: Down 8">
            <a:extLst>
              <a:ext uri="{FF2B5EF4-FFF2-40B4-BE49-F238E27FC236}">
                <a16:creationId xmlns:a16="http://schemas.microsoft.com/office/drawing/2014/main" id="{E55B2299-32DC-2050-F75B-97DE6DAD1683}"/>
              </a:ext>
            </a:extLst>
          </p:cNvPr>
          <p:cNvSpPr/>
          <p:nvPr/>
        </p:nvSpPr>
        <p:spPr>
          <a:xfrm rot="-1500000">
            <a:off x="3872375" y="4529420"/>
            <a:ext cx="296741" cy="383422"/>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3" name="TextBox 12">
            <a:extLst>
              <a:ext uri="{FF2B5EF4-FFF2-40B4-BE49-F238E27FC236}">
                <a16:creationId xmlns:a16="http://schemas.microsoft.com/office/drawing/2014/main" id="{2FD5D3EE-6F8D-0D30-2AFE-96E34F26BE3D}"/>
              </a:ext>
            </a:extLst>
          </p:cNvPr>
          <p:cNvSpPr txBox="1"/>
          <p:nvPr/>
        </p:nvSpPr>
        <p:spPr>
          <a:xfrm>
            <a:off x="1290898" y="2665304"/>
            <a:ext cx="2012514"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Fast updates</a:t>
            </a:r>
          </a:p>
        </p:txBody>
      </p:sp>
      <p:sp>
        <p:nvSpPr>
          <p:cNvPr id="14" name="TextBox 13">
            <a:extLst>
              <a:ext uri="{FF2B5EF4-FFF2-40B4-BE49-F238E27FC236}">
                <a16:creationId xmlns:a16="http://schemas.microsoft.com/office/drawing/2014/main" id="{1BE5F85F-8E90-2EEA-B24D-1D6EAA7C71FA}"/>
              </a:ext>
            </a:extLst>
          </p:cNvPr>
          <p:cNvSpPr txBox="1"/>
          <p:nvPr/>
        </p:nvSpPr>
        <p:spPr>
          <a:xfrm>
            <a:off x="3685553" y="2661170"/>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Digital Documents</a:t>
            </a:r>
          </a:p>
        </p:txBody>
      </p:sp>
      <p:sp>
        <p:nvSpPr>
          <p:cNvPr id="15" name="TextBox 14">
            <a:extLst>
              <a:ext uri="{FF2B5EF4-FFF2-40B4-BE49-F238E27FC236}">
                <a16:creationId xmlns:a16="http://schemas.microsoft.com/office/drawing/2014/main" id="{FA1621B7-9A61-59DF-211D-C7ECED524CD3}"/>
              </a:ext>
            </a:extLst>
          </p:cNvPr>
          <p:cNvSpPr txBox="1"/>
          <p:nvPr/>
        </p:nvSpPr>
        <p:spPr>
          <a:xfrm>
            <a:off x="940803" y="4963200"/>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Secure Data Storage</a:t>
            </a:r>
          </a:p>
        </p:txBody>
      </p:sp>
      <p:sp>
        <p:nvSpPr>
          <p:cNvPr id="16" name="TextBox 15">
            <a:extLst>
              <a:ext uri="{FF2B5EF4-FFF2-40B4-BE49-F238E27FC236}">
                <a16:creationId xmlns:a16="http://schemas.microsoft.com/office/drawing/2014/main" id="{CC2DD295-9B37-676D-17AC-CEF4E9B9AD04}"/>
              </a:ext>
            </a:extLst>
          </p:cNvPr>
          <p:cNvSpPr txBox="1"/>
          <p:nvPr/>
        </p:nvSpPr>
        <p:spPr>
          <a:xfrm>
            <a:off x="3684734" y="5004382"/>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Easy Communication</a:t>
            </a:r>
          </a:p>
        </p:txBody>
      </p:sp>
      <p:sp>
        <p:nvSpPr>
          <p:cNvPr id="17" name="Oval 16">
            <a:extLst>
              <a:ext uri="{FF2B5EF4-FFF2-40B4-BE49-F238E27FC236}">
                <a16:creationId xmlns:a16="http://schemas.microsoft.com/office/drawing/2014/main" id="{774AD847-A382-DEE0-A4A9-10C96AE99F96}"/>
              </a:ext>
            </a:extLst>
          </p:cNvPr>
          <p:cNvSpPr/>
          <p:nvPr/>
        </p:nvSpPr>
        <p:spPr>
          <a:xfrm>
            <a:off x="7229138" y="2549091"/>
            <a:ext cx="2887248" cy="1196236"/>
          </a:xfrm>
          <a:prstGeom prst="ellipse">
            <a:avLst/>
          </a:prstGeom>
        </p:spPr>
        <p:style>
          <a:lnRef idx="2">
            <a:schemeClr val="accent1">
              <a:shade val="15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dirty="0"/>
              <a:t>Without Microsoft 365</a:t>
            </a:r>
          </a:p>
        </p:txBody>
      </p:sp>
      <p:sp>
        <p:nvSpPr>
          <p:cNvPr id="18" name="Arrow: Up 17">
            <a:extLst>
              <a:ext uri="{FF2B5EF4-FFF2-40B4-BE49-F238E27FC236}">
                <a16:creationId xmlns:a16="http://schemas.microsoft.com/office/drawing/2014/main" id="{CEAADE7A-17D9-024D-F9F8-E4D41A1820AE}"/>
              </a:ext>
            </a:extLst>
          </p:cNvPr>
          <p:cNvSpPr/>
          <p:nvPr/>
        </p:nvSpPr>
        <p:spPr>
          <a:xfrm rot="20400000">
            <a:off x="7752956" y="2420184"/>
            <a:ext cx="265426" cy="24772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19" name="Arrow: Up 18">
            <a:extLst>
              <a:ext uri="{FF2B5EF4-FFF2-40B4-BE49-F238E27FC236}">
                <a16:creationId xmlns:a16="http://schemas.microsoft.com/office/drawing/2014/main" id="{82556DE5-27F9-97D7-C44D-DBA120717D9A}"/>
              </a:ext>
            </a:extLst>
          </p:cNvPr>
          <p:cNvSpPr/>
          <p:nvPr/>
        </p:nvSpPr>
        <p:spPr>
          <a:xfrm rot="600000">
            <a:off x="9474808" y="2457285"/>
            <a:ext cx="286304" cy="237285"/>
          </a:xfrm>
          <a:prstGeom prst="up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0" name="Arrow: Down 19">
            <a:extLst>
              <a:ext uri="{FF2B5EF4-FFF2-40B4-BE49-F238E27FC236}">
                <a16:creationId xmlns:a16="http://schemas.microsoft.com/office/drawing/2014/main" id="{7E1B6693-AC0C-03C2-9EC2-F218202787CC}"/>
              </a:ext>
            </a:extLst>
          </p:cNvPr>
          <p:cNvSpPr/>
          <p:nvPr/>
        </p:nvSpPr>
        <p:spPr>
          <a:xfrm rot="720000">
            <a:off x="7756152" y="3678677"/>
            <a:ext cx="265427" cy="352107"/>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21" name="Arrow: Down 20">
            <a:extLst>
              <a:ext uri="{FF2B5EF4-FFF2-40B4-BE49-F238E27FC236}">
                <a16:creationId xmlns:a16="http://schemas.microsoft.com/office/drawing/2014/main" id="{2CACE9E6-7FCF-FD7B-2E1B-A926DB422701}"/>
              </a:ext>
            </a:extLst>
          </p:cNvPr>
          <p:cNvSpPr/>
          <p:nvPr/>
        </p:nvSpPr>
        <p:spPr>
          <a:xfrm rot="20580000">
            <a:off x="9347979" y="3636177"/>
            <a:ext cx="234112" cy="299915"/>
          </a:xfrm>
          <a:prstGeom prst="downArrow">
            <a:avLst/>
          </a:prstGeom>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GB"/>
          </a:p>
        </p:txBody>
      </p:sp>
      <p:sp>
        <p:nvSpPr>
          <p:cNvPr id="3" name="TextBox 2">
            <a:extLst>
              <a:ext uri="{FF2B5EF4-FFF2-40B4-BE49-F238E27FC236}">
                <a16:creationId xmlns:a16="http://schemas.microsoft.com/office/drawing/2014/main" id="{2BBF9160-A488-F0FC-B030-49F74E8B3EBE}"/>
              </a:ext>
            </a:extLst>
          </p:cNvPr>
          <p:cNvSpPr txBox="1"/>
          <p:nvPr/>
        </p:nvSpPr>
        <p:spPr>
          <a:xfrm>
            <a:off x="7080257" y="3995141"/>
            <a:ext cx="1657611"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Physical folders</a:t>
            </a:r>
          </a:p>
        </p:txBody>
      </p:sp>
      <p:sp>
        <p:nvSpPr>
          <p:cNvPr id="11" name="TextBox 10">
            <a:extLst>
              <a:ext uri="{FF2B5EF4-FFF2-40B4-BE49-F238E27FC236}">
                <a16:creationId xmlns:a16="http://schemas.microsoft.com/office/drawing/2014/main" id="{2715D365-0123-ED9F-158E-21EF4D472F7B}"/>
              </a:ext>
            </a:extLst>
          </p:cNvPr>
          <p:cNvSpPr txBox="1"/>
          <p:nvPr/>
        </p:nvSpPr>
        <p:spPr>
          <a:xfrm>
            <a:off x="6129802" y="2025822"/>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Paper Documents</a:t>
            </a:r>
          </a:p>
        </p:txBody>
      </p:sp>
      <p:sp>
        <p:nvSpPr>
          <p:cNvPr id="22" name="TextBox 21">
            <a:extLst>
              <a:ext uri="{FF2B5EF4-FFF2-40B4-BE49-F238E27FC236}">
                <a16:creationId xmlns:a16="http://schemas.microsoft.com/office/drawing/2014/main" id="{BD6373E4-2408-B097-958B-27B877A26365}"/>
              </a:ext>
            </a:extLst>
          </p:cNvPr>
          <p:cNvSpPr txBox="1"/>
          <p:nvPr/>
        </p:nvSpPr>
        <p:spPr>
          <a:xfrm>
            <a:off x="9224287" y="2002629"/>
            <a:ext cx="2743199" cy="4001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Slow Updates</a:t>
            </a:r>
          </a:p>
        </p:txBody>
      </p:sp>
      <p:sp>
        <p:nvSpPr>
          <p:cNvPr id="23" name="TextBox 22">
            <a:extLst>
              <a:ext uri="{FF2B5EF4-FFF2-40B4-BE49-F238E27FC236}">
                <a16:creationId xmlns:a16="http://schemas.microsoft.com/office/drawing/2014/main" id="{C13FAAB1-0D8F-766B-1CAA-4DFB84AFAEE6}"/>
              </a:ext>
            </a:extLst>
          </p:cNvPr>
          <p:cNvSpPr txBox="1"/>
          <p:nvPr/>
        </p:nvSpPr>
        <p:spPr>
          <a:xfrm>
            <a:off x="8870131" y="3967140"/>
            <a:ext cx="2743199" cy="707886"/>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000" dirty="0"/>
              <a:t>Difficult Staff Communication</a:t>
            </a:r>
          </a:p>
        </p:txBody>
      </p:sp>
      <p:sp>
        <p:nvSpPr>
          <p:cNvPr id="25" name="Title 24">
            <a:extLst>
              <a:ext uri="{FF2B5EF4-FFF2-40B4-BE49-F238E27FC236}">
                <a16:creationId xmlns:a16="http://schemas.microsoft.com/office/drawing/2014/main" id="{41274A16-37C7-CB10-9A97-D23108B130D0}"/>
              </a:ext>
            </a:extLst>
          </p:cNvPr>
          <p:cNvSpPr>
            <a:spLocks noGrp="1"/>
          </p:cNvSpPr>
          <p:nvPr>
            <p:ph type="title"/>
          </p:nvPr>
        </p:nvSpPr>
        <p:spPr/>
        <p:txBody>
          <a:bodyPr/>
          <a:lstStyle/>
          <a:p>
            <a:r>
              <a:rPr lang="en-GB" b="1" dirty="0">
                <a:latin typeface="Arial"/>
                <a:cs typeface="Arial"/>
              </a:rPr>
              <a:t>Productivity at </a:t>
            </a:r>
            <a:r>
              <a:rPr lang="en-GB" b="1">
                <a:latin typeface="Arial"/>
                <a:cs typeface="Arial"/>
              </a:rPr>
              <a:t>Greenfield </a:t>
            </a:r>
          </a:p>
        </p:txBody>
      </p:sp>
    </p:spTree>
    <p:extLst>
      <p:ext uri="{BB962C8B-B14F-4D97-AF65-F5344CB8AC3E}">
        <p14:creationId xmlns:p14="http://schemas.microsoft.com/office/powerpoint/2010/main" val="284465539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81EA652-8C6A-4E69-BEB9-1708094745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5298780A-33B9-4EA2-8F67-DE68AD62841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7F488E8B-4E1E-4402-8935-D4E6C02615C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102E8C-361E-EA30-1DC6-F4E88DC22088}"/>
              </a:ext>
            </a:extLst>
          </p:cNvPr>
          <p:cNvSpPr>
            <a:spLocks noGrp="1"/>
          </p:cNvSpPr>
          <p:nvPr>
            <p:ph type="title"/>
          </p:nvPr>
        </p:nvSpPr>
        <p:spPr>
          <a:xfrm>
            <a:off x="1128358" y="624771"/>
            <a:ext cx="8074815" cy="1618489"/>
          </a:xfrm>
        </p:spPr>
        <p:txBody>
          <a:bodyPr anchor="ctr">
            <a:normAutofit/>
          </a:bodyPr>
          <a:lstStyle/>
          <a:p>
            <a:r>
              <a:rPr lang="en-GB">
                <a:solidFill>
                  <a:srgbClr val="002060"/>
                </a:solidFill>
                <a:latin typeface="Arial"/>
                <a:cs typeface="Arial"/>
              </a:rPr>
              <a:t>Microsoft Word at Greenfield </a:t>
            </a:r>
            <a:r>
              <a:rPr lang="en-GB" dirty="0">
                <a:solidFill>
                  <a:srgbClr val="002060"/>
                </a:solidFill>
                <a:latin typeface="Arial"/>
                <a:cs typeface="Arial"/>
              </a:rPr>
              <a:t>Home Care Agency</a:t>
            </a:r>
          </a:p>
        </p:txBody>
      </p:sp>
      <p:sp>
        <p:nvSpPr>
          <p:cNvPr id="6" name="TextBox 5">
            <a:extLst>
              <a:ext uri="{FF2B5EF4-FFF2-40B4-BE49-F238E27FC236}">
                <a16:creationId xmlns:a16="http://schemas.microsoft.com/office/drawing/2014/main" id="{F2AC92A4-DB4B-B8CE-8F24-8349444A8434}"/>
              </a:ext>
            </a:extLst>
          </p:cNvPr>
          <p:cNvSpPr txBox="1"/>
          <p:nvPr/>
        </p:nvSpPr>
        <p:spPr>
          <a:xfrm>
            <a:off x="643540" y="2497054"/>
            <a:ext cx="6123724" cy="483209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dirty="0">
                <a:highlight>
                  <a:srgbClr val="FFFFFF"/>
                </a:highlight>
                <a:latin typeface="Arial"/>
                <a:ea typeface="Roboto"/>
                <a:cs typeface="Roboto"/>
              </a:rPr>
              <a:t>Document Creation and Editing </a:t>
            </a:r>
            <a:r>
              <a:rPr lang="en-GB" sz="2800">
                <a:highlight>
                  <a:srgbClr val="FFFFFF"/>
                </a:highlight>
                <a:latin typeface="Arial"/>
                <a:ea typeface="Roboto"/>
                <a:cs typeface="Roboto"/>
              </a:rPr>
              <a:t>cloud.microsoft.com </a:t>
            </a:r>
          </a:p>
          <a:p>
            <a:endParaRPr lang="en-GB" sz="2800" b="1" dirty="0">
              <a:highlight>
                <a:srgbClr val="FFFFFF"/>
              </a:highlight>
              <a:latin typeface="Arial"/>
              <a:ea typeface="Roboto"/>
              <a:cs typeface="Roboto"/>
            </a:endParaRPr>
          </a:p>
          <a:p>
            <a:r>
              <a:rPr lang="en-US" sz="2800" dirty="0">
                <a:highlight>
                  <a:srgbClr val="FFFFFF"/>
                </a:highlight>
                <a:latin typeface="Arial"/>
                <a:ea typeface="Roboto"/>
                <a:cs typeface="Roboto"/>
              </a:rPr>
              <a:t>Collaboration and </a:t>
            </a:r>
            <a:r>
              <a:rPr lang="en-US" sz="2800">
                <a:highlight>
                  <a:srgbClr val="FFFFFF"/>
                </a:highlight>
                <a:latin typeface="Arial"/>
                <a:ea typeface="Roboto"/>
                <a:cs typeface="Roboto"/>
              </a:rPr>
              <a:t>communication</a:t>
            </a:r>
            <a:endParaRPr lang="en-GB" sz="2800" b="1">
              <a:highlight>
                <a:srgbClr val="FFFFFF"/>
              </a:highlight>
              <a:latin typeface="Arial"/>
              <a:ea typeface="Roboto"/>
              <a:cs typeface="Roboto"/>
            </a:endParaRPr>
          </a:p>
          <a:p>
            <a:endParaRPr lang="en-US" sz="2800" dirty="0">
              <a:highlight>
                <a:srgbClr val="FFFFFF"/>
              </a:highlight>
              <a:latin typeface="Arial"/>
              <a:ea typeface="Roboto"/>
              <a:cs typeface="Roboto"/>
            </a:endParaRPr>
          </a:p>
          <a:p>
            <a:r>
              <a:rPr lang="en-US" sz="2800">
                <a:highlight>
                  <a:srgbClr val="FFFFFF"/>
                </a:highlight>
                <a:latin typeface="Arial"/>
                <a:ea typeface="Roboto"/>
                <a:cs typeface="Roboto"/>
              </a:rPr>
              <a:t>Create bullet points and numbering</a:t>
            </a:r>
            <a:endParaRPr lang="en-US" sz="2800" dirty="0">
              <a:highlight>
                <a:srgbClr val="FFFFFF"/>
              </a:highlight>
              <a:latin typeface="Arial"/>
              <a:ea typeface="Roboto"/>
              <a:cs typeface="Roboto"/>
            </a:endParaRPr>
          </a:p>
          <a:p>
            <a:endParaRPr lang="en-GB" sz="2800" dirty="0">
              <a:latin typeface="Arial"/>
              <a:ea typeface="+mn-lt"/>
              <a:cs typeface="+mn-lt"/>
            </a:endParaRPr>
          </a:p>
          <a:p>
            <a:r>
              <a:rPr lang="en-GB" sz="2800" dirty="0">
                <a:highlight>
                  <a:srgbClr val="FFFFFF"/>
                </a:highlight>
                <a:latin typeface="Arial"/>
                <a:ea typeface="+mn-lt"/>
                <a:cs typeface="+mn-lt"/>
              </a:rPr>
              <a:t>Supports online</a:t>
            </a:r>
            <a:r>
              <a:rPr lang="en-GB" sz="2800">
                <a:highlight>
                  <a:srgbClr val="FFFFFF"/>
                </a:highlight>
                <a:latin typeface="Arial"/>
                <a:ea typeface="+mn-lt"/>
                <a:cs typeface="+mn-lt"/>
              </a:rPr>
              <a:t> meetings  </a:t>
            </a:r>
            <a:endParaRPr lang="en-GB" sz="2800">
              <a:highlight>
                <a:srgbClr val="FFFFFF"/>
              </a:highlight>
              <a:latin typeface="Arial"/>
              <a:cs typeface="Arial"/>
            </a:endParaRPr>
          </a:p>
          <a:p>
            <a:endParaRPr lang="en-GB" sz="2800" dirty="0">
              <a:highlight>
                <a:srgbClr val="FFFFFF"/>
              </a:highlight>
              <a:latin typeface="Arial"/>
              <a:cs typeface="Arial"/>
            </a:endParaRPr>
          </a:p>
          <a:p>
            <a:endParaRPr lang="en-GB" sz="2800" dirty="0">
              <a:latin typeface="Arial"/>
              <a:cs typeface="Arial"/>
            </a:endParaRPr>
          </a:p>
          <a:p>
            <a:endParaRPr lang="en-GB" sz="2800" dirty="0">
              <a:latin typeface="Arial"/>
              <a:cs typeface="Arial"/>
            </a:endParaRPr>
          </a:p>
        </p:txBody>
      </p:sp>
      <p:sp>
        <p:nvSpPr>
          <p:cNvPr id="7" name="TextBox 6">
            <a:extLst>
              <a:ext uri="{FF2B5EF4-FFF2-40B4-BE49-F238E27FC236}">
                <a16:creationId xmlns:a16="http://schemas.microsoft.com/office/drawing/2014/main" id="{BF9C5FD3-FC93-5EF4-F81D-5FB1BABAED6B}"/>
              </a:ext>
            </a:extLst>
          </p:cNvPr>
          <p:cNvSpPr txBox="1"/>
          <p:nvPr/>
        </p:nvSpPr>
        <p:spPr>
          <a:xfrm>
            <a:off x="6743380" y="4155457"/>
            <a:ext cx="4043082" cy="166199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2800">
                <a:latin typeface="Arial"/>
                <a:cs typeface="Arial"/>
              </a:rPr>
              <a:t>Limitation: Need </a:t>
            </a:r>
            <a:r>
              <a:rPr lang="en-GB" sz="2800" dirty="0">
                <a:latin typeface="Arial"/>
                <a:cs typeface="Arial"/>
              </a:rPr>
              <a:t>internet and staff training</a:t>
            </a:r>
          </a:p>
          <a:p>
            <a:pPr algn="l"/>
            <a:endParaRPr lang="en-GB" dirty="0"/>
          </a:p>
        </p:txBody>
      </p:sp>
      <p:pic>
        <p:nvPicPr>
          <p:cNvPr id="3" name="Content Placeholder 2" descr="Word 2019">
            <a:extLst>
              <a:ext uri="{FF2B5EF4-FFF2-40B4-BE49-F238E27FC236}">
                <a16:creationId xmlns:a16="http://schemas.microsoft.com/office/drawing/2014/main" id="{9E7DA2E6-265D-2F70-AD10-6F2D13AF4AD1}"/>
              </a:ext>
            </a:extLst>
          </p:cNvPr>
          <p:cNvPicPr>
            <a:picLocks noGrp="1" noChangeAspect="1"/>
          </p:cNvPicPr>
          <p:nvPr>
            <p:ph idx="1"/>
          </p:nvPr>
        </p:nvPicPr>
        <p:blipFill>
          <a:blip r:embed="rId3"/>
          <a:stretch>
            <a:fillRect/>
          </a:stretch>
        </p:blipFill>
        <p:spPr>
          <a:xfrm>
            <a:off x="8272032" y="625214"/>
            <a:ext cx="3267934" cy="3516270"/>
          </a:xfrm>
          <a:prstGeom prst="rect">
            <a:avLst/>
          </a:prstGeom>
        </p:spPr>
      </p:pic>
    </p:spTree>
    <p:extLst>
      <p:ext uri="{BB962C8B-B14F-4D97-AF65-F5344CB8AC3E}">
        <p14:creationId xmlns:p14="http://schemas.microsoft.com/office/powerpoint/2010/main" val="428358712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Placeholder 4">
            <a:extLst>
              <a:ext uri="{FF2B5EF4-FFF2-40B4-BE49-F238E27FC236}">
                <a16:creationId xmlns:a16="http://schemas.microsoft.com/office/drawing/2014/main" id="{12D03527-F7D5-690C-15E4-D59C2C19795A}"/>
              </a:ext>
            </a:extLst>
          </p:cNvPr>
          <p:cNvPicPr>
            <a:picLocks noGrp="1" noChangeAspect="1"/>
          </p:cNvPicPr>
          <p:nvPr>
            <p:ph type="pic" sz="quarter" idx="13"/>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35908" r="-1" b="-1"/>
          <a:stretch>
            <a:fillRect/>
          </a:stretch>
        </p:blipFill>
        <p:spPr>
          <a:xfrm>
            <a:off x="1224140" y="623275"/>
            <a:ext cx="5384606" cy="5607882"/>
          </a:xfrm>
          <a:prstGeom prst="rect">
            <a:avLst/>
          </a:prstGeom>
          <a:noFill/>
        </p:spPr>
      </p:pic>
      <p:sp>
        <p:nvSpPr>
          <p:cNvPr id="12" name="Right Triangle 11">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409B5E2-1184-1388-FD11-BC2B1FE1C17C}"/>
              </a:ext>
            </a:extLst>
          </p:cNvPr>
          <p:cNvSpPr>
            <a:spLocks noGrp="1"/>
          </p:cNvSpPr>
          <p:nvPr>
            <p:ph type="ctrTitle"/>
          </p:nvPr>
        </p:nvSpPr>
        <p:spPr>
          <a:xfrm>
            <a:off x="7530579" y="-561305"/>
            <a:ext cx="4064043" cy="3167499"/>
          </a:xfrm>
        </p:spPr>
        <p:txBody>
          <a:bodyPr vert="horz" lIns="91440" tIns="45720" rIns="91440" bIns="45720" rtlCol="0" anchor="b">
            <a:normAutofit/>
          </a:bodyPr>
          <a:lstStyle/>
          <a:p>
            <a:r>
              <a:rPr lang="en-US" sz="4400">
                <a:latin typeface="Arial"/>
                <a:cs typeface="Arial"/>
              </a:rPr>
              <a:t>Using Outlook</a:t>
            </a:r>
            <a:br>
              <a:rPr lang="en-US" sz="4400" dirty="0">
                <a:latin typeface="Arial"/>
                <a:cs typeface="Arial"/>
              </a:rPr>
            </a:br>
            <a:r>
              <a:rPr lang="en-US" sz="4400">
                <a:latin typeface="Arial"/>
                <a:cs typeface="Arial"/>
              </a:rPr>
              <a:t>at</a:t>
            </a:r>
            <a:br>
              <a:rPr lang="en-US" sz="4400" dirty="0">
                <a:latin typeface="Arial"/>
                <a:cs typeface="Arial"/>
              </a:rPr>
            </a:br>
            <a:r>
              <a:rPr lang="en-US" sz="4400" kern="1200">
                <a:latin typeface="Arial"/>
                <a:cs typeface="Arial"/>
              </a:rPr>
              <a:t>Greenfield.</a:t>
            </a:r>
          </a:p>
        </p:txBody>
      </p:sp>
      <p:sp>
        <p:nvSpPr>
          <p:cNvPr id="3" name="Subtitle 2">
            <a:extLst>
              <a:ext uri="{FF2B5EF4-FFF2-40B4-BE49-F238E27FC236}">
                <a16:creationId xmlns:a16="http://schemas.microsoft.com/office/drawing/2014/main" id="{934674E6-5D7F-B6A3-F457-31DCC011714D}"/>
              </a:ext>
            </a:extLst>
          </p:cNvPr>
          <p:cNvSpPr>
            <a:spLocks noGrp="1"/>
          </p:cNvSpPr>
          <p:nvPr>
            <p:ph type="subTitle" idx="1"/>
          </p:nvPr>
        </p:nvSpPr>
        <p:spPr>
          <a:xfrm>
            <a:off x="7655839" y="3685793"/>
            <a:ext cx="3311043" cy="1242782"/>
          </a:xfrm>
        </p:spPr>
        <p:txBody>
          <a:bodyPr vert="horz" lIns="91440" tIns="45720" rIns="91440" bIns="45720" rtlCol="0" anchor="t">
            <a:noAutofit/>
          </a:bodyPr>
          <a:lstStyle/>
          <a:p>
            <a:r>
              <a:rPr lang="en-US" sz="2800" kern="1200">
                <a:latin typeface="Arial"/>
                <a:cs typeface="Arial"/>
              </a:rPr>
              <a:t>How </a:t>
            </a:r>
            <a:r>
              <a:rPr lang="en-US" sz="2800">
                <a:latin typeface="Arial"/>
                <a:cs typeface="Arial"/>
              </a:rPr>
              <a:t>Outlook</a:t>
            </a:r>
            <a:r>
              <a:rPr lang="en-US" sz="2800" kern="1200">
                <a:latin typeface="Arial"/>
                <a:cs typeface="Arial"/>
              </a:rPr>
              <a:t> 365 is</a:t>
            </a:r>
            <a:endParaRPr lang="en-US"/>
          </a:p>
          <a:p>
            <a:r>
              <a:rPr lang="en-US" sz="2800">
                <a:latin typeface="Arial"/>
                <a:cs typeface="Arial"/>
              </a:rPr>
              <a:t> </a:t>
            </a:r>
            <a:r>
              <a:rPr lang="en-US" sz="2800" kern="1200">
                <a:latin typeface="Arial"/>
                <a:cs typeface="Arial"/>
              </a:rPr>
              <a:t>beneficial to a</a:t>
            </a:r>
            <a:endParaRPr lang="en-US">
              <a:latin typeface="Aptos" panose="02110004020202020204"/>
              <a:cs typeface="Arial"/>
            </a:endParaRPr>
          </a:p>
          <a:p>
            <a:r>
              <a:rPr lang="en-US" sz="2800">
                <a:latin typeface="Arial"/>
                <a:cs typeface="Arial"/>
              </a:rPr>
              <a:t> </a:t>
            </a:r>
            <a:r>
              <a:rPr lang="en-US" sz="2800" kern="1200">
                <a:latin typeface="Arial"/>
                <a:cs typeface="Arial"/>
              </a:rPr>
              <a:t>health and care</a:t>
            </a:r>
            <a:endParaRPr lang="en-US">
              <a:latin typeface="Aptos" panose="02110004020202020204"/>
              <a:cs typeface="Arial"/>
            </a:endParaRPr>
          </a:p>
          <a:p>
            <a:r>
              <a:rPr lang="en-US" sz="2800" dirty="0">
                <a:latin typeface="Arial"/>
                <a:cs typeface="Arial"/>
              </a:rPr>
              <a:t> </a:t>
            </a:r>
            <a:r>
              <a:rPr lang="en-US" sz="2800" kern="1200" dirty="0">
                <a:latin typeface="Arial"/>
                <a:cs typeface="Arial"/>
              </a:rPr>
              <a:t>environment. </a:t>
            </a:r>
            <a:endParaRPr lang="en-US"/>
          </a:p>
        </p:txBody>
      </p:sp>
    </p:spTree>
    <p:extLst>
      <p:ext uri="{BB962C8B-B14F-4D97-AF65-F5344CB8AC3E}">
        <p14:creationId xmlns:p14="http://schemas.microsoft.com/office/powerpoint/2010/main" val="149223297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F754290-EA40-F8D3-331E-71B346C5C6E3}"/>
              </a:ext>
            </a:extLst>
          </p:cNvPr>
          <p:cNvSpPr>
            <a:spLocks noGrp="1"/>
          </p:cNvSpPr>
          <p:nvPr>
            <p:ph type="ctrTitle"/>
          </p:nvPr>
        </p:nvSpPr>
        <p:spPr>
          <a:xfrm>
            <a:off x="867706" y="1948444"/>
            <a:ext cx="5671931" cy="1631828"/>
          </a:xfrm>
        </p:spPr>
        <p:txBody>
          <a:bodyPr vert="horz" lIns="91440" tIns="45720" rIns="91440" bIns="45720" rtlCol="0" anchor="b">
            <a:normAutofit/>
          </a:bodyPr>
          <a:lstStyle/>
          <a:p>
            <a:r>
              <a:rPr lang="en-GB" sz="4400" b="1">
                <a:latin typeface="Arial"/>
                <a:cs typeface="Arial"/>
              </a:rPr>
              <a:t>Communication</a:t>
            </a:r>
            <a:br>
              <a:rPr lang="en-GB" sz="4400" b="1">
                <a:latin typeface="Arial"/>
                <a:cs typeface="Arial"/>
              </a:rPr>
            </a:br>
            <a:r>
              <a:rPr lang="en-GB" sz="4400" b="1">
                <a:latin typeface="Arial"/>
                <a:cs typeface="Arial"/>
              </a:rPr>
              <a:t> outside Greenfield</a:t>
            </a:r>
            <a:r>
              <a:rPr lang="en-GB" sz="4000" b="1">
                <a:latin typeface="Neue Haas Grotesk Text Pro"/>
              </a:rPr>
              <a:t>.</a:t>
            </a:r>
            <a:endParaRPr lang="en-US" sz="4000">
              <a:latin typeface="Neue Haas Grotesk Text Pro"/>
            </a:endParaRPr>
          </a:p>
          <a:p>
            <a:endParaRPr lang="en-US" sz="11500" kern="1200" dirty="0">
              <a:latin typeface="+mj-lt"/>
            </a:endParaRPr>
          </a:p>
        </p:txBody>
      </p:sp>
      <p:sp>
        <p:nvSpPr>
          <p:cNvPr id="3" name="Subtitle 2">
            <a:extLst>
              <a:ext uri="{FF2B5EF4-FFF2-40B4-BE49-F238E27FC236}">
                <a16:creationId xmlns:a16="http://schemas.microsoft.com/office/drawing/2014/main" id="{C214C4FC-3D8F-873D-4EA6-AC459A123156}"/>
              </a:ext>
            </a:extLst>
          </p:cNvPr>
          <p:cNvSpPr>
            <a:spLocks noGrp="1"/>
          </p:cNvSpPr>
          <p:nvPr>
            <p:ph type="subTitle" idx="1"/>
          </p:nvPr>
        </p:nvSpPr>
        <p:spPr>
          <a:xfrm>
            <a:off x="867707" y="2390760"/>
            <a:ext cx="8645896" cy="3024547"/>
          </a:xfrm>
        </p:spPr>
        <p:txBody>
          <a:bodyPr vert="horz" lIns="91440" tIns="45720" rIns="91440" bIns="45720" rtlCol="0" anchor="t">
            <a:noAutofit/>
          </a:bodyPr>
          <a:lstStyle/>
          <a:p>
            <a:pPr>
              <a:lnSpc>
                <a:spcPct val="120000"/>
              </a:lnSpc>
            </a:pPr>
            <a:r>
              <a:rPr lang="en-GB" sz="2800">
                <a:latin typeface="Arial"/>
                <a:cs typeface="Arial"/>
              </a:rPr>
              <a:t>According to Frolov (2026), Microsoft Outlook and Teams work together by making it simpler to set up </a:t>
            </a:r>
            <a:r>
              <a:rPr lang="en-GB" sz="2800" dirty="0">
                <a:latin typeface="Arial"/>
                <a:cs typeface="Arial"/>
              </a:rPr>
              <a:t>meetings on this one app, they can, </a:t>
            </a:r>
            <a:endParaRPr lang="en-US" sz="2800" dirty="0">
              <a:latin typeface="Arial"/>
              <a:cs typeface="Arial"/>
            </a:endParaRPr>
          </a:p>
          <a:p>
            <a:pPr marL="342900" indent="-342900">
              <a:lnSpc>
                <a:spcPct val="120000"/>
              </a:lnSpc>
              <a:buFont typeface="Arial,Sans-Serif"/>
              <a:buChar char="•"/>
            </a:pPr>
            <a:r>
              <a:rPr lang="en-GB" sz="2800">
                <a:latin typeface="Arial"/>
                <a:cs typeface="Arial"/>
              </a:rPr>
              <a:t>communicate better through online calls and other carers can join once they are accepted </a:t>
            </a:r>
            <a:endParaRPr lang="en-US" sz="2800">
              <a:latin typeface="Arial"/>
              <a:cs typeface="Arial"/>
            </a:endParaRPr>
          </a:p>
          <a:p>
            <a:pPr marL="342900" indent="-342900">
              <a:lnSpc>
                <a:spcPct val="120000"/>
              </a:lnSpc>
              <a:buFont typeface="Arial,Sans-Serif"/>
              <a:buChar char="•"/>
            </a:pPr>
            <a:r>
              <a:rPr lang="en-GB" sz="2800">
                <a:latin typeface="Arial"/>
                <a:cs typeface="Arial"/>
              </a:rPr>
              <a:t>manage their shift and rotas using Outlook</a:t>
            </a:r>
            <a:r>
              <a:rPr lang="en-GB" sz="2800" dirty="0">
                <a:latin typeface="Arial"/>
                <a:cs typeface="Arial"/>
              </a:rPr>
              <a:t> </a:t>
            </a:r>
            <a:r>
              <a:rPr lang="en-GB" sz="2800">
                <a:latin typeface="Arial"/>
                <a:cs typeface="Arial"/>
              </a:rPr>
              <a:t>calendars.</a:t>
            </a:r>
            <a:endParaRPr lang="en-US" sz="2800">
              <a:latin typeface="Arial"/>
              <a:cs typeface="Arial"/>
            </a:endParaRPr>
          </a:p>
          <a:p>
            <a:endParaRPr lang="en-US" sz="2800" kern="1200" dirty="0">
              <a:latin typeface="Arial"/>
              <a:cs typeface="Arial"/>
            </a:endParaRPr>
          </a:p>
        </p:txBody>
      </p:sp>
    </p:spTree>
    <p:extLst>
      <p:ext uri="{BB962C8B-B14F-4D97-AF65-F5344CB8AC3E}">
        <p14:creationId xmlns:p14="http://schemas.microsoft.com/office/powerpoint/2010/main" val="16001130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5" name="Rectangle 24">
            <a:extLst>
              <a:ext uri="{FF2B5EF4-FFF2-40B4-BE49-F238E27FC236}">
                <a16:creationId xmlns:a16="http://schemas.microsoft.com/office/drawing/2014/main" id="{B9D7E975-9161-4F2D-AC53-69E1912F6B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doctor and an old person&#10;&#10;AI-generated content may be incorrect.">
            <a:extLst>
              <a:ext uri="{FF2B5EF4-FFF2-40B4-BE49-F238E27FC236}">
                <a16:creationId xmlns:a16="http://schemas.microsoft.com/office/drawing/2014/main" id="{FE4BB4E1-6038-B00F-65B4-C79705BEE89C}"/>
              </a:ext>
            </a:extLst>
          </p:cNvPr>
          <p:cNvPicPr>
            <a:picLocks noChangeAspect="1"/>
          </p:cNvPicPr>
          <p:nvPr/>
        </p:nvPicPr>
        <p:blipFill>
          <a:blip r:embed="rId2"/>
          <a:srcRect r="5882" b="-1"/>
          <a:stretch>
            <a:fillRect/>
          </a:stretch>
        </p:blipFill>
        <p:spPr>
          <a:xfrm>
            <a:off x="621675" y="1090490"/>
            <a:ext cx="6589537" cy="4673451"/>
          </a:xfrm>
          <a:prstGeom prst="rect">
            <a:avLst/>
          </a:prstGeom>
        </p:spPr>
      </p:pic>
      <p:sp>
        <p:nvSpPr>
          <p:cNvPr id="27" name="Right Triangle 26">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9" name="Rectangle 28">
            <a:extLst>
              <a:ext uri="{FF2B5EF4-FFF2-40B4-BE49-F238E27FC236}">
                <a16:creationId xmlns:a16="http://schemas.microsoft.com/office/drawing/2014/main" id="{463E6235-1649-4B47-9862-4026FC473B6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7534653" y="623275"/>
            <a:ext cx="401217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478CF9-B0DC-3B12-7FB8-559DA559EFCF}"/>
              </a:ext>
            </a:extLst>
          </p:cNvPr>
          <p:cNvSpPr>
            <a:spLocks noGrp="1"/>
          </p:cNvSpPr>
          <p:nvPr>
            <p:ph type="ctrTitle"/>
          </p:nvPr>
        </p:nvSpPr>
        <p:spPr>
          <a:xfrm>
            <a:off x="7529552" y="3563"/>
            <a:ext cx="3197660" cy="1576763"/>
          </a:xfrm>
        </p:spPr>
        <p:txBody>
          <a:bodyPr vert="horz" lIns="91440" tIns="45720" rIns="91440" bIns="45720" rtlCol="0" anchor="b">
            <a:normAutofit/>
          </a:bodyPr>
          <a:lstStyle/>
          <a:p>
            <a:r>
              <a:rPr lang="en-US" sz="3400" b="1" kern="1200" dirty="0">
                <a:latin typeface="+mj-lt"/>
                <a:ea typeface="+mj-ea"/>
                <a:cs typeface="+mj-cs"/>
              </a:rPr>
              <a:t>Communication </a:t>
            </a:r>
            <a:r>
              <a:rPr lang="en-US" sz="3400" b="1"/>
              <a:t>at Greenfield</a:t>
            </a:r>
            <a:r>
              <a:rPr lang="en-US" sz="3400" b="1" kern="1200">
                <a:latin typeface="+mj-lt"/>
                <a:ea typeface="+mj-ea"/>
                <a:cs typeface="+mj-cs"/>
              </a:rPr>
              <a:t>.</a:t>
            </a:r>
            <a:endParaRPr lang="en-US" sz="3400" kern="1200">
              <a:latin typeface="+mj-lt"/>
              <a:ea typeface="+mj-ea"/>
              <a:cs typeface="+mj-cs"/>
            </a:endParaRPr>
          </a:p>
        </p:txBody>
      </p:sp>
      <p:sp>
        <p:nvSpPr>
          <p:cNvPr id="3" name="Subtitle 2">
            <a:extLst>
              <a:ext uri="{FF2B5EF4-FFF2-40B4-BE49-F238E27FC236}">
                <a16:creationId xmlns:a16="http://schemas.microsoft.com/office/drawing/2014/main" id="{D35BD58D-BF0E-05B4-7F04-1FB98636B118}"/>
              </a:ext>
            </a:extLst>
          </p:cNvPr>
          <p:cNvSpPr>
            <a:spLocks noGrp="1"/>
          </p:cNvSpPr>
          <p:nvPr>
            <p:ph type="subTitle" idx="1"/>
          </p:nvPr>
        </p:nvSpPr>
        <p:spPr>
          <a:xfrm>
            <a:off x="7666277" y="2193109"/>
            <a:ext cx="3457180" cy="2881603"/>
          </a:xfrm>
        </p:spPr>
        <p:txBody>
          <a:bodyPr vert="horz" lIns="91440" tIns="45720" rIns="91440" bIns="45720" rtlCol="0" anchor="t">
            <a:noAutofit/>
          </a:bodyPr>
          <a:lstStyle/>
          <a:p>
            <a:pPr>
              <a:lnSpc>
                <a:spcPct val="120000"/>
              </a:lnSpc>
            </a:pPr>
            <a:r>
              <a:rPr lang="en-GB" sz="1600">
                <a:latin typeface="Arial"/>
                <a:ea typeface="Calibri"/>
                <a:cs typeface="Calibri"/>
              </a:rPr>
              <a:t>Using Outlook in care homes can increase productivity because it can:</a:t>
            </a:r>
            <a:endParaRPr lang="en-US" sz="1600">
              <a:latin typeface="Arial"/>
              <a:ea typeface="Calibri"/>
              <a:cs typeface="Calibri"/>
            </a:endParaRPr>
          </a:p>
          <a:p>
            <a:pPr marL="285750" indent="-285750">
              <a:lnSpc>
                <a:spcPct val="120000"/>
              </a:lnSpc>
              <a:buFont typeface="Arial"/>
              <a:buChar char="•"/>
            </a:pPr>
            <a:r>
              <a:rPr lang="en-GB" sz="1600">
                <a:latin typeface="Arial"/>
                <a:ea typeface="Calibri"/>
                <a:cs typeface="Calibri"/>
              </a:rPr>
              <a:t>Draft reports</a:t>
            </a:r>
            <a:endParaRPr lang="en-US" sz="1600">
              <a:latin typeface="Arial"/>
              <a:ea typeface="Calibri"/>
              <a:cs typeface="Calibri"/>
            </a:endParaRPr>
          </a:p>
          <a:p>
            <a:pPr marL="285750" indent="-285750">
              <a:lnSpc>
                <a:spcPct val="120000"/>
              </a:lnSpc>
              <a:buFont typeface="Arial"/>
              <a:buChar char="•"/>
            </a:pPr>
            <a:r>
              <a:rPr lang="en-GB" sz="1600">
                <a:latin typeface="Arial"/>
                <a:ea typeface="Calibri"/>
                <a:cs typeface="Calibri"/>
              </a:rPr>
              <a:t>Summarise meetings</a:t>
            </a:r>
            <a:endParaRPr lang="en-US" sz="1600">
              <a:latin typeface="Arial"/>
              <a:ea typeface="Calibri"/>
              <a:cs typeface="Calibri"/>
            </a:endParaRPr>
          </a:p>
          <a:p>
            <a:pPr marL="285750" indent="-285750">
              <a:lnSpc>
                <a:spcPct val="120000"/>
              </a:lnSpc>
              <a:buFont typeface="Arial"/>
              <a:buChar char="•"/>
            </a:pPr>
            <a:r>
              <a:rPr lang="en-GB" sz="1600">
                <a:latin typeface="Arial"/>
                <a:ea typeface="Calibri"/>
                <a:cs typeface="Calibri"/>
              </a:rPr>
              <a:t>Translate notes into professional documents </a:t>
            </a:r>
            <a:endParaRPr lang="en-US" sz="1600">
              <a:latin typeface="Arial"/>
              <a:ea typeface="Calibri"/>
              <a:cs typeface="Calibri"/>
            </a:endParaRPr>
          </a:p>
          <a:p>
            <a:pPr>
              <a:lnSpc>
                <a:spcPct val="120000"/>
              </a:lnSpc>
            </a:pPr>
            <a:r>
              <a:rPr lang="en-GB" sz="1600">
                <a:latin typeface="Arial"/>
                <a:ea typeface="Calibri"/>
                <a:cs typeface="Calibri"/>
              </a:rPr>
              <a:t>Provides automatic reminders and smart scheduling for:</a:t>
            </a:r>
            <a:endParaRPr lang="en-US" sz="1600">
              <a:latin typeface="Arial"/>
              <a:ea typeface="Calibri"/>
              <a:cs typeface="Calibri"/>
            </a:endParaRPr>
          </a:p>
          <a:p>
            <a:pPr marL="285750" indent="-285750">
              <a:lnSpc>
                <a:spcPct val="120000"/>
              </a:lnSpc>
              <a:buFont typeface="Arial"/>
              <a:buChar char="•"/>
            </a:pPr>
            <a:r>
              <a:rPr lang="en-GB" sz="1600">
                <a:latin typeface="Arial"/>
                <a:ea typeface="Calibri"/>
                <a:cs typeface="Calibri"/>
              </a:rPr>
              <a:t>Medication checks </a:t>
            </a:r>
            <a:endParaRPr lang="en-US" sz="1600">
              <a:latin typeface="Arial"/>
              <a:ea typeface="Calibri"/>
              <a:cs typeface="Calibri"/>
            </a:endParaRPr>
          </a:p>
          <a:p>
            <a:pPr marL="285750" indent="-285750">
              <a:lnSpc>
                <a:spcPct val="120000"/>
              </a:lnSpc>
              <a:buFont typeface="Arial"/>
              <a:buChar char="•"/>
            </a:pPr>
            <a:r>
              <a:rPr lang="en-GB" sz="1600">
                <a:latin typeface="Arial"/>
                <a:ea typeface="Calibri"/>
                <a:cs typeface="Calibri"/>
              </a:rPr>
              <a:t>Care reviews</a:t>
            </a:r>
            <a:endParaRPr lang="en-US" sz="1600">
              <a:latin typeface="Arial"/>
              <a:ea typeface="Calibri"/>
              <a:cs typeface="Calibri"/>
            </a:endParaRPr>
          </a:p>
          <a:p>
            <a:pPr>
              <a:lnSpc>
                <a:spcPct val="120000"/>
              </a:lnSpc>
            </a:pPr>
            <a:endParaRPr lang="en-GB" sz="1900" dirty="0">
              <a:latin typeface="Calibri"/>
              <a:ea typeface="Calibri"/>
              <a:cs typeface="Calibri"/>
            </a:endParaRPr>
          </a:p>
          <a:p>
            <a:endParaRPr lang="en-US" kern="1200" dirty="0">
              <a:latin typeface="+mn-lt"/>
            </a:endParaRPr>
          </a:p>
        </p:txBody>
      </p:sp>
    </p:spTree>
    <p:extLst>
      <p:ext uri="{BB962C8B-B14F-4D97-AF65-F5344CB8AC3E}">
        <p14:creationId xmlns:p14="http://schemas.microsoft.com/office/powerpoint/2010/main" val="85030292"/>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ight Triangle 10">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8F7CA0-DC62-C070-A213-3ABDE05F6300}"/>
              </a:ext>
            </a:extLst>
          </p:cNvPr>
          <p:cNvSpPr>
            <a:spLocks noGrp="1"/>
          </p:cNvSpPr>
          <p:nvPr>
            <p:ph type="ctrTitle"/>
          </p:nvPr>
        </p:nvSpPr>
        <p:spPr>
          <a:xfrm>
            <a:off x="1473131" y="1551788"/>
            <a:ext cx="9231410" cy="859388"/>
          </a:xfrm>
        </p:spPr>
        <p:txBody>
          <a:bodyPr vert="horz" lIns="91440" tIns="45720" rIns="91440" bIns="45720" rtlCol="0" anchor="b">
            <a:normAutofit fontScale="90000"/>
          </a:bodyPr>
          <a:lstStyle/>
          <a:p>
            <a:r>
              <a:rPr lang="en-GB" sz="4400" b="1">
                <a:latin typeface="Arial"/>
                <a:cs typeface="Arial"/>
              </a:rPr>
              <a:t>Advantages of Outlook at Greenfield. </a:t>
            </a:r>
            <a:br>
              <a:rPr lang="en-GB" sz="4400" b="1" dirty="0">
                <a:latin typeface="Arial"/>
                <a:cs typeface="Arial"/>
              </a:rPr>
            </a:br>
            <a:endParaRPr lang="en-US" sz="4400">
              <a:latin typeface="Arial"/>
              <a:cs typeface="Arial"/>
            </a:endParaRPr>
          </a:p>
        </p:txBody>
      </p:sp>
      <p:sp>
        <p:nvSpPr>
          <p:cNvPr id="3" name="Subtitle 2">
            <a:extLst>
              <a:ext uri="{FF2B5EF4-FFF2-40B4-BE49-F238E27FC236}">
                <a16:creationId xmlns:a16="http://schemas.microsoft.com/office/drawing/2014/main" id="{F8A33D4A-4325-F7AB-7475-7D66402A63DB}"/>
              </a:ext>
            </a:extLst>
          </p:cNvPr>
          <p:cNvSpPr>
            <a:spLocks noGrp="1"/>
          </p:cNvSpPr>
          <p:nvPr>
            <p:ph type="subTitle" idx="1"/>
          </p:nvPr>
        </p:nvSpPr>
        <p:spPr>
          <a:xfrm>
            <a:off x="961653" y="1983663"/>
            <a:ext cx="9000799" cy="3995314"/>
          </a:xfrm>
        </p:spPr>
        <p:txBody>
          <a:bodyPr vert="horz" lIns="91440" tIns="45720" rIns="91440" bIns="45720" rtlCol="0" anchor="t">
            <a:normAutofit fontScale="85000" lnSpcReduction="10000"/>
          </a:bodyPr>
          <a:lstStyle/>
          <a:p>
            <a:pPr marL="285750" indent="-285750">
              <a:lnSpc>
                <a:spcPct val="120000"/>
              </a:lnSpc>
              <a:buFont typeface="Arial"/>
              <a:buChar char="•"/>
            </a:pPr>
            <a:r>
              <a:rPr lang="en-GB" sz="2800"/>
              <a:t>Easy replies to emails and attachments using "Reply all".</a:t>
            </a:r>
            <a:endParaRPr lang="en-US" sz="2800"/>
          </a:p>
          <a:p>
            <a:pPr marL="285750" indent="-285750">
              <a:lnSpc>
                <a:spcPct val="120000"/>
              </a:lnSpc>
              <a:buFont typeface="Arial"/>
              <a:buChar char="•"/>
            </a:pPr>
            <a:r>
              <a:rPr lang="en-GB" sz="2800"/>
              <a:t>Can invite all participants to a meeting also by using "Reply all".</a:t>
            </a:r>
            <a:endParaRPr lang="en-US" sz="2800"/>
          </a:p>
          <a:p>
            <a:pPr marL="285750" indent="-285750">
              <a:lnSpc>
                <a:spcPct val="120000"/>
              </a:lnSpc>
              <a:buFont typeface="Arial"/>
              <a:buChar char="•"/>
            </a:pPr>
            <a:r>
              <a:rPr lang="en-GB" sz="2800"/>
              <a:t>Will be able to use immersive reader for people who have disabilities in using new technology, e.g. it can be read out loud or you can change the text colour or size.</a:t>
            </a:r>
            <a:endParaRPr lang="en-US" sz="2800"/>
          </a:p>
          <a:p>
            <a:pPr marL="285750" indent="-285750">
              <a:lnSpc>
                <a:spcPct val="120000"/>
              </a:lnSpc>
              <a:buFont typeface="Arial"/>
              <a:buChar char="•"/>
            </a:pPr>
            <a:r>
              <a:rPr lang="en-GB" sz="2800" dirty="0"/>
              <a:t>You can create events using </a:t>
            </a:r>
            <a:r>
              <a:rPr lang="en-GB" sz="2800"/>
              <a:t>Outlook</a:t>
            </a:r>
            <a:r>
              <a:rPr lang="en-GB" sz="2800" dirty="0"/>
              <a:t> calendar </a:t>
            </a:r>
            <a:r>
              <a:rPr lang="en-GB" sz="2800"/>
              <a:t>(</a:t>
            </a:r>
            <a:r>
              <a:rPr lang="en-GB" sz="2800" dirty="0"/>
              <a:t>e.g. coffee </a:t>
            </a:r>
            <a:r>
              <a:rPr lang="en-GB" sz="2800"/>
              <a:t>mornings for staff) so everyone invited knows where and when the event </a:t>
            </a:r>
            <a:r>
              <a:rPr lang="en-GB" sz="2800" dirty="0"/>
              <a:t>is taking place. </a:t>
            </a:r>
            <a:endParaRPr lang="en-US" sz="2800" dirty="0"/>
          </a:p>
          <a:p>
            <a:endParaRPr lang="en-US" sz="2400" kern="1200" dirty="0">
              <a:latin typeface="+mn-lt"/>
            </a:endParaRPr>
          </a:p>
        </p:txBody>
      </p:sp>
    </p:spTree>
    <p:extLst>
      <p:ext uri="{BB962C8B-B14F-4D97-AF65-F5344CB8AC3E}">
        <p14:creationId xmlns:p14="http://schemas.microsoft.com/office/powerpoint/2010/main" val="33050755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C66FBC1-2D94-833C-923D-1B2C483EDBE1}"/>
              </a:ext>
            </a:extLst>
          </p:cNvPr>
          <p:cNvSpPr>
            <a:spLocks noGrp="1"/>
          </p:cNvSpPr>
          <p:nvPr>
            <p:ph type="ctrTitle"/>
          </p:nvPr>
        </p:nvSpPr>
        <p:spPr>
          <a:xfrm>
            <a:off x="1285241" y="1008993"/>
            <a:ext cx="9231410" cy="2580177"/>
          </a:xfrm>
        </p:spPr>
        <p:txBody>
          <a:bodyPr vert="horz" lIns="91440" tIns="45720" rIns="91440" bIns="45720" rtlCol="0" anchor="b">
            <a:normAutofit/>
          </a:bodyPr>
          <a:lstStyle/>
          <a:p>
            <a:r>
              <a:rPr lang="en-GB" sz="4400" b="1">
                <a:latin typeface="Arial"/>
                <a:cs typeface="Arial"/>
              </a:rPr>
              <a:t>Disadvantages of Outlook at </a:t>
            </a:r>
            <a:r>
              <a:rPr lang="en-GB" sz="4400" b="1" dirty="0">
                <a:latin typeface="Arial"/>
                <a:cs typeface="Arial"/>
              </a:rPr>
              <a:t>Greenfield.</a:t>
            </a:r>
            <a:r>
              <a:rPr lang="en-GB" sz="4000" b="1" dirty="0">
                <a:latin typeface="Aptos"/>
              </a:rPr>
              <a:t> </a:t>
            </a:r>
            <a:endParaRPr lang="en-US" sz="4000" dirty="0">
              <a:latin typeface="Aptos"/>
            </a:endParaRPr>
          </a:p>
          <a:p>
            <a:endParaRPr lang="en-US" sz="11500" kern="1200" dirty="0">
              <a:latin typeface="+mj-lt"/>
            </a:endParaRPr>
          </a:p>
        </p:txBody>
      </p:sp>
      <p:sp>
        <p:nvSpPr>
          <p:cNvPr id="3" name="Subtitle 2">
            <a:extLst>
              <a:ext uri="{FF2B5EF4-FFF2-40B4-BE49-F238E27FC236}">
                <a16:creationId xmlns:a16="http://schemas.microsoft.com/office/drawing/2014/main" id="{3FE408BB-2FDB-F664-A47F-D603EB4CE3DD}"/>
              </a:ext>
            </a:extLst>
          </p:cNvPr>
          <p:cNvSpPr>
            <a:spLocks noGrp="1"/>
          </p:cNvSpPr>
          <p:nvPr>
            <p:ph type="subTitle" idx="1"/>
          </p:nvPr>
        </p:nvSpPr>
        <p:spPr>
          <a:xfrm>
            <a:off x="848028" y="2759011"/>
            <a:ext cx="10217809" cy="3136460"/>
          </a:xfrm>
        </p:spPr>
        <p:txBody>
          <a:bodyPr vert="horz" lIns="91440" tIns="45720" rIns="91440" bIns="45720" rtlCol="0" anchor="t">
            <a:noAutofit/>
          </a:bodyPr>
          <a:lstStyle/>
          <a:p>
            <a:pPr marL="285750" indent="-285750">
              <a:lnSpc>
                <a:spcPct val="120000"/>
              </a:lnSpc>
              <a:buFont typeface="Arial"/>
              <a:buChar char="•"/>
            </a:pPr>
            <a:r>
              <a:rPr lang="en-GB" sz="2800">
                <a:latin typeface="Arial"/>
                <a:cs typeface="Arial"/>
              </a:rPr>
              <a:t>Some features in Outlook cannot be used without internet.</a:t>
            </a:r>
            <a:endParaRPr lang="en-US" sz="2800">
              <a:latin typeface="Arial"/>
              <a:cs typeface="Arial"/>
            </a:endParaRPr>
          </a:p>
          <a:p>
            <a:pPr marL="285750" indent="-285750">
              <a:lnSpc>
                <a:spcPct val="120000"/>
              </a:lnSpc>
              <a:buFont typeface="Arial"/>
              <a:buChar char="•"/>
            </a:pPr>
            <a:r>
              <a:rPr lang="en-GB" sz="2800" dirty="0">
                <a:latin typeface="Arial"/>
                <a:cs typeface="Arial"/>
              </a:rPr>
              <a:t>It can be complex for new technology </a:t>
            </a:r>
            <a:r>
              <a:rPr lang="en-GB" sz="2800">
                <a:latin typeface="Arial"/>
                <a:cs typeface="Arial"/>
              </a:rPr>
              <a:t>users,</a:t>
            </a:r>
            <a:r>
              <a:rPr lang="en-GB" sz="2800" dirty="0">
                <a:latin typeface="Arial"/>
                <a:cs typeface="Arial"/>
              </a:rPr>
              <a:t> and they may not understand the full potential of the application. </a:t>
            </a:r>
            <a:endParaRPr lang="en-US" sz="2800" dirty="0">
              <a:latin typeface="Arial"/>
              <a:cs typeface="Arial"/>
            </a:endParaRPr>
          </a:p>
          <a:p>
            <a:pPr marL="285750" indent="-285750">
              <a:lnSpc>
                <a:spcPct val="120000"/>
              </a:lnSpc>
              <a:buFont typeface="Arial"/>
              <a:buChar char="•"/>
            </a:pPr>
            <a:r>
              <a:rPr lang="en-GB" sz="2800">
                <a:latin typeface="Arial"/>
                <a:cs typeface="Arial"/>
              </a:rPr>
              <a:t>No app is 100% secure, so there can be issues with lack of </a:t>
            </a:r>
            <a:r>
              <a:rPr lang="en-GB" sz="2800" dirty="0">
                <a:latin typeface="Arial"/>
                <a:cs typeface="Arial"/>
              </a:rPr>
              <a:t>security with </a:t>
            </a:r>
            <a:r>
              <a:rPr lang="en-GB" sz="2800">
                <a:latin typeface="Arial"/>
                <a:cs typeface="Arial"/>
              </a:rPr>
              <a:t>patient</a:t>
            </a:r>
            <a:r>
              <a:rPr lang="en-GB" sz="2800" dirty="0">
                <a:latin typeface="Arial"/>
                <a:cs typeface="Arial"/>
              </a:rPr>
              <a:t> information and may occur bugs or hackers. </a:t>
            </a:r>
            <a:endParaRPr lang="en-US" sz="2800" dirty="0">
              <a:latin typeface="Arial"/>
              <a:cs typeface="Arial"/>
            </a:endParaRPr>
          </a:p>
          <a:p>
            <a:endParaRPr lang="en-US" sz="2400" kern="1200" dirty="0">
              <a:latin typeface="+mn-lt"/>
            </a:endParaRPr>
          </a:p>
        </p:txBody>
      </p:sp>
    </p:spTree>
    <p:extLst>
      <p:ext uri="{BB962C8B-B14F-4D97-AF65-F5344CB8AC3E}">
        <p14:creationId xmlns:p14="http://schemas.microsoft.com/office/powerpoint/2010/main" val="320488733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0BCEC0F-B69A-B608-FC5E-FD8174A3F2D5}"/>
              </a:ext>
            </a:extLst>
          </p:cNvPr>
          <p:cNvSpPr>
            <a:spLocks noGrp="1"/>
          </p:cNvSpPr>
          <p:nvPr>
            <p:ph type="ctrTitle"/>
          </p:nvPr>
        </p:nvSpPr>
        <p:spPr>
          <a:xfrm>
            <a:off x="881829" y="627993"/>
            <a:ext cx="9231410" cy="919868"/>
          </a:xfrm>
        </p:spPr>
        <p:txBody>
          <a:bodyPr vert="horz" lIns="91440" tIns="45720" rIns="91440" bIns="45720" rtlCol="0" anchor="b">
            <a:normAutofit/>
          </a:bodyPr>
          <a:lstStyle/>
          <a:p>
            <a:r>
              <a:rPr lang="en-US" sz="4400">
                <a:latin typeface="Arial"/>
                <a:cs typeface="Arial"/>
              </a:rPr>
              <a:t>Digital safety action plan</a:t>
            </a:r>
            <a:endParaRPr lang="en-US" sz="4400" kern="1200">
              <a:solidFill>
                <a:schemeClr val="tx1"/>
              </a:solidFill>
              <a:latin typeface="Arial"/>
              <a:cs typeface="Arial"/>
            </a:endParaRPr>
          </a:p>
        </p:txBody>
      </p:sp>
      <p:graphicFrame>
        <p:nvGraphicFramePr>
          <p:cNvPr id="9" name="Table 8">
            <a:extLst>
              <a:ext uri="{FF2B5EF4-FFF2-40B4-BE49-F238E27FC236}">
                <a16:creationId xmlns:a16="http://schemas.microsoft.com/office/drawing/2014/main" id="{8AC4C1C8-132E-2570-CFB8-4CC57E9E8279}"/>
              </a:ext>
            </a:extLst>
          </p:cNvPr>
          <p:cNvGraphicFramePr>
            <a:graphicFrameLocks noGrp="1"/>
          </p:cNvGraphicFramePr>
          <p:nvPr>
            <p:extLst>
              <p:ext uri="{D42A27DB-BD31-4B8C-83A1-F6EECF244321}">
                <p14:modId xmlns:p14="http://schemas.microsoft.com/office/powerpoint/2010/main" val="38287558"/>
              </p:ext>
            </p:extLst>
          </p:nvPr>
        </p:nvGraphicFramePr>
        <p:xfrm>
          <a:off x="879737" y="2271263"/>
          <a:ext cx="8366433" cy="3760247"/>
        </p:xfrm>
        <a:graphic>
          <a:graphicData uri="http://schemas.openxmlformats.org/drawingml/2006/table">
            <a:tbl>
              <a:tblPr bandRow="1">
                <a:tableStyleId>{5C22544A-7EE6-4342-B048-85BDC9FD1C3A}</a:tableStyleId>
              </a:tblPr>
              <a:tblGrid>
                <a:gridCol w="2045073">
                  <a:extLst>
                    <a:ext uri="{9D8B030D-6E8A-4147-A177-3AD203B41FA5}">
                      <a16:colId xmlns:a16="http://schemas.microsoft.com/office/drawing/2014/main" val="2476748032"/>
                    </a:ext>
                  </a:extLst>
                </a:gridCol>
                <a:gridCol w="3532548">
                  <a:extLst>
                    <a:ext uri="{9D8B030D-6E8A-4147-A177-3AD203B41FA5}">
                      <a16:colId xmlns:a16="http://schemas.microsoft.com/office/drawing/2014/main" val="976294733"/>
                    </a:ext>
                  </a:extLst>
                </a:gridCol>
                <a:gridCol w="2788812">
                  <a:extLst>
                    <a:ext uri="{9D8B030D-6E8A-4147-A177-3AD203B41FA5}">
                      <a16:colId xmlns:a16="http://schemas.microsoft.com/office/drawing/2014/main" val="1588400263"/>
                    </a:ext>
                  </a:extLst>
                </a:gridCol>
              </a:tblGrid>
              <a:tr h="329539">
                <a:tc>
                  <a:txBody>
                    <a:bodyPr/>
                    <a:lstStyle/>
                    <a:p>
                      <a:pPr algn="l" fontAlgn="base">
                        <a:lnSpc>
                          <a:spcPts val="2850"/>
                        </a:lnSpc>
                        <a:buNone/>
                      </a:pPr>
                      <a:r>
                        <a:rPr lang="en-GB" sz="2400" b="1" i="0">
                          <a:solidFill>
                            <a:srgbClr val="FFFFFF"/>
                          </a:solidFill>
                          <a:effectLst/>
                          <a:latin typeface="Calibri" panose="020F0502020204030204" pitchFamily="34" charset="0"/>
                        </a:rPr>
                        <a:t>GOAL</a:t>
                      </a:r>
                      <a:endParaRPr lang="en-GB" b="1" i="0">
                        <a:solidFill>
                          <a:srgbClr val="FFFFFF"/>
                        </a:solidFill>
                        <a:effectLst/>
                      </a:endParaRPr>
                    </a:p>
                  </a:txBody>
                  <a:tcPr>
                    <a:lnL w="9525" cap="flat" cmpd="sng" algn="ctr">
                      <a:solidFill>
                        <a:srgbClr val="196B24"/>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196B24"/>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196B24"/>
                    </a:solidFill>
                  </a:tcPr>
                </a:tc>
                <a:tc>
                  <a:txBody>
                    <a:bodyPr/>
                    <a:lstStyle/>
                    <a:p>
                      <a:pPr algn="l" fontAlgn="base">
                        <a:lnSpc>
                          <a:spcPts val="2850"/>
                        </a:lnSpc>
                        <a:buNone/>
                      </a:pPr>
                      <a:r>
                        <a:rPr lang="en-GB" sz="2400" b="1" i="0">
                          <a:solidFill>
                            <a:srgbClr val="FFFFFF"/>
                          </a:solidFill>
                          <a:effectLst/>
                          <a:latin typeface="Calibri" panose="020F0502020204030204" pitchFamily="34" charset="0"/>
                        </a:rPr>
                        <a:t>RISK</a:t>
                      </a:r>
                      <a:endParaRPr lang="en-GB"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196B24"/>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196B24"/>
                    </a:solidFill>
                  </a:tcPr>
                </a:tc>
                <a:tc>
                  <a:txBody>
                    <a:bodyPr/>
                    <a:lstStyle/>
                    <a:p>
                      <a:pPr algn="l" fontAlgn="base">
                        <a:lnSpc>
                          <a:spcPts val="2850"/>
                        </a:lnSpc>
                        <a:buNone/>
                      </a:pPr>
                      <a:r>
                        <a:rPr lang="en-GB" sz="2400" b="1" i="0">
                          <a:solidFill>
                            <a:srgbClr val="FFFFFF"/>
                          </a:solidFill>
                          <a:effectLst/>
                          <a:latin typeface="Calibri" panose="020F0502020204030204" pitchFamily="34" charset="0"/>
                        </a:rPr>
                        <a:t>ACTION </a:t>
                      </a:r>
                      <a:endParaRPr lang="en-GB" b="1" i="0">
                        <a:solidFill>
                          <a:srgbClr val="FFFFFF"/>
                        </a:solidFill>
                        <a:effectLst/>
                      </a:endParaRPr>
                    </a:p>
                  </a:txBody>
                  <a:tcPr>
                    <a:lnL w="9525" cap="flat" cmpd="sng" algn="ctr">
                      <a:solidFill>
                        <a:srgbClr val="FFFFFF"/>
                      </a:solidFill>
                      <a:prstDash val="solid"/>
                      <a:round/>
                      <a:headEnd type="none" w="med" len="med"/>
                      <a:tailEnd type="none" w="med" len="med"/>
                    </a:lnL>
                    <a:lnR w="9525" cap="flat" cmpd="sng" algn="ctr">
                      <a:solidFill>
                        <a:srgbClr val="196B24"/>
                      </a:solidFill>
                      <a:prstDash val="solid"/>
                      <a:round/>
                      <a:headEnd type="none" w="med" len="med"/>
                      <a:tailEnd type="none" w="med" len="med"/>
                    </a:lnR>
                    <a:lnT w="9525" cap="flat" cmpd="sng" algn="ctr">
                      <a:solidFill>
                        <a:srgbClr val="196B24"/>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196B24"/>
                    </a:solidFill>
                  </a:tcPr>
                </a:tc>
                <a:extLst>
                  <a:ext uri="{0D108BD9-81ED-4DB2-BD59-A6C34878D82A}">
                    <a16:rowId xmlns:a16="http://schemas.microsoft.com/office/drawing/2014/main" val="3131063571"/>
                  </a:ext>
                </a:extLst>
              </a:tr>
              <a:tr h="679674">
                <a:tc>
                  <a:txBody>
                    <a:bodyPr/>
                    <a:lstStyle/>
                    <a:p>
                      <a:pPr algn="l" fontAlgn="base">
                        <a:lnSpc>
                          <a:spcPts val="2850"/>
                        </a:lnSpc>
                        <a:buNone/>
                      </a:pPr>
                      <a:r>
                        <a:rPr lang="en-GB" sz="1800" b="0" i="0">
                          <a:solidFill>
                            <a:srgbClr val="000000"/>
                          </a:solidFill>
                          <a:effectLst/>
                          <a:latin typeface="Arial"/>
                        </a:rPr>
                        <a:t>Secure Access </a:t>
                      </a:r>
                    </a:p>
                  </a:txBody>
                  <a:tcPr>
                    <a:lnL w="9525" cap="flat" cmpd="sng" algn="ctr">
                      <a:solidFill>
                        <a:srgbClr val="196B24"/>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BE8"/>
                    </a:solidFill>
                  </a:tcPr>
                </a:tc>
                <a:tc>
                  <a:txBody>
                    <a:bodyPr/>
                    <a:lstStyle/>
                    <a:p>
                      <a:pPr algn="l" fontAlgn="base">
                        <a:lnSpc>
                          <a:spcPts val="2400"/>
                        </a:lnSpc>
                        <a:buNone/>
                      </a:pPr>
                      <a:r>
                        <a:rPr lang="en-GB" sz="1800" b="0" i="0">
                          <a:solidFill>
                            <a:srgbClr val="000000"/>
                          </a:solidFill>
                          <a:effectLst/>
                          <a:latin typeface="Arial"/>
                        </a:rPr>
                        <a:t>Files and records can be lost.</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BE8"/>
                    </a:solidFill>
                  </a:tcPr>
                </a:tc>
                <a:tc>
                  <a:txBody>
                    <a:bodyPr/>
                    <a:lstStyle/>
                    <a:p>
                      <a:pPr algn="l" fontAlgn="base">
                        <a:lnSpc>
                          <a:spcPts val="2175"/>
                        </a:lnSpc>
                        <a:buNone/>
                      </a:pPr>
                      <a:r>
                        <a:rPr lang="en-GB" sz="1800" b="0" i="0">
                          <a:solidFill>
                            <a:srgbClr val="000000"/>
                          </a:solidFill>
                          <a:effectLst/>
                          <a:latin typeface="Arial"/>
                        </a:rPr>
                        <a:t>Multifactor authentication and strong passwords</a:t>
                      </a:r>
                    </a:p>
                  </a:txBody>
                  <a:tcPr>
                    <a:lnL w="9525" cap="flat" cmpd="sng" algn="ctr">
                      <a:solidFill>
                        <a:srgbClr val="FFFFFF"/>
                      </a:solidFill>
                      <a:prstDash val="solid"/>
                      <a:round/>
                      <a:headEnd type="none" w="med" len="med"/>
                      <a:tailEnd type="none" w="med" len="med"/>
                    </a:lnL>
                    <a:lnR w="9525" cap="flat" cmpd="sng" algn="ctr">
                      <a:solidFill>
                        <a:srgbClr val="196B24"/>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BE8"/>
                    </a:solidFill>
                  </a:tcPr>
                </a:tc>
                <a:extLst>
                  <a:ext uri="{0D108BD9-81ED-4DB2-BD59-A6C34878D82A}">
                    <a16:rowId xmlns:a16="http://schemas.microsoft.com/office/drawing/2014/main" val="924430899"/>
                  </a:ext>
                </a:extLst>
              </a:tr>
              <a:tr h="679674">
                <a:tc>
                  <a:txBody>
                    <a:bodyPr/>
                    <a:lstStyle/>
                    <a:p>
                      <a:pPr algn="l" fontAlgn="base">
                        <a:lnSpc>
                          <a:spcPts val="2850"/>
                        </a:lnSpc>
                        <a:buNone/>
                      </a:pPr>
                      <a:r>
                        <a:rPr lang="en-GB" sz="1800" b="0" i="0">
                          <a:solidFill>
                            <a:srgbClr val="000000"/>
                          </a:solidFill>
                          <a:effectLst/>
                          <a:latin typeface="Arial"/>
                        </a:rPr>
                        <a:t>Email Awareness </a:t>
                      </a:r>
                    </a:p>
                  </a:txBody>
                  <a:tcPr>
                    <a:lnL w="9525" cap="flat" cmpd="sng" algn="ctr">
                      <a:solidFill>
                        <a:srgbClr val="196B24"/>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base">
                        <a:lnSpc>
                          <a:spcPts val="2400"/>
                        </a:lnSpc>
                        <a:buNone/>
                      </a:pPr>
                      <a:r>
                        <a:rPr lang="en-GB" sz="1800" b="0" i="0">
                          <a:solidFill>
                            <a:srgbClr val="000000"/>
                          </a:solidFill>
                          <a:effectLst/>
                          <a:latin typeface="Arial"/>
                        </a:rPr>
                        <a:t>Phishing and f</a:t>
                      </a:r>
                      <a:r>
                        <a:rPr lang="en-GB" sz="1800" b="0" i="0" dirty="0">
                          <a:solidFill>
                            <a:srgbClr val="000000"/>
                          </a:solidFill>
                          <a:effectLst/>
                          <a:latin typeface="Arial"/>
                        </a:rPr>
                        <a:t>ake emails may trouble staff and carers. </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tc>
                  <a:txBody>
                    <a:bodyPr/>
                    <a:lstStyle/>
                    <a:p>
                      <a:pPr algn="l" fontAlgn="base">
                        <a:lnSpc>
                          <a:spcPts val="2175"/>
                        </a:lnSpc>
                        <a:buNone/>
                      </a:pPr>
                      <a:r>
                        <a:rPr lang="en-GB" sz="1800" b="0" i="0">
                          <a:solidFill>
                            <a:srgbClr val="000000"/>
                          </a:solidFill>
                          <a:effectLst/>
                          <a:latin typeface="Arial"/>
                        </a:rPr>
                        <a:t>Staff training to recognise fake emails</a:t>
                      </a:r>
                    </a:p>
                  </a:txBody>
                  <a:tcPr>
                    <a:lnL w="9525" cap="flat" cmpd="sng" algn="ctr">
                      <a:solidFill>
                        <a:srgbClr val="FFFFFF"/>
                      </a:solidFill>
                      <a:prstDash val="solid"/>
                      <a:round/>
                      <a:headEnd type="none" w="med" len="med"/>
                      <a:tailEnd type="none" w="med" len="med"/>
                    </a:lnL>
                    <a:lnR w="9525" cap="flat" cmpd="sng" algn="ctr">
                      <a:solidFill>
                        <a:srgbClr val="196B24"/>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FFFFFF"/>
                    </a:solidFill>
                  </a:tcPr>
                </a:tc>
                <a:extLst>
                  <a:ext uri="{0D108BD9-81ED-4DB2-BD59-A6C34878D82A}">
                    <a16:rowId xmlns:a16="http://schemas.microsoft.com/office/drawing/2014/main" val="974462564"/>
                  </a:ext>
                </a:extLst>
              </a:tr>
              <a:tr h="968021">
                <a:tc>
                  <a:txBody>
                    <a:bodyPr/>
                    <a:lstStyle/>
                    <a:p>
                      <a:pPr algn="l" fontAlgn="base">
                        <a:lnSpc>
                          <a:spcPts val="2850"/>
                        </a:lnSpc>
                        <a:buNone/>
                      </a:pPr>
                      <a:r>
                        <a:rPr lang="en-GB" sz="1800" b="0" i="0">
                          <a:solidFill>
                            <a:srgbClr val="000000"/>
                          </a:solidFill>
                          <a:effectLst/>
                          <a:latin typeface="Arial"/>
                        </a:rPr>
                        <a:t>Data Management </a:t>
                      </a:r>
                    </a:p>
                  </a:txBody>
                  <a:tcPr>
                    <a:lnL w="9525" cap="flat" cmpd="sng" algn="ctr">
                      <a:solidFill>
                        <a:srgbClr val="196B24"/>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BE8"/>
                    </a:solidFill>
                  </a:tcPr>
                </a:tc>
                <a:tc>
                  <a:txBody>
                    <a:bodyPr/>
                    <a:lstStyle/>
                    <a:p>
                      <a:pPr algn="l" fontAlgn="base">
                        <a:lnSpc>
                          <a:spcPts val="2400"/>
                        </a:lnSpc>
                        <a:buNone/>
                      </a:pPr>
                      <a:r>
                        <a:rPr lang="en-GB" sz="1800" b="0" i="0">
                          <a:solidFill>
                            <a:srgbClr val="000000"/>
                          </a:solidFill>
                          <a:effectLst/>
                          <a:latin typeface="Arial"/>
                        </a:rPr>
                        <a:t>Save information/records </a:t>
                      </a:r>
                      <a:r>
                        <a:rPr lang="en-GB" sz="1800" b="0" i="0" dirty="0">
                          <a:solidFill>
                            <a:srgbClr val="000000"/>
                          </a:solidFill>
                          <a:effectLst/>
                          <a:latin typeface="Arial"/>
                        </a:rPr>
                        <a:t>incorrectly or accidently share files. </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BE8"/>
                    </a:solidFill>
                  </a:tcPr>
                </a:tc>
                <a:tc>
                  <a:txBody>
                    <a:bodyPr/>
                    <a:lstStyle/>
                    <a:p>
                      <a:pPr algn="l" fontAlgn="base">
                        <a:lnSpc>
                          <a:spcPts val="2175"/>
                        </a:lnSpc>
                        <a:buNone/>
                      </a:pPr>
                      <a:r>
                        <a:rPr lang="en-GB" sz="1800" b="0" i="0" dirty="0">
                          <a:solidFill>
                            <a:srgbClr val="000000"/>
                          </a:solidFill>
                          <a:effectLst/>
                          <a:latin typeface="Arial"/>
                        </a:rPr>
                        <a:t>Use SharePoint and OneDrive to store files </a:t>
                      </a:r>
                      <a:r>
                        <a:rPr lang="en-GB" sz="1800" b="0" i="0">
                          <a:solidFill>
                            <a:srgbClr val="000000"/>
                          </a:solidFill>
                          <a:effectLst/>
                          <a:latin typeface="Arial"/>
                        </a:rPr>
                        <a:t>and version history </a:t>
                      </a:r>
                    </a:p>
                  </a:txBody>
                  <a:tcPr>
                    <a:lnL w="9525" cap="flat" cmpd="sng" algn="ctr">
                      <a:solidFill>
                        <a:srgbClr val="FFFFFF"/>
                      </a:solidFill>
                      <a:prstDash val="solid"/>
                      <a:round/>
                      <a:headEnd type="none" w="med" len="med"/>
                      <a:tailEnd type="none" w="med" len="med"/>
                    </a:lnL>
                    <a:lnR w="9525" cap="flat" cmpd="sng" algn="ctr">
                      <a:solidFill>
                        <a:srgbClr val="196B24"/>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FFFFFF"/>
                      </a:solidFill>
                      <a:prstDash val="solid"/>
                      <a:round/>
                      <a:headEnd type="none" w="med" len="med"/>
                      <a:tailEnd type="none" w="med" len="med"/>
                    </a:lnB>
                    <a:solidFill>
                      <a:srgbClr val="E7EBE8"/>
                    </a:solidFill>
                  </a:tcPr>
                </a:tc>
                <a:extLst>
                  <a:ext uri="{0D108BD9-81ED-4DB2-BD59-A6C34878D82A}">
                    <a16:rowId xmlns:a16="http://schemas.microsoft.com/office/drawing/2014/main" val="2718002446"/>
                  </a:ext>
                </a:extLst>
              </a:tr>
              <a:tr h="968021">
                <a:tc>
                  <a:txBody>
                    <a:bodyPr/>
                    <a:lstStyle/>
                    <a:p>
                      <a:pPr algn="l" fontAlgn="base">
                        <a:lnSpc>
                          <a:spcPts val="2850"/>
                        </a:lnSpc>
                        <a:buNone/>
                      </a:pPr>
                      <a:r>
                        <a:rPr lang="en-GB" sz="1800" b="0" i="0">
                          <a:solidFill>
                            <a:srgbClr val="000000"/>
                          </a:solidFill>
                          <a:effectLst/>
                          <a:latin typeface="Arial"/>
                        </a:rPr>
                        <a:t>Confidentiality &amp; C</a:t>
                      </a:r>
                      <a:r>
                        <a:rPr lang="en-GB" sz="1800" b="0" i="0" dirty="0">
                          <a:solidFill>
                            <a:srgbClr val="000000"/>
                          </a:solidFill>
                          <a:effectLst/>
                          <a:latin typeface="Arial"/>
                        </a:rPr>
                        <a:t>ompliance </a:t>
                      </a:r>
                    </a:p>
                  </a:txBody>
                  <a:tcPr>
                    <a:lnL w="9525" cap="flat" cmpd="sng" algn="ctr">
                      <a:solidFill>
                        <a:srgbClr val="196B24"/>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196B24"/>
                      </a:solidFill>
                      <a:prstDash val="solid"/>
                      <a:round/>
                      <a:headEnd type="none" w="med" len="med"/>
                      <a:tailEnd type="none" w="med" len="med"/>
                    </a:lnB>
                    <a:solidFill>
                      <a:srgbClr val="FFFFFF"/>
                    </a:solidFill>
                  </a:tcPr>
                </a:tc>
                <a:tc>
                  <a:txBody>
                    <a:bodyPr/>
                    <a:lstStyle/>
                    <a:p>
                      <a:pPr algn="l" fontAlgn="base">
                        <a:lnSpc>
                          <a:spcPts val="2400"/>
                        </a:lnSpc>
                        <a:buNone/>
                      </a:pPr>
                      <a:r>
                        <a:rPr lang="en-GB" sz="1800" b="0" i="0" dirty="0">
                          <a:solidFill>
                            <a:srgbClr val="000000"/>
                          </a:solidFill>
                          <a:effectLst/>
                          <a:latin typeface="Arial"/>
                        </a:rPr>
                        <a:t>Standard for records and </a:t>
                      </a:r>
                      <a:r>
                        <a:rPr lang="en-GB" sz="1800" b="0" i="0">
                          <a:solidFill>
                            <a:srgbClr val="000000"/>
                          </a:solidFill>
                          <a:effectLst/>
                          <a:latin typeface="Arial"/>
                        </a:rPr>
                        <a:t>data.</a:t>
                      </a:r>
                    </a:p>
                  </a:txBody>
                  <a:tcPr>
                    <a:lnL w="9525" cap="flat" cmpd="sng" algn="ctr">
                      <a:solidFill>
                        <a:srgbClr val="FFFFFF"/>
                      </a:solidFill>
                      <a:prstDash val="solid"/>
                      <a:round/>
                      <a:headEnd type="none" w="med" len="med"/>
                      <a:tailEnd type="none" w="med" len="med"/>
                    </a:lnL>
                    <a:lnR w="9525" cap="flat" cmpd="sng" algn="ctr">
                      <a:solidFill>
                        <a:srgbClr val="FFFFFF"/>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196B24"/>
                      </a:solidFill>
                      <a:prstDash val="solid"/>
                      <a:round/>
                      <a:headEnd type="none" w="med" len="med"/>
                      <a:tailEnd type="none" w="med" len="med"/>
                    </a:lnB>
                    <a:solidFill>
                      <a:srgbClr val="FFFFFF"/>
                    </a:solidFill>
                  </a:tcPr>
                </a:tc>
                <a:tc>
                  <a:txBody>
                    <a:bodyPr/>
                    <a:lstStyle/>
                    <a:p>
                      <a:pPr algn="l" fontAlgn="base">
                        <a:lnSpc>
                          <a:spcPts val="2175"/>
                        </a:lnSpc>
                        <a:buNone/>
                      </a:pPr>
                      <a:r>
                        <a:rPr lang="en-GB" sz="1800" b="0" i="0" dirty="0">
                          <a:solidFill>
                            <a:srgbClr val="000000"/>
                          </a:solidFill>
                          <a:effectLst/>
                          <a:latin typeface="Arial"/>
                        </a:rPr>
                        <a:t>Do not share files or records </a:t>
                      </a:r>
                      <a:r>
                        <a:rPr lang="en-GB" sz="1800" b="0" i="0">
                          <a:solidFill>
                            <a:srgbClr val="000000"/>
                          </a:solidFill>
                          <a:effectLst/>
                          <a:latin typeface="Arial"/>
                        </a:rPr>
                        <a:t>. </a:t>
                      </a:r>
                    </a:p>
                  </a:txBody>
                  <a:tcPr>
                    <a:lnL w="9525" cap="flat" cmpd="sng" algn="ctr">
                      <a:solidFill>
                        <a:srgbClr val="FFFFFF"/>
                      </a:solidFill>
                      <a:prstDash val="solid"/>
                      <a:round/>
                      <a:headEnd type="none" w="med" len="med"/>
                      <a:tailEnd type="none" w="med" len="med"/>
                    </a:lnL>
                    <a:lnR w="9525" cap="flat" cmpd="sng" algn="ctr">
                      <a:solidFill>
                        <a:srgbClr val="196B24"/>
                      </a:solidFill>
                      <a:prstDash val="solid"/>
                      <a:round/>
                      <a:headEnd type="none" w="med" len="med"/>
                      <a:tailEnd type="none" w="med" len="med"/>
                    </a:lnR>
                    <a:lnT w="9525" cap="flat" cmpd="sng" algn="ctr">
                      <a:solidFill>
                        <a:srgbClr val="FFFFFF"/>
                      </a:solidFill>
                      <a:prstDash val="solid"/>
                      <a:round/>
                      <a:headEnd type="none" w="med" len="med"/>
                      <a:tailEnd type="none" w="med" len="med"/>
                    </a:lnT>
                    <a:lnB w="9525" cap="flat" cmpd="sng" algn="ctr">
                      <a:solidFill>
                        <a:srgbClr val="196B24"/>
                      </a:solidFill>
                      <a:prstDash val="solid"/>
                      <a:round/>
                      <a:headEnd type="none" w="med" len="med"/>
                      <a:tailEnd type="none" w="med" len="med"/>
                    </a:lnB>
                    <a:solidFill>
                      <a:srgbClr val="FFFFFF"/>
                    </a:solidFill>
                  </a:tcPr>
                </a:tc>
                <a:extLst>
                  <a:ext uri="{0D108BD9-81ED-4DB2-BD59-A6C34878D82A}">
                    <a16:rowId xmlns:a16="http://schemas.microsoft.com/office/drawing/2014/main" val="1280132357"/>
                  </a:ext>
                </a:extLst>
              </a:tr>
            </a:tbl>
          </a:graphicData>
        </a:graphic>
      </p:graphicFrame>
    </p:spTree>
    <p:extLst>
      <p:ext uri="{BB962C8B-B14F-4D97-AF65-F5344CB8AC3E}">
        <p14:creationId xmlns:p14="http://schemas.microsoft.com/office/powerpoint/2010/main" val="359171228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BF08166-F173-AE15-864F-D4E271EF1DA1}"/>
              </a:ext>
            </a:extLst>
          </p:cNvPr>
          <p:cNvSpPr>
            <a:spLocks noGrp="1"/>
          </p:cNvSpPr>
          <p:nvPr>
            <p:ph type="ctrTitle"/>
          </p:nvPr>
        </p:nvSpPr>
        <p:spPr>
          <a:xfrm>
            <a:off x="638064" y="904609"/>
            <a:ext cx="9868149" cy="1057717"/>
          </a:xfrm>
        </p:spPr>
        <p:txBody>
          <a:bodyPr vert="horz" lIns="91440" tIns="45720" rIns="91440" bIns="45720" rtlCol="0" anchor="b">
            <a:normAutofit/>
          </a:bodyPr>
          <a:lstStyle/>
          <a:p>
            <a:r>
              <a:rPr lang="en-GB" sz="4400">
                <a:latin typeface="Arial"/>
                <a:cs typeface="Arial"/>
              </a:rPr>
              <a:t>How this benefits staff &amp; carers. </a:t>
            </a:r>
            <a:endParaRPr lang="en-US" sz="4400">
              <a:latin typeface="Arial"/>
              <a:cs typeface="Arial"/>
            </a:endParaRPr>
          </a:p>
          <a:p>
            <a:endParaRPr lang="en-US" sz="4400" kern="1200" dirty="0">
              <a:latin typeface="Arial"/>
              <a:cs typeface="Arial"/>
            </a:endParaRPr>
          </a:p>
        </p:txBody>
      </p:sp>
      <p:sp>
        <p:nvSpPr>
          <p:cNvPr id="3" name="Subtitle 2">
            <a:extLst>
              <a:ext uri="{FF2B5EF4-FFF2-40B4-BE49-F238E27FC236}">
                <a16:creationId xmlns:a16="http://schemas.microsoft.com/office/drawing/2014/main" id="{C123AD83-076F-60DD-5155-54FD9E6FFA2F}"/>
              </a:ext>
            </a:extLst>
          </p:cNvPr>
          <p:cNvSpPr>
            <a:spLocks noGrp="1"/>
          </p:cNvSpPr>
          <p:nvPr>
            <p:ph type="subTitle" idx="1"/>
          </p:nvPr>
        </p:nvSpPr>
        <p:spPr>
          <a:xfrm>
            <a:off x="638064" y="1962787"/>
            <a:ext cx="9856745" cy="4725999"/>
          </a:xfrm>
        </p:spPr>
        <p:txBody>
          <a:bodyPr vert="horz" lIns="91440" tIns="45720" rIns="91440" bIns="45720" rtlCol="0" anchor="t">
            <a:normAutofit/>
          </a:bodyPr>
          <a:lstStyle/>
          <a:p>
            <a:pPr marL="285750" indent="-285750">
              <a:buFont typeface="Arial"/>
              <a:buChar char="•"/>
            </a:pPr>
            <a:r>
              <a:rPr lang="en-GB" sz="2400">
                <a:latin typeface="Arial"/>
                <a:cs typeface="Arial"/>
              </a:rPr>
              <a:t>Staff would feel safer knowing their information /files/records are kept safe and they could access whenever with no issue.</a:t>
            </a:r>
            <a:endParaRPr lang="en-US" sz="2400">
              <a:latin typeface="Arial"/>
              <a:cs typeface="Arial"/>
            </a:endParaRPr>
          </a:p>
          <a:p>
            <a:pPr marL="285750" indent="-285750">
              <a:buFont typeface="Arial"/>
              <a:buChar char="•"/>
            </a:pPr>
            <a:r>
              <a:rPr lang="en-GB" sz="2400">
                <a:latin typeface="Arial"/>
                <a:cs typeface="Arial"/>
              </a:rPr>
              <a:t>Carers and tenants would trust using Microsoft 365 which would help staff focus on keeping information safe.</a:t>
            </a:r>
            <a:endParaRPr lang="en-US" sz="2400">
              <a:latin typeface="Arial"/>
              <a:cs typeface="Arial"/>
            </a:endParaRPr>
          </a:p>
          <a:p>
            <a:pPr marL="285750" indent="-285750">
              <a:buFont typeface="Arial"/>
              <a:buChar char="•"/>
            </a:pPr>
            <a:r>
              <a:rPr lang="en-GB" sz="2400" dirty="0">
                <a:latin typeface="Arial"/>
                <a:cs typeface="Arial"/>
              </a:rPr>
              <a:t>Carers/staff could also use Microsoft 365 to communicate with each </a:t>
            </a:r>
            <a:r>
              <a:rPr lang="en-GB" sz="2400">
                <a:latin typeface="Arial"/>
                <a:cs typeface="Arial"/>
              </a:rPr>
              <a:t>other and keep their chats private at all times , which would help them </a:t>
            </a:r>
            <a:r>
              <a:rPr lang="en-GB" sz="2400" dirty="0">
                <a:latin typeface="Arial"/>
                <a:cs typeface="Arial"/>
              </a:rPr>
              <a:t>be more comfortable.</a:t>
            </a:r>
            <a:endParaRPr lang="en-US" sz="2400" dirty="0">
              <a:latin typeface="Arial"/>
              <a:cs typeface="Arial"/>
            </a:endParaRPr>
          </a:p>
          <a:p>
            <a:pPr marL="285750" indent="-285750">
              <a:buFont typeface="Arial"/>
              <a:buChar char="•"/>
            </a:pPr>
            <a:r>
              <a:rPr lang="en-GB" sz="2400">
                <a:latin typeface="Arial"/>
                <a:cs typeface="Arial"/>
              </a:rPr>
              <a:t>Microsoft 365 (2023) itself says that identity-based attacks are increasing, making multifactor authentication important for digital safety .Which shows that staff need to take the next step on securing data.</a:t>
            </a:r>
            <a:endParaRPr lang="en-US" sz="2400">
              <a:latin typeface="Arial"/>
              <a:cs typeface="Arial"/>
            </a:endParaRPr>
          </a:p>
          <a:p>
            <a:endParaRPr lang="en-US" sz="2400" kern="1200" dirty="0">
              <a:latin typeface="+mn-lt"/>
            </a:endParaRPr>
          </a:p>
        </p:txBody>
      </p:sp>
    </p:spTree>
    <p:extLst>
      <p:ext uri="{BB962C8B-B14F-4D97-AF65-F5344CB8AC3E}">
        <p14:creationId xmlns:p14="http://schemas.microsoft.com/office/powerpoint/2010/main" val="6542243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5660A6B-BC11-34E7-95D0-C5FA4CBF8AEA}"/>
              </a:ext>
            </a:extLst>
          </p:cNvPr>
          <p:cNvSpPr>
            <a:spLocks noGrp="1"/>
          </p:cNvSpPr>
          <p:nvPr>
            <p:ph type="ctrTitle"/>
          </p:nvPr>
        </p:nvSpPr>
        <p:spPr>
          <a:xfrm>
            <a:off x="780976" y="627992"/>
            <a:ext cx="9231410" cy="1446545"/>
          </a:xfrm>
        </p:spPr>
        <p:txBody>
          <a:bodyPr vert="horz" lIns="91440" tIns="45720" rIns="91440" bIns="45720" rtlCol="0" anchor="b">
            <a:normAutofit/>
          </a:bodyPr>
          <a:lstStyle/>
          <a:p>
            <a:r>
              <a:rPr lang="en-GB" sz="4400">
                <a:latin typeface="Arial"/>
                <a:cs typeface="Arial"/>
              </a:rPr>
              <a:t>What are the challenges or roadblocks to this digital plan?</a:t>
            </a:r>
            <a:endParaRPr lang="en-US" sz="4400">
              <a:latin typeface="Arial"/>
              <a:cs typeface="Arial"/>
            </a:endParaRPr>
          </a:p>
        </p:txBody>
      </p:sp>
      <p:sp>
        <p:nvSpPr>
          <p:cNvPr id="3" name="Subtitle 2">
            <a:extLst>
              <a:ext uri="{FF2B5EF4-FFF2-40B4-BE49-F238E27FC236}">
                <a16:creationId xmlns:a16="http://schemas.microsoft.com/office/drawing/2014/main" id="{716292A3-3C89-9B1E-F772-E9FE9E669CB1}"/>
              </a:ext>
            </a:extLst>
          </p:cNvPr>
          <p:cNvSpPr>
            <a:spLocks noGrp="1"/>
          </p:cNvSpPr>
          <p:nvPr>
            <p:ph type="subTitle" idx="1"/>
          </p:nvPr>
        </p:nvSpPr>
        <p:spPr>
          <a:xfrm>
            <a:off x="780978" y="2576961"/>
            <a:ext cx="9451950" cy="3318510"/>
          </a:xfrm>
        </p:spPr>
        <p:txBody>
          <a:bodyPr vert="horz" lIns="91440" tIns="45720" rIns="91440" bIns="45720" rtlCol="0" anchor="t">
            <a:normAutofit lnSpcReduction="10000"/>
          </a:bodyPr>
          <a:lstStyle/>
          <a:p>
            <a:pPr marL="285750" indent="-285750">
              <a:buFont typeface="Arial"/>
              <a:buChar char="•"/>
            </a:pPr>
            <a:r>
              <a:rPr lang="en-GB" sz="2400">
                <a:latin typeface="Arial"/>
                <a:cs typeface="Arial"/>
              </a:rPr>
              <a:t>One of the challenges that may appear trying to succeed in this digital plan would be that staff may find it hard to understand how to work with Microsoft 365 .</a:t>
            </a:r>
            <a:endParaRPr lang="en-US" sz="2400">
              <a:latin typeface="Arial"/>
              <a:cs typeface="Arial"/>
            </a:endParaRPr>
          </a:p>
          <a:p>
            <a:pPr marL="285750" indent="-285750">
              <a:buFont typeface="Arial"/>
              <a:buChar char="•"/>
            </a:pPr>
            <a:r>
              <a:rPr lang="en-GB" sz="2400" dirty="0">
                <a:latin typeface="Arial"/>
                <a:cs typeface="Arial"/>
              </a:rPr>
              <a:t>In May( 2017 )The NHS was hit by the WannaCry </a:t>
            </a:r>
            <a:r>
              <a:rPr lang="en-GB" sz="2400" err="1">
                <a:latin typeface="Arial"/>
                <a:cs typeface="Arial"/>
              </a:rPr>
              <a:t>Ransomeware</a:t>
            </a:r>
            <a:r>
              <a:rPr lang="en-GB" sz="2400" dirty="0">
                <a:latin typeface="Arial"/>
                <a:cs typeface="Arial"/>
              </a:rPr>
              <a:t> attack , the attack exploited vulnerability in older Microsoft systems that had not been properly patched.</a:t>
            </a:r>
            <a:endParaRPr lang="en-US" sz="2400" dirty="0">
              <a:latin typeface="Arial"/>
              <a:cs typeface="Arial"/>
            </a:endParaRPr>
          </a:p>
          <a:p>
            <a:pPr marL="285750" indent="-285750">
              <a:buFont typeface="Arial"/>
              <a:buChar char="•"/>
            </a:pPr>
            <a:r>
              <a:rPr lang="en-GB" sz="2400">
                <a:latin typeface="Arial"/>
                <a:cs typeface="Arial"/>
              </a:rPr>
              <a:t>Which can lead to Greenfield staff and, carers not trusting or having faith in this program .</a:t>
            </a:r>
            <a:endParaRPr lang="en-US" sz="2400">
              <a:latin typeface="Arial"/>
              <a:cs typeface="Arial"/>
            </a:endParaRPr>
          </a:p>
          <a:p>
            <a:pPr marL="285750" indent="-285750">
              <a:buFont typeface="Arial"/>
              <a:buChar char="•"/>
            </a:pPr>
            <a:r>
              <a:rPr lang="en-GB" sz="2400">
                <a:latin typeface="Arial"/>
                <a:cs typeface="Arial"/>
              </a:rPr>
              <a:t>Worrying about further attacks.</a:t>
            </a:r>
            <a:endParaRPr lang="en-US" sz="2400">
              <a:latin typeface="Arial"/>
              <a:cs typeface="Arial"/>
            </a:endParaRPr>
          </a:p>
          <a:p>
            <a:endParaRPr lang="en-US" sz="2400" kern="1200" dirty="0">
              <a:latin typeface="Arial"/>
              <a:cs typeface="Arial"/>
            </a:endParaRPr>
          </a:p>
        </p:txBody>
      </p:sp>
    </p:spTree>
    <p:extLst>
      <p:ext uri="{BB962C8B-B14F-4D97-AF65-F5344CB8AC3E}">
        <p14:creationId xmlns:p14="http://schemas.microsoft.com/office/powerpoint/2010/main" val="14482822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6EB20A3A-7D41-FBAF-8104-EE2B4B16C297}"/>
              </a:ext>
            </a:extLst>
          </p:cNvPr>
          <p:cNvSpPr>
            <a:spLocks noGrp="1"/>
          </p:cNvSpPr>
          <p:nvPr>
            <p:ph type="ctrTitle"/>
          </p:nvPr>
        </p:nvSpPr>
        <p:spPr>
          <a:xfrm>
            <a:off x="646506" y="627992"/>
            <a:ext cx="9231410" cy="762987"/>
          </a:xfrm>
        </p:spPr>
        <p:txBody>
          <a:bodyPr vert="horz" lIns="91440" tIns="45720" rIns="91440" bIns="45720" rtlCol="0" anchor="b">
            <a:normAutofit/>
          </a:bodyPr>
          <a:lstStyle/>
          <a:p>
            <a:r>
              <a:rPr lang="en-US" sz="4400">
                <a:latin typeface="Arial"/>
                <a:cs typeface="Arial"/>
              </a:rPr>
              <a:t>Conclusion.</a:t>
            </a:r>
            <a:endParaRPr lang="en-US" sz="4400" dirty="0">
              <a:latin typeface="Arial"/>
              <a:cs typeface="Arial"/>
            </a:endParaRPr>
          </a:p>
        </p:txBody>
      </p:sp>
      <p:sp>
        <p:nvSpPr>
          <p:cNvPr id="3" name="Subtitle 2">
            <a:extLst>
              <a:ext uri="{FF2B5EF4-FFF2-40B4-BE49-F238E27FC236}">
                <a16:creationId xmlns:a16="http://schemas.microsoft.com/office/drawing/2014/main" id="{58FCDB9D-FC76-3CCA-26CC-BA086B2EDEC3}"/>
              </a:ext>
            </a:extLst>
          </p:cNvPr>
          <p:cNvSpPr>
            <a:spLocks noGrp="1"/>
          </p:cNvSpPr>
          <p:nvPr>
            <p:ph type="subTitle" idx="1"/>
          </p:nvPr>
        </p:nvSpPr>
        <p:spPr>
          <a:xfrm>
            <a:off x="769770" y="2509727"/>
            <a:ext cx="9754511" cy="4024479"/>
          </a:xfrm>
        </p:spPr>
        <p:txBody>
          <a:bodyPr vert="horz" lIns="91440" tIns="45720" rIns="91440" bIns="45720" rtlCol="0" anchor="t">
            <a:normAutofit/>
          </a:bodyPr>
          <a:lstStyle/>
          <a:p>
            <a:pPr marL="285750" indent="-285750">
              <a:lnSpc>
                <a:spcPct val="80000"/>
              </a:lnSpc>
              <a:buFont typeface="Arial"/>
              <a:buChar char="•"/>
            </a:pPr>
            <a:r>
              <a:rPr lang="en-GB" sz="2400" dirty="0">
                <a:latin typeface="Arial"/>
                <a:cs typeface="Arial"/>
              </a:rPr>
              <a:t>In conclusion , Microsoft 365 is easy for editing and updating . </a:t>
            </a:r>
            <a:r>
              <a:rPr lang="en-GB" sz="2400">
                <a:latin typeface="Arial"/>
                <a:cs typeface="Arial"/>
              </a:rPr>
              <a:t>Very</a:t>
            </a:r>
            <a:endParaRPr lang="en-US" sz="2400">
              <a:latin typeface="Arial"/>
              <a:cs typeface="Arial"/>
            </a:endParaRPr>
          </a:p>
          <a:p>
            <a:pPr marL="285750" indent="-285750">
              <a:lnSpc>
                <a:spcPct val="80000"/>
              </a:lnSpc>
              <a:buFont typeface="Arial"/>
              <a:buChar char="•"/>
            </a:pPr>
            <a:r>
              <a:rPr lang="en-GB" sz="2400" dirty="0">
                <a:latin typeface="Arial"/>
                <a:cs typeface="Arial"/>
              </a:rPr>
              <a:t> good for easy communication such as online meetings and chats.</a:t>
            </a:r>
            <a:endParaRPr lang="en-US" sz="2400">
              <a:latin typeface="Arial"/>
              <a:cs typeface="Arial"/>
            </a:endParaRPr>
          </a:p>
          <a:p>
            <a:pPr marL="285750" indent="-285750">
              <a:lnSpc>
                <a:spcPct val="80000"/>
              </a:lnSpc>
              <a:buFont typeface="Arial"/>
              <a:buChar char="•"/>
            </a:pPr>
            <a:r>
              <a:rPr lang="en-GB" sz="2400">
                <a:latin typeface="Arial"/>
                <a:cs typeface="Arial"/>
              </a:rPr>
              <a:t>Outlook</a:t>
            </a:r>
            <a:r>
              <a:rPr lang="en-GB" sz="2400" dirty="0">
                <a:latin typeface="Arial"/>
                <a:cs typeface="Arial"/>
              </a:rPr>
              <a:t> is fast and easy with replies to emails, also good for creating meetings ,events, and calendars .</a:t>
            </a:r>
            <a:endParaRPr lang="en-US" sz="2400" dirty="0">
              <a:latin typeface="Arial"/>
              <a:cs typeface="Arial"/>
            </a:endParaRPr>
          </a:p>
          <a:p>
            <a:pPr marL="285750" indent="-285750">
              <a:lnSpc>
                <a:spcPct val="80000"/>
              </a:lnSpc>
              <a:buFont typeface="Arial"/>
              <a:buChar char="•"/>
            </a:pPr>
            <a:r>
              <a:rPr lang="en-GB" sz="2400" err="1">
                <a:latin typeface="Arial"/>
                <a:cs typeface="Arial"/>
              </a:rPr>
              <a:t>Wreating</a:t>
            </a:r>
            <a:r>
              <a:rPr lang="en-GB" sz="2400">
                <a:latin typeface="Arial"/>
                <a:cs typeface="Arial"/>
              </a:rPr>
              <a:t> a digital plan and receiving IT training is good for greenfield </a:t>
            </a:r>
            <a:r>
              <a:rPr lang="en-GB" sz="2400" dirty="0">
                <a:latin typeface="Arial"/>
                <a:cs typeface="Arial"/>
              </a:rPr>
              <a:t>care home staff for storing files and important information and keeping them secure. </a:t>
            </a:r>
            <a:endParaRPr lang="en-US" sz="2400" dirty="0">
              <a:latin typeface="Arial"/>
              <a:cs typeface="Arial"/>
            </a:endParaRPr>
          </a:p>
          <a:p>
            <a:pPr>
              <a:lnSpc>
                <a:spcPct val="80000"/>
              </a:lnSpc>
            </a:pPr>
            <a:endParaRPr lang="en-GB" sz="2600" dirty="0"/>
          </a:p>
          <a:p>
            <a:pPr>
              <a:lnSpc>
                <a:spcPct val="80000"/>
              </a:lnSpc>
            </a:pPr>
            <a:endParaRPr lang="en-GB" sz="2600" dirty="0"/>
          </a:p>
          <a:p>
            <a:endParaRPr lang="en-US" sz="2400" kern="1200" dirty="0">
              <a:latin typeface="+mn-lt"/>
            </a:endParaRPr>
          </a:p>
        </p:txBody>
      </p:sp>
    </p:spTree>
    <p:extLst>
      <p:ext uri="{BB962C8B-B14F-4D97-AF65-F5344CB8AC3E}">
        <p14:creationId xmlns:p14="http://schemas.microsoft.com/office/powerpoint/2010/main" val="147296259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A86E4BB-453D-2EB8-57B1-813869456E08}"/>
              </a:ext>
            </a:extLst>
          </p:cNvPr>
          <p:cNvSpPr>
            <a:spLocks noGrp="1"/>
          </p:cNvSpPr>
          <p:nvPr>
            <p:ph type="ctrTitle"/>
          </p:nvPr>
        </p:nvSpPr>
        <p:spPr>
          <a:xfrm>
            <a:off x="635300" y="2174404"/>
            <a:ext cx="4827500" cy="1256044"/>
          </a:xfrm>
        </p:spPr>
        <p:txBody>
          <a:bodyPr vert="horz" lIns="91440" tIns="45720" rIns="91440" bIns="45720" rtlCol="0" anchor="b">
            <a:normAutofit/>
          </a:bodyPr>
          <a:lstStyle/>
          <a:p>
            <a:r>
              <a:rPr lang="en-US" sz="3200" kern="1200">
                <a:latin typeface="Arial"/>
                <a:cs typeface="Arial"/>
              </a:rPr>
              <a:t>References</a:t>
            </a:r>
          </a:p>
        </p:txBody>
      </p:sp>
      <p:sp>
        <p:nvSpPr>
          <p:cNvPr id="3" name="Subtitle 2">
            <a:extLst>
              <a:ext uri="{FF2B5EF4-FFF2-40B4-BE49-F238E27FC236}">
                <a16:creationId xmlns:a16="http://schemas.microsoft.com/office/drawing/2014/main" id="{3265D801-59D1-FF24-D980-5A82560BF97D}"/>
              </a:ext>
            </a:extLst>
          </p:cNvPr>
          <p:cNvSpPr>
            <a:spLocks noGrp="1"/>
          </p:cNvSpPr>
          <p:nvPr>
            <p:ph type="subTitle" idx="1"/>
          </p:nvPr>
        </p:nvSpPr>
        <p:spPr>
          <a:xfrm>
            <a:off x="3179035" y="1075373"/>
            <a:ext cx="8051217" cy="4954568"/>
          </a:xfrm>
        </p:spPr>
        <p:txBody>
          <a:bodyPr vert="horz" lIns="91440" tIns="45720" rIns="91440" bIns="45720" rtlCol="0" anchor="t">
            <a:noAutofit/>
          </a:bodyPr>
          <a:lstStyle/>
          <a:p>
            <a:r>
              <a:rPr lang="en-GB" sz="1600">
                <a:latin typeface="Arial"/>
                <a:cs typeface="Arial"/>
              </a:rPr>
              <a:t>Microsoft(2023) identity-based attacks are increasing , making multifactor authentication important for digital safety. </a:t>
            </a:r>
            <a:r>
              <a:rPr lang="en-GB" sz="1600">
                <a:latin typeface="Arial"/>
                <a:cs typeface="Arial"/>
                <a:hlinkClick r:id="rId2">
                  <a:extLst>
                    <a:ext uri="{A12FA001-AC4F-418D-AE19-62706E023703}">
                      <ahyp:hlinkClr xmlns:ahyp="http://schemas.microsoft.com/office/drawing/2018/hyperlinkcolor" val="tx"/>
                    </a:ext>
                  </a:extLst>
                </a:hlinkClick>
              </a:rPr>
              <a:t>https://www.Microsoft.com</a:t>
            </a:r>
            <a:r>
              <a:rPr lang="en-GB" sz="1600">
                <a:latin typeface="Arial"/>
                <a:cs typeface="Arial"/>
              </a:rPr>
              <a:t> </a:t>
            </a:r>
            <a:endParaRPr lang="en-US" sz="1600">
              <a:latin typeface="Arial"/>
              <a:cs typeface="Arial"/>
            </a:endParaRPr>
          </a:p>
          <a:p>
            <a:r>
              <a:rPr lang="en-GB" sz="1600">
                <a:latin typeface="Arial"/>
                <a:cs typeface="Arial"/>
              </a:rPr>
              <a:t>National Health Service (NHS) (2017) WannaCry ransomware cyber attack. </a:t>
            </a:r>
            <a:r>
              <a:rPr lang="en-GB" sz="1600">
                <a:latin typeface="Arial"/>
                <a:cs typeface="Arial"/>
                <a:hlinkClick r:id="rId3">
                  <a:extLst>
                    <a:ext uri="{A12FA001-AC4F-418D-AE19-62706E023703}">
                      <ahyp:hlinkClr xmlns:ahyp="http://schemas.microsoft.com/office/drawing/2018/hyperlinkcolor" val="tx"/>
                    </a:ext>
                  </a:extLst>
                </a:hlinkClick>
              </a:rPr>
              <a:t>https://www.nhs.uk</a:t>
            </a:r>
            <a:r>
              <a:rPr lang="en-GB" sz="1600">
                <a:latin typeface="Arial"/>
                <a:cs typeface="Arial"/>
              </a:rPr>
              <a:t> </a:t>
            </a:r>
          </a:p>
          <a:p>
            <a:r>
              <a:rPr lang="en-GB" sz="1600" u="sng" dirty="0">
                <a:highlight>
                  <a:srgbClr val="FFFFFF"/>
                </a:highlight>
                <a:latin typeface="Arial"/>
                <a:cs typeface="Arial"/>
                <a:hlinkClick r:id="rId4"/>
              </a:rPr>
              <a:t>https://www.cranborne.tech/how-microsoft-365-copilot-are-helping-care-homes-work-smarter</a:t>
            </a:r>
            <a:r>
              <a:rPr lang="en-GB" sz="1600" dirty="0">
                <a:highlight>
                  <a:srgbClr val="FFFFFF"/>
                </a:highlight>
                <a:latin typeface="Arial"/>
                <a:cs typeface="Arial"/>
              </a:rPr>
              <a:t> </a:t>
            </a:r>
            <a:endParaRPr lang="en-GB" sz="1600">
              <a:highlight>
                <a:srgbClr val="FFFFFF"/>
              </a:highlight>
              <a:latin typeface="Arial"/>
              <a:cs typeface="Arial"/>
            </a:endParaRPr>
          </a:p>
          <a:p>
            <a:r>
              <a:rPr lang="en-GB" sz="1600">
                <a:highlight>
                  <a:srgbClr val="FFFFFF"/>
                </a:highlight>
                <a:latin typeface="Arial"/>
                <a:cs typeface="Arial"/>
              </a:rPr>
              <a:t>Cranborne Tech 2026</a:t>
            </a:r>
          </a:p>
          <a:p>
            <a:r>
              <a:rPr lang="en-GB" sz="1600">
                <a:highlight>
                  <a:srgbClr val="FFFFFF"/>
                </a:highlight>
                <a:latin typeface="Arial"/>
                <a:cs typeface="Arial"/>
              </a:rPr>
              <a:t>Frolov, A. (2026) Microsoft Teams meeting in Outlook: add, schedule, enable or disable. </a:t>
            </a:r>
            <a:r>
              <a:rPr lang="en-GB" sz="1600" u="sng" dirty="0">
                <a:highlight>
                  <a:srgbClr val="FFFFFF"/>
                </a:highlight>
                <a:latin typeface="Arial"/>
                <a:cs typeface="Arial"/>
                <a:hlinkClick r:id="rId5"/>
              </a:rPr>
              <a:t>https://www.ablebits.com/office-addins-blog/schedule-teams-meeting-outlook/</a:t>
            </a:r>
            <a:r>
              <a:rPr lang="en-GB" sz="1600">
                <a:highlight>
                  <a:srgbClr val="FFFFFF"/>
                </a:highlight>
                <a:latin typeface="Arial"/>
                <a:cs typeface="Arial"/>
              </a:rPr>
              <a:t>.</a:t>
            </a:r>
          </a:p>
          <a:p>
            <a:r>
              <a:rPr lang="en-GB" sz="1600">
                <a:highlight>
                  <a:srgbClr val="FFFFFF"/>
                </a:highlight>
                <a:latin typeface="Arial"/>
                <a:cs typeface="Arial"/>
              </a:rPr>
              <a:t>(Frolov,2026)</a:t>
            </a:r>
          </a:p>
          <a:p>
            <a:r>
              <a:rPr lang="en-GB" sz="1600">
                <a:highlight>
                  <a:srgbClr val="FFFFFF"/>
                </a:highlight>
                <a:latin typeface="Arial"/>
                <a:cs typeface="Arial"/>
              </a:rPr>
              <a:t>Microsoft(2023). Microsoft 365 Overview. Available at : </a:t>
            </a:r>
            <a:r>
              <a:rPr lang="en-GB" sz="1600">
                <a:highlight>
                  <a:srgbClr val="FFFFFF"/>
                </a:highlight>
                <a:latin typeface="Arial"/>
                <a:cs typeface="Arial"/>
                <a:hlinkClick r:id="rId6"/>
              </a:rPr>
              <a:t>https://www.microsoft.com</a:t>
            </a:r>
            <a:r>
              <a:rPr lang="en-GB" sz="1600">
                <a:highlight>
                  <a:srgbClr val="FFFFFF"/>
                </a:highlight>
                <a:latin typeface="Arial"/>
                <a:cs typeface="Arial"/>
              </a:rPr>
              <a:t> (Accessed :15 February 2026)</a:t>
            </a:r>
            <a:br>
              <a:rPr lang="en-GB" sz="1600">
                <a:highlight>
                  <a:srgbClr val="FFFFFF"/>
                </a:highlight>
                <a:latin typeface="Arial"/>
              </a:rPr>
            </a:br>
            <a:endParaRPr lang="en-GB" sz="1600">
              <a:highlight>
                <a:srgbClr val="FFFFFF"/>
              </a:highlight>
              <a:latin typeface="Arial"/>
              <a:cs typeface="Arial"/>
            </a:endParaRPr>
          </a:p>
          <a:p>
            <a:r>
              <a:rPr lang="en-GB" sz="1600">
                <a:highlight>
                  <a:srgbClr val="FFFFFF"/>
                </a:highlight>
                <a:latin typeface="Arial"/>
                <a:cs typeface="Arial"/>
              </a:rPr>
              <a:t>Microsoft Support(2023). Using Microsoft Word. Available at: </a:t>
            </a:r>
            <a:r>
              <a:rPr lang="en-GB" sz="1600">
                <a:highlight>
                  <a:srgbClr val="FFFFFF"/>
                </a:highlight>
                <a:latin typeface="Arial"/>
                <a:cs typeface="Arial"/>
                <a:hlinkClick r:id="rId7"/>
              </a:rPr>
              <a:t>https://support.microsoft.com</a:t>
            </a:r>
            <a:r>
              <a:rPr lang="en-GB" sz="1600">
                <a:highlight>
                  <a:srgbClr val="FFFFFF"/>
                </a:highlight>
                <a:latin typeface="Arial"/>
                <a:cs typeface="Arial"/>
              </a:rPr>
              <a:t> (accessed :15 February 2026)</a:t>
            </a:r>
          </a:p>
          <a:p>
            <a:r>
              <a:rPr lang="en-GB" sz="1600">
                <a:highlight>
                  <a:srgbClr val="FFFFFF"/>
                </a:highlight>
                <a:latin typeface="Arial"/>
                <a:cs typeface="Arial"/>
              </a:rPr>
              <a:t>NHS Digital(2024). Digital Technology in Healtcare. Available at: </a:t>
            </a:r>
            <a:r>
              <a:rPr lang="en-GB" sz="1600">
                <a:highlight>
                  <a:srgbClr val="FFFFFF"/>
                </a:highlight>
                <a:latin typeface="Arial"/>
                <a:cs typeface="Arial"/>
                <a:hlinkClick r:id="rId8"/>
              </a:rPr>
              <a:t>https://www.nhs.uk</a:t>
            </a:r>
            <a:r>
              <a:rPr lang="en-GB" sz="1600">
                <a:highlight>
                  <a:srgbClr val="FFFFFF"/>
                </a:highlight>
                <a:latin typeface="Arial"/>
                <a:cs typeface="Arial"/>
              </a:rPr>
              <a:t> (Accessed:15 February2026)</a:t>
            </a:r>
          </a:p>
          <a:p>
            <a:pPr marL="285750" indent="-285750">
              <a:buFont typeface="Arial"/>
              <a:buChar char="•"/>
            </a:pPr>
            <a:endParaRPr lang="en-GB" sz="1600" dirty="0">
              <a:latin typeface="Arial Nova"/>
            </a:endParaRPr>
          </a:p>
        </p:txBody>
      </p:sp>
    </p:spTree>
    <p:extLst>
      <p:ext uri="{BB962C8B-B14F-4D97-AF65-F5344CB8AC3E}">
        <p14:creationId xmlns:p14="http://schemas.microsoft.com/office/powerpoint/2010/main" val="401670071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34F1179-B481-4F9E-BCA3-AFB972070F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Right Triangle 9">
            <a:extLst>
              <a:ext uri="{FF2B5EF4-FFF2-40B4-BE49-F238E27FC236}">
                <a16:creationId xmlns:a16="http://schemas.microsoft.com/office/drawing/2014/main" id="{827DC2C4-B485-428A-BF4A-472D2967F47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576720" y="3335867"/>
            <a:ext cx="3291840" cy="3200400"/>
          </a:xfrm>
          <a:prstGeom prst="rtTriangle">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2" name="Rectangle 11">
            <a:extLst>
              <a:ext uri="{FF2B5EF4-FFF2-40B4-BE49-F238E27FC236}">
                <a16:creationId xmlns:a16="http://schemas.microsoft.com/office/drawing/2014/main" id="{EE04B5EB-F158-4507-90DD-BD23620C7C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1774" y="623275"/>
            <a:ext cx="10905053" cy="5607882"/>
          </a:xfrm>
          <a:prstGeom prst="rect">
            <a:avLst/>
          </a:prstGeom>
          <a:noFill/>
          <a:ln w="19050">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3C6BB11-75BD-88C5-FF47-7F68E723437D}"/>
              </a:ext>
            </a:extLst>
          </p:cNvPr>
          <p:cNvSpPr>
            <a:spLocks noGrp="1"/>
          </p:cNvSpPr>
          <p:nvPr>
            <p:ph type="ctrTitle"/>
          </p:nvPr>
        </p:nvSpPr>
        <p:spPr>
          <a:xfrm>
            <a:off x="769770" y="4292316"/>
            <a:ext cx="9231410" cy="1603427"/>
          </a:xfrm>
        </p:spPr>
        <p:txBody>
          <a:bodyPr vert="horz" lIns="91440" tIns="45720" rIns="91440" bIns="45720" rtlCol="0" anchor="b">
            <a:normAutofit/>
          </a:bodyPr>
          <a:lstStyle/>
          <a:p>
            <a:r>
              <a:rPr lang="en-US" sz="3200">
                <a:latin typeface="Arial"/>
                <a:cs typeface="Arial"/>
              </a:rPr>
              <a:t>Questions?</a:t>
            </a:r>
            <a:endParaRPr lang="en-US" sz="3200" kern="1200">
              <a:solidFill>
                <a:schemeClr val="tx1"/>
              </a:solidFill>
              <a:latin typeface="Arial"/>
              <a:cs typeface="Arial"/>
            </a:endParaRPr>
          </a:p>
        </p:txBody>
      </p:sp>
      <p:sp>
        <p:nvSpPr>
          <p:cNvPr id="3" name="Subtitle 2">
            <a:extLst>
              <a:ext uri="{FF2B5EF4-FFF2-40B4-BE49-F238E27FC236}">
                <a16:creationId xmlns:a16="http://schemas.microsoft.com/office/drawing/2014/main" id="{D6210D2B-49FF-AD43-127A-55FA3A459B6F}"/>
              </a:ext>
            </a:extLst>
          </p:cNvPr>
          <p:cNvSpPr>
            <a:spLocks noGrp="1"/>
          </p:cNvSpPr>
          <p:nvPr>
            <p:ph type="subTitle" idx="1"/>
          </p:nvPr>
        </p:nvSpPr>
        <p:spPr>
          <a:xfrm>
            <a:off x="3728124" y="2027873"/>
            <a:ext cx="7132335" cy="1312657"/>
          </a:xfrm>
        </p:spPr>
        <p:txBody>
          <a:bodyPr vert="horz" lIns="91440" tIns="45720" rIns="91440" bIns="45720" rtlCol="0" anchor="t">
            <a:normAutofit/>
          </a:bodyPr>
          <a:lstStyle/>
          <a:p>
            <a:r>
              <a:rPr lang="en-US" sz="4400">
                <a:latin typeface="Arial"/>
                <a:cs typeface="Arial"/>
              </a:rPr>
              <a:t>Thank you for listening.</a:t>
            </a:r>
            <a:endParaRPr lang="en-US" sz="4400" kern="1200" dirty="0">
              <a:latin typeface="Arial"/>
              <a:cs typeface="Arial"/>
            </a:endParaRPr>
          </a:p>
        </p:txBody>
      </p:sp>
    </p:spTree>
    <p:extLst>
      <p:ext uri="{BB962C8B-B14F-4D97-AF65-F5344CB8AC3E}">
        <p14:creationId xmlns:p14="http://schemas.microsoft.com/office/powerpoint/2010/main" val="381566434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0</TotalTime>
  <Words>0</Words>
  <Application>Microsoft Office PowerPoint</Application>
  <PresentationFormat>Widescreen</PresentationFormat>
  <Paragraphs>0</Paragraphs>
  <Slides>16</Slides>
  <Notes>5</Notes>
  <HiddenSlides>0</HiddenSlides>
  <MMClips>0</MMClips>
  <ScaleCrop>false</ScaleCrop>
  <HeadingPairs>
    <vt:vector size="4" baseType="variant">
      <vt:variant>
        <vt:lpstr>Theme</vt:lpstr>
      </vt:variant>
      <vt:variant>
        <vt:i4>1</vt:i4>
      </vt:variant>
      <vt:variant>
        <vt:lpstr>Slide Titles</vt:lpstr>
      </vt:variant>
      <vt:variant>
        <vt:i4>16</vt:i4>
      </vt:variant>
    </vt:vector>
  </HeadingPairs>
  <TitlesOfParts>
    <vt:vector size="17" baseType="lpstr">
      <vt:lpstr>Office Theme</vt:lpstr>
      <vt:lpstr>Microsoft PowerPoint as a Productivity Tool</vt:lpstr>
      <vt:lpstr>Presentation  Overview</vt:lpstr>
      <vt:lpstr>Before Digital Technology</vt:lpstr>
      <vt:lpstr>Productivity at Greenfield </vt:lpstr>
      <vt:lpstr>Microsoft Word at Greenfield Home Care Agency</vt:lpstr>
      <vt:lpstr>Using Outlook at Greenfield.</vt:lpstr>
      <vt:lpstr>Communication  outside Greenfield. </vt:lpstr>
      <vt:lpstr>Communication at Greenfield.</vt:lpstr>
      <vt:lpstr>Advantages of Outlook at Greenfield.  </vt:lpstr>
      <vt:lpstr>Disadvantages of Outlook at Greenfield.  </vt:lpstr>
      <vt:lpstr>Digital safety action plan</vt:lpstr>
      <vt:lpstr>How this benefits staff &amp; carers.  </vt:lpstr>
      <vt:lpstr>What are the challenges or roadblocks to this digital plan?</vt:lpstr>
      <vt:lpstr>Conclusion.</vt:lpstr>
      <vt:lpstr>References</vt:lpstr>
      <vt:lpstr>Questions?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
  <cp:lastModifiedBy> </cp:lastModifiedBy>
  <cp:revision>1594</cp:revision>
  <dcterms:created xsi:type="dcterms:W3CDTF">2013-07-15T20:26:40Z</dcterms:created>
  <dcterms:modified xsi:type="dcterms:W3CDTF">2026-02-15T12:05:43Z</dcterms:modified>
</cp:coreProperties>
</file>