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6"/>
  </p:notesMasterIdLst>
  <p:sldIdLst>
    <p:sldId id="256" r:id="rId2"/>
    <p:sldId id="257" r:id="rId3"/>
    <p:sldId id="258" r:id="rId4"/>
    <p:sldId id="292" r:id="rId5"/>
    <p:sldId id="259" r:id="rId6"/>
    <p:sldId id="286" r:id="rId7"/>
    <p:sldId id="262" r:id="rId8"/>
    <p:sldId id="288" r:id="rId9"/>
    <p:sldId id="290" r:id="rId10"/>
    <p:sldId id="289" r:id="rId11"/>
    <p:sldId id="291" r:id="rId12"/>
    <p:sldId id="263" r:id="rId13"/>
    <p:sldId id="277" r:id="rId14"/>
    <p:sldId id="274" r:id="rId15"/>
  </p:sldIdLst>
  <p:sldSz cx="18288000" cy="10287000"/>
  <p:notesSz cx="6858000" cy="9144000"/>
  <p:embeddedFontLst>
    <p:embeddedFont>
      <p:font typeface="Aharoni" panose="02010803020104030203" pitchFamily="2" charset="-79"/>
      <p:bold r:id="rId17"/>
    </p:embeddedFont>
    <p:embeddedFont>
      <p:font typeface="Aptos" panose="020B0004020202020204" pitchFamily="34" charset="0"/>
      <p:regular r:id="rId18"/>
      <p:bold r:id="rId19"/>
      <p:italic r:id="rId20"/>
      <p:boldItalic r:id="rId21"/>
    </p:embeddedFont>
    <p:embeddedFont>
      <p:font typeface="Calibri" panose="020F0502020204030204" pitchFamily="34" charset="0"/>
      <p:regular r:id="rId22"/>
      <p:bold r:id="rId23"/>
      <p:italic r:id="rId24"/>
      <p:boldItalic r:id="rId25"/>
    </p:embeddedFont>
    <p:embeddedFont>
      <p:font typeface="League Spartan" pitchFamily="2" charset="77"/>
      <p:regular r:id="rId26"/>
      <p:bold r:id="rId27"/>
    </p:embeddedFont>
    <p:embeddedFont>
      <p:font typeface="Libre Baskerville" panose="02000000000000000000" pitchFamily="2" charset="0"/>
      <p:regular r:id="rId28"/>
      <p:bold r:id="rId29"/>
      <p:italic r:id="rId3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3636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E2289F3-EB23-3141-89CF-E39F3B6CFBDE}" v="917" dt="2024-10-30T19:21:45.530"/>
  </p1510:revLst>
</p1510:revInfo>
</file>

<file path=ppt/tableStyles.xml><?xml version="1.0" encoding="utf-8"?>
<a:tblStyleLst xmlns:a="http://schemas.openxmlformats.org/drawingml/2006/main" def="{BFA7B871-1B43-42B7-8097-2AD4734AA12D}">
  <a:tblStyle styleId="{BFA7B871-1B43-42B7-8097-2AD4734AA12D}" styleName="Table_0">
    <a:wholeTbl>
      <a:tcTxStyle>
        <a:font>
          <a:latin typeface="Arial"/>
          <a:ea typeface="Arial"/>
          <a:cs typeface="Arial"/>
        </a:font>
        <a:srgbClr val="000000"/>
      </a:tcTxStyle>
      <a:tcStyle>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54"/>
  </p:normalViewPr>
  <p:slideViewPr>
    <p:cSldViewPr snapToGrid="0">
      <p:cViewPr varScale="1">
        <p:scale>
          <a:sx n="72" d="100"/>
          <a:sy n="72" d="100"/>
        </p:scale>
        <p:origin x="760" y="21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font" Target="fonts/font2.fntdata"/><Relationship Id="rId26" Type="http://schemas.openxmlformats.org/officeDocument/2006/relationships/font" Target="fonts/font10.fntdata"/><Relationship Id="rId3" Type="http://schemas.openxmlformats.org/officeDocument/2006/relationships/slide" Target="slides/slide2.xml"/><Relationship Id="rId21" Type="http://schemas.openxmlformats.org/officeDocument/2006/relationships/font" Target="fonts/font5.fntdata"/><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font" Target="fonts/font9.fntdata"/><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29" Type="http://schemas.openxmlformats.org/officeDocument/2006/relationships/font" Target="fonts/font1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8.fntdata"/><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7.fntdata"/><Relationship Id="rId28" Type="http://schemas.openxmlformats.org/officeDocument/2006/relationships/font" Target="fonts/font12.fntdata"/><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font" Target="fonts/font3.fntdata"/><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6.fntdata"/><Relationship Id="rId27" Type="http://schemas.openxmlformats.org/officeDocument/2006/relationships/font" Target="fonts/font11.fntdata"/><Relationship Id="rId30" Type="http://schemas.openxmlformats.org/officeDocument/2006/relationships/font" Target="fonts/font14.fntdata"/><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ulafa Yousif" userId="85add77b6120ce8e" providerId="LiveId" clId="{3E2289F3-EB23-3141-89CF-E39F3B6CFBDE}"/>
    <pc:docChg chg="undo redo custSel addSld delSld modSld sldOrd">
      <pc:chgData name="sulafa Yousif" userId="85add77b6120ce8e" providerId="LiveId" clId="{3E2289F3-EB23-3141-89CF-E39F3B6CFBDE}" dt="2024-10-30T19:24:31.304" v="3992" actId="20578"/>
      <pc:docMkLst>
        <pc:docMk/>
      </pc:docMkLst>
      <pc:sldChg chg="modSp mod">
        <pc:chgData name="sulafa Yousif" userId="85add77b6120ce8e" providerId="LiveId" clId="{3E2289F3-EB23-3141-89CF-E39F3B6CFBDE}" dt="2024-10-30T19:16:32.336" v="3910" actId="207"/>
        <pc:sldMkLst>
          <pc:docMk/>
          <pc:sldMk cId="0" sldId="256"/>
        </pc:sldMkLst>
        <pc:spChg chg="mod">
          <ac:chgData name="sulafa Yousif" userId="85add77b6120ce8e" providerId="LiveId" clId="{3E2289F3-EB23-3141-89CF-E39F3B6CFBDE}" dt="2024-10-30T17:26:06.045" v="3795" actId="255"/>
          <ac:spMkLst>
            <pc:docMk/>
            <pc:sldMk cId="0" sldId="256"/>
            <ac:spMk id="4" creationId="{773993B0-E06F-EA08-056B-178F74F1E4AE}"/>
          </ac:spMkLst>
        </pc:spChg>
        <pc:spChg chg="mod">
          <ac:chgData name="sulafa Yousif" userId="85add77b6120ce8e" providerId="LiveId" clId="{3E2289F3-EB23-3141-89CF-E39F3B6CFBDE}" dt="2024-10-30T19:16:32.336" v="3910" actId="207"/>
          <ac:spMkLst>
            <pc:docMk/>
            <pc:sldMk cId="0" sldId="256"/>
            <ac:spMk id="87" creationId="{00000000-0000-0000-0000-000000000000}"/>
          </ac:spMkLst>
        </pc:spChg>
        <pc:spChg chg="mod">
          <ac:chgData name="sulafa Yousif" userId="85add77b6120ce8e" providerId="LiveId" clId="{3E2289F3-EB23-3141-89CF-E39F3B6CFBDE}" dt="2024-10-30T15:54:59.762" v="2805" actId="1076"/>
          <ac:spMkLst>
            <pc:docMk/>
            <pc:sldMk cId="0" sldId="256"/>
            <ac:spMk id="95" creationId="{00000000-0000-0000-0000-000000000000}"/>
          </ac:spMkLst>
        </pc:spChg>
        <pc:grpChg chg="mod">
          <ac:chgData name="sulafa Yousif" userId="85add77b6120ce8e" providerId="LiveId" clId="{3E2289F3-EB23-3141-89CF-E39F3B6CFBDE}" dt="2024-10-30T15:54:40.787" v="2802" actId="1076"/>
          <ac:grpSpMkLst>
            <pc:docMk/>
            <pc:sldMk cId="0" sldId="256"/>
            <ac:grpSpMk id="106" creationId="{00000000-0000-0000-0000-000000000000}"/>
          </ac:grpSpMkLst>
        </pc:grpChg>
        <pc:picChg chg="mod">
          <ac:chgData name="sulafa Yousif" userId="85add77b6120ce8e" providerId="LiveId" clId="{3E2289F3-EB23-3141-89CF-E39F3B6CFBDE}" dt="2024-10-30T15:54:51.005" v="2804" actId="1076"/>
          <ac:picMkLst>
            <pc:docMk/>
            <pc:sldMk cId="0" sldId="256"/>
            <ac:picMk id="3" creationId="{8DDE107B-EA96-F506-B9AA-920672B69BB9}"/>
          </ac:picMkLst>
        </pc:picChg>
      </pc:sldChg>
      <pc:sldChg chg="modSp mod">
        <pc:chgData name="sulafa Yousif" userId="85add77b6120ce8e" providerId="LiveId" clId="{3E2289F3-EB23-3141-89CF-E39F3B6CFBDE}" dt="2024-10-30T19:21:27.369" v="3983" actId="20577"/>
        <pc:sldMkLst>
          <pc:docMk/>
          <pc:sldMk cId="0" sldId="257"/>
        </pc:sldMkLst>
        <pc:spChg chg="mod">
          <ac:chgData name="sulafa Yousif" userId="85add77b6120ce8e" providerId="LiveId" clId="{3E2289F3-EB23-3141-89CF-E39F3B6CFBDE}" dt="2024-10-30T17:26:37.652" v="3797" actId="207"/>
          <ac:spMkLst>
            <pc:docMk/>
            <pc:sldMk cId="0" sldId="257"/>
            <ac:spMk id="122" creationId="{00000000-0000-0000-0000-000000000000}"/>
          </ac:spMkLst>
        </pc:spChg>
        <pc:spChg chg="mod">
          <ac:chgData name="sulafa Yousif" userId="85add77b6120ce8e" providerId="LiveId" clId="{3E2289F3-EB23-3141-89CF-E39F3B6CFBDE}" dt="2024-10-30T17:26:37.652" v="3797" actId="207"/>
          <ac:spMkLst>
            <pc:docMk/>
            <pc:sldMk cId="0" sldId="257"/>
            <ac:spMk id="123" creationId="{00000000-0000-0000-0000-000000000000}"/>
          </ac:spMkLst>
        </pc:spChg>
        <pc:spChg chg="mod">
          <ac:chgData name="sulafa Yousif" userId="85add77b6120ce8e" providerId="LiveId" clId="{3E2289F3-EB23-3141-89CF-E39F3B6CFBDE}" dt="2024-10-30T17:26:51.202" v="3799" actId="207"/>
          <ac:spMkLst>
            <pc:docMk/>
            <pc:sldMk cId="0" sldId="257"/>
            <ac:spMk id="125" creationId="{00000000-0000-0000-0000-000000000000}"/>
          </ac:spMkLst>
        </pc:spChg>
        <pc:spChg chg="mod">
          <ac:chgData name="sulafa Yousif" userId="85add77b6120ce8e" providerId="LiveId" clId="{3E2289F3-EB23-3141-89CF-E39F3B6CFBDE}" dt="2024-10-30T17:26:51.202" v="3799" actId="207"/>
          <ac:spMkLst>
            <pc:docMk/>
            <pc:sldMk cId="0" sldId="257"/>
            <ac:spMk id="126" creationId="{00000000-0000-0000-0000-000000000000}"/>
          </ac:spMkLst>
        </pc:spChg>
        <pc:spChg chg="mod">
          <ac:chgData name="sulafa Yousif" userId="85add77b6120ce8e" providerId="LiveId" clId="{3E2289F3-EB23-3141-89CF-E39F3B6CFBDE}" dt="2024-10-30T19:17:24.542" v="3915" actId="255"/>
          <ac:spMkLst>
            <pc:docMk/>
            <pc:sldMk cId="0" sldId="257"/>
            <ac:spMk id="127" creationId="{00000000-0000-0000-0000-000000000000}"/>
          </ac:spMkLst>
        </pc:spChg>
        <pc:spChg chg="mod">
          <ac:chgData name="sulafa Yousif" userId="85add77b6120ce8e" providerId="LiveId" clId="{3E2289F3-EB23-3141-89CF-E39F3B6CFBDE}" dt="2024-10-30T19:21:27.369" v="3983" actId="20577"/>
          <ac:spMkLst>
            <pc:docMk/>
            <pc:sldMk cId="0" sldId="257"/>
            <ac:spMk id="130" creationId="{00000000-0000-0000-0000-000000000000}"/>
          </ac:spMkLst>
        </pc:spChg>
        <pc:grpChg chg="mod">
          <ac:chgData name="sulafa Yousif" userId="85add77b6120ce8e" providerId="LiveId" clId="{3E2289F3-EB23-3141-89CF-E39F3B6CFBDE}" dt="2024-10-30T17:27:07.403" v="3801" actId="1076"/>
          <ac:grpSpMkLst>
            <pc:docMk/>
            <pc:sldMk cId="0" sldId="257"/>
            <ac:grpSpMk id="115" creationId="{00000000-0000-0000-0000-000000000000}"/>
          </ac:grpSpMkLst>
        </pc:grpChg>
        <pc:grpChg chg="mod">
          <ac:chgData name="sulafa Yousif" userId="85add77b6120ce8e" providerId="LiveId" clId="{3E2289F3-EB23-3141-89CF-E39F3B6CFBDE}" dt="2024-10-30T17:27:45.905" v="3808" actId="14100"/>
          <ac:grpSpMkLst>
            <pc:docMk/>
            <pc:sldMk cId="0" sldId="257"/>
            <ac:grpSpMk id="121" creationId="{00000000-0000-0000-0000-000000000000}"/>
          </ac:grpSpMkLst>
        </pc:grpChg>
        <pc:grpChg chg="mod">
          <ac:chgData name="sulafa Yousif" userId="85add77b6120ce8e" providerId="LiveId" clId="{3E2289F3-EB23-3141-89CF-E39F3B6CFBDE}" dt="2024-10-30T17:26:51.202" v="3799" actId="207"/>
          <ac:grpSpMkLst>
            <pc:docMk/>
            <pc:sldMk cId="0" sldId="257"/>
            <ac:grpSpMk id="124" creationId="{00000000-0000-0000-0000-000000000000}"/>
          </ac:grpSpMkLst>
        </pc:grpChg>
        <pc:picChg chg="mod">
          <ac:chgData name="sulafa Yousif" userId="85add77b6120ce8e" providerId="LiveId" clId="{3E2289F3-EB23-3141-89CF-E39F3B6CFBDE}" dt="2024-10-30T17:27:37.636" v="3806" actId="1076"/>
          <ac:picMkLst>
            <pc:docMk/>
            <pc:sldMk cId="0" sldId="257"/>
            <ac:picMk id="3" creationId="{1DA5A106-50BF-580D-88DB-9E8E27EC74AE}"/>
          </ac:picMkLst>
        </pc:picChg>
        <pc:picChg chg="mod">
          <ac:chgData name="sulafa Yousif" userId="85add77b6120ce8e" providerId="LiveId" clId="{3E2289F3-EB23-3141-89CF-E39F3B6CFBDE}" dt="2024-10-30T19:17:28.923" v="3917" actId="1076"/>
          <ac:picMkLst>
            <pc:docMk/>
            <pc:sldMk cId="0" sldId="257"/>
            <ac:picMk id="114" creationId="{00000000-0000-0000-0000-000000000000}"/>
          </ac:picMkLst>
        </pc:picChg>
      </pc:sldChg>
      <pc:sldChg chg="modSp mod ord">
        <pc:chgData name="sulafa Yousif" userId="85add77b6120ce8e" providerId="LiveId" clId="{3E2289F3-EB23-3141-89CF-E39F3B6CFBDE}" dt="2024-10-30T19:24:31.304" v="3992" actId="20578"/>
        <pc:sldMkLst>
          <pc:docMk/>
          <pc:sldMk cId="0" sldId="258"/>
        </pc:sldMkLst>
        <pc:spChg chg="mod">
          <ac:chgData name="sulafa Yousif" userId="85add77b6120ce8e" providerId="LiveId" clId="{3E2289F3-EB23-3141-89CF-E39F3B6CFBDE}" dt="2024-10-30T19:14:28.317" v="3908" actId="20577"/>
          <ac:spMkLst>
            <pc:docMk/>
            <pc:sldMk cId="0" sldId="258"/>
            <ac:spMk id="142" creationId="{00000000-0000-0000-0000-000000000000}"/>
          </ac:spMkLst>
        </pc:spChg>
      </pc:sldChg>
      <pc:sldChg chg="addSp delSp modSp mod setBg delAnim">
        <pc:chgData name="sulafa Yousif" userId="85add77b6120ce8e" providerId="LiveId" clId="{3E2289F3-EB23-3141-89CF-E39F3B6CFBDE}" dt="2024-10-30T15:52:26.597" v="2333" actId="14861"/>
        <pc:sldMkLst>
          <pc:docMk/>
          <pc:sldMk cId="0" sldId="259"/>
        </pc:sldMkLst>
        <pc:spChg chg="mod">
          <ac:chgData name="sulafa Yousif" userId="85add77b6120ce8e" providerId="LiveId" clId="{3E2289F3-EB23-3141-89CF-E39F3B6CFBDE}" dt="2024-10-30T13:51:41.113" v="34" actId="14100"/>
          <ac:spMkLst>
            <pc:docMk/>
            <pc:sldMk cId="0" sldId="259"/>
            <ac:spMk id="165" creationId="{00000000-0000-0000-0000-000000000000}"/>
          </ac:spMkLst>
        </pc:spChg>
        <pc:spChg chg="mod">
          <ac:chgData name="sulafa Yousif" userId="85add77b6120ce8e" providerId="LiveId" clId="{3E2289F3-EB23-3141-89CF-E39F3B6CFBDE}" dt="2024-10-30T13:51:41.113" v="34" actId="14100"/>
          <ac:spMkLst>
            <pc:docMk/>
            <pc:sldMk cId="0" sldId="259"/>
            <ac:spMk id="166" creationId="{00000000-0000-0000-0000-000000000000}"/>
          </ac:spMkLst>
        </pc:spChg>
        <pc:spChg chg="del mod">
          <ac:chgData name="sulafa Yousif" userId="85add77b6120ce8e" providerId="LiveId" clId="{3E2289F3-EB23-3141-89CF-E39F3B6CFBDE}" dt="2024-10-30T13:43:51.001" v="32" actId="478"/>
          <ac:spMkLst>
            <pc:docMk/>
            <pc:sldMk cId="0" sldId="259"/>
            <ac:spMk id="170" creationId="{00000000-0000-0000-0000-000000000000}"/>
          </ac:spMkLst>
        </pc:spChg>
        <pc:spChg chg="del mod ord">
          <ac:chgData name="sulafa Yousif" userId="85add77b6120ce8e" providerId="LiveId" clId="{3E2289F3-EB23-3141-89CF-E39F3B6CFBDE}" dt="2024-10-30T13:56:01.042" v="54" actId="478"/>
          <ac:spMkLst>
            <pc:docMk/>
            <pc:sldMk cId="0" sldId="259"/>
            <ac:spMk id="171" creationId="{00000000-0000-0000-0000-000000000000}"/>
          </ac:spMkLst>
        </pc:spChg>
        <pc:spChg chg="del">
          <ac:chgData name="sulafa Yousif" userId="85add77b6120ce8e" providerId="LiveId" clId="{3E2289F3-EB23-3141-89CF-E39F3B6CFBDE}" dt="2024-10-30T13:41:42.932" v="1" actId="478"/>
          <ac:spMkLst>
            <pc:docMk/>
            <pc:sldMk cId="0" sldId="259"/>
            <ac:spMk id="172" creationId="{00000000-0000-0000-0000-000000000000}"/>
          </ac:spMkLst>
        </pc:spChg>
        <pc:spChg chg="del mod">
          <ac:chgData name="sulafa Yousif" userId="85add77b6120ce8e" providerId="LiveId" clId="{3E2289F3-EB23-3141-89CF-E39F3B6CFBDE}" dt="2024-10-30T13:42:06.839" v="8" actId="478"/>
          <ac:spMkLst>
            <pc:docMk/>
            <pc:sldMk cId="0" sldId="259"/>
            <ac:spMk id="173" creationId="{00000000-0000-0000-0000-000000000000}"/>
          </ac:spMkLst>
        </pc:spChg>
        <pc:spChg chg="del">
          <ac:chgData name="sulafa Yousif" userId="85add77b6120ce8e" providerId="LiveId" clId="{3E2289F3-EB23-3141-89CF-E39F3B6CFBDE}" dt="2024-10-30T13:41:45.977" v="2" actId="478"/>
          <ac:spMkLst>
            <pc:docMk/>
            <pc:sldMk cId="0" sldId="259"/>
            <ac:spMk id="174" creationId="{00000000-0000-0000-0000-000000000000}"/>
          </ac:spMkLst>
        </pc:spChg>
        <pc:spChg chg="del">
          <ac:chgData name="sulafa Yousif" userId="85add77b6120ce8e" providerId="LiveId" clId="{3E2289F3-EB23-3141-89CF-E39F3B6CFBDE}" dt="2024-10-30T13:42:22.212" v="14" actId="478"/>
          <ac:spMkLst>
            <pc:docMk/>
            <pc:sldMk cId="0" sldId="259"/>
            <ac:spMk id="175" creationId="{00000000-0000-0000-0000-000000000000}"/>
          </ac:spMkLst>
        </pc:spChg>
        <pc:spChg chg="del">
          <ac:chgData name="sulafa Yousif" userId="85add77b6120ce8e" providerId="LiveId" clId="{3E2289F3-EB23-3141-89CF-E39F3B6CFBDE}" dt="2024-10-30T13:41:56.525" v="5" actId="478"/>
          <ac:spMkLst>
            <pc:docMk/>
            <pc:sldMk cId="0" sldId="259"/>
            <ac:spMk id="176" creationId="{00000000-0000-0000-0000-000000000000}"/>
          </ac:spMkLst>
        </pc:spChg>
        <pc:spChg chg="add">
          <ac:chgData name="sulafa Yousif" userId="85add77b6120ce8e" providerId="LiveId" clId="{3E2289F3-EB23-3141-89CF-E39F3B6CFBDE}" dt="2024-10-30T13:54:01.818" v="46" actId="26606"/>
          <ac:spMkLst>
            <pc:docMk/>
            <pc:sldMk cId="0" sldId="259"/>
            <ac:spMk id="176" creationId="{27BDFED6-6E33-4606-AFE2-886ADB1C018E}"/>
          </ac:spMkLst>
        </pc:spChg>
        <pc:spChg chg="del mod">
          <ac:chgData name="sulafa Yousif" userId="85add77b6120ce8e" providerId="LiveId" clId="{3E2289F3-EB23-3141-89CF-E39F3B6CFBDE}" dt="2024-10-30T13:41:51.198" v="4" actId="478"/>
          <ac:spMkLst>
            <pc:docMk/>
            <pc:sldMk cId="0" sldId="259"/>
            <ac:spMk id="177" creationId="{00000000-0000-0000-0000-000000000000}"/>
          </ac:spMkLst>
        </pc:spChg>
        <pc:spChg chg="del mod">
          <ac:chgData name="sulafa Yousif" userId="85add77b6120ce8e" providerId="LiveId" clId="{3E2289F3-EB23-3141-89CF-E39F3B6CFBDE}" dt="2024-10-30T13:42:20.630" v="13" actId="478"/>
          <ac:spMkLst>
            <pc:docMk/>
            <pc:sldMk cId="0" sldId="259"/>
            <ac:spMk id="178" creationId="{00000000-0000-0000-0000-000000000000}"/>
          </ac:spMkLst>
        </pc:spChg>
        <pc:spChg chg="add">
          <ac:chgData name="sulafa Yousif" userId="85add77b6120ce8e" providerId="LiveId" clId="{3E2289F3-EB23-3141-89CF-E39F3B6CFBDE}" dt="2024-10-30T13:54:01.818" v="46" actId="26606"/>
          <ac:spMkLst>
            <pc:docMk/>
            <pc:sldMk cId="0" sldId="259"/>
            <ac:spMk id="178" creationId="{890DEF05-784E-4B61-89E4-04C4ECF4E5A0}"/>
          </ac:spMkLst>
        </pc:spChg>
        <pc:spChg chg="del">
          <ac:chgData name="sulafa Yousif" userId="85add77b6120ce8e" providerId="LiveId" clId="{3E2289F3-EB23-3141-89CF-E39F3B6CFBDE}" dt="2024-10-30T13:41:59.694" v="6" actId="478"/>
          <ac:spMkLst>
            <pc:docMk/>
            <pc:sldMk cId="0" sldId="259"/>
            <ac:spMk id="179" creationId="{00000000-0000-0000-0000-000000000000}"/>
          </ac:spMkLst>
        </pc:spChg>
        <pc:grpChg chg="del mod">
          <ac:chgData name="sulafa Yousif" userId="85add77b6120ce8e" providerId="LiveId" clId="{3E2289F3-EB23-3141-89CF-E39F3B6CFBDE}" dt="2024-10-30T13:51:46.832" v="35" actId="478"/>
          <ac:grpSpMkLst>
            <pc:docMk/>
            <pc:sldMk cId="0" sldId="259"/>
            <ac:grpSpMk id="164" creationId="{00000000-0000-0000-0000-000000000000}"/>
          </ac:grpSpMkLst>
        </pc:grpChg>
        <pc:picChg chg="add del mod">
          <ac:chgData name="sulafa Yousif" userId="85add77b6120ce8e" providerId="LiveId" clId="{3E2289F3-EB23-3141-89CF-E39F3B6CFBDE}" dt="2024-10-30T13:53:47.036" v="44" actId="21"/>
          <ac:picMkLst>
            <pc:docMk/>
            <pc:sldMk cId="0" sldId="259"/>
            <ac:picMk id="2" creationId="{2DD8C4F0-C535-1902-A890-DE75D5BD9EB8}"/>
          </ac:picMkLst>
        </pc:picChg>
        <pc:picChg chg="add mod">
          <ac:chgData name="sulafa Yousif" userId="85add77b6120ce8e" providerId="LiveId" clId="{3E2289F3-EB23-3141-89CF-E39F3B6CFBDE}" dt="2024-10-30T13:58:58.809" v="56" actId="14826"/>
          <ac:picMkLst>
            <pc:docMk/>
            <pc:sldMk cId="0" sldId="259"/>
            <ac:picMk id="3" creationId="{3C259D7E-0031-CAB8-920D-44BE7E0A5F64}"/>
          </ac:picMkLst>
        </pc:picChg>
        <pc:picChg chg="del mod">
          <ac:chgData name="sulafa Yousif" userId="85add77b6120ce8e" providerId="LiveId" clId="{3E2289F3-EB23-3141-89CF-E39F3B6CFBDE}" dt="2024-10-30T13:56:09.301" v="55" actId="478"/>
          <ac:picMkLst>
            <pc:docMk/>
            <pc:sldMk cId="0" sldId="259"/>
            <ac:picMk id="163" creationId="{00000000-0000-0000-0000-000000000000}"/>
          </ac:picMkLst>
        </pc:picChg>
        <pc:picChg chg="del">
          <ac:chgData name="sulafa Yousif" userId="85add77b6120ce8e" providerId="LiveId" clId="{3E2289F3-EB23-3141-89CF-E39F3B6CFBDE}" dt="2024-10-30T13:41:38.524" v="0" actId="478"/>
          <ac:picMkLst>
            <pc:docMk/>
            <pc:sldMk cId="0" sldId="259"/>
            <ac:picMk id="167" creationId="{00000000-0000-0000-0000-000000000000}"/>
          </ac:picMkLst>
        </pc:picChg>
        <pc:picChg chg="del">
          <ac:chgData name="sulafa Yousif" userId="85add77b6120ce8e" providerId="LiveId" clId="{3E2289F3-EB23-3141-89CF-E39F3B6CFBDE}" dt="2024-10-30T13:42:15.750" v="11" actId="478"/>
          <ac:picMkLst>
            <pc:docMk/>
            <pc:sldMk cId="0" sldId="259"/>
            <ac:picMk id="168" creationId="{00000000-0000-0000-0000-000000000000}"/>
          </ac:picMkLst>
        </pc:picChg>
        <pc:picChg chg="del">
          <ac:chgData name="sulafa Yousif" userId="85add77b6120ce8e" providerId="LiveId" clId="{3E2289F3-EB23-3141-89CF-E39F3B6CFBDE}" dt="2024-10-30T13:42:09.505" v="9" actId="478"/>
          <ac:picMkLst>
            <pc:docMk/>
            <pc:sldMk cId="0" sldId="259"/>
            <ac:picMk id="169" creationId="{00000000-0000-0000-0000-000000000000}"/>
          </ac:picMkLst>
        </pc:picChg>
        <pc:picChg chg="del">
          <ac:chgData name="sulafa Yousif" userId="85add77b6120ce8e" providerId="LiveId" clId="{3E2289F3-EB23-3141-89CF-E39F3B6CFBDE}" dt="2024-10-30T13:42:29.820" v="15" actId="478"/>
          <ac:picMkLst>
            <pc:docMk/>
            <pc:sldMk cId="0" sldId="259"/>
            <ac:picMk id="180" creationId="{00000000-0000-0000-0000-000000000000}"/>
          </ac:picMkLst>
        </pc:picChg>
        <pc:picChg chg="del">
          <ac:chgData name="sulafa Yousif" userId="85add77b6120ce8e" providerId="LiveId" clId="{3E2289F3-EB23-3141-89CF-E39F3B6CFBDE}" dt="2024-10-30T13:42:11.417" v="10" actId="478"/>
          <ac:picMkLst>
            <pc:docMk/>
            <pc:sldMk cId="0" sldId="259"/>
            <ac:picMk id="181" creationId="{00000000-0000-0000-0000-000000000000}"/>
          </ac:picMkLst>
        </pc:picChg>
        <pc:picChg chg="add del mod">
          <ac:chgData name="sulafa Yousif" userId="85add77b6120ce8e" providerId="LiveId" clId="{3E2289F3-EB23-3141-89CF-E39F3B6CFBDE}" dt="2024-10-30T13:52:52.130" v="41" actId="478"/>
          <ac:picMkLst>
            <pc:docMk/>
            <pc:sldMk cId="0" sldId="259"/>
            <ac:picMk id="1026" creationId="{13D08346-E5C4-1B57-C4FE-06810939EF38}"/>
          </ac:picMkLst>
        </pc:picChg>
        <pc:picChg chg="add mod">
          <ac:chgData name="sulafa Yousif" userId="85add77b6120ce8e" providerId="LiveId" clId="{3E2289F3-EB23-3141-89CF-E39F3B6CFBDE}" dt="2024-10-30T15:52:26.597" v="2333" actId="14861"/>
          <ac:picMkLst>
            <pc:docMk/>
            <pc:sldMk cId="0" sldId="259"/>
            <ac:picMk id="1028" creationId="{53C1DCC8-B739-BF95-E805-B0D19A8F5AF3}"/>
          </ac:picMkLst>
        </pc:picChg>
        <pc:cxnChg chg="add">
          <ac:chgData name="sulafa Yousif" userId="85add77b6120ce8e" providerId="LiveId" clId="{3E2289F3-EB23-3141-89CF-E39F3B6CFBDE}" dt="2024-10-30T13:54:01.818" v="46" actId="26606"/>
          <ac:cxnSpMkLst>
            <pc:docMk/>
            <pc:sldMk cId="0" sldId="259"/>
            <ac:cxnSpMk id="180" creationId="{C41BAEC7-F7B0-4224-8B18-8F74B7D87F0B}"/>
          </ac:cxnSpMkLst>
        </pc:cxnChg>
      </pc:sldChg>
      <pc:sldChg chg="del">
        <pc:chgData name="sulafa Yousif" userId="85add77b6120ce8e" providerId="LiveId" clId="{3E2289F3-EB23-3141-89CF-E39F3B6CFBDE}" dt="2024-10-30T14:44:27.134" v="322" actId="2696"/>
        <pc:sldMkLst>
          <pc:docMk/>
          <pc:sldMk cId="0" sldId="260"/>
        </pc:sldMkLst>
      </pc:sldChg>
      <pc:sldChg chg="addSp delSp modSp del mod delAnim">
        <pc:chgData name="sulafa Yousif" userId="85add77b6120ce8e" providerId="LiveId" clId="{3E2289F3-EB23-3141-89CF-E39F3B6CFBDE}" dt="2024-10-30T15:38:57.893" v="1377" actId="2696"/>
        <pc:sldMkLst>
          <pc:docMk/>
          <pc:sldMk cId="0" sldId="261"/>
        </pc:sldMkLst>
        <pc:spChg chg="add del mod">
          <ac:chgData name="sulafa Yousif" userId="85add77b6120ce8e" providerId="LiveId" clId="{3E2289F3-EB23-3141-89CF-E39F3B6CFBDE}" dt="2024-10-30T14:55:47.243" v="478" actId="478"/>
          <ac:spMkLst>
            <pc:docMk/>
            <pc:sldMk cId="0" sldId="261"/>
            <ac:spMk id="8" creationId="{86198681-8242-90C6-2355-7111B658D7C7}"/>
          </ac:spMkLst>
        </pc:spChg>
        <pc:spChg chg="add del mod">
          <ac:chgData name="sulafa Yousif" userId="85add77b6120ce8e" providerId="LiveId" clId="{3E2289F3-EB23-3141-89CF-E39F3B6CFBDE}" dt="2024-10-30T15:26:13.500" v="1294" actId="26606"/>
          <ac:spMkLst>
            <pc:docMk/>
            <pc:sldMk cId="0" sldId="261"/>
            <ac:spMk id="9" creationId="{4075E4E0-70CC-1C12-513F-A014B69141E1}"/>
          </ac:spMkLst>
        </pc:spChg>
        <pc:spChg chg="add del">
          <ac:chgData name="sulafa Yousif" userId="85add77b6120ce8e" providerId="LiveId" clId="{3E2289F3-EB23-3141-89CF-E39F3B6CFBDE}" dt="2024-10-30T14:58:21.251" v="509" actId="478"/>
          <ac:spMkLst>
            <pc:docMk/>
            <pc:sldMk cId="0" sldId="261"/>
            <ac:spMk id="11" creationId="{C157C8C3-4D08-8CD0-0BAD-58C40ED88FCA}"/>
          </ac:spMkLst>
        </pc:spChg>
        <pc:spChg chg="add del mod">
          <ac:chgData name="sulafa Yousif" userId="85add77b6120ce8e" providerId="LiveId" clId="{3E2289F3-EB23-3141-89CF-E39F3B6CFBDE}" dt="2024-10-30T15:38:03.111" v="1372" actId="478"/>
          <ac:spMkLst>
            <pc:docMk/>
            <pc:sldMk cId="0" sldId="261"/>
            <ac:spMk id="12" creationId="{FB9EDB71-96AE-9FA8-2ACC-8180016AE0DB}"/>
          </ac:spMkLst>
        </pc:spChg>
        <pc:spChg chg="del mod">
          <ac:chgData name="sulafa Yousif" userId="85add77b6120ce8e" providerId="LiveId" clId="{3E2289F3-EB23-3141-89CF-E39F3B6CFBDE}" dt="2024-10-30T15:22:24.235" v="1266" actId="478"/>
          <ac:spMkLst>
            <pc:docMk/>
            <pc:sldMk cId="0" sldId="261"/>
            <ac:spMk id="203" creationId="{00000000-0000-0000-0000-000000000000}"/>
          </ac:spMkLst>
        </pc:spChg>
        <pc:spChg chg="del">
          <ac:chgData name="sulafa Yousif" userId="85add77b6120ce8e" providerId="LiveId" clId="{3E2289F3-EB23-3141-89CF-E39F3B6CFBDE}" dt="2024-10-30T14:49:05.400" v="342" actId="21"/>
          <ac:spMkLst>
            <pc:docMk/>
            <pc:sldMk cId="0" sldId="261"/>
            <ac:spMk id="204" creationId="{00000000-0000-0000-0000-000000000000}"/>
          </ac:spMkLst>
        </pc:spChg>
        <pc:spChg chg="del">
          <ac:chgData name="sulafa Yousif" userId="85add77b6120ce8e" providerId="LiveId" clId="{3E2289F3-EB23-3141-89CF-E39F3B6CFBDE}" dt="2024-10-30T14:50:17.308" v="348" actId="478"/>
          <ac:spMkLst>
            <pc:docMk/>
            <pc:sldMk cId="0" sldId="261"/>
            <ac:spMk id="205" creationId="{00000000-0000-0000-0000-000000000000}"/>
          </ac:spMkLst>
        </pc:spChg>
        <pc:spChg chg="del mod topLvl">
          <ac:chgData name="sulafa Yousif" userId="85add77b6120ce8e" providerId="LiveId" clId="{3E2289F3-EB23-3141-89CF-E39F3B6CFBDE}" dt="2024-10-30T14:55:10.785" v="445" actId="478"/>
          <ac:spMkLst>
            <pc:docMk/>
            <pc:sldMk cId="0" sldId="261"/>
            <ac:spMk id="207" creationId="{00000000-0000-0000-0000-000000000000}"/>
          </ac:spMkLst>
        </pc:spChg>
        <pc:spChg chg="del mod topLvl">
          <ac:chgData name="sulafa Yousif" userId="85add77b6120ce8e" providerId="LiveId" clId="{3E2289F3-EB23-3141-89CF-E39F3B6CFBDE}" dt="2024-10-30T14:53:33.183" v="375" actId="478"/>
          <ac:spMkLst>
            <pc:docMk/>
            <pc:sldMk cId="0" sldId="261"/>
            <ac:spMk id="208" creationId="{00000000-0000-0000-0000-000000000000}"/>
          </ac:spMkLst>
        </pc:spChg>
        <pc:grpChg chg="del mod">
          <ac:chgData name="sulafa Yousif" userId="85add77b6120ce8e" providerId="LiveId" clId="{3E2289F3-EB23-3141-89CF-E39F3B6CFBDE}" dt="2024-10-30T14:53:33.183" v="375" actId="478"/>
          <ac:grpSpMkLst>
            <pc:docMk/>
            <pc:sldMk cId="0" sldId="261"/>
            <ac:grpSpMk id="206" creationId="{00000000-0000-0000-0000-000000000000}"/>
          </ac:grpSpMkLst>
        </pc:grpChg>
        <pc:grpChg chg="mod">
          <ac:chgData name="sulafa Yousif" userId="85add77b6120ce8e" providerId="LiveId" clId="{3E2289F3-EB23-3141-89CF-E39F3B6CFBDE}" dt="2024-10-30T14:52:37.619" v="367" actId="1076"/>
          <ac:grpSpMkLst>
            <pc:docMk/>
            <pc:sldMk cId="0" sldId="261"/>
            <ac:grpSpMk id="210" creationId="{00000000-0000-0000-0000-000000000000}"/>
          </ac:grpSpMkLst>
        </pc:grpChg>
        <pc:grpChg chg="del mod">
          <ac:chgData name="sulafa Yousif" userId="85add77b6120ce8e" providerId="LiveId" clId="{3E2289F3-EB23-3141-89CF-E39F3B6CFBDE}" dt="2024-10-30T14:52:25.130" v="364" actId="478"/>
          <ac:grpSpMkLst>
            <pc:docMk/>
            <pc:sldMk cId="0" sldId="261"/>
            <ac:grpSpMk id="213" creationId="{00000000-0000-0000-0000-000000000000}"/>
          </ac:grpSpMkLst>
        </pc:grpChg>
        <pc:grpChg chg="del">
          <ac:chgData name="sulafa Yousif" userId="85add77b6120ce8e" providerId="LiveId" clId="{3E2289F3-EB23-3141-89CF-E39F3B6CFBDE}" dt="2024-10-30T14:52:28.021" v="365" actId="478"/>
          <ac:grpSpMkLst>
            <pc:docMk/>
            <pc:sldMk cId="0" sldId="261"/>
            <ac:grpSpMk id="216" creationId="{00000000-0000-0000-0000-000000000000}"/>
          </ac:grpSpMkLst>
        </pc:grpChg>
        <pc:grpChg chg="del">
          <ac:chgData name="sulafa Yousif" userId="85add77b6120ce8e" providerId="LiveId" clId="{3E2289F3-EB23-3141-89CF-E39F3B6CFBDE}" dt="2024-10-30T14:52:30.266" v="366" actId="478"/>
          <ac:grpSpMkLst>
            <pc:docMk/>
            <pc:sldMk cId="0" sldId="261"/>
            <ac:grpSpMk id="219" creationId="{00000000-0000-0000-0000-000000000000}"/>
          </ac:grpSpMkLst>
        </pc:grpChg>
        <pc:grpChg chg="mod">
          <ac:chgData name="sulafa Yousif" userId="85add77b6120ce8e" providerId="LiveId" clId="{3E2289F3-EB23-3141-89CF-E39F3B6CFBDE}" dt="2024-10-30T14:50:29.904" v="351" actId="1076"/>
          <ac:grpSpMkLst>
            <pc:docMk/>
            <pc:sldMk cId="0" sldId="261"/>
            <ac:grpSpMk id="222" creationId="{00000000-0000-0000-0000-000000000000}"/>
          </ac:grpSpMkLst>
        </pc:grpChg>
        <pc:graphicFrameChg chg="add del mod">
          <ac:chgData name="sulafa Yousif" userId="85add77b6120ce8e" providerId="LiveId" clId="{3E2289F3-EB23-3141-89CF-E39F3B6CFBDE}" dt="2024-10-30T15:38:08.461" v="1373" actId="478"/>
          <ac:graphicFrameMkLst>
            <pc:docMk/>
            <pc:sldMk cId="0" sldId="261"/>
            <ac:graphicFrameMk id="6150" creationId="{0C9B87EB-1DBB-6DDD-1759-94D04C1BAB5E}"/>
          </ac:graphicFrameMkLst>
        </pc:graphicFrameChg>
        <pc:picChg chg="add del mod">
          <ac:chgData name="sulafa Yousif" userId="85add77b6120ce8e" providerId="LiveId" clId="{3E2289F3-EB23-3141-89CF-E39F3B6CFBDE}" dt="2024-10-30T14:48:34.813" v="340" actId="478"/>
          <ac:picMkLst>
            <pc:docMk/>
            <pc:sldMk cId="0" sldId="261"/>
            <ac:picMk id="3" creationId="{1DE44C91-D758-982B-50C4-89A0772735F8}"/>
          </ac:picMkLst>
        </pc:picChg>
        <pc:picChg chg="add del mod">
          <ac:chgData name="sulafa Yousif" userId="85add77b6120ce8e" providerId="LiveId" clId="{3E2289F3-EB23-3141-89CF-E39F3B6CFBDE}" dt="2024-10-30T14:48:34.813" v="340" actId="478"/>
          <ac:picMkLst>
            <pc:docMk/>
            <pc:sldMk cId="0" sldId="261"/>
            <ac:picMk id="5" creationId="{0E663FDF-BBE5-F23A-F816-9C14D621DE21}"/>
          </ac:picMkLst>
        </pc:picChg>
        <pc:picChg chg="add del mod">
          <ac:chgData name="sulafa Yousif" userId="85add77b6120ce8e" providerId="LiveId" clId="{3E2289F3-EB23-3141-89CF-E39F3B6CFBDE}" dt="2024-10-30T15:11:45.844" v="845" actId="21"/>
          <ac:picMkLst>
            <pc:docMk/>
            <pc:sldMk cId="0" sldId="261"/>
            <ac:picMk id="7" creationId="{F91BFACD-B825-9FB3-8CDB-140202C822D2}"/>
          </ac:picMkLst>
        </pc:picChg>
        <pc:picChg chg="del mod">
          <ac:chgData name="sulafa Yousif" userId="85add77b6120ce8e" providerId="LiveId" clId="{3E2289F3-EB23-3141-89CF-E39F3B6CFBDE}" dt="2024-10-30T15:38:53.706" v="1376" actId="478"/>
          <ac:picMkLst>
            <pc:docMk/>
            <pc:sldMk cId="0" sldId="261"/>
            <ac:picMk id="202" creationId="{00000000-0000-0000-0000-000000000000}"/>
          </ac:picMkLst>
        </pc:picChg>
        <pc:picChg chg="add del">
          <ac:chgData name="sulafa Yousif" userId="85add77b6120ce8e" providerId="LiveId" clId="{3E2289F3-EB23-3141-89CF-E39F3B6CFBDE}" dt="2024-10-30T15:22:24.235" v="1266" actId="478"/>
          <ac:picMkLst>
            <pc:docMk/>
            <pc:sldMk cId="0" sldId="261"/>
            <ac:picMk id="6146" creationId="{E3E11518-2D0E-4BEF-7928-67C0B061F296}"/>
          </ac:picMkLst>
        </pc:picChg>
        <pc:picChg chg="add del mod">
          <ac:chgData name="sulafa Yousif" userId="85add77b6120ce8e" providerId="LiveId" clId="{3E2289F3-EB23-3141-89CF-E39F3B6CFBDE}" dt="2024-10-30T15:32:14.594" v="1332" actId="21"/>
          <ac:picMkLst>
            <pc:docMk/>
            <pc:sldMk cId="0" sldId="261"/>
            <ac:picMk id="6148" creationId="{919C978E-D7FE-03CF-A47D-898724C4C0AE}"/>
          </ac:picMkLst>
        </pc:picChg>
        <pc:cxnChg chg="del mod">
          <ac:chgData name="sulafa Yousif" userId="85add77b6120ce8e" providerId="LiveId" clId="{3E2289F3-EB23-3141-89CF-E39F3B6CFBDE}" dt="2024-10-30T14:53:13.510" v="372" actId="478"/>
          <ac:cxnSpMkLst>
            <pc:docMk/>
            <pc:sldMk cId="0" sldId="261"/>
            <ac:cxnSpMk id="209" creationId="{00000000-0000-0000-0000-000000000000}"/>
          </ac:cxnSpMkLst>
        </pc:cxnChg>
      </pc:sldChg>
      <pc:sldChg chg="addSp delSp modSp mod ord addAnim delAnim">
        <pc:chgData name="sulafa Yousif" userId="85add77b6120ce8e" providerId="LiveId" clId="{3E2289F3-EB23-3141-89CF-E39F3B6CFBDE}" dt="2024-10-30T15:57:22.568" v="2830" actId="1076"/>
        <pc:sldMkLst>
          <pc:docMk/>
          <pc:sldMk cId="0" sldId="262"/>
        </pc:sldMkLst>
        <pc:spChg chg="mod">
          <ac:chgData name="sulafa Yousif" userId="85add77b6120ce8e" providerId="LiveId" clId="{3E2289F3-EB23-3141-89CF-E39F3B6CFBDE}" dt="2024-10-30T15:05:49.439" v="767" actId="207"/>
          <ac:spMkLst>
            <pc:docMk/>
            <pc:sldMk cId="0" sldId="262"/>
            <ac:spMk id="245" creationId="{00000000-0000-0000-0000-000000000000}"/>
          </ac:spMkLst>
        </pc:spChg>
        <pc:spChg chg="del mod">
          <ac:chgData name="sulafa Yousif" userId="85add77b6120ce8e" providerId="LiveId" clId="{3E2289F3-EB23-3141-89CF-E39F3B6CFBDE}" dt="2024-10-30T15:05:37.168" v="764" actId="478"/>
          <ac:spMkLst>
            <pc:docMk/>
            <pc:sldMk cId="0" sldId="262"/>
            <ac:spMk id="246" creationId="{00000000-0000-0000-0000-000000000000}"/>
          </ac:spMkLst>
        </pc:spChg>
        <pc:spChg chg="add del mod">
          <ac:chgData name="sulafa Yousif" userId="85add77b6120ce8e" providerId="LiveId" clId="{3E2289F3-EB23-3141-89CF-E39F3B6CFBDE}" dt="2024-10-30T15:57:10.705" v="2829" actId="1076"/>
          <ac:spMkLst>
            <pc:docMk/>
            <pc:sldMk cId="0" sldId="262"/>
            <ac:spMk id="247" creationId="{00000000-0000-0000-0000-000000000000}"/>
          </ac:spMkLst>
        </pc:spChg>
        <pc:grpChg chg="mod">
          <ac:chgData name="sulafa Yousif" userId="85add77b6120ce8e" providerId="LiveId" clId="{3E2289F3-EB23-3141-89CF-E39F3B6CFBDE}" dt="2024-10-30T15:08:24.623" v="815" actId="1076"/>
          <ac:grpSpMkLst>
            <pc:docMk/>
            <pc:sldMk cId="0" sldId="262"/>
            <ac:grpSpMk id="250" creationId="{00000000-0000-0000-0000-000000000000}"/>
          </ac:grpSpMkLst>
        </pc:grpChg>
        <pc:grpChg chg="mod">
          <ac:chgData name="sulafa Yousif" userId="85add77b6120ce8e" providerId="LiveId" clId="{3E2289F3-EB23-3141-89CF-E39F3B6CFBDE}" dt="2024-10-30T15:08:18.930" v="814" actId="1076"/>
          <ac:grpSpMkLst>
            <pc:docMk/>
            <pc:sldMk cId="0" sldId="262"/>
            <ac:grpSpMk id="253" creationId="{00000000-0000-0000-0000-000000000000}"/>
          </ac:grpSpMkLst>
        </pc:grpChg>
        <pc:grpChg chg="mod">
          <ac:chgData name="sulafa Yousif" userId="85add77b6120ce8e" providerId="LiveId" clId="{3E2289F3-EB23-3141-89CF-E39F3B6CFBDE}" dt="2024-10-30T15:08:44.659" v="819" actId="1076"/>
          <ac:grpSpMkLst>
            <pc:docMk/>
            <pc:sldMk cId="0" sldId="262"/>
            <ac:grpSpMk id="257" creationId="{00000000-0000-0000-0000-000000000000}"/>
          </ac:grpSpMkLst>
        </pc:grpChg>
        <pc:grpChg chg="mod">
          <ac:chgData name="sulafa Yousif" userId="85add77b6120ce8e" providerId="LiveId" clId="{3E2289F3-EB23-3141-89CF-E39F3B6CFBDE}" dt="2024-10-30T15:08:15.125" v="813" actId="1076"/>
          <ac:grpSpMkLst>
            <pc:docMk/>
            <pc:sldMk cId="0" sldId="262"/>
            <ac:grpSpMk id="260" creationId="{00000000-0000-0000-0000-000000000000}"/>
          </ac:grpSpMkLst>
        </pc:grpChg>
        <pc:grpChg chg="mod">
          <ac:chgData name="sulafa Yousif" userId="85add77b6120ce8e" providerId="LiveId" clId="{3E2289F3-EB23-3141-89CF-E39F3B6CFBDE}" dt="2024-10-30T15:08:28.142" v="816" actId="1076"/>
          <ac:grpSpMkLst>
            <pc:docMk/>
            <pc:sldMk cId="0" sldId="262"/>
            <ac:grpSpMk id="263" creationId="{00000000-0000-0000-0000-000000000000}"/>
          </ac:grpSpMkLst>
        </pc:grpChg>
        <pc:grpChg chg="del">
          <ac:chgData name="sulafa Yousif" userId="85add77b6120ce8e" providerId="LiveId" clId="{3E2289F3-EB23-3141-89CF-E39F3B6CFBDE}" dt="2024-10-30T15:07:10.574" v="805" actId="478"/>
          <ac:grpSpMkLst>
            <pc:docMk/>
            <pc:sldMk cId="0" sldId="262"/>
            <ac:grpSpMk id="266" creationId="{00000000-0000-0000-0000-000000000000}"/>
          </ac:grpSpMkLst>
        </pc:grpChg>
        <pc:grpChg chg="del">
          <ac:chgData name="sulafa Yousif" userId="85add77b6120ce8e" providerId="LiveId" clId="{3E2289F3-EB23-3141-89CF-E39F3B6CFBDE}" dt="2024-10-30T15:07:07.537" v="804" actId="478"/>
          <ac:grpSpMkLst>
            <pc:docMk/>
            <pc:sldMk cId="0" sldId="262"/>
            <ac:grpSpMk id="269" creationId="{00000000-0000-0000-0000-000000000000}"/>
          </ac:grpSpMkLst>
        </pc:grpChg>
        <pc:grpChg chg="mod">
          <ac:chgData name="sulafa Yousif" userId="85add77b6120ce8e" providerId="LiveId" clId="{3E2289F3-EB23-3141-89CF-E39F3B6CFBDE}" dt="2024-10-30T15:08:55.592" v="821" actId="1076"/>
          <ac:grpSpMkLst>
            <pc:docMk/>
            <pc:sldMk cId="0" sldId="262"/>
            <ac:grpSpMk id="272" creationId="{00000000-0000-0000-0000-000000000000}"/>
          </ac:grpSpMkLst>
        </pc:grpChg>
        <pc:picChg chg="mod">
          <ac:chgData name="sulafa Yousif" userId="85add77b6120ce8e" providerId="LiveId" clId="{3E2289F3-EB23-3141-89CF-E39F3B6CFBDE}" dt="2024-10-30T15:10:30.608" v="839" actId="207"/>
          <ac:picMkLst>
            <pc:docMk/>
            <pc:sldMk cId="0" sldId="262"/>
            <ac:picMk id="244" creationId="{00000000-0000-0000-0000-000000000000}"/>
          </ac:picMkLst>
        </pc:picChg>
        <pc:picChg chg="del">
          <ac:chgData name="sulafa Yousif" userId="85add77b6120ce8e" providerId="LiveId" clId="{3E2289F3-EB23-3141-89CF-E39F3B6CFBDE}" dt="2024-10-30T15:05:29.551" v="762" actId="478"/>
          <ac:picMkLst>
            <pc:docMk/>
            <pc:sldMk cId="0" sldId="262"/>
            <ac:picMk id="248" creationId="{00000000-0000-0000-0000-000000000000}"/>
          </ac:picMkLst>
        </pc:picChg>
        <pc:cxnChg chg="mod">
          <ac:chgData name="sulafa Yousif" userId="85add77b6120ce8e" providerId="LiveId" clId="{3E2289F3-EB23-3141-89CF-E39F3B6CFBDE}" dt="2024-10-30T15:57:22.568" v="2830" actId="1076"/>
          <ac:cxnSpMkLst>
            <pc:docMk/>
            <pc:sldMk cId="0" sldId="262"/>
            <ac:cxnSpMk id="249" creationId="{00000000-0000-0000-0000-000000000000}"/>
          </ac:cxnSpMkLst>
        </pc:cxnChg>
      </pc:sldChg>
      <pc:sldChg chg="addSp delSp modSp mod delAnim">
        <pc:chgData name="sulafa Yousif" userId="85add77b6120ce8e" providerId="LiveId" clId="{3E2289F3-EB23-3141-89CF-E39F3B6CFBDE}" dt="2024-10-30T16:54:46.858" v="3480" actId="11529"/>
        <pc:sldMkLst>
          <pc:docMk/>
          <pc:sldMk cId="0" sldId="263"/>
        </pc:sldMkLst>
        <pc:spChg chg="add del">
          <ac:chgData name="sulafa Yousif" userId="85add77b6120ce8e" providerId="LiveId" clId="{3E2289F3-EB23-3141-89CF-E39F3B6CFBDE}" dt="2024-10-30T16:54:46.858" v="3480" actId="11529"/>
          <ac:spMkLst>
            <pc:docMk/>
            <pc:sldMk cId="0" sldId="263"/>
            <ac:spMk id="2" creationId="{7E3F1EB7-E09F-B627-C5FF-F99B1FA6A32C}"/>
          </ac:spMkLst>
        </pc:spChg>
        <pc:spChg chg="mod">
          <ac:chgData name="sulafa Yousif" userId="85add77b6120ce8e" providerId="LiveId" clId="{3E2289F3-EB23-3141-89CF-E39F3B6CFBDE}" dt="2024-10-30T16:50:48.278" v="3439" actId="2711"/>
          <ac:spMkLst>
            <pc:docMk/>
            <pc:sldMk cId="0" sldId="263"/>
            <ac:spMk id="284" creationId="{00000000-0000-0000-0000-000000000000}"/>
          </ac:spMkLst>
        </pc:spChg>
        <pc:spChg chg="mod">
          <ac:chgData name="sulafa Yousif" userId="85add77b6120ce8e" providerId="LiveId" clId="{3E2289F3-EB23-3141-89CF-E39F3B6CFBDE}" dt="2024-10-30T16:53:59.453" v="3478" actId="20577"/>
          <ac:spMkLst>
            <pc:docMk/>
            <pc:sldMk cId="0" sldId="263"/>
            <ac:spMk id="285" creationId="{00000000-0000-0000-0000-000000000000}"/>
          </ac:spMkLst>
        </pc:spChg>
        <pc:grpChg chg="del">
          <ac:chgData name="sulafa Yousif" userId="85add77b6120ce8e" providerId="LiveId" clId="{3E2289F3-EB23-3141-89CF-E39F3B6CFBDE}" dt="2024-10-30T16:39:55.757" v="3344" actId="478"/>
          <ac:grpSpMkLst>
            <pc:docMk/>
            <pc:sldMk cId="0" sldId="263"/>
            <ac:grpSpMk id="280" creationId="{00000000-0000-0000-0000-000000000000}"/>
          </ac:grpSpMkLst>
        </pc:grpChg>
        <pc:picChg chg="del">
          <ac:chgData name="sulafa Yousif" userId="85add77b6120ce8e" providerId="LiveId" clId="{3E2289F3-EB23-3141-89CF-E39F3B6CFBDE}" dt="2024-10-30T16:39:48.500" v="3343" actId="478"/>
          <ac:picMkLst>
            <pc:docMk/>
            <pc:sldMk cId="0" sldId="263"/>
            <ac:picMk id="283" creationId="{00000000-0000-0000-0000-000000000000}"/>
          </ac:picMkLst>
        </pc:picChg>
        <pc:picChg chg="del">
          <ac:chgData name="sulafa Yousif" userId="85add77b6120ce8e" providerId="LiveId" clId="{3E2289F3-EB23-3141-89CF-E39F3B6CFBDE}" dt="2024-10-30T16:33:30.191" v="3341" actId="478"/>
          <ac:picMkLst>
            <pc:docMk/>
            <pc:sldMk cId="0" sldId="263"/>
            <ac:picMk id="286" creationId="{00000000-0000-0000-0000-000000000000}"/>
          </ac:picMkLst>
        </pc:picChg>
        <pc:picChg chg="del">
          <ac:chgData name="sulafa Yousif" userId="85add77b6120ce8e" providerId="LiveId" clId="{3E2289F3-EB23-3141-89CF-E39F3B6CFBDE}" dt="2024-10-30T16:33:33.031" v="3342" actId="478"/>
          <ac:picMkLst>
            <pc:docMk/>
            <pc:sldMk cId="0" sldId="263"/>
            <ac:picMk id="287" creationId="{00000000-0000-0000-0000-000000000000}"/>
          </ac:picMkLst>
        </pc:picChg>
      </pc:sldChg>
      <pc:sldChg chg="addSp delSp modSp add del mod delAnim">
        <pc:chgData name="sulafa Yousif" userId="85add77b6120ce8e" providerId="LiveId" clId="{3E2289F3-EB23-3141-89CF-E39F3B6CFBDE}" dt="2024-10-30T17:24:19.245" v="3791" actId="2696"/>
        <pc:sldMkLst>
          <pc:docMk/>
          <pc:sldMk cId="0" sldId="264"/>
        </pc:sldMkLst>
        <pc:spChg chg="add mod">
          <ac:chgData name="sulafa Yousif" userId="85add77b6120ce8e" providerId="LiveId" clId="{3E2289F3-EB23-3141-89CF-E39F3B6CFBDE}" dt="2024-10-30T17:03:54.199" v="3600" actId="33524"/>
          <ac:spMkLst>
            <pc:docMk/>
            <pc:sldMk cId="0" sldId="264"/>
            <ac:spMk id="2" creationId="{2645ABC4-72EA-F28E-DF1C-BDD4AEC4B28C}"/>
          </ac:spMkLst>
        </pc:spChg>
        <pc:spChg chg="add mod">
          <ac:chgData name="sulafa Yousif" userId="85add77b6120ce8e" providerId="LiveId" clId="{3E2289F3-EB23-3141-89CF-E39F3B6CFBDE}" dt="2024-10-30T17:01:22.339" v="3569" actId="1076"/>
          <ac:spMkLst>
            <pc:docMk/>
            <pc:sldMk cId="0" sldId="264"/>
            <ac:spMk id="3" creationId="{2B24F93C-D7C7-903F-1ED2-1A02993AACBB}"/>
          </ac:spMkLst>
        </pc:spChg>
        <pc:spChg chg="del">
          <ac:chgData name="sulafa Yousif" userId="85add77b6120ce8e" providerId="LiveId" clId="{3E2289F3-EB23-3141-89CF-E39F3B6CFBDE}" dt="2024-10-30T16:56:31.837" v="3487" actId="478"/>
          <ac:spMkLst>
            <pc:docMk/>
            <pc:sldMk cId="0" sldId="264"/>
            <ac:spMk id="296" creationId="{00000000-0000-0000-0000-000000000000}"/>
          </ac:spMkLst>
        </pc:spChg>
        <pc:spChg chg="del mod">
          <ac:chgData name="sulafa Yousif" userId="85add77b6120ce8e" providerId="LiveId" clId="{3E2289F3-EB23-3141-89CF-E39F3B6CFBDE}" dt="2024-10-30T16:56:18.376" v="3486" actId="478"/>
          <ac:spMkLst>
            <pc:docMk/>
            <pc:sldMk cId="0" sldId="264"/>
            <ac:spMk id="297" creationId="{00000000-0000-0000-0000-000000000000}"/>
          </ac:spMkLst>
        </pc:spChg>
        <pc:grpChg chg="del">
          <ac:chgData name="sulafa Yousif" userId="85add77b6120ce8e" providerId="LiveId" clId="{3E2289F3-EB23-3141-89CF-E39F3B6CFBDE}" dt="2024-10-30T16:56:35.278" v="3488" actId="478"/>
          <ac:grpSpMkLst>
            <pc:docMk/>
            <pc:sldMk cId="0" sldId="264"/>
            <ac:grpSpMk id="293" creationId="{00000000-0000-0000-0000-000000000000}"/>
          </ac:grpSpMkLst>
        </pc:grpChg>
        <pc:picChg chg="del">
          <ac:chgData name="sulafa Yousif" userId="85add77b6120ce8e" providerId="LiveId" clId="{3E2289F3-EB23-3141-89CF-E39F3B6CFBDE}" dt="2024-10-30T16:56:11.627" v="3483" actId="478"/>
          <ac:picMkLst>
            <pc:docMk/>
            <pc:sldMk cId="0" sldId="264"/>
            <ac:picMk id="298" creationId="{00000000-0000-0000-0000-000000000000}"/>
          </ac:picMkLst>
        </pc:picChg>
        <pc:picChg chg="del">
          <ac:chgData name="sulafa Yousif" userId="85add77b6120ce8e" providerId="LiveId" clId="{3E2289F3-EB23-3141-89CF-E39F3B6CFBDE}" dt="2024-10-30T16:56:13.699" v="3484" actId="478"/>
          <ac:picMkLst>
            <pc:docMk/>
            <pc:sldMk cId="0" sldId="264"/>
            <ac:picMk id="299" creationId="{00000000-0000-0000-0000-000000000000}"/>
          </ac:picMkLst>
        </pc:picChg>
      </pc:sldChg>
      <pc:sldChg chg="del">
        <pc:chgData name="sulafa Yousif" userId="85add77b6120ce8e" providerId="LiveId" clId="{3E2289F3-EB23-3141-89CF-E39F3B6CFBDE}" dt="2024-10-30T17:04:42.107" v="3601" actId="2696"/>
        <pc:sldMkLst>
          <pc:docMk/>
          <pc:sldMk cId="0" sldId="265"/>
        </pc:sldMkLst>
      </pc:sldChg>
      <pc:sldChg chg="del">
        <pc:chgData name="sulafa Yousif" userId="85add77b6120ce8e" providerId="LiveId" clId="{3E2289F3-EB23-3141-89CF-E39F3B6CFBDE}" dt="2024-10-30T17:05:11.165" v="3605" actId="2696"/>
        <pc:sldMkLst>
          <pc:docMk/>
          <pc:sldMk cId="0" sldId="266"/>
        </pc:sldMkLst>
      </pc:sldChg>
      <pc:sldChg chg="del">
        <pc:chgData name="sulafa Yousif" userId="85add77b6120ce8e" providerId="LiveId" clId="{3E2289F3-EB23-3141-89CF-E39F3B6CFBDE}" dt="2024-10-30T17:04:56.117" v="3602" actId="2696"/>
        <pc:sldMkLst>
          <pc:docMk/>
          <pc:sldMk cId="0" sldId="267"/>
        </pc:sldMkLst>
      </pc:sldChg>
      <pc:sldChg chg="del">
        <pc:chgData name="sulafa Yousif" userId="85add77b6120ce8e" providerId="LiveId" clId="{3E2289F3-EB23-3141-89CF-E39F3B6CFBDE}" dt="2024-10-30T17:05:01.190" v="3603" actId="2696"/>
        <pc:sldMkLst>
          <pc:docMk/>
          <pc:sldMk cId="0" sldId="268"/>
        </pc:sldMkLst>
      </pc:sldChg>
      <pc:sldChg chg="del">
        <pc:chgData name="sulafa Yousif" userId="85add77b6120ce8e" providerId="LiveId" clId="{3E2289F3-EB23-3141-89CF-E39F3B6CFBDE}" dt="2024-10-30T17:05:06.863" v="3604" actId="2696"/>
        <pc:sldMkLst>
          <pc:docMk/>
          <pc:sldMk cId="0" sldId="269"/>
        </pc:sldMkLst>
      </pc:sldChg>
      <pc:sldChg chg="delSp del mod delAnim">
        <pc:chgData name="sulafa Yousif" userId="85add77b6120ce8e" providerId="LiveId" clId="{3E2289F3-EB23-3141-89CF-E39F3B6CFBDE}" dt="2024-10-30T17:24:30.782" v="3792" actId="2696"/>
        <pc:sldMkLst>
          <pc:docMk/>
          <pc:sldMk cId="0" sldId="270"/>
        </pc:sldMkLst>
        <pc:picChg chg="del">
          <ac:chgData name="sulafa Yousif" userId="85add77b6120ce8e" providerId="LiveId" clId="{3E2289F3-EB23-3141-89CF-E39F3B6CFBDE}" dt="2024-10-30T17:24:10.653" v="3790" actId="478"/>
          <ac:picMkLst>
            <pc:docMk/>
            <pc:sldMk cId="0" sldId="270"/>
            <ac:picMk id="439" creationId="{00000000-0000-0000-0000-000000000000}"/>
          </ac:picMkLst>
        </pc:picChg>
      </pc:sldChg>
      <pc:sldChg chg="del">
        <pc:chgData name="sulafa Yousif" userId="85add77b6120ce8e" providerId="LiveId" clId="{3E2289F3-EB23-3141-89CF-E39F3B6CFBDE}" dt="2024-10-30T17:05:17.459" v="3606" actId="2696"/>
        <pc:sldMkLst>
          <pc:docMk/>
          <pc:sldMk cId="0" sldId="271"/>
        </pc:sldMkLst>
      </pc:sldChg>
      <pc:sldChg chg="del">
        <pc:chgData name="sulafa Yousif" userId="85add77b6120ce8e" providerId="LiveId" clId="{3E2289F3-EB23-3141-89CF-E39F3B6CFBDE}" dt="2024-10-30T17:05:19.383" v="3607" actId="2696"/>
        <pc:sldMkLst>
          <pc:docMk/>
          <pc:sldMk cId="0" sldId="272"/>
        </pc:sldMkLst>
      </pc:sldChg>
      <pc:sldChg chg="del">
        <pc:chgData name="sulafa Yousif" userId="85add77b6120ce8e" providerId="LiveId" clId="{3E2289F3-EB23-3141-89CF-E39F3B6CFBDE}" dt="2024-10-30T17:05:27.554" v="3608" actId="2696"/>
        <pc:sldMkLst>
          <pc:docMk/>
          <pc:sldMk cId="0" sldId="273"/>
        </pc:sldMkLst>
      </pc:sldChg>
      <pc:sldChg chg="delSp modSp mod delAnim">
        <pc:chgData name="sulafa Yousif" userId="85add77b6120ce8e" providerId="LiveId" clId="{3E2289F3-EB23-3141-89CF-E39F3B6CFBDE}" dt="2024-10-30T19:11:32.015" v="3905" actId="20577"/>
        <pc:sldMkLst>
          <pc:docMk/>
          <pc:sldMk cId="0" sldId="274"/>
        </pc:sldMkLst>
        <pc:spChg chg="mod">
          <ac:chgData name="sulafa Yousif" userId="85add77b6120ce8e" providerId="LiveId" clId="{3E2289F3-EB23-3141-89CF-E39F3B6CFBDE}" dt="2024-10-30T17:23:50.270" v="3789" actId="207"/>
          <ac:spMkLst>
            <pc:docMk/>
            <pc:sldMk cId="0" sldId="274"/>
            <ac:spMk id="523" creationId="{00000000-0000-0000-0000-000000000000}"/>
          </ac:spMkLst>
        </pc:spChg>
        <pc:spChg chg="mod">
          <ac:chgData name="sulafa Yousif" userId="85add77b6120ce8e" providerId="LiveId" clId="{3E2289F3-EB23-3141-89CF-E39F3B6CFBDE}" dt="2024-10-30T17:23:50.270" v="3789" actId="207"/>
          <ac:spMkLst>
            <pc:docMk/>
            <pc:sldMk cId="0" sldId="274"/>
            <ac:spMk id="524" creationId="{00000000-0000-0000-0000-000000000000}"/>
          </ac:spMkLst>
        </pc:spChg>
        <pc:spChg chg="mod">
          <ac:chgData name="sulafa Yousif" userId="85add77b6120ce8e" providerId="LiveId" clId="{3E2289F3-EB23-3141-89CF-E39F3B6CFBDE}" dt="2024-10-30T19:11:32.015" v="3905" actId="20577"/>
          <ac:spMkLst>
            <pc:docMk/>
            <pc:sldMk cId="0" sldId="274"/>
            <ac:spMk id="527" creationId="{00000000-0000-0000-0000-000000000000}"/>
          </ac:spMkLst>
        </pc:spChg>
        <pc:spChg chg="del mod">
          <ac:chgData name="sulafa Yousif" userId="85add77b6120ce8e" providerId="LiveId" clId="{3E2289F3-EB23-3141-89CF-E39F3B6CFBDE}" dt="2024-10-30T17:20:55.130" v="3748" actId="478"/>
          <ac:spMkLst>
            <pc:docMk/>
            <pc:sldMk cId="0" sldId="274"/>
            <ac:spMk id="528" creationId="{00000000-0000-0000-0000-000000000000}"/>
          </ac:spMkLst>
        </pc:spChg>
        <pc:grpChg chg="mod">
          <ac:chgData name="sulafa Yousif" userId="85add77b6120ce8e" providerId="LiveId" clId="{3E2289F3-EB23-3141-89CF-E39F3B6CFBDE}" dt="2024-10-30T17:23:50.270" v="3789" actId="207"/>
          <ac:grpSpMkLst>
            <pc:docMk/>
            <pc:sldMk cId="0" sldId="274"/>
            <ac:grpSpMk id="522" creationId="{00000000-0000-0000-0000-000000000000}"/>
          </ac:grpSpMkLst>
        </pc:grpChg>
        <pc:picChg chg="mod">
          <ac:chgData name="sulafa Yousif" userId="85add77b6120ce8e" providerId="LiveId" clId="{3E2289F3-EB23-3141-89CF-E39F3B6CFBDE}" dt="2024-10-30T17:16:43.156" v="3735" actId="14826"/>
          <ac:picMkLst>
            <pc:docMk/>
            <pc:sldMk cId="0" sldId="274"/>
            <ac:picMk id="521" creationId="{00000000-0000-0000-0000-000000000000}"/>
          </ac:picMkLst>
        </pc:picChg>
        <pc:picChg chg="del mod">
          <ac:chgData name="sulafa Yousif" userId="85add77b6120ce8e" providerId="LiveId" clId="{3E2289F3-EB23-3141-89CF-E39F3B6CFBDE}" dt="2024-10-30T17:17:35.451" v="3743" actId="478"/>
          <ac:picMkLst>
            <pc:docMk/>
            <pc:sldMk cId="0" sldId="274"/>
            <ac:picMk id="525" creationId="{00000000-0000-0000-0000-000000000000}"/>
          </ac:picMkLst>
        </pc:picChg>
        <pc:picChg chg="del">
          <ac:chgData name="sulafa Yousif" userId="85add77b6120ce8e" providerId="LiveId" clId="{3E2289F3-EB23-3141-89CF-E39F3B6CFBDE}" dt="2024-10-30T17:16:02.295" v="3734" actId="478"/>
          <ac:picMkLst>
            <pc:docMk/>
            <pc:sldMk cId="0" sldId="274"/>
            <ac:picMk id="526" creationId="{00000000-0000-0000-0000-000000000000}"/>
          </ac:picMkLst>
        </pc:picChg>
      </pc:sldChg>
      <pc:sldChg chg="del">
        <pc:chgData name="sulafa Yousif" userId="85add77b6120ce8e" providerId="LiveId" clId="{3E2289F3-EB23-3141-89CF-E39F3B6CFBDE}" dt="2024-10-30T17:05:36.600" v="3609" actId="2696"/>
        <pc:sldMkLst>
          <pc:docMk/>
          <pc:sldMk cId="0" sldId="275"/>
        </pc:sldMkLst>
      </pc:sldChg>
      <pc:sldChg chg="del">
        <pc:chgData name="sulafa Yousif" userId="85add77b6120ce8e" providerId="LiveId" clId="{3E2289F3-EB23-3141-89CF-E39F3B6CFBDE}" dt="2024-10-30T17:05:45.541" v="3610" actId="2696"/>
        <pc:sldMkLst>
          <pc:docMk/>
          <pc:sldMk cId="0" sldId="276"/>
        </pc:sldMkLst>
      </pc:sldChg>
      <pc:sldChg chg="addSp delSp modSp mod ord addAnim delAnim">
        <pc:chgData name="sulafa Yousif" userId="85add77b6120ce8e" providerId="LiveId" clId="{3E2289F3-EB23-3141-89CF-E39F3B6CFBDE}" dt="2024-10-30T17:15:31.726" v="3733" actId="14861"/>
        <pc:sldMkLst>
          <pc:docMk/>
          <pc:sldMk cId="0" sldId="277"/>
        </pc:sldMkLst>
        <pc:spChg chg="add del mod">
          <ac:chgData name="sulafa Yousif" userId="85add77b6120ce8e" providerId="LiveId" clId="{3E2289F3-EB23-3141-89CF-E39F3B6CFBDE}" dt="2024-10-30T17:08:40.870" v="3649"/>
          <ac:spMkLst>
            <pc:docMk/>
            <pc:sldMk cId="0" sldId="277"/>
            <ac:spMk id="2" creationId="{72541387-DC98-F9B6-CE98-E9277C1A4738}"/>
          </ac:spMkLst>
        </pc:spChg>
        <pc:spChg chg="add mod">
          <ac:chgData name="sulafa Yousif" userId="85add77b6120ce8e" providerId="LiveId" clId="{3E2289F3-EB23-3141-89CF-E39F3B6CFBDE}" dt="2024-10-30T17:13:14.776" v="3671" actId="1076"/>
          <ac:spMkLst>
            <pc:docMk/>
            <pc:sldMk cId="0" sldId="277"/>
            <ac:spMk id="3" creationId="{33D17D00-B72F-4912-24A0-C5D4ECFEA9AE}"/>
          </ac:spMkLst>
        </pc:spChg>
        <pc:spChg chg="add del mod">
          <ac:chgData name="sulafa Yousif" userId="85add77b6120ce8e" providerId="LiveId" clId="{3E2289F3-EB23-3141-89CF-E39F3B6CFBDE}" dt="2024-10-30T17:09:50.495" v="3660" actId="1076"/>
          <ac:spMkLst>
            <pc:docMk/>
            <pc:sldMk cId="0" sldId="277"/>
            <ac:spMk id="603" creationId="{00000000-0000-0000-0000-000000000000}"/>
          </ac:spMkLst>
        </pc:spChg>
        <pc:spChg chg="del mod">
          <ac:chgData name="sulafa Yousif" userId="85add77b6120ce8e" providerId="LiveId" clId="{3E2289F3-EB23-3141-89CF-E39F3B6CFBDE}" dt="2024-10-30T17:07:09.085" v="3621" actId="478"/>
          <ac:spMkLst>
            <pc:docMk/>
            <pc:sldMk cId="0" sldId="277"/>
            <ac:spMk id="605" creationId="{00000000-0000-0000-0000-000000000000}"/>
          </ac:spMkLst>
        </pc:spChg>
        <pc:spChg chg="del">
          <ac:chgData name="sulafa Yousif" userId="85add77b6120ce8e" providerId="LiveId" clId="{3E2289F3-EB23-3141-89CF-E39F3B6CFBDE}" dt="2024-10-30T17:07:13.240" v="3622" actId="478"/>
          <ac:spMkLst>
            <pc:docMk/>
            <pc:sldMk cId="0" sldId="277"/>
            <ac:spMk id="606" creationId="{00000000-0000-0000-0000-000000000000}"/>
          </ac:spMkLst>
        </pc:spChg>
        <pc:spChg chg="del">
          <ac:chgData name="sulafa Yousif" userId="85add77b6120ce8e" providerId="LiveId" clId="{3E2289F3-EB23-3141-89CF-E39F3B6CFBDE}" dt="2024-10-30T17:07:20.470" v="3623" actId="478"/>
          <ac:spMkLst>
            <pc:docMk/>
            <pc:sldMk cId="0" sldId="277"/>
            <ac:spMk id="607" creationId="{00000000-0000-0000-0000-000000000000}"/>
          </ac:spMkLst>
        </pc:spChg>
        <pc:picChg chg="mod">
          <ac:chgData name="sulafa Yousif" userId="85add77b6120ce8e" providerId="LiveId" clId="{3E2289F3-EB23-3141-89CF-E39F3B6CFBDE}" dt="2024-10-30T17:11:48.820" v="3667" actId="14826"/>
          <ac:picMkLst>
            <pc:docMk/>
            <pc:sldMk cId="0" sldId="277"/>
            <ac:picMk id="602" creationId="{00000000-0000-0000-0000-000000000000}"/>
          </ac:picMkLst>
        </pc:picChg>
        <pc:picChg chg="add del mod">
          <ac:chgData name="sulafa Yousif" userId="85add77b6120ce8e" providerId="LiveId" clId="{3E2289F3-EB23-3141-89CF-E39F3B6CFBDE}" dt="2024-10-30T17:15:31.726" v="3733" actId="14861"/>
          <ac:picMkLst>
            <pc:docMk/>
            <pc:sldMk cId="0" sldId="277"/>
            <ac:picMk id="604" creationId="{00000000-0000-0000-0000-000000000000}"/>
          </ac:picMkLst>
        </pc:picChg>
        <pc:cxnChg chg="mod">
          <ac:chgData name="sulafa Yousif" userId="85add77b6120ce8e" providerId="LiveId" clId="{3E2289F3-EB23-3141-89CF-E39F3B6CFBDE}" dt="2024-10-30T17:09:55.161" v="3661" actId="1076"/>
          <ac:cxnSpMkLst>
            <pc:docMk/>
            <pc:sldMk cId="0" sldId="277"/>
            <ac:cxnSpMk id="608" creationId="{00000000-0000-0000-0000-000000000000}"/>
          </ac:cxnSpMkLst>
        </pc:cxnChg>
      </pc:sldChg>
      <pc:sldChg chg="del">
        <pc:chgData name="sulafa Yousif" userId="85add77b6120ce8e" providerId="LiveId" clId="{3E2289F3-EB23-3141-89CF-E39F3B6CFBDE}" dt="2024-10-30T17:06:11.270" v="3611" actId="2696"/>
        <pc:sldMkLst>
          <pc:docMk/>
          <pc:sldMk cId="0" sldId="278"/>
        </pc:sldMkLst>
      </pc:sldChg>
      <pc:sldChg chg="del">
        <pc:chgData name="sulafa Yousif" userId="85add77b6120ce8e" providerId="LiveId" clId="{3E2289F3-EB23-3141-89CF-E39F3B6CFBDE}" dt="2024-10-30T17:06:14.903" v="3612" actId="2696"/>
        <pc:sldMkLst>
          <pc:docMk/>
          <pc:sldMk cId="0" sldId="279"/>
        </pc:sldMkLst>
      </pc:sldChg>
      <pc:sldChg chg="del">
        <pc:chgData name="sulafa Yousif" userId="85add77b6120ce8e" providerId="LiveId" clId="{3E2289F3-EB23-3141-89CF-E39F3B6CFBDE}" dt="2024-10-30T17:06:22.865" v="3613" actId="2696"/>
        <pc:sldMkLst>
          <pc:docMk/>
          <pc:sldMk cId="0" sldId="280"/>
        </pc:sldMkLst>
      </pc:sldChg>
      <pc:sldChg chg="del">
        <pc:chgData name="sulafa Yousif" userId="85add77b6120ce8e" providerId="LiveId" clId="{3E2289F3-EB23-3141-89CF-E39F3B6CFBDE}" dt="2024-10-30T17:06:25.458" v="3614" actId="2696"/>
        <pc:sldMkLst>
          <pc:docMk/>
          <pc:sldMk cId="0" sldId="281"/>
        </pc:sldMkLst>
      </pc:sldChg>
      <pc:sldChg chg="del">
        <pc:chgData name="sulafa Yousif" userId="85add77b6120ce8e" providerId="LiveId" clId="{3E2289F3-EB23-3141-89CF-E39F3B6CFBDE}" dt="2024-10-30T17:06:29.661" v="3615" actId="2696"/>
        <pc:sldMkLst>
          <pc:docMk/>
          <pc:sldMk cId="0" sldId="282"/>
        </pc:sldMkLst>
      </pc:sldChg>
      <pc:sldChg chg="del">
        <pc:chgData name="sulafa Yousif" userId="85add77b6120ce8e" providerId="LiveId" clId="{3E2289F3-EB23-3141-89CF-E39F3B6CFBDE}" dt="2024-10-30T17:06:32.781" v="3616" actId="2696"/>
        <pc:sldMkLst>
          <pc:docMk/>
          <pc:sldMk cId="0" sldId="283"/>
        </pc:sldMkLst>
      </pc:sldChg>
      <pc:sldChg chg="del">
        <pc:chgData name="sulafa Yousif" userId="85add77b6120ce8e" providerId="LiveId" clId="{3E2289F3-EB23-3141-89CF-E39F3B6CFBDE}" dt="2024-10-30T17:06:33.612" v="3617" actId="2696"/>
        <pc:sldMkLst>
          <pc:docMk/>
          <pc:sldMk cId="0" sldId="284"/>
        </pc:sldMkLst>
      </pc:sldChg>
      <pc:sldChg chg="del">
        <pc:chgData name="sulafa Yousif" userId="85add77b6120ce8e" providerId="LiveId" clId="{3E2289F3-EB23-3141-89CF-E39F3B6CFBDE}" dt="2024-10-30T17:06:34.928" v="3618" actId="2696"/>
        <pc:sldMkLst>
          <pc:docMk/>
          <pc:sldMk cId="0" sldId="285"/>
        </pc:sldMkLst>
      </pc:sldChg>
      <pc:sldChg chg="addSp delSp modSp add mod setBg delDesignElem">
        <pc:chgData name="sulafa Yousif" userId="85add77b6120ce8e" providerId="LiveId" clId="{3E2289F3-EB23-3141-89CF-E39F3B6CFBDE}" dt="2024-10-30T15:52:10.183" v="2299" actId="14861"/>
        <pc:sldMkLst>
          <pc:docMk/>
          <pc:sldMk cId="1146433048" sldId="286"/>
        </pc:sldMkLst>
        <pc:spChg chg="add mod">
          <ac:chgData name="sulafa Yousif" userId="85add77b6120ce8e" providerId="LiveId" clId="{3E2289F3-EB23-3141-89CF-E39F3B6CFBDE}" dt="2024-10-30T15:52:10.183" v="2299" actId="14861"/>
          <ac:spMkLst>
            <pc:docMk/>
            <pc:sldMk cId="1146433048" sldId="286"/>
            <ac:spMk id="2" creationId="{D11ACFAA-0FC2-4F8F-EB2C-B141FFD8B1BA}"/>
          </ac:spMkLst>
        </pc:spChg>
        <pc:spChg chg="add mod">
          <ac:chgData name="sulafa Yousif" userId="85add77b6120ce8e" providerId="LiveId" clId="{3E2289F3-EB23-3141-89CF-E39F3B6CFBDE}" dt="2024-10-30T15:52:04.234" v="2289" actId="14861"/>
          <ac:spMkLst>
            <pc:docMk/>
            <pc:sldMk cId="1146433048" sldId="286"/>
            <ac:spMk id="4" creationId="{F7A70B2A-C478-C4AA-588F-0B09C4BAC44B}"/>
          </ac:spMkLst>
        </pc:spChg>
        <pc:spChg chg="add mod">
          <ac:chgData name="sulafa Yousif" userId="85add77b6120ce8e" providerId="LiveId" clId="{3E2289F3-EB23-3141-89CF-E39F3B6CFBDE}" dt="2024-10-30T15:51:50.998" v="2252" actId="14861"/>
          <ac:spMkLst>
            <pc:docMk/>
            <pc:sldMk cId="1146433048" sldId="286"/>
            <ac:spMk id="5" creationId="{A9C7A0A0-E4BC-A30B-7C02-484D1499945E}"/>
          </ac:spMkLst>
        </pc:spChg>
        <pc:spChg chg="add del mod">
          <ac:chgData name="sulafa Yousif" userId="85add77b6120ce8e" providerId="LiveId" clId="{3E2289F3-EB23-3141-89CF-E39F3B6CFBDE}" dt="2024-10-30T15:51:56.699" v="2260" actId="14861"/>
          <ac:spMkLst>
            <pc:docMk/>
            <pc:sldMk cId="1146433048" sldId="286"/>
            <ac:spMk id="6" creationId="{457836A4-CB38-A530-DCFC-F7CF0D103739}"/>
          </ac:spMkLst>
        </pc:spChg>
        <pc:spChg chg="del">
          <ac:chgData name="sulafa Yousif" userId="85add77b6120ce8e" providerId="LiveId" clId="{3E2289F3-EB23-3141-89CF-E39F3B6CFBDE}" dt="2024-10-30T14:10:08.574" v="97"/>
          <ac:spMkLst>
            <pc:docMk/>
            <pc:sldMk cId="1146433048" sldId="286"/>
            <ac:spMk id="176" creationId="{27BDFED6-6E33-4606-AFE2-886ADB1C018E}"/>
          </ac:spMkLst>
        </pc:spChg>
        <pc:spChg chg="del">
          <ac:chgData name="sulafa Yousif" userId="85add77b6120ce8e" providerId="LiveId" clId="{3E2289F3-EB23-3141-89CF-E39F3B6CFBDE}" dt="2024-10-30T14:10:08.574" v="97"/>
          <ac:spMkLst>
            <pc:docMk/>
            <pc:sldMk cId="1146433048" sldId="286"/>
            <ac:spMk id="178" creationId="{890DEF05-784E-4B61-89E4-04C4ECF4E5A0}"/>
          </ac:spMkLst>
        </pc:spChg>
        <pc:graphicFrameChg chg="add del">
          <ac:chgData name="sulafa Yousif" userId="85add77b6120ce8e" providerId="LiveId" clId="{3E2289F3-EB23-3141-89CF-E39F3B6CFBDE}" dt="2024-10-30T15:51:30.634" v="2214" actId="26606"/>
          <ac:graphicFrameMkLst>
            <pc:docMk/>
            <pc:sldMk cId="1146433048" sldId="286"/>
            <ac:graphicFrameMk id="8" creationId="{C4EF7728-20EB-938D-9D4D-933EA824F147}"/>
          </ac:graphicFrameMkLst>
        </pc:graphicFrameChg>
        <pc:picChg chg="mod">
          <ac:chgData name="sulafa Yousif" userId="85add77b6120ce8e" providerId="LiveId" clId="{3E2289F3-EB23-3141-89CF-E39F3B6CFBDE}" dt="2024-10-30T14:35:31.724" v="206" actId="1076"/>
          <ac:picMkLst>
            <pc:docMk/>
            <pc:sldMk cId="1146433048" sldId="286"/>
            <ac:picMk id="3" creationId="{3C259D7E-0031-CAB8-920D-44BE7E0A5F64}"/>
          </ac:picMkLst>
        </pc:picChg>
        <pc:picChg chg="del">
          <ac:chgData name="sulafa Yousif" userId="85add77b6120ce8e" providerId="LiveId" clId="{3E2289F3-EB23-3141-89CF-E39F3B6CFBDE}" dt="2024-10-30T14:10:36.863" v="98" actId="478"/>
          <ac:picMkLst>
            <pc:docMk/>
            <pc:sldMk cId="1146433048" sldId="286"/>
            <ac:picMk id="1028" creationId="{53C1DCC8-B739-BF95-E805-B0D19A8F5AF3}"/>
          </ac:picMkLst>
        </pc:picChg>
        <pc:cxnChg chg="del">
          <ac:chgData name="sulafa Yousif" userId="85add77b6120ce8e" providerId="LiveId" clId="{3E2289F3-EB23-3141-89CF-E39F3B6CFBDE}" dt="2024-10-30T14:10:08.574" v="97"/>
          <ac:cxnSpMkLst>
            <pc:docMk/>
            <pc:sldMk cId="1146433048" sldId="286"/>
            <ac:cxnSpMk id="180" creationId="{C41BAEC7-F7B0-4224-8B18-8F74B7D87F0B}"/>
          </ac:cxnSpMkLst>
        </pc:cxnChg>
      </pc:sldChg>
      <pc:sldChg chg="addSp delSp modSp add del mod setBg delDesignElem">
        <pc:chgData name="sulafa Yousif" userId="85add77b6120ce8e" providerId="LiveId" clId="{3E2289F3-EB23-3141-89CF-E39F3B6CFBDE}" dt="2024-10-30T14:09:44.729" v="95" actId="2696"/>
        <pc:sldMkLst>
          <pc:docMk/>
          <pc:sldMk cId="3146407147" sldId="286"/>
        </pc:sldMkLst>
        <pc:spChg chg="add del mod">
          <ac:chgData name="sulafa Yousif" userId="85add77b6120ce8e" providerId="LiveId" clId="{3E2289F3-EB23-3141-89CF-E39F3B6CFBDE}" dt="2024-10-30T14:09:34.261" v="94" actId="478"/>
          <ac:spMkLst>
            <pc:docMk/>
            <pc:sldMk cId="3146407147" sldId="286"/>
            <ac:spMk id="2" creationId="{4FFCF602-C2F1-4897-AFCD-E5FF4367221F}"/>
          </ac:spMkLst>
        </pc:spChg>
        <pc:spChg chg="del">
          <ac:chgData name="sulafa Yousif" userId="85add77b6120ce8e" providerId="LiveId" clId="{3E2289F3-EB23-3141-89CF-E39F3B6CFBDE}" dt="2024-10-30T13:59:26.047" v="58"/>
          <ac:spMkLst>
            <pc:docMk/>
            <pc:sldMk cId="3146407147" sldId="286"/>
            <ac:spMk id="176" creationId="{27BDFED6-6E33-4606-AFE2-886ADB1C018E}"/>
          </ac:spMkLst>
        </pc:spChg>
        <pc:spChg chg="del">
          <ac:chgData name="sulafa Yousif" userId="85add77b6120ce8e" providerId="LiveId" clId="{3E2289F3-EB23-3141-89CF-E39F3B6CFBDE}" dt="2024-10-30T13:59:26.047" v="58"/>
          <ac:spMkLst>
            <pc:docMk/>
            <pc:sldMk cId="3146407147" sldId="286"/>
            <ac:spMk id="178" creationId="{890DEF05-784E-4B61-89E4-04C4ECF4E5A0}"/>
          </ac:spMkLst>
        </pc:spChg>
        <pc:picChg chg="del mod ord">
          <ac:chgData name="sulafa Yousif" userId="85add77b6120ce8e" providerId="LiveId" clId="{3E2289F3-EB23-3141-89CF-E39F3B6CFBDE}" dt="2024-10-30T14:06:19.511" v="79" actId="478"/>
          <ac:picMkLst>
            <pc:docMk/>
            <pc:sldMk cId="3146407147" sldId="286"/>
            <ac:picMk id="3" creationId="{3C259D7E-0031-CAB8-920D-44BE7E0A5F64}"/>
          </ac:picMkLst>
        </pc:picChg>
        <pc:picChg chg="del">
          <ac:chgData name="sulafa Yousif" userId="85add77b6120ce8e" providerId="LiveId" clId="{3E2289F3-EB23-3141-89CF-E39F3B6CFBDE}" dt="2024-10-30T13:59:49.376" v="61" actId="21"/>
          <ac:picMkLst>
            <pc:docMk/>
            <pc:sldMk cId="3146407147" sldId="286"/>
            <ac:picMk id="1028" creationId="{53C1DCC8-B739-BF95-E805-B0D19A8F5AF3}"/>
          </ac:picMkLst>
        </pc:picChg>
        <pc:picChg chg="add del mod">
          <ac:chgData name="sulafa Yousif" userId="85add77b6120ce8e" providerId="LiveId" clId="{3E2289F3-EB23-3141-89CF-E39F3B6CFBDE}" dt="2024-10-30T14:06:19.511" v="79" actId="478"/>
          <ac:picMkLst>
            <pc:docMk/>
            <pc:sldMk cId="3146407147" sldId="286"/>
            <ac:picMk id="2050" creationId="{BE296490-F4F3-3398-18AF-3BC9ACEC2AAD}"/>
          </ac:picMkLst>
        </pc:picChg>
        <pc:picChg chg="add del mod">
          <ac:chgData name="sulafa Yousif" userId="85add77b6120ce8e" providerId="LiveId" clId="{3E2289F3-EB23-3141-89CF-E39F3B6CFBDE}" dt="2024-10-30T14:07:35.549" v="89" actId="478"/>
          <ac:picMkLst>
            <pc:docMk/>
            <pc:sldMk cId="3146407147" sldId="286"/>
            <ac:picMk id="2052" creationId="{BDB72FBE-F011-687A-7ED7-CA7E4F207469}"/>
          </ac:picMkLst>
        </pc:picChg>
        <pc:cxnChg chg="del">
          <ac:chgData name="sulafa Yousif" userId="85add77b6120ce8e" providerId="LiveId" clId="{3E2289F3-EB23-3141-89CF-E39F3B6CFBDE}" dt="2024-10-30T13:59:26.047" v="58"/>
          <ac:cxnSpMkLst>
            <pc:docMk/>
            <pc:sldMk cId="3146407147" sldId="286"/>
            <ac:cxnSpMk id="180" creationId="{C41BAEC7-F7B0-4224-8B18-8F74B7D87F0B}"/>
          </ac:cxnSpMkLst>
        </pc:cxnChg>
      </pc:sldChg>
      <pc:sldChg chg="addSp delSp modSp add del mod setBg setClrOvrMap">
        <pc:chgData name="sulafa Yousif" userId="85add77b6120ce8e" providerId="LiveId" clId="{3E2289F3-EB23-3141-89CF-E39F3B6CFBDE}" dt="2024-10-30T17:30:23.034" v="3818" actId="2696"/>
        <pc:sldMkLst>
          <pc:docMk/>
          <pc:sldMk cId="3228865641" sldId="287"/>
        </pc:sldMkLst>
        <pc:spChg chg="add del">
          <ac:chgData name="sulafa Yousif" userId="85add77b6120ce8e" providerId="LiveId" clId="{3E2289F3-EB23-3141-89CF-E39F3B6CFBDE}" dt="2024-10-30T14:14:55.287" v="115" actId="26606"/>
          <ac:spMkLst>
            <pc:docMk/>
            <pc:sldMk cId="3228865641" sldId="287"/>
            <ac:spMk id="8" creationId="{5D9FC6AC-4A12-4825-8ABE-0732B8EF4D16}"/>
          </ac:spMkLst>
        </pc:spChg>
        <pc:spChg chg="add del">
          <ac:chgData name="sulafa Yousif" userId="85add77b6120ce8e" providerId="LiveId" clId="{3E2289F3-EB23-3141-89CF-E39F3B6CFBDE}" dt="2024-10-30T14:13:29.590" v="110" actId="26606"/>
          <ac:spMkLst>
            <pc:docMk/>
            <pc:sldMk cId="3228865641" sldId="287"/>
            <ac:spMk id="8" creationId="{6680F1D3-7650-4307-A001-0163AD371D29}"/>
          </ac:spMkLst>
        </pc:spChg>
        <pc:spChg chg="del">
          <ac:chgData name="sulafa Yousif" userId="85add77b6120ce8e" providerId="LiveId" clId="{3E2289F3-EB23-3141-89CF-E39F3B6CFBDE}" dt="2024-10-30T14:12:04.878" v="101" actId="478"/>
          <ac:spMkLst>
            <pc:docMk/>
            <pc:sldMk cId="3228865641" sldId="287"/>
            <ac:spMk id="142" creationId="{00000000-0000-0000-0000-000000000000}"/>
          </ac:spMkLst>
        </pc:spChg>
        <pc:spChg chg="add del">
          <ac:chgData name="sulafa Yousif" userId="85add77b6120ce8e" providerId="LiveId" clId="{3E2289F3-EB23-3141-89CF-E39F3B6CFBDE}" dt="2024-10-30T14:15:18.466" v="119" actId="26606"/>
          <ac:spMkLst>
            <pc:docMk/>
            <pc:sldMk cId="3228865641" sldId="287"/>
            <ac:spMk id="4103" creationId="{E9DCA5EA-C9F1-43F7-8CD9-E7D77919EBE7}"/>
          </ac:spMkLst>
        </pc:spChg>
        <pc:spChg chg="add">
          <ac:chgData name="sulafa Yousif" userId="85add77b6120ce8e" providerId="LiveId" clId="{3E2289F3-EB23-3141-89CF-E39F3B6CFBDE}" dt="2024-10-30T14:15:18.466" v="119" actId="26606"/>
          <ac:spMkLst>
            <pc:docMk/>
            <pc:sldMk cId="3228865641" sldId="287"/>
            <ac:spMk id="4108" creationId="{1FE21981-771D-4A29-8D3A-D068BE54BFE9}"/>
          </ac:spMkLst>
        </pc:spChg>
        <pc:picChg chg="add mod ord">
          <ac:chgData name="sulafa Yousif" userId="85add77b6120ce8e" providerId="LiveId" clId="{3E2289F3-EB23-3141-89CF-E39F3B6CFBDE}" dt="2024-10-30T14:16:02.451" v="127" actId="1076"/>
          <ac:picMkLst>
            <pc:docMk/>
            <pc:sldMk cId="3228865641" sldId="287"/>
            <ac:picMk id="3" creationId="{1B1A4DA2-963E-9C34-90F2-7D6DB74AA977}"/>
          </ac:picMkLst>
        </pc:picChg>
        <pc:picChg chg="add del mod">
          <ac:chgData name="sulafa Yousif" userId="85add77b6120ce8e" providerId="LiveId" clId="{3E2289F3-EB23-3141-89CF-E39F3B6CFBDE}" dt="2024-10-30T14:13:12.548" v="106" actId="478"/>
          <ac:picMkLst>
            <pc:docMk/>
            <pc:sldMk cId="3228865641" sldId="287"/>
            <ac:picMk id="5" creationId="{511D0B5C-0BF7-B727-6ADC-78518F0D6651}"/>
          </ac:picMkLst>
        </pc:picChg>
        <pc:picChg chg="del mod">
          <ac:chgData name="sulafa Yousif" userId="85add77b6120ce8e" providerId="LiveId" clId="{3E2289F3-EB23-3141-89CF-E39F3B6CFBDE}" dt="2024-10-30T14:12:06.476" v="103" actId="478"/>
          <ac:picMkLst>
            <pc:docMk/>
            <pc:sldMk cId="3228865641" sldId="287"/>
            <ac:picMk id="140" creationId="{00000000-0000-0000-0000-000000000000}"/>
          </ac:picMkLst>
        </pc:picChg>
        <pc:picChg chg="add mod">
          <ac:chgData name="sulafa Yousif" userId="85add77b6120ce8e" providerId="LiveId" clId="{3E2289F3-EB23-3141-89CF-E39F3B6CFBDE}" dt="2024-10-30T15:52:50.274" v="2469" actId="14861"/>
          <ac:picMkLst>
            <pc:docMk/>
            <pc:sldMk cId="3228865641" sldId="287"/>
            <ac:picMk id="4098" creationId="{8B3015E6-D201-A07D-286A-EA72D417D3D9}"/>
          </ac:picMkLst>
        </pc:picChg>
      </pc:sldChg>
      <pc:sldChg chg="addSp delSp modSp add mod">
        <pc:chgData name="sulafa Yousif" userId="85add77b6120ce8e" providerId="LiveId" clId="{3E2289F3-EB23-3141-89CF-E39F3B6CFBDE}" dt="2024-10-30T18:54:56.611" v="3882" actId="20577"/>
        <pc:sldMkLst>
          <pc:docMk/>
          <pc:sldMk cId="3669633868" sldId="288"/>
        </pc:sldMkLst>
        <pc:spChg chg="add del">
          <ac:chgData name="sulafa Yousif" userId="85add77b6120ce8e" providerId="LiveId" clId="{3E2289F3-EB23-3141-89CF-E39F3B6CFBDE}" dt="2024-10-30T15:46:25.774" v="1424" actId="11529"/>
          <ac:spMkLst>
            <pc:docMk/>
            <pc:sldMk cId="3669633868" sldId="288"/>
            <ac:spMk id="2" creationId="{DC62ADD3-485D-2C1D-B426-2C353DF9C10A}"/>
          </ac:spMkLst>
        </pc:spChg>
        <pc:spChg chg="add mod">
          <ac:chgData name="sulafa Yousif" userId="85add77b6120ce8e" providerId="LiveId" clId="{3E2289F3-EB23-3141-89CF-E39F3B6CFBDE}" dt="2024-10-30T15:59:22.973" v="2855" actId="1076"/>
          <ac:spMkLst>
            <pc:docMk/>
            <pc:sldMk cId="3669633868" sldId="288"/>
            <ac:spMk id="3" creationId="{FDF6E983-222B-1D0B-F02D-47B2D7E4A72B}"/>
          </ac:spMkLst>
        </pc:spChg>
        <pc:spChg chg="mod">
          <ac:chgData name="sulafa Yousif" userId="85add77b6120ce8e" providerId="LiveId" clId="{3E2289F3-EB23-3141-89CF-E39F3B6CFBDE}" dt="2024-10-30T18:54:56.611" v="3882" actId="20577"/>
          <ac:spMkLst>
            <pc:docMk/>
            <pc:sldMk cId="3669633868" sldId="288"/>
            <ac:spMk id="9" creationId="{4075E4E0-70CC-1C12-513F-A014B69141E1}"/>
          </ac:spMkLst>
        </pc:spChg>
        <pc:spChg chg="mod">
          <ac:chgData name="sulafa Yousif" userId="85add77b6120ce8e" providerId="LiveId" clId="{3E2289F3-EB23-3141-89CF-E39F3B6CFBDE}" dt="2024-10-30T15:40:03.377" v="1381" actId="14100"/>
          <ac:spMkLst>
            <pc:docMk/>
            <pc:sldMk cId="3669633868" sldId="288"/>
            <ac:spMk id="203" creationId="{00000000-0000-0000-0000-000000000000}"/>
          </ac:spMkLst>
        </pc:spChg>
        <pc:grpChg chg="mod">
          <ac:chgData name="sulafa Yousif" userId="85add77b6120ce8e" providerId="LiveId" clId="{3E2289F3-EB23-3141-89CF-E39F3B6CFBDE}" dt="2024-10-30T15:59:00.285" v="2852" actId="1076"/>
          <ac:grpSpMkLst>
            <pc:docMk/>
            <pc:sldMk cId="3669633868" sldId="288"/>
            <ac:grpSpMk id="210" creationId="{00000000-0000-0000-0000-000000000000}"/>
          </ac:grpSpMkLst>
        </pc:grpChg>
        <pc:grpChg chg="mod">
          <ac:chgData name="sulafa Yousif" userId="85add77b6120ce8e" providerId="LiveId" clId="{3E2289F3-EB23-3141-89CF-E39F3B6CFBDE}" dt="2024-10-30T15:58:55.537" v="2851" actId="1076"/>
          <ac:grpSpMkLst>
            <pc:docMk/>
            <pc:sldMk cId="3669633868" sldId="288"/>
            <ac:grpSpMk id="228" creationId="{00000000-0000-0000-0000-000000000000}"/>
          </ac:grpSpMkLst>
        </pc:grpChg>
        <pc:grpChg chg="mod">
          <ac:chgData name="sulafa Yousif" userId="85add77b6120ce8e" providerId="LiveId" clId="{3E2289F3-EB23-3141-89CF-E39F3B6CFBDE}" dt="2024-10-30T15:59:07.790" v="2853" actId="1076"/>
          <ac:grpSpMkLst>
            <pc:docMk/>
            <pc:sldMk cId="3669633868" sldId="288"/>
            <ac:grpSpMk id="231" creationId="{00000000-0000-0000-0000-000000000000}"/>
          </ac:grpSpMkLst>
        </pc:grpChg>
        <pc:grpChg chg="mod">
          <ac:chgData name="sulafa Yousif" userId="85add77b6120ce8e" providerId="LiveId" clId="{3E2289F3-EB23-3141-89CF-E39F3B6CFBDE}" dt="2024-10-30T15:58:45.954" v="2850" actId="1076"/>
          <ac:grpSpMkLst>
            <pc:docMk/>
            <pc:sldMk cId="3669633868" sldId="288"/>
            <ac:grpSpMk id="237" creationId="{00000000-0000-0000-0000-000000000000}"/>
          </ac:grpSpMkLst>
        </pc:grpChg>
        <pc:picChg chg="add del mod">
          <ac:chgData name="sulafa Yousif" userId="85add77b6120ce8e" providerId="LiveId" clId="{3E2289F3-EB23-3141-89CF-E39F3B6CFBDE}" dt="2024-10-30T16:18:26.073" v="3011" actId="478"/>
          <ac:picMkLst>
            <pc:docMk/>
            <pc:sldMk cId="3669633868" sldId="288"/>
            <ac:picMk id="7" creationId="{F91BFACD-B825-9FB3-8CDB-140202C822D2}"/>
          </ac:picMkLst>
        </pc:picChg>
        <pc:picChg chg="mod">
          <ac:chgData name="sulafa Yousif" userId="85add77b6120ce8e" providerId="LiveId" clId="{3E2289F3-EB23-3141-89CF-E39F3B6CFBDE}" dt="2024-10-30T16:18:06.287" v="3008" actId="1076"/>
          <ac:picMkLst>
            <pc:docMk/>
            <pc:sldMk cId="3669633868" sldId="288"/>
            <ac:picMk id="202" creationId="{00000000-0000-0000-0000-000000000000}"/>
          </ac:picMkLst>
        </pc:picChg>
      </pc:sldChg>
      <pc:sldChg chg="addSp delSp modSp add mod">
        <pc:chgData name="sulafa Yousif" userId="85add77b6120ce8e" providerId="LiveId" clId="{3E2289F3-EB23-3141-89CF-E39F3B6CFBDE}" dt="2024-10-30T16:21:33.840" v="3163" actId="1076"/>
        <pc:sldMkLst>
          <pc:docMk/>
          <pc:sldMk cId="2758577462" sldId="289"/>
        </pc:sldMkLst>
        <pc:spChg chg="mod">
          <ac:chgData name="sulafa Yousif" userId="85add77b6120ce8e" providerId="LiveId" clId="{3E2289F3-EB23-3141-89CF-E39F3B6CFBDE}" dt="2024-10-30T16:21:33.840" v="3163" actId="1076"/>
          <ac:spMkLst>
            <pc:docMk/>
            <pc:sldMk cId="2758577462" sldId="289"/>
            <ac:spMk id="9" creationId="{4075E4E0-70CC-1C12-513F-A014B69141E1}"/>
          </ac:spMkLst>
        </pc:spChg>
        <pc:spChg chg="mod">
          <ac:chgData name="sulafa Yousif" userId="85add77b6120ce8e" providerId="LiveId" clId="{3E2289F3-EB23-3141-89CF-E39F3B6CFBDE}" dt="2024-10-30T16:21:14.206" v="3160" actId="1076"/>
          <ac:spMkLst>
            <pc:docMk/>
            <pc:sldMk cId="2758577462" sldId="289"/>
            <ac:spMk id="203" creationId="{00000000-0000-0000-0000-000000000000}"/>
          </ac:spMkLst>
        </pc:spChg>
        <pc:picChg chg="add mod">
          <ac:chgData name="sulafa Yousif" userId="85add77b6120ce8e" providerId="LiveId" clId="{3E2289F3-EB23-3141-89CF-E39F3B6CFBDE}" dt="2024-10-30T16:21:06.154" v="3158" actId="1076"/>
          <ac:picMkLst>
            <pc:docMk/>
            <pc:sldMk cId="2758577462" sldId="289"/>
            <ac:picMk id="4" creationId="{038C1D5D-EADC-1A6B-A084-D42C31EC59B1}"/>
          </ac:picMkLst>
        </pc:picChg>
        <pc:picChg chg="del">
          <ac:chgData name="sulafa Yousif" userId="85add77b6120ce8e" providerId="LiveId" clId="{3E2289F3-EB23-3141-89CF-E39F3B6CFBDE}" dt="2024-10-30T16:18:44.450" v="3012" actId="478"/>
          <ac:picMkLst>
            <pc:docMk/>
            <pc:sldMk cId="2758577462" sldId="289"/>
            <ac:picMk id="7" creationId="{F91BFACD-B825-9FB3-8CDB-140202C822D2}"/>
          </ac:picMkLst>
        </pc:picChg>
      </pc:sldChg>
      <pc:sldChg chg="add del">
        <pc:chgData name="sulafa Yousif" userId="85add77b6120ce8e" providerId="LiveId" clId="{3E2289F3-EB23-3141-89CF-E39F3B6CFBDE}" dt="2024-10-30T15:59:45.359" v="2856" actId="2696"/>
        <pc:sldMkLst>
          <pc:docMk/>
          <pc:sldMk cId="3960766426" sldId="289"/>
        </pc:sldMkLst>
      </pc:sldChg>
      <pc:sldChg chg="addSp delSp modSp add del mod">
        <pc:chgData name="sulafa Yousif" userId="85add77b6120ce8e" providerId="LiveId" clId="{3E2289F3-EB23-3141-89CF-E39F3B6CFBDE}" dt="2024-10-30T15:05:10.512" v="759" actId="2696"/>
        <pc:sldMkLst>
          <pc:docMk/>
          <pc:sldMk cId="2345179710" sldId="290"/>
        </pc:sldMkLst>
        <pc:spChg chg="mod">
          <ac:chgData name="sulafa Yousif" userId="85add77b6120ce8e" providerId="LiveId" clId="{3E2289F3-EB23-3141-89CF-E39F3B6CFBDE}" dt="2024-10-30T15:01:13.113" v="518" actId="1076"/>
          <ac:spMkLst>
            <pc:docMk/>
            <pc:sldMk cId="2345179710" sldId="290"/>
            <ac:spMk id="9" creationId="{4075E4E0-70CC-1C12-513F-A014B69141E1}"/>
          </ac:spMkLst>
        </pc:spChg>
        <pc:spChg chg="mod">
          <ac:chgData name="sulafa Yousif" userId="85add77b6120ce8e" providerId="LiveId" clId="{3E2289F3-EB23-3141-89CF-E39F3B6CFBDE}" dt="2024-10-30T15:04:35.446" v="748" actId="1076"/>
          <ac:spMkLst>
            <pc:docMk/>
            <pc:sldMk cId="2345179710" sldId="290"/>
            <ac:spMk id="203" creationId="{00000000-0000-0000-0000-000000000000}"/>
          </ac:spMkLst>
        </pc:spChg>
        <pc:picChg chg="add mod">
          <ac:chgData name="sulafa Yousif" userId="85add77b6120ce8e" providerId="LiveId" clId="{3E2289F3-EB23-3141-89CF-E39F3B6CFBDE}" dt="2024-10-30T15:04:44.958" v="757" actId="14100"/>
          <ac:picMkLst>
            <pc:docMk/>
            <pc:sldMk cId="2345179710" sldId="290"/>
            <ac:picMk id="3" creationId="{1D1047FD-931E-FE41-F713-318A78972F54}"/>
          </ac:picMkLst>
        </pc:picChg>
        <pc:picChg chg="del">
          <ac:chgData name="sulafa Yousif" userId="85add77b6120ce8e" providerId="LiveId" clId="{3E2289F3-EB23-3141-89CF-E39F3B6CFBDE}" dt="2024-10-30T15:01:01.080" v="515" actId="478"/>
          <ac:picMkLst>
            <pc:docMk/>
            <pc:sldMk cId="2345179710" sldId="290"/>
            <ac:picMk id="7" creationId="{F91BFACD-B825-9FB3-8CDB-140202C822D2}"/>
          </ac:picMkLst>
        </pc:picChg>
        <pc:picChg chg="mod">
          <ac:chgData name="sulafa Yousif" userId="85add77b6120ce8e" providerId="LiveId" clId="{3E2289F3-EB23-3141-89CF-E39F3B6CFBDE}" dt="2024-10-30T15:04:57.993" v="758" actId="14100"/>
          <ac:picMkLst>
            <pc:docMk/>
            <pc:sldMk cId="2345179710" sldId="290"/>
            <ac:picMk id="202" creationId="{00000000-0000-0000-0000-000000000000}"/>
          </ac:picMkLst>
        </pc:picChg>
        <pc:picChg chg="add del mod">
          <ac:chgData name="sulafa Yousif" userId="85add77b6120ce8e" providerId="LiveId" clId="{3E2289F3-EB23-3141-89CF-E39F3B6CFBDE}" dt="2024-10-30T15:01:19.416" v="519" actId="478"/>
          <ac:picMkLst>
            <pc:docMk/>
            <pc:sldMk cId="2345179710" sldId="290"/>
            <ac:picMk id="5122" creationId="{0FB7D5F4-AD04-4D23-E4E2-1A991016DB2F}"/>
          </ac:picMkLst>
        </pc:picChg>
      </pc:sldChg>
      <pc:sldChg chg="addSp delSp modSp add mod">
        <pc:chgData name="sulafa Yousif" userId="85add77b6120ce8e" providerId="LiveId" clId="{3E2289F3-EB23-3141-89CF-E39F3B6CFBDE}" dt="2024-10-30T16:17:28.508" v="3001" actId="13900"/>
        <pc:sldMkLst>
          <pc:docMk/>
          <pc:sldMk cId="3659971404" sldId="290"/>
        </pc:sldMkLst>
        <pc:spChg chg="mod">
          <ac:chgData name="sulafa Yousif" userId="85add77b6120ce8e" providerId="LiveId" clId="{3E2289F3-EB23-3141-89CF-E39F3B6CFBDE}" dt="2024-10-30T16:17:28.508" v="3001" actId="13900"/>
          <ac:spMkLst>
            <pc:docMk/>
            <pc:sldMk cId="3659971404" sldId="290"/>
            <ac:spMk id="9" creationId="{4075E4E0-70CC-1C12-513F-A014B69141E1}"/>
          </ac:spMkLst>
        </pc:spChg>
        <pc:spChg chg="mod">
          <ac:chgData name="sulafa Yousif" userId="85add77b6120ce8e" providerId="LiveId" clId="{3E2289F3-EB23-3141-89CF-E39F3B6CFBDE}" dt="2024-10-30T16:09:11.569" v="2969" actId="14100"/>
          <ac:spMkLst>
            <pc:docMk/>
            <pc:sldMk cId="3659971404" sldId="290"/>
            <ac:spMk id="203" creationId="{00000000-0000-0000-0000-000000000000}"/>
          </ac:spMkLst>
        </pc:spChg>
        <pc:picChg chg="add del mod">
          <ac:chgData name="sulafa Yousif" userId="85add77b6120ce8e" providerId="LiveId" clId="{3E2289F3-EB23-3141-89CF-E39F3B6CFBDE}" dt="2024-10-30T16:08:41.784" v="2967" actId="478"/>
          <ac:picMkLst>
            <pc:docMk/>
            <pc:sldMk cId="3659971404" sldId="290"/>
            <ac:picMk id="2" creationId="{511720BF-0E15-8446-BB3C-E116FEA49D8B}"/>
          </ac:picMkLst>
        </pc:picChg>
        <pc:picChg chg="add del mod">
          <ac:chgData name="sulafa Yousif" userId="85add77b6120ce8e" providerId="LiveId" clId="{3E2289F3-EB23-3141-89CF-E39F3B6CFBDE}" dt="2024-10-30T16:08:38.670" v="2966" actId="478"/>
          <ac:picMkLst>
            <pc:docMk/>
            <pc:sldMk cId="3659971404" sldId="290"/>
            <ac:picMk id="4" creationId="{DD82E4F4-1BED-9C94-5479-4A12699E2C87}"/>
          </ac:picMkLst>
        </pc:picChg>
        <pc:picChg chg="add mod">
          <ac:chgData name="sulafa Yousif" userId="85add77b6120ce8e" providerId="LiveId" clId="{3E2289F3-EB23-3141-89CF-E39F3B6CFBDE}" dt="2024-10-30T16:13:17.654" v="2983" actId="1076"/>
          <ac:picMkLst>
            <pc:docMk/>
            <pc:sldMk cId="3659971404" sldId="290"/>
            <ac:picMk id="6" creationId="{7002D78C-31BD-1035-A276-9D3B307F01EF}"/>
          </ac:picMkLst>
        </pc:picChg>
        <pc:picChg chg="add del">
          <ac:chgData name="sulafa Yousif" userId="85add77b6120ce8e" providerId="LiveId" clId="{3E2289F3-EB23-3141-89CF-E39F3B6CFBDE}" dt="2024-10-30T16:07:51.433" v="2963" actId="21"/>
          <ac:picMkLst>
            <pc:docMk/>
            <pc:sldMk cId="3659971404" sldId="290"/>
            <ac:picMk id="7" creationId="{F91BFACD-B825-9FB3-8CDB-140202C822D2}"/>
          </ac:picMkLst>
        </pc:picChg>
        <pc:picChg chg="add del mod">
          <ac:chgData name="sulafa Yousif" userId="85add77b6120ce8e" providerId="LiveId" clId="{3E2289F3-EB23-3141-89CF-E39F3B6CFBDE}" dt="2024-10-30T16:10:06.840" v="2976" actId="14100"/>
          <ac:picMkLst>
            <pc:docMk/>
            <pc:sldMk cId="3659971404" sldId="290"/>
            <ac:picMk id="202" creationId="{00000000-0000-0000-0000-000000000000}"/>
          </ac:picMkLst>
        </pc:picChg>
        <pc:picChg chg="add del">
          <ac:chgData name="sulafa Yousif" userId="85add77b6120ce8e" providerId="LiveId" clId="{3E2289F3-EB23-3141-89CF-E39F3B6CFBDE}" dt="2024-10-30T16:07:17.018" v="2962"/>
          <ac:picMkLst>
            <pc:docMk/>
            <pc:sldMk cId="3659971404" sldId="290"/>
            <ac:picMk id="7170" creationId="{F52B4D24-AEE1-21C4-C433-621A9D4F3B8B}"/>
          </ac:picMkLst>
        </pc:picChg>
        <pc:picChg chg="add del mod">
          <ac:chgData name="sulafa Yousif" userId="85add77b6120ce8e" providerId="LiveId" clId="{3E2289F3-EB23-3141-89CF-E39F3B6CFBDE}" dt="2024-10-30T16:07:15.252" v="2960"/>
          <ac:picMkLst>
            <pc:docMk/>
            <pc:sldMk cId="3659971404" sldId="290"/>
            <ac:picMk id="7172" creationId="{2912F059-2EA3-F20C-9CAB-992386F8F7A5}"/>
          </ac:picMkLst>
        </pc:picChg>
        <pc:picChg chg="add del mod">
          <ac:chgData name="sulafa Yousif" userId="85add77b6120ce8e" providerId="LiveId" clId="{3E2289F3-EB23-3141-89CF-E39F3B6CFBDE}" dt="2024-10-30T16:10:07.426" v="2977"/>
          <ac:picMkLst>
            <pc:docMk/>
            <pc:sldMk cId="3659971404" sldId="290"/>
            <ac:picMk id="7174" creationId="{549026DB-D00F-4782-5F8B-A5185A60C139}"/>
          </ac:picMkLst>
        </pc:picChg>
      </pc:sldChg>
      <pc:sldChg chg="addSp delSp modSp add mod">
        <pc:chgData name="sulafa Yousif" userId="85add77b6120ce8e" providerId="LiveId" clId="{3E2289F3-EB23-3141-89CF-E39F3B6CFBDE}" dt="2024-10-30T16:33:09.786" v="3340" actId="1076"/>
        <pc:sldMkLst>
          <pc:docMk/>
          <pc:sldMk cId="2016488714" sldId="291"/>
        </pc:sldMkLst>
        <pc:spChg chg="mod">
          <ac:chgData name="sulafa Yousif" userId="85add77b6120ce8e" providerId="LiveId" clId="{3E2289F3-EB23-3141-89CF-E39F3B6CFBDE}" dt="2024-10-30T16:33:09.786" v="3340" actId="1076"/>
          <ac:spMkLst>
            <pc:docMk/>
            <pc:sldMk cId="2016488714" sldId="291"/>
            <ac:spMk id="9" creationId="{4075E4E0-70CC-1C12-513F-A014B69141E1}"/>
          </ac:spMkLst>
        </pc:spChg>
        <pc:spChg chg="mod">
          <ac:chgData name="sulafa Yousif" userId="85add77b6120ce8e" providerId="LiveId" clId="{3E2289F3-EB23-3141-89CF-E39F3B6CFBDE}" dt="2024-10-30T16:32:48.675" v="3300" actId="1076"/>
          <ac:spMkLst>
            <pc:docMk/>
            <pc:sldMk cId="2016488714" sldId="291"/>
            <ac:spMk id="203" creationId="{00000000-0000-0000-0000-000000000000}"/>
          </ac:spMkLst>
        </pc:spChg>
        <pc:grpChg chg="mod">
          <ac:chgData name="sulafa Yousif" userId="85add77b6120ce8e" providerId="LiveId" clId="{3E2289F3-EB23-3141-89CF-E39F3B6CFBDE}" dt="2024-10-30T16:30:51.406" v="3262" actId="1076"/>
          <ac:grpSpMkLst>
            <pc:docMk/>
            <pc:sldMk cId="2016488714" sldId="291"/>
            <ac:grpSpMk id="225" creationId="{00000000-0000-0000-0000-000000000000}"/>
          </ac:grpSpMkLst>
        </pc:grpChg>
        <pc:picChg chg="add mod">
          <ac:chgData name="sulafa Yousif" userId="85add77b6120ce8e" providerId="LiveId" clId="{3E2289F3-EB23-3141-89CF-E39F3B6CFBDE}" dt="2024-10-30T16:32:59.872" v="3338" actId="1076"/>
          <ac:picMkLst>
            <pc:docMk/>
            <pc:sldMk cId="2016488714" sldId="291"/>
            <ac:picMk id="4" creationId="{A96191C7-6D29-6CDB-F6CA-28D444785405}"/>
          </ac:picMkLst>
        </pc:picChg>
        <pc:picChg chg="del">
          <ac:chgData name="sulafa Yousif" userId="85add77b6120ce8e" providerId="LiveId" clId="{3E2289F3-EB23-3141-89CF-E39F3B6CFBDE}" dt="2024-10-30T16:26:47.456" v="3250" actId="478"/>
          <ac:picMkLst>
            <pc:docMk/>
            <pc:sldMk cId="2016488714" sldId="291"/>
            <ac:picMk id="7" creationId="{F91BFACD-B825-9FB3-8CDB-140202C822D2}"/>
          </ac:picMkLst>
        </pc:picChg>
      </pc:sldChg>
      <pc:sldChg chg="addSp delSp modSp add mod addAnim delAnim">
        <pc:chgData name="sulafa Yousif" userId="85add77b6120ce8e" providerId="LiveId" clId="{3E2289F3-EB23-3141-89CF-E39F3B6CFBDE}" dt="2024-10-30T19:22:36.767" v="3991" actId="1076"/>
        <pc:sldMkLst>
          <pc:docMk/>
          <pc:sldMk cId="2431417655" sldId="292"/>
        </pc:sldMkLst>
        <pc:spChg chg="mod">
          <ac:chgData name="sulafa Yousif" userId="85add77b6120ce8e" providerId="LiveId" clId="{3E2289F3-EB23-3141-89CF-E39F3B6CFBDE}" dt="2024-10-30T19:22:13.736" v="3988" actId="1076"/>
          <ac:spMkLst>
            <pc:docMk/>
            <pc:sldMk cId="2431417655" sldId="292"/>
            <ac:spMk id="3" creationId="{33D17D00-B72F-4912-24A0-C5D4ECFEA9AE}"/>
          </ac:spMkLst>
        </pc:spChg>
        <pc:spChg chg="mod">
          <ac:chgData name="sulafa Yousif" userId="85add77b6120ce8e" providerId="LiveId" clId="{3E2289F3-EB23-3141-89CF-E39F3B6CFBDE}" dt="2024-10-30T19:22:36.767" v="3991" actId="1076"/>
          <ac:spMkLst>
            <pc:docMk/>
            <pc:sldMk cId="2431417655" sldId="292"/>
            <ac:spMk id="601" creationId="{00000000-0000-0000-0000-000000000000}"/>
          </ac:spMkLst>
        </pc:spChg>
        <pc:spChg chg="add del mod">
          <ac:chgData name="sulafa Yousif" userId="85add77b6120ce8e" providerId="LiveId" clId="{3E2289F3-EB23-3141-89CF-E39F3B6CFBDE}" dt="2024-10-30T19:22:25.351" v="3990" actId="1076"/>
          <ac:spMkLst>
            <pc:docMk/>
            <pc:sldMk cId="2431417655" sldId="292"/>
            <ac:spMk id="603" creationId="{00000000-0000-0000-0000-000000000000}"/>
          </ac:spMkLst>
        </pc:spChg>
        <pc:cxnChg chg="mod">
          <ac:chgData name="sulafa Yousif" userId="85add77b6120ce8e" providerId="LiveId" clId="{3E2289F3-EB23-3141-89CF-E39F3B6CFBDE}" dt="2024-10-30T19:22:17.002" v="3989" actId="1076"/>
          <ac:cxnSpMkLst>
            <pc:docMk/>
            <pc:sldMk cId="2431417655" sldId="292"/>
            <ac:cxnSpMk id="608" creationId="{00000000-0000-0000-0000-000000000000}"/>
          </ac:cxnSpMkLst>
        </pc:cxnChg>
      </pc:sldChg>
      <pc:sldChg chg="modSp add del">
        <pc:chgData name="sulafa Yousif" userId="85add77b6120ce8e" providerId="LiveId" clId="{3E2289F3-EB23-3141-89CF-E39F3B6CFBDE}" dt="2024-10-30T19:19:50.944" v="3952" actId="2696"/>
        <pc:sldMkLst>
          <pc:docMk/>
          <pc:sldMk cId="4051155048" sldId="293"/>
        </pc:sldMkLst>
        <pc:spChg chg="mod">
          <ac:chgData name="sulafa Yousif" userId="85add77b6120ce8e" providerId="LiveId" clId="{3E2289F3-EB23-3141-89CF-E39F3B6CFBDE}" dt="2024-10-30T19:19:02.922" v="3951" actId="20577"/>
          <ac:spMkLst>
            <pc:docMk/>
            <pc:sldMk cId="4051155048" sldId="293"/>
            <ac:spMk id="60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2" name="Google Shape;82;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
        <p:cNvGrpSpPr/>
        <p:nvPr/>
      </p:nvGrpSpPr>
      <p:grpSpPr>
        <a:xfrm>
          <a:off x="0" y="0"/>
          <a:ext cx="0" cy="0"/>
          <a:chOff x="0" y="0"/>
          <a:chExt cx="0" cy="0"/>
        </a:xfrm>
      </p:grpSpPr>
      <p:sp>
        <p:nvSpPr>
          <p:cNvPr id="111" name="Google Shape;111;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2" name="Google Shape;112;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38" name="Google Shape;138;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96"/>
        <p:cNvGrpSpPr/>
        <p:nvPr/>
      </p:nvGrpSpPr>
      <p:grpSpPr>
        <a:xfrm>
          <a:off x="0" y="0"/>
          <a:ext cx="0" cy="0"/>
          <a:chOff x="0" y="0"/>
          <a:chExt cx="0" cy="0"/>
        </a:xfrm>
      </p:grpSpPr>
      <p:sp>
        <p:nvSpPr>
          <p:cNvPr id="597" name="Google Shape;597;p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598" name="Google Shape;598;p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9722697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
        <p:cNvGrpSpPr/>
        <p:nvPr/>
      </p:nvGrpSpPr>
      <p:grpSpPr>
        <a:xfrm>
          <a:off x="0" y="0"/>
          <a:ext cx="0" cy="0"/>
          <a:chOff x="0" y="0"/>
          <a:chExt cx="0" cy="0"/>
        </a:xfrm>
      </p:grpSpPr>
      <p:sp>
        <p:nvSpPr>
          <p:cNvPr id="160" name="Google Shape;160;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61" name="Google Shape;161;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
        <p:cNvGrpSpPr/>
        <p:nvPr/>
      </p:nvGrpSpPr>
      <p:grpSpPr>
        <a:xfrm>
          <a:off x="0" y="0"/>
          <a:ext cx="0" cy="0"/>
          <a:chOff x="0" y="0"/>
          <a:chExt cx="0" cy="0"/>
        </a:xfrm>
      </p:grpSpPr>
      <p:sp>
        <p:nvSpPr>
          <p:cNvPr id="160" name="Google Shape;160;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61" name="Google Shape;161;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9317515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0"/>
        <p:cNvGrpSpPr/>
        <p:nvPr/>
      </p:nvGrpSpPr>
      <p:grpSpPr>
        <a:xfrm>
          <a:off x="0" y="0"/>
          <a:ext cx="0" cy="0"/>
          <a:chOff x="0" y="0"/>
          <a:chExt cx="0" cy="0"/>
        </a:xfrm>
      </p:grpSpPr>
      <p:sp>
        <p:nvSpPr>
          <p:cNvPr id="241" name="Google Shape;241;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42" name="Google Shape;242;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8"/>
        <p:cNvGrpSpPr/>
        <p:nvPr/>
      </p:nvGrpSpPr>
      <p:grpSpPr>
        <a:xfrm>
          <a:off x="0" y="0"/>
          <a:ext cx="0" cy="0"/>
          <a:chOff x="0" y="0"/>
          <a:chExt cx="0" cy="0"/>
        </a:xfrm>
      </p:grpSpPr>
      <p:sp>
        <p:nvSpPr>
          <p:cNvPr id="199" name="Google Shape;199;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00" name="Google Shape;200;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1950579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8"/>
        <p:cNvGrpSpPr/>
        <p:nvPr/>
      </p:nvGrpSpPr>
      <p:grpSpPr>
        <a:xfrm>
          <a:off x="0" y="0"/>
          <a:ext cx="0" cy="0"/>
          <a:chOff x="0" y="0"/>
          <a:chExt cx="0" cy="0"/>
        </a:xfrm>
      </p:grpSpPr>
      <p:sp>
        <p:nvSpPr>
          <p:cNvPr id="199" name="Google Shape;199;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00" name="Google Shape;200;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8491490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8"/>
        <p:cNvGrpSpPr/>
        <p:nvPr/>
      </p:nvGrpSpPr>
      <p:grpSpPr>
        <a:xfrm>
          <a:off x="0" y="0"/>
          <a:ext cx="0" cy="0"/>
          <a:chOff x="0" y="0"/>
          <a:chExt cx="0" cy="0"/>
        </a:xfrm>
      </p:grpSpPr>
      <p:sp>
        <p:nvSpPr>
          <p:cNvPr id="199" name="Google Shape;199;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00" name="Google Shape;200;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1107408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8"/>
        <p:cNvGrpSpPr/>
        <p:nvPr/>
      </p:nvGrpSpPr>
      <p:grpSpPr>
        <a:xfrm>
          <a:off x="0" y="0"/>
          <a:ext cx="0" cy="0"/>
          <a:chOff x="0" y="0"/>
          <a:chExt cx="0" cy="0"/>
        </a:xfrm>
      </p:grpSpPr>
      <p:sp>
        <p:nvSpPr>
          <p:cNvPr id="199" name="Google Shape;199;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00" name="Google Shape;200;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0426118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5"/>
        <p:cNvGrpSpPr/>
        <p:nvPr/>
      </p:nvGrpSpPr>
      <p:grpSpPr>
        <a:xfrm>
          <a:off x="0" y="0"/>
          <a:ext cx="0" cy="0"/>
          <a:chOff x="0" y="0"/>
          <a:chExt cx="0" cy="0"/>
        </a:xfrm>
      </p:grpSpPr>
      <p:sp>
        <p:nvSpPr>
          <p:cNvPr id="276" name="Google Shape;276;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77" name="Google Shape;277;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96"/>
        <p:cNvGrpSpPr/>
        <p:nvPr/>
      </p:nvGrpSpPr>
      <p:grpSpPr>
        <a:xfrm>
          <a:off x="0" y="0"/>
          <a:ext cx="0" cy="0"/>
          <a:chOff x="0" y="0"/>
          <a:chExt cx="0" cy="0"/>
        </a:xfrm>
      </p:grpSpPr>
      <p:sp>
        <p:nvSpPr>
          <p:cNvPr id="597" name="Google Shape;597;p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598" name="Google Shape;598;p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7"/>
        <p:cNvGrpSpPr/>
        <p:nvPr/>
      </p:nvGrpSpPr>
      <p:grpSpPr>
        <a:xfrm>
          <a:off x="0" y="0"/>
          <a:ext cx="0" cy="0"/>
          <a:chOff x="0" y="0"/>
          <a:chExt cx="0" cy="0"/>
        </a:xfrm>
      </p:grpSpPr>
      <p:sp>
        <p:nvSpPr>
          <p:cNvPr id="518" name="Google Shape;518;p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519" name="Google Shape;519;p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1"/>
        <p:cNvGrpSpPr/>
        <p:nvPr/>
      </p:nvGrpSpPr>
      <p:grpSpPr>
        <a:xfrm>
          <a:off x="0" y="0"/>
          <a:ext cx="0" cy="0"/>
          <a:chOff x="0" y="0"/>
          <a:chExt cx="0" cy="0"/>
        </a:xfrm>
      </p:grpSpPr>
      <p:sp>
        <p:nvSpPr>
          <p:cNvPr id="12" name="Google Shape;12;p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 name="Google Shape;13;p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 name="Google Shape;14;p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3"/>
          <p:cNvSpPr txBox="1">
            <a:spLocks noGrp="1"/>
          </p:cNvSpPr>
          <p:nvPr>
            <p:ph type="ctrTitle"/>
          </p:nvPr>
        </p:nvSpPr>
        <p:spPr>
          <a:xfrm>
            <a:off x="685800" y="2130425"/>
            <a:ext cx="7772400" cy="1470025"/>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3"/>
          <p:cNvSpPr txBox="1">
            <a:spLocks noGrp="1"/>
          </p:cNvSpPr>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a:endParaRPr/>
          </a:p>
        </p:txBody>
      </p:sp>
      <p:sp>
        <p:nvSpPr>
          <p:cNvPr id="18" name="Google Shape;18;p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4"/>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24" name="Google Shape;24;p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
        <p:cNvGrpSpPr/>
        <p:nvPr/>
      </p:nvGrpSpPr>
      <p:grpSpPr>
        <a:xfrm>
          <a:off x="0" y="0"/>
          <a:ext cx="0" cy="0"/>
          <a:chOff x="0" y="0"/>
          <a:chExt cx="0" cy="0"/>
        </a:xfrm>
      </p:grpSpPr>
      <p:sp>
        <p:nvSpPr>
          <p:cNvPr id="28" name="Google Shape;28;p5"/>
          <p:cNvSpPr txBox="1">
            <a:spLocks noGrp="1"/>
          </p:cNvSpPr>
          <p:nvPr>
            <p:ph type="title"/>
          </p:nvPr>
        </p:nvSpPr>
        <p:spPr>
          <a:xfrm>
            <a:off x="722313" y="4406900"/>
            <a:ext cx="7772400" cy="1362075"/>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dk1"/>
              </a:buClr>
              <a:buSzPts val="4000"/>
              <a:buFont typeface="Calibri"/>
              <a:buNone/>
              <a:defRPr sz="40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5"/>
          <p:cNvSpPr txBox="1">
            <a:spLocks noGrp="1"/>
          </p:cNvSpPr>
          <p:nvPr>
            <p:ph type="body" idx="1"/>
          </p:nvPr>
        </p:nvSpPr>
        <p:spPr>
          <a:xfrm>
            <a:off x="722313" y="2906713"/>
            <a:ext cx="7772400" cy="1500187"/>
          </a:xfrm>
          <a:prstGeom prst="rect">
            <a:avLst/>
          </a:prstGeom>
          <a:noFill/>
          <a:ln>
            <a:noFill/>
          </a:ln>
        </p:spPr>
        <p:txBody>
          <a:bodyPr spcFirstLastPara="1" wrap="square" lIns="91425" tIns="45700" rIns="91425" bIns="45700" anchor="b" anchorCtr="0">
            <a:norm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a:endParaRPr/>
          </a:p>
        </p:txBody>
      </p:sp>
      <p:sp>
        <p:nvSpPr>
          <p:cNvPr id="30" name="Google Shape;30;p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6"/>
          <p:cNvSpPr txBox="1">
            <a:spLocks noGrp="1"/>
          </p:cNvSpPr>
          <p:nvPr>
            <p:ph type="body" idx="1"/>
          </p:nvPr>
        </p:nvSpPr>
        <p:spPr>
          <a:xfrm>
            <a:off x="457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6" name="Google Shape;36;p6"/>
          <p:cNvSpPr txBox="1">
            <a:spLocks noGrp="1"/>
          </p:cNvSpPr>
          <p:nvPr>
            <p:ph type="body" idx="2"/>
          </p:nvPr>
        </p:nvSpPr>
        <p:spPr>
          <a:xfrm>
            <a:off x="4648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7" name="Google Shape;37;p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7"/>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3" name="Google Shape;43;p7"/>
          <p:cNvSpPr txBox="1">
            <a:spLocks noGrp="1"/>
          </p:cNvSpPr>
          <p:nvPr>
            <p:ph type="body" idx="2"/>
          </p:nvPr>
        </p:nvSpPr>
        <p:spPr>
          <a:xfrm>
            <a:off x="457200" y="2174875"/>
            <a:ext cx="4040188"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4" name="Google Shape;44;p7"/>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5" name="Google Shape;45;p7"/>
          <p:cNvSpPr txBox="1">
            <a:spLocks noGrp="1"/>
          </p:cNvSpPr>
          <p:nvPr>
            <p:ph type="body" idx="4"/>
          </p:nvPr>
        </p:nvSpPr>
        <p:spPr>
          <a:xfrm>
            <a:off x="4645025" y="2174875"/>
            <a:ext cx="4041775"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6" name="Google Shape;46;p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4"/>
        <p:cNvGrpSpPr/>
        <p:nvPr/>
      </p:nvGrpSpPr>
      <p:grpSpPr>
        <a:xfrm>
          <a:off x="0" y="0"/>
          <a:ext cx="0" cy="0"/>
          <a:chOff x="0" y="0"/>
          <a:chExt cx="0" cy="0"/>
        </a:xfrm>
      </p:grpSpPr>
      <p:sp>
        <p:nvSpPr>
          <p:cNvPr id="55" name="Google Shape;55;p9"/>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9"/>
          <p:cNvSpPr txBox="1">
            <a:spLocks noGrp="1"/>
          </p:cNvSpPr>
          <p:nvPr>
            <p:ph type="body" idx="1"/>
          </p:nvPr>
        </p:nvSpPr>
        <p:spPr>
          <a:xfrm>
            <a:off x="3575050" y="273050"/>
            <a:ext cx="5111750" cy="5853113"/>
          </a:xfrm>
          <a:prstGeom prst="rect">
            <a:avLst/>
          </a:prstGeom>
          <a:noFill/>
          <a:ln>
            <a:noFill/>
          </a:ln>
        </p:spPr>
        <p:txBody>
          <a:bodyPr spcFirstLastPara="1" wrap="square" lIns="91425" tIns="45700" rIns="91425" bIns="45700" anchor="t" anchorCtr="0">
            <a:norm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a:p>
        </p:txBody>
      </p:sp>
      <p:sp>
        <p:nvSpPr>
          <p:cNvPr id="57" name="Google Shape;57;p9"/>
          <p:cNvSpPr txBox="1">
            <a:spLocks noGrp="1"/>
          </p:cNvSpPr>
          <p:nvPr>
            <p:ph type="body" idx="2"/>
          </p:nvPr>
        </p:nvSpPr>
        <p:spPr>
          <a:xfrm>
            <a:off x="457200" y="1435100"/>
            <a:ext cx="3008313" cy="4691063"/>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58" name="Google Shape;58;p9"/>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9"/>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1"/>
        <p:cNvGrpSpPr/>
        <p:nvPr/>
      </p:nvGrpSpPr>
      <p:grpSpPr>
        <a:xfrm>
          <a:off x="0" y="0"/>
          <a:ext cx="0" cy="0"/>
          <a:chOff x="0" y="0"/>
          <a:chExt cx="0" cy="0"/>
        </a:xfrm>
      </p:grpSpPr>
      <p:sp>
        <p:nvSpPr>
          <p:cNvPr id="62" name="Google Shape;62;p10"/>
          <p:cNvSpPr txBox="1">
            <a:spLocks noGrp="1"/>
          </p:cNvSpPr>
          <p:nvPr>
            <p:ph type="title"/>
          </p:nvPr>
        </p:nvSpPr>
        <p:spPr>
          <a:xfrm>
            <a:off x="1792288" y="4800600"/>
            <a:ext cx="54864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3" name="Google Shape;63;p10"/>
          <p:cNvSpPr>
            <a:spLocks noGrp="1"/>
          </p:cNvSpPr>
          <p:nvPr>
            <p:ph type="pic" idx="2"/>
          </p:nvPr>
        </p:nvSpPr>
        <p:spPr>
          <a:xfrm>
            <a:off x="1792288" y="612775"/>
            <a:ext cx="5486400" cy="4114800"/>
          </a:xfrm>
          <a:prstGeom prst="rect">
            <a:avLst/>
          </a:prstGeom>
          <a:noFill/>
          <a:ln>
            <a:noFill/>
          </a:ln>
        </p:spPr>
      </p:sp>
      <p:sp>
        <p:nvSpPr>
          <p:cNvPr id="64" name="Google Shape;64;p10"/>
          <p:cNvSpPr txBox="1">
            <a:spLocks noGrp="1"/>
          </p:cNvSpPr>
          <p:nvPr>
            <p:ph type="body" idx="1"/>
          </p:nvPr>
        </p:nvSpPr>
        <p:spPr>
          <a:xfrm>
            <a:off x="1792288" y="5367338"/>
            <a:ext cx="5486400" cy="804862"/>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5" name="Google Shape;65;p10"/>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10"/>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10"/>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8"/>
        <p:cNvGrpSpPr/>
        <p:nvPr/>
      </p:nvGrpSpPr>
      <p:grpSpPr>
        <a:xfrm>
          <a:off x="0" y="0"/>
          <a:ext cx="0" cy="0"/>
          <a:chOff x="0" y="0"/>
          <a:chExt cx="0" cy="0"/>
        </a:xfrm>
      </p:grpSpPr>
      <p:sp>
        <p:nvSpPr>
          <p:cNvPr id="69" name="Google Shape;69;p1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0" name="Google Shape;70;p11"/>
          <p:cNvSpPr txBox="1">
            <a:spLocks noGrp="1"/>
          </p:cNvSpPr>
          <p:nvPr>
            <p:ph type="body" idx="1"/>
          </p:nvPr>
        </p:nvSpPr>
        <p:spPr>
          <a:xfrm rot="5400000">
            <a:off x="2309019" y="-251618"/>
            <a:ext cx="4525963" cy="82296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1" name="Google Shape;71;p1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1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1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4"/>
        <p:cNvGrpSpPr/>
        <p:nvPr/>
      </p:nvGrpSpPr>
      <p:grpSpPr>
        <a:xfrm>
          <a:off x="0" y="0"/>
          <a:ext cx="0" cy="0"/>
          <a:chOff x="0" y="0"/>
          <a:chExt cx="0" cy="0"/>
        </a:xfrm>
      </p:grpSpPr>
      <p:sp>
        <p:nvSpPr>
          <p:cNvPr id="75" name="Google Shape;75;p12"/>
          <p:cNvSpPr txBox="1">
            <a:spLocks noGrp="1"/>
          </p:cNvSpPr>
          <p:nvPr>
            <p:ph type="title"/>
          </p:nvPr>
        </p:nvSpPr>
        <p:spPr>
          <a:xfrm rot="5400000">
            <a:off x="4732338" y="2171701"/>
            <a:ext cx="5851525" cy="20574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6" name="Google Shape;76;p12"/>
          <p:cNvSpPr txBox="1">
            <a:spLocks noGrp="1"/>
          </p:cNvSpPr>
          <p:nvPr>
            <p:ph type="body" idx="1"/>
          </p:nvPr>
        </p:nvSpPr>
        <p:spPr>
          <a:xfrm rot="5400000">
            <a:off x="541338" y="190500"/>
            <a:ext cx="5851525" cy="60198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7" name="Google Shape;77;p1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1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1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1"/>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marR="0" lvl="0" indent="-431800" algn="l" rtl="0">
              <a:spcBef>
                <a:spcPts val="640"/>
              </a:spcBef>
              <a:spcAft>
                <a:spcPts val="0"/>
              </a:spcAft>
              <a:buClr>
                <a:schemeClr val="dk1"/>
              </a:buClr>
              <a:buSzPts val="3200"/>
              <a:buFont typeface="Arial"/>
              <a:buChar char="•"/>
              <a:defRPr sz="3200" b="0" i="0" u="none" strike="noStrike" cap="none">
                <a:solidFill>
                  <a:schemeClr val="dk1"/>
                </a:solidFill>
                <a:latin typeface="Calibri"/>
                <a:ea typeface="Calibri"/>
                <a:cs typeface="Calibri"/>
                <a:sym typeface="Calibri"/>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8" name="Google Shape;8;p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9" name="Google Shape;9;p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0" name="Google Shape;10;p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g"/></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3.jpg"/></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4.xml"/><Relationship Id="rId1" Type="http://schemas.openxmlformats.org/officeDocument/2006/relationships/slideLayout" Target="../slideLayouts/slideLayout1.xml"/><Relationship Id="rId5" Type="http://schemas.openxmlformats.org/officeDocument/2006/relationships/image" Target="../media/image5.jpg"/><Relationship Id="rId4" Type="http://schemas.openxmlformats.org/officeDocument/2006/relationships/image" Target="../media/image4.jpg"/></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8.jpg"/></Relationships>
</file>

<file path=ppt/slides/_rels/slide9.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10.jpg"/></Relationships>
</file>

<file path=ppt/slides/_rels/slide1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3.xml"/><Relationship Id="rId1" Type="http://schemas.openxmlformats.org/officeDocument/2006/relationships/slideLayout" Target="../slideLayouts/slideLayout1.xml"/><Relationship Id="rId5" Type="http://schemas.openxmlformats.org/officeDocument/2006/relationships/image" Target="../media/image5.jpg"/><Relationship Id="rId4" Type="http://schemas.openxmlformats.org/officeDocument/2006/relationships/image" Target="../media/image4.jpg"/></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pic>
        <p:nvPicPr>
          <p:cNvPr id="84" name="Google Shape;84;p13"/>
          <p:cNvPicPr preferRelativeResize="0"/>
          <p:nvPr/>
        </p:nvPicPr>
        <p:blipFill rotWithShape="1">
          <a:blip r:embed="rId3">
            <a:alphaModFix/>
          </a:blip>
          <a:srcRect t="5268" b="5268"/>
          <a:stretch/>
        </p:blipFill>
        <p:spPr>
          <a:xfrm>
            <a:off x="0" y="34898"/>
            <a:ext cx="18288000" cy="10287000"/>
          </a:xfrm>
          <a:prstGeom prst="rect">
            <a:avLst/>
          </a:prstGeom>
          <a:noFill/>
          <a:ln>
            <a:noFill/>
          </a:ln>
        </p:spPr>
      </p:pic>
      <p:sp>
        <p:nvSpPr>
          <p:cNvPr id="87" name="Google Shape;87;p13"/>
          <p:cNvSpPr txBox="1"/>
          <p:nvPr/>
        </p:nvSpPr>
        <p:spPr>
          <a:xfrm>
            <a:off x="217323" y="3125450"/>
            <a:ext cx="10718100" cy="1805110"/>
          </a:xfrm>
          <a:prstGeom prst="rect">
            <a:avLst/>
          </a:prstGeom>
          <a:noFill/>
          <a:ln>
            <a:noFill/>
          </a:ln>
        </p:spPr>
        <p:txBody>
          <a:bodyPr spcFirstLastPara="1" wrap="square" lIns="0" tIns="0" rIns="0" bIns="0" anchor="t" anchorCtr="0">
            <a:spAutoFit/>
          </a:bodyPr>
          <a:lstStyle/>
          <a:p>
            <a:pPr marL="0" marR="0" lvl="0" indent="0" algn="l" rtl="0">
              <a:lnSpc>
                <a:spcPct val="115000"/>
              </a:lnSpc>
              <a:spcBef>
                <a:spcPts val="0"/>
              </a:spcBef>
              <a:spcAft>
                <a:spcPts val="0"/>
              </a:spcAft>
              <a:buNone/>
            </a:pPr>
            <a:endParaRPr dirty="0"/>
          </a:p>
          <a:p>
            <a:pPr marL="0" marR="0" lvl="0" indent="0" algn="ctr" rtl="0">
              <a:lnSpc>
                <a:spcPct val="115000"/>
              </a:lnSpc>
              <a:spcBef>
                <a:spcPts val="0"/>
              </a:spcBef>
              <a:spcAft>
                <a:spcPts val="0"/>
              </a:spcAft>
              <a:buNone/>
            </a:pPr>
            <a:r>
              <a:rPr lang="en-US" sz="4400" b="1" dirty="0">
                <a:solidFill>
                  <a:schemeClr val="tx1"/>
                </a:solidFill>
                <a:latin typeface="Aharoni" panose="02010803020104030203" pitchFamily="2" charset="-79"/>
                <a:ea typeface="League Spartan"/>
                <a:cs typeface="Aharoni" panose="02010803020104030203" pitchFamily="2" charset="-79"/>
                <a:sym typeface="League Spartan"/>
              </a:rPr>
              <a:t>Starbucks UK </a:t>
            </a:r>
          </a:p>
          <a:p>
            <a:pPr marL="0" marR="0" lvl="0" indent="0" algn="ctr" rtl="0">
              <a:lnSpc>
                <a:spcPct val="115000"/>
              </a:lnSpc>
              <a:spcBef>
                <a:spcPts val="0"/>
              </a:spcBef>
              <a:spcAft>
                <a:spcPts val="0"/>
              </a:spcAft>
              <a:buNone/>
            </a:pPr>
            <a:r>
              <a:rPr lang="en-US" sz="4400" b="1" dirty="0">
                <a:solidFill>
                  <a:schemeClr val="tx1"/>
                </a:solidFill>
                <a:latin typeface="Aharoni" panose="02010803020104030203" pitchFamily="2" charset="-79"/>
                <a:ea typeface="League Spartan"/>
                <a:cs typeface="Aharoni" panose="02010803020104030203" pitchFamily="2" charset="-79"/>
                <a:sym typeface="League Spartan"/>
              </a:rPr>
              <a:t>SWOT Analysis (Threats) </a:t>
            </a:r>
            <a:endParaRPr sz="4400" b="1" dirty="0">
              <a:solidFill>
                <a:schemeClr val="tx1"/>
              </a:solidFill>
              <a:latin typeface="Aharoni" panose="02010803020104030203" pitchFamily="2" charset="-79"/>
              <a:ea typeface="League Spartan"/>
              <a:cs typeface="Aharoni" panose="02010803020104030203" pitchFamily="2" charset="-79"/>
              <a:sym typeface="League Spartan"/>
            </a:endParaRPr>
          </a:p>
        </p:txBody>
      </p:sp>
      <p:cxnSp>
        <p:nvCxnSpPr>
          <p:cNvPr id="88" name="Google Shape;88;p13"/>
          <p:cNvCxnSpPr/>
          <p:nvPr/>
        </p:nvCxnSpPr>
        <p:spPr>
          <a:xfrm>
            <a:off x="-58834" y="6132203"/>
            <a:ext cx="10671900" cy="0"/>
          </a:xfrm>
          <a:prstGeom prst="straightConnector1">
            <a:avLst/>
          </a:prstGeom>
          <a:noFill/>
          <a:ln w="190500" cap="rnd" cmpd="sng">
            <a:solidFill>
              <a:srgbClr val="2C6E49"/>
            </a:solidFill>
            <a:prstDash val="solid"/>
            <a:round/>
            <a:headEnd type="none" w="sm" len="sm"/>
            <a:tailEnd type="none" w="sm" len="sm"/>
          </a:ln>
        </p:spPr>
      </p:cxnSp>
      <p:grpSp>
        <p:nvGrpSpPr>
          <p:cNvPr id="89" name="Google Shape;89;p13"/>
          <p:cNvGrpSpPr/>
          <p:nvPr/>
        </p:nvGrpSpPr>
        <p:grpSpPr>
          <a:xfrm>
            <a:off x="6920448" y="752282"/>
            <a:ext cx="269790" cy="270999"/>
            <a:chOff x="1813" y="0"/>
            <a:chExt cx="809173" cy="812800"/>
          </a:xfrm>
        </p:grpSpPr>
        <p:sp>
          <p:nvSpPr>
            <p:cNvPr id="90" name="Google Shape;90;p13"/>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403F3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13"/>
            <p:cNvSpPr txBox="1"/>
            <p:nvPr/>
          </p:nvSpPr>
          <p:spPr>
            <a:xfrm>
              <a:off x="76200" y="28575"/>
              <a:ext cx="660400" cy="708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92" name="Google Shape;92;p13"/>
          <p:cNvGrpSpPr/>
          <p:nvPr/>
        </p:nvGrpSpPr>
        <p:grpSpPr>
          <a:xfrm>
            <a:off x="8956366" y="2389801"/>
            <a:ext cx="375267" cy="376949"/>
            <a:chOff x="1813" y="0"/>
            <a:chExt cx="809173" cy="812800"/>
          </a:xfrm>
        </p:grpSpPr>
        <p:sp>
          <p:nvSpPr>
            <p:cNvPr id="93" name="Google Shape;93;p13"/>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2C6E4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13"/>
            <p:cNvSpPr txBox="1"/>
            <p:nvPr/>
          </p:nvSpPr>
          <p:spPr>
            <a:xfrm>
              <a:off x="76200" y="28575"/>
              <a:ext cx="660400" cy="708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95" name="Google Shape;95;p13"/>
          <p:cNvSpPr/>
          <p:nvPr/>
        </p:nvSpPr>
        <p:spPr>
          <a:xfrm>
            <a:off x="5268768" y="8115566"/>
            <a:ext cx="5891144" cy="5891119"/>
          </a:xfrm>
          <a:custGeom>
            <a:avLst/>
            <a:gdLst/>
            <a:ahLst/>
            <a:cxnLst/>
            <a:rect l="l" t="t" r="r" b="b"/>
            <a:pathLst>
              <a:path w="6350000" h="6349974" extrusionOk="0">
                <a:moveTo>
                  <a:pt x="6350000" y="3175025"/>
                </a:moveTo>
                <a:cubicBezTo>
                  <a:pt x="6350000" y="4928451"/>
                  <a:pt x="4928476" y="6349974"/>
                  <a:pt x="3175000" y="6349974"/>
                </a:cubicBezTo>
                <a:cubicBezTo>
                  <a:pt x="1421498" y="6349974"/>
                  <a:pt x="0" y="4928451"/>
                  <a:pt x="0" y="3175025"/>
                </a:cubicBezTo>
                <a:cubicBezTo>
                  <a:pt x="0" y="1421511"/>
                  <a:pt x="1421498" y="0"/>
                  <a:pt x="3175000" y="0"/>
                </a:cubicBezTo>
                <a:cubicBezTo>
                  <a:pt x="4928501" y="0"/>
                  <a:pt x="6350000" y="1421511"/>
                  <a:pt x="6350000" y="3175025"/>
                </a:cubicBezTo>
                <a:close/>
              </a:path>
            </a:pathLst>
          </a:custGeom>
          <a:solidFill>
            <a:schemeClr val="accent3">
              <a:lumMod val="5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6" name="Google Shape;96;p13"/>
          <p:cNvGrpSpPr/>
          <p:nvPr/>
        </p:nvGrpSpPr>
        <p:grpSpPr>
          <a:xfrm>
            <a:off x="1836778" y="8740432"/>
            <a:ext cx="375267" cy="376949"/>
            <a:chOff x="1813" y="0"/>
            <a:chExt cx="809173" cy="812800"/>
          </a:xfrm>
        </p:grpSpPr>
        <p:sp>
          <p:nvSpPr>
            <p:cNvPr id="97" name="Google Shape;97;p13"/>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37373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98;p13"/>
            <p:cNvSpPr txBox="1"/>
            <p:nvPr/>
          </p:nvSpPr>
          <p:spPr>
            <a:xfrm>
              <a:off x="76200" y="28575"/>
              <a:ext cx="660400" cy="708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99" name="Google Shape;99;p13"/>
          <p:cNvGrpSpPr/>
          <p:nvPr/>
        </p:nvGrpSpPr>
        <p:grpSpPr>
          <a:xfrm>
            <a:off x="17380579" y="8740432"/>
            <a:ext cx="375267" cy="376949"/>
            <a:chOff x="1813" y="0"/>
            <a:chExt cx="809173" cy="812800"/>
          </a:xfrm>
        </p:grpSpPr>
        <p:sp>
          <p:nvSpPr>
            <p:cNvPr id="100" name="Google Shape;100;p13"/>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2C6E4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01;p13"/>
            <p:cNvSpPr txBox="1"/>
            <p:nvPr/>
          </p:nvSpPr>
          <p:spPr>
            <a:xfrm>
              <a:off x="76200" y="28575"/>
              <a:ext cx="660400" cy="708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02" name="Google Shape;102;p13"/>
          <p:cNvGrpSpPr/>
          <p:nvPr/>
        </p:nvGrpSpPr>
        <p:grpSpPr>
          <a:xfrm>
            <a:off x="11386958" y="563807"/>
            <a:ext cx="187634" cy="188475"/>
            <a:chOff x="1813" y="0"/>
            <a:chExt cx="809173" cy="812800"/>
          </a:xfrm>
        </p:grpSpPr>
        <p:sp>
          <p:nvSpPr>
            <p:cNvPr id="103" name="Google Shape;103;p13"/>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65BB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104;p13"/>
            <p:cNvSpPr txBox="1"/>
            <p:nvPr/>
          </p:nvSpPr>
          <p:spPr>
            <a:xfrm>
              <a:off x="76200" y="28575"/>
              <a:ext cx="660400" cy="708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06" name="Google Shape;106;p13"/>
          <p:cNvGrpSpPr/>
          <p:nvPr/>
        </p:nvGrpSpPr>
        <p:grpSpPr>
          <a:xfrm>
            <a:off x="15721264" y="1299464"/>
            <a:ext cx="269790" cy="270999"/>
            <a:chOff x="1813" y="0"/>
            <a:chExt cx="809173" cy="812800"/>
          </a:xfrm>
        </p:grpSpPr>
        <p:sp>
          <p:nvSpPr>
            <p:cNvPr id="107" name="Google Shape;107;p13"/>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403F3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13"/>
            <p:cNvSpPr txBox="1"/>
            <p:nvPr/>
          </p:nvSpPr>
          <p:spPr>
            <a:xfrm>
              <a:off x="76200" y="28575"/>
              <a:ext cx="660400" cy="708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09" name="Google Shape;109;p13"/>
          <p:cNvSpPr/>
          <p:nvPr/>
        </p:nvSpPr>
        <p:spPr>
          <a:xfrm>
            <a:off x="-58813" y="-3528742"/>
            <a:ext cx="5922057" cy="5922033"/>
          </a:xfrm>
          <a:custGeom>
            <a:avLst/>
            <a:gdLst/>
            <a:ahLst/>
            <a:cxnLst/>
            <a:rect l="l" t="t" r="r" b="b"/>
            <a:pathLst>
              <a:path w="6350000" h="6349974" extrusionOk="0">
                <a:moveTo>
                  <a:pt x="6350000" y="3175025"/>
                </a:moveTo>
                <a:cubicBezTo>
                  <a:pt x="6350000" y="4928451"/>
                  <a:pt x="4928476" y="6349974"/>
                  <a:pt x="3175000" y="6349974"/>
                </a:cubicBezTo>
                <a:cubicBezTo>
                  <a:pt x="1421498" y="6349974"/>
                  <a:pt x="0" y="4928451"/>
                  <a:pt x="0" y="3175025"/>
                </a:cubicBezTo>
                <a:cubicBezTo>
                  <a:pt x="0" y="1421511"/>
                  <a:pt x="1421498" y="0"/>
                  <a:pt x="3175000" y="0"/>
                </a:cubicBezTo>
                <a:cubicBezTo>
                  <a:pt x="4928501" y="0"/>
                  <a:pt x="6350000" y="1421511"/>
                  <a:pt x="6350000" y="3175025"/>
                </a:cubicBezTo>
                <a:close/>
              </a:path>
            </a:pathLst>
          </a:custGeom>
          <a:solidFill>
            <a:srgbClr val="2C6E4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3" name="Picture 2" descr="A green and white logo&#10;&#10;Description automatically generated">
            <a:extLst>
              <a:ext uri="{FF2B5EF4-FFF2-40B4-BE49-F238E27FC236}">
                <a16:creationId xmlns:a16="http://schemas.microsoft.com/office/drawing/2014/main" id="{8DDE107B-EA96-F506-B9AA-920672B69BB9}"/>
              </a:ext>
            </a:extLst>
          </p:cNvPr>
          <p:cNvPicPr>
            <a:picLocks noChangeAspect="1"/>
          </p:cNvPicPr>
          <p:nvPr/>
        </p:nvPicPr>
        <p:blipFill>
          <a:blip r:embed="rId4"/>
          <a:stretch>
            <a:fillRect/>
          </a:stretch>
        </p:blipFill>
        <p:spPr>
          <a:xfrm>
            <a:off x="10830389" y="1776003"/>
            <a:ext cx="6727111" cy="7306039"/>
          </a:xfrm>
          <a:prstGeom prst="rect">
            <a:avLst/>
          </a:prstGeom>
          <a:effectLst>
            <a:softEdge rad="395761"/>
          </a:effectLst>
        </p:spPr>
      </p:pic>
      <p:sp>
        <p:nvSpPr>
          <p:cNvPr id="4" name="TextBox 3">
            <a:extLst>
              <a:ext uri="{FF2B5EF4-FFF2-40B4-BE49-F238E27FC236}">
                <a16:creationId xmlns:a16="http://schemas.microsoft.com/office/drawing/2014/main" id="{773993B0-E06F-EA08-056B-178F74F1E4AE}"/>
              </a:ext>
            </a:extLst>
          </p:cNvPr>
          <p:cNvSpPr txBox="1"/>
          <p:nvPr/>
        </p:nvSpPr>
        <p:spPr>
          <a:xfrm>
            <a:off x="217323" y="6585943"/>
            <a:ext cx="5496351" cy="1815882"/>
          </a:xfrm>
          <a:prstGeom prst="rect">
            <a:avLst/>
          </a:prstGeom>
          <a:noFill/>
        </p:spPr>
        <p:txBody>
          <a:bodyPr wrap="square" rtlCol="0">
            <a:spAutoFit/>
          </a:bodyPr>
          <a:lstStyle/>
          <a:p>
            <a:r>
              <a:rPr lang="en-US" sz="2800" b="1" dirty="0">
                <a:latin typeface="+mj-lt"/>
                <a:cs typeface="Aharoni" panose="02010803020104030203" pitchFamily="2" charset="-79"/>
              </a:rPr>
              <a:t>University Of Wales </a:t>
            </a:r>
            <a:r>
              <a:rPr lang="en-GB" sz="2800" b="1" dirty="0">
                <a:solidFill>
                  <a:srgbClr val="28235D"/>
                </a:solidFill>
                <a:latin typeface="+mj-lt"/>
                <a:cs typeface="Aharoni" panose="02010803020104030203" pitchFamily="2" charset="-79"/>
              </a:rPr>
              <a:t>TSD.</a:t>
            </a:r>
          </a:p>
          <a:p>
            <a:r>
              <a:rPr lang="en-GB" sz="2800" b="1" dirty="0">
                <a:solidFill>
                  <a:srgbClr val="28235D"/>
                </a:solidFill>
                <a:latin typeface="+mj-lt"/>
                <a:cs typeface="Aharoni" panose="02010803020104030203" pitchFamily="2" charset="-79"/>
              </a:rPr>
              <a:t>Problem Solving &amp; Innovation (BMSW4014) </a:t>
            </a:r>
            <a:endParaRPr lang="en-US" sz="2800" b="1" dirty="0">
              <a:latin typeface="+mj-lt"/>
              <a:cs typeface="Aharoni" panose="02010803020104030203" pitchFamily="2" charset="-79"/>
            </a:endParaRPr>
          </a:p>
          <a:p>
            <a:r>
              <a:rPr lang="en-US" sz="2800" b="1" dirty="0">
                <a:latin typeface="+mj-lt"/>
                <a:cs typeface="Aharoni" panose="02010803020104030203" pitchFamily="2" charset="-79"/>
              </a:rPr>
              <a:t>By Sulafa Yousif (2233989)</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87"/>
                                        </p:tgtEl>
                                        <p:attrNameLst>
                                          <p:attrName>style.visibility</p:attrName>
                                        </p:attrNameLst>
                                      </p:cBhvr>
                                      <p:to>
                                        <p:strVal val="visible"/>
                                      </p:to>
                                    </p:set>
                                    <p:animEffect transition="in" filter="fade">
                                      <p:cBhvr>
                                        <p:cTn id="7" dur="500"/>
                                        <p:tgtEl>
                                          <p:spTgt spid="87"/>
                                        </p:tgtEl>
                                      </p:cBhvr>
                                    </p:animEffect>
                                  </p:childTnLst>
                                </p:cTn>
                              </p:par>
                              <p:par>
                                <p:cTn id="8" presetID="10" presetClass="entr" presetSubtype="0" fill="hold" nodeType="withEffect">
                                  <p:stCondLst>
                                    <p:cond delay="0"/>
                                  </p:stCondLst>
                                  <p:childTnLst>
                                    <p:set>
                                      <p:cBhvr>
                                        <p:cTn id="9" dur="1" fill="hold">
                                          <p:stCondLst>
                                            <p:cond delay="0"/>
                                          </p:stCondLst>
                                        </p:cTn>
                                        <p:tgtEl>
                                          <p:spTgt spid="88"/>
                                        </p:tgtEl>
                                        <p:attrNameLst>
                                          <p:attrName>style.visibility</p:attrName>
                                        </p:attrNameLst>
                                      </p:cBhvr>
                                      <p:to>
                                        <p:strVal val="visible"/>
                                      </p:to>
                                    </p:set>
                                    <p:animEffect transition="in" filter="fade">
                                      <p:cBhvr>
                                        <p:cTn id="10" dur="500"/>
                                        <p:tgtEl>
                                          <p:spTgt spid="88"/>
                                        </p:tgtEl>
                                      </p:cBhvr>
                                    </p:animEffect>
                                  </p:childTnLst>
                                </p:cTn>
                              </p:par>
                              <p:par>
                                <p:cTn id="11" presetID="10" presetClass="entr" presetSubtype="0" fill="hold" nodeType="withEffect">
                                  <p:stCondLst>
                                    <p:cond delay="0"/>
                                  </p:stCondLst>
                                  <p:childTnLst>
                                    <p:set>
                                      <p:cBhvr>
                                        <p:cTn id="12" dur="1" fill="hold">
                                          <p:stCondLst>
                                            <p:cond delay="0"/>
                                          </p:stCondLst>
                                        </p:cTn>
                                        <p:tgtEl>
                                          <p:spTgt spid="89"/>
                                        </p:tgtEl>
                                        <p:attrNameLst>
                                          <p:attrName>style.visibility</p:attrName>
                                        </p:attrNameLst>
                                      </p:cBhvr>
                                      <p:to>
                                        <p:strVal val="visible"/>
                                      </p:to>
                                    </p:set>
                                    <p:animEffect transition="in" filter="fade">
                                      <p:cBhvr>
                                        <p:cTn id="13" dur="500"/>
                                        <p:tgtEl>
                                          <p:spTgt spid="89"/>
                                        </p:tgtEl>
                                      </p:cBhvr>
                                    </p:animEffect>
                                  </p:childTnLst>
                                </p:cTn>
                              </p:par>
                              <p:par>
                                <p:cTn id="14" presetID="10" presetClass="entr" presetSubtype="0" fill="hold" nodeType="withEffect">
                                  <p:stCondLst>
                                    <p:cond delay="0"/>
                                  </p:stCondLst>
                                  <p:childTnLst>
                                    <p:set>
                                      <p:cBhvr>
                                        <p:cTn id="15" dur="1" fill="hold">
                                          <p:stCondLst>
                                            <p:cond delay="0"/>
                                          </p:stCondLst>
                                        </p:cTn>
                                        <p:tgtEl>
                                          <p:spTgt spid="92"/>
                                        </p:tgtEl>
                                        <p:attrNameLst>
                                          <p:attrName>style.visibility</p:attrName>
                                        </p:attrNameLst>
                                      </p:cBhvr>
                                      <p:to>
                                        <p:strVal val="visible"/>
                                      </p:to>
                                    </p:set>
                                    <p:animEffect transition="in" filter="fade">
                                      <p:cBhvr>
                                        <p:cTn id="16" dur="500"/>
                                        <p:tgtEl>
                                          <p:spTgt spid="92"/>
                                        </p:tgtEl>
                                      </p:cBhvr>
                                    </p:animEffect>
                                  </p:childTnLst>
                                </p:cTn>
                              </p:par>
                              <p:par>
                                <p:cTn id="17" presetID="10" presetClass="entr" presetSubtype="0" fill="hold" nodeType="withEffect">
                                  <p:stCondLst>
                                    <p:cond delay="0"/>
                                  </p:stCondLst>
                                  <p:childTnLst>
                                    <p:set>
                                      <p:cBhvr>
                                        <p:cTn id="18" dur="1" fill="hold">
                                          <p:stCondLst>
                                            <p:cond delay="0"/>
                                          </p:stCondLst>
                                        </p:cTn>
                                        <p:tgtEl>
                                          <p:spTgt spid="96"/>
                                        </p:tgtEl>
                                        <p:attrNameLst>
                                          <p:attrName>style.visibility</p:attrName>
                                        </p:attrNameLst>
                                      </p:cBhvr>
                                      <p:to>
                                        <p:strVal val="visible"/>
                                      </p:to>
                                    </p:set>
                                    <p:animEffect transition="in" filter="fade">
                                      <p:cBhvr>
                                        <p:cTn id="19" dur="500"/>
                                        <p:tgtEl>
                                          <p:spTgt spid="96"/>
                                        </p:tgtEl>
                                      </p:cBhvr>
                                    </p:animEffect>
                                  </p:childTnLst>
                                </p:cTn>
                              </p:par>
                              <p:par>
                                <p:cTn id="20" presetID="10" presetClass="entr" presetSubtype="0" fill="hold" nodeType="withEffect">
                                  <p:stCondLst>
                                    <p:cond delay="0"/>
                                  </p:stCondLst>
                                  <p:childTnLst>
                                    <p:set>
                                      <p:cBhvr>
                                        <p:cTn id="21" dur="1" fill="hold">
                                          <p:stCondLst>
                                            <p:cond delay="0"/>
                                          </p:stCondLst>
                                        </p:cTn>
                                        <p:tgtEl>
                                          <p:spTgt spid="99"/>
                                        </p:tgtEl>
                                        <p:attrNameLst>
                                          <p:attrName>style.visibility</p:attrName>
                                        </p:attrNameLst>
                                      </p:cBhvr>
                                      <p:to>
                                        <p:strVal val="visible"/>
                                      </p:to>
                                    </p:set>
                                    <p:animEffect transition="in" filter="fade">
                                      <p:cBhvr>
                                        <p:cTn id="22" dur="500"/>
                                        <p:tgtEl>
                                          <p:spTgt spid="99"/>
                                        </p:tgtEl>
                                      </p:cBhvr>
                                    </p:animEffect>
                                  </p:childTnLst>
                                </p:cTn>
                              </p:par>
                              <p:par>
                                <p:cTn id="23" presetID="10" presetClass="entr" presetSubtype="0" fill="hold" nodeType="withEffect">
                                  <p:stCondLst>
                                    <p:cond delay="0"/>
                                  </p:stCondLst>
                                  <p:childTnLst>
                                    <p:set>
                                      <p:cBhvr>
                                        <p:cTn id="24" dur="1" fill="hold">
                                          <p:stCondLst>
                                            <p:cond delay="0"/>
                                          </p:stCondLst>
                                        </p:cTn>
                                        <p:tgtEl>
                                          <p:spTgt spid="102"/>
                                        </p:tgtEl>
                                        <p:attrNameLst>
                                          <p:attrName>style.visibility</p:attrName>
                                        </p:attrNameLst>
                                      </p:cBhvr>
                                      <p:to>
                                        <p:strVal val="visible"/>
                                      </p:to>
                                    </p:set>
                                    <p:animEffect transition="in" filter="fade">
                                      <p:cBhvr>
                                        <p:cTn id="25" dur="500"/>
                                        <p:tgtEl>
                                          <p:spTgt spid="102"/>
                                        </p:tgtEl>
                                      </p:cBhvr>
                                    </p:animEffect>
                                  </p:childTnLst>
                                </p:cTn>
                              </p:par>
                              <p:par>
                                <p:cTn id="26" presetID="10" presetClass="entr" presetSubtype="0" fill="hold" nodeType="withEffect">
                                  <p:stCondLst>
                                    <p:cond delay="0"/>
                                  </p:stCondLst>
                                  <p:childTnLst>
                                    <p:set>
                                      <p:cBhvr>
                                        <p:cTn id="27" dur="1" fill="hold">
                                          <p:stCondLst>
                                            <p:cond delay="0"/>
                                          </p:stCondLst>
                                        </p:cTn>
                                        <p:tgtEl>
                                          <p:spTgt spid="106"/>
                                        </p:tgtEl>
                                        <p:attrNameLst>
                                          <p:attrName>style.visibility</p:attrName>
                                        </p:attrNameLst>
                                      </p:cBhvr>
                                      <p:to>
                                        <p:strVal val="visible"/>
                                      </p:to>
                                    </p:set>
                                    <p:animEffect transition="in" filter="fade">
                                      <p:cBhvr>
                                        <p:cTn id="28" dur="500"/>
                                        <p:tgtEl>
                                          <p:spTgt spid="10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13"/>
        <p:cNvGrpSpPr/>
        <p:nvPr/>
      </p:nvGrpSpPr>
      <p:grpSpPr>
        <a:xfrm>
          <a:off x="0" y="0"/>
          <a:ext cx="0" cy="0"/>
          <a:chOff x="0" y="0"/>
          <a:chExt cx="0" cy="0"/>
        </a:xfrm>
      </p:grpSpPr>
      <p:pic>
        <p:nvPicPr>
          <p:cNvPr id="114" name="Google Shape;114;p14"/>
          <p:cNvPicPr preferRelativeResize="0"/>
          <p:nvPr/>
        </p:nvPicPr>
        <p:blipFill rotWithShape="1">
          <a:blip r:embed="rId3">
            <a:alphaModFix/>
          </a:blip>
          <a:srcRect t="5268" b="5268"/>
          <a:stretch/>
        </p:blipFill>
        <p:spPr>
          <a:xfrm>
            <a:off x="0" y="7633"/>
            <a:ext cx="18288000" cy="10287000"/>
          </a:xfrm>
          <a:prstGeom prst="rect">
            <a:avLst/>
          </a:prstGeom>
          <a:noFill/>
          <a:ln>
            <a:noFill/>
          </a:ln>
        </p:spPr>
      </p:pic>
      <p:grpSp>
        <p:nvGrpSpPr>
          <p:cNvPr id="115" name="Google Shape;115;p14"/>
          <p:cNvGrpSpPr/>
          <p:nvPr/>
        </p:nvGrpSpPr>
        <p:grpSpPr>
          <a:xfrm>
            <a:off x="0" y="2870380"/>
            <a:ext cx="18287996" cy="3266929"/>
            <a:chOff x="0" y="-47625"/>
            <a:chExt cx="4816592" cy="860425"/>
          </a:xfrm>
        </p:grpSpPr>
        <p:sp>
          <p:nvSpPr>
            <p:cNvPr id="116" name="Google Shape;116;p14"/>
            <p:cNvSpPr/>
            <p:nvPr/>
          </p:nvSpPr>
          <p:spPr>
            <a:xfrm>
              <a:off x="0" y="0"/>
              <a:ext cx="4816592" cy="534442"/>
            </a:xfrm>
            <a:custGeom>
              <a:avLst/>
              <a:gdLst/>
              <a:ahLst/>
              <a:cxnLst/>
              <a:rect l="l" t="t" r="r" b="b"/>
              <a:pathLst>
                <a:path w="4816592" h="534442" extrusionOk="0">
                  <a:moveTo>
                    <a:pt x="0" y="0"/>
                  </a:moveTo>
                  <a:lnTo>
                    <a:pt x="4816592" y="0"/>
                  </a:lnTo>
                  <a:lnTo>
                    <a:pt x="4816592" y="534442"/>
                  </a:lnTo>
                  <a:lnTo>
                    <a:pt x="0" y="534442"/>
                  </a:lnTo>
                  <a:close/>
                </a:path>
              </a:pathLst>
            </a:custGeom>
            <a:solidFill>
              <a:srgbClr val="2C6E49"/>
            </a:solidFill>
            <a:ln>
              <a:noFill/>
            </a:ln>
          </p:spPr>
          <p:txBody>
            <a:bodyPr/>
            <a:lstStyle/>
            <a:p>
              <a:endParaRPr lang="en-US"/>
            </a:p>
          </p:txBody>
        </p:sp>
        <p:sp>
          <p:nvSpPr>
            <p:cNvPr id="117" name="Google Shape;117;p14"/>
            <p:cNvSpPr txBox="1"/>
            <p:nvPr/>
          </p:nvSpPr>
          <p:spPr>
            <a:xfrm>
              <a:off x="0" y="-47625"/>
              <a:ext cx="812800" cy="8604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21" name="Google Shape;121;p14"/>
          <p:cNvGrpSpPr/>
          <p:nvPr/>
        </p:nvGrpSpPr>
        <p:grpSpPr>
          <a:xfrm>
            <a:off x="342705" y="3574130"/>
            <a:ext cx="10542494" cy="6122320"/>
            <a:chOff x="0" y="-47625"/>
            <a:chExt cx="1447742" cy="1429051"/>
          </a:xfrm>
          <a:solidFill>
            <a:schemeClr val="tx2">
              <a:lumMod val="90000"/>
            </a:schemeClr>
          </a:solidFill>
          <a:effectLst>
            <a:outerShdw blurRad="50800" dir="5400000" algn="ctr" rotWithShape="0">
              <a:srgbClr val="000000">
                <a:alpha val="45735"/>
              </a:srgbClr>
            </a:outerShdw>
          </a:effectLst>
        </p:grpSpPr>
        <p:sp>
          <p:nvSpPr>
            <p:cNvPr id="122" name="Google Shape;122;p14"/>
            <p:cNvSpPr/>
            <p:nvPr/>
          </p:nvSpPr>
          <p:spPr>
            <a:xfrm>
              <a:off x="0" y="0"/>
              <a:ext cx="1447742" cy="1381426"/>
            </a:xfrm>
            <a:custGeom>
              <a:avLst/>
              <a:gdLst/>
              <a:ahLst/>
              <a:cxnLst/>
              <a:rect l="l" t="t" r="r" b="b"/>
              <a:pathLst>
                <a:path w="1447742" h="1381426" extrusionOk="0">
                  <a:moveTo>
                    <a:pt x="0" y="0"/>
                  </a:moveTo>
                  <a:lnTo>
                    <a:pt x="1447742" y="0"/>
                  </a:lnTo>
                  <a:lnTo>
                    <a:pt x="1447742" y="1381426"/>
                  </a:lnTo>
                  <a:lnTo>
                    <a:pt x="0" y="1381426"/>
                  </a:lnTo>
                  <a:close/>
                </a:path>
              </a:pathLst>
            </a:custGeom>
            <a:grpFill/>
            <a:ln>
              <a:noFill/>
            </a:ln>
          </p:spPr>
          <p:txBody>
            <a:bodyPr/>
            <a:lstStyle/>
            <a:p>
              <a:endParaRPr lang="en-US"/>
            </a:p>
          </p:txBody>
        </p:sp>
        <p:sp>
          <p:nvSpPr>
            <p:cNvPr id="123" name="Google Shape;123;p14"/>
            <p:cNvSpPr txBox="1"/>
            <p:nvPr/>
          </p:nvSpPr>
          <p:spPr>
            <a:xfrm>
              <a:off x="0" y="-47625"/>
              <a:ext cx="812800" cy="860425"/>
            </a:xfrm>
            <a:prstGeom prst="rect">
              <a:avLst/>
            </a:prstGeom>
            <a:grp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24" name="Google Shape;124;p14"/>
          <p:cNvGrpSpPr/>
          <p:nvPr/>
        </p:nvGrpSpPr>
        <p:grpSpPr>
          <a:xfrm>
            <a:off x="11408824" y="4451350"/>
            <a:ext cx="6202773" cy="5245100"/>
            <a:chOff x="0" y="-47625"/>
            <a:chExt cx="1447742" cy="1429051"/>
          </a:xfrm>
          <a:solidFill>
            <a:schemeClr val="tx2">
              <a:lumMod val="90000"/>
            </a:schemeClr>
          </a:solidFill>
        </p:grpSpPr>
        <p:sp>
          <p:nvSpPr>
            <p:cNvPr id="125" name="Google Shape;125;p14"/>
            <p:cNvSpPr/>
            <p:nvPr/>
          </p:nvSpPr>
          <p:spPr>
            <a:xfrm>
              <a:off x="0" y="0"/>
              <a:ext cx="1447742" cy="1381426"/>
            </a:xfrm>
            <a:custGeom>
              <a:avLst/>
              <a:gdLst/>
              <a:ahLst/>
              <a:cxnLst/>
              <a:rect l="l" t="t" r="r" b="b"/>
              <a:pathLst>
                <a:path w="1447742" h="1381426" extrusionOk="0">
                  <a:moveTo>
                    <a:pt x="0" y="0"/>
                  </a:moveTo>
                  <a:lnTo>
                    <a:pt x="1447742" y="0"/>
                  </a:lnTo>
                  <a:lnTo>
                    <a:pt x="1447742" y="1381426"/>
                  </a:lnTo>
                  <a:lnTo>
                    <a:pt x="0" y="1381426"/>
                  </a:lnTo>
                  <a:close/>
                </a:path>
              </a:pathLst>
            </a:custGeom>
            <a:grpFill/>
            <a:ln>
              <a:noFill/>
            </a:ln>
          </p:spPr>
          <p:txBody>
            <a:bodyPr/>
            <a:lstStyle/>
            <a:p>
              <a:endParaRPr lang="en-US"/>
            </a:p>
          </p:txBody>
        </p:sp>
        <p:sp>
          <p:nvSpPr>
            <p:cNvPr id="126" name="Google Shape;126;p14"/>
            <p:cNvSpPr txBox="1"/>
            <p:nvPr/>
          </p:nvSpPr>
          <p:spPr>
            <a:xfrm>
              <a:off x="0" y="-47625"/>
              <a:ext cx="812800" cy="860425"/>
            </a:xfrm>
            <a:prstGeom prst="rect">
              <a:avLst/>
            </a:prstGeom>
            <a:grp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27" name="Google Shape;127;p14"/>
          <p:cNvSpPr txBox="1"/>
          <p:nvPr/>
        </p:nvSpPr>
        <p:spPr>
          <a:xfrm>
            <a:off x="2294701" y="1439902"/>
            <a:ext cx="13160715" cy="738664"/>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4000" dirty="0">
                <a:solidFill>
                  <a:schemeClr val="tx1"/>
                </a:solidFill>
                <a:latin typeface="Aharoni" panose="02010803020104030203" pitchFamily="2" charset="-79"/>
                <a:cs typeface="Aharoni" panose="02010803020104030203" pitchFamily="2" charset="-79"/>
                <a:sym typeface="Libre Baskerville"/>
              </a:rPr>
              <a:t>Table Of Content </a:t>
            </a:r>
            <a:endParaRPr sz="4000" dirty="0">
              <a:solidFill>
                <a:schemeClr val="tx1"/>
              </a:solidFill>
              <a:latin typeface="Aharoni" panose="02010803020104030203" pitchFamily="2" charset="-79"/>
              <a:cs typeface="Aharoni" panose="02010803020104030203" pitchFamily="2" charset="-79"/>
            </a:endParaRPr>
          </a:p>
        </p:txBody>
      </p:sp>
      <p:sp>
        <p:nvSpPr>
          <p:cNvPr id="130" name="Google Shape;130;p14"/>
          <p:cNvSpPr txBox="1"/>
          <p:nvPr/>
        </p:nvSpPr>
        <p:spPr>
          <a:xfrm>
            <a:off x="866330" y="4702885"/>
            <a:ext cx="7145719" cy="3016210"/>
          </a:xfrm>
          <a:prstGeom prst="rect">
            <a:avLst/>
          </a:prstGeom>
          <a:noFill/>
          <a:ln>
            <a:noFill/>
          </a:ln>
        </p:spPr>
        <p:txBody>
          <a:bodyPr spcFirstLastPara="1" wrap="square" lIns="0" tIns="0" rIns="0" bIns="0" anchor="t" anchorCtr="0">
            <a:spAutoFit/>
          </a:bodyPr>
          <a:lstStyle/>
          <a:p>
            <a:pPr marL="539749" marR="0" lvl="1" indent="-269874" algn="l" rtl="0">
              <a:lnSpc>
                <a:spcPct val="140016"/>
              </a:lnSpc>
              <a:spcBef>
                <a:spcPts val="0"/>
              </a:spcBef>
              <a:spcAft>
                <a:spcPts val="0"/>
              </a:spcAft>
              <a:buClr>
                <a:srgbClr val="FFFFEB"/>
              </a:buClr>
              <a:buSzPts val="2499"/>
              <a:buFont typeface="Arial"/>
              <a:buChar char="•"/>
            </a:pPr>
            <a:r>
              <a:rPr lang="en-US" sz="2800" dirty="0">
                <a:solidFill>
                  <a:schemeClr val="tx1"/>
                </a:solidFill>
                <a:latin typeface="Libre Baskerville"/>
                <a:sym typeface="Libre Baskerville"/>
              </a:rPr>
              <a:t>Introduction (About Starbucks UK)</a:t>
            </a:r>
          </a:p>
          <a:p>
            <a:pPr marL="539749" marR="0" lvl="1" indent="-269874" algn="l" rtl="0">
              <a:lnSpc>
                <a:spcPct val="140016"/>
              </a:lnSpc>
              <a:spcBef>
                <a:spcPts val="0"/>
              </a:spcBef>
              <a:spcAft>
                <a:spcPts val="0"/>
              </a:spcAft>
              <a:buClr>
                <a:srgbClr val="FFFFEB"/>
              </a:buClr>
              <a:buSzPts val="2499"/>
              <a:buFont typeface="Arial"/>
              <a:buChar char="•"/>
            </a:pPr>
            <a:r>
              <a:rPr lang="en-US" sz="2800" dirty="0">
                <a:solidFill>
                  <a:schemeClr val="tx1"/>
                </a:solidFill>
                <a:latin typeface="Libre Baskerville"/>
                <a:sym typeface="Libre Baskerville"/>
              </a:rPr>
              <a:t>SWOT Analysis </a:t>
            </a:r>
          </a:p>
          <a:p>
            <a:pPr marL="539749" marR="0" lvl="1" indent="-269874" algn="l" rtl="0">
              <a:lnSpc>
                <a:spcPct val="140016"/>
              </a:lnSpc>
              <a:spcBef>
                <a:spcPts val="0"/>
              </a:spcBef>
              <a:spcAft>
                <a:spcPts val="0"/>
              </a:spcAft>
              <a:buClr>
                <a:srgbClr val="FFFFEB"/>
              </a:buClr>
              <a:buSzPts val="2499"/>
              <a:buFont typeface="Arial"/>
              <a:buChar char="•"/>
            </a:pPr>
            <a:r>
              <a:rPr lang="en-US" sz="2800" dirty="0">
                <a:solidFill>
                  <a:schemeClr val="tx1"/>
                </a:solidFill>
                <a:latin typeface="Libre Baskerville"/>
                <a:sym typeface="Libre Baskerville"/>
              </a:rPr>
              <a:t>SWOT (Threats)</a:t>
            </a:r>
          </a:p>
          <a:p>
            <a:pPr marL="539749" marR="0" lvl="1" indent="-269874" algn="l" rtl="0">
              <a:lnSpc>
                <a:spcPct val="140016"/>
              </a:lnSpc>
              <a:spcBef>
                <a:spcPts val="0"/>
              </a:spcBef>
              <a:spcAft>
                <a:spcPts val="0"/>
              </a:spcAft>
              <a:buClr>
                <a:srgbClr val="FFFFEB"/>
              </a:buClr>
              <a:buSzPts val="2499"/>
              <a:buFont typeface="Arial"/>
              <a:buChar char="•"/>
            </a:pPr>
            <a:r>
              <a:rPr lang="en-US" sz="2800" dirty="0">
                <a:solidFill>
                  <a:schemeClr val="tx1"/>
                </a:solidFill>
                <a:latin typeface="Libre Baskerville"/>
                <a:sym typeface="Libre Baskerville"/>
              </a:rPr>
              <a:t>Recommendations</a:t>
            </a:r>
          </a:p>
          <a:p>
            <a:pPr marL="539749" marR="0" lvl="1" indent="-269874" algn="l" rtl="0">
              <a:lnSpc>
                <a:spcPct val="140016"/>
              </a:lnSpc>
              <a:spcBef>
                <a:spcPts val="0"/>
              </a:spcBef>
              <a:spcAft>
                <a:spcPts val="0"/>
              </a:spcAft>
              <a:buClr>
                <a:srgbClr val="FFFFEB"/>
              </a:buClr>
              <a:buSzPts val="2499"/>
              <a:buFont typeface="Arial"/>
              <a:buChar char="•"/>
            </a:pPr>
            <a:r>
              <a:rPr lang="en-US" sz="2800" dirty="0">
                <a:solidFill>
                  <a:schemeClr val="tx1"/>
                </a:solidFill>
                <a:latin typeface="Libre Baskerville"/>
                <a:sym typeface="Libre Baskerville"/>
              </a:rPr>
              <a:t>Conclusion</a:t>
            </a:r>
            <a:endParaRPr sz="2800" dirty="0">
              <a:solidFill>
                <a:schemeClr val="tx1"/>
              </a:solidFill>
            </a:endParaRPr>
          </a:p>
        </p:txBody>
      </p:sp>
      <p:pic>
        <p:nvPicPr>
          <p:cNvPr id="3" name="Picture 2" descr="A group of people walking in front of a starbucks coffee shop&#10;&#10;Description automatically generated">
            <a:extLst>
              <a:ext uri="{FF2B5EF4-FFF2-40B4-BE49-F238E27FC236}">
                <a16:creationId xmlns:a16="http://schemas.microsoft.com/office/drawing/2014/main" id="{1DA5A106-50BF-580D-88DB-9E8E27EC74AE}"/>
              </a:ext>
            </a:extLst>
          </p:cNvPr>
          <p:cNvPicPr>
            <a:picLocks noChangeAspect="1"/>
          </p:cNvPicPr>
          <p:nvPr/>
        </p:nvPicPr>
        <p:blipFill>
          <a:blip r:embed="rId4"/>
          <a:stretch>
            <a:fillRect/>
          </a:stretch>
        </p:blipFill>
        <p:spPr>
          <a:xfrm>
            <a:off x="11626400" y="3074390"/>
            <a:ext cx="6811744" cy="5544326"/>
          </a:xfrm>
          <a:prstGeom prst="rect">
            <a:avLst/>
          </a:prstGeom>
          <a:effectLst>
            <a:softEdge rad="431044"/>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5"/>
                                        </p:tgtEl>
                                        <p:attrNameLst>
                                          <p:attrName>style.visibility</p:attrName>
                                        </p:attrNameLst>
                                      </p:cBhvr>
                                      <p:to>
                                        <p:strVal val="visible"/>
                                      </p:to>
                                    </p:set>
                                    <p:animEffect transition="in" filter="fade">
                                      <p:cBhvr>
                                        <p:cTn id="7" dur="500"/>
                                        <p:tgtEl>
                                          <p:spTgt spid="115"/>
                                        </p:tgtEl>
                                      </p:cBhvr>
                                    </p:animEffect>
                                  </p:childTnLst>
                                </p:cTn>
                              </p:par>
                              <p:par>
                                <p:cTn id="8" presetID="10" presetClass="entr" presetSubtype="0" fill="hold" nodeType="withEffect">
                                  <p:stCondLst>
                                    <p:cond delay="0"/>
                                  </p:stCondLst>
                                  <p:childTnLst>
                                    <p:set>
                                      <p:cBhvr>
                                        <p:cTn id="9" dur="1" fill="hold">
                                          <p:stCondLst>
                                            <p:cond delay="0"/>
                                          </p:stCondLst>
                                        </p:cTn>
                                        <p:tgtEl>
                                          <p:spTgt spid="121"/>
                                        </p:tgtEl>
                                        <p:attrNameLst>
                                          <p:attrName>style.visibility</p:attrName>
                                        </p:attrNameLst>
                                      </p:cBhvr>
                                      <p:to>
                                        <p:strVal val="visible"/>
                                      </p:to>
                                    </p:set>
                                    <p:animEffect transition="in" filter="fade">
                                      <p:cBhvr>
                                        <p:cTn id="10" dur="500"/>
                                        <p:tgtEl>
                                          <p:spTgt spid="121"/>
                                        </p:tgtEl>
                                      </p:cBhvr>
                                    </p:animEffect>
                                  </p:childTnLst>
                                </p:cTn>
                              </p:par>
                              <p:par>
                                <p:cTn id="11" presetID="10" presetClass="entr" presetSubtype="0" fill="hold" nodeType="withEffect">
                                  <p:stCondLst>
                                    <p:cond delay="0"/>
                                  </p:stCondLst>
                                  <p:childTnLst>
                                    <p:set>
                                      <p:cBhvr>
                                        <p:cTn id="12" dur="1" fill="hold">
                                          <p:stCondLst>
                                            <p:cond delay="0"/>
                                          </p:stCondLst>
                                        </p:cTn>
                                        <p:tgtEl>
                                          <p:spTgt spid="124"/>
                                        </p:tgtEl>
                                        <p:attrNameLst>
                                          <p:attrName>style.visibility</p:attrName>
                                        </p:attrNameLst>
                                      </p:cBhvr>
                                      <p:to>
                                        <p:strVal val="visible"/>
                                      </p:to>
                                    </p:set>
                                    <p:animEffect transition="in" filter="fade">
                                      <p:cBhvr>
                                        <p:cTn id="13" dur="500"/>
                                        <p:tgtEl>
                                          <p:spTgt spid="124"/>
                                        </p:tgtEl>
                                      </p:cBhvr>
                                    </p:animEffect>
                                  </p:childTnLst>
                                </p:cTn>
                              </p:par>
                              <p:par>
                                <p:cTn id="14" presetID="10" presetClass="entr" presetSubtype="0" fill="hold" nodeType="withEffect">
                                  <p:stCondLst>
                                    <p:cond delay="0"/>
                                  </p:stCondLst>
                                  <p:childTnLst>
                                    <p:set>
                                      <p:cBhvr>
                                        <p:cTn id="15" dur="1" fill="hold">
                                          <p:stCondLst>
                                            <p:cond delay="0"/>
                                          </p:stCondLst>
                                        </p:cTn>
                                        <p:tgtEl>
                                          <p:spTgt spid="127"/>
                                        </p:tgtEl>
                                        <p:attrNameLst>
                                          <p:attrName>style.visibility</p:attrName>
                                        </p:attrNameLst>
                                      </p:cBhvr>
                                      <p:to>
                                        <p:strVal val="visible"/>
                                      </p:to>
                                    </p:set>
                                    <p:animEffect transition="in" filter="fade">
                                      <p:cBhvr>
                                        <p:cTn id="16" dur="500"/>
                                        <p:tgtEl>
                                          <p:spTgt spid="127"/>
                                        </p:tgtEl>
                                      </p:cBhvr>
                                    </p:animEffect>
                                  </p:childTnLst>
                                </p:cTn>
                              </p:par>
                              <p:par>
                                <p:cTn id="17" presetID="10" presetClass="entr" presetSubtype="0" fill="hold" nodeType="withEffect">
                                  <p:stCondLst>
                                    <p:cond delay="0"/>
                                  </p:stCondLst>
                                  <p:childTnLst>
                                    <p:set>
                                      <p:cBhvr>
                                        <p:cTn id="18" dur="1" fill="hold">
                                          <p:stCondLst>
                                            <p:cond delay="0"/>
                                          </p:stCondLst>
                                        </p:cTn>
                                        <p:tgtEl>
                                          <p:spTgt spid="130"/>
                                        </p:tgtEl>
                                        <p:attrNameLst>
                                          <p:attrName>style.visibility</p:attrName>
                                        </p:attrNameLst>
                                      </p:cBhvr>
                                      <p:to>
                                        <p:strVal val="visible"/>
                                      </p:to>
                                    </p:set>
                                    <p:animEffect transition="in" filter="fade">
                                      <p:cBhvr>
                                        <p:cTn id="19" dur="500"/>
                                        <p:tgtEl>
                                          <p:spTgt spid="1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39"/>
        <p:cNvGrpSpPr/>
        <p:nvPr/>
      </p:nvGrpSpPr>
      <p:grpSpPr>
        <a:xfrm>
          <a:off x="0" y="0"/>
          <a:ext cx="0" cy="0"/>
          <a:chOff x="0" y="0"/>
          <a:chExt cx="0" cy="0"/>
        </a:xfrm>
      </p:grpSpPr>
      <p:pic>
        <p:nvPicPr>
          <p:cNvPr id="140" name="Google Shape;140;p15"/>
          <p:cNvPicPr preferRelativeResize="0"/>
          <p:nvPr/>
        </p:nvPicPr>
        <p:blipFill>
          <a:blip r:embed="rId3"/>
          <a:srcRect t="21875" b="21875"/>
          <a:stretch/>
        </p:blipFill>
        <p:spPr>
          <a:xfrm>
            <a:off x="0" y="0"/>
            <a:ext cx="18288000" cy="10287000"/>
          </a:xfrm>
          <a:prstGeom prst="rect">
            <a:avLst/>
          </a:prstGeom>
          <a:noFill/>
          <a:ln>
            <a:noFill/>
          </a:ln>
        </p:spPr>
      </p:pic>
      <p:sp>
        <p:nvSpPr>
          <p:cNvPr id="142" name="Google Shape;142;p15"/>
          <p:cNvSpPr/>
          <p:nvPr/>
        </p:nvSpPr>
        <p:spPr>
          <a:xfrm>
            <a:off x="1359243" y="1309816"/>
            <a:ext cx="15396519" cy="8526162"/>
          </a:xfrm>
          <a:custGeom>
            <a:avLst/>
            <a:gdLst/>
            <a:ahLst/>
            <a:cxnLst/>
            <a:rect l="l" t="t" r="r" b="b"/>
            <a:pathLst>
              <a:path w="4480039" h="2342460" extrusionOk="0">
                <a:moveTo>
                  <a:pt x="0" y="0"/>
                </a:moveTo>
                <a:lnTo>
                  <a:pt x="4480039" y="0"/>
                </a:lnTo>
                <a:lnTo>
                  <a:pt x="4480039" y="2342460"/>
                </a:lnTo>
                <a:lnTo>
                  <a:pt x="0" y="2342460"/>
                </a:lnTo>
                <a:close/>
              </a:path>
            </a:pathLst>
          </a:custGeom>
          <a:solidFill>
            <a:schemeClr val="tx2">
              <a:lumMod val="90000"/>
            </a:schemeClr>
          </a:solidFill>
          <a:ln>
            <a:noFill/>
          </a:ln>
          <a:effectLst>
            <a:softEdge rad="28854"/>
          </a:effectLst>
        </p:spPr>
        <p:txBody>
          <a:bodyPr/>
          <a:lstStyle/>
          <a:p>
            <a:pPr algn="just"/>
            <a:endParaRPr lang="en-US" sz="3200" b="1" dirty="0">
              <a:latin typeface="+mj-lt"/>
            </a:endParaRPr>
          </a:p>
          <a:p>
            <a:pPr algn="just"/>
            <a:r>
              <a:rPr lang="en-US" sz="3200" b="1" dirty="0">
                <a:latin typeface="+mj-lt"/>
              </a:rPr>
              <a:t>Good Morning everyone,</a:t>
            </a:r>
          </a:p>
          <a:p>
            <a:pPr algn="just"/>
            <a:endParaRPr lang="en-US" sz="3200" b="1" dirty="0">
              <a:latin typeface="+mj-lt"/>
            </a:endParaRPr>
          </a:p>
          <a:p>
            <a:pPr algn="just"/>
            <a:r>
              <a:rPr lang="en-US" sz="3200" dirty="0">
                <a:latin typeface="+mj-lt"/>
              </a:rPr>
              <a:t>My name is Sulafa Yousif. And today, I’ll be discussing the various threats that Starbucks UK faces in the current market. I’m here to illustrate how these challenges impact the company’s overall growth strategy.</a:t>
            </a:r>
          </a:p>
          <a:p>
            <a:pPr algn="just"/>
            <a:endParaRPr lang="en-US" sz="3200" dirty="0">
              <a:latin typeface="+mj-lt"/>
            </a:endParaRPr>
          </a:p>
          <a:p>
            <a:pPr algn="just"/>
            <a:r>
              <a:rPr lang="en-US" sz="3200" dirty="0">
                <a:latin typeface="+mj-lt"/>
              </a:rPr>
              <a:t>The purpose of this presentation is to provide you with an understanding of the external pressure Starbucks must navigate to maintain its position as a leader in the coffee industry. </a:t>
            </a:r>
          </a:p>
          <a:p>
            <a:pPr algn="just"/>
            <a:endParaRPr lang="en-US" sz="3200" dirty="0">
              <a:latin typeface="+mj-lt"/>
            </a:endParaRPr>
          </a:p>
          <a:p>
            <a:pPr algn="just"/>
            <a:endParaRPr lang="en-US" sz="3200" dirty="0">
              <a:latin typeface="+mj-lt"/>
            </a:endParaRPr>
          </a:p>
          <a:p>
            <a:pPr algn="just"/>
            <a:r>
              <a:rPr lang="en-US" sz="3200" b="1" dirty="0">
                <a:latin typeface="+mj-lt"/>
              </a:rPr>
              <a:t>Thank you for being here.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599"/>
        <p:cNvGrpSpPr/>
        <p:nvPr/>
      </p:nvGrpSpPr>
      <p:grpSpPr>
        <a:xfrm>
          <a:off x="0" y="0"/>
          <a:ext cx="0" cy="0"/>
          <a:chOff x="0" y="0"/>
          <a:chExt cx="0" cy="0"/>
        </a:xfrm>
      </p:grpSpPr>
      <p:pic>
        <p:nvPicPr>
          <p:cNvPr id="600" name="Google Shape;600;p34"/>
          <p:cNvPicPr preferRelativeResize="0"/>
          <p:nvPr/>
        </p:nvPicPr>
        <p:blipFill rotWithShape="1">
          <a:blip r:embed="rId3">
            <a:alphaModFix/>
          </a:blip>
          <a:srcRect t="5268" b="5268"/>
          <a:stretch/>
        </p:blipFill>
        <p:spPr>
          <a:xfrm>
            <a:off x="0" y="0"/>
            <a:ext cx="18288000" cy="10287000"/>
          </a:xfrm>
          <a:prstGeom prst="rect">
            <a:avLst/>
          </a:prstGeom>
          <a:noFill/>
          <a:ln>
            <a:noFill/>
          </a:ln>
        </p:spPr>
      </p:pic>
      <p:sp>
        <p:nvSpPr>
          <p:cNvPr id="601" name="Google Shape;601;p34"/>
          <p:cNvSpPr/>
          <p:nvPr/>
        </p:nvSpPr>
        <p:spPr>
          <a:xfrm>
            <a:off x="4127673" y="9293796"/>
            <a:ext cx="4410498" cy="4410480"/>
          </a:xfrm>
          <a:custGeom>
            <a:avLst/>
            <a:gdLst/>
            <a:ahLst/>
            <a:cxnLst/>
            <a:rect l="l" t="t" r="r" b="b"/>
            <a:pathLst>
              <a:path w="6350000" h="6349974" extrusionOk="0">
                <a:moveTo>
                  <a:pt x="6350000" y="3175025"/>
                </a:moveTo>
                <a:cubicBezTo>
                  <a:pt x="6350000" y="4928451"/>
                  <a:pt x="4928476" y="6349974"/>
                  <a:pt x="3175000" y="6349974"/>
                </a:cubicBezTo>
                <a:cubicBezTo>
                  <a:pt x="1421498" y="6349974"/>
                  <a:pt x="0" y="4928451"/>
                  <a:pt x="0" y="3175025"/>
                </a:cubicBezTo>
                <a:cubicBezTo>
                  <a:pt x="0" y="1421511"/>
                  <a:pt x="1421498" y="0"/>
                  <a:pt x="3175000" y="0"/>
                </a:cubicBezTo>
                <a:cubicBezTo>
                  <a:pt x="4928501" y="0"/>
                  <a:pt x="6350000" y="1421511"/>
                  <a:pt x="6350000" y="3175025"/>
                </a:cubicBezTo>
                <a:close/>
              </a:path>
            </a:pathLst>
          </a:custGeom>
          <a:solidFill>
            <a:srgbClr val="2C6E49"/>
          </a:solidFill>
          <a:ln w="12700"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602" name="Google Shape;602;p34" descr="Close up of whole coffee beans and earth coffee"/>
          <p:cNvPicPr preferRelativeResize="0"/>
          <p:nvPr/>
        </p:nvPicPr>
        <p:blipFill>
          <a:blip r:embed="rId4"/>
          <a:srcRect l="27609" r="27609"/>
          <a:stretch/>
        </p:blipFill>
        <p:spPr>
          <a:xfrm>
            <a:off x="13295870" y="1063099"/>
            <a:ext cx="4992130" cy="8360596"/>
          </a:xfrm>
          <a:prstGeom prst="rect">
            <a:avLst/>
          </a:prstGeom>
          <a:noFill/>
          <a:ln>
            <a:noFill/>
          </a:ln>
        </p:spPr>
      </p:pic>
      <p:sp>
        <p:nvSpPr>
          <p:cNvPr id="603" name="Google Shape;603;p34"/>
          <p:cNvSpPr txBox="1"/>
          <p:nvPr/>
        </p:nvSpPr>
        <p:spPr>
          <a:xfrm>
            <a:off x="2345982" y="1152617"/>
            <a:ext cx="8141862" cy="1403461"/>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4400" dirty="0">
                <a:solidFill>
                  <a:schemeClr val="tx1"/>
                </a:solidFill>
                <a:latin typeface="Aharoni" panose="02010803020104030203" pitchFamily="2" charset="-79"/>
                <a:cs typeface="Aharoni" panose="02010803020104030203" pitchFamily="2" charset="-79"/>
                <a:sym typeface="Libre Baskerville"/>
              </a:rPr>
              <a:t>INTRODUCTION</a:t>
            </a:r>
          </a:p>
          <a:p>
            <a:pPr marL="0" marR="0" lvl="0" indent="0" algn="ctr" rtl="0">
              <a:lnSpc>
                <a:spcPct val="120000"/>
              </a:lnSpc>
              <a:spcBef>
                <a:spcPts val="0"/>
              </a:spcBef>
              <a:spcAft>
                <a:spcPts val="0"/>
              </a:spcAft>
              <a:buNone/>
            </a:pPr>
            <a:r>
              <a:rPr lang="en-US" sz="3200" dirty="0">
                <a:solidFill>
                  <a:schemeClr val="tx1"/>
                </a:solidFill>
                <a:latin typeface="Aharoni" panose="02010803020104030203" pitchFamily="2" charset="-79"/>
                <a:cs typeface="Aharoni" panose="02010803020104030203" pitchFamily="2" charset="-79"/>
                <a:sym typeface="Libre Baskerville"/>
              </a:rPr>
              <a:t>(About Starbucks)  </a:t>
            </a:r>
            <a:endParaRPr sz="3200" dirty="0">
              <a:solidFill>
                <a:schemeClr val="tx1"/>
              </a:solidFill>
              <a:latin typeface="Aharoni" panose="02010803020104030203" pitchFamily="2" charset="-79"/>
              <a:cs typeface="Aharoni" panose="02010803020104030203" pitchFamily="2" charset="-79"/>
            </a:endParaRPr>
          </a:p>
        </p:txBody>
      </p:sp>
      <p:pic>
        <p:nvPicPr>
          <p:cNvPr id="604" name="Google Shape;604;p34" descr="Coffee machine pouring coffee in different cups"/>
          <p:cNvPicPr preferRelativeResize="0"/>
          <p:nvPr/>
        </p:nvPicPr>
        <p:blipFill>
          <a:blip r:embed="rId5">
            <a:alphaModFix/>
          </a:blip>
          <a:srcRect l="15224" r="15224"/>
          <a:stretch/>
        </p:blipFill>
        <p:spPr>
          <a:xfrm>
            <a:off x="12557995" y="2748140"/>
            <a:ext cx="4665776" cy="5688053"/>
          </a:xfrm>
          <a:prstGeom prst="rect">
            <a:avLst/>
          </a:prstGeom>
          <a:noFill/>
          <a:ln>
            <a:noFill/>
          </a:ln>
          <a:effectLst>
            <a:softEdge rad="237669"/>
          </a:effectLst>
        </p:spPr>
      </p:pic>
      <p:cxnSp>
        <p:nvCxnSpPr>
          <p:cNvPr id="608" name="Google Shape;608;p34"/>
          <p:cNvCxnSpPr/>
          <p:nvPr/>
        </p:nvCxnSpPr>
        <p:spPr>
          <a:xfrm>
            <a:off x="-6056361" y="2913565"/>
            <a:ext cx="12112722" cy="0"/>
          </a:xfrm>
          <a:prstGeom prst="straightConnector1">
            <a:avLst/>
          </a:prstGeom>
          <a:noFill/>
          <a:ln w="190500" cap="rnd" cmpd="sng">
            <a:solidFill>
              <a:srgbClr val="2C6E49"/>
            </a:solidFill>
            <a:prstDash val="solid"/>
            <a:round/>
            <a:headEnd type="none" w="sm" len="sm"/>
            <a:tailEnd type="none" w="sm" len="sm"/>
          </a:ln>
        </p:spPr>
      </p:cxnSp>
      <p:sp>
        <p:nvSpPr>
          <p:cNvPr id="609" name="Google Shape;609;p34"/>
          <p:cNvSpPr/>
          <p:nvPr/>
        </p:nvSpPr>
        <p:spPr>
          <a:xfrm>
            <a:off x="16685528" y="-1496915"/>
            <a:ext cx="4410498" cy="4410480"/>
          </a:xfrm>
          <a:custGeom>
            <a:avLst/>
            <a:gdLst/>
            <a:ahLst/>
            <a:cxnLst/>
            <a:rect l="l" t="t" r="r" b="b"/>
            <a:pathLst>
              <a:path w="6350000" h="6349974" extrusionOk="0">
                <a:moveTo>
                  <a:pt x="6350000" y="3175025"/>
                </a:moveTo>
                <a:cubicBezTo>
                  <a:pt x="6350000" y="4928451"/>
                  <a:pt x="4928476" y="6349974"/>
                  <a:pt x="3175000" y="6349974"/>
                </a:cubicBezTo>
                <a:cubicBezTo>
                  <a:pt x="1421498" y="6349974"/>
                  <a:pt x="0" y="4928451"/>
                  <a:pt x="0" y="3175025"/>
                </a:cubicBezTo>
                <a:cubicBezTo>
                  <a:pt x="0" y="1421511"/>
                  <a:pt x="1421498" y="0"/>
                  <a:pt x="3175000" y="0"/>
                </a:cubicBezTo>
                <a:cubicBezTo>
                  <a:pt x="4928501" y="0"/>
                  <a:pt x="6350000" y="1421511"/>
                  <a:pt x="6350000" y="3175025"/>
                </a:cubicBezTo>
                <a:close/>
              </a:path>
            </a:pathLst>
          </a:custGeom>
          <a:solidFill>
            <a:srgbClr val="2C6E49"/>
          </a:solidFill>
          <a:ln w="12700"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 name="TextBox 2">
            <a:extLst>
              <a:ext uri="{FF2B5EF4-FFF2-40B4-BE49-F238E27FC236}">
                <a16:creationId xmlns:a16="http://schemas.microsoft.com/office/drawing/2014/main" id="{33D17D00-B72F-4912-24A0-C5D4ECFEA9AE}"/>
              </a:ext>
            </a:extLst>
          </p:cNvPr>
          <p:cNvSpPr txBox="1"/>
          <p:nvPr/>
        </p:nvSpPr>
        <p:spPr>
          <a:xfrm>
            <a:off x="465840" y="3271053"/>
            <a:ext cx="11734165" cy="6002734"/>
          </a:xfrm>
          <a:prstGeom prst="rect">
            <a:avLst/>
          </a:prstGeom>
          <a:solidFill>
            <a:schemeClr val="tx2">
              <a:lumMod val="90000"/>
            </a:schemeClr>
          </a:solidFill>
        </p:spPr>
        <p:txBody>
          <a:bodyPr wrap="square" rtlCol="0">
            <a:spAutoFit/>
          </a:bodyPr>
          <a:lstStyle/>
          <a:p>
            <a:pPr>
              <a:lnSpc>
                <a:spcPct val="150000"/>
              </a:lnSpc>
            </a:pPr>
            <a:r>
              <a:rPr lang="en-GB" sz="3200" kern="100" dirty="0">
                <a:solidFill>
                  <a:schemeClr val="tx1"/>
                </a:solidFill>
                <a:effectLst/>
                <a:latin typeface="+mj-lt"/>
                <a:ea typeface="Aptos" panose="020B0004020202020204" pitchFamily="34" charset="0"/>
                <a:cs typeface="Arial" panose="020B0604020202020204" pitchFamily="34" charset="0"/>
              </a:rPr>
              <a:t>Starbucks is a well-known multinational coffeehouse franchise headquartered in Seattle, Washington, USA. It was founded in 1971 by Jerry Baldwin, Zev </a:t>
            </a:r>
            <a:r>
              <a:rPr lang="en-GB" sz="3200" kern="100" dirty="0" err="1">
                <a:solidFill>
                  <a:schemeClr val="tx1"/>
                </a:solidFill>
                <a:effectLst/>
                <a:latin typeface="+mj-lt"/>
                <a:ea typeface="Aptos" panose="020B0004020202020204" pitchFamily="34" charset="0"/>
                <a:cs typeface="Arial" panose="020B0604020202020204" pitchFamily="34" charset="0"/>
              </a:rPr>
              <a:t>Siegl</a:t>
            </a:r>
            <a:r>
              <a:rPr lang="en-GB" sz="3200" kern="100" dirty="0">
                <a:solidFill>
                  <a:schemeClr val="tx1"/>
                </a:solidFill>
                <a:effectLst/>
                <a:latin typeface="+mj-lt"/>
                <a:ea typeface="Aptos" panose="020B0004020202020204" pitchFamily="34" charset="0"/>
                <a:cs typeface="Arial" panose="020B0604020202020204" pitchFamily="34" charset="0"/>
              </a:rPr>
              <a:t>, and Gordon Bowker. Initially, Starbucks was a single store </a:t>
            </a:r>
            <a:r>
              <a:rPr lang="en-GB" sz="3600" kern="100" dirty="0">
                <a:solidFill>
                  <a:schemeClr val="tx1"/>
                </a:solidFill>
                <a:effectLst/>
                <a:latin typeface="+mj-lt"/>
                <a:ea typeface="Aptos" panose="020B0004020202020204" pitchFamily="34" charset="0"/>
                <a:cs typeface="Arial" panose="020B0604020202020204" pitchFamily="34" charset="0"/>
              </a:rPr>
              <a:t>specializing</a:t>
            </a:r>
            <a:r>
              <a:rPr lang="en-GB" sz="3200" kern="100" dirty="0">
                <a:solidFill>
                  <a:schemeClr val="tx1"/>
                </a:solidFill>
                <a:effectLst/>
                <a:latin typeface="+mj-lt"/>
                <a:ea typeface="Aptos" panose="020B0004020202020204" pitchFamily="34" charset="0"/>
                <a:cs typeface="Arial" panose="020B0604020202020204" pitchFamily="34" charset="0"/>
              </a:rPr>
              <a:t> in high-quality coffee beans and equipment, but in 1987, Howard Schultz acquired the company and transformed it into a global coffeehouse chain. It is a multinational chain of coffeehouses that has become one of the most recognisable and successful coffee brands worldwide</a:t>
            </a:r>
            <a:r>
              <a:rPr lang="en-GB" sz="2000" kern="100" dirty="0">
                <a:effectLst/>
                <a:latin typeface="Arial" panose="020B0604020202020204" pitchFamily="34" charset="0"/>
                <a:ea typeface="Aptos" panose="020B0004020202020204" pitchFamily="34" charset="0"/>
                <a:cs typeface="Arial" panose="020B0604020202020204" pitchFamily="34" charset="0"/>
              </a:rPr>
              <a:t>. </a:t>
            </a:r>
            <a:endParaRPr lang="en-GB" sz="2000" kern="100" dirty="0">
              <a:effectLst/>
              <a:latin typeface="Aptos" panose="020B00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24314176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03"/>
                                        </p:tgtEl>
                                        <p:attrNameLst>
                                          <p:attrName>style.visibility</p:attrName>
                                        </p:attrNameLst>
                                      </p:cBhvr>
                                      <p:to>
                                        <p:strVal val="visible"/>
                                      </p:to>
                                    </p:set>
                                    <p:animEffect transition="in" filter="fade">
                                      <p:cBhvr>
                                        <p:cTn id="7" dur="500"/>
                                        <p:tgtEl>
                                          <p:spTgt spid="60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08"/>
                                        </p:tgtEl>
                                        <p:attrNameLst>
                                          <p:attrName>style.visibility</p:attrName>
                                        </p:attrNameLst>
                                      </p:cBhvr>
                                      <p:to>
                                        <p:strVal val="visible"/>
                                      </p:to>
                                    </p:set>
                                    <p:animEffect transition="in" filter="fade">
                                      <p:cBhvr>
                                        <p:cTn id="12" dur="500"/>
                                        <p:tgtEl>
                                          <p:spTgt spid="60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62"/>
        <p:cNvGrpSpPr/>
        <p:nvPr/>
      </p:nvGrpSpPr>
      <p:grpSpPr>
        <a:xfrm>
          <a:off x="0" y="0"/>
          <a:ext cx="0" cy="0"/>
          <a:chOff x="0" y="0"/>
          <a:chExt cx="0" cy="0"/>
        </a:xfrm>
      </p:grpSpPr>
      <p:sp>
        <p:nvSpPr>
          <p:cNvPr id="176" name="Rectangle 175">
            <a:extLst>
              <a:ext uri="{FF2B5EF4-FFF2-40B4-BE49-F238E27FC236}">
                <a16:creationId xmlns:a16="http://schemas.microsoft.com/office/drawing/2014/main" id="{27BDFED6-6E33-4606-AFE2-886ADB1C0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Google Shape;163;p16" descr="Roasted coffee beans filling the frame">
            <a:extLst>
              <a:ext uri="{FF2B5EF4-FFF2-40B4-BE49-F238E27FC236}">
                <a16:creationId xmlns:a16="http://schemas.microsoft.com/office/drawing/2014/main" id="{3C259D7E-0031-CAB8-920D-44BE7E0A5F64}"/>
              </a:ext>
            </a:extLst>
          </p:cNvPr>
          <p:cNvPicPr preferRelativeResize="0"/>
          <p:nvPr/>
        </p:nvPicPr>
        <p:blipFill>
          <a:blip r:embed="rId3"/>
          <a:srcRect t="2069" b="2069"/>
          <a:stretch/>
        </p:blipFill>
        <p:spPr>
          <a:xfrm>
            <a:off x="6821907" y="2977119"/>
            <a:ext cx="11466093" cy="7309888"/>
          </a:xfrm>
          <a:prstGeom prst="rect">
            <a:avLst/>
          </a:prstGeom>
          <a:noFill/>
        </p:spPr>
      </p:pic>
      <p:sp>
        <p:nvSpPr>
          <p:cNvPr id="178" name="Rectangle 177">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80" name="Straight Connector 179">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57300" y="5522112"/>
            <a:ext cx="17030698"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1028" name="Picture 4" descr="SWOT Analysis of Starbucks">
            <a:extLst>
              <a:ext uri="{FF2B5EF4-FFF2-40B4-BE49-F238E27FC236}">
                <a16:creationId xmlns:a16="http://schemas.microsoft.com/office/drawing/2014/main" id="{53C1DCC8-B739-BF95-E805-B0D19A8F5AF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24000" y="1333500"/>
            <a:ext cx="15240000" cy="7620000"/>
          </a:xfrm>
          <a:prstGeom prst="rect">
            <a:avLst/>
          </a:prstGeom>
          <a:noFill/>
          <a:effectLst>
            <a:softEdge rad="330864"/>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62"/>
        <p:cNvGrpSpPr/>
        <p:nvPr/>
      </p:nvGrpSpPr>
      <p:grpSpPr>
        <a:xfrm>
          <a:off x="0" y="0"/>
          <a:ext cx="0" cy="0"/>
          <a:chOff x="0" y="0"/>
          <a:chExt cx="0" cy="0"/>
        </a:xfrm>
      </p:grpSpPr>
      <p:pic>
        <p:nvPicPr>
          <p:cNvPr id="3" name="Google Shape;163;p16" descr="Roasted coffee beans filling the frame">
            <a:extLst>
              <a:ext uri="{FF2B5EF4-FFF2-40B4-BE49-F238E27FC236}">
                <a16:creationId xmlns:a16="http://schemas.microsoft.com/office/drawing/2014/main" id="{3C259D7E-0031-CAB8-920D-44BE7E0A5F64}"/>
              </a:ext>
            </a:extLst>
          </p:cNvPr>
          <p:cNvPicPr preferRelativeResize="0"/>
          <p:nvPr/>
        </p:nvPicPr>
        <p:blipFill>
          <a:blip r:embed="rId3"/>
          <a:srcRect t="2069" b="2069"/>
          <a:stretch/>
        </p:blipFill>
        <p:spPr>
          <a:xfrm>
            <a:off x="1" y="0"/>
            <a:ext cx="18288000" cy="10287007"/>
          </a:xfrm>
          <a:prstGeom prst="rect">
            <a:avLst/>
          </a:prstGeom>
          <a:noFill/>
        </p:spPr>
      </p:pic>
      <p:sp>
        <p:nvSpPr>
          <p:cNvPr id="2" name="TextBox 1">
            <a:extLst>
              <a:ext uri="{FF2B5EF4-FFF2-40B4-BE49-F238E27FC236}">
                <a16:creationId xmlns:a16="http://schemas.microsoft.com/office/drawing/2014/main" id="{D11ACFAA-0FC2-4F8F-EB2C-B141FFD8B1BA}"/>
              </a:ext>
            </a:extLst>
          </p:cNvPr>
          <p:cNvSpPr txBox="1"/>
          <p:nvPr/>
        </p:nvSpPr>
        <p:spPr>
          <a:xfrm>
            <a:off x="234138" y="288666"/>
            <a:ext cx="4199861" cy="8525411"/>
          </a:xfrm>
          <a:prstGeom prst="rect">
            <a:avLst/>
          </a:prstGeom>
          <a:solidFill>
            <a:schemeClr val="tx2">
              <a:lumMod val="90000"/>
            </a:schemeClr>
          </a:solidFill>
          <a:effectLst>
            <a:softEdge rad="53810"/>
          </a:effectLst>
        </p:spPr>
        <p:txBody>
          <a:bodyPr wrap="square" rtlCol="0">
            <a:spAutoFit/>
          </a:bodyPr>
          <a:lstStyle/>
          <a:p>
            <a:r>
              <a:rPr lang="en-GB" sz="3200" b="1" dirty="0">
                <a:solidFill>
                  <a:schemeClr val="tx1"/>
                </a:solidFill>
                <a:effectLst/>
                <a:latin typeface="Aharoni" panose="02010803020104030203" pitchFamily="2" charset="-79"/>
                <a:cs typeface="Aharoni" panose="02010803020104030203" pitchFamily="2" charset="-79"/>
              </a:rPr>
              <a:t>                 </a:t>
            </a:r>
          </a:p>
          <a:p>
            <a:pPr algn="ctr"/>
            <a:r>
              <a:rPr lang="en-GB" sz="3200" b="1" dirty="0">
                <a:solidFill>
                  <a:schemeClr val="tx1"/>
                </a:solidFill>
                <a:effectLst/>
                <a:latin typeface="+mj-lt"/>
                <a:cs typeface="Aharoni" panose="02010803020104030203" pitchFamily="2" charset="-79"/>
              </a:rPr>
              <a:t>Strengths</a:t>
            </a:r>
          </a:p>
          <a:p>
            <a:endParaRPr lang="en-GB" sz="2800" b="1" dirty="0">
              <a:solidFill>
                <a:schemeClr val="tx1"/>
              </a:solidFill>
              <a:effectLst/>
              <a:latin typeface="+mj-lt"/>
              <a:cs typeface="Aharoni" panose="02010803020104030203" pitchFamily="2" charset="-79"/>
            </a:endParaRPr>
          </a:p>
          <a:p>
            <a:pPr marL="514350" indent="-514350">
              <a:buAutoNum type="arabicPeriod"/>
            </a:pPr>
            <a:r>
              <a:rPr lang="en-GB" sz="2400" dirty="0">
                <a:solidFill>
                  <a:schemeClr val="tx1"/>
                </a:solidFill>
                <a:effectLst/>
                <a:latin typeface="+mj-lt"/>
                <a:cs typeface="Aharoni" panose="02010803020104030203" pitchFamily="2" charset="-79"/>
              </a:rPr>
              <a:t>Strong global brand recognition and reputation.</a:t>
            </a:r>
          </a:p>
          <a:p>
            <a:r>
              <a:rPr lang="en-GB" sz="2400" dirty="0">
                <a:solidFill>
                  <a:schemeClr val="tx1"/>
                </a:solidFill>
                <a:effectLst/>
                <a:latin typeface="+mj-lt"/>
                <a:cs typeface="Aharoni" panose="02010803020104030203" pitchFamily="2" charset="-79"/>
              </a:rPr>
              <a:t>2. Extensive network of stores in prime locations across the UK.</a:t>
            </a:r>
          </a:p>
          <a:p>
            <a:endParaRPr lang="en-GB" sz="2400" dirty="0">
              <a:solidFill>
                <a:schemeClr val="tx1"/>
              </a:solidFill>
              <a:latin typeface="+mj-lt"/>
              <a:cs typeface="Aharoni" panose="02010803020104030203" pitchFamily="2" charset="-79"/>
            </a:endParaRPr>
          </a:p>
          <a:p>
            <a:r>
              <a:rPr lang="en-GB" sz="2400" dirty="0">
                <a:solidFill>
                  <a:schemeClr val="tx1"/>
                </a:solidFill>
                <a:effectLst/>
                <a:latin typeface="+mj-lt"/>
                <a:cs typeface="Aharoni" panose="02010803020104030203" pitchFamily="2" charset="-79"/>
              </a:rPr>
              <a:t>3. High-quality coffee and beverages, maintaining consistent standards.</a:t>
            </a:r>
          </a:p>
          <a:p>
            <a:endParaRPr lang="en-GB" sz="2400" dirty="0">
              <a:solidFill>
                <a:schemeClr val="tx1"/>
              </a:solidFill>
              <a:effectLst/>
              <a:latin typeface="+mj-lt"/>
              <a:cs typeface="Aharoni" panose="02010803020104030203" pitchFamily="2" charset="-79"/>
            </a:endParaRPr>
          </a:p>
          <a:p>
            <a:r>
              <a:rPr lang="en-GB" sz="2400" dirty="0">
                <a:solidFill>
                  <a:schemeClr val="tx1"/>
                </a:solidFill>
                <a:effectLst/>
                <a:latin typeface="+mj-lt"/>
                <a:cs typeface="Aharoni" panose="02010803020104030203" pitchFamily="2" charset="-79"/>
              </a:rPr>
              <a:t>4. Innovation in product offerings, such as seasonal specials and collaborations.</a:t>
            </a:r>
          </a:p>
          <a:p>
            <a:endParaRPr lang="en-GB" sz="2400" dirty="0">
              <a:solidFill>
                <a:schemeClr val="tx1"/>
              </a:solidFill>
              <a:effectLst/>
              <a:latin typeface="+mj-lt"/>
              <a:cs typeface="Aharoni" panose="02010803020104030203" pitchFamily="2" charset="-79"/>
            </a:endParaRPr>
          </a:p>
          <a:p>
            <a:r>
              <a:rPr lang="en-GB" sz="2400" dirty="0">
                <a:solidFill>
                  <a:schemeClr val="tx1"/>
                </a:solidFill>
                <a:effectLst/>
                <a:latin typeface="+mj-lt"/>
                <a:cs typeface="Aharoni" panose="02010803020104030203" pitchFamily="2" charset="-79"/>
              </a:rPr>
              <a:t>5. Effective loyalty programs driving customer retention and engagement.</a:t>
            </a:r>
          </a:p>
          <a:p>
            <a:endParaRPr lang="en-GB" sz="2400" dirty="0">
              <a:solidFill>
                <a:schemeClr val="tx1"/>
              </a:solidFill>
              <a:effectLst/>
              <a:latin typeface="Helvetica Neue" panose="02000503000000020004" pitchFamily="2" charset="0"/>
            </a:endParaRPr>
          </a:p>
        </p:txBody>
      </p:sp>
      <p:sp>
        <p:nvSpPr>
          <p:cNvPr id="4" name="TextBox 3">
            <a:extLst>
              <a:ext uri="{FF2B5EF4-FFF2-40B4-BE49-F238E27FC236}">
                <a16:creationId xmlns:a16="http://schemas.microsoft.com/office/drawing/2014/main" id="{F7A70B2A-C478-C4AA-588F-0B09C4BAC44B}"/>
              </a:ext>
            </a:extLst>
          </p:cNvPr>
          <p:cNvSpPr txBox="1"/>
          <p:nvPr/>
        </p:nvSpPr>
        <p:spPr>
          <a:xfrm>
            <a:off x="4668135" y="1607655"/>
            <a:ext cx="4221126" cy="8463855"/>
          </a:xfrm>
          <a:prstGeom prst="rect">
            <a:avLst/>
          </a:prstGeom>
          <a:solidFill>
            <a:schemeClr val="tx2">
              <a:lumMod val="90000"/>
            </a:schemeClr>
          </a:solidFill>
          <a:ln>
            <a:solidFill>
              <a:schemeClr val="accent1"/>
            </a:solidFill>
          </a:ln>
          <a:effectLst>
            <a:softEdge rad="37763"/>
          </a:effectLst>
        </p:spPr>
        <p:txBody>
          <a:bodyPr wrap="square" rtlCol="0">
            <a:spAutoFit/>
          </a:bodyPr>
          <a:lstStyle/>
          <a:p>
            <a:r>
              <a:rPr lang="en-GB" sz="3200" b="1" dirty="0">
                <a:solidFill>
                  <a:schemeClr val="tx1"/>
                </a:solidFill>
                <a:effectLst/>
                <a:latin typeface="Aharoni" panose="02010803020104030203" pitchFamily="2" charset="-79"/>
                <a:cs typeface="Aharoni" panose="02010803020104030203" pitchFamily="2" charset="-79"/>
              </a:rPr>
              <a:t>                 </a:t>
            </a:r>
          </a:p>
          <a:p>
            <a:pPr algn="ctr"/>
            <a:r>
              <a:rPr lang="en-GB" sz="3200" b="1" dirty="0">
                <a:solidFill>
                  <a:schemeClr val="tx1"/>
                </a:solidFill>
                <a:latin typeface="+mj-lt"/>
                <a:cs typeface="Aharoni" panose="02010803020104030203" pitchFamily="2" charset="-79"/>
              </a:rPr>
              <a:t>Weakness </a:t>
            </a:r>
            <a:endParaRPr lang="en-GB" sz="3200" b="1" dirty="0">
              <a:solidFill>
                <a:schemeClr val="tx1"/>
              </a:solidFill>
              <a:effectLst/>
              <a:latin typeface="+mj-lt"/>
              <a:cs typeface="Aharoni" panose="02010803020104030203" pitchFamily="2" charset="-79"/>
            </a:endParaRPr>
          </a:p>
          <a:p>
            <a:r>
              <a:rPr lang="en-GB" sz="2400" dirty="0">
                <a:solidFill>
                  <a:schemeClr val="tx1"/>
                </a:solidFill>
                <a:effectLst/>
                <a:latin typeface="+mj-lt"/>
                <a:cs typeface="Aharoni" panose="02010803020104030203" pitchFamily="2" charset="-79"/>
              </a:rPr>
              <a:t>.</a:t>
            </a:r>
          </a:p>
          <a:p>
            <a:r>
              <a:rPr lang="en-GB" sz="2400" dirty="0">
                <a:solidFill>
                  <a:schemeClr val="tx1"/>
                </a:solidFill>
                <a:effectLst/>
                <a:latin typeface="Helvetica Neue" panose="02000503000000020004" pitchFamily="2" charset="0"/>
              </a:rPr>
              <a:t>1.Overreliance on coffee beverages, potentially limiting customer options.</a:t>
            </a:r>
          </a:p>
          <a:p>
            <a:r>
              <a:rPr lang="en-GB" sz="2400" dirty="0">
                <a:solidFill>
                  <a:schemeClr val="tx1"/>
                </a:solidFill>
                <a:effectLst/>
                <a:latin typeface="Helvetica Neue" panose="02000503000000020004" pitchFamily="2" charset="0"/>
              </a:rPr>
              <a:t>2. Pricing strategy competitiveness in a saturated market with various price points.</a:t>
            </a:r>
          </a:p>
          <a:p>
            <a:r>
              <a:rPr lang="en-GB" sz="2400" dirty="0">
                <a:solidFill>
                  <a:schemeClr val="tx1"/>
                </a:solidFill>
                <a:effectLst/>
                <a:latin typeface="Helvetica Neue" panose="02000503000000020004" pitchFamily="2" charset="0"/>
              </a:rPr>
              <a:t>3. Saturation in urban locations, possible overlooking untapped markets.</a:t>
            </a:r>
          </a:p>
          <a:p>
            <a:r>
              <a:rPr lang="en-GB" sz="2400" dirty="0">
                <a:solidFill>
                  <a:schemeClr val="tx1"/>
                </a:solidFill>
                <a:effectLst/>
                <a:latin typeface="Helvetica Neue" panose="02000503000000020004" pitchFamily="2" charset="0"/>
              </a:rPr>
              <a:t>4. Limited food offerings compared to some competitors.</a:t>
            </a:r>
          </a:p>
          <a:p>
            <a:r>
              <a:rPr lang="en-GB" sz="2400" dirty="0">
                <a:solidFill>
                  <a:schemeClr val="tx1"/>
                </a:solidFill>
                <a:effectLst/>
                <a:latin typeface="Helvetica Neue" panose="02000503000000020004" pitchFamily="2" charset="0"/>
              </a:rPr>
              <a:t>5. Dependence on in-store experience, potentially impacting online sales growth.</a:t>
            </a:r>
          </a:p>
          <a:p>
            <a:endParaRPr lang="en-GB" sz="2400" dirty="0">
              <a:solidFill>
                <a:schemeClr val="tx1"/>
              </a:solidFill>
              <a:effectLst/>
              <a:latin typeface="Helvetica Neue" panose="02000503000000020004" pitchFamily="2" charset="0"/>
            </a:endParaRPr>
          </a:p>
        </p:txBody>
      </p:sp>
      <p:sp>
        <p:nvSpPr>
          <p:cNvPr id="5" name="TextBox 4">
            <a:extLst>
              <a:ext uri="{FF2B5EF4-FFF2-40B4-BE49-F238E27FC236}">
                <a16:creationId xmlns:a16="http://schemas.microsoft.com/office/drawing/2014/main" id="{A9C7A0A0-E4BC-A30B-7C02-484D1499945E}"/>
              </a:ext>
            </a:extLst>
          </p:cNvPr>
          <p:cNvSpPr txBox="1"/>
          <p:nvPr/>
        </p:nvSpPr>
        <p:spPr>
          <a:xfrm>
            <a:off x="9186748" y="350222"/>
            <a:ext cx="4073158" cy="8463855"/>
          </a:xfrm>
          <a:prstGeom prst="rect">
            <a:avLst/>
          </a:prstGeom>
          <a:solidFill>
            <a:schemeClr val="tx2">
              <a:lumMod val="90000"/>
            </a:schemeClr>
          </a:solidFill>
          <a:ln>
            <a:solidFill>
              <a:schemeClr val="accent1"/>
            </a:solidFill>
          </a:ln>
          <a:effectLst>
            <a:softEdge rad="78008"/>
          </a:effectLst>
        </p:spPr>
        <p:txBody>
          <a:bodyPr wrap="square" rtlCol="0">
            <a:spAutoFit/>
          </a:bodyPr>
          <a:lstStyle/>
          <a:p>
            <a:r>
              <a:rPr lang="en-GB" sz="3200" b="1" dirty="0">
                <a:solidFill>
                  <a:schemeClr val="tx1"/>
                </a:solidFill>
                <a:effectLst/>
                <a:latin typeface="Aharoni" panose="02010803020104030203" pitchFamily="2" charset="-79"/>
                <a:cs typeface="Aharoni" panose="02010803020104030203" pitchFamily="2" charset="-79"/>
              </a:rPr>
              <a:t>                 </a:t>
            </a:r>
          </a:p>
          <a:p>
            <a:pPr algn="ctr"/>
            <a:r>
              <a:rPr lang="en-GB" sz="3200" b="1" dirty="0">
                <a:solidFill>
                  <a:schemeClr val="tx1"/>
                </a:solidFill>
                <a:latin typeface="+mj-lt"/>
                <a:cs typeface="Aharoni" panose="02010803020104030203" pitchFamily="2" charset="-79"/>
              </a:rPr>
              <a:t>Opportunities </a:t>
            </a:r>
            <a:endParaRPr lang="en-GB" sz="3200" b="1" dirty="0">
              <a:solidFill>
                <a:schemeClr val="tx1"/>
              </a:solidFill>
              <a:effectLst/>
              <a:latin typeface="+mj-lt"/>
              <a:cs typeface="Aharoni" panose="02010803020104030203" pitchFamily="2" charset="-79"/>
            </a:endParaRPr>
          </a:p>
          <a:p>
            <a:br>
              <a:rPr lang="en-GB" sz="2400" dirty="0">
                <a:solidFill>
                  <a:schemeClr val="tx1"/>
                </a:solidFill>
                <a:effectLst/>
                <a:latin typeface="Helvetica Neue" panose="02000503000000020004" pitchFamily="2" charset="0"/>
              </a:rPr>
            </a:br>
            <a:r>
              <a:rPr lang="en-GB" sz="2400" dirty="0">
                <a:solidFill>
                  <a:schemeClr val="tx1"/>
                </a:solidFill>
                <a:effectLst/>
                <a:latin typeface="Helvetica Neue" panose="02000503000000020004" pitchFamily="2" charset="0"/>
              </a:rPr>
              <a:t>1.Expansion into new markets within the UK or exploring new segments.</a:t>
            </a:r>
          </a:p>
          <a:p>
            <a:r>
              <a:rPr lang="en-GB" sz="2400" dirty="0">
                <a:solidFill>
                  <a:schemeClr val="tx1"/>
                </a:solidFill>
                <a:effectLst/>
                <a:latin typeface="Helvetica Neue" panose="02000503000000020004" pitchFamily="2" charset="0"/>
              </a:rPr>
              <a:t>2. Introduction of healthier menu options to cater to evolving consumer preferences.</a:t>
            </a:r>
          </a:p>
          <a:p>
            <a:r>
              <a:rPr lang="en-GB" sz="2400" dirty="0">
                <a:solidFill>
                  <a:schemeClr val="tx1"/>
                </a:solidFill>
                <a:effectLst/>
                <a:latin typeface="Helvetica Neue" panose="02000503000000020004" pitchFamily="2" charset="0"/>
              </a:rPr>
              <a:t>3. Adoption of e-commerce platforms and delivery services to reach a broader customer base.</a:t>
            </a:r>
          </a:p>
          <a:p>
            <a:r>
              <a:rPr lang="en-GB" sz="2400" dirty="0">
                <a:solidFill>
                  <a:schemeClr val="tx1"/>
                </a:solidFill>
                <a:effectLst/>
                <a:latin typeface="Helvetica Neue" panose="02000503000000020004" pitchFamily="2" charset="0"/>
              </a:rPr>
              <a:t>4. Embarking on sustainability initiatives to attract environmentally conscious consumers.</a:t>
            </a:r>
          </a:p>
          <a:p>
            <a:r>
              <a:rPr lang="en-GB" sz="2400" dirty="0">
                <a:solidFill>
                  <a:schemeClr val="tx1"/>
                </a:solidFill>
                <a:effectLst/>
                <a:latin typeface="Helvetica Neue" panose="02000503000000020004" pitchFamily="2" charset="0"/>
              </a:rPr>
              <a:t>5. Collaboration opportunities with other brands or businesses for mutual growth.</a:t>
            </a:r>
          </a:p>
        </p:txBody>
      </p:sp>
      <p:sp>
        <p:nvSpPr>
          <p:cNvPr id="6" name="TextBox 5">
            <a:extLst>
              <a:ext uri="{FF2B5EF4-FFF2-40B4-BE49-F238E27FC236}">
                <a16:creationId xmlns:a16="http://schemas.microsoft.com/office/drawing/2014/main" id="{457836A4-CB38-A530-DCFC-F7CF0D103739}"/>
              </a:ext>
            </a:extLst>
          </p:cNvPr>
          <p:cNvSpPr txBox="1"/>
          <p:nvPr/>
        </p:nvSpPr>
        <p:spPr>
          <a:xfrm>
            <a:off x="13557394" y="1484544"/>
            <a:ext cx="4464793" cy="8586966"/>
          </a:xfrm>
          <a:prstGeom prst="rect">
            <a:avLst/>
          </a:prstGeom>
          <a:solidFill>
            <a:schemeClr val="tx2">
              <a:lumMod val="90000"/>
            </a:schemeClr>
          </a:solidFill>
          <a:effectLst>
            <a:softEdge rad="53203"/>
          </a:effectLst>
        </p:spPr>
        <p:txBody>
          <a:bodyPr wrap="square" rtlCol="0">
            <a:spAutoFit/>
          </a:bodyPr>
          <a:lstStyle/>
          <a:p>
            <a:r>
              <a:rPr lang="en-GB" sz="3200" b="1" dirty="0">
                <a:solidFill>
                  <a:schemeClr val="tx1"/>
                </a:solidFill>
                <a:effectLst/>
                <a:latin typeface="Aharoni" panose="02010803020104030203" pitchFamily="2" charset="-79"/>
                <a:cs typeface="Aharoni" panose="02010803020104030203" pitchFamily="2" charset="-79"/>
              </a:rPr>
              <a:t>                 </a:t>
            </a:r>
          </a:p>
          <a:p>
            <a:pPr algn="ctr"/>
            <a:r>
              <a:rPr lang="en-GB" sz="3200" b="1" dirty="0">
                <a:solidFill>
                  <a:schemeClr val="tx1"/>
                </a:solidFill>
                <a:latin typeface="+mj-lt"/>
                <a:cs typeface="Aharoni" panose="02010803020104030203" pitchFamily="2" charset="-79"/>
              </a:rPr>
              <a:t>Threats </a:t>
            </a:r>
          </a:p>
          <a:p>
            <a:pPr algn="ctr"/>
            <a:endParaRPr lang="en-GB" sz="3200" b="1" dirty="0">
              <a:solidFill>
                <a:schemeClr val="tx1"/>
              </a:solidFill>
              <a:effectLst/>
              <a:latin typeface="+mj-lt"/>
              <a:cs typeface="Aharoni" panose="02010803020104030203" pitchFamily="2" charset="-79"/>
            </a:endParaRPr>
          </a:p>
          <a:p>
            <a:pPr marL="457200" indent="-457200">
              <a:buAutoNum type="arabicPeriod"/>
            </a:pPr>
            <a:r>
              <a:rPr lang="en-GB" sz="2400" dirty="0">
                <a:solidFill>
                  <a:schemeClr val="tx1"/>
                </a:solidFill>
                <a:effectLst/>
                <a:latin typeface="Helvetica Neue" panose="02000503000000020004" pitchFamily="2" charset="0"/>
              </a:rPr>
              <a:t>Intensifying competition from local and international</a:t>
            </a:r>
          </a:p>
          <a:p>
            <a:pPr marL="457200" indent="-457200">
              <a:buAutoNum type="arabicPeriod"/>
            </a:pPr>
            <a:r>
              <a:rPr lang="en-GB" sz="2400" dirty="0">
                <a:solidFill>
                  <a:schemeClr val="tx1"/>
                </a:solidFill>
                <a:effectLst/>
                <a:latin typeface="Helvetica Neue" panose="02000503000000020004" pitchFamily="2" charset="0"/>
              </a:rPr>
              <a:t> coffee chains in the UK market.</a:t>
            </a:r>
          </a:p>
          <a:p>
            <a:r>
              <a:rPr lang="en-GB" sz="2400" dirty="0">
                <a:solidFill>
                  <a:schemeClr val="tx1"/>
                </a:solidFill>
                <a:effectLst/>
                <a:latin typeface="Helvetica Neue" panose="02000503000000020004" pitchFamily="2" charset="0"/>
              </a:rPr>
              <a:t>2. Economic downturn impacting consumer spending on premium coffee products.</a:t>
            </a:r>
          </a:p>
          <a:p>
            <a:r>
              <a:rPr lang="en-GB" sz="2400" dirty="0">
                <a:solidFill>
                  <a:schemeClr val="tx1"/>
                </a:solidFill>
                <a:effectLst/>
                <a:latin typeface="Helvetica Neue" panose="02000503000000020004" pitchFamily="2" charset="0"/>
              </a:rPr>
              <a:t>3. Fluctuations in coffee bean prices affecting profit margins.</a:t>
            </a:r>
          </a:p>
          <a:p>
            <a:r>
              <a:rPr lang="en-GB" sz="2400" dirty="0">
                <a:solidFill>
                  <a:schemeClr val="tx1"/>
                </a:solidFill>
                <a:effectLst/>
                <a:latin typeface="Helvetica Neue" panose="02000503000000020004" pitchFamily="2" charset="0"/>
              </a:rPr>
              <a:t>4. Negative publicity or reputation damage due to issues related to quality, service, or ethics.</a:t>
            </a:r>
          </a:p>
          <a:p>
            <a:r>
              <a:rPr lang="en-GB" sz="2400" dirty="0">
                <a:solidFill>
                  <a:schemeClr val="tx1"/>
                </a:solidFill>
                <a:effectLst/>
                <a:latin typeface="Helvetica Neue" panose="02000503000000020004" pitchFamily="2" charset="0"/>
              </a:rPr>
              <a:t>5. Changing consumer preferences towards specialty coffee, health-conscious choices, or alternative beverages.</a:t>
            </a:r>
          </a:p>
          <a:p>
            <a:endParaRPr lang="en-GB" sz="2400" dirty="0">
              <a:solidFill>
                <a:schemeClr val="tx1"/>
              </a:solidFill>
              <a:effectLst/>
              <a:latin typeface="Helvetica Neue" panose="02000503000000020004" pitchFamily="2" charset="0"/>
            </a:endParaRPr>
          </a:p>
        </p:txBody>
      </p:sp>
    </p:spTree>
    <p:extLst>
      <p:ext uri="{BB962C8B-B14F-4D97-AF65-F5344CB8AC3E}">
        <p14:creationId xmlns:p14="http://schemas.microsoft.com/office/powerpoint/2010/main" val="11464330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43"/>
        <p:cNvGrpSpPr/>
        <p:nvPr/>
      </p:nvGrpSpPr>
      <p:grpSpPr>
        <a:xfrm>
          <a:off x="0" y="0"/>
          <a:ext cx="0" cy="0"/>
          <a:chOff x="0" y="0"/>
          <a:chExt cx="0" cy="0"/>
        </a:xfrm>
      </p:grpSpPr>
      <p:pic>
        <p:nvPicPr>
          <p:cNvPr id="244" name="Google Shape;244;p19"/>
          <p:cNvPicPr preferRelativeResize="0"/>
          <p:nvPr/>
        </p:nvPicPr>
        <p:blipFill rotWithShape="1">
          <a:blip r:embed="rId3">
            <a:alphaModFix/>
          </a:blip>
          <a:srcRect t="5268" b="5268"/>
          <a:stretch/>
        </p:blipFill>
        <p:spPr>
          <a:xfrm>
            <a:off x="-58296" y="0"/>
            <a:ext cx="18288000" cy="10287000"/>
          </a:xfrm>
          <a:prstGeom prst="rect">
            <a:avLst/>
          </a:prstGeom>
          <a:solidFill>
            <a:schemeClr val="bg1"/>
          </a:solidFill>
          <a:ln>
            <a:noFill/>
          </a:ln>
        </p:spPr>
      </p:pic>
      <p:sp>
        <p:nvSpPr>
          <p:cNvPr id="245" name="Google Shape;245;p19"/>
          <p:cNvSpPr/>
          <p:nvPr/>
        </p:nvSpPr>
        <p:spPr>
          <a:xfrm>
            <a:off x="9729142" y="-426359"/>
            <a:ext cx="12243660" cy="12243609"/>
          </a:xfrm>
          <a:custGeom>
            <a:avLst/>
            <a:gdLst/>
            <a:ahLst/>
            <a:cxnLst/>
            <a:rect l="l" t="t" r="r" b="b"/>
            <a:pathLst>
              <a:path w="6350000" h="6349974" extrusionOk="0">
                <a:moveTo>
                  <a:pt x="6350000" y="3175025"/>
                </a:moveTo>
                <a:cubicBezTo>
                  <a:pt x="6350000" y="4928451"/>
                  <a:pt x="4928476" y="6349974"/>
                  <a:pt x="3175000" y="6349974"/>
                </a:cubicBezTo>
                <a:cubicBezTo>
                  <a:pt x="1421498" y="6349974"/>
                  <a:pt x="0" y="4928451"/>
                  <a:pt x="0" y="3175025"/>
                </a:cubicBezTo>
                <a:cubicBezTo>
                  <a:pt x="0" y="1421511"/>
                  <a:pt x="1421498" y="0"/>
                  <a:pt x="3175000" y="0"/>
                </a:cubicBezTo>
                <a:cubicBezTo>
                  <a:pt x="4928501" y="0"/>
                  <a:pt x="6350000" y="1421511"/>
                  <a:pt x="6350000" y="3175025"/>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247;p19"/>
          <p:cNvSpPr txBox="1"/>
          <p:nvPr/>
        </p:nvSpPr>
        <p:spPr>
          <a:xfrm>
            <a:off x="310165" y="3997477"/>
            <a:ext cx="12882691" cy="1246495"/>
          </a:xfrm>
          <a:prstGeom prst="rect">
            <a:avLst/>
          </a:prstGeom>
          <a:noFill/>
          <a:ln>
            <a:noFill/>
          </a:ln>
        </p:spPr>
        <p:txBody>
          <a:bodyPr spcFirstLastPara="1" wrap="square" lIns="0" tIns="0" rIns="0" bIns="0" anchor="t" anchorCtr="0">
            <a:spAutoFit/>
          </a:bodyPr>
          <a:lstStyle/>
          <a:p>
            <a:pPr marL="0" marR="0" lvl="0" indent="0" algn="l" rtl="0">
              <a:lnSpc>
                <a:spcPct val="135003"/>
              </a:lnSpc>
              <a:spcBef>
                <a:spcPts val="0"/>
              </a:spcBef>
              <a:spcAft>
                <a:spcPts val="0"/>
              </a:spcAft>
              <a:buNone/>
            </a:pPr>
            <a:r>
              <a:rPr lang="en-GB" sz="6000" b="0" i="0" u="none" strike="noStrike" cap="none" dirty="0">
                <a:solidFill>
                  <a:schemeClr val="tx1"/>
                </a:solidFill>
                <a:latin typeface="Aharoni" panose="02010803020104030203" pitchFamily="2" charset="-79"/>
                <a:ea typeface="Libre Baskerville"/>
                <a:cs typeface="Aharoni" panose="02010803020104030203" pitchFamily="2" charset="-79"/>
                <a:sym typeface="Libre Baskerville"/>
              </a:rPr>
              <a:t>Starbucks Threat Analysis </a:t>
            </a:r>
            <a:endParaRPr sz="6000" dirty="0">
              <a:solidFill>
                <a:schemeClr val="tx1"/>
              </a:solidFill>
              <a:latin typeface="Aharoni" panose="02010803020104030203" pitchFamily="2" charset="-79"/>
              <a:cs typeface="Aharoni" panose="02010803020104030203" pitchFamily="2" charset="-79"/>
            </a:endParaRPr>
          </a:p>
        </p:txBody>
      </p:sp>
      <p:cxnSp>
        <p:nvCxnSpPr>
          <p:cNvPr id="249" name="Google Shape;249;p19"/>
          <p:cNvCxnSpPr/>
          <p:nvPr/>
        </p:nvCxnSpPr>
        <p:spPr>
          <a:xfrm>
            <a:off x="0" y="5695445"/>
            <a:ext cx="8132100" cy="0"/>
          </a:xfrm>
          <a:prstGeom prst="straightConnector1">
            <a:avLst/>
          </a:prstGeom>
          <a:noFill/>
          <a:ln w="190500" cap="rnd" cmpd="sng">
            <a:solidFill>
              <a:srgbClr val="2C6E49"/>
            </a:solidFill>
            <a:prstDash val="solid"/>
            <a:round/>
            <a:headEnd type="none" w="sm" len="sm"/>
            <a:tailEnd type="none" w="sm" len="sm"/>
          </a:ln>
        </p:spPr>
      </p:cxnSp>
      <p:grpSp>
        <p:nvGrpSpPr>
          <p:cNvPr id="250" name="Google Shape;250;p19"/>
          <p:cNvGrpSpPr/>
          <p:nvPr/>
        </p:nvGrpSpPr>
        <p:grpSpPr>
          <a:xfrm>
            <a:off x="9609499" y="334069"/>
            <a:ext cx="269790" cy="270999"/>
            <a:chOff x="1813" y="0"/>
            <a:chExt cx="809173" cy="812800"/>
          </a:xfrm>
        </p:grpSpPr>
        <p:sp>
          <p:nvSpPr>
            <p:cNvPr id="251" name="Google Shape;251;p19"/>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403F3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 name="Google Shape;252;p19"/>
            <p:cNvSpPr txBox="1"/>
            <p:nvPr/>
          </p:nvSpPr>
          <p:spPr>
            <a:xfrm>
              <a:off x="76200" y="28575"/>
              <a:ext cx="660400" cy="708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253" name="Google Shape;253;p19"/>
          <p:cNvGrpSpPr/>
          <p:nvPr/>
        </p:nvGrpSpPr>
        <p:grpSpPr>
          <a:xfrm>
            <a:off x="9731892" y="1949349"/>
            <a:ext cx="375267" cy="376949"/>
            <a:chOff x="1813" y="0"/>
            <a:chExt cx="809173" cy="812800"/>
          </a:xfrm>
        </p:grpSpPr>
        <p:sp>
          <p:nvSpPr>
            <p:cNvPr id="254" name="Google Shape;254;p19"/>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2C6E4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 name="Google Shape;255;p19"/>
            <p:cNvSpPr txBox="1"/>
            <p:nvPr/>
          </p:nvSpPr>
          <p:spPr>
            <a:xfrm>
              <a:off x="76200" y="28575"/>
              <a:ext cx="660400" cy="708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256" name="Google Shape;256;p19"/>
          <p:cNvSpPr/>
          <p:nvPr/>
        </p:nvSpPr>
        <p:spPr>
          <a:xfrm>
            <a:off x="3981555" y="8928907"/>
            <a:ext cx="4654312" cy="4654293"/>
          </a:xfrm>
          <a:custGeom>
            <a:avLst/>
            <a:gdLst/>
            <a:ahLst/>
            <a:cxnLst/>
            <a:rect l="l" t="t" r="r" b="b"/>
            <a:pathLst>
              <a:path w="6350000" h="6349974" extrusionOk="0">
                <a:moveTo>
                  <a:pt x="6350000" y="3175025"/>
                </a:moveTo>
                <a:cubicBezTo>
                  <a:pt x="6350000" y="4928451"/>
                  <a:pt x="4928476" y="6349974"/>
                  <a:pt x="3175000" y="6349974"/>
                </a:cubicBezTo>
                <a:cubicBezTo>
                  <a:pt x="1421498" y="6349974"/>
                  <a:pt x="0" y="4928451"/>
                  <a:pt x="0" y="3175025"/>
                </a:cubicBezTo>
                <a:cubicBezTo>
                  <a:pt x="0" y="1421511"/>
                  <a:pt x="1421498" y="0"/>
                  <a:pt x="3175000" y="0"/>
                </a:cubicBezTo>
                <a:cubicBezTo>
                  <a:pt x="4928501" y="0"/>
                  <a:pt x="6350000" y="1421511"/>
                  <a:pt x="6350000" y="3175025"/>
                </a:cubicBezTo>
                <a:close/>
              </a:path>
            </a:pathLst>
          </a:custGeom>
          <a:solidFill>
            <a:srgbClr val="9DD1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57" name="Google Shape;257;p19"/>
          <p:cNvGrpSpPr/>
          <p:nvPr/>
        </p:nvGrpSpPr>
        <p:grpSpPr>
          <a:xfrm>
            <a:off x="749384" y="8990517"/>
            <a:ext cx="375267" cy="376949"/>
            <a:chOff x="1813" y="0"/>
            <a:chExt cx="809173" cy="812800"/>
          </a:xfrm>
        </p:grpSpPr>
        <p:sp>
          <p:nvSpPr>
            <p:cNvPr id="258" name="Google Shape;258;p19"/>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37373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 name="Google Shape;259;p19"/>
            <p:cNvSpPr txBox="1"/>
            <p:nvPr/>
          </p:nvSpPr>
          <p:spPr>
            <a:xfrm>
              <a:off x="76200" y="28575"/>
              <a:ext cx="660400" cy="708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260" name="Google Shape;260;p19"/>
          <p:cNvGrpSpPr/>
          <p:nvPr/>
        </p:nvGrpSpPr>
        <p:grpSpPr>
          <a:xfrm>
            <a:off x="11101587" y="469569"/>
            <a:ext cx="187634" cy="188475"/>
            <a:chOff x="1813" y="0"/>
            <a:chExt cx="809173" cy="812800"/>
          </a:xfrm>
        </p:grpSpPr>
        <p:sp>
          <p:nvSpPr>
            <p:cNvPr id="261" name="Google Shape;261;p19"/>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65BB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 name="Google Shape;262;p19"/>
            <p:cNvSpPr txBox="1"/>
            <p:nvPr/>
          </p:nvSpPr>
          <p:spPr>
            <a:xfrm>
              <a:off x="76200" y="28575"/>
              <a:ext cx="660400" cy="708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263" name="Google Shape;263;p19"/>
          <p:cNvGrpSpPr/>
          <p:nvPr/>
        </p:nvGrpSpPr>
        <p:grpSpPr>
          <a:xfrm>
            <a:off x="10405377" y="9801997"/>
            <a:ext cx="269790" cy="270999"/>
            <a:chOff x="1813" y="0"/>
            <a:chExt cx="809173" cy="812800"/>
          </a:xfrm>
        </p:grpSpPr>
        <p:sp>
          <p:nvSpPr>
            <p:cNvPr id="264" name="Google Shape;264;p19"/>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403F3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 name="Google Shape;265;p19"/>
            <p:cNvSpPr txBox="1"/>
            <p:nvPr/>
          </p:nvSpPr>
          <p:spPr>
            <a:xfrm>
              <a:off x="76200" y="28575"/>
              <a:ext cx="660400" cy="708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272" name="Google Shape;272;p19"/>
          <p:cNvGrpSpPr/>
          <p:nvPr/>
        </p:nvGrpSpPr>
        <p:grpSpPr>
          <a:xfrm>
            <a:off x="4188581" y="8113269"/>
            <a:ext cx="187634" cy="188475"/>
            <a:chOff x="1813" y="0"/>
            <a:chExt cx="809173" cy="812800"/>
          </a:xfrm>
        </p:grpSpPr>
        <p:sp>
          <p:nvSpPr>
            <p:cNvPr id="273" name="Google Shape;273;p19"/>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65BB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 name="Google Shape;274;p19"/>
            <p:cNvSpPr txBox="1"/>
            <p:nvPr/>
          </p:nvSpPr>
          <p:spPr>
            <a:xfrm>
              <a:off x="76200" y="28575"/>
              <a:ext cx="660400" cy="708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47"/>
                                        </p:tgtEl>
                                        <p:attrNameLst>
                                          <p:attrName>style.visibility</p:attrName>
                                        </p:attrNameLst>
                                      </p:cBhvr>
                                      <p:to>
                                        <p:strVal val="visible"/>
                                      </p:to>
                                    </p:set>
                                    <p:animEffect transition="in" filter="fade">
                                      <p:cBhvr>
                                        <p:cTn id="7" dur="500"/>
                                        <p:tgtEl>
                                          <p:spTgt spid="247"/>
                                        </p:tgtEl>
                                      </p:cBhvr>
                                    </p:animEffect>
                                  </p:childTnLst>
                                </p:cTn>
                              </p:par>
                              <p:par>
                                <p:cTn id="8" presetID="10" presetClass="entr" presetSubtype="0" fill="hold" nodeType="withEffect">
                                  <p:stCondLst>
                                    <p:cond delay="0"/>
                                  </p:stCondLst>
                                  <p:childTnLst>
                                    <p:set>
                                      <p:cBhvr>
                                        <p:cTn id="9" dur="1" fill="hold">
                                          <p:stCondLst>
                                            <p:cond delay="0"/>
                                          </p:stCondLst>
                                        </p:cTn>
                                        <p:tgtEl>
                                          <p:spTgt spid="249"/>
                                        </p:tgtEl>
                                        <p:attrNameLst>
                                          <p:attrName>style.visibility</p:attrName>
                                        </p:attrNameLst>
                                      </p:cBhvr>
                                      <p:to>
                                        <p:strVal val="visible"/>
                                      </p:to>
                                    </p:set>
                                    <p:animEffect transition="in" filter="fade">
                                      <p:cBhvr>
                                        <p:cTn id="10" dur="500"/>
                                        <p:tgtEl>
                                          <p:spTgt spid="24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01"/>
        <p:cNvGrpSpPr/>
        <p:nvPr/>
      </p:nvGrpSpPr>
      <p:grpSpPr>
        <a:xfrm>
          <a:off x="0" y="0"/>
          <a:ext cx="0" cy="0"/>
          <a:chOff x="0" y="0"/>
          <a:chExt cx="0" cy="0"/>
        </a:xfrm>
      </p:grpSpPr>
      <p:pic>
        <p:nvPicPr>
          <p:cNvPr id="202" name="Google Shape;202;p18"/>
          <p:cNvPicPr preferRelativeResize="0"/>
          <p:nvPr/>
        </p:nvPicPr>
        <p:blipFill rotWithShape="1">
          <a:blip r:embed="rId3">
            <a:alphaModFix/>
          </a:blip>
          <a:srcRect t="5268" b="5268"/>
          <a:stretch/>
        </p:blipFill>
        <p:spPr>
          <a:xfrm>
            <a:off x="0" y="33050"/>
            <a:ext cx="18288000" cy="10287000"/>
          </a:xfrm>
          <a:prstGeom prst="rect">
            <a:avLst/>
          </a:prstGeom>
          <a:ln/>
        </p:spPr>
        <p:style>
          <a:lnRef idx="2">
            <a:schemeClr val="accent6"/>
          </a:lnRef>
          <a:fillRef idx="1">
            <a:schemeClr val="lt1"/>
          </a:fillRef>
          <a:effectRef idx="0">
            <a:schemeClr val="accent6"/>
          </a:effectRef>
          <a:fontRef idx="minor">
            <a:schemeClr val="dk1"/>
          </a:fontRef>
        </p:style>
      </p:pic>
      <p:sp>
        <p:nvSpPr>
          <p:cNvPr id="203" name="Google Shape;203;p18"/>
          <p:cNvSpPr/>
          <p:nvPr/>
        </p:nvSpPr>
        <p:spPr>
          <a:xfrm>
            <a:off x="10960157" y="481934"/>
            <a:ext cx="5841726" cy="5795297"/>
          </a:xfrm>
          <a:custGeom>
            <a:avLst/>
            <a:gdLst/>
            <a:ahLst/>
            <a:cxnLst/>
            <a:rect l="l" t="t" r="r" b="b"/>
            <a:pathLst>
              <a:path w="6350000" h="6349974" extrusionOk="0">
                <a:moveTo>
                  <a:pt x="6350000" y="3175025"/>
                </a:moveTo>
                <a:cubicBezTo>
                  <a:pt x="6350000" y="4928451"/>
                  <a:pt x="4928476" y="6349974"/>
                  <a:pt x="3175000" y="6349974"/>
                </a:cubicBezTo>
                <a:cubicBezTo>
                  <a:pt x="1421498" y="6349974"/>
                  <a:pt x="0" y="4928451"/>
                  <a:pt x="0" y="3175025"/>
                </a:cubicBezTo>
                <a:cubicBezTo>
                  <a:pt x="0" y="1421511"/>
                  <a:pt x="1421498" y="0"/>
                  <a:pt x="3175000" y="0"/>
                </a:cubicBezTo>
                <a:cubicBezTo>
                  <a:pt x="4928501" y="0"/>
                  <a:pt x="6350000" y="1421511"/>
                  <a:pt x="6350000" y="3175025"/>
                </a:cubicBezTo>
                <a:close/>
              </a:path>
            </a:pathLst>
          </a:custGeom>
          <a:solidFill>
            <a:schemeClr val="accent3">
              <a:lumMod val="50000"/>
            </a:schemeClr>
          </a:solidFill>
          <a:ln>
            <a:solidFill>
              <a:schemeClr val="accent1"/>
            </a:solid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grpSp>
        <p:nvGrpSpPr>
          <p:cNvPr id="210" name="Google Shape;210;p18"/>
          <p:cNvGrpSpPr/>
          <p:nvPr/>
        </p:nvGrpSpPr>
        <p:grpSpPr>
          <a:xfrm>
            <a:off x="15996867" y="572196"/>
            <a:ext cx="269790" cy="270999"/>
            <a:chOff x="1813" y="0"/>
            <a:chExt cx="809173" cy="812800"/>
          </a:xfrm>
        </p:grpSpPr>
        <p:sp>
          <p:nvSpPr>
            <p:cNvPr id="211" name="Google Shape;211;p18"/>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403F3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212;p18"/>
            <p:cNvSpPr txBox="1"/>
            <p:nvPr/>
          </p:nvSpPr>
          <p:spPr>
            <a:xfrm>
              <a:off x="76200" y="28575"/>
              <a:ext cx="660400" cy="708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222" name="Google Shape;222;p18"/>
          <p:cNvGrpSpPr/>
          <p:nvPr/>
        </p:nvGrpSpPr>
        <p:grpSpPr>
          <a:xfrm>
            <a:off x="15852381" y="9736276"/>
            <a:ext cx="456215" cy="458260"/>
            <a:chOff x="1813" y="0"/>
            <a:chExt cx="809173" cy="812800"/>
          </a:xfrm>
        </p:grpSpPr>
        <p:sp>
          <p:nvSpPr>
            <p:cNvPr id="223" name="Google Shape;223;p18"/>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37373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 name="Google Shape;224;p18"/>
            <p:cNvSpPr txBox="1"/>
            <p:nvPr/>
          </p:nvSpPr>
          <p:spPr>
            <a:xfrm>
              <a:off x="76200" y="28575"/>
              <a:ext cx="660400" cy="708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225" name="Google Shape;225;p18"/>
          <p:cNvGrpSpPr/>
          <p:nvPr/>
        </p:nvGrpSpPr>
        <p:grpSpPr>
          <a:xfrm>
            <a:off x="17380579" y="8740432"/>
            <a:ext cx="375267" cy="376949"/>
            <a:chOff x="1813" y="0"/>
            <a:chExt cx="809173" cy="812800"/>
          </a:xfrm>
        </p:grpSpPr>
        <p:sp>
          <p:nvSpPr>
            <p:cNvPr id="226" name="Google Shape;226;p18"/>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2C6E4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 name="Google Shape;227;p18"/>
            <p:cNvSpPr txBox="1"/>
            <p:nvPr/>
          </p:nvSpPr>
          <p:spPr>
            <a:xfrm>
              <a:off x="76200" y="28575"/>
              <a:ext cx="660400" cy="708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228" name="Google Shape;228;p18"/>
          <p:cNvGrpSpPr/>
          <p:nvPr/>
        </p:nvGrpSpPr>
        <p:grpSpPr>
          <a:xfrm>
            <a:off x="9144000" y="982377"/>
            <a:ext cx="187634" cy="188475"/>
            <a:chOff x="1813" y="0"/>
            <a:chExt cx="809173" cy="812800"/>
          </a:xfrm>
        </p:grpSpPr>
        <p:sp>
          <p:nvSpPr>
            <p:cNvPr id="229" name="Google Shape;229;p18"/>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65BB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 name="Google Shape;230;p18"/>
            <p:cNvSpPr txBox="1"/>
            <p:nvPr/>
          </p:nvSpPr>
          <p:spPr>
            <a:xfrm>
              <a:off x="76200" y="28575"/>
              <a:ext cx="660400" cy="708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231" name="Google Shape;231;p18"/>
          <p:cNvGrpSpPr/>
          <p:nvPr/>
        </p:nvGrpSpPr>
        <p:grpSpPr>
          <a:xfrm>
            <a:off x="17533714" y="1204958"/>
            <a:ext cx="375267" cy="376949"/>
            <a:chOff x="1813" y="0"/>
            <a:chExt cx="809173" cy="812800"/>
          </a:xfrm>
        </p:grpSpPr>
        <p:sp>
          <p:nvSpPr>
            <p:cNvPr id="232" name="Google Shape;232;p18"/>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2C6E4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 name="Google Shape;233;p18"/>
            <p:cNvSpPr txBox="1"/>
            <p:nvPr/>
          </p:nvSpPr>
          <p:spPr>
            <a:xfrm>
              <a:off x="76200" y="28575"/>
              <a:ext cx="660400" cy="708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234" name="Google Shape;234;p18"/>
          <p:cNvGrpSpPr/>
          <p:nvPr/>
        </p:nvGrpSpPr>
        <p:grpSpPr>
          <a:xfrm>
            <a:off x="12022770" y="158080"/>
            <a:ext cx="269790" cy="270999"/>
            <a:chOff x="1813" y="0"/>
            <a:chExt cx="809173" cy="812800"/>
          </a:xfrm>
        </p:grpSpPr>
        <p:sp>
          <p:nvSpPr>
            <p:cNvPr id="235" name="Google Shape;235;p18"/>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403F3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 name="Google Shape;236;p18"/>
            <p:cNvSpPr txBox="1"/>
            <p:nvPr/>
          </p:nvSpPr>
          <p:spPr>
            <a:xfrm>
              <a:off x="76200" y="28575"/>
              <a:ext cx="660400" cy="708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pic>
        <p:nvPicPr>
          <p:cNvPr id="7" name="Picture 6" descr="Cups of coffee">
            <a:extLst>
              <a:ext uri="{FF2B5EF4-FFF2-40B4-BE49-F238E27FC236}">
                <a16:creationId xmlns:a16="http://schemas.microsoft.com/office/drawing/2014/main" id="{F91BFACD-B825-9FB3-8CDB-140202C822D2}"/>
              </a:ext>
            </a:extLst>
          </p:cNvPr>
          <p:cNvPicPr>
            <a:picLocks noChangeAspect="1"/>
          </p:cNvPicPr>
          <p:nvPr/>
        </p:nvPicPr>
        <p:blipFill>
          <a:blip r:embed="rId4">
            <a:alphaModFix/>
          </a:blip>
          <a:srcRect/>
          <a:stretch/>
        </p:blipFill>
        <p:spPr>
          <a:xfrm>
            <a:off x="11182289" y="3573253"/>
            <a:ext cx="5976158" cy="5913762"/>
          </a:xfrm>
          <a:prstGeom prst="rect">
            <a:avLst/>
          </a:prstGeom>
          <a:effectLst>
            <a:outerShdw dist="50800" dir="5400000" algn="ctr" rotWithShape="0">
              <a:srgbClr val="000000">
                <a:alpha val="43137"/>
              </a:srgbClr>
            </a:outerShdw>
            <a:softEdge rad="532954"/>
          </a:effectLst>
        </p:spPr>
        <p:style>
          <a:lnRef idx="2">
            <a:schemeClr val="accent6"/>
          </a:lnRef>
          <a:fillRef idx="1">
            <a:schemeClr val="lt1"/>
          </a:fillRef>
          <a:effectRef idx="0">
            <a:schemeClr val="accent6"/>
          </a:effectRef>
          <a:fontRef idx="minor">
            <a:schemeClr val="dk1"/>
          </a:fontRef>
        </p:style>
      </p:pic>
      <p:grpSp>
        <p:nvGrpSpPr>
          <p:cNvPr id="237" name="Google Shape;237;p18"/>
          <p:cNvGrpSpPr/>
          <p:nvPr/>
        </p:nvGrpSpPr>
        <p:grpSpPr>
          <a:xfrm>
            <a:off x="10062842" y="9023143"/>
            <a:ext cx="187634" cy="188475"/>
            <a:chOff x="1813" y="0"/>
            <a:chExt cx="809173" cy="812800"/>
          </a:xfrm>
        </p:grpSpPr>
        <p:sp>
          <p:nvSpPr>
            <p:cNvPr id="238" name="Google Shape;238;p18"/>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65BB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 name="Google Shape;239;p18"/>
            <p:cNvSpPr txBox="1"/>
            <p:nvPr/>
          </p:nvSpPr>
          <p:spPr>
            <a:xfrm>
              <a:off x="76200" y="28575"/>
              <a:ext cx="660400" cy="708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9" name="TextBox 8">
            <a:extLst>
              <a:ext uri="{FF2B5EF4-FFF2-40B4-BE49-F238E27FC236}">
                <a16:creationId xmlns:a16="http://schemas.microsoft.com/office/drawing/2014/main" id="{4075E4E0-70CC-1C12-513F-A014B69141E1}"/>
              </a:ext>
            </a:extLst>
          </p:cNvPr>
          <p:cNvSpPr txBox="1"/>
          <p:nvPr/>
        </p:nvSpPr>
        <p:spPr>
          <a:xfrm>
            <a:off x="532154" y="1529397"/>
            <a:ext cx="10327121" cy="7294305"/>
          </a:xfrm>
          <a:prstGeom prst="rect">
            <a:avLst/>
          </a:prstGeom>
          <a:solidFill>
            <a:schemeClr val="tx2">
              <a:lumMod val="90000"/>
            </a:schemeClr>
          </a:solidFill>
          <a:effectLst>
            <a:softEdge rad="185225"/>
          </a:effectLst>
        </p:spPr>
        <p:txBody>
          <a:bodyPr wrap="square" rtlCol="0">
            <a:spAutoFit/>
          </a:bodyPr>
          <a:lstStyle/>
          <a:p>
            <a:endParaRPr lang="en-GB" sz="3200" kern="100" dirty="0">
              <a:effectLst/>
              <a:latin typeface="Aptos" panose="020B0004020202020204" pitchFamily="34" charset="0"/>
              <a:ea typeface="Aptos" panose="020B0004020202020204" pitchFamily="34" charset="0"/>
              <a:cs typeface="Arial" panose="020B0604020202020204" pitchFamily="34" charset="0"/>
            </a:endParaRPr>
          </a:p>
          <a:p>
            <a:pPr algn="ctr"/>
            <a:r>
              <a:rPr lang="en-GB" sz="4400" b="1" kern="100" dirty="0">
                <a:effectLst/>
                <a:latin typeface="Aharoni" panose="02010803020104030203" pitchFamily="2" charset="-79"/>
                <a:ea typeface="Aptos" panose="020B0004020202020204" pitchFamily="34" charset="0"/>
                <a:cs typeface="Aharoni" panose="02010803020104030203" pitchFamily="2" charset="-79"/>
              </a:rPr>
              <a:t>Overreliance on Coffee Beverages</a:t>
            </a:r>
          </a:p>
          <a:p>
            <a:endParaRPr lang="en-GB" sz="3200" kern="100" dirty="0">
              <a:effectLst/>
              <a:latin typeface="Aptos" panose="020B0004020202020204" pitchFamily="34" charset="0"/>
              <a:ea typeface="Aptos" panose="020B0004020202020204" pitchFamily="34" charset="0"/>
              <a:cs typeface="Arial" panose="020B0604020202020204" pitchFamily="34" charset="0"/>
            </a:endParaRPr>
          </a:p>
          <a:p>
            <a:r>
              <a:rPr lang="en-GB" sz="3600" kern="100" dirty="0">
                <a:effectLst/>
                <a:latin typeface="+mj-lt"/>
                <a:ea typeface="Aptos" panose="020B0004020202020204" pitchFamily="34" charset="0"/>
                <a:cs typeface="Arial" panose="020B0604020202020204" pitchFamily="34" charset="0"/>
              </a:rPr>
              <a:t>The first weakness we will discuss is Starbucks UK's overreliance on coffee beverages. While coffee is a cornerstone of Starbucks' brand, this dependence can be </a:t>
            </a:r>
            <a:r>
              <a:rPr lang="en-GB" sz="3600" kern="100" dirty="0">
                <a:latin typeface="+mj-lt"/>
                <a:ea typeface="Aptos" panose="020B0004020202020204" pitchFamily="34" charset="0"/>
                <a:cs typeface="Arial" panose="020B0604020202020204" pitchFamily="34" charset="0"/>
              </a:rPr>
              <a:t>limiting,  </a:t>
            </a:r>
            <a:r>
              <a:rPr lang="en-GB" sz="3600" kern="100" dirty="0">
                <a:effectLst/>
                <a:latin typeface="+mj-lt"/>
                <a:ea typeface="Aptos" panose="020B0004020202020204" pitchFamily="34" charset="0"/>
                <a:cs typeface="Arial" panose="020B0604020202020204" pitchFamily="34" charset="0"/>
              </a:rPr>
              <a:t>as consumer preferences evolve towards healthier alternatives and different beverages. To mitigate this weakness, Starbucks UK could diversify its menu to appeal to a broader customer base and stay ahead of changing market trends.</a:t>
            </a:r>
          </a:p>
          <a:p>
            <a:r>
              <a:rPr lang="en-GB" sz="3600" kern="100" dirty="0">
                <a:effectLst/>
                <a:latin typeface="+mj-lt"/>
                <a:ea typeface="Aptos" panose="020B0004020202020204" pitchFamily="34" charset="0"/>
                <a:cs typeface="Arial" panose="020B0604020202020204" pitchFamily="34" charset="0"/>
              </a:rPr>
              <a:t> </a:t>
            </a:r>
          </a:p>
        </p:txBody>
      </p:sp>
      <p:sp>
        <p:nvSpPr>
          <p:cNvPr id="3" name="Google Shape;224;p18">
            <a:extLst>
              <a:ext uri="{FF2B5EF4-FFF2-40B4-BE49-F238E27FC236}">
                <a16:creationId xmlns:a16="http://schemas.microsoft.com/office/drawing/2014/main" id="{FDF6E983-222B-1D0B-F02D-47B2D7E4A72B}"/>
              </a:ext>
            </a:extLst>
          </p:cNvPr>
          <p:cNvSpPr txBox="1"/>
          <p:nvPr/>
        </p:nvSpPr>
        <p:spPr>
          <a:xfrm>
            <a:off x="17410370" y="3215927"/>
            <a:ext cx="372336" cy="399187"/>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6696338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01"/>
        <p:cNvGrpSpPr/>
        <p:nvPr/>
      </p:nvGrpSpPr>
      <p:grpSpPr>
        <a:xfrm>
          <a:off x="0" y="0"/>
          <a:ext cx="0" cy="0"/>
          <a:chOff x="0" y="0"/>
          <a:chExt cx="0" cy="0"/>
        </a:xfrm>
      </p:grpSpPr>
      <p:pic>
        <p:nvPicPr>
          <p:cNvPr id="202" name="Google Shape;202;p18"/>
          <p:cNvPicPr preferRelativeResize="0"/>
          <p:nvPr/>
        </p:nvPicPr>
        <p:blipFill rotWithShape="1">
          <a:blip r:embed="rId3">
            <a:alphaModFix/>
          </a:blip>
          <a:srcRect t="5268" b="5268"/>
          <a:stretch/>
        </p:blipFill>
        <p:spPr>
          <a:xfrm>
            <a:off x="0" y="33050"/>
            <a:ext cx="18288000" cy="10287000"/>
          </a:xfrm>
          <a:prstGeom prst="rect">
            <a:avLst/>
          </a:prstGeom>
          <a:ln/>
        </p:spPr>
        <p:style>
          <a:lnRef idx="2">
            <a:schemeClr val="accent6"/>
          </a:lnRef>
          <a:fillRef idx="1">
            <a:schemeClr val="lt1"/>
          </a:fillRef>
          <a:effectRef idx="0">
            <a:schemeClr val="accent6"/>
          </a:effectRef>
          <a:fontRef idx="minor">
            <a:schemeClr val="dk1"/>
          </a:fontRef>
        </p:style>
      </p:pic>
      <p:sp>
        <p:nvSpPr>
          <p:cNvPr id="203" name="Google Shape;203;p18"/>
          <p:cNvSpPr/>
          <p:nvPr/>
        </p:nvSpPr>
        <p:spPr>
          <a:xfrm>
            <a:off x="8480945" y="581723"/>
            <a:ext cx="7010628" cy="7796158"/>
          </a:xfrm>
          <a:custGeom>
            <a:avLst/>
            <a:gdLst/>
            <a:ahLst/>
            <a:cxnLst/>
            <a:rect l="l" t="t" r="r" b="b"/>
            <a:pathLst>
              <a:path w="6350000" h="6349974" extrusionOk="0">
                <a:moveTo>
                  <a:pt x="6350000" y="3175025"/>
                </a:moveTo>
                <a:cubicBezTo>
                  <a:pt x="6350000" y="4928451"/>
                  <a:pt x="4928476" y="6349974"/>
                  <a:pt x="3175000" y="6349974"/>
                </a:cubicBezTo>
                <a:cubicBezTo>
                  <a:pt x="1421498" y="6349974"/>
                  <a:pt x="0" y="4928451"/>
                  <a:pt x="0" y="3175025"/>
                </a:cubicBezTo>
                <a:cubicBezTo>
                  <a:pt x="0" y="1421511"/>
                  <a:pt x="1421498" y="0"/>
                  <a:pt x="3175000" y="0"/>
                </a:cubicBezTo>
                <a:cubicBezTo>
                  <a:pt x="4928501" y="0"/>
                  <a:pt x="6350000" y="1421511"/>
                  <a:pt x="6350000" y="3175025"/>
                </a:cubicBezTo>
                <a:close/>
              </a:path>
            </a:pathLst>
          </a:custGeom>
          <a:solidFill>
            <a:schemeClr val="accent3">
              <a:lumMod val="50000"/>
            </a:schemeClr>
          </a:solidFill>
          <a:ln>
            <a:solidFill>
              <a:schemeClr val="accent1"/>
            </a:solid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grpSp>
        <p:nvGrpSpPr>
          <p:cNvPr id="210" name="Google Shape;210;p18"/>
          <p:cNvGrpSpPr/>
          <p:nvPr/>
        </p:nvGrpSpPr>
        <p:grpSpPr>
          <a:xfrm>
            <a:off x="15996867" y="572196"/>
            <a:ext cx="269790" cy="270999"/>
            <a:chOff x="1813" y="0"/>
            <a:chExt cx="809173" cy="812800"/>
          </a:xfrm>
        </p:grpSpPr>
        <p:sp>
          <p:nvSpPr>
            <p:cNvPr id="211" name="Google Shape;211;p18"/>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403F3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212;p18"/>
            <p:cNvSpPr txBox="1"/>
            <p:nvPr/>
          </p:nvSpPr>
          <p:spPr>
            <a:xfrm>
              <a:off x="76200" y="28575"/>
              <a:ext cx="660400" cy="708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222" name="Google Shape;222;p18"/>
          <p:cNvGrpSpPr/>
          <p:nvPr/>
        </p:nvGrpSpPr>
        <p:grpSpPr>
          <a:xfrm>
            <a:off x="15852381" y="9736276"/>
            <a:ext cx="456215" cy="458260"/>
            <a:chOff x="1813" y="0"/>
            <a:chExt cx="809173" cy="812800"/>
          </a:xfrm>
        </p:grpSpPr>
        <p:sp>
          <p:nvSpPr>
            <p:cNvPr id="223" name="Google Shape;223;p18"/>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37373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 name="Google Shape;224;p18"/>
            <p:cNvSpPr txBox="1"/>
            <p:nvPr/>
          </p:nvSpPr>
          <p:spPr>
            <a:xfrm>
              <a:off x="76200" y="28575"/>
              <a:ext cx="660400" cy="708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225" name="Google Shape;225;p18"/>
          <p:cNvGrpSpPr/>
          <p:nvPr/>
        </p:nvGrpSpPr>
        <p:grpSpPr>
          <a:xfrm>
            <a:off x="17380579" y="8740432"/>
            <a:ext cx="375267" cy="376949"/>
            <a:chOff x="1813" y="0"/>
            <a:chExt cx="809173" cy="812800"/>
          </a:xfrm>
        </p:grpSpPr>
        <p:sp>
          <p:nvSpPr>
            <p:cNvPr id="226" name="Google Shape;226;p18"/>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2C6E4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 name="Google Shape;227;p18"/>
            <p:cNvSpPr txBox="1"/>
            <p:nvPr/>
          </p:nvSpPr>
          <p:spPr>
            <a:xfrm>
              <a:off x="76200" y="28575"/>
              <a:ext cx="660400" cy="708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228" name="Google Shape;228;p18"/>
          <p:cNvGrpSpPr/>
          <p:nvPr/>
        </p:nvGrpSpPr>
        <p:grpSpPr>
          <a:xfrm>
            <a:off x="9144000" y="982377"/>
            <a:ext cx="187634" cy="188475"/>
            <a:chOff x="1813" y="0"/>
            <a:chExt cx="809173" cy="812800"/>
          </a:xfrm>
        </p:grpSpPr>
        <p:sp>
          <p:nvSpPr>
            <p:cNvPr id="229" name="Google Shape;229;p18"/>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65BB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 name="Google Shape;230;p18"/>
            <p:cNvSpPr txBox="1"/>
            <p:nvPr/>
          </p:nvSpPr>
          <p:spPr>
            <a:xfrm>
              <a:off x="76200" y="28575"/>
              <a:ext cx="660400" cy="708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231" name="Google Shape;231;p18"/>
          <p:cNvGrpSpPr/>
          <p:nvPr/>
        </p:nvGrpSpPr>
        <p:grpSpPr>
          <a:xfrm>
            <a:off x="17533714" y="1204958"/>
            <a:ext cx="375267" cy="376949"/>
            <a:chOff x="1813" y="0"/>
            <a:chExt cx="809173" cy="812800"/>
          </a:xfrm>
        </p:grpSpPr>
        <p:sp>
          <p:nvSpPr>
            <p:cNvPr id="232" name="Google Shape;232;p18"/>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2C6E4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 name="Google Shape;233;p18"/>
            <p:cNvSpPr txBox="1"/>
            <p:nvPr/>
          </p:nvSpPr>
          <p:spPr>
            <a:xfrm>
              <a:off x="76200" y="28575"/>
              <a:ext cx="660400" cy="708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234" name="Google Shape;234;p18"/>
          <p:cNvGrpSpPr/>
          <p:nvPr/>
        </p:nvGrpSpPr>
        <p:grpSpPr>
          <a:xfrm>
            <a:off x="12022770" y="158080"/>
            <a:ext cx="269790" cy="270999"/>
            <a:chOff x="1813" y="0"/>
            <a:chExt cx="809173" cy="812800"/>
          </a:xfrm>
        </p:grpSpPr>
        <p:sp>
          <p:nvSpPr>
            <p:cNvPr id="235" name="Google Shape;235;p18"/>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403F3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 name="Google Shape;236;p18"/>
            <p:cNvSpPr txBox="1"/>
            <p:nvPr/>
          </p:nvSpPr>
          <p:spPr>
            <a:xfrm>
              <a:off x="76200" y="28575"/>
              <a:ext cx="660400" cy="708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237" name="Google Shape;237;p18"/>
          <p:cNvGrpSpPr/>
          <p:nvPr/>
        </p:nvGrpSpPr>
        <p:grpSpPr>
          <a:xfrm>
            <a:off x="10062842" y="9023143"/>
            <a:ext cx="187634" cy="188475"/>
            <a:chOff x="1813" y="0"/>
            <a:chExt cx="809173" cy="812800"/>
          </a:xfrm>
        </p:grpSpPr>
        <p:sp>
          <p:nvSpPr>
            <p:cNvPr id="238" name="Google Shape;238;p18"/>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65BB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 name="Google Shape;239;p18"/>
            <p:cNvSpPr txBox="1"/>
            <p:nvPr/>
          </p:nvSpPr>
          <p:spPr>
            <a:xfrm>
              <a:off x="76200" y="28575"/>
              <a:ext cx="660400" cy="708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9" name="TextBox 8">
            <a:extLst>
              <a:ext uri="{FF2B5EF4-FFF2-40B4-BE49-F238E27FC236}">
                <a16:creationId xmlns:a16="http://schemas.microsoft.com/office/drawing/2014/main" id="{4075E4E0-70CC-1C12-513F-A014B69141E1}"/>
              </a:ext>
            </a:extLst>
          </p:cNvPr>
          <p:cNvSpPr txBox="1"/>
          <p:nvPr/>
        </p:nvSpPr>
        <p:spPr>
          <a:xfrm>
            <a:off x="624058" y="1527125"/>
            <a:ext cx="10843819" cy="7232749"/>
          </a:xfrm>
          <a:prstGeom prst="rect">
            <a:avLst/>
          </a:prstGeom>
          <a:solidFill>
            <a:schemeClr val="tx2">
              <a:lumMod val="90000"/>
            </a:schemeClr>
          </a:solidFill>
          <a:effectLst>
            <a:softEdge rad="185225"/>
          </a:effectLst>
        </p:spPr>
        <p:txBody>
          <a:bodyPr wrap="square" rtlCol="0">
            <a:spAutoFit/>
          </a:bodyPr>
          <a:lstStyle/>
          <a:p>
            <a:endParaRPr lang="en-GB" sz="3200" kern="100" dirty="0">
              <a:effectLst/>
              <a:latin typeface="Aptos" panose="020B0004020202020204" pitchFamily="34" charset="0"/>
              <a:ea typeface="Aptos" panose="020B0004020202020204" pitchFamily="34" charset="0"/>
              <a:cs typeface="Arial" panose="020B0604020202020204" pitchFamily="34" charset="0"/>
            </a:endParaRPr>
          </a:p>
          <a:p>
            <a:pPr algn="ctr"/>
            <a:r>
              <a:rPr lang="en-GB" sz="4000" b="1" kern="100" dirty="0">
                <a:latin typeface="Aharoni" panose="02010803020104030203" pitchFamily="2" charset="-79"/>
                <a:ea typeface="Aptos" panose="020B0004020202020204" pitchFamily="34" charset="0"/>
                <a:cs typeface="Aharoni" panose="02010803020104030203" pitchFamily="2" charset="-79"/>
              </a:rPr>
              <a:t>Price Competitiveness </a:t>
            </a:r>
            <a:endParaRPr lang="en-GB" sz="4000" b="1" kern="100" dirty="0">
              <a:effectLst/>
              <a:latin typeface="Aharoni" panose="02010803020104030203" pitchFamily="2" charset="-79"/>
              <a:ea typeface="Aptos" panose="020B0004020202020204" pitchFamily="34" charset="0"/>
              <a:cs typeface="Aharoni" panose="02010803020104030203" pitchFamily="2" charset="-79"/>
            </a:endParaRPr>
          </a:p>
          <a:p>
            <a:endParaRPr lang="en-GB" sz="3600" kern="100" dirty="0">
              <a:effectLst/>
              <a:latin typeface="+mj-lt"/>
              <a:ea typeface="Aptos" panose="020B0004020202020204" pitchFamily="34" charset="0"/>
              <a:cs typeface="Arial" panose="020B0604020202020204" pitchFamily="34" charset="0"/>
            </a:endParaRPr>
          </a:p>
          <a:p>
            <a:r>
              <a:rPr lang="en-GB" sz="3600" kern="100" dirty="0">
                <a:effectLst/>
                <a:latin typeface="+mj-lt"/>
                <a:ea typeface="Aptos" panose="020B0004020202020204" pitchFamily="34" charset="0"/>
                <a:cs typeface="Arial" panose="020B0604020202020204" pitchFamily="34" charset="0"/>
              </a:rPr>
              <a:t>Another weakness facing Starbucks UK is its pricing strategy. In a competitive market where price plays a significant role in consumer decision-making, Starbucks' premium pricing may hinder its ability to attract cost-conscious customers. To address this weakness, Starbucks UK could explore pricing strategies that balance quality with competitive pricing, ensuring they remain attractive to a wider range of consumers.</a:t>
            </a:r>
          </a:p>
          <a:p>
            <a:endParaRPr lang="en-GB" sz="3200" kern="100" dirty="0">
              <a:effectLst/>
              <a:latin typeface="Aptos" panose="020B0004020202020204" pitchFamily="34" charset="0"/>
              <a:ea typeface="Aptos" panose="020B0004020202020204" pitchFamily="34" charset="0"/>
              <a:cs typeface="Arial" panose="020B0604020202020204" pitchFamily="34" charset="0"/>
            </a:endParaRPr>
          </a:p>
        </p:txBody>
      </p:sp>
      <p:sp>
        <p:nvSpPr>
          <p:cNvPr id="3" name="Google Shape;224;p18">
            <a:extLst>
              <a:ext uri="{FF2B5EF4-FFF2-40B4-BE49-F238E27FC236}">
                <a16:creationId xmlns:a16="http://schemas.microsoft.com/office/drawing/2014/main" id="{FDF6E983-222B-1D0B-F02D-47B2D7E4A72B}"/>
              </a:ext>
            </a:extLst>
          </p:cNvPr>
          <p:cNvSpPr txBox="1"/>
          <p:nvPr/>
        </p:nvSpPr>
        <p:spPr>
          <a:xfrm>
            <a:off x="17410370" y="3215927"/>
            <a:ext cx="372336" cy="399187"/>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pic>
        <p:nvPicPr>
          <p:cNvPr id="6" name="Picture 5" descr="A circular diagram of different colors of coffee&#10;&#10;Description automatically generated with medium confidence">
            <a:extLst>
              <a:ext uri="{FF2B5EF4-FFF2-40B4-BE49-F238E27FC236}">
                <a16:creationId xmlns:a16="http://schemas.microsoft.com/office/drawing/2014/main" id="{7002D78C-31BD-1035-A276-9D3B307F01EF}"/>
              </a:ext>
            </a:extLst>
          </p:cNvPr>
          <p:cNvPicPr>
            <a:picLocks noChangeAspect="1"/>
          </p:cNvPicPr>
          <p:nvPr/>
        </p:nvPicPr>
        <p:blipFill>
          <a:blip r:embed="rId4"/>
          <a:stretch>
            <a:fillRect/>
          </a:stretch>
        </p:blipFill>
        <p:spPr>
          <a:xfrm>
            <a:off x="10991739" y="3209570"/>
            <a:ext cx="7772400" cy="6542817"/>
          </a:xfrm>
          <a:prstGeom prst="rect">
            <a:avLst/>
          </a:prstGeom>
        </p:spPr>
      </p:pic>
    </p:spTree>
    <p:extLst>
      <p:ext uri="{BB962C8B-B14F-4D97-AF65-F5344CB8AC3E}">
        <p14:creationId xmlns:p14="http://schemas.microsoft.com/office/powerpoint/2010/main" val="36599714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01"/>
        <p:cNvGrpSpPr/>
        <p:nvPr/>
      </p:nvGrpSpPr>
      <p:grpSpPr>
        <a:xfrm>
          <a:off x="0" y="0"/>
          <a:ext cx="0" cy="0"/>
          <a:chOff x="0" y="0"/>
          <a:chExt cx="0" cy="0"/>
        </a:xfrm>
      </p:grpSpPr>
      <p:pic>
        <p:nvPicPr>
          <p:cNvPr id="202" name="Google Shape;202;p18"/>
          <p:cNvPicPr preferRelativeResize="0"/>
          <p:nvPr/>
        </p:nvPicPr>
        <p:blipFill rotWithShape="1">
          <a:blip r:embed="rId3">
            <a:alphaModFix/>
          </a:blip>
          <a:srcRect t="5268" b="5268"/>
          <a:stretch/>
        </p:blipFill>
        <p:spPr>
          <a:xfrm>
            <a:off x="0" y="33050"/>
            <a:ext cx="18288000" cy="10287000"/>
          </a:xfrm>
          <a:prstGeom prst="rect">
            <a:avLst/>
          </a:prstGeom>
          <a:ln/>
        </p:spPr>
        <p:style>
          <a:lnRef idx="2">
            <a:schemeClr val="accent6"/>
          </a:lnRef>
          <a:fillRef idx="1">
            <a:schemeClr val="lt1"/>
          </a:fillRef>
          <a:effectRef idx="0">
            <a:schemeClr val="accent6"/>
          </a:effectRef>
          <a:fontRef idx="minor">
            <a:schemeClr val="dk1"/>
          </a:fontRef>
        </p:style>
      </p:pic>
      <p:sp>
        <p:nvSpPr>
          <p:cNvPr id="203" name="Google Shape;203;p18"/>
          <p:cNvSpPr/>
          <p:nvPr/>
        </p:nvSpPr>
        <p:spPr>
          <a:xfrm>
            <a:off x="10939077" y="554109"/>
            <a:ext cx="6387878" cy="5310259"/>
          </a:xfrm>
          <a:custGeom>
            <a:avLst/>
            <a:gdLst/>
            <a:ahLst/>
            <a:cxnLst/>
            <a:rect l="l" t="t" r="r" b="b"/>
            <a:pathLst>
              <a:path w="6350000" h="6349974" extrusionOk="0">
                <a:moveTo>
                  <a:pt x="6350000" y="3175025"/>
                </a:moveTo>
                <a:cubicBezTo>
                  <a:pt x="6350000" y="4928451"/>
                  <a:pt x="4928476" y="6349974"/>
                  <a:pt x="3175000" y="6349974"/>
                </a:cubicBezTo>
                <a:cubicBezTo>
                  <a:pt x="1421498" y="6349974"/>
                  <a:pt x="0" y="4928451"/>
                  <a:pt x="0" y="3175025"/>
                </a:cubicBezTo>
                <a:cubicBezTo>
                  <a:pt x="0" y="1421511"/>
                  <a:pt x="1421498" y="0"/>
                  <a:pt x="3175000" y="0"/>
                </a:cubicBezTo>
                <a:cubicBezTo>
                  <a:pt x="4928501" y="0"/>
                  <a:pt x="6350000" y="1421511"/>
                  <a:pt x="6350000" y="3175025"/>
                </a:cubicBezTo>
                <a:close/>
              </a:path>
            </a:pathLst>
          </a:custGeom>
          <a:solidFill>
            <a:schemeClr val="accent3">
              <a:lumMod val="50000"/>
            </a:schemeClr>
          </a:solidFill>
          <a:ln>
            <a:solidFill>
              <a:schemeClr val="accent1"/>
            </a:solid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grpSp>
        <p:nvGrpSpPr>
          <p:cNvPr id="210" name="Google Shape;210;p18"/>
          <p:cNvGrpSpPr/>
          <p:nvPr/>
        </p:nvGrpSpPr>
        <p:grpSpPr>
          <a:xfrm>
            <a:off x="15996867" y="572196"/>
            <a:ext cx="269790" cy="270999"/>
            <a:chOff x="1813" y="0"/>
            <a:chExt cx="809173" cy="812800"/>
          </a:xfrm>
        </p:grpSpPr>
        <p:sp>
          <p:nvSpPr>
            <p:cNvPr id="211" name="Google Shape;211;p18"/>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403F3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212;p18"/>
            <p:cNvSpPr txBox="1"/>
            <p:nvPr/>
          </p:nvSpPr>
          <p:spPr>
            <a:xfrm>
              <a:off x="76200" y="28575"/>
              <a:ext cx="660400" cy="708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222" name="Google Shape;222;p18"/>
          <p:cNvGrpSpPr/>
          <p:nvPr/>
        </p:nvGrpSpPr>
        <p:grpSpPr>
          <a:xfrm>
            <a:off x="15852381" y="9736276"/>
            <a:ext cx="456215" cy="458260"/>
            <a:chOff x="1813" y="0"/>
            <a:chExt cx="809173" cy="812800"/>
          </a:xfrm>
        </p:grpSpPr>
        <p:sp>
          <p:nvSpPr>
            <p:cNvPr id="223" name="Google Shape;223;p18"/>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37373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 name="Google Shape;224;p18"/>
            <p:cNvSpPr txBox="1"/>
            <p:nvPr/>
          </p:nvSpPr>
          <p:spPr>
            <a:xfrm>
              <a:off x="76200" y="28575"/>
              <a:ext cx="660400" cy="708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225" name="Google Shape;225;p18"/>
          <p:cNvGrpSpPr/>
          <p:nvPr/>
        </p:nvGrpSpPr>
        <p:grpSpPr>
          <a:xfrm>
            <a:off x="17380579" y="8740432"/>
            <a:ext cx="375267" cy="376949"/>
            <a:chOff x="1813" y="0"/>
            <a:chExt cx="809173" cy="812800"/>
          </a:xfrm>
        </p:grpSpPr>
        <p:sp>
          <p:nvSpPr>
            <p:cNvPr id="226" name="Google Shape;226;p18"/>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2C6E4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 name="Google Shape;227;p18"/>
            <p:cNvSpPr txBox="1"/>
            <p:nvPr/>
          </p:nvSpPr>
          <p:spPr>
            <a:xfrm>
              <a:off x="76200" y="28575"/>
              <a:ext cx="660400" cy="708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228" name="Google Shape;228;p18"/>
          <p:cNvGrpSpPr/>
          <p:nvPr/>
        </p:nvGrpSpPr>
        <p:grpSpPr>
          <a:xfrm>
            <a:off x="9144000" y="982377"/>
            <a:ext cx="187634" cy="188475"/>
            <a:chOff x="1813" y="0"/>
            <a:chExt cx="809173" cy="812800"/>
          </a:xfrm>
        </p:grpSpPr>
        <p:sp>
          <p:nvSpPr>
            <p:cNvPr id="229" name="Google Shape;229;p18"/>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65BB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 name="Google Shape;230;p18"/>
            <p:cNvSpPr txBox="1"/>
            <p:nvPr/>
          </p:nvSpPr>
          <p:spPr>
            <a:xfrm>
              <a:off x="76200" y="28575"/>
              <a:ext cx="660400" cy="708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231" name="Google Shape;231;p18"/>
          <p:cNvGrpSpPr/>
          <p:nvPr/>
        </p:nvGrpSpPr>
        <p:grpSpPr>
          <a:xfrm>
            <a:off x="17533714" y="1204958"/>
            <a:ext cx="375267" cy="376949"/>
            <a:chOff x="1813" y="0"/>
            <a:chExt cx="809173" cy="812800"/>
          </a:xfrm>
        </p:grpSpPr>
        <p:sp>
          <p:nvSpPr>
            <p:cNvPr id="232" name="Google Shape;232;p18"/>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2C6E4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 name="Google Shape;233;p18"/>
            <p:cNvSpPr txBox="1"/>
            <p:nvPr/>
          </p:nvSpPr>
          <p:spPr>
            <a:xfrm>
              <a:off x="76200" y="28575"/>
              <a:ext cx="660400" cy="708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234" name="Google Shape;234;p18"/>
          <p:cNvGrpSpPr/>
          <p:nvPr/>
        </p:nvGrpSpPr>
        <p:grpSpPr>
          <a:xfrm>
            <a:off x="12022770" y="158080"/>
            <a:ext cx="269790" cy="270999"/>
            <a:chOff x="1813" y="0"/>
            <a:chExt cx="809173" cy="812800"/>
          </a:xfrm>
        </p:grpSpPr>
        <p:sp>
          <p:nvSpPr>
            <p:cNvPr id="235" name="Google Shape;235;p18"/>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403F3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 name="Google Shape;236;p18"/>
            <p:cNvSpPr txBox="1"/>
            <p:nvPr/>
          </p:nvSpPr>
          <p:spPr>
            <a:xfrm>
              <a:off x="76200" y="28575"/>
              <a:ext cx="660400" cy="708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237" name="Google Shape;237;p18"/>
          <p:cNvGrpSpPr/>
          <p:nvPr/>
        </p:nvGrpSpPr>
        <p:grpSpPr>
          <a:xfrm>
            <a:off x="10062842" y="9023143"/>
            <a:ext cx="187634" cy="188475"/>
            <a:chOff x="1813" y="0"/>
            <a:chExt cx="809173" cy="812800"/>
          </a:xfrm>
        </p:grpSpPr>
        <p:sp>
          <p:nvSpPr>
            <p:cNvPr id="238" name="Google Shape;238;p18"/>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65BB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 name="Google Shape;239;p18"/>
            <p:cNvSpPr txBox="1"/>
            <p:nvPr/>
          </p:nvSpPr>
          <p:spPr>
            <a:xfrm>
              <a:off x="76200" y="28575"/>
              <a:ext cx="660400" cy="708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9" name="TextBox 8">
            <a:extLst>
              <a:ext uri="{FF2B5EF4-FFF2-40B4-BE49-F238E27FC236}">
                <a16:creationId xmlns:a16="http://schemas.microsoft.com/office/drawing/2014/main" id="{4075E4E0-70CC-1C12-513F-A014B69141E1}"/>
              </a:ext>
            </a:extLst>
          </p:cNvPr>
          <p:cNvSpPr txBox="1"/>
          <p:nvPr/>
        </p:nvSpPr>
        <p:spPr>
          <a:xfrm>
            <a:off x="566652" y="1561089"/>
            <a:ext cx="10219289" cy="7632859"/>
          </a:xfrm>
          <a:prstGeom prst="rect">
            <a:avLst/>
          </a:prstGeom>
          <a:solidFill>
            <a:schemeClr val="tx2">
              <a:lumMod val="90000"/>
            </a:schemeClr>
          </a:solidFill>
          <a:effectLst>
            <a:softEdge rad="185225"/>
          </a:effectLst>
        </p:spPr>
        <p:txBody>
          <a:bodyPr wrap="square" rtlCol="0">
            <a:spAutoFit/>
          </a:bodyPr>
          <a:lstStyle/>
          <a:p>
            <a:pPr algn="ctr"/>
            <a:r>
              <a:rPr lang="en-GB" sz="4400" kern="100" dirty="0">
                <a:effectLst/>
                <a:latin typeface="Aharoni" panose="02010803020104030203" pitchFamily="2" charset="-79"/>
                <a:ea typeface="Aptos" panose="020B0004020202020204" pitchFamily="34" charset="0"/>
                <a:cs typeface="Aharoni" panose="02010803020104030203" pitchFamily="2" charset="-79"/>
              </a:rPr>
              <a:t>Saturation in Urban Locations</a:t>
            </a:r>
          </a:p>
          <a:p>
            <a:endParaRPr lang="en-GB" sz="1800" kern="100" dirty="0">
              <a:effectLst/>
              <a:latin typeface="Aptos" panose="020B0004020202020204" pitchFamily="34" charset="0"/>
              <a:ea typeface="Aptos" panose="020B0004020202020204" pitchFamily="34" charset="0"/>
              <a:cs typeface="Arial" panose="020B0604020202020204" pitchFamily="34" charset="0"/>
            </a:endParaRPr>
          </a:p>
          <a:p>
            <a:r>
              <a:rPr lang="en-GB" sz="3600" kern="100" dirty="0">
                <a:solidFill>
                  <a:schemeClr val="tx1"/>
                </a:solidFill>
                <a:effectLst/>
                <a:latin typeface="+mj-lt"/>
                <a:ea typeface="Aptos" panose="020B0004020202020204" pitchFamily="34" charset="0"/>
                <a:cs typeface="Arial" panose="020B0604020202020204" pitchFamily="34" charset="0"/>
              </a:rPr>
              <a:t>Starbucks UK's heavy concentration in urban locations poses a weakness due to oversaturation in certain areas. This oversaturation can impact foot traffic and sales at existing stores while limiting opportunities for expansion into new markets. To tackle this weakness, Starbucks UK could consider strategic store relocations, closures of underperforming stores, and expansion into suburban or rural areas to reach untapped customer segments.</a:t>
            </a:r>
          </a:p>
          <a:p>
            <a:endParaRPr lang="en-GB" sz="3600" kern="100" dirty="0">
              <a:solidFill>
                <a:schemeClr val="tx1"/>
              </a:solidFill>
              <a:effectLst/>
              <a:latin typeface="Aptos" panose="020B0004020202020204" pitchFamily="34" charset="0"/>
              <a:ea typeface="Aptos" panose="020B0004020202020204" pitchFamily="34" charset="0"/>
              <a:cs typeface="Arial" panose="020B0604020202020204" pitchFamily="34" charset="0"/>
            </a:endParaRPr>
          </a:p>
          <a:p>
            <a:pPr algn="ctr"/>
            <a:endParaRPr lang="en-GB" sz="3200" kern="100" dirty="0">
              <a:effectLst/>
              <a:latin typeface="Aptos" panose="020B0004020202020204" pitchFamily="34" charset="0"/>
              <a:ea typeface="Aptos" panose="020B0004020202020204" pitchFamily="34" charset="0"/>
              <a:cs typeface="Arial" panose="020B0604020202020204" pitchFamily="34" charset="0"/>
            </a:endParaRPr>
          </a:p>
        </p:txBody>
      </p:sp>
      <p:sp>
        <p:nvSpPr>
          <p:cNvPr id="3" name="Google Shape;224;p18">
            <a:extLst>
              <a:ext uri="{FF2B5EF4-FFF2-40B4-BE49-F238E27FC236}">
                <a16:creationId xmlns:a16="http://schemas.microsoft.com/office/drawing/2014/main" id="{FDF6E983-222B-1D0B-F02D-47B2D7E4A72B}"/>
              </a:ext>
            </a:extLst>
          </p:cNvPr>
          <p:cNvSpPr txBox="1"/>
          <p:nvPr/>
        </p:nvSpPr>
        <p:spPr>
          <a:xfrm>
            <a:off x="17410370" y="3215927"/>
            <a:ext cx="372336" cy="399187"/>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pic>
        <p:nvPicPr>
          <p:cNvPr id="4" name="Picture 3" descr="People inside of a starbucks restaurant&#10;&#10;Description automatically generated">
            <a:extLst>
              <a:ext uri="{FF2B5EF4-FFF2-40B4-BE49-F238E27FC236}">
                <a16:creationId xmlns:a16="http://schemas.microsoft.com/office/drawing/2014/main" id="{038C1D5D-EADC-1A6B-A084-D42C31EC59B1}"/>
              </a:ext>
            </a:extLst>
          </p:cNvPr>
          <p:cNvPicPr>
            <a:picLocks noChangeAspect="1"/>
          </p:cNvPicPr>
          <p:nvPr/>
        </p:nvPicPr>
        <p:blipFill>
          <a:blip r:embed="rId4">
            <a:alphaModFix amt="96000"/>
          </a:blip>
          <a:stretch>
            <a:fillRect/>
          </a:stretch>
        </p:blipFill>
        <p:spPr>
          <a:xfrm>
            <a:off x="11201649" y="4461819"/>
            <a:ext cx="6332065" cy="4749799"/>
          </a:xfrm>
          <a:prstGeom prst="rect">
            <a:avLst/>
          </a:prstGeom>
          <a:effectLst>
            <a:softEdge rad="408467"/>
          </a:effectLst>
        </p:spPr>
      </p:pic>
    </p:spTree>
    <p:extLst>
      <p:ext uri="{BB962C8B-B14F-4D97-AF65-F5344CB8AC3E}">
        <p14:creationId xmlns:p14="http://schemas.microsoft.com/office/powerpoint/2010/main" val="27585774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01"/>
        <p:cNvGrpSpPr/>
        <p:nvPr/>
      </p:nvGrpSpPr>
      <p:grpSpPr>
        <a:xfrm>
          <a:off x="0" y="0"/>
          <a:ext cx="0" cy="0"/>
          <a:chOff x="0" y="0"/>
          <a:chExt cx="0" cy="0"/>
        </a:xfrm>
      </p:grpSpPr>
      <p:pic>
        <p:nvPicPr>
          <p:cNvPr id="202" name="Google Shape;202;p18"/>
          <p:cNvPicPr preferRelativeResize="0"/>
          <p:nvPr/>
        </p:nvPicPr>
        <p:blipFill rotWithShape="1">
          <a:blip r:embed="rId3">
            <a:alphaModFix/>
          </a:blip>
          <a:srcRect t="5268" b="5268"/>
          <a:stretch/>
        </p:blipFill>
        <p:spPr>
          <a:xfrm>
            <a:off x="0" y="33050"/>
            <a:ext cx="18288000" cy="10287000"/>
          </a:xfrm>
          <a:prstGeom prst="rect">
            <a:avLst/>
          </a:prstGeom>
          <a:ln/>
        </p:spPr>
        <p:style>
          <a:lnRef idx="2">
            <a:schemeClr val="accent6"/>
          </a:lnRef>
          <a:fillRef idx="1">
            <a:schemeClr val="lt1"/>
          </a:fillRef>
          <a:effectRef idx="0">
            <a:schemeClr val="accent6"/>
          </a:effectRef>
          <a:fontRef idx="minor">
            <a:schemeClr val="dk1"/>
          </a:fontRef>
        </p:style>
      </p:pic>
      <p:sp>
        <p:nvSpPr>
          <p:cNvPr id="203" name="Google Shape;203;p18"/>
          <p:cNvSpPr/>
          <p:nvPr/>
        </p:nvSpPr>
        <p:spPr>
          <a:xfrm>
            <a:off x="10888954" y="259429"/>
            <a:ext cx="5841726" cy="5795297"/>
          </a:xfrm>
          <a:custGeom>
            <a:avLst/>
            <a:gdLst/>
            <a:ahLst/>
            <a:cxnLst/>
            <a:rect l="l" t="t" r="r" b="b"/>
            <a:pathLst>
              <a:path w="6350000" h="6349974" extrusionOk="0">
                <a:moveTo>
                  <a:pt x="6350000" y="3175025"/>
                </a:moveTo>
                <a:cubicBezTo>
                  <a:pt x="6350000" y="4928451"/>
                  <a:pt x="4928476" y="6349974"/>
                  <a:pt x="3175000" y="6349974"/>
                </a:cubicBezTo>
                <a:cubicBezTo>
                  <a:pt x="1421498" y="6349974"/>
                  <a:pt x="0" y="4928451"/>
                  <a:pt x="0" y="3175025"/>
                </a:cubicBezTo>
                <a:cubicBezTo>
                  <a:pt x="0" y="1421511"/>
                  <a:pt x="1421498" y="0"/>
                  <a:pt x="3175000" y="0"/>
                </a:cubicBezTo>
                <a:cubicBezTo>
                  <a:pt x="4928501" y="0"/>
                  <a:pt x="6350000" y="1421511"/>
                  <a:pt x="6350000" y="3175025"/>
                </a:cubicBezTo>
                <a:close/>
              </a:path>
            </a:pathLst>
          </a:custGeom>
          <a:solidFill>
            <a:schemeClr val="accent3">
              <a:lumMod val="50000"/>
            </a:schemeClr>
          </a:solidFill>
          <a:ln>
            <a:solidFill>
              <a:schemeClr val="accent1"/>
            </a:solid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grpSp>
        <p:nvGrpSpPr>
          <p:cNvPr id="210" name="Google Shape;210;p18"/>
          <p:cNvGrpSpPr/>
          <p:nvPr/>
        </p:nvGrpSpPr>
        <p:grpSpPr>
          <a:xfrm>
            <a:off x="15996867" y="572196"/>
            <a:ext cx="269790" cy="270999"/>
            <a:chOff x="1813" y="0"/>
            <a:chExt cx="809173" cy="812800"/>
          </a:xfrm>
        </p:grpSpPr>
        <p:sp>
          <p:nvSpPr>
            <p:cNvPr id="211" name="Google Shape;211;p18"/>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403F3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212;p18"/>
            <p:cNvSpPr txBox="1"/>
            <p:nvPr/>
          </p:nvSpPr>
          <p:spPr>
            <a:xfrm>
              <a:off x="76200" y="28575"/>
              <a:ext cx="660400" cy="708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222" name="Google Shape;222;p18"/>
          <p:cNvGrpSpPr/>
          <p:nvPr/>
        </p:nvGrpSpPr>
        <p:grpSpPr>
          <a:xfrm>
            <a:off x="15852381" y="9736276"/>
            <a:ext cx="456215" cy="458260"/>
            <a:chOff x="1813" y="0"/>
            <a:chExt cx="809173" cy="812800"/>
          </a:xfrm>
        </p:grpSpPr>
        <p:sp>
          <p:nvSpPr>
            <p:cNvPr id="223" name="Google Shape;223;p18"/>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37373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 name="Google Shape;224;p18"/>
            <p:cNvSpPr txBox="1"/>
            <p:nvPr/>
          </p:nvSpPr>
          <p:spPr>
            <a:xfrm>
              <a:off x="76200" y="28575"/>
              <a:ext cx="660400" cy="708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225" name="Google Shape;225;p18"/>
          <p:cNvGrpSpPr/>
          <p:nvPr/>
        </p:nvGrpSpPr>
        <p:grpSpPr>
          <a:xfrm>
            <a:off x="12233586" y="7412946"/>
            <a:ext cx="375267" cy="376949"/>
            <a:chOff x="1813" y="0"/>
            <a:chExt cx="809173" cy="812800"/>
          </a:xfrm>
        </p:grpSpPr>
        <p:sp>
          <p:nvSpPr>
            <p:cNvPr id="226" name="Google Shape;226;p18"/>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2C6E4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 name="Google Shape;227;p18"/>
            <p:cNvSpPr txBox="1"/>
            <p:nvPr/>
          </p:nvSpPr>
          <p:spPr>
            <a:xfrm>
              <a:off x="76200" y="28575"/>
              <a:ext cx="660400" cy="708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228" name="Google Shape;228;p18"/>
          <p:cNvGrpSpPr/>
          <p:nvPr/>
        </p:nvGrpSpPr>
        <p:grpSpPr>
          <a:xfrm>
            <a:off x="9144000" y="982377"/>
            <a:ext cx="187634" cy="188475"/>
            <a:chOff x="1813" y="0"/>
            <a:chExt cx="809173" cy="812800"/>
          </a:xfrm>
        </p:grpSpPr>
        <p:sp>
          <p:nvSpPr>
            <p:cNvPr id="229" name="Google Shape;229;p18"/>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65BB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 name="Google Shape;230;p18"/>
            <p:cNvSpPr txBox="1"/>
            <p:nvPr/>
          </p:nvSpPr>
          <p:spPr>
            <a:xfrm>
              <a:off x="76200" y="28575"/>
              <a:ext cx="660400" cy="708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231" name="Google Shape;231;p18"/>
          <p:cNvGrpSpPr/>
          <p:nvPr/>
        </p:nvGrpSpPr>
        <p:grpSpPr>
          <a:xfrm>
            <a:off x="17533714" y="1204958"/>
            <a:ext cx="375267" cy="376949"/>
            <a:chOff x="1813" y="0"/>
            <a:chExt cx="809173" cy="812800"/>
          </a:xfrm>
        </p:grpSpPr>
        <p:sp>
          <p:nvSpPr>
            <p:cNvPr id="232" name="Google Shape;232;p18"/>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2C6E4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 name="Google Shape;233;p18"/>
            <p:cNvSpPr txBox="1"/>
            <p:nvPr/>
          </p:nvSpPr>
          <p:spPr>
            <a:xfrm>
              <a:off x="76200" y="28575"/>
              <a:ext cx="660400" cy="708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234" name="Google Shape;234;p18"/>
          <p:cNvGrpSpPr/>
          <p:nvPr/>
        </p:nvGrpSpPr>
        <p:grpSpPr>
          <a:xfrm>
            <a:off x="12022770" y="158080"/>
            <a:ext cx="269790" cy="270999"/>
            <a:chOff x="1813" y="0"/>
            <a:chExt cx="809173" cy="812800"/>
          </a:xfrm>
        </p:grpSpPr>
        <p:sp>
          <p:nvSpPr>
            <p:cNvPr id="235" name="Google Shape;235;p18"/>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403F3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 name="Google Shape;236;p18"/>
            <p:cNvSpPr txBox="1"/>
            <p:nvPr/>
          </p:nvSpPr>
          <p:spPr>
            <a:xfrm>
              <a:off x="76200" y="28575"/>
              <a:ext cx="660400" cy="708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237" name="Google Shape;237;p18"/>
          <p:cNvGrpSpPr/>
          <p:nvPr/>
        </p:nvGrpSpPr>
        <p:grpSpPr>
          <a:xfrm>
            <a:off x="10062842" y="9023143"/>
            <a:ext cx="187634" cy="188475"/>
            <a:chOff x="1813" y="0"/>
            <a:chExt cx="809173" cy="812800"/>
          </a:xfrm>
        </p:grpSpPr>
        <p:sp>
          <p:nvSpPr>
            <p:cNvPr id="238" name="Google Shape;238;p18"/>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65BB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 name="Google Shape;239;p18"/>
            <p:cNvSpPr txBox="1"/>
            <p:nvPr/>
          </p:nvSpPr>
          <p:spPr>
            <a:xfrm>
              <a:off x="76200" y="28575"/>
              <a:ext cx="660400" cy="708025"/>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9" name="TextBox 8">
            <a:extLst>
              <a:ext uri="{FF2B5EF4-FFF2-40B4-BE49-F238E27FC236}">
                <a16:creationId xmlns:a16="http://schemas.microsoft.com/office/drawing/2014/main" id="{4075E4E0-70CC-1C12-513F-A014B69141E1}"/>
              </a:ext>
            </a:extLst>
          </p:cNvPr>
          <p:cNvSpPr txBox="1"/>
          <p:nvPr/>
        </p:nvSpPr>
        <p:spPr>
          <a:xfrm>
            <a:off x="692928" y="1264018"/>
            <a:ext cx="10196026" cy="7848302"/>
          </a:xfrm>
          <a:prstGeom prst="rect">
            <a:avLst/>
          </a:prstGeom>
          <a:solidFill>
            <a:schemeClr val="tx2">
              <a:lumMod val="90000"/>
            </a:schemeClr>
          </a:solidFill>
          <a:effectLst>
            <a:softEdge rad="185225"/>
          </a:effectLst>
        </p:spPr>
        <p:txBody>
          <a:bodyPr wrap="square" rtlCol="0">
            <a:spAutoFit/>
          </a:bodyPr>
          <a:lstStyle/>
          <a:p>
            <a:endParaRPr lang="en-GB" sz="3200" kern="100" dirty="0">
              <a:effectLst/>
              <a:latin typeface="Aptos" panose="020B0004020202020204" pitchFamily="34" charset="0"/>
              <a:ea typeface="Aptos" panose="020B0004020202020204" pitchFamily="34" charset="0"/>
              <a:cs typeface="Arial" panose="020B0604020202020204" pitchFamily="34" charset="0"/>
            </a:endParaRPr>
          </a:p>
          <a:p>
            <a:pPr algn="ctr"/>
            <a:r>
              <a:rPr lang="en-GB" sz="4400" b="1" kern="100" dirty="0">
                <a:latin typeface="Aharoni" panose="02010803020104030203" pitchFamily="2" charset="-79"/>
                <a:ea typeface="Aptos" panose="020B0004020202020204" pitchFamily="34" charset="0"/>
                <a:cs typeface="Aharoni" panose="02010803020104030203" pitchFamily="2" charset="-79"/>
              </a:rPr>
              <a:t>Limited Food offerings</a:t>
            </a:r>
          </a:p>
          <a:p>
            <a:endParaRPr lang="en-GB" sz="3600" kern="100" dirty="0">
              <a:effectLst/>
              <a:latin typeface="+mj-lt"/>
              <a:ea typeface="Aptos" panose="020B0004020202020204" pitchFamily="34" charset="0"/>
              <a:cs typeface="Arial" panose="020B0604020202020204" pitchFamily="34" charset="0"/>
            </a:endParaRPr>
          </a:p>
          <a:p>
            <a:r>
              <a:rPr lang="en-GB" sz="3600" kern="100" dirty="0">
                <a:effectLst/>
                <a:latin typeface="+mj-lt"/>
                <a:ea typeface="Aptos" panose="020B0004020202020204" pitchFamily="34" charset="0"/>
                <a:cs typeface="Arial" panose="020B0604020202020204" pitchFamily="34" charset="0"/>
              </a:rPr>
              <a:t>The final weakness we will address is Starbucks UK's somewhat limited food offerings compared to competitors. While Starbucks offers a variety of pastries and snacks, the food menu remains constrained, potentially deterring customers seeking diverse or healthier options. To overcome this weakness, Starbucks UK should enhance its food menu by introducing more nutritious and varied choices that align with evolving consumer preferences.</a:t>
            </a:r>
          </a:p>
          <a:p>
            <a:endParaRPr lang="en-GB" sz="3200" kern="100" dirty="0">
              <a:effectLst/>
              <a:latin typeface="Aptos" panose="020B0004020202020204" pitchFamily="34" charset="0"/>
              <a:ea typeface="Aptos" panose="020B0004020202020204" pitchFamily="34" charset="0"/>
              <a:cs typeface="Arial" panose="020B0604020202020204" pitchFamily="34" charset="0"/>
            </a:endParaRPr>
          </a:p>
        </p:txBody>
      </p:sp>
      <p:sp>
        <p:nvSpPr>
          <p:cNvPr id="3" name="Google Shape;224;p18">
            <a:extLst>
              <a:ext uri="{FF2B5EF4-FFF2-40B4-BE49-F238E27FC236}">
                <a16:creationId xmlns:a16="http://schemas.microsoft.com/office/drawing/2014/main" id="{FDF6E983-222B-1D0B-F02D-47B2D7E4A72B}"/>
              </a:ext>
            </a:extLst>
          </p:cNvPr>
          <p:cNvSpPr txBox="1"/>
          <p:nvPr/>
        </p:nvSpPr>
        <p:spPr>
          <a:xfrm>
            <a:off x="17410370" y="3215927"/>
            <a:ext cx="372336" cy="399187"/>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pic>
        <p:nvPicPr>
          <p:cNvPr id="4" name="Picture 3" descr="A menu of bakery products&#10;&#10;Description automatically generated">
            <a:extLst>
              <a:ext uri="{FF2B5EF4-FFF2-40B4-BE49-F238E27FC236}">
                <a16:creationId xmlns:a16="http://schemas.microsoft.com/office/drawing/2014/main" id="{A96191C7-6D29-6CDB-F6CA-28D444785405}"/>
              </a:ext>
            </a:extLst>
          </p:cNvPr>
          <p:cNvPicPr>
            <a:picLocks noChangeAspect="1"/>
          </p:cNvPicPr>
          <p:nvPr/>
        </p:nvPicPr>
        <p:blipFill>
          <a:blip r:embed="rId4"/>
          <a:stretch>
            <a:fillRect/>
          </a:stretch>
        </p:blipFill>
        <p:spPr>
          <a:xfrm>
            <a:off x="11889032" y="3243730"/>
            <a:ext cx="6067382" cy="6412898"/>
          </a:xfrm>
          <a:prstGeom prst="rect">
            <a:avLst/>
          </a:prstGeom>
          <a:ln>
            <a:noFill/>
          </a:ln>
          <a:effectLst>
            <a:softEdge rad="169032"/>
          </a:effectLst>
        </p:spPr>
      </p:pic>
    </p:spTree>
    <p:extLst>
      <p:ext uri="{BB962C8B-B14F-4D97-AF65-F5344CB8AC3E}">
        <p14:creationId xmlns:p14="http://schemas.microsoft.com/office/powerpoint/2010/main" val="20164887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78"/>
        <p:cNvGrpSpPr/>
        <p:nvPr/>
      </p:nvGrpSpPr>
      <p:grpSpPr>
        <a:xfrm>
          <a:off x="0" y="0"/>
          <a:ext cx="0" cy="0"/>
          <a:chOff x="0" y="0"/>
          <a:chExt cx="0" cy="0"/>
        </a:xfrm>
      </p:grpSpPr>
      <p:pic>
        <p:nvPicPr>
          <p:cNvPr id="279" name="Google Shape;279;p20"/>
          <p:cNvPicPr preferRelativeResize="0"/>
          <p:nvPr/>
        </p:nvPicPr>
        <p:blipFill rotWithShape="1">
          <a:blip r:embed="rId3">
            <a:alphaModFix/>
          </a:blip>
          <a:srcRect t="5268" b="5268"/>
          <a:stretch/>
        </p:blipFill>
        <p:spPr>
          <a:xfrm>
            <a:off x="0" y="0"/>
            <a:ext cx="18288000" cy="10287000"/>
          </a:xfrm>
          <a:prstGeom prst="rect">
            <a:avLst/>
          </a:prstGeom>
          <a:noFill/>
          <a:ln>
            <a:noFill/>
          </a:ln>
        </p:spPr>
      </p:pic>
      <p:sp>
        <p:nvSpPr>
          <p:cNvPr id="284" name="Google Shape;284;p20"/>
          <p:cNvSpPr txBox="1"/>
          <p:nvPr/>
        </p:nvSpPr>
        <p:spPr>
          <a:xfrm>
            <a:off x="3459892" y="604503"/>
            <a:ext cx="9595800" cy="812530"/>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4400" b="1" dirty="0">
                <a:solidFill>
                  <a:srgbClr val="403F3F"/>
                </a:solidFill>
                <a:latin typeface="Aharoni" panose="02010803020104030203" pitchFamily="2" charset="-79"/>
                <a:cs typeface="Aharoni" panose="02010803020104030203" pitchFamily="2" charset="-79"/>
                <a:sym typeface="Libre Baskerville"/>
              </a:rPr>
              <a:t>Recommendations</a:t>
            </a:r>
            <a:endParaRPr sz="4400" b="1" dirty="0">
              <a:latin typeface="Aharoni" panose="02010803020104030203" pitchFamily="2" charset="-79"/>
              <a:cs typeface="Aharoni" panose="02010803020104030203" pitchFamily="2" charset="-79"/>
            </a:endParaRPr>
          </a:p>
        </p:txBody>
      </p:sp>
      <p:sp>
        <p:nvSpPr>
          <p:cNvPr id="285" name="Google Shape;285;p20"/>
          <p:cNvSpPr txBox="1"/>
          <p:nvPr/>
        </p:nvSpPr>
        <p:spPr>
          <a:xfrm>
            <a:off x="617838" y="1705233"/>
            <a:ext cx="17027611" cy="7755969"/>
          </a:xfrm>
          <a:prstGeom prst="rect">
            <a:avLst/>
          </a:prstGeom>
          <a:solidFill>
            <a:schemeClr val="tx2">
              <a:lumMod val="90000"/>
            </a:schemeClr>
          </a:solidFill>
          <a:ln>
            <a:noFill/>
          </a:ln>
        </p:spPr>
        <p:txBody>
          <a:bodyPr spcFirstLastPara="1" wrap="square" lIns="0" tIns="0" rIns="0" bIns="0" anchor="t" anchorCtr="0">
            <a:spAutoFit/>
          </a:bodyPr>
          <a:lstStyle/>
          <a:p>
            <a:r>
              <a:rPr lang="en-GB" sz="2800" b="1" dirty="0">
                <a:latin typeface="+mj-lt"/>
              </a:rPr>
              <a:t> Menu Diversification</a:t>
            </a:r>
            <a:r>
              <a:rPr lang="en-GB" sz="2800" dirty="0">
                <a:latin typeface="+mj-lt"/>
              </a:rPr>
              <a:t>: To mitigate the overreliance on coffee beverages, Starbucks UK should prioritize menu diversification by introducing healthier and alternative beverage options. This could include expanding the range of teas, smoothies, or plant-based milk alternatives to cater to a broader customer base.</a:t>
            </a:r>
          </a:p>
          <a:p>
            <a:br>
              <a:rPr lang="en-GB" sz="2800" dirty="0">
                <a:latin typeface="+mj-lt"/>
              </a:rPr>
            </a:br>
            <a:r>
              <a:rPr lang="en-GB" sz="2800" dirty="0">
                <a:latin typeface="+mj-lt"/>
              </a:rPr>
              <a:t> </a:t>
            </a:r>
            <a:r>
              <a:rPr lang="en-GB" sz="2800" b="1" dirty="0">
                <a:latin typeface="+mj-lt"/>
              </a:rPr>
              <a:t>Pricing Strategy Revision</a:t>
            </a:r>
            <a:r>
              <a:rPr lang="en-GB" sz="2800" dirty="0">
                <a:latin typeface="+mj-lt"/>
              </a:rPr>
              <a:t>: Starbucks UK should revisit its pricing strategy to ensure competitiveness in the market. By offering a balanced pricing structure that appeals to both quality-conscious consumers and those seeking value for money, Starbucks can attract a wider audience without compromising its brand image.</a:t>
            </a:r>
          </a:p>
          <a:p>
            <a:br>
              <a:rPr lang="en-GB" sz="2800" dirty="0">
                <a:latin typeface="+mj-lt"/>
              </a:rPr>
            </a:br>
            <a:r>
              <a:rPr lang="en-GB" sz="2800" dirty="0">
                <a:latin typeface="+mj-lt"/>
              </a:rPr>
              <a:t> </a:t>
            </a:r>
            <a:r>
              <a:rPr lang="en-GB" sz="2800" b="1" dirty="0">
                <a:latin typeface="+mj-lt"/>
              </a:rPr>
              <a:t>Strategic Store Realignment</a:t>
            </a:r>
            <a:r>
              <a:rPr lang="en-GB" sz="2800" dirty="0">
                <a:latin typeface="+mj-lt"/>
              </a:rPr>
              <a:t>: To address the issue of saturation in urban locations, Starbucks UK should conduct a comprehensive review of its store portfolio. This could involve relocating stores to emerging markets, closing underperforming locations, and expanding into suburban or rural areas to reach new customer segments and drive growth.</a:t>
            </a:r>
          </a:p>
          <a:p>
            <a:br>
              <a:rPr lang="en-GB" sz="2800" dirty="0">
                <a:latin typeface="+mj-lt"/>
              </a:rPr>
            </a:br>
            <a:r>
              <a:rPr lang="en-GB" sz="2800" dirty="0">
                <a:latin typeface="+mj-lt"/>
              </a:rPr>
              <a:t> </a:t>
            </a:r>
            <a:r>
              <a:rPr lang="en-GB" sz="2800" b="1" dirty="0">
                <a:latin typeface="+mj-lt"/>
              </a:rPr>
              <a:t>Enhanced Food Menu</a:t>
            </a:r>
            <a:r>
              <a:rPr lang="en-GB" sz="2800" dirty="0">
                <a:latin typeface="+mj-lt"/>
              </a:rPr>
              <a:t>: To overcome the limitation of limited food offerings, Starbucks UK should enhance its food menu with a focus on variety, quality, and health-conscious options. By introducing fresh, nutritious, and diverse food choices, Starbucks can enhance the overall customer experience and appeal to a wider range of preferences.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84"/>
                                        </p:tgtEl>
                                        <p:attrNameLst>
                                          <p:attrName>style.visibility</p:attrName>
                                        </p:attrNameLst>
                                      </p:cBhvr>
                                      <p:to>
                                        <p:strVal val="visible"/>
                                      </p:to>
                                    </p:set>
                                    <p:animEffect transition="in" filter="fade">
                                      <p:cBhvr>
                                        <p:cTn id="7" dur="500"/>
                                        <p:tgtEl>
                                          <p:spTgt spid="284"/>
                                        </p:tgtEl>
                                      </p:cBhvr>
                                    </p:animEffect>
                                  </p:childTnLst>
                                </p:cTn>
                              </p:par>
                              <p:par>
                                <p:cTn id="8" presetID="10" presetClass="entr" presetSubtype="0" fill="hold" nodeType="withEffect">
                                  <p:stCondLst>
                                    <p:cond delay="0"/>
                                  </p:stCondLst>
                                  <p:childTnLst>
                                    <p:set>
                                      <p:cBhvr>
                                        <p:cTn id="9" dur="1" fill="hold">
                                          <p:stCondLst>
                                            <p:cond delay="0"/>
                                          </p:stCondLst>
                                        </p:cTn>
                                        <p:tgtEl>
                                          <p:spTgt spid="285"/>
                                        </p:tgtEl>
                                        <p:attrNameLst>
                                          <p:attrName>style.visibility</p:attrName>
                                        </p:attrNameLst>
                                      </p:cBhvr>
                                      <p:to>
                                        <p:strVal val="visible"/>
                                      </p:to>
                                    </p:set>
                                    <p:animEffect transition="in" filter="fade">
                                      <p:cBhvr>
                                        <p:cTn id="10" dur="500"/>
                                        <p:tgtEl>
                                          <p:spTgt spid="28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599"/>
        <p:cNvGrpSpPr/>
        <p:nvPr/>
      </p:nvGrpSpPr>
      <p:grpSpPr>
        <a:xfrm>
          <a:off x="0" y="0"/>
          <a:ext cx="0" cy="0"/>
          <a:chOff x="0" y="0"/>
          <a:chExt cx="0" cy="0"/>
        </a:xfrm>
      </p:grpSpPr>
      <p:pic>
        <p:nvPicPr>
          <p:cNvPr id="600" name="Google Shape;600;p34"/>
          <p:cNvPicPr preferRelativeResize="0"/>
          <p:nvPr/>
        </p:nvPicPr>
        <p:blipFill rotWithShape="1">
          <a:blip r:embed="rId3">
            <a:alphaModFix/>
          </a:blip>
          <a:srcRect t="5268" b="5268"/>
          <a:stretch/>
        </p:blipFill>
        <p:spPr>
          <a:xfrm>
            <a:off x="0" y="0"/>
            <a:ext cx="18288000" cy="10287000"/>
          </a:xfrm>
          <a:prstGeom prst="rect">
            <a:avLst/>
          </a:prstGeom>
          <a:noFill/>
          <a:ln>
            <a:noFill/>
          </a:ln>
        </p:spPr>
      </p:pic>
      <p:sp>
        <p:nvSpPr>
          <p:cNvPr id="601" name="Google Shape;601;p34"/>
          <p:cNvSpPr/>
          <p:nvPr/>
        </p:nvSpPr>
        <p:spPr>
          <a:xfrm>
            <a:off x="4733502" y="9496356"/>
            <a:ext cx="4410498" cy="4410480"/>
          </a:xfrm>
          <a:custGeom>
            <a:avLst/>
            <a:gdLst/>
            <a:ahLst/>
            <a:cxnLst/>
            <a:rect l="l" t="t" r="r" b="b"/>
            <a:pathLst>
              <a:path w="6350000" h="6349974" extrusionOk="0">
                <a:moveTo>
                  <a:pt x="6350000" y="3175025"/>
                </a:moveTo>
                <a:cubicBezTo>
                  <a:pt x="6350000" y="4928451"/>
                  <a:pt x="4928476" y="6349974"/>
                  <a:pt x="3175000" y="6349974"/>
                </a:cubicBezTo>
                <a:cubicBezTo>
                  <a:pt x="1421498" y="6349974"/>
                  <a:pt x="0" y="4928451"/>
                  <a:pt x="0" y="3175025"/>
                </a:cubicBezTo>
                <a:cubicBezTo>
                  <a:pt x="0" y="1421511"/>
                  <a:pt x="1421498" y="0"/>
                  <a:pt x="3175000" y="0"/>
                </a:cubicBezTo>
                <a:cubicBezTo>
                  <a:pt x="4928501" y="0"/>
                  <a:pt x="6350000" y="1421511"/>
                  <a:pt x="6350000" y="3175025"/>
                </a:cubicBezTo>
                <a:close/>
              </a:path>
            </a:pathLst>
          </a:custGeom>
          <a:solidFill>
            <a:srgbClr val="2C6E49"/>
          </a:solidFill>
          <a:ln w="12700"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602" name="Google Shape;602;p34" descr="Close up of whole coffee beans and earth coffee"/>
          <p:cNvPicPr preferRelativeResize="0"/>
          <p:nvPr/>
        </p:nvPicPr>
        <p:blipFill>
          <a:blip r:embed="rId4"/>
          <a:srcRect l="27609" r="27609"/>
          <a:stretch/>
        </p:blipFill>
        <p:spPr>
          <a:xfrm>
            <a:off x="13295870" y="1063099"/>
            <a:ext cx="4992130" cy="8360596"/>
          </a:xfrm>
          <a:prstGeom prst="rect">
            <a:avLst/>
          </a:prstGeom>
          <a:noFill/>
          <a:ln>
            <a:noFill/>
          </a:ln>
        </p:spPr>
      </p:pic>
      <p:sp>
        <p:nvSpPr>
          <p:cNvPr id="603" name="Google Shape;603;p34"/>
          <p:cNvSpPr txBox="1"/>
          <p:nvPr/>
        </p:nvSpPr>
        <p:spPr>
          <a:xfrm>
            <a:off x="2040106" y="751325"/>
            <a:ext cx="5826000" cy="997196"/>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5400" b="0" i="0" u="none" strike="noStrike" cap="none" dirty="0">
                <a:solidFill>
                  <a:schemeClr val="tx1"/>
                </a:solidFill>
                <a:latin typeface="Libre Baskerville"/>
                <a:ea typeface="Libre Baskerville"/>
                <a:cs typeface="Libre Baskerville"/>
                <a:sym typeface="Libre Baskerville"/>
              </a:rPr>
              <a:t>Conclusion</a:t>
            </a:r>
            <a:endParaRPr sz="5400" dirty="0">
              <a:solidFill>
                <a:schemeClr val="tx1"/>
              </a:solidFill>
            </a:endParaRPr>
          </a:p>
        </p:txBody>
      </p:sp>
      <p:pic>
        <p:nvPicPr>
          <p:cNvPr id="604" name="Google Shape;604;p34" descr="Coffee machine pouring coffee in different cups"/>
          <p:cNvPicPr preferRelativeResize="0"/>
          <p:nvPr/>
        </p:nvPicPr>
        <p:blipFill>
          <a:blip r:embed="rId5">
            <a:alphaModFix/>
          </a:blip>
          <a:srcRect l="15224" r="15224"/>
          <a:stretch/>
        </p:blipFill>
        <p:spPr>
          <a:xfrm>
            <a:off x="12557995" y="2748140"/>
            <a:ext cx="4665776" cy="5688053"/>
          </a:xfrm>
          <a:prstGeom prst="rect">
            <a:avLst/>
          </a:prstGeom>
          <a:noFill/>
          <a:ln>
            <a:noFill/>
          </a:ln>
          <a:effectLst>
            <a:softEdge rad="237669"/>
          </a:effectLst>
        </p:spPr>
      </p:pic>
      <p:cxnSp>
        <p:nvCxnSpPr>
          <p:cNvPr id="608" name="Google Shape;608;p34"/>
          <p:cNvCxnSpPr/>
          <p:nvPr/>
        </p:nvCxnSpPr>
        <p:spPr>
          <a:xfrm>
            <a:off x="-6056361" y="2001567"/>
            <a:ext cx="12112722" cy="0"/>
          </a:xfrm>
          <a:prstGeom prst="straightConnector1">
            <a:avLst/>
          </a:prstGeom>
          <a:noFill/>
          <a:ln w="190500" cap="rnd" cmpd="sng">
            <a:solidFill>
              <a:srgbClr val="2C6E49"/>
            </a:solidFill>
            <a:prstDash val="solid"/>
            <a:round/>
            <a:headEnd type="none" w="sm" len="sm"/>
            <a:tailEnd type="none" w="sm" len="sm"/>
          </a:ln>
        </p:spPr>
      </p:cxnSp>
      <p:sp>
        <p:nvSpPr>
          <p:cNvPr id="609" name="Google Shape;609;p34"/>
          <p:cNvSpPr/>
          <p:nvPr/>
        </p:nvSpPr>
        <p:spPr>
          <a:xfrm>
            <a:off x="16685528" y="-1496915"/>
            <a:ext cx="4410498" cy="4410480"/>
          </a:xfrm>
          <a:custGeom>
            <a:avLst/>
            <a:gdLst/>
            <a:ahLst/>
            <a:cxnLst/>
            <a:rect l="l" t="t" r="r" b="b"/>
            <a:pathLst>
              <a:path w="6350000" h="6349974" extrusionOk="0">
                <a:moveTo>
                  <a:pt x="6350000" y="3175025"/>
                </a:moveTo>
                <a:cubicBezTo>
                  <a:pt x="6350000" y="4928451"/>
                  <a:pt x="4928476" y="6349974"/>
                  <a:pt x="3175000" y="6349974"/>
                </a:cubicBezTo>
                <a:cubicBezTo>
                  <a:pt x="1421498" y="6349974"/>
                  <a:pt x="0" y="4928451"/>
                  <a:pt x="0" y="3175025"/>
                </a:cubicBezTo>
                <a:cubicBezTo>
                  <a:pt x="0" y="1421511"/>
                  <a:pt x="1421498" y="0"/>
                  <a:pt x="3175000" y="0"/>
                </a:cubicBezTo>
                <a:cubicBezTo>
                  <a:pt x="4928501" y="0"/>
                  <a:pt x="6350000" y="1421511"/>
                  <a:pt x="6350000" y="3175025"/>
                </a:cubicBezTo>
                <a:close/>
              </a:path>
            </a:pathLst>
          </a:custGeom>
          <a:solidFill>
            <a:srgbClr val="2C6E49"/>
          </a:solidFill>
          <a:ln w="12700"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 name="TextBox 2">
            <a:extLst>
              <a:ext uri="{FF2B5EF4-FFF2-40B4-BE49-F238E27FC236}">
                <a16:creationId xmlns:a16="http://schemas.microsoft.com/office/drawing/2014/main" id="{33D17D00-B72F-4912-24A0-C5D4ECFEA9AE}"/>
              </a:ext>
            </a:extLst>
          </p:cNvPr>
          <p:cNvSpPr txBox="1"/>
          <p:nvPr/>
        </p:nvSpPr>
        <p:spPr>
          <a:xfrm>
            <a:off x="471107" y="2629477"/>
            <a:ext cx="11170508" cy="6494085"/>
          </a:xfrm>
          <a:prstGeom prst="rect">
            <a:avLst/>
          </a:prstGeom>
          <a:solidFill>
            <a:schemeClr val="tx2">
              <a:lumMod val="90000"/>
            </a:schemeClr>
          </a:solidFill>
        </p:spPr>
        <p:txBody>
          <a:bodyPr wrap="square" rtlCol="0">
            <a:spAutoFit/>
          </a:bodyPr>
          <a:lstStyle/>
          <a:p>
            <a:r>
              <a:rPr lang="en-GB" sz="3200" dirty="0">
                <a:solidFill>
                  <a:schemeClr val="tx1"/>
                </a:solidFill>
                <a:effectLst/>
                <a:latin typeface="Helvetica Neue" panose="02000503000000020004" pitchFamily="2" charset="0"/>
              </a:rPr>
              <a:t>Starbucks UK faces some weaknesses such as overreliance on coffee beverages, pricing strategy competitiveness, saturation in urban locations, and limited food offerings. To address these challenges and capitalize on opportunities for growth, it is recommended that Starbucks UK focuses on menu diversification, revises its pricing strategy, strategically realigns its store locations, and enhances its food menu offerings. By implementing these recommendations, Starbucks UK can strengthen its position in the local market, to attract a broader customer base, and adapt to evolving consumer preferences, ultimately driving sustainable growth and enhancing its competitiveness in the UK coffee industry.</a:t>
            </a:r>
            <a:endParaRPr lang="en-US" sz="3200"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03"/>
                                        </p:tgtEl>
                                        <p:attrNameLst>
                                          <p:attrName>style.visibility</p:attrName>
                                        </p:attrNameLst>
                                      </p:cBhvr>
                                      <p:to>
                                        <p:strVal val="visible"/>
                                      </p:to>
                                    </p:set>
                                    <p:animEffect transition="in" filter="fade">
                                      <p:cBhvr>
                                        <p:cTn id="7" dur="500"/>
                                        <p:tgtEl>
                                          <p:spTgt spid="60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08"/>
                                        </p:tgtEl>
                                        <p:attrNameLst>
                                          <p:attrName>style.visibility</p:attrName>
                                        </p:attrNameLst>
                                      </p:cBhvr>
                                      <p:to>
                                        <p:strVal val="visible"/>
                                      </p:to>
                                    </p:set>
                                    <p:animEffect transition="in" filter="fade">
                                      <p:cBhvr>
                                        <p:cTn id="12" dur="500"/>
                                        <p:tgtEl>
                                          <p:spTgt spid="60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520"/>
        <p:cNvGrpSpPr/>
        <p:nvPr/>
      </p:nvGrpSpPr>
      <p:grpSpPr>
        <a:xfrm>
          <a:off x="0" y="0"/>
          <a:ext cx="0" cy="0"/>
          <a:chOff x="0" y="0"/>
          <a:chExt cx="0" cy="0"/>
        </a:xfrm>
      </p:grpSpPr>
      <p:pic>
        <p:nvPicPr>
          <p:cNvPr id="521" name="Google Shape;521;p31"/>
          <p:cNvPicPr preferRelativeResize="0"/>
          <p:nvPr/>
        </p:nvPicPr>
        <p:blipFill>
          <a:blip r:embed="rId3"/>
          <a:srcRect t="7812" b="7812"/>
          <a:stretch/>
        </p:blipFill>
        <p:spPr>
          <a:xfrm>
            <a:off x="0" y="0"/>
            <a:ext cx="18288000" cy="10287000"/>
          </a:xfrm>
          <a:prstGeom prst="rect">
            <a:avLst/>
          </a:prstGeom>
          <a:noFill/>
          <a:ln>
            <a:noFill/>
          </a:ln>
        </p:spPr>
      </p:pic>
      <p:grpSp>
        <p:nvGrpSpPr>
          <p:cNvPr id="522" name="Google Shape;522;p31"/>
          <p:cNvGrpSpPr/>
          <p:nvPr/>
        </p:nvGrpSpPr>
        <p:grpSpPr>
          <a:xfrm>
            <a:off x="2273643" y="3305925"/>
            <a:ext cx="13740713" cy="2548581"/>
            <a:chOff x="0" y="-47625"/>
            <a:chExt cx="2556284" cy="2756958"/>
          </a:xfrm>
          <a:solidFill>
            <a:schemeClr val="tx2">
              <a:lumMod val="90000"/>
            </a:schemeClr>
          </a:solidFill>
        </p:grpSpPr>
        <p:sp>
          <p:nvSpPr>
            <p:cNvPr id="523" name="Google Shape;523;p31"/>
            <p:cNvSpPr/>
            <p:nvPr/>
          </p:nvSpPr>
          <p:spPr>
            <a:xfrm>
              <a:off x="0" y="0"/>
              <a:ext cx="2556284" cy="2709333"/>
            </a:xfrm>
            <a:custGeom>
              <a:avLst/>
              <a:gdLst/>
              <a:ahLst/>
              <a:cxnLst/>
              <a:rect l="l" t="t" r="r" b="b"/>
              <a:pathLst>
                <a:path w="2556284" h="2709333" extrusionOk="0">
                  <a:moveTo>
                    <a:pt x="0" y="0"/>
                  </a:moveTo>
                  <a:lnTo>
                    <a:pt x="2556284" y="0"/>
                  </a:lnTo>
                  <a:lnTo>
                    <a:pt x="2556284" y="2709333"/>
                  </a:lnTo>
                  <a:lnTo>
                    <a:pt x="0" y="2709333"/>
                  </a:lnTo>
                  <a:close/>
                </a:path>
              </a:pathLst>
            </a:custGeom>
            <a:grpFill/>
            <a:ln>
              <a:noFill/>
            </a:ln>
          </p:spPr>
          <p:txBody>
            <a:bodyPr/>
            <a:lstStyle/>
            <a:p>
              <a:endParaRPr lang="en-US"/>
            </a:p>
          </p:txBody>
        </p:sp>
        <p:sp>
          <p:nvSpPr>
            <p:cNvPr id="524" name="Google Shape;524;p31"/>
            <p:cNvSpPr txBox="1"/>
            <p:nvPr/>
          </p:nvSpPr>
          <p:spPr>
            <a:xfrm>
              <a:off x="0" y="-47625"/>
              <a:ext cx="812800" cy="860425"/>
            </a:xfrm>
            <a:prstGeom prst="rect">
              <a:avLst/>
            </a:prstGeom>
            <a:grp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527" name="Google Shape;527;p31"/>
          <p:cNvSpPr txBox="1"/>
          <p:nvPr/>
        </p:nvSpPr>
        <p:spPr>
          <a:xfrm>
            <a:off x="2298356" y="4091514"/>
            <a:ext cx="13444152" cy="886397"/>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4800" b="1" i="0" u="none" strike="noStrike" cap="none" dirty="0">
                <a:solidFill>
                  <a:srgbClr val="2C6E49"/>
                </a:solidFill>
                <a:latin typeface="League Spartan"/>
                <a:ea typeface="League Spartan"/>
                <a:cs typeface="League Spartan"/>
                <a:sym typeface="League Spartan"/>
              </a:rPr>
              <a:t>THANK YOU FOR YOUR ATTENTION !</a:t>
            </a:r>
            <a:endParaRPr sz="4800" b="1" dirty="0">
              <a:latin typeface="League Spartan"/>
              <a:ea typeface="League Spartan"/>
              <a:cs typeface="League Spartan"/>
              <a:sym typeface="League Spartan"/>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27"/>
                                        </p:tgtEl>
                                        <p:attrNameLst>
                                          <p:attrName>style.visibility</p:attrName>
                                        </p:attrNameLst>
                                      </p:cBhvr>
                                      <p:to>
                                        <p:strVal val="visible"/>
                                      </p:to>
                                    </p:set>
                                    <p:animEffect transition="in" filter="fade">
                                      <p:cBhvr>
                                        <p:cTn id="7" dur="500"/>
                                        <p:tgtEl>
                                          <p:spTgt spid="5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352</TotalTime>
  <Words>1101</Words>
  <Application>Microsoft Macintosh PowerPoint</Application>
  <PresentationFormat>Custom</PresentationFormat>
  <Paragraphs>84</Paragraphs>
  <Slides>14</Slides>
  <Notes>14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Arial</vt:lpstr>
      <vt:lpstr>Aharoni</vt:lpstr>
      <vt:lpstr>Calibri</vt:lpstr>
      <vt:lpstr>Libre Baskerville</vt:lpstr>
      <vt:lpstr>League Spartan</vt:lpstr>
      <vt:lpstr>Helvetica Neue</vt:lpstr>
      <vt:lpstr>Aptos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sulafa Yousif</cp:lastModifiedBy>
  <cp:revision>1</cp:revision>
  <dcterms:modified xsi:type="dcterms:W3CDTF">2024-10-30T19:24:42Z</dcterms:modified>
</cp:coreProperties>
</file>