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6" r:id="rId9"/>
    <p:sldId id="267" r:id="rId10"/>
    <p:sldId id="268" r:id="rId11"/>
    <p:sldId id="269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6FC83F-8187-4D68-B07F-7CAA896A489A}" v="79" dt="2026-02-15T22:28:04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 wasim" userId="a2c0509853324ea9" providerId="LiveId" clId="{35F737E9-B34B-4A03-A885-F8F0AB5BEA73}"/>
    <pc:docChg chg="undo custSel addSld modSld sldOrd">
      <pc:chgData name="m wasim" userId="a2c0509853324ea9" providerId="LiveId" clId="{35F737E9-B34B-4A03-A885-F8F0AB5BEA73}" dt="2026-02-15T22:48:35.646" v="12671" actId="113"/>
      <pc:docMkLst>
        <pc:docMk/>
      </pc:docMkLst>
      <pc:sldChg chg="addSp modSp mod ord setBg setClrOvrMap">
        <pc:chgData name="m wasim" userId="a2c0509853324ea9" providerId="LiveId" clId="{35F737E9-B34B-4A03-A885-F8F0AB5BEA73}" dt="2026-02-14T23:59:52.241" v="6992"/>
        <pc:sldMkLst>
          <pc:docMk/>
          <pc:sldMk cId="70132922" sldId="256"/>
        </pc:sldMkLst>
        <pc:spChg chg="mod">
          <ac:chgData name="m wasim" userId="a2c0509853324ea9" providerId="LiveId" clId="{35F737E9-B34B-4A03-A885-F8F0AB5BEA73}" dt="2026-02-01T22:39:04.746" v="1290" actId="20577"/>
          <ac:spMkLst>
            <pc:docMk/>
            <pc:sldMk cId="70132922" sldId="256"/>
            <ac:spMk id="2" creationId="{B254E8F2-FB90-11CC-F989-F0D737D8C504}"/>
          </ac:spMkLst>
        </pc:spChg>
        <pc:spChg chg="mod">
          <ac:chgData name="m wasim" userId="a2c0509853324ea9" providerId="LiveId" clId="{35F737E9-B34B-4A03-A885-F8F0AB5BEA73}" dt="2026-02-03T22:41:48.141" v="4358" actId="2711"/>
          <ac:spMkLst>
            <pc:docMk/>
            <pc:sldMk cId="70132922" sldId="256"/>
            <ac:spMk id="3" creationId="{DA96F4B4-A430-8DAC-DA36-E603AAF99F56}"/>
          </ac:spMkLst>
        </pc:spChg>
        <pc:spChg chg="add">
          <ac:chgData name="m wasim" userId="a2c0509853324ea9" providerId="LiveId" clId="{35F737E9-B34B-4A03-A885-F8F0AB5BEA73}" dt="2026-02-01T22:37:03.052" v="1280" actId="26606"/>
          <ac:spMkLst>
            <pc:docMk/>
            <pc:sldMk cId="70132922" sldId="256"/>
            <ac:spMk id="9" creationId="{71B2258F-86CA-4D4D-8270-BC05FCDEBFB3}"/>
          </ac:spMkLst>
        </pc:spChg>
        <pc:picChg chg="add mod">
          <ac:chgData name="m wasim" userId="a2c0509853324ea9" providerId="LiveId" clId="{35F737E9-B34B-4A03-A885-F8F0AB5BEA73}" dt="2026-02-03T22:43:15.412" v="4360" actId="1036"/>
          <ac:picMkLst>
            <pc:docMk/>
            <pc:sldMk cId="70132922" sldId="256"/>
            <ac:picMk id="5" creationId="{86C1F6CB-FB28-29CA-3024-0F687AC9C72B}"/>
          </ac:picMkLst>
        </pc:picChg>
        <pc:picChg chg="add mod">
          <ac:chgData name="m wasim" userId="a2c0509853324ea9" providerId="LiveId" clId="{35F737E9-B34B-4A03-A885-F8F0AB5BEA73}" dt="2026-02-02T23:31:18.276" v="3082"/>
          <ac:picMkLst>
            <pc:docMk/>
            <pc:sldMk cId="70132922" sldId="256"/>
            <ac:picMk id="8" creationId="{C9F31617-033E-39F6-528D-5496072CC668}"/>
          </ac:picMkLst>
        </pc:picChg>
      </pc:sldChg>
      <pc:sldChg chg="addSp delSp modSp mod modTransition setBg modAnim setClrOvrMap">
        <pc:chgData name="m wasim" userId="a2c0509853324ea9" providerId="LiveId" clId="{35F737E9-B34B-4A03-A885-F8F0AB5BEA73}" dt="2026-02-15T19:37:27.024" v="10863" actId="1076"/>
        <pc:sldMkLst>
          <pc:docMk/>
          <pc:sldMk cId="2239411935" sldId="257"/>
        </pc:sldMkLst>
        <pc:spChg chg="mod">
          <ac:chgData name="m wasim" userId="a2c0509853324ea9" providerId="LiveId" clId="{35F737E9-B34B-4A03-A885-F8F0AB5BEA73}" dt="2026-02-02T21:57:53.571" v="3051" actId="26606"/>
          <ac:spMkLst>
            <pc:docMk/>
            <pc:sldMk cId="2239411935" sldId="257"/>
            <ac:spMk id="2" creationId="{EF0AB196-9217-0202-509D-D6A68D550422}"/>
          </ac:spMkLst>
        </pc:spChg>
        <pc:spChg chg="mod">
          <ac:chgData name="m wasim" userId="a2c0509853324ea9" providerId="LiveId" clId="{35F737E9-B34B-4A03-A885-F8F0AB5BEA73}" dt="2026-02-15T19:37:27.024" v="10863" actId="1076"/>
          <ac:spMkLst>
            <pc:docMk/>
            <pc:sldMk cId="2239411935" sldId="257"/>
            <ac:spMk id="3" creationId="{C1ADB03A-1C95-453C-FAB2-16D0946F6C36}"/>
          </ac:spMkLst>
        </pc:spChg>
        <pc:spChg chg="add">
          <ac:chgData name="m wasim" userId="a2c0509853324ea9" providerId="LiveId" clId="{35F737E9-B34B-4A03-A885-F8F0AB5BEA73}" dt="2026-02-02T21:57:53.571" v="3051" actId="26606"/>
          <ac:spMkLst>
            <pc:docMk/>
            <pc:sldMk cId="2239411935" sldId="257"/>
            <ac:spMk id="16" creationId="{C5E6CFF1-2F42-4E10-9A97-F116F46F53FE}"/>
          </ac:spMkLst>
        </pc:spChg>
        <pc:picChg chg="add mod">
          <ac:chgData name="m wasim" userId="a2c0509853324ea9" providerId="LiveId" clId="{35F737E9-B34B-4A03-A885-F8F0AB5BEA73}" dt="2026-02-02T21:57:53.571" v="3051" actId="26606"/>
          <ac:picMkLst>
            <pc:docMk/>
            <pc:sldMk cId="2239411935" sldId="257"/>
            <ac:picMk id="5" creationId="{5F957087-05A8-F4FC-D23A-29C00FFB43C8}"/>
          </ac:picMkLst>
        </pc:picChg>
        <pc:picChg chg="add del mod">
          <ac:chgData name="m wasim" userId="a2c0509853324ea9" providerId="LiveId" clId="{35F737E9-B34B-4A03-A885-F8F0AB5BEA73}" dt="2026-02-14T23:33:27.792" v="4793"/>
          <ac:picMkLst>
            <pc:docMk/>
            <pc:sldMk cId="2239411935" sldId="257"/>
            <ac:picMk id="8" creationId="{1471C150-F2B2-564F-1D9B-F2A239FE45E4}"/>
          </ac:picMkLst>
        </pc:picChg>
        <pc:picChg chg="add del mod">
          <ac:chgData name="m wasim" userId="a2c0509853324ea9" providerId="LiveId" clId="{35F737E9-B34B-4A03-A885-F8F0AB5BEA73}" dt="2026-02-15T00:07:00.201" v="6999"/>
          <ac:picMkLst>
            <pc:docMk/>
            <pc:sldMk cId="2239411935" sldId="257"/>
            <ac:picMk id="10" creationId="{CB90C4CB-8638-7B4E-CEC8-C78972FA5868}"/>
          </ac:picMkLst>
        </pc:picChg>
        <pc:picChg chg="add del mod">
          <ac:chgData name="m wasim" userId="a2c0509853324ea9" providerId="LiveId" clId="{35F737E9-B34B-4A03-A885-F8F0AB5BEA73}" dt="2026-02-15T00:20:07.304" v="7006"/>
          <ac:picMkLst>
            <pc:docMk/>
            <pc:sldMk cId="2239411935" sldId="257"/>
            <ac:picMk id="15" creationId="{7EE66A69-4EBB-6649-1A77-649416418BA1}"/>
          </ac:picMkLst>
        </pc:picChg>
        <pc:picChg chg="add mod">
          <ac:chgData name="m wasim" userId="a2c0509853324ea9" providerId="LiveId" clId="{35F737E9-B34B-4A03-A885-F8F0AB5BEA73}" dt="2026-02-15T00:21:28.275" v="7007"/>
          <ac:picMkLst>
            <pc:docMk/>
            <pc:sldMk cId="2239411935" sldId="257"/>
            <ac:picMk id="22" creationId="{D05E3695-AD8B-2466-EAE9-86755308CF01}"/>
          </ac:picMkLst>
        </pc:picChg>
        <pc:cxnChg chg="add">
          <ac:chgData name="m wasim" userId="a2c0509853324ea9" providerId="LiveId" clId="{35F737E9-B34B-4A03-A885-F8F0AB5BEA73}" dt="2026-02-02T21:57:53.571" v="3051" actId="26606"/>
          <ac:cxnSpMkLst>
            <pc:docMk/>
            <pc:sldMk cId="2239411935" sldId="257"/>
            <ac:cxnSpMk id="18" creationId="{96A8629B-8289-498B-939B-1CA0C106182C}"/>
          </ac:cxnSpMkLst>
        </pc:cxnChg>
      </pc:sldChg>
      <pc:sldChg chg="addSp delSp modSp mod modTransition setBg modAnim">
        <pc:chgData name="m wasim" userId="a2c0509853324ea9" providerId="LiveId" clId="{35F737E9-B34B-4A03-A885-F8F0AB5BEA73}" dt="2026-02-15T19:36:49.598" v="10859" actId="1076"/>
        <pc:sldMkLst>
          <pc:docMk/>
          <pc:sldMk cId="2905580692" sldId="258"/>
        </pc:sldMkLst>
        <pc:spChg chg="mod">
          <ac:chgData name="m wasim" userId="a2c0509853324ea9" providerId="LiveId" clId="{35F737E9-B34B-4A03-A885-F8F0AB5BEA73}" dt="2026-02-15T19:36:49.598" v="10859" actId="1076"/>
          <ac:spMkLst>
            <pc:docMk/>
            <pc:sldMk cId="2905580692" sldId="258"/>
            <ac:spMk id="2" creationId="{5F75F666-7299-9A2A-E81A-8693647A425B}"/>
          </ac:spMkLst>
        </pc:spChg>
        <pc:spChg chg="mod">
          <ac:chgData name="m wasim" userId="a2c0509853324ea9" providerId="LiveId" clId="{35F737E9-B34B-4A03-A885-F8F0AB5BEA73}" dt="2026-02-15T19:33:22.185" v="10857" actId="1076"/>
          <ac:spMkLst>
            <pc:docMk/>
            <pc:sldMk cId="2905580692" sldId="258"/>
            <ac:spMk id="3" creationId="{4D75B551-3573-82E2-72EC-998C50278F89}"/>
          </ac:spMkLst>
        </pc:spChg>
        <pc:spChg chg="add">
          <ac:chgData name="m wasim" userId="a2c0509853324ea9" providerId="LiveId" clId="{35F737E9-B34B-4A03-A885-F8F0AB5BEA73}" dt="2026-02-02T21:58:01.388" v="3052" actId="26606"/>
          <ac:spMkLst>
            <pc:docMk/>
            <pc:sldMk cId="2905580692" sldId="258"/>
            <ac:spMk id="16" creationId="{D009D6D5-DAC2-4A8B-A17A-E206B9012D09}"/>
          </ac:spMkLst>
        </pc:spChg>
        <pc:picChg chg="add mod ord">
          <ac:chgData name="m wasim" userId="a2c0509853324ea9" providerId="LiveId" clId="{35F737E9-B34B-4A03-A885-F8F0AB5BEA73}" dt="2026-02-02T21:58:01.388" v="3052" actId="26606"/>
          <ac:picMkLst>
            <pc:docMk/>
            <pc:sldMk cId="2905580692" sldId="258"/>
            <ac:picMk id="5" creationId="{FA0D022F-10EE-1154-0D64-E4A20976A14F}"/>
          </ac:picMkLst>
        </pc:picChg>
        <pc:picChg chg="add del mod">
          <ac:chgData name="m wasim" userId="a2c0509853324ea9" providerId="LiveId" clId="{35F737E9-B34B-4A03-A885-F8F0AB5BEA73}" dt="2026-02-15T00:00:20.985" v="6993"/>
          <ac:picMkLst>
            <pc:docMk/>
            <pc:sldMk cId="2905580692" sldId="258"/>
            <ac:picMk id="6" creationId="{4904F9B2-1876-FD49-E1F5-34D2EFC1E6AA}"/>
          </ac:picMkLst>
        </pc:picChg>
        <pc:picChg chg="add del mod">
          <ac:chgData name="m wasim" userId="a2c0509853324ea9" providerId="LiveId" clId="{35F737E9-B34B-4A03-A885-F8F0AB5BEA73}" dt="2026-02-15T00:14:46.985" v="7003"/>
          <ac:picMkLst>
            <pc:docMk/>
            <pc:sldMk cId="2905580692" sldId="258"/>
            <ac:picMk id="12" creationId="{F4DCEC60-D9A2-B464-5372-BDFAB1485227}"/>
          </ac:picMkLst>
        </pc:picChg>
        <pc:picChg chg="add del mod">
          <ac:chgData name="m wasim" userId="a2c0509853324ea9" providerId="LiveId" clId="{35F737E9-B34B-4A03-A885-F8F0AB5BEA73}" dt="2026-02-15T00:19:59.227" v="7005"/>
          <ac:picMkLst>
            <pc:docMk/>
            <pc:sldMk cId="2905580692" sldId="258"/>
            <ac:picMk id="18" creationId="{18467C99-C7B6-FE3D-39EF-B73B07064C32}"/>
          </ac:picMkLst>
        </pc:picChg>
        <pc:picChg chg="add mod">
          <ac:chgData name="m wasim" userId="a2c0509853324ea9" providerId="LiveId" clId="{35F737E9-B34B-4A03-A885-F8F0AB5BEA73}" dt="2026-02-15T01:20:17.732" v="8086" actId="1076"/>
          <ac:picMkLst>
            <pc:docMk/>
            <pc:sldMk cId="2905580692" sldId="258"/>
            <ac:picMk id="22" creationId="{28A15C54-9687-DF5A-EFF2-A3F8B8EDCDEF}"/>
          </ac:picMkLst>
        </pc:picChg>
      </pc:sldChg>
      <pc:sldChg chg="addSp delSp modSp mod modTransition setBg modAnim">
        <pc:chgData name="m wasim" userId="a2c0509853324ea9" providerId="LiveId" clId="{35F737E9-B34B-4A03-A885-F8F0AB5BEA73}" dt="2026-02-15T19:39:33.557" v="10870"/>
        <pc:sldMkLst>
          <pc:docMk/>
          <pc:sldMk cId="1998756529" sldId="259"/>
        </pc:sldMkLst>
        <pc:spChg chg="mod">
          <ac:chgData name="m wasim" userId="a2c0509853324ea9" providerId="LiveId" clId="{35F737E9-B34B-4A03-A885-F8F0AB5BEA73}" dt="2026-02-15T19:39:33.557" v="10870"/>
          <ac:spMkLst>
            <pc:docMk/>
            <pc:sldMk cId="1998756529" sldId="259"/>
            <ac:spMk id="2" creationId="{7A5E7C88-4E4C-B331-A217-F61A5B8BC5CD}"/>
          </ac:spMkLst>
        </pc:spChg>
        <pc:spChg chg="mod">
          <ac:chgData name="m wasim" userId="a2c0509853324ea9" providerId="LiveId" clId="{35F737E9-B34B-4A03-A885-F8F0AB5BEA73}" dt="2026-02-15T19:39:03.862" v="10867" actId="255"/>
          <ac:spMkLst>
            <pc:docMk/>
            <pc:sldMk cId="1998756529" sldId="259"/>
            <ac:spMk id="3" creationId="{9EE8DEF1-C53B-EC4F-0FBC-E9CD6D383E04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49" creationId="{70DFC902-7D23-471A-B557-B6B6917D7A0D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51" creationId="{A55D5633-D557-4DCA-982C-FF36EB7A1C00}"/>
          </ac:spMkLst>
        </pc:spChg>
        <pc:spChg chg="add">
          <ac:chgData name="m wasim" userId="a2c0509853324ea9" providerId="LiveId" clId="{35F737E9-B34B-4A03-A885-F8F0AB5BEA73}" dt="2026-02-02T21:58:07.722" v="3053" actId="26606"/>
          <ac:spMkLst>
            <pc:docMk/>
            <pc:sldMk cId="1998756529" sldId="259"/>
            <ac:spMk id="53" creationId="{450D3AD2-FA80-415F-A9CE-54D884561CD7}"/>
          </ac:spMkLst>
        </pc:spChg>
        <pc:picChg chg="add del mod">
          <ac:chgData name="m wasim" userId="a2c0509853324ea9" providerId="LiveId" clId="{35F737E9-B34B-4A03-A885-F8F0AB5BEA73}" dt="2026-02-15T00:00:24.919" v="6994"/>
          <ac:picMkLst>
            <pc:docMk/>
            <pc:sldMk cId="1998756529" sldId="259"/>
            <ac:picMk id="5" creationId="{3B3441EC-C55A-8519-E301-F154489A4148}"/>
          </ac:picMkLst>
        </pc:picChg>
        <pc:picChg chg="add mod">
          <ac:chgData name="m wasim" userId="a2c0509853324ea9" providerId="LiveId" clId="{35F737E9-B34B-4A03-A885-F8F0AB5BEA73}" dt="2026-02-15T00:29:56.543" v="7025"/>
          <ac:picMkLst>
            <pc:docMk/>
            <pc:sldMk cId="1998756529" sldId="259"/>
            <ac:picMk id="11" creationId="{C154CB40-A845-31EE-E2D0-BB5023882DDC}"/>
          </ac:picMkLst>
        </pc:picChg>
      </pc:sldChg>
      <pc:sldChg chg="addSp delSp modSp mod modTransition setBg modAnim">
        <pc:chgData name="m wasim" userId="a2c0509853324ea9" providerId="LiveId" clId="{35F737E9-B34B-4A03-A885-F8F0AB5BEA73}" dt="2026-02-15T19:40:22.982" v="10874" actId="255"/>
        <pc:sldMkLst>
          <pc:docMk/>
          <pc:sldMk cId="3598559892" sldId="260"/>
        </pc:sldMkLst>
        <pc:spChg chg="mod">
          <ac:chgData name="m wasim" userId="a2c0509853324ea9" providerId="LiveId" clId="{35F737E9-B34B-4A03-A885-F8F0AB5BEA73}" dt="2026-02-15T19:40:08.415" v="10873"/>
          <ac:spMkLst>
            <pc:docMk/>
            <pc:sldMk cId="3598559892" sldId="260"/>
            <ac:spMk id="2" creationId="{B5F43FE0-BD65-9F09-9D86-CD6F7376C629}"/>
          </ac:spMkLst>
        </pc:spChg>
        <pc:spChg chg="mod">
          <ac:chgData name="m wasim" userId="a2c0509853324ea9" providerId="LiveId" clId="{35F737E9-B34B-4A03-A885-F8F0AB5BEA73}" dt="2026-02-15T19:40:22.982" v="10874" actId="255"/>
          <ac:spMkLst>
            <pc:docMk/>
            <pc:sldMk cId="3598559892" sldId="260"/>
            <ac:spMk id="3" creationId="{B9EB9B78-3B52-4467-140E-533E7FBB47E2}"/>
          </ac:spMkLst>
        </pc:spChg>
        <pc:spChg chg="ad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18" creationId="{F944E337-3E5D-4A1F-A5A1-2057F25B8A7B}"/>
          </ac:spMkLst>
        </pc:spChg>
        <pc:spChg chg="add">
          <ac:chgData name="m wasim" userId="a2c0509853324ea9" providerId="LiveId" clId="{35F737E9-B34B-4A03-A885-F8F0AB5BEA73}" dt="2026-02-02T21:58:36.937" v="3054" actId="26606"/>
          <ac:spMkLst>
            <pc:docMk/>
            <pc:sldMk cId="3598559892" sldId="260"/>
            <ac:spMk id="20" creationId="{4DA50D69-7CF7-4844-B844-A2B821C77F24}"/>
          </ac:spMkLst>
        </pc:spChg>
        <pc:picChg chg="add mod ord">
          <ac:chgData name="m wasim" userId="a2c0509853324ea9" providerId="LiveId" clId="{35F737E9-B34B-4A03-A885-F8F0AB5BEA73}" dt="2026-02-02T21:58:36.937" v="3054" actId="26606"/>
          <ac:picMkLst>
            <pc:docMk/>
            <pc:sldMk cId="3598559892" sldId="260"/>
            <ac:picMk id="5" creationId="{339DECE9-79CE-4828-39D7-74309580BADF}"/>
          </ac:picMkLst>
        </pc:picChg>
        <pc:picChg chg="add mod">
          <ac:chgData name="m wasim" userId="a2c0509853324ea9" providerId="LiveId" clId="{35F737E9-B34B-4A03-A885-F8F0AB5BEA73}" dt="2026-02-15T00:35:02.303" v="7026"/>
          <ac:picMkLst>
            <pc:docMk/>
            <pc:sldMk cId="3598559892" sldId="260"/>
            <ac:picMk id="8" creationId="{4D02C2B6-B05E-2075-EC9F-4A5346AC43FE}"/>
          </ac:picMkLst>
        </pc:picChg>
        <pc:picChg chg="add del mod">
          <ac:chgData name="m wasim" userId="a2c0509853324ea9" providerId="LiveId" clId="{35F737E9-B34B-4A03-A885-F8F0AB5BEA73}" dt="2026-02-15T00:00:41.502" v="6996"/>
          <ac:picMkLst>
            <pc:docMk/>
            <pc:sldMk cId="3598559892" sldId="260"/>
            <ac:picMk id="16" creationId="{88FFCEB5-8D68-06D9-FF9D-2AEEC0BD6A50}"/>
          </ac:picMkLst>
        </pc:picChg>
      </pc:sldChg>
      <pc:sldChg chg="addSp delSp modSp new mod ord modTransition setBg modAnim">
        <pc:chgData name="m wasim" userId="a2c0509853324ea9" providerId="LiveId" clId="{35F737E9-B34B-4A03-A885-F8F0AB5BEA73}" dt="2026-02-15T19:42:41.520" v="10880" actId="1076"/>
        <pc:sldMkLst>
          <pc:docMk/>
          <pc:sldMk cId="515568337" sldId="261"/>
        </pc:sldMkLst>
        <pc:spChg chg="mod">
          <ac:chgData name="m wasim" userId="a2c0509853324ea9" providerId="LiveId" clId="{35F737E9-B34B-4A03-A885-F8F0AB5BEA73}" dt="2026-02-15T19:42:31.243" v="10879" actId="1076"/>
          <ac:spMkLst>
            <pc:docMk/>
            <pc:sldMk cId="515568337" sldId="261"/>
            <ac:spMk id="2" creationId="{500196FA-A8F5-B0B5-F1D3-C73ED05FB8BB}"/>
          </ac:spMkLst>
        </pc:spChg>
        <pc:spChg chg="mod">
          <ac:chgData name="m wasim" userId="a2c0509853324ea9" providerId="LiveId" clId="{35F737E9-B34B-4A03-A885-F8F0AB5BEA73}" dt="2026-02-15T19:41:39.869" v="10875" actId="313"/>
          <ac:spMkLst>
            <pc:docMk/>
            <pc:sldMk cId="515568337" sldId="261"/>
            <ac:spMk id="3" creationId="{AC1A07EA-EA5D-639E-E151-79AD51940B3E}"/>
          </ac:spMkLst>
        </pc:spChg>
        <pc:spChg chg="add del">
          <ac:chgData name="m wasim" userId="a2c0509853324ea9" providerId="LiveId" clId="{35F737E9-B34B-4A03-A885-F8F0AB5BEA73}" dt="2026-02-15T01:08:07.750" v="8079" actId="26606"/>
          <ac:spMkLst>
            <pc:docMk/>
            <pc:sldMk cId="515568337" sldId="261"/>
            <ac:spMk id="8" creationId="{70DFC902-7D23-471A-B557-B6B6917D7A0D}"/>
          </ac:spMkLst>
        </pc:spChg>
        <pc:spChg chg="add del">
          <ac:chgData name="m wasim" userId="a2c0509853324ea9" providerId="LiveId" clId="{35F737E9-B34B-4A03-A885-F8F0AB5BEA73}" dt="2026-02-15T01:08:07.750" v="8079" actId="26606"/>
          <ac:spMkLst>
            <pc:docMk/>
            <pc:sldMk cId="515568337" sldId="261"/>
            <ac:spMk id="10" creationId="{A55D5633-D557-4DCA-982C-FF36EB7A1C00}"/>
          </ac:spMkLst>
        </pc:spChg>
        <pc:spChg chg="add del">
          <ac:chgData name="m wasim" userId="a2c0509853324ea9" providerId="LiveId" clId="{35F737E9-B34B-4A03-A885-F8F0AB5BEA73}" dt="2026-02-15T01:08:07.750" v="8079" actId="26606"/>
          <ac:spMkLst>
            <pc:docMk/>
            <pc:sldMk cId="515568337" sldId="261"/>
            <ac:spMk id="12" creationId="{450D3AD2-FA80-415F-A9CE-54D884561CD7}"/>
          </ac:spMkLst>
        </pc:spChg>
        <pc:spChg chg="add del">
          <ac:chgData name="m wasim" userId="a2c0509853324ea9" providerId="LiveId" clId="{35F737E9-B34B-4A03-A885-F8F0AB5BEA73}" dt="2026-02-15T01:08:07.728" v="8078" actId="26606"/>
          <ac:spMkLst>
            <pc:docMk/>
            <pc:sldMk cId="515568337" sldId="261"/>
            <ac:spMk id="18" creationId="{362810D9-2C5A-477D-949C-C191895477F3}"/>
          </ac:spMkLst>
        </pc:spChg>
        <pc:spChg chg="add del">
          <ac:chgData name="m wasim" userId="a2c0509853324ea9" providerId="LiveId" clId="{35F737E9-B34B-4A03-A885-F8F0AB5BEA73}" dt="2026-02-15T01:08:07.728" v="8078" actId="26606"/>
          <ac:spMkLst>
            <pc:docMk/>
            <pc:sldMk cId="515568337" sldId="261"/>
            <ac:spMk id="20" creationId="{081E4A58-353D-44AE-B2FC-2A74E2E400F7}"/>
          </ac:spMkLst>
        </pc:spChg>
        <pc:spChg chg="add del">
          <ac:chgData name="m wasim" userId="a2c0509853324ea9" providerId="LiveId" clId="{35F737E9-B34B-4A03-A885-F8F0AB5BEA73}" dt="2026-02-15T01:08:42.907" v="8081" actId="26606"/>
          <ac:spMkLst>
            <pc:docMk/>
            <pc:sldMk cId="515568337" sldId="261"/>
            <ac:spMk id="22" creationId="{56688E73-49B9-4052-A836-D248C825D70D}"/>
          </ac:spMkLst>
        </pc:spChg>
        <pc:spChg chg="add del">
          <ac:chgData name="m wasim" userId="a2c0509853324ea9" providerId="LiveId" clId="{35F737E9-B34B-4A03-A885-F8F0AB5BEA73}" dt="2026-02-15T01:08:42.907" v="8081" actId="26606"/>
          <ac:spMkLst>
            <pc:docMk/>
            <pc:sldMk cId="515568337" sldId="261"/>
            <ac:spMk id="23" creationId="{5B6AEE0C-07FE-4154-BC7C-2F20530BC556}"/>
          </ac:spMkLst>
        </pc:spChg>
        <pc:picChg chg="add mod">
          <ac:chgData name="m wasim" userId="a2c0509853324ea9" providerId="LiveId" clId="{35F737E9-B34B-4A03-A885-F8F0AB5BEA73}" dt="2026-02-15T19:42:41.520" v="10880" actId="1076"/>
          <ac:picMkLst>
            <pc:docMk/>
            <pc:sldMk cId="515568337" sldId="261"/>
            <ac:picMk id="11" creationId="{F68A8B75-65EC-785E-B893-66A73E2E398E}"/>
          </ac:picMkLst>
        </pc:picChg>
        <pc:picChg chg="add del">
          <ac:chgData name="m wasim" userId="a2c0509853324ea9" providerId="LiveId" clId="{35F737E9-B34B-4A03-A885-F8F0AB5BEA73}" dt="2026-02-15T01:08:07.728" v="8078" actId="26606"/>
          <ac:picMkLst>
            <pc:docMk/>
            <pc:sldMk cId="515568337" sldId="261"/>
            <ac:picMk id="14" creationId="{234F9ECE-3BBF-CADE-D967-15387237FED1}"/>
          </ac:picMkLst>
        </pc:picChg>
        <pc:picChg chg="add mod">
          <ac:chgData name="m wasim" userId="a2c0509853324ea9" providerId="LiveId" clId="{35F737E9-B34B-4A03-A885-F8F0AB5BEA73}" dt="2026-02-15T01:08:42.907" v="8081" actId="26606"/>
          <ac:picMkLst>
            <pc:docMk/>
            <pc:sldMk cId="515568337" sldId="261"/>
            <ac:picMk id="24" creationId="{E3DBCC4B-7071-9BD0-528F-3F2C81C621D6}"/>
          </ac:picMkLst>
        </pc:picChg>
        <pc:picChg chg="add del mod">
          <ac:chgData name="m wasim" userId="a2c0509853324ea9" providerId="LiveId" clId="{35F737E9-B34B-4A03-A885-F8F0AB5BEA73}" dt="2026-02-15T00:00:37.391" v="6995"/>
          <ac:picMkLst>
            <pc:docMk/>
            <pc:sldMk cId="515568337" sldId="261"/>
            <ac:picMk id="37" creationId="{CC63C198-D41A-4023-DF60-CACC63D73678}"/>
          </ac:picMkLst>
        </pc:picChg>
      </pc:sldChg>
      <pc:sldChg chg="addSp delSp modSp new mod ord modTransition setBg modAnim">
        <pc:chgData name="m wasim" userId="a2c0509853324ea9" providerId="LiveId" clId="{35F737E9-B34B-4A03-A885-F8F0AB5BEA73}" dt="2026-02-15T19:48:28.860" v="10913" actId="2711"/>
        <pc:sldMkLst>
          <pc:docMk/>
          <pc:sldMk cId="46858550" sldId="262"/>
        </pc:sldMkLst>
        <pc:spChg chg="mod">
          <ac:chgData name="m wasim" userId="a2c0509853324ea9" providerId="LiveId" clId="{35F737E9-B34B-4A03-A885-F8F0AB5BEA73}" dt="2026-02-15T19:46:56.016" v="10909" actId="2711"/>
          <ac:spMkLst>
            <pc:docMk/>
            <pc:sldMk cId="46858550" sldId="262"/>
            <ac:spMk id="2" creationId="{A8775FD9-AFE9-0B0C-0DA8-D2E0C3A5FA17}"/>
          </ac:spMkLst>
        </pc:spChg>
        <pc:spChg chg="mod">
          <ac:chgData name="m wasim" userId="a2c0509853324ea9" providerId="LiveId" clId="{35F737E9-B34B-4A03-A885-F8F0AB5BEA73}" dt="2026-02-15T19:48:28.860" v="10913" actId="2711"/>
          <ac:spMkLst>
            <pc:docMk/>
            <pc:sldMk cId="46858550" sldId="262"/>
            <ac:spMk id="3" creationId="{0F32FE61-16F8-0DC6-8C48-2CD9EF3C4A39}"/>
          </ac:spMkLst>
        </pc:spChg>
        <pc:spChg chg="add">
          <ac:chgData name="m wasim" userId="a2c0509853324ea9" providerId="LiveId" clId="{35F737E9-B34B-4A03-A885-F8F0AB5BEA73}" dt="2026-02-02T21:59:11.303" v="3059" actId="26606"/>
          <ac:spMkLst>
            <pc:docMk/>
            <pc:sldMk cId="46858550" sldId="262"/>
            <ac:spMk id="52" creationId="{04812C46-200A-4DEB-A05E-3ED6C68C2387}"/>
          </ac:spMkLst>
        </pc:spChg>
        <pc:spChg chg="add">
          <ac:chgData name="m wasim" userId="a2c0509853324ea9" providerId="LiveId" clId="{35F737E9-B34B-4A03-A885-F8F0AB5BEA73}" dt="2026-02-02T21:59:11.303" v="3059" actId="26606"/>
          <ac:spMkLst>
            <pc:docMk/>
            <pc:sldMk cId="46858550" sldId="262"/>
            <ac:spMk id="53" creationId="{D1EA859B-E555-4109-94F3-6700E046E008}"/>
          </ac:spMkLst>
        </pc:spChg>
        <pc:picChg chg="add del mod">
          <ac:chgData name="m wasim" userId="a2c0509853324ea9" providerId="LiveId" clId="{35F737E9-B34B-4A03-A885-F8F0AB5BEA73}" dt="2026-02-15T02:39:28.877" v="10835"/>
          <ac:picMkLst>
            <pc:docMk/>
            <pc:sldMk cId="46858550" sldId="262"/>
            <ac:picMk id="23" creationId="{10385BDA-9230-5DBF-1215-30B9312117F7}"/>
          </ac:picMkLst>
        </pc:picChg>
        <pc:picChg chg="add del mod">
          <ac:chgData name="m wasim" userId="a2c0509853324ea9" providerId="LiveId" clId="{35F737E9-B34B-4A03-A885-F8F0AB5BEA73}" dt="2026-02-15T02:45:08.357" v="10837"/>
          <ac:picMkLst>
            <pc:docMk/>
            <pc:sldMk cId="46858550" sldId="262"/>
            <ac:picMk id="29" creationId="{50CBA26C-210F-BFF7-58C6-F4EF31F9B236}"/>
          </ac:picMkLst>
        </pc:picChg>
        <pc:picChg chg="add del mod">
          <ac:chgData name="m wasim" userId="a2c0509853324ea9" providerId="LiveId" clId="{35F737E9-B34B-4A03-A885-F8F0AB5BEA73}" dt="2026-02-15T02:45:43.121" v="10839"/>
          <ac:picMkLst>
            <pc:docMk/>
            <pc:sldMk cId="46858550" sldId="262"/>
            <ac:picMk id="33" creationId="{0909E31B-F8EC-7835-07A1-901992831EA4}"/>
          </ac:picMkLst>
        </pc:picChg>
        <pc:picChg chg="add del mod">
          <ac:chgData name="m wasim" userId="a2c0509853324ea9" providerId="LiveId" clId="{35F737E9-B34B-4A03-A885-F8F0AB5BEA73}" dt="2026-02-15T02:49:23.668" v="10841"/>
          <ac:picMkLst>
            <pc:docMk/>
            <pc:sldMk cId="46858550" sldId="262"/>
            <ac:picMk id="38" creationId="{A4918815-36E3-A64C-8C49-7C5B48A422E4}"/>
          </ac:picMkLst>
        </pc:picChg>
        <pc:picChg chg="add mod ord">
          <ac:chgData name="m wasim" userId="a2c0509853324ea9" providerId="LiveId" clId="{35F737E9-B34B-4A03-A885-F8F0AB5BEA73}" dt="2026-02-02T21:59:11.303" v="3059" actId="26606"/>
          <ac:picMkLst>
            <pc:docMk/>
            <pc:sldMk cId="46858550" sldId="262"/>
            <ac:picMk id="40" creationId="{2F4D2B74-808C-E66E-9386-54C0F2D62C2F}"/>
          </ac:picMkLst>
        </pc:picChg>
        <pc:picChg chg="add del mod">
          <ac:chgData name="m wasim" userId="a2c0509853324ea9" providerId="LiveId" clId="{35F737E9-B34B-4A03-A885-F8F0AB5BEA73}" dt="2026-02-15T02:49:47.609" v="10843"/>
          <ac:picMkLst>
            <pc:docMk/>
            <pc:sldMk cId="46858550" sldId="262"/>
            <ac:picMk id="44" creationId="{E31D3D70-3A2F-5059-267C-70A8AF49F8FA}"/>
          </ac:picMkLst>
        </pc:picChg>
        <pc:picChg chg="add del mod">
          <ac:chgData name="m wasim" userId="a2c0509853324ea9" providerId="LiveId" clId="{35F737E9-B34B-4A03-A885-F8F0AB5BEA73}" dt="2026-02-15T02:50:31.687" v="10845"/>
          <ac:picMkLst>
            <pc:docMk/>
            <pc:sldMk cId="46858550" sldId="262"/>
            <ac:picMk id="49" creationId="{D8F5A88C-04DF-544C-E1E7-3E02E43444D8}"/>
          </ac:picMkLst>
        </pc:picChg>
        <pc:picChg chg="add del mod">
          <ac:chgData name="m wasim" userId="a2c0509853324ea9" providerId="LiveId" clId="{35F737E9-B34B-4A03-A885-F8F0AB5BEA73}" dt="2026-02-15T02:52:12.706" v="10847"/>
          <ac:picMkLst>
            <pc:docMk/>
            <pc:sldMk cId="46858550" sldId="262"/>
            <ac:picMk id="56" creationId="{C716A91A-0041-4833-E308-039AF41C5F7D}"/>
          </ac:picMkLst>
        </pc:picChg>
        <pc:picChg chg="add del mod">
          <ac:chgData name="m wasim" userId="a2c0509853324ea9" providerId="LiveId" clId="{35F737E9-B34B-4A03-A885-F8F0AB5BEA73}" dt="2026-02-15T02:55:26.349" v="10849"/>
          <ac:picMkLst>
            <pc:docMk/>
            <pc:sldMk cId="46858550" sldId="262"/>
            <ac:picMk id="61" creationId="{3D22AACB-AA56-D44A-0D27-E7D647DAB4B9}"/>
          </ac:picMkLst>
        </pc:picChg>
        <pc:picChg chg="add del mod">
          <ac:chgData name="m wasim" userId="a2c0509853324ea9" providerId="LiveId" clId="{35F737E9-B34B-4A03-A885-F8F0AB5BEA73}" dt="2026-02-15T02:55:41.078" v="10851"/>
          <ac:picMkLst>
            <pc:docMk/>
            <pc:sldMk cId="46858550" sldId="262"/>
            <ac:picMk id="65" creationId="{4816ED93-A963-9D2A-5A16-3877785E8D16}"/>
          </ac:picMkLst>
        </pc:picChg>
        <pc:picChg chg="add del mod">
          <ac:chgData name="m wasim" userId="a2c0509853324ea9" providerId="LiveId" clId="{35F737E9-B34B-4A03-A885-F8F0AB5BEA73}" dt="2026-02-15T02:56:36.828" v="10853"/>
          <ac:picMkLst>
            <pc:docMk/>
            <pc:sldMk cId="46858550" sldId="262"/>
            <ac:picMk id="70" creationId="{6B603825-4A74-079B-18EF-BBF9A3ED874C}"/>
          </ac:picMkLst>
        </pc:picChg>
        <pc:picChg chg="add mod">
          <ac:chgData name="m wasim" userId="a2c0509853324ea9" providerId="LiveId" clId="{35F737E9-B34B-4A03-A885-F8F0AB5BEA73}" dt="2026-02-15T02:57:11.241" v="10854"/>
          <ac:picMkLst>
            <pc:docMk/>
            <pc:sldMk cId="46858550" sldId="262"/>
            <ac:picMk id="75" creationId="{20336926-0F8A-A87E-4F2B-281B37079C59}"/>
          </ac:picMkLst>
        </pc:picChg>
        <pc:picChg chg="add del mod">
          <ac:chgData name="m wasim" userId="a2c0509853324ea9" providerId="LiveId" clId="{35F737E9-B34B-4A03-A885-F8F0AB5BEA73}" dt="2026-02-15T00:00:44.779" v="6997"/>
          <ac:picMkLst>
            <pc:docMk/>
            <pc:sldMk cId="46858550" sldId="262"/>
            <ac:picMk id="87" creationId="{4F3F1226-7600-34CF-5694-2E299E57DF3A}"/>
          </ac:picMkLst>
        </pc:picChg>
      </pc:sldChg>
      <pc:sldChg chg="addSp modSp new mod setBg">
        <pc:chgData name="m wasim" userId="a2c0509853324ea9" providerId="LiveId" clId="{35F737E9-B34B-4A03-A885-F8F0AB5BEA73}" dt="2026-02-15T22:29:13.066" v="12666" actId="20577"/>
        <pc:sldMkLst>
          <pc:docMk/>
          <pc:sldMk cId="4273240123" sldId="263"/>
        </pc:sldMkLst>
        <pc:spChg chg="mo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2" creationId="{A573F957-0399-A81B-F783-8465A72FF15A}"/>
          </ac:spMkLst>
        </pc:spChg>
        <pc:spChg chg="mod">
          <ac:chgData name="m wasim" userId="a2c0509853324ea9" providerId="LiveId" clId="{35F737E9-B34B-4A03-A885-F8F0AB5BEA73}" dt="2026-02-15T22:29:13.066" v="12666" actId="20577"/>
          <ac:spMkLst>
            <pc:docMk/>
            <pc:sldMk cId="4273240123" sldId="263"/>
            <ac:spMk id="3" creationId="{197E9857-D415-2ECF-06E8-FDA4520FAA94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8" creationId="{09588DA8-065E-4F6F-8EFD-43104AB2E0CF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0" creationId="{C4285719-470E-454C-AF62-8323075F1F5B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2" creationId="{CD9FE4EF-C4D8-49A0-B2FF-81D8DB7D8A24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4" creationId="{4300840D-0A0B-4512-BACA-B439D5B9C57C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6" creationId="{D2B78728-A580-49A7-84F9-6EF6F583ADE0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18" creationId="{38FAA1A1-D861-433F-88FA-1E9D6FD31D11}"/>
          </ac:spMkLst>
        </pc:spChg>
        <pc:spChg chg="add">
          <ac:chgData name="m wasim" userId="a2c0509853324ea9" providerId="LiveId" clId="{35F737E9-B34B-4A03-A885-F8F0AB5BEA73}" dt="2026-02-02T21:57:23.758" v="3050" actId="26606"/>
          <ac:spMkLst>
            <pc:docMk/>
            <pc:sldMk cId="4273240123" sldId="263"/>
            <ac:spMk id="20" creationId="{8D71EDA1-87BF-4D5D-AB79-F346FD19278A}"/>
          </ac:spMkLst>
        </pc:spChg>
      </pc:sldChg>
      <pc:sldChg chg="addSp delSp modSp new mod setBg">
        <pc:chgData name="m wasim" userId="a2c0509853324ea9" providerId="LiveId" clId="{35F737E9-B34B-4A03-A885-F8F0AB5BEA73}" dt="2026-02-15T22:18:25.857" v="12318" actId="20577"/>
        <pc:sldMkLst>
          <pc:docMk/>
          <pc:sldMk cId="551402040" sldId="264"/>
        </pc:sldMkLst>
        <pc:spChg chg="mod">
          <ac:chgData name="m wasim" userId="a2c0509853324ea9" providerId="LiveId" clId="{35F737E9-B34B-4A03-A885-F8F0AB5BEA73}" dt="2026-02-03T20:23:43.870" v="3147" actId="20577"/>
          <ac:spMkLst>
            <pc:docMk/>
            <pc:sldMk cId="551402040" sldId="264"/>
            <ac:spMk id="2" creationId="{BEC189BB-DB1E-2B07-3014-58FF5D8564AB}"/>
          </ac:spMkLst>
        </pc:spChg>
        <pc:spChg chg="mod">
          <ac:chgData name="m wasim" userId="a2c0509853324ea9" providerId="LiveId" clId="{35F737E9-B34B-4A03-A885-F8F0AB5BEA73}" dt="2026-02-15T22:18:25.857" v="12318" actId="20577"/>
          <ac:spMkLst>
            <pc:docMk/>
            <pc:sldMk cId="551402040" sldId="264"/>
            <ac:spMk id="3" creationId="{B26BEED3-021C-4A6F-7914-66CFB3A48D8C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3" creationId="{09588DA8-065E-4F6F-8EFD-43104AB2E0CF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5" creationId="{C4285719-470E-454C-AF62-8323075F1F5B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29" creationId="{4300840D-0A0B-4512-BACA-B439D5B9C57C}"/>
          </ac:spMkLst>
        </pc:spChg>
        <pc:spChg chg="add">
          <ac:chgData name="m wasim" userId="a2c0509853324ea9" providerId="LiveId" clId="{35F737E9-B34B-4A03-A885-F8F0AB5BEA73}" dt="2026-02-03T20:23:19.433" v="3142" actId="26606"/>
          <ac:spMkLst>
            <pc:docMk/>
            <pc:sldMk cId="551402040" sldId="264"/>
            <ac:spMk id="33" creationId="{38FAA1A1-D861-433F-88FA-1E9D6FD31D11}"/>
          </ac:spMkLst>
        </pc:spChg>
      </pc:sldChg>
      <pc:sldChg chg="addSp modSp new mod setBg">
        <pc:chgData name="m wasim" userId="a2c0509853324ea9" providerId="LiveId" clId="{35F737E9-B34B-4A03-A885-F8F0AB5BEA73}" dt="2026-02-15T19:38:00.190" v="10864" actId="2711"/>
        <pc:sldMkLst>
          <pc:docMk/>
          <pc:sldMk cId="913537458" sldId="265"/>
        </pc:sldMkLst>
        <pc:spChg chg="mod">
          <ac:chgData name="m wasim" userId="a2c0509853324ea9" providerId="LiveId" clId="{35F737E9-B34B-4A03-A885-F8F0AB5BEA73}" dt="2026-02-14T23:38:01.956" v="5184" actId="26606"/>
          <ac:spMkLst>
            <pc:docMk/>
            <pc:sldMk cId="913537458" sldId="265"/>
            <ac:spMk id="2" creationId="{51F21F15-B1F7-D5E2-B32C-8E93A79BA9E6}"/>
          </ac:spMkLst>
        </pc:spChg>
        <pc:spChg chg="mod">
          <ac:chgData name="m wasim" userId="a2c0509853324ea9" providerId="LiveId" clId="{35F737E9-B34B-4A03-A885-F8F0AB5BEA73}" dt="2026-02-15T19:38:00.190" v="10864" actId="2711"/>
          <ac:spMkLst>
            <pc:docMk/>
            <pc:sldMk cId="913537458" sldId="265"/>
            <ac:spMk id="3" creationId="{EA896243-5978-C930-28CB-F5C75F70DE60}"/>
          </ac:spMkLst>
        </pc:spChg>
        <pc:spChg chg="add">
          <ac:chgData name="m wasim" userId="a2c0509853324ea9" providerId="LiveId" clId="{35F737E9-B34B-4A03-A885-F8F0AB5BEA73}" dt="2026-02-14T23:38:01.956" v="5184" actId="26606"/>
          <ac:spMkLst>
            <pc:docMk/>
            <pc:sldMk cId="913537458" sldId="265"/>
            <ac:spMk id="9" creationId="{C0763A76-9F1C-4FC5-82B7-DD475DA461B2}"/>
          </ac:spMkLst>
        </pc:spChg>
        <pc:spChg chg="add">
          <ac:chgData name="m wasim" userId="a2c0509853324ea9" providerId="LiveId" clId="{35F737E9-B34B-4A03-A885-F8F0AB5BEA73}" dt="2026-02-14T23:38:01.956" v="5184" actId="26606"/>
          <ac:spMkLst>
            <pc:docMk/>
            <pc:sldMk cId="913537458" sldId="265"/>
            <ac:spMk id="11" creationId="{E81BF4F6-F2CF-4984-9D14-D6966D92F99F}"/>
          </ac:spMkLst>
        </pc:spChg>
        <pc:picChg chg="add">
          <ac:chgData name="m wasim" userId="a2c0509853324ea9" providerId="LiveId" clId="{35F737E9-B34B-4A03-A885-F8F0AB5BEA73}" dt="2026-02-14T23:38:01.956" v="5184" actId="26606"/>
          <ac:picMkLst>
            <pc:docMk/>
            <pc:sldMk cId="913537458" sldId="265"/>
            <ac:picMk id="5" creationId="{8DBF9DEA-3E9B-7930-F117-485F2A1240D9}"/>
          </ac:picMkLst>
        </pc:picChg>
        <pc:picChg chg="add mod">
          <ac:chgData name="m wasim" userId="a2c0509853324ea9" providerId="LiveId" clId="{35F737E9-B34B-4A03-A885-F8F0AB5BEA73}" dt="2026-02-15T00:12:38.095" v="7001"/>
          <ac:picMkLst>
            <pc:docMk/>
            <pc:sldMk cId="913537458" sldId="265"/>
            <ac:picMk id="13" creationId="{C72618CD-E823-F031-655F-33F16CD8EA94}"/>
          </ac:picMkLst>
        </pc:picChg>
      </pc:sldChg>
      <pc:sldChg chg="addSp delSp modSp new mod modTransition setBg modAnim">
        <pc:chgData name="m wasim" userId="a2c0509853324ea9" providerId="LiveId" clId="{35F737E9-B34B-4A03-A885-F8F0AB5BEA73}" dt="2026-02-15T19:44:10.693" v="10884" actId="113"/>
        <pc:sldMkLst>
          <pc:docMk/>
          <pc:sldMk cId="2607563576" sldId="266"/>
        </pc:sldMkLst>
        <pc:spChg chg="mod">
          <ac:chgData name="m wasim" userId="a2c0509853324ea9" providerId="LiveId" clId="{35F737E9-B34B-4A03-A885-F8F0AB5BEA73}" dt="2026-02-15T19:44:10.693" v="10884" actId="113"/>
          <ac:spMkLst>
            <pc:docMk/>
            <pc:sldMk cId="2607563576" sldId="266"/>
            <ac:spMk id="2" creationId="{76BD23A9-1F62-8102-C9D6-EA11E7CA160B}"/>
          </ac:spMkLst>
        </pc:spChg>
        <pc:spChg chg="mod">
          <ac:chgData name="m wasim" userId="a2c0509853324ea9" providerId="LiveId" clId="{35F737E9-B34B-4A03-A885-F8F0AB5BEA73}" dt="2026-02-15T19:43:15.686" v="10882" actId="1076"/>
          <ac:spMkLst>
            <pc:docMk/>
            <pc:sldMk cId="2607563576" sldId="266"/>
            <ac:spMk id="3" creationId="{48A3E9FF-E25C-FB51-F9B3-A01480CECCF1}"/>
          </ac:spMkLst>
        </pc:spChg>
        <pc:spChg chg="add del">
          <ac:chgData name="m wasim" userId="a2c0509853324ea9" providerId="LiveId" clId="{35F737E9-B34B-4A03-A885-F8F0AB5BEA73}" dt="2026-02-15T00:57:23.900" v="7635" actId="26606"/>
          <ac:spMkLst>
            <pc:docMk/>
            <pc:sldMk cId="2607563576" sldId="266"/>
            <ac:spMk id="8" creationId="{1B15ED52-F352-441B-82BF-E0EA34836D08}"/>
          </ac:spMkLst>
        </pc:spChg>
        <pc:spChg chg="add del">
          <ac:chgData name="m wasim" userId="a2c0509853324ea9" providerId="LiveId" clId="{35F737E9-B34B-4A03-A885-F8F0AB5BEA73}" dt="2026-02-15T00:57:23.900" v="7635" actId="26606"/>
          <ac:spMkLst>
            <pc:docMk/>
            <pc:sldMk cId="2607563576" sldId="266"/>
            <ac:spMk id="10" creationId="{3B2E3793-BFE6-45A2-9B7B-E18844431C99}"/>
          </ac:spMkLst>
        </pc:spChg>
        <pc:spChg chg="add del">
          <ac:chgData name="m wasim" userId="a2c0509853324ea9" providerId="LiveId" clId="{35F737E9-B34B-4A03-A885-F8F0AB5BEA73}" dt="2026-02-15T00:57:23.900" v="7635" actId="26606"/>
          <ac:spMkLst>
            <pc:docMk/>
            <pc:sldMk cId="2607563576" sldId="266"/>
            <ac:spMk id="12" creationId="{BC4C4868-CB8F-4AF9-9CDB-8108F2C19B67}"/>
          </ac:spMkLst>
        </pc:spChg>
        <pc:spChg chg="add del">
          <ac:chgData name="m wasim" userId="a2c0509853324ea9" providerId="LiveId" clId="{35F737E9-B34B-4A03-A885-F8F0AB5BEA73}" dt="2026-02-15T00:57:23.900" v="7635" actId="26606"/>
          <ac:spMkLst>
            <pc:docMk/>
            <pc:sldMk cId="2607563576" sldId="266"/>
            <ac:spMk id="14" creationId="{375E0459-6403-40CD-989D-56A4407CA12E}"/>
          </ac:spMkLst>
        </pc:spChg>
        <pc:spChg chg="add del">
          <ac:chgData name="m wasim" userId="a2c0509853324ea9" providerId="LiveId" clId="{35F737E9-B34B-4A03-A885-F8F0AB5BEA73}" dt="2026-02-15T00:57:23.900" v="7635" actId="26606"/>
          <ac:spMkLst>
            <pc:docMk/>
            <pc:sldMk cId="2607563576" sldId="266"/>
            <ac:spMk id="16" creationId="{53E5B1A8-3AC9-4BD1-9BBC-78CA94F2D1BA}"/>
          </ac:spMkLst>
        </pc:spChg>
        <pc:spChg chg="add del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21" creationId="{70DFC902-7D23-471A-B557-B6B6917D7A0D}"/>
          </ac:spMkLst>
        </pc:spChg>
        <pc:spChg chg="add del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23" creationId="{A55D5633-D557-4DCA-982C-FF36EB7A1C00}"/>
          </ac:spMkLst>
        </pc:spChg>
        <pc:spChg chg="add del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25" creationId="{450D3AD2-FA80-415F-A9CE-54D884561CD7}"/>
          </ac:spMkLst>
        </pc:spChg>
        <pc:spChg chg="add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30" creationId="{70DFC902-7D23-471A-B557-B6B6917D7A0D}"/>
          </ac:spMkLst>
        </pc:spChg>
        <pc:spChg chg="add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32" creationId="{A55D5633-D557-4DCA-982C-FF36EB7A1C00}"/>
          </ac:spMkLst>
        </pc:spChg>
        <pc:spChg chg="add">
          <ac:chgData name="m wasim" userId="a2c0509853324ea9" providerId="LiveId" clId="{35F737E9-B34B-4A03-A885-F8F0AB5BEA73}" dt="2026-02-15T01:08:25.130" v="8080" actId="26606"/>
          <ac:spMkLst>
            <pc:docMk/>
            <pc:sldMk cId="2607563576" sldId="266"/>
            <ac:spMk id="34" creationId="{450D3AD2-FA80-415F-A9CE-54D884561CD7}"/>
          </ac:spMkLst>
        </pc:spChg>
        <pc:picChg chg="add del mod">
          <ac:chgData name="m wasim" userId="a2c0509853324ea9" providerId="LiveId" clId="{35F737E9-B34B-4A03-A885-F8F0AB5BEA73}" dt="2026-02-15T01:22:06.370" v="8088"/>
          <ac:picMkLst>
            <pc:docMk/>
            <pc:sldMk cId="2607563576" sldId="266"/>
            <ac:picMk id="11" creationId="{7DC3AECB-AB56-AD1E-F57A-717C60D44CA8}"/>
          </ac:picMkLst>
        </pc:picChg>
        <pc:picChg chg="add del mod">
          <ac:chgData name="m wasim" userId="a2c0509853324ea9" providerId="LiveId" clId="{35F737E9-B34B-4A03-A885-F8F0AB5BEA73}" dt="2026-02-15T01:23:32.393" v="8090"/>
          <ac:picMkLst>
            <pc:docMk/>
            <pc:sldMk cId="2607563576" sldId="266"/>
            <ac:picMk id="19" creationId="{E699DE56-7EE7-AD5F-C8A3-49C0922F7089}"/>
          </ac:picMkLst>
        </pc:picChg>
        <pc:picChg chg="add mod">
          <ac:chgData name="m wasim" userId="a2c0509853324ea9" providerId="LiveId" clId="{35F737E9-B34B-4A03-A885-F8F0AB5BEA73}" dt="2026-02-15T01:26:03.067" v="8091"/>
          <ac:picMkLst>
            <pc:docMk/>
            <pc:sldMk cId="2607563576" sldId="266"/>
            <ac:picMk id="27" creationId="{E9A069B3-639D-4C8A-A416-3B738B09036F}"/>
          </ac:picMkLst>
        </pc:picChg>
      </pc:sldChg>
      <pc:sldChg chg="addSp delSp modSp new mod modTransition setBg modAnim">
        <pc:chgData name="m wasim" userId="a2c0509853324ea9" providerId="LiveId" clId="{35F737E9-B34B-4A03-A885-F8F0AB5BEA73}" dt="2026-02-15T19:45:21.788" v="10896" actId="27636"/>
        <pc:sldMkLst>
          <pc:docMk/>
          <pc:sldMk cId="1811919892" sldId="267"/>
        </pc:sldMkLst>
        <pc:spChg chg="mod">
          <ac:chgData name="m wasim" userId="a2c0509853324ea9" providerId="LiveId" clId="{35F737E9-B34B-4A03-A885-F8F0AB5BEA73}" dt="2026-02-15T19:45:00.766" v="10894" actId="404"/>
          <ac:spMkLst>
            <pc:docMk/>
            <pc:sldMk cId="1811919892" sldId="267"/>
            <ac:spMk id="2" creationId="{B1057C2B-A7DE-4D25-8965-0A4A752E98F1}"/>
          </ac:spMkLst>
        </pc:spChg>
        <pc:spChg chg="mod">
          <ac:chgData name="m wasim" userId="a2c0509853324ea9" providerId="LiveId" clId="{35F737E9-B34B-4A03-A885-F8F0AB5BEA73}" dt="2026-02-15T19:45:21.788" v="10896" actId="27636"/>
          <ac:spMkLst>
            <pc:docMk/>
            <pc:sldMk cId="1811919892" sldId="267"/>
            <ac:spMk id="3" creationId="{DB6AFA83-BC33-C8EF-9E31-BC3BF2C34785}"/>
          </ac:spMkLst>
        </pc:spChg>
        <pc:spChg chg="add">
          <ac:chgData name="m wasim" userId="a2c0509853324ea9" providerId="LiveId" clId="{35F737E9-B34B-4A03-A885-F8F0AB5BEA73}" dt="2026-02-15T01:40:16.627" v="8723" actId="26606"/>
          <ac:spMkLst>
            <pc:docMk/>
            <pc:sldMk cId="1811919892" sldId="267"/>
            <ac:spMk id="9" creationId="{362810D9-2C5A-477D-949C-C191895477F3}"/>
          </ac:spMkLst>
        </pc:spChg>
        <pc:spChg chg="add">
          <ac:chgData name="m wasim" userId="a2c0509853324ea9" providerId="LiveId" clId="{35F737E9-B34B-4A03-A885-F8F0AB5BEA73}" dt="2026-02-15T01:40:16.627" v="8723" actId="26606"/>
          <ac:spMkLst>
            <pc:docMk/>
            <pc:sldMk cId="1811919892" sldId="267"/>
            <ac:spMk id="11" creationId="{081E4A58-353D-44AE-B2FC-2A74E2E400F7}"/>
          </ac:spMkLst>
        </pc:spChg>
        <pc:picChg chg="add">
          <ac:chgData name="m wasim" userId="a2c0509853324ea9" providerId="LiveId" clId="{35F737E9-B34B-4A03-A885-F8F0AB5BEA73}" dt="2026-02-15T01:40:16.627" v="8723" actId="26606"/>
          <ac:picMkLst>
            <pc:docMk/>
            <pc:sldMk cId="1811919892" sldId="267"/>
            <ac:picMk id="5" creationId="{3F0FF2F7-2211-D887-D1FF-4D93F5961341}"/>
          </ac:picMkLst>
        </pc:picChg>
        <pc:picChg chg="add del mod">
          <ac:chgData name="m wasim" userId="a2c0509853324ea9" providerId="LiveId" clId="{35F737E9-B34B-4A03-A885-F8F0AB5BEA73}" dt="2026-02-15T01:43:31.084" v="8725"/>
          <ac:picMkLst>
            <pc:docMk/>
            <pc:sldMk cId="1811919892" sldId="267"/>
            <ac:picMk id="7" creationId="{56CF2ACB-8B59-62C7-D137-67F52B680FF0}"/>
          </ac:picMkLst>
        </pc:picChg>
        <pc:picChg chg="add del mod">
          <ac:chgData name="m wasim" userId="a2c0509853324ea9" providerId="LiveId" clId="{35F737E9-B34B-4A03-A885-F8F0AB5BEA73}" dt="2026-02-15T01:45:22.807" v="8727"/>
          <ac:picMkLst>
            <pc:docMk/>
            <pc:sldMk cId="1811919892" sldId="267"/>
            <ac:picMk id="13" creationId="{B48C1193-5BE3-4716-43D2-7AAD8DD27316}"/>
          </ac:picMkLst>
        </pc:picChg>
        <pc:picChg chg="add mod">
          <ac:chgData name="m wasim" userId="a2c0509853324ea9" providerId="LiveId" clId="{35F737E9-B34B-4A03-A885-F8F0AB5BEA73}" dt="2026-02-15T01:47:06.904" v="8728"/>
          <ac:picMkLst>
            <pc:docMk/>
            <pc:sldMk cId="1811919892" sldId="267"/>
            <ac:picMk id="17" creationId="{F0C29E8F-A4D6-0E64-797C-A8F1AABBFB28}"/>
          </ac:picMkLst>
        </pc:picChg>
      </pc:sldChg>
      <pc:sldChg chg="addSp delSp modSp new mod modTransition setBg modAnim">
        <pc:chgData name="m wasim" userId="a2c0509853324ea9" providerId="LiveId" clId="{35F737E9-B34B-4A03-A885-F8F0AB5BEA73}" dt="2026-02-15T19:45:59.556" v="10904" actId="27636"/>
        <pc:sldMkLst>
          <pc:docMk/>
          <pc:sldMk cId="751722317" sldId="268"/>
        </pc:sldMkLst>
        <pc:spChg chg="mod">
          <ac:chgData name="m wasim" userId="a2c0509853324ea9" providerId="LiveId" clId="{35F737E9-B34B-4A03-A885-F8F0AB5BEA73}" dt="2026-02-15T19:45:39.128" v="10900"/>
          <ac:spMkLst>
            <pc:docMk/>
            <pc:sldMk cId="751722317" sldId="268"/>
            <ac:spMk id="2" creationId="{346E2BC1-44EF-81CD-5B80-45AB50729082}"/>
          </ac:spMkLst>
        </pc:spChg>
        <pc:spChg chg="mod">
          <ac:chgData name="m wasim" userId="a2c0509853324ea9" providerId="LiveId" clId="{35F737E9-B34B-4A03-A885-F8F0AB5BEA73}" dt="2026-02-15T19:45:59.556" v="10904" actId="27636"/>
          <ac:spMkLst>
            <pc:docMk/>
            <pc:sldMk cId="751722317" sldId="268"/>
            <ac:spMk id="3" creationId="{3BD9F223-6415-4DA9-DFE4-C4C8C266CA51}"/>
          </ac:spMkLst>
        </pc:spChg>
        <pc:spChg chg="add">
          <ac:chgData name="m wasim" userId="a2c0509853324ea9" providerId="LiveId" clId="{35F737E9-B34B-4A03-A885-F8F0AB5BEA73}" dt="2026-02-15T02:00:03.174" v="9502" actId="26606"/>
          <ac:spMkLst>
            <pc:docMk/>
            <pc:sldMk cId="751722317" sldId="268"/>
            <ac:spMk id="8" creationId="{70DFC902-7D23-471A-B557-B6B6917D7A0D}"/>
          </ac:spMkLst>
        </pc:spChg>
        <pc:spChg chg="add">
          <ac:chgData name="m wasim" userId="a2c0509853324ea9" providerId="LiveId" clId="{35F737E9-B34B-4A03-A885-F8F0AB5BEA73}" dt="2026-02-15T02:00:03.174" v="9502" actId="26606"/>
          <ac:spMkLst>
            <pc:docMk/>
            <pc:sldMk cId="751722317" sldId="268"/>
            <ac:spMk id="10" creationId="{A55D5633-D557-4DCA-982C-FF36EB7A1C00}"/>
          </ac:spMkLst>
        </pc:spChg>
        <pc:spChg chg="add">
          <ac:chgData name="m wasim" userId="a2c0509853324ea9" providerId="LiveId" clId="{35F737E9-B34B-4A03-A885-F8F0AB5BEA73}" dt="2026-02-15T02:00:03.174" v="9502" actId="26606"/>
          <ac:spMkLst>
            <pc:docMk/>
            <pc:sldMk cId="751722317" sldId="268"/>
            <ac:spMk id="12" creationId="{450D3AD2-FA80-415F-A9CE-54D884561CD7}"/>
          </ac:spMkLst>
        </pc:spChg>
        <pc:picChg chg="add del mod">
          <ac:chgData name="m wasim" userId="a2c0509853324ea9" providerId="LiveId" clId="{35F737E9-B34B-4A03-A885-F8F0AB5BEA73}" dt="2026-02-15T02:01:44.645" v="9504"/>
          <ac:picMkLst>
            <pc:docMk/>
            <pc:sldMk cId="751722317" sldId="268"/>
            <ac:picMk id="6" creationId="{AD282D78-72B6-C994-4441-210DAFCC34A2}"/>
          </ac:picMkLst>
        </pc:picChg>
        <pc:picChg chg="add mod">
          <ac:chgData name="m wasim" userId="a2c0509853324ea9" providerId="LiveId" clId="{35F737E9-B34B-4A03-A885-F8F0AB5BEA73}" dt="2026-02-15T02:03:30.388" v="9505"/>
          <ac:picMkLst>
            <pc:docMk/>
            <pc:sldMk cId="751722317" sldId="268"/>
            <ac:picMk id="14" creationId="{18C09993-9688-6308-416E-58E26E187F44}"/>
          </ac:picMkLst>
        </pc:picChg>
      </pc:sldChg>
      <pc:sldChg chg="addSp delSp modSp new mod modTransition setBg modAnim">
        <pc:chgData name="m wasim" userId="a2c0509853324ea9" providerId="LiveId" clId="{35F737E9-B34B-4A03-A885-F8F0AB5BEA73}" dt="2026-02-15T22:48:35.646" v="12671" actId="113"/>
        <pc:sldMkLst>
          <pc:docMk/>
          <pc:sldMk cId="3513133108" sldId="269"/>
        </pc:sldMkLst>
        <pc:spChg chg="mod">
          <ac:chgData name="m wasim" userId="a2c0509853324ea9" providerId="LiveId" clId="{35F737E9-B34B-4A03-A885-F8F0AB5BEA73}" dt="2026-02-15T19:46:39.352" v="10907" actId="2711"/>
          <ac:spMkLst>
            <pc:docMk/>
            <pc:sldMk cId="3513133108" sldId="269"/>
            <ac:spMk id="2" creationId="{B81F453A-CE8B-8057-624E-DDC7144CBF72}"/>
          </ac:spMkLst>
        </pc:spChg>
        <pc:spChg chg="mod">
          <ac:chgData name="m wasim" userId="a2c0509853324ea9" providerId="LiveId" clId="{35F737E9-B34B-4A03-A885-F8F0AB5BEA73}" dt="2026-02-15T22:48:35.646" v="12671" actId="113"/>
          <ac:spMkLst>
            <pc:docMk/>
            <pc:sldMk cId="3513133108" sldId="269"/>
            <ac:spMk id="3" creationId="{3FD34629-39E0-B7EB-CF60-E2F2691C4E65}"/>
          </ac:spMkLst>
        </pc:spChg>
        <pc:spChg chg="add">
          <ac:chgData name="m wasim" userId="a2c0509853324ea9" providerId="LiveId" clId="{35F737E9-B34B-4A03-A885-F8F0AB5BEA73}" dt="2026-02-15T02:20:12.118" v="10275" actId="26606"/>
          <ac:spMkLst>
            <pc:docMk/>
            <pc:sldMk cId="3513133108" sldId="269"/>
            <ac:spMk id="8" creationId="{E38F5530-DA31-4B62-8DF9-56A1A3B6B614}"/>
          </ac:spMkLst>
        </pc:spChg>
        <pc:spChg chg="add">
          <ac:chgData name="m wasim" userId="a2c0509853324ea9" providerId="LiveId" clId="{35F737E9-B34B-4A03-A885-F8F0AB5BEA73}" dt="2026-02-15T02:20:12.118" v="10275" actId="26606"/>
          <ac:spMkLst>
            <pc:docMk/>
            <pc:sldMk cId="3513133108" sldId="269"/>
            <ac:spMk id="10" creationId="{4AEFAF95-013F-4375-AAF4-033AC93F5550}"/>
          </ac:spMkLst>
        </pc:spChg>
        <pc:spChg chg="add">
          <ac:chgData name="m wasim" userId="a2c0509853324ea9" providerId="LiveId" clId="{35F737E9-B34B-4A03-A885-F8F0AB5BEA73}" dt="2026-02-15T02:20:12.118" v="10275" actId="26606"/>
          <ac:spMkLst>
            <pc:docMk/>
            <pc:sldMk cId="3513133108" sldId="269"/>
            <ac:spMk id="20" creationId="{FBB336D1-2562-4680-B29B-E22C603C0ED9}"/>
          </ac:spMkLst>
        </pc:spChg>
        <pc:spChg chg="add">
          <ac:chgData name="m wasim" userId="a2c0509853324ea9" providerId="LiveId" clId="{35F737E9-B34B-4A03-A885-F8F0AB5BEA73}" dt="2026-02-15T02:20:12.118" v="10275" actId="26606"/>
          <ac:spMkLst>
            <pc:docMk/>
            <pc:sldMk cId="3513133108" sldId="269"/>
            <ac:spMk id="28" creationId="{B4806F9C-3233-4FC3-B300-D5AA58A5CD8F}"/>
          </ac:spMkLst>
        </pc:spChg>
        <pc:grpChg chg="add">
          <ac:chgData name="m wasim" userId="a2c0509853324ea9" providerId="LiveId" clId="{35F737E9-B34B-4A03-A885-F8F0AB5BEA73}" dt="2026-02-15T02:20:12.118" v="10275" actId="26606"/>
          <ac:grpSpMkLst>
            <pc:docMk/>
            <pc:sldMk cId="3513133108" sldId="269"/>
            <ac:grpSpMk id="12" creationId="{68735E28-7236-42D8-A5E1-A0F302FE879A}"/>
          </ac:grpSpMkLst>
        </pc:grpChg>
        <pc:grpChg chg="add">
          <ac:chgData name="m wasim" userId="a2c0509853324ea9" providerId="LiveId" clId="{35F737E9-B34B-4A03-A885-F8F0AB5BEA73}" dt="2026-02-15T02:20:12.118" v="10275" actId="26606"/>
          <ac:grpSpMkLst>
            <pc:docMk/>
            <pc:sldMk cId="3513133108" sldId="269"/>
            <ac:grpSpMk id="22" creationId="{9EED3885-4010-4FBE-A045-DC59CAE78290}"/>
          </ac:grpSpMkLst>
        </pc:grpChg>
        <pc:grpChg chg="add">
          <ac:chgData name="m wasim" userId="a2c0509853324ea9" providerId="LiveId" clId="{35F737E9-B34B-4A03-A885-F8F0AB5BEA73}" dt="2026-02-15T02:20:12.118" v="10275" actId="26606"/>
          <ac:grpSpMkLst>
            <pc:docMk/>
            <pc:sldMk cId="3513133108" sldId="269"/>
            <ac:grpSpMk id="30" creationId="{70E3F9FC-BB7B-433D-8A4F-1BCFA582E019}"/>
          </ac:grpSpMkLst>
        </pc:grpChg>
        <pc:picChg chg="add del mod">
          <ac:chgData name="m wasim" userId="a2c0509853324ea9" providerId="LiveId" clId="{35F737E9-B34B-4A03-A885-F8F0AB5BEA73}" dt="2026-02-15T02:23:39.358" v="10277"/>
          <ac:picMkLst>
            <pc:docMk/>
            <pc:sldMk cId="3513133108" sldId="269"/>
            <ac:picMk id="6" creationId="{EC433F9E-C63A-B266-92F2-393D580888A6}"/>
          </ac:picMkLst>
        </pc:picChg>
        <pc:picChg chg="add del mod">
          <ac:chgData name="m wasim" userId="a2c0509853324ea9" providerId="LiveId" clId="{35F737E9-B34B-4A03-A885-F8F0AB5BEA73}" dt="2026-02-15T02:24:06.506" v="10279"/>
          <ac:picMkLst>
            <pc:docMk/>
            <pc:sldMk cId="3513133108" sldId="269"/>
            <ac:picMk id="21" creationId="{6E7A91DA-6383-D92A-C88F-BFC0296BEE06}"/>
          </ac:picMkLst>
        </pc:picChg>
        <pc:picChg chg="add del mod">
          <ac:chgData name="m wasim" userId="a2c0509853324ea9" providerId="LiveId" clId="{35F737E9-B34B-4A03-A885-F8F0AB5BEA73}" dt="2026-02-15T02:25:25.714" v="10281"/>
          <ac:picMkLst>
            <pc:docMk/>
            <pc:sldMk cId="3513133108" sldId="269"/>
            <ac:picMk id="37" creationId="{A6C52797-8C2D-5CAE-44E2-98CC73056947}"/>
          </ac:picMkLst>
        </pc:picChg>
        <pc:picChg chg="add del mod">
          <ac:chgData name="m wasim" userId="a2c0509853324ea9" providerId="LiveId" clId="{35F737E9-B34B-4A03-A885-F8F0AB5BEA73}" dt="2026-02-15T02:25:41.510" v="10283"/>
          <ac:picMkLst>
            <pc:docMk/>
            <pc:sldMk cId="3513133108" sldId="269"/>
            <ac:picMk id="42" creationId="{EC1824B6-F929-B1CD-4F37-2C2CE2A60159}"/>
          </ac:picMkLst>
        </pc:picChg>
        <pc:picChg chg="add del mod">
          <ac:chgData name="m wasim" userId="a2c0509853324ea9" providerId="LiveId" clId="{35F737E9-B34B-4A03-A885-F8F0AB5BEA73}" dt="2026-02-15T02:26:09.536" v="10285"/>
          <ac:picMkLst>
            <pc:docMk/>
            <pc:sldMk cId="3513133108" sldId="269"/>
            <ac:picMk id="47" creationId="{FEE4ED03-7F8F-E4BC-2103-287EA9722FB1}"/>
          </ac:picMkLst>
        </pc:picChg>
        <pc:picChg chg="add mod">
          <ac:chgData name="m wasim" userId="a2c0509853324ea9" providerId="LiveId" clId="{35F737E9-B34B-4A03-A885-F8F0AB5BEA73}" dt="2026-02-15T02:27:45.510" v="10286"/>
          <ac:picMkLst>
            <pc:docMk/>
            <pc:sldMk cId="3513133108" sldId="269"/>
            <ac:picMk id="52" creationId="{2FED67DD-4A68-3486-E70D-E76ED98AAFF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98998-5136-4DAC-ACBB-8D53F14BE800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BF513-3E91-4673-BD41-0E9CE8F40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32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70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89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57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1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088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88E2A-F404-FBA2-D5C7-FE7D41FC0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AB757D-0ABD-FBB2-7952-B15CA11C8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C505A-ED43-8090-3E22-6EA578E40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2682A-911D-9868-224C-A0D5B8875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C8AE6-B7C1-5D9D-0A65-B9595CAA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058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DCD6-6EB3-BAB9-11B9-7F6DDB21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671-B24B-B68F-F6F7-CDB35F2F8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AB151-4E8B-11A6-9809-9523AF2DA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CB4AE-35F1-1CF5-3550-F113180BD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06ABA-8C09-A82F-B50D-8D2F0DC5B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382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9FF60-A10F-7903-DDE9-8EA52006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99DE9-792F-92C9-78E2-A2BD73404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A34A1-5777-7EB9-45D4-13FB5288B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0091D-F37E-09CC-46B6-D1143F1C8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C6FF3-E134-0D8E-84EF-F56EB232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331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96559-632A-713A-4C83-B36D7E772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EA49-702F-2F2E-CFB9-7D664C8EB9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CD326-9FC2-C90C-C349-2DBCA5B42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4C39F-F1FE-7446-8798-CC565F4D3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34096-AF69-2537-A116-4DE68E406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A685CA-825A-F259-FE36-FC60EE37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98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A910A-B10E-1D7A-A784-7CCDC2CA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0D741-6FA1-4FA6-131C-2F3363B67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51EE4-C392-A01E-950C-CA5E9FC23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6E5694-E65C-034C-235C-8B81500B09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E089A4-F7D4-EC56-3C69-EC11452923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287C3B-9D48-7ADA-0D8D-7BE625E0A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B83E75-54B1-E791-4207-BF8C3167C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497365-3A4D-51B9-FAF3-9794B288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32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64F9E-C813-2605-733C-F4BF474C9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AA9CE-9AD1-ACBD-1BC9-ABF00BAC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82E58C-CC81-CF83-0F9D-58D80400F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6A7E56-9359-5621-E886-D755C5918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59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89C97-BAFD-9919-A388-C598690E8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2E3CC-7151-06DB-4B90-1989705A6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9BAA9-C1E5-70B8-970B-2A4365ADA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3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E1ECD-ED09-2881-2CC9-0AF96D93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BC0AC-A8DE-F165-4998-51CF20E4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86EDA-A8DC-47DF-5792-ADF3E64D3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89D46-7F0E-4A30-DEA7-353C75C3C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ABB0B-477A-88E6-8358-18C76E1C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7638F-CA42-6874-5224-9DD4CB361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2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74DE-51EB-5A3B-2E18-81B1FD17C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2B1CF-471D-C5A9-D13E-5C3C168F4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7163E-B161-AD88-D958-7F54F0EB90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F30F33-AB4E-6D29-208D-B432E670B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459FD-8C95-1604-12F4-E582A644C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81EB4-779A-51DD-3306-894E1457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25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590F9-2DA9-DC9C-3FDD-235FD5376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C1E28-30AA-847E-7B3F-3E60F76E6A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29BE6-9749-C51E-180C-05E33F0ED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1C446-1BFA-3A4E-4173-430C58F0B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0EC96-1AC0-0119-F930-98C6E2284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24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7CB456-0AEB-061C-4D94-7E0E9CAF67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51B9A3-4A40-D30D-1EA3-D89251935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D899A-026A-0CC9-9996-FA55F085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6526E-ED30-D3FF-C353-6F3BEAD58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AC0C-12FC-C0BD-D4B0-77B1D7061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47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9F9B4-EF94-653E-4FCE-A1809FF2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96379-4BEA-6585-E4C0-8A8C51488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09142-7586-91B5-BB7A-5C48BACF92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6EBC6E-03D4-4117-B757-203D3D5E515C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75938-EB00-914E-699B-84FA89EF6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97485-4CAC-F294-8633-5DA471825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587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19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qc.org.uk/publication/state-care-202122" TargetMode="External"/><Relationship Id="rId13" Type="http://schemas.openxmlformats.org/officeDocument/2006/relationships/hyperlink" Target="https://www.researchgate.net/profile/Gary-Mitchell-2/publication/283244999_Person-centred_care_for_people_with_dementia_Kitwood_reconsidered/links/5666aa2508ae192bbf928b58/Person-centred-care-for-people-with-dementia-Kitwood-reconsidered.pdf" TargetMode="External"/><Relationship Id="rId3" Type="http://schemas.openxmlformats.org/officeDocument/2006/relationships/hyperlink" Target="https://www.ageuk.org.uk/siteassets/documents/reports-and-publications/later_life_uk_factsheet.pdf" TargetMode="External"/><Relationship Id="rId7" Type="http://schemas.openxmlformats.org/officeDocument/2006/relationships/hyperlink" Target="https://psycnet.apa.org/PsycBOOKS/toc/14618" TargetMode="External"/><Relationship Id="rId12" Type="http://schemas.openxmlformats.org/officeDocument/2006/relationships/hyperlink" Target="https://academic.oup.com/jpubhealth/article-abstract/33/2/262/1584332?redirectedFrom=fulltex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ademic.oup.com/gerontologist/article-abstract/29/2/183/581908?redirectedFrom=fulltext" TargetMode="External"/><Relationship Id="rId11" Type="http://schemas.openxmlformats.org/officeDocument/2006/relationships/hyperlink" Target="https://www.legislation.gov.uk/ukpga/1998/42/contents" TargetMode="External"/><Relationship Id="rId5" Type="http://schemas.openxmlformats.org/officeDocument/2006/relationships/hyperlink" Target="https://www.cambridge.org/core/journals/ageing-and-society/article/commuintydewelling-older-adults-perceptions-of-dignity-core-meanings-challenges-supports-and-opportunties/841172683F69E31180F44266D687E07D" TargetMode="External"/><Relationship Id="rId10" Type="http://schemas.openxmlformats.org/officeDocument/2006/relationships/hyperlink" Target="https://academic.oup.com/gerontologist/article-abstract/1/1/8/551930" TargetMode="External"/><Relationship Id="rId4" Type="http://schemas.openxmlformats.org/officeDocument/2006/relationships/hyperlink" Target="https://www.ageuk.org.uk/siteassets/documents/reports-and-publications/reports-and-briefings/health--wellbeing/age_uk_briefing_state_of_health_and_care_of_older_people_july2023.pdf" TargetMode="External"/><Relationship Id="rId9" Type="http://schemas.openxmlformats.org/officeDocument/2006/relationships/hyperlink" Target="https://www.gov.uk/government/publications/care-act-statutory-guidance/care-and-support-statutory-guidance" TargetMode="External"/><Relationship Id="rId14" Type="http://schemas.openxmlformats.org/officeDocument/2006/relationships/hyperlink" Target="https://link.springer.com/article/10.1186/s12877-023-04434-8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" TargetMode="External"/><Relationship Id="rId13" Type="http://schemas.openxmlformats.org/officeDocument/2006/relationships/hyperlink" Target="https://www.who.int/" TargetMode="External"/><Relationship Id="rId3" Type="http://schemas.openxmlformats.org/officeDocument/2006/relationships/hyperlink" Target="https://www.gov.uk/government/publications/10-year-health-plan-for-england-fit-for-the-future" TargetMode="External"/><Relationship Id="rId7" Type="http://schemas.openxmlformats.org/officeDocument/2006/relationships/hyperlink" Target="https://www.legislation.gov.uk/ukpga/2010/15/contents" TargetMode="External"/><Relationship Id="rId12" Type="http://schemas.openxmlformats.org/officeDocument/2006/relationships/hyperlink" Target="https://www.who.int/publications/i/item/978924001790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11" Type="http://schemas.openxmlformats.org/officeDocument/2006/relationships/hyperlink" Target="https://www.who.int/publications/i/item/9789241565042" TargetMode="External"/><Relationship Id="rId5" Type="http://schemas.openxmlformats.org/officeDocument/2006/relationships/hyperlink" Target="https://www.ons.gov.uk/search?q=overview+of+the+uk+population2021" TargetMode="External"/><Relationship Id="rId10" Type="http://schemas.openxmlformats.org/officeDocument/2006/relationships/hyperlink" Target="https://www.kingsfund.org.uk/insight-and-analysis/long-reads/social-care-360-quality" TargetMode="External"/><Relationship Id="rId4" Type="http://schemas.openxmlformats.org/officeDocument/2006/relationships/hyperlink" Target="https://digital.nhs.uk/" TargetMode="External"/><Relationship Id="rId9" Type="http://schemas.openxmlformats.org/officeDocument/2006/relationships/hyperlink" Target="https://www.parliament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86C1F6CB-FB28-29CA-3024-0F687AC9C72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t="7664" b="8067"/>
          <a:stretch>
            <a:fillRect/>
          </a:stretch>
        </p:blipFill>
        <p:spPr>
          <a:xfrm>
            <a:off x="20" y="2315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54E8F2-FB90-11CC-F989-F0D737D8C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Evaluating the Care and Support Needs of Older People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6F4B4-A430-8DAC-DA36-E603AAF99F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576234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Nagish Aquil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2316032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Tomy Adattu Chacko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BMHP6027_BIRM</a:t>
            </a:r>
          </a:p>
          <a:p>
            <a:r>
              <a:rPr lang="en-US" sz="2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(Empowering the older person)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C9F31617-033E-39F6-528D-5496072CC6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132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27"/>
    </mc:Choice>
    <mc:Fallback xmlns="">
      <p:transition spd="slow" advTm="17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F957087-05A8-F4FC-D23A-29C00FFB43C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1220" b="1451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0AB196-9217-0202-509D-D6A68D550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 dirty="0">
                <a:ln w="22225">
                  <a:solidFill>
                    <a:srgbClr val="FFFFFF"/>
                  </a:solidFill>
                </a:ln>
                <a:noFill/>
              </a:rPr>
              <a:t>Introduction</a:t>
            </a:r>
            <a:endParaRPr lang="en-GB" sz="8000" dirty="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DB03A-1C95-453C-FAB2-16D0946F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0703" y="341898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is a natural process where the body and mind slowly change over time (WHO, 2022)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is partly controlled by our genes like a build in biological “clock” (Jin, 2010)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body ages because cells and tissues get worn out from daily use, stress and the environment (Kirkwood, 2005)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changes can affect mobility, memory health and independence which is why care needs increase.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D05E3695-AD8B-2466-EAE9-86755308CF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9411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2320"/>
    </mc:Choice>
    <mc:Fallback>
      <p:transition spd="slow" advTm="42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21F15-B1F7-D5E2-B32C-8E93A79B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The presentation will cover: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96243-5978-C930-28CB-F5C75F70D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How to evaluate care needs in a person- centered way.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What ageing theories are and why they matter.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Important policies and legislation such as the Care Act 2014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Technology that helps older people stay safe and independent.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Case studies- showing real examples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care and support.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8DBF9DEA-3E9B-7930-F117-485F2A1240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C72618CD-E823-F031-655F-33F16CD8EA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3537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61"/>
    </mc:Choice>
    <mc:Fallback>
      <p:transition spd="slow" advTm="29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5F666-7299-9A2A-E81A-8693647A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470" y="0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dirty="0">
                <a:latin typeface="Arial" panose="020B0604020202020204" pitchFamily="34" charset="0"/>
                <a:cs typeface="Arial" panose="020B0604020202020204" pitchFamily="34" charset="0"/>
              </a:rPr>
              <a:t>Ageing Population</a:t>
            </a:r>
            <a:endParaRPr lang="en-GB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B551-3573-82E2-72EC-998C50278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986" y="1765056"/>
            <a:ext cx="4619621" cy="384366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Growing proportion of older adults in the UK. (UK Parliament, 2024).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people living into very old age. (ONS,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physical, emotional, social and psychological care needs.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Importance of innovation, empowerment and policy (Care Act, 2014)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A0D022F-10EE-1154-0D64-E4A20976A1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91" r="1330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28A15C54-9687-DF5A-EFF2-A3F8B8EDCD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4038600" y="468557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5580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052"/>
    </mc:Choice>
    <mc:Fallback>
      <p:transition spd="slow" advTm="110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E7C88-4E4C-B331-A217-F61A5B8B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Theoretical Frameworks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8DEF1-C53B-EC4F-0FBC-E9CD6D383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Staying active supports wellbeing. (Havighurst, 1961)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Older people withdraw from roles. (Cumming and Henry, 1961)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Maintaining lifelong habits and identity. (Atchley, 1989)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Ageing shaped by life events. (Elder, 1998)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C154CB40-A845-31EE-E2D0-BB5023882D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875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348"/>
    </mc:Choice>
    <mc:Fallback>
      <p:transition spd="slow" advTm="10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43FE0-BD65-9F09-9D86-CD6F7376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7904" y="-372939"/>
            <a:ext cx="6781800" cy="1338696"/>
          </a:xfrm>
        </p:spPr>
        <p:txBody>
          <a:bodyPr>
            <a:norm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339DECE9-79CE-4828-39D7-74309580BA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62" r="33429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B9B78-3B52-4467-140E-533E7FBB4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340" y="1048053"/>
            <a:ext cx="6781800" cy="3900730"/>
          </a:xfrm>
        </p:spPr>
        <p:txBody>
          <a:bodyPr anchor="t">
            <a:normAutofit fontScale="25000" lnSpcReduction="20000"/>
          </a:bodyPr>
          <a:lstStyle/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Care Act 2014: Wellbeing, assessment, personal budgets.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Equality Act 2010: Protects against discrimination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1998: Dignity, respect , freedom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NHS Long Term Plan 2019: prevention, community care, ageing well.</a:t>
            </a:r>
          </a:p>
          <a:p>
            <a:pPr marL="0" indent="0">
              <a:buNone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Why policy matter: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Shapes care practice and professional duties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Influences funding and service priorities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Protects rights and promotes equality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Supports empowerment and person-centered care. 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How polices affect care: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Sets legal duties and assessment and support (Care Act 2014)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Protects rights, dignity and equality (Equality Act 2010; Human Rights Act 1998)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Impacts on practice: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Person centred, rights-based care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Professional accountability and safeguarding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Focus on prevention and community support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Impacts on funding and empowerment: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Funding directed to local authorities and NHS priorities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Personal budgets and choice in care ( Care Act 2014)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Reduced discrimination and stronger advocacy 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D02C2B6-B05E-2075-EC9F-4A5346AC43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8559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7716"/>
    </mc:Choice>
    <mc:Fallback>
      <p:transition spd="slow" advTm="157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midsection of a person holding a miniature house">
            <a:extLst>
              <a:ext uri="{FF2B5EF4-FFF2-40B4-BE49-F238E27FC236}">
                <a16:creationId xmlns:a16="http://schemas.microsoft.com/office/drawing/2014/main" id="{E3DBCC4B-7071-9BD0-528F-3F2C81C621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732" r="2773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0196FA-A8F5-B0B5-F1D3-C73ED05FB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955" y="-191929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Evaluation of Current Care Provisions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A07EA-EA5D-639E-E151-79AD51940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Existing Services: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care homes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Home care, day centres and community health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Unpaid/informal care (Age UK, 2023)</a:t>
            </a:r>
          </a:p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Homes: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Most rated good/outstanding (CQC, 2024; The Kings Fund, 2025)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24- hour support for complex needs</a:t>
            </a:r>
          </a:p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What Works Well: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Regulated and quality checked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Person centered care in many homes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Safe environment and social activities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F68A8B75-65EC-785E-B893-66A73E2E39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483823" y="3985488"/>
            <a:ext cx="2057400" cy="201689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5568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793"/>
    </mc:Choice>
    <mc:Fallback>
      <p:transition spd="slow" advTm="1447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D23A9-1F62-8102-C9D6-EA11E7CA1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Continued….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3E9FF-E25C-FB51-F9B3-A01480CEC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01" y="2114060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What Needs Improvement: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(Age UK, 2023)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Unmet needs and access issues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Variation in quality across regions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of Ageing Population: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Rising demand and pressure on funding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Increased complexity of needs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Risk of reduced choice and unmet needs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Care more effective when routines and identity are maintained (Atchley, 1989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E9A069B3-639D-4C8A-A416-3B738B0903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756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114"/>
    </mc:Choice>
    <mc:Fallback>
      <p:transition spd="slow" advTm="97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robot using a laptop sitting on a blue chair">
            <a:extLst>
              <a:ext uri="{FF2B5EF4-FFF2-40B4-BE49-F238E27FC236}">
                <a16:creationId xmlns:a16="http://schemas.microsoft.com/office/drawing/2014/main" id="{3F0FF2F7-2211-D887-D1FF-4D93F596134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057C2B-A7DE-4D25-8965-0A4A752E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Technological Innovations in Elderly Care</a:t>
            </a:r>
            <a:endParaRPr lang="en-GB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AFA83-BC33-C8EF-9E31-BC3BF2C34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Technologies: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Telecare and telehealth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home sensors and fall detectors 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care records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Assistive robotics and mobility aids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management technologies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independence and safety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detection of risks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communication between services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hospital admissions (NHS, 2019).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and lack of skills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and funding pressures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needs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 and privacy concerns</a:t>
            </a:r>
          </a:p>
          <a:p>
            <a:pPr marL="0" indent="0">
              <a:buNone/>
            </a:pP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F0C29E8F-A4D6-0E64-797C-A8F1AABBFB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1919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041"/>
    </mc:Choice>
    <mc:Fallback>
      <p:transition spd="slow" advTm="88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E2BC1-44EF-81CD-5B80-45AB50729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 fontScale="90000"/>
          </a:bodyPr>
          <a:lstStyle/>
          <a:p>
            <a:r>
              <a:rPr lang="en-US" sz="3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Case Study- Applying theory, policy and technology</a:t>
            </a:r>
            <a:endParaRPr lang="en-GB" sz="37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F223-6415-4DA9-DFE4-C4C8C266C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Case Study: Mrs A (82)- Living in residential care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Mobility issues, early-stage dementia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Uses telecare: fall detector, bed sensor, electronic care plan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Care guided by Care Act 2014 and person-centered planning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What the case shows: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Technology improves safety and independence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Continuity theory supports maintaining routines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Staff use electronic records for coordinated care</a:t>
            </a: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confidence, staff training, cost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What it reveals about elderly care: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 enhances care but cannot replace human support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Policies promote empowerment and rights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Workforce and funding pressures limit full implementation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18C09993-9688-6308-416E-58E26E187F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1722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021"/>
    </mc:Choice>
    <mc:Fallback>
      <p:transition spd="slow" advTm="97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1F453A-CE8B-8057-624E-DDC7144CB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Improvement</a:t>
            </a:r>
            <a:endParaRPr lang="en-GB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4629-39E0-B7EB-CF60-E2F2691C4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699" y="588107"/>
            <a:ext cx="4978592" cy="5626957"/>
          </a:xfrm>
          <a:noFill/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Improvements: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staffing and specialist training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community and preventative care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continuity and person-centered practice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Improvements: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telecare access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training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data protection and reliability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Theory- Informed: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Theory: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engagement 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Continuity Theory: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routines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Needs: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social care funding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digital inclusion strategy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regulation for care tech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and solutions: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–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funding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–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shortages-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plans</a:t>
            </a:r>
          </a:p>
        </p:txBody>
      </p:sp>
      <p:pic>
        <p:nvPicPr>
          <p:cNvPr id="52" name="Video 51">
            <a:hlinkClick r:id="" action="ppaction://media"/>
            <a:extLst>
              <a:ext uri="{FF2B5EF4-FFF2-40B4-BE49-F238E27FC236}">
                <a16:creationId xmlns:a16="http://schemas.microsoft.com/office/drawing/2014/main" id="{2FED67DD-4A68-3486-E70D-E76ED98AAF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3133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248"/>
    </mc:Choice>
    <mc:Fallback>
      <p:transition spd="slow" advTm="86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Two people holding each other's hands">
            <a:extLst>
              <a:ext uri="{FF2B5EF4-FFF2-40B4-BE49-F238E27FC236}">
                <a16:creationId xmlns:a16="http://schemas.microsoft.com/office/drawing/2014/main" id="{2F4D2B74-808C-E66E-9386-54C0F2D62C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75FD9-AFE9-0B0C-0DA8-D2E0C3A5F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35" y="-32739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4000" dirty="0"/>
              <a:t>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2FE61-16F8-0DC6-8C48-2CD9EF3C4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042" y="1834434"/>
            <a:ext cx="3822189" cy="3742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Key Insights:</a:t>
            </a:r>
          </a:p>
          <a:p>
            <a:r>
              <a:rPr lang="en-US" sz="1400" dirty="0"/>
              <a:t>Ageing population- rising demand and complex needs</a:t>
            </a:r>
          </a:p>
          <a:p>
            <a:r>
              <a:rPr lang="en-US" sz="1400" dirty="0"/>
              <a:t>Theories guide person centered, meaningful care</a:t>
            </a:r>
          </a:p>
          <a:p>
            <a:r>
              <a:rPr lang="en-US" sz="1400" dirty="0"/>
              <a:t>Polices shape rights, funding and quality</a:t>
            </a:r>
          </a:p>
          <a:p>
            <a:r>
              <a:rPr lang="en-US" sz="1400" dirty="0"/>
              <a:t>Technology enhances independence and safety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Why adaption matters:</a:t>
            </a:r>
          </a:p>
          <a:p>
            <a:r>
              <a:rPr lang="en-US" sz="1400" dirty="0"/>
              <a:t>Need integrated, preventative and personalised care</a:t>
            </a:r>
          </a:p>
          <a:p>
            <a:r>
              <a:rPr lang="en-US" sz="1400" dirty="0"/>
              <a:t>Workforce, funding and digital inclusion challenges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Future Directions:</a:t>
            </a:r>
          </a:p>
          <a:p>
            <a:r>
              <a:rPr lang="en-US" sz="1400" dirty="0"/>
              <a:t>More tech- enabled, home-based care</a:t>
            </a:r>
          </a:p>
          <a:p>
            <a:r>
              <a:rPr lang="en-US" sz="1400" dirty="0"/>
              <a:t>Research on digital inclusion and ageing </a:t>
            </a:r>
          </a:p>
          <a:p>
            <a:r>
              <a:rPr lang="en-US" sz="1400" dirty="0"/>
              <a:t>Stronger, sustainable policy frameworks</a:t>
            </a:r>
            <a:endParaRPr lang="en-GB" sz="1400" dirty="0"/>
          </a:p>
        </p:txBody>
      </p:sp>
      <p:pic>
        <p:nvPicPr>
          <p:cNvPr id="75" name="Video 74">
            <a:hlinkClick r:id="" action="ppaction://media"/>
            <a:extLst>
              <a:ext uri="{FF2B5EF4-FFF2-40B4-BE49-F238E27FC236}">
                <a16:creationId xmlns:a16="http://schemas.microsoft.com/office/drawing/2014/main" id="{20336926-0F8A-A87E-4F2B-281B37079C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85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277"/>
    </mc:Choice>
    <mc:Fallback>
      <p:transition spd="slow" advTm="24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3F957-0399-A81B-F783-8465A72F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 List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E9857-D415-2ECF-06E8-FDA4520FA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764425" cy="5994388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 UK (2022).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Loneliness in later life.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Microsoft Word - FINAL MAY LLFS.docx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2023.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age_uk_briefing_state_of_health_and_care_of_older_people_july2023.pdf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Ageing &amp; Society, (2014),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Community-dwelling older adults’ perceptions of dignity: core meanings, challenges, supports and opportunities.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Community-dwelling older adults' perceptions of dignity: core meanings, challenges, supports and opportunities | Ageing &amp; Society | Cambridge Core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 A continuity theory of normal aging’,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Gerontologist, 29, pp.183-190.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Continuity Theory of Normal Aging | The Gerontologist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</a:t>
            </a:r>
            <a:r>
              <a:rPr lang="en-US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Disengagemet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New York: basic Books.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APA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PsycNet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PsycBooks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-TOC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 Accessed at: 15 February 2026),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2021/22.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London: Care Quality Commission.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State of Care 2021/22 - Care Quality Commission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(2018)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Care and support statutory guidance - GOV.UK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Elder, G.H. (1998) ‘ The life course as developmental theory’,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Development, 69, pp. 1-12.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Gerontologist, 1, pp. 8-13.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Successful Aging1 | The Gerontologist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at:15 February 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1998. London: UK Government.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Human Rights Act 1998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Jin, K. (2010)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Modern biological theories of ageing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’, Aging and Disease,1, pp.72-74.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Alcohol misuse, sexual risk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behaviour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 and adverse sexual health outcomes: evidence from Britain's national probability sexual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behaviour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 surveys | Journal of Public Health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2016).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Kitwood,T. (1997).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Buckingham: Open University Press.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 care for people with dementia: Kitwood reconsidered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Kirkwood, T.B.L. (2005) ‘Understanding the odd science of ageing;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Cell, 120, pp. 437-447.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https://academic.oup.com/jpubhealth/article-abstract/33/2/262/1584332?redirectedFrom=fulltext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McCormack. and McCance.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Developing a person centered care environment aiming to enhance the autonomy of nursing home residents with physical impairments. BMC Geriatrics.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Developing a 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 care environment aiming to enhance the autonomy of nursing home residents with physical impairments, a descriptive study | BMC Geriatrics | Springer Nature Link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endParaRPr lang="en-US" sz="11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aseline="300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73240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189BB-DB1E-2B07-3014-58FF5D856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 List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BEED3-021C-4A6F-7914-66CFB3A48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NHS. (2019).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NHS Long Term Plan.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10 Year Health Plan for England: fit for the future - GOV.UK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 Digital. (2021).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Digital inclusion and older adults.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Home - NHS England Digital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(2021).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Overview of the UK population: 2021.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Search - Office for National Statistics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 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Home - Office for National Statistics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UK Government.(2010).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Equality Act 2010.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Equality Act 2010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UK Government (2014)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Care Act 2014.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Care Act 2014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Parliament (2024).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UK Parliament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Kings Fund (2024)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care 360: Qua</a:t>
            </a:r>
            <a:r>
              <a:rPr lang="en-GB" sz="11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lity</a:t>
            </a:r>
            <a:r>
              <a:rPr lang="en-GB" sz="11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The Kings Fund.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Social Care 360: Quality | The King's Fund | The King's Fund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World Health Organisation. (2015).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World report on ageing and health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1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Ageing: Baseline Report.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Decade of healthy ageing: baseline report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World Health Organization (WHO)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40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12547</TotalTime>
  <Words>1859</Words>
  <Application>Microsoft Office PowerPoint</Application>
  <PresentationFormat>Widescreen</PresentationFormat>
  <Paragraphs>170</Paragraphs>
  <Slides>14</Slides>
  <Notes>5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Evaluating the Care and Support Needs of Older People</vt:lpstr>
      <vt:lpstr>Introduction</vt:lpstr>
      <vt:lpstr>The presentation will cover:</vt:lpstr>
      <vt:lpstr>Ageing Population</vt:lpstr>
      <vt:lpstr>Theoretical Frameworks</vt:lpstr>
      <vt:lpstr>Policy and Legislation</vt:lpstr>
      <vt:lpstr>Evaluation of Current Care Provisions</vt:lpstr>
      <vt:lpstr>Continued….</vt:lpstr>
      <vt:lpstr>Technological Innovations in Elderly Care</vt:lpstr>
      <vt:lpstr>Case Study- Applying theory, policy and technology</vt:lpstr>
      <vt:lpstr>Recommendations for Improvement</vt:lpstr>
      <vt:lpstr>Conclusion 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 wasim</dc:creator>
  <cp:lastModifiedBy>m wasim</cp:lastModifiedBy>
  <cp:revision>1</cp:revision>
  <dcterms:created xsi:type="dcterms:W3CDTF">2026-02-01T18:02:51Z</dcterms:created>
  <dcterms:modified xsi:type="dcterms:W3CDTF">2026-02-15T22:48:45Z</dcterms:modified>
</cp:coreProperties>
</file>