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62" r:id="rId3"/>
    <p:sldId id="261" r:id="rId4"/>
    <p:sldId id="257" r:id="rId5"/>
    <p:sldId id="263"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281FBD-1485-4446-95B6-441D9688776C}" v="5" dt="2021-01-15T11:25:27.7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82" d="100"/>
          <a:sy n="82" d="100"/>
        </p:scale>
        <p:origin x="300"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y Helen Barr" userId="f4cb8b08-6e5f-4904-83af-9c2f6727b1c8" providerId="ADAL" clId="{4A281FBD-1485-4446-95B6-441D9688776C}"/>
    <pc:docChg chg="undo custSel mod addSld delSld modSld sldOrd">
      <pc:chgData name="Amy Helen Barr" userId="f4cb8b08-6e5f-4904-83af-9c2f6727b1c8" providerId="ADAL" clId="{4A281FBD-1485-4446-95B6-441D9688776C}" dt="2021-01-15T14:16:15.111" v="4325" actId="2696"/>
      <pc:docMkLst>
        <pc:docMk/>
      </pc:docMkLst>
      <pc:sldChg chg="modSp mod ord">
        <pc:chgData name="Amy Helen Barr" userId="f4cb8b08-6e5f-4904-83af-9c2f6727b1c8" providerId="ADAL" clId="{4A281FBD-1485-4446-95B6-441D9688776C}" dt="2021-01-15T09:32:44.331" v="15"/>
        <pc:sldMkLst>
          <pc:docMk/>
          <pc:sldMk cId="2718481359" sldId="256"/>
        </pc:sldMkLst>
        <pc:spChg chg="mod">
          <ac:chgData name="Amy Helen Barr" userId="f4cb8b08-6e5f-4904-83af-9c2f6727b1c8" providerId="ADAL" clId="{4A281FBD-1485-4446-95B6-441D9688776C}" dt="2021-01-15T09:32:26.488" v="0"/>
          <ac:spMkLst>
            <pc:docMk/>
            <pc:sldMk cId="2718481359" sldId="256"/>
            <ac:spMk id="2" creationId="{D4712C85-5DDE-4078-8853-07D11C29C39B}"/>
          </ac:spMkLst>
        </pc:spChg>
        <pc:spChg chg="mod">
          <ac:chgData name="Amy Helen Barr" userId="f4cb8b08-6e5f-4904-83af-9c2f6727b1c8" providerId="ADAL" clId="{4A281FBD-1485-4446-95B6-441D9688776C}" dt="2021-01-15T09:32:35.213" v="12" actId="20577"/>
          <ac:spMkLst>
            <pc:docMk/>
            <pc:sldMk cId="2718481359" sldId="256"/>
            <ac:spMk id="3" creationId="{1BD26957-77B7-4F1D-A39C-3BA985A16ABB}"/>
          </ac:spMkLst>
        </pc:spChg>
      </pc:sldChg>
      <pc:sldChg chg="addSp delSp modSp new mod setBg">
        <pc:chgData name="Amy Helen Barr" userId="f4cb8b08-6e5f-4904-83af-9c2f6727b1c8" providerId="ADAL" clId="{4A281FBD-1485-4446-95B6-441D9688776C}" dt="2021-01-15T13:43:57.801" v="4299" actId="26606"/>
        <pc:sldMkLst>
          <pc:docMk/>
          <pc:sldMk cId="500217654" sldId="257"/>
        </pc:sldMkLst>
        <pc:spChg chg="mod">
          <ac:chgData name="Amy Helen Barr" userId="f4cb8b08-6e5f-4904-83af-9c2f6727b1c8" providerId="ADAL" clId="{4A281FBD-1485-4446-95B6-441D9688776C}" dt="2021-01-15T13:43:57.801" v="4299" actId="26606"/>
          <ac:spMkLst>
            <pc:docMk/>
            <pc:sldMk cId="500217654" sldId="257"/>
            <ac:spMk id="2" creationId="{AE82080A-8B96-44EE-BE2F-79F285A112BB}"/>
          </ac:spMkLst>
        </pc:spChg>
        <pc:spChg chg="mod">
          <ac:chgData name="Amy Helen Barr" userId="f4cb8b08-6e5f-4904-83af-9c2f6727b1c8" providerId="ADAL" clId="{4A281FBD-1485-4446-95B6-441D9688776C}" dt="2021-01-15T13:43:57.801" v="4299" actId="26606"/>
          <ac:spMkLst>
            <pc:docMk/>
            <pc:sldMk cId="500217654" sldId="257"/>
            <ac:spMk id="3" creationId="{3047EB03-A7DC-464D-A628-52F476D5D1B4}"/>
          </ac:spMkLst>
        </pc:spChg>
        <pc:spChg chg="add del">
          <ac:chgData name="Amy Helen Barr" userId="f4cb8b08-6e5f-4904-83af-9c2f6727b1c8" providerId="ADAL" clId="{4A281FBD-1485-4446-95B6-441D9688776C}" dt="2021-01-15T13:43:52.111" v="4294" actId="26606"/>
          <ac:spMkLst>
            <pc:docMk/>
            <pc:sldMk cId="500217654" sldId="257"/>
            <ac:spMk id="8" creationId="{D819EC06-95FA-4182-A069-1FA626C7A0F2}"/>
          </ac:spMkLst>
        </pc:spChg>
        <pc:spChg chg="add del">
          <ac:chgData name="Amy Helen Barr" userId="f4cb8b08-6e5f-4904-83af-9c2f6727b1c8" providerId="ADAL" clId="{4A281FBD-1485-4446-95B6-441D9688776C}" dt="2021-01-15T13:43:52.111" v="4294" actId="26606"/>
          <ac:spMkLst>
            <pc:docMk/>
            <pc:sldMk cId="500217654" sldId="257"/>
            <ac:spMk id="10" creationId="{18EB1A4A-D79A-42CF-8F0E-83C097672B01}"/>
          </ac:spMkLst>
        </pc:spChg>
        <pc:spChg chg="add del">
          <ac:chgData name="Amy Helen Barr" userId="f4cb8b08-6e5f-4904-83af-9c2f6727b1c8" providerId="ADAL" clId="{4A281FBD-1485-4446-95B6-441D9688776C}" dt="2021-01-15T13:43:54.420" v="4296" actId="26606"/>
          <ac:spMkLst>
            <pc:docMk/>
            <pc:sldMk cId="500217654" sldId="257"/>
            <ac:spMk id="12" creationId="{C87A8A8A-B020-4F46-8329-D75799D71B76}"/>
          </ac:spMkLst>
        </pc:spChg>
        <pc:spChg chg="add del">
          <ac:chgData name="Amy Helen Barr" userId="f4cb8b08-6e5f-4904-83af-9c2f6727b1c8" providerId="ADAL" clId="{4A281FBD-1485-4446-95B6-441D9688776C}" dt="2021-01-15T13:43:54.420" v="4296" actId="26606"/>
          <ac:spMkLst>
            <pc:docMk/>
            <pc:sldMk cId="500217654" sldId="257"/>
            <ac:spMk id="13" creationId="{C9A36457-A5F4-4103-A443-02581C09185B}"/>
          </ac:spMkLst>
        </pc:spChg>
        <pc:spChg chg="add del">
          <ac:chgData name="Amy Helen Barr" userId="f4cb8b08-6e5f-4904-83af-9c2f6727b1c8" providerId="ADAL" clId="{4A281FBD-1485-4446-95B6-441D9688776C}" dt="2021-01-15T13:43:54.420" v="4296" actId="26606"/>
          <ac:spMkLst>
            <pc:docMk/>
            <pc:sldMk cId="500217654" sldId="257"/>
            <ac:spMk id="14" creationId="{35C685BF-E9A7-4525-ABF3-CCC2EAC37E6E}"/>
          </ac:spMkLst>
        </pc:spChg>
        <pc:spChg chg="add del">
          <ac:chgData name="Amy Helen Barr" userId="f4cb8b08-6e5f-4904-83af-9c2f6727b1c8" providerId="ADAL" clId="{4A281FBD-1485-4446-95B6-441D9688776C}" dt="2021-01-15T13:43:57.786" v="4298" actId="26606"/>
          <ac:spMkLst>
            <pc:docMk/>
            <pc:sldMk cId="500217654" sldId="257"/>
            <ac:spMk id="16" creationId="{84697CDA-BDB7-4883-B48B-1D4EDB2F0E93}"/>
          </ac:spMkLst>
        </pc:spChg>
        <pc:spChg chg="add del">
          <ac:chgData name="Amy Helen Barr" userId="f4cb8b08-6e5f-4904-83af-9c2f6727b1c8" providerId="ADAL" clId="{4A281FBD-1485-4446-95B6-441D9688776C}" dt="2021-01-15T13:43:57.786" v="4298" actId="26606"/>
          <ac:spMkLst>
            <pc:docMk/>
            <pc:sldMk cId="500217654" sldId="257"/>
            <ac:spMk id="17" creationId="{80FB4D7A-9B72-446C-9A0D-C0A2986BC09C}"/>
          </ac:spMkLst>
        </pc:spChg>
        <pc:spChg chg="add">
          <ac:chgData name="Amy Helen Barr" userId="f4cb8b08-6e5f-4904-83af-9c2f6727b1c8" providerId="ADAL" clId="{4A281FBD-1485-4446-95B6-441D9688776C}" dt="2021-01-15T13:43:57.801" v="4299" actId="26606"/>
          <ac:spMkLst>
            <pc:docMk/>
            <pc:sldMk cId="500217654" sldId="257"/>
            <ac:spMk id="19" creationId="{00A0D747-F38B-4A99-9985-62CE8C24765F}"/>
          </ac:spMkLst>
        </pc:spChg>
        <pc:spChg chg="add">
          <ac:chgData name="Amy Helen Barr" userId="f4cb8b08-6e5f-4904-83af-9c2f6727b1c8" providerId="ADAL" clId="{4A281FBD-1485-4446-95B6-441D9688776C}" dt="2021-01-15T13:43:57.801" v="4299" actId="26606"/>
          <ac:spMkLst>
            <pc:docMk/>
            <pc:sldMk cId="500217654" sldId="257"/>
            <ac:spMk id="20" creationId="{3D1BF32B-6CA3-4695-8A0C-1AC789B58D94}"/>
          </ac:spMkLst>
        </pc:spChg>
      </pc:sldChg>
      <pc:sldChg chg="modSp new del mod">
        <pc:chgData name="Amy Helen Barr" userId="f4cb8b08-6e5f-4904-83af-9c2f6727b1c8" providerId="ADAL" clId="{4A281FBD-1485-4446-95B6-441D9688776C}" dt="2021-01-15T13:44:18.745" v="4300" actId="2696"/>
        <pc:sldMkLst>
          <pc:docMk/>
          <pc:sldMk cId="776710758" sldId="258"/>
        </pc:sldMkLst>
        <pc:spChg chg="mod">
          <ac:chgData name="Amy Helen Barr" userId="f4cb8b08-6e5f-4904-83af-9c2f6727b1c8" providerId="ADAL" clId="{4A281FBD-1485-4446-95B6-441D9688776C}" dt="2021-01-15T09:34:32.263" v="21" actId="27636"/>
          <ac:spMkLst>
            <pc:docMk/>
            <pc:sldMk cId="776710758" sldId="258"/>
            <ac:spMk id="2" creationId="{0C6C84F1-260D-485B-AFE1-0D49A0E1BA4F}"/>
          </ac:spMkLst>
        </pc:spChg>
        <pc:spChg chg="mod">
          <ac:chgData name="Amy Helen Barr" userId="f4cb8b08-6e5f-4904-83af-9c2f6727b1c8" providerId="ADAL" clId="{4A281FBD-1485-4446-95B6-441D9688776C}" dt="2021-01-15T13:43:01.260" v="4289" actId="20577"/>
          <ac:spMkLst>
            <pc:docMk/>
            <pc:sldMk cId="776710758" sldId="258"/>
            <ac:spMk id="3" creationId="{70C6E725-15E4-490B-9256-7CD07932C96D}"/>
          </ac:spMkLst>
        </pc:spChg>
      </pc:sldChg>
      <pc:sldChg chg="modSp new del mod">
        <pc:chgData name="Amy Helen Barr" userId="f4cb8b08-6e5f-4904-83af-9c2f6727b1c8" providerId="ADAL" clId="{4A281FBD-1485-4446-95B6-441D9688776C}" dt="2021-01-15T14:13:26.306" v="4304" actId="2696"/>
        <pc:sldMkLst>
          <pc:docMk/>
          <pc:sldMk cId="608819533" sldId="259"/>
        </pc:sldMkLst>
        <pc:spChg chg="mod">
          <ac:chgData name="Amy Helen Barr" userId="f4cb8b08-6e5f-4904-83af-9c2f6727b1c8" providerId="ADAL" clId="{4A281FBD-1485-4446-95B6-441D9688776C}" dt="2021-01-15T09:34:54.264" v="24" actId="27636"/>
          <ac:spMkLst>
            <pc:docMk/>
            <pc:sldMk cId="608819533" sldId="259"/>
            <ac:spMk id="2" creationId="{4DE4FAA3-5A2C-443D-BC02-EAEE549EB77E}"/>
          </ac:spMkLst>
        </pc:spChg>
        <pc:spChg chg="mod">
          <ac:chgData name="Amy Helen Barr" userId="f4cb8b08-6e5f-4904-83af-9c2f6727b1c8" providerId="ADAL" clId="{4A281FBD-1485-4446-95B6-441D9688776C}" dt="2021-01-15T13:44:23.463" v="4301" actId="20577"/>
          <ac:spMkLst>
            <pc:docMk/>
            <pc:sldMk cId="608819533" sldId="259"/>
            <ac:spMk id="3" creationId="{C1F7E761-D71A-4F9F-B890-DC60C28E621C}"/>
          </ac:spMkLst>
        </pc:spChg>
      </pc:sldChg>
      <pc:sldChg chg="modSp new del mod">
        <pc:chgData name="Amy Helen Barr" userId="f4cb8b08-6e5f-4904-83af-9c2f6727b1c8" providerId="ADAL" clId="{4A281FBD-1485-4446-95B6-441D9688776C}" dt="2021-01-15T14:16:15.111" v="4325" actId="2696"/>
        <pc:sldMkLst>
          <pc:docMk/>
          <pc:sldMk cId="2290742378" sldId="260"/>
        </pc:sldMkLst>
        <pc:spChg chg="mod">
          <ac:chgData name="Amy Helen Barr" userId="f4cb8b08-6e5f-4904-83af-9c2f6727b1c8" providerId="ADAL" clId="{4A281FBD-1485-4446-95B6-441D9688776C}" dt="2021-01-15T14:14:44.524" v="4305" actId="20577"/>
          <ac:spMkLst>
            <pc:docMk/>
            <pc:sldMk cId="2290742378" sldId="260"/>
            <ac:spMk id="2" creationId="{5EBA2848-60DF-40E3-BB3D-F32690A3340B}"/>
          </ac:spMkLst>
        </pc:spChg>
        <pc:spChg chg="mod">
          <ac:chgData name="Amy Helen Barr" userId="f4cb8b08-6e5f-4904-83af-9c2f6727b1c8" providerId="ADAL" clId="{4A281FBD-1485-4446-95B6-441D9688776C}" dt="2021-01-15T14:16:06.112" v="4324" actId="20577"/>
          <ac:spMkLst>
            <pc:docMk/>
            <pc:sldMk cId="2290742378" sldId="260"/>
            <ac:spMk id="3" creationId="{6019E622-76E1-4701-AF77-9665A033B5AF}"/>
          </ac:spMkLst>
        </pc:spChg>
      </pc:sldChg>
      <pc:sldChg chg="addSp delSp modSp new mod setBg">
        <pc:chgData name="Amy Helen Barr" userId="f4cb8b08-6e5f-4904-83af-9c2f6727b1c8" providerId="ADAL" clId="{4A281FBD-1485-4446-95B6-441D9688776C}" dt="2021-01-15T13:18:21.242" v="2946" actId="313"/>
        <pc:sldMkLst>
          <pc:docMk/>
          <pc:sldMk cId="1936224172" sldId="261"/>
        </pc:sldMkLst>
        <pc:spChg chg="mod">
          <ac:chgData name="Amy Helen Barr" userId="f4cb8b08-6e5f-4904-83af-9c2f6727b1c8" providerId="ADAL" clId="{4A281FBD-1485-4446-95B6-441D9688776C}" dt="2021-01-15T11:25:31.934" v="2218" actId="26606"/>
          <ac:spMkLst>
            <pc:docMk/>
            <pc:sldMk cId="1936224172" sldId="261"/>
            <ac:spMk id="2" creationId="{2874C9DF-C0BF-4E7D-AF85-B922ACFBAD5E}"/>
          </ac:spMkLst>
        </pc:spChg>
        <pc:spChg chg="mod">
          <ac:chgData name="Amy Helen Barr" userId="f4cb8b08-6e5f-4904-83af-9c2f6727b1c8" providerId="ADAL" clId="{4A281FBD-1485-4446-95B6-441D9688776C}" dt="2021-01-15T13:18:21.242" v="2946" actId="313"/>
          <ac:spMkLst>
            <pc:docMk/>
            <pc:sldMk cId="1936224172" sldId="261"/>
            <ac:spMk id="3" creationId="{FC106896-2522-43EC-B094-3EC7753A8D64}"/>
          </ac:spMkLst>
        </pc:spChg>
        <pc:spChg chg="add del">
          <ac:chgData name="Amy Helen Barr" userId="f4cb8b08-6e5f-4904-83af-9c2f6727b1c8" providerId="ADAL" clId="{4A281FBD-1485-4446-95B6-441D9688776C}" dt="2021-01-15T10:18:19.426" v="971" actId="26606"/>
          <ac:spMkLst>
            <pc:docMk/>
            <pc:sldMk cId="1936224172" sldId="261"/>
            <ac:spMk id="8" creationId="{D819EC06-95FA-4182-A069-1FA626C7A0F2}"/>
          </ac:spMkLst>
        </pc:spChg>
        <pc:spChg chg="add del">
          <ac:chgData name="Amy Helen Barr" userId="f4cb8b08-6e5f-4904-83af-9c2f6727b1c8" providerId="ADAL" clId="{4A281FBD-1485-4446-95B6-441D9688776C}" dt="2021-01-15T10:18:19.426" v="971" actId="26606"/>
          <ac:spMkLst>
            <pc:docMk/>
            <pc:sldMk cId="1936224172" sldId="261"/>
            <ac:spMk id="10" creationId="{18EB1A4A-D79A-42CF-8F0E-83C097672B01}"/>
          </ac:spMkLst>
        </pc:spChg>
        <pc:spChg chg="add del">
          <ac:chgData name="Amy Helen Barr" userId="f4cb8b08-6e5f-4904-83af-9c2f6727b1c8" providerId="ADAL" clId="{4A281FBD-1485-4446-95B6-441D9688776C}" dt="2021-01-15T10:18:23.978" v="973" actId="26606"/>
          <ac:spMkLst>
            <pc:docMk/>
            <pc:sldMk cId="1936224172" sldId="261"/>
            <ac:spMk id="12" creationId="{00A0D747-F38B-4A99-9985-62CE8C24765F}"/>
          </ac:spMkLst>
        </pc:spChg>
        <pc:spChg chg="add del">
          <ac:chgData name="Amy Helen Barr" userId="f4cb8b08-6e5f-4904-83af-9c2f6727b1c8" providerId="ADAL" clId="{4A281FBD-1485-4446-95B6-441D9688776C}" dt="2021-01-15T10:18:23.978" v="973" actId="26606"/>
          <ac:spMkLst>
            <pc:docMk/>
            <pc:sldMk cId="1936224172" sldId="261"/>
            <ac:spMk id="13" creationId="{3D1BF32B-6CA3-4695-8A0C-1AC789B58D94}"/>
          </ac:spMkLst>
        </pc:spChg>
        <pc:spChg chg="add del">
          <ac:chgData name="Amy Helen Barr" userId="f4cb8b08-6e5f-4904-83af-9c2f6727b1c8" providerId="ADAL" clId="{4A281FBD-1485-4446-95B6-441D9688776C}" dt="2021-01-15T11:25:31.934" v="2218" actId="26606"/>
          <ac:spMkLst>
            <pc:docMk/>
            <pc:sldMk cId="1936224172" sldId="261"/>
            <ac:spMk id="15" creationId="{D819EC06-95FA-4182-A069-1FA626C7A0F2}"/>
          </ac:spMkLst>
        </pc:spChg>
        <pc:spChg chg="add del">
          <ac:chgData name="Amy Helen Barr" userId="f4cb8b08-6e5f-4904-83af-9c2f6727b1c8" providerId="ADAL" clId="{4A281FBD-1485-4446-95B6-441D9688776C}" dt="2021-01-15T11:25:31.934" v="2218" actId="26606"/>
          <ac:spMkLst>
            <pc:docMk/>
            <pc:sldMk cId="1936224172" sldId="261"/>
            <ac:spMk id="16" creationId="{18EB1A4A-D79A-42CF-8F0E-83C097672B01}"/>
          </ac:spMkLst>
        </pc:spChg>
        <pc:spChg chg="add">
          <ac:chgData name="Amy Helen Barr" userId="f4cb8b08-6e5f-4904-83af-9c2f6727b1c8" providerId="ADAL" clId="{4A281FBD-1485-4446-95B6-441D9688776C}" dt="2021-01-15T11:25:31.934" v="2218" actId="26606"/>
          <ac:spMkLst>
            <pc:docMk/>
            <pc:sldMk cId="1936224172" sldId="261"/>
            <ac:spMk id="21" creationId="{7A18B8F2-142B-4003-B90D-359297705BDF}"/>
          </ac:spMkLst>
        </pc:spChg>
        <pc:spChg chg="add">
          <ac:chgData name="Amy Helen Barr" userId="f4cb8b08-6e5f-4904-83af-9c2f6727b1c8" providerId="ADAL" clId="{4A281FBD-1485-4446-95B6-441D9688776C}" dt="2021-01-15T11:25:31.934" v="2218" actId="26606"/>
          <ac:spMkLst>
            <pc:docMk/>
            <pc:sldMk cId="1936224172" sldId="261"/>
            <ac:spMk id="23" creationId="{DA653340-0C91-436D-8939-E9746D4B6034}"/>
          </ac:spMkLst>
        </pc:spChg>
        <pc:spChg chg="add">
          <ac:chgData name="Amy Helen Barr" userId="f4cb8b08-6e5f-4904-83af-9c2f6727b1c8" providerId="ADAL" clId="{4A281FBD-1485-4446-95B6-441D9688776C}" dt="2021-01-15T11:25:31.934" v="2218" actId="26606"/>
          <ac:spMkLst>
            <pc:docMk/>
            <pc:sldMk cId="1936224172" sldId="261"/>
            <ac:spMk id="25" creationId="{CF93DC6C-1BFD-4414-BF23-471C8831CA04}"/>
          </ac:spMkLst>
        </pc:spChg>
        <pc:spChg chg="add">
          <ac:chgData name="Amy Helen Barr" userId="f4cb8b08-6e5f-4904-83af-9c2f6727b1c8" providerId="ADAL" clId="{4A281FBD-1485-4446-95B6-441D9688776C}" dt="2021-01-15T11:25:31.934" v="2218" actId="26606"/>
          <ac:spMkLst>
            <pc:docMk/>
            <pc:sldMk cId="1936224172" sldId="261"/>
            <ac:spMk id="27" creationId="{8883AD5B-BA1D-4FA6-8AD8-955000251D79}"/>
          </ac:spMkLst>
        </pc:spChg>
        <pc:picChg chg="add mod">
          <ac:chgData name="Amy Helen Barr" userId="f4cb8b08-6e5f-4904-83af-9c2f6727b1c8" providerId="ADAL" clId="{4A281FBD-1485-4446-95B6-441D9688776C}" dt="2021-01-15T11:25:31.934" v="2218" actId="26606"/>
          <ac:picMkLst>
            <pc:docMk/>
            <pc:sldMk cId="1936224172" sldId="261"/>
            <ac:picMk id="4" creationId="{388C8C14-0AE7-4C50-847E-C6E41C2935F2}"/>
          </ac:picMkLst>
        </pc:picChg>
      </pc:sldChg>
      <pc:sldChg chg="addSp delSp modSp new mod ord setBg">
        <pc:chgData name="Amy Helen Barr" userId="f4cb8b08-6e5f-4904-83af-9c2f6727b1c8" providerId="ADAL" clId="{4A281FBD-1485-4446-95B6-441D9688776C}" dt="2021-01-15T10:42:35.615" v="1894" actId="20577"/>
        <pc:sldMkLst>
          <pc:docMk/>
          <pc:sldMk cId="3626809753" sldId="262"/>
        </pc:sldMkLst>
        <pc:spChg chg="mod">
          <ac:chgData name="Amy Helen Barr" userId="f4cb8b08-6e5f-4904-83af-9c2f6727b1c8" providerId="ADAL" clId="{4A281FBD-1485-4446-95B6-441D9688776C}" dt="2021-01-15T10:42:00.481" v="1892" actId="26606"/>
          <ac:spMkLst>
            <pc:docMk/>
            <pc:sldMk cId="3626809753" sldId="262"/>
            <ac:spMk id="2" creationId="{D40E6B93-E43F-4BAF-9A35-961F862EFF60}"/>
          </ac:spMkLst>
        </pc:spChg>
        <pc:spChg chg="mod">
          <ac:chgData name="Amy Helen Barr" userId="f4cb8b08-6e5f-4904-83af-9c2f6727b1c8" providerId="ADAL" clId="{4A281FBD-1485-4446-95B6-441D9688776C}" dt="2021-01-15T10:42:35.615" v="1894" actId="20577"/>
          <ac:spMkLst>
            <pc:docMk/>
            <pc:sldMk cId="3626809753" sldId="262"/>
            <ac:spMk id="3" creationId="{1F1E0073-39BE-4BDF-89CF-FED0FDE76C9B}"/>
          </ac:spMkLst>
        </pc:spChg>
        <pc:spChg chg="add del">
          <ac:chgData name="Amy Helen Barr" userId="f4cb8b08-6e5f-4904-83af-9c2f6727b1c8" providerId="ADAL" clId="{4A281FBD-1485-4446-95B6-441D9688776C}" dt="2021-01-15T10:42:00.481" v="1892" actId="26606"/>
          <ac:spMkLst>
            <pc:docMk/>
            <pc:sldMk cId="3626809753" sldId="262"/>
            <ac:spMk id="8" creationId="{D819EC06-95FA-4182-A069-1FA626C7A0F2}"/>
          </ac:spMkLst>
        </pc:spChg>
        <pc:spChg chg="add del">
          <ac:chgData name="Amy Helen Barr" userId="f4cb8b08-6e5f-4904-83af-9c2f6727b1c8" providerId="ADAL" clId="{4A281FBD-1485-4446-95B6-441D9688776C}" dt="2021-01-15T10:42:00.481" v="1892" actId="26606"/>
          <ac:spMkLst>
            <pc:docMk/>
            <pc:sldMk cId="3626809753" sldId="262"/>
            <ac:spMk id="10" creationId="{18EB1A4A-D79A-42CF-8F0E-83C097672B01}"/>
          </ac:spMkLst>
        </pc:spChg>
        <pc:spChg chg="add del">
          <ac:chgData name="Amy Helen Barr" userId="f4cb8b08-6e5f-4904-83af-9c2f6727b1c8" providerId="ADAL" clId="{4A281FBD-1485-4446-95B6-441D9688776C}" dt="2021-01-15T10:41:52.663" v="1889" actId="26606"/>
          <ac:spMkLst>
            <pc:docMk/>
            <pc:sldMk cId="3626809753" sldId="262"/>
            <ac:spMk id="15" creationId="{7FF47CB7-972F-479F-A36D-9E72D26EC8DA}"/>
          </ac:spMkLst>
        </pc:spChg>
        <pc:spChg chg="add del">
          <ac:chgData name="Amy Helen Barr" userId="f4cb8b08-6e5f-4904-83af-9c2f6727b1c8" providerId="ADAL" clId="{4A281FBD-1485-4446-95B6-441D9688776C}" dt="2021-01-15T10:41:52.663" v="1889" actId="26606"/>
          <ac:spMkLst>
            <pc:docMk/>
            <pc:sldMk cId="3626809753" sldId="262"/>
            <ac:spMk id="17" creationId="{0D153B68-5844-490D-8E67-F616D6D721CA}"/>
          </ac:spMkLst>
        </pc:spChg>
        <pc:spChg chg="add del">
          <ac:chgData name="Amy Helen Barr" userId="f4cb8b08-6e5f-4904-83af-9c2f6727b1c8" providerId="ADAL" clId="{4A281FBD-1485-4446-95B6-441D9688776C}" dt="2021-01-15T10:41:52.663" v="1889" actId="26606"/>
          <ac:spMkLst>
            <pc:docMk/>
            <pc:sldMk cId="3626809753" sldId="262"/>
            <ac:spMk id="19" creationId="{C64E267B-3F5A-4357-9E7F-C5FBE5D3B1E0}"/>
          </ac:spMkLst>
        </pc:spChg>
        <pc:spChg chg="add del">
          <ac:chgData name="Amy Helen Barr" userId="f4cb8b08-6e5f-4904-83af-9c2f6727b1c8" providerId="ADAL" clId="{4A281FBD-1485-4446-95B6-441D9688776C}" dt="2021-01-15T10:42:00.459" v="1891" actId="26606"/>
          <ac:spMkLst>
            <pc:docMk/>
            <pc:sldMk cId="3626809753" sldId="262"/>
            <ac:spMk id="21" creationId="{B86AA2DA-281A-4806-8977-D617AEAC830F}"/>
          </ac:spMkLst>
        </pc:spChg>
        <pc:spChg chg="add del">
          <ac:chgData name="Amy Helen Barr" userId="f4cb8b08-6e5f-4904-83af-9c2f6727b1c8" providerId="ADAL" clId="{4A281FBD-1485-4446-95B6-441D9688776C}" dt="2021-01-15T10:42:00.459" v="1891" actId="26606"/>
          <ac:spMkLst>
            <pc:docMk/>
            <pc:sldMk cId="3626809753" sldId="262"/>
            <ac:spMk id="22" creationId="{08A486C7-0A45-41E8-B7B3-6DF01BEAC7E2}"/>
          </ac:spMkLst>
        </pc:spChg>
        <pc:spChg chg="add del">
          <ac:chgData name="Amy Helen Barr" userId="f4cb8b08-6e5f-4904-83af-9c2f6727b1c8" providerId="ADAL" clId="{4A281FBD-1485-4446-95B6-441D9688776C}" dt="2021-01-15T10:42:00.459" v="1891" actId="26606"/>
          <ac:spMkLst>
            <pc:docMk/>
            <pc:sldMk cId="3626809753" sldId="262"/>
            <ac:spMk id="23" creationId="{B7D3B4FC-79F4-47D2-9D79-DA876E6AD813}"/>
          </ac:spMkLst>
        </pc:spChg>
        <pc:spChg chg="add">
          <ac:chgData name="Amy Helen Barr" userId="f4cb8b08-6e5f-4904-83af-9c2f6727b1c8" providerId="ADAL" clId="{4A281FBD-1485-4446-95B6-441D9688776C}" dt="2021-01-15T10:42:00.481" v="1892" actId="26606"/>
          <ac:spMkLst>
            <pc:docMk/>
            <pc:sldMk cId="3626809753" sldId="262"/>
            <ac:spMk id="25" creationId="{7A18B8F2-142B-4003-B90D-359297705BDF}"/>
          </ac:spMkLst>
        </pc:spChg>
        <pc:spChg chg="add">
          <ac:chgData name="Amy Helen Barr" userId="f4cb8b08-6e5f-4904-83af-9c2f6727b1c8" providerId="ADAL" clId="{4A281FBD-1485-4446-95B6-441D9688776C}" dt="2021-01-15T10:42:00.481" v="1892" actId="26606"/>
          <ac:spMkLst>
            <pc:docMk/>
            <pc:sldMk cId="3626809753" sldId="262"/>
            <ac:spMk id="26" creationId="{DA653340-0C91-436D-8939-E9746D4B6034}"/>
          </ac:spMkLst>
        </pc:spChg>
        <pc:spChg chg="add">
          <ac:chgData name="Amy Helen Barr" userId="f4cb8b08-6e5f-4904-83af-9c2f6727b1c8" providerId="ADAL" clId="{4A281FBD-1485-4446-95B6-441D9688776C}" dt="2021-01-15T10:42:00.481" v="1892" actId="26606"/>
          <ac:spMkLst>
            <pc:docMk/>
            <pc:sldMk cId="3626809753" sldId="262"/>
            <ac:spMk id="27" creationId="{CF93DC6C-1BFD-4414-BF23-471C8831CA04}"/>
          </ac:spMkLst>
        </pc:spChg>
        <pc:spChg chg="add">
          <ac:chgData name="Amy Helen Barr" userId="f4cb8b08-6e5f-4904-83af-9c2f6727b1c8" providerId="ADAL" clId="{4A281FBD-1485-4446-95B6-441D9688776C}" dt="2021-01-15T10:42:00.481" v="1892" actId="26606"/>
          <ac:spMkLst>
            <pc:docMk/>
            <pc:sldMk cId="3626809753" sldId="262"/>
            <ac:spMk id="28" creationId="{8883AD5B-BA1D-4FA6-8AD8-955000251D79}"/>
          </ac:spMkLst>
        </pc:spChg>
        <pc:picChg chg="add mod">
          <ac:chgData name="Amy Helen Barr" userId="f4cb8b08-6e5f-4904-83af-9c2f6727b1c8" providerId="ADAL" clId="{4A281FBD-1485-4446-95B6-441D9688776C}" dt="2021-01-15T10:42:00.481" v="1892" actId="26606"/>
          <ac:picMkLst>
            <pc:docMk/>
            <pc:sldMk cId="3626809753" sldId="262"/>
            <ac:picMk id="4" creationId="{B1A81A64-CF71-48E7-8D6F-20B759195624}"/>
          </ac:picMkLst>
        </pc:picChg>
      </pc:sldChg>
      <pc:sldChg chg="modSp new mod">
        <pc:chgData name="Amy Helen Barr" userId="f4cb8b08-6e5f-4904-83af-9c2f6727b1c8" providerId="ADAL" clId="{4A281FBD-1485-4446-95B6-441D9688776C}" dt="2021-01-15T13:35:40.775" v="3911"/>
        <pc:sldMkLst>
          <pc:docMk/>
          <pc:sldMk cId="3020181795" sldId="263"/>
        </pc:sldMkLst>
        <pc:spChg chg="mod">
          <ac:chgData name="Amy Helen Barr" userId="f4cb8b08-6e5f-4904-83af-9c2f6727b1c8" providerId="ADAL" clId="{4A281FBD-1485-4446-95B6-441D9688776C}" dt="2021-01-15T11:36:59.420" v="2699" actId="313"/>
          <ac:spMkLst>
            <pc:docMk/>
            <pc:sldMk cId="3020181795" sldId="263"/>
            <ac:spMk id="2" creationId="{04C3A2A1-1B72-46AA-A77B-A9CDFA2E34A5}"/>
          </ac:spMkLst>
        </pc:spChg>
        <pc:spChg chg="mod">
          <ac:chgData name="Amy Helen Barr" userId="f4cb8b08-6e5f-4904-83af-9c2f6727b1c8" providerId="ADAL" clId="{4A281FBD-1485-4446-95B6-441D9688776C}" dt="2021-01-15T13:35:40.775" v="3911"/>
          <ac:spMkLst>
            <pc:docMk/>
            <pc:sldMk cId="3020181795" sldId="263"/>
            <ac:spMk id="3" creationId="{B87F6648-1CFD-4BBF-98EC-EECD04CEEB2A}"/>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56D6-F195-48D7-978E-7EE16D430469}"/>
              </a:ext>
            </a:extLst>
          </p:cNvPr>
          <p:cNvSpPr>
            <a:spLocks noGrp="1"/>
          </p:cNvSpPr>
          <p:nvPr>
            <p:ph type="ctrTitle"/>
          </p:nvPr>
        </p:nvSpPr>
        <p:spPr>
          <a:xfrm>
            <a:off x="1756946" y="1104900"/>
            <a:ext cx="8376514" cy="3120504"/>
          </a:xfrm>
        </p:spPr>
        <p:txBody>
          <a:bodyPr anchor="b">
            <a:normAutofit/>
          </a:bodyPr>
          <a:lstStyle>
            <a:lvl1pPr algn="ctr">
              <a:lnSpc>
                <a:spcPct val="110000"/>
              </a:lnSpc>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0A72F42-5C88-4F7D-803B-C371B570D784}"/>
              </a:ext>
            </a:extLst>
          </p:cNvPr>
          <p:cNvSpPr>
            <a:spLocks noGrp="1"/>
          </p:cNvSpPr>
          <p:nvPr>
            <p:ph type="subTitle" idx="1"/>
          </p:nvPr>
        </p:nvSpPr>
        <p:spPr>
          <a:xfrm>
            <a:off x="2908039" y="4442385"/>
            <a:ext cx="6074328" cy="984023"/>
          </a:xfrm>
        </p:spPr>
        <p:txBody>
          <a:bodyPr>
            <a:normAutofit/>
          </a:bodyPr>
          <a:lstStyle>
            <a:lvl1pPr marL="0" indent="0" algn="ctr">
              <a:lnSpc>
                <a:spcPct val="100000"/>
              </a:lnSpc>
              <a:buNone/>
              <a:defRPr sz="2000" i="0" spc="16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A0384F3-2D6A-49F6-8F79-F3955E90484E}"/>
              </a:ext>
            </a:extLst>
          </p:cNvPr>
          <p:cNvSpPr>
            <a:spLocks noGrp="1"/>
          </p:cNvSpPr>
          <p:nvPr>
            <p:ph type="dt" sz="half" idx="10"/>
          </p:nvPr>
        </p:nvSpPr>
        <p:spPr/>
        <p:txBody>
          <a:bodyPr/>
          <a:lstStyle/>
          <a:p>
            <a:fld id="{91F9259A-1FE3-4FF9-8A07-BDD8177164ED}" type="datetime4">
              <a:rPr lang="en-US" smtClean="0"/>
              <a:t>January 15, 2021</a:t>
            </a:fld>
            <a:endParaRPr lang="en-US"/>
          </a:p>
        </p:txBody>
      </p:sp>
      <p:sp>
        <p:nvSpPr>
          <p:cNvPr id="5" name="Footer Placeholder 4">
            <a:extLst>
              <a:ext uri="{FF2B5EF4-FFF2-40B4-BE49-F238E27FC236}">
                <a16:creationId xmlns:a16="http://schemas.microsoft.com/office/drawing/2014/main" id="{95363F32-CD31-4801-BAE4-09EEB12629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D5D34C-49ED-4ADB-8693-73B790764F39}"/>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2943665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7B333-9E16-4502-96B5-3F586B7E003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6ED0795-5EC7-4FF8-9FC7-22AFA3C552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A2DA5B-9862-4A23-8FEC-5C1ABC2EEF1B}"/>
              </a:ext>
            </a:extLst>
          </p:cNvPr>
          <p:cNvSpPr>
            <a:spLocks noGrp="1"/>
          </p:cNvSpPr>
          <p:nvPr>
            <p:ph type="dt" sz="half" idx="10"/>
          </p:nvPr>
        </p:nvSpPr>
        <p:spPr>
          <a:xfrm rot="5400000">
            <a:off x="10506456" y="5074920"/>
            <a:ext cx="2647667" cy="365125"/>
          </a:xfrm>
        </p:spPr>
        <p:txBody>
          <a:bodyPr/>
          <a:lstStyle/>
          <a:p>
            <a:fld id="{5D340FED-6E95-4177-A7EF-CD303B9E611D}" type="datetime4">
              <a:rPr lang="en-US" smtClean="0"/>
              <a:t>January 15, 2021</a:t>
            </a:fld>
            <a:endParaRPr lang="en-US"/>
          </a:p>
        </p:txBody>
      </p:sp>
      <p:sp>
        <p:nvSpPr>
          <p:cNvPr id="5" name="Footer Placeholder 4">
            <a:extLst>
              <a:ext uri="{FF2B5EF4-FFF2-40B4-BE49-F238E27FC236}">
                <a16:creationId xmlns:a16="http://schemas.microsoft.com/office/drawing/2014/main" id="{C63D9A4B-0DA7-46BB-9DCE-3F26075C44C6}"/>
              </a:ext>
            </a:extLst>
          </p:cNvPr>
          <p:cNvSpPr>
            <a:spLocks noGrp="1"/>
          </p:cNvSpPr>
          <p:nvPr>
            <p:ph type="ftr" sz="quarter" idx="11"/>
          </p:nvPr>
        </p:nvSpPr>
        <p:spPr>
          <a:xfrm rot="5400000">
            <a:off x="10451592" y="1408176"/>
            <a:ext cx="2770499" cy="365125"/>
          </a:xfrm>
        </p:spPr>
        <p:txBody>
          <a:bodyPr/>
          <a:lstStyle/>
          <a:p>
            <a:endParaRPr lang="en-US" dirty="0"/>
          </a:p>
        </p:txBody>
      </p:sp>
      <p:sp>
        <p:nvSpPr>
          <p:cNvPr id="6" name="Slide Number Placeholder 5">
            <a:extLst>
              <a:ext uri="{FF2B5EF4-FFF2-40B4-BE49-F238E27FC236}">
                <a16:creationId xmlns:a16="http://schemas.microsoft.com/office/drawing/2014/main" id="{EE6A7C47-81AC-431C-A7C3-2BC71AD14417}"/>
              </a:ext>
            </a:extLst>
          </p:cNvPr>
          <p:cNvSpPr>
            <a:spLocks noGrp="1"/>
          </p:cNvSpPr>
          <p:nvPr>
            <p:ph type="sldNum" sz="quarter" idx="12"/>
          </p:nvPr>
        </p:nvSpPr>
        <p:spPr>
          <a:xfrm>
            <a:off x="11558016" y="3136392"/>
            <a:ext cx="545911" cy="580029"/>
          </a:xfrm>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41631849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D2E47-4DC7-46C4-9407-FA4CF7E0AAE3}"/>
              </a:ext>
            </a:extLst>
          </p:cNvPr>
          <p:cNvSpPr>
            <a:spLocks noGrp="1"/>
          </p:cNvSpPr>
          <p:nvPr>
            <p:ph type="title"/>
          </p:nvPr>
        </p:nvSpPr>
        <p:spPr>
          <a:xfrm>
            <a:off x="1052513" y="1709738"/>
            <a:ext cx="9087774" cy="3438524"/>
          </a:xfrm>
        </p:spPr>
        <p:txBody>
          <a:bodyPr anchor="b">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BF7B502-122E-4177-A408-FC436A254215}"/>
              </a:ext>
            </a:extLst>
          </p:cNvPr>
          <p:cNvSpPr>
            <a:spLocks noGrp="1"/>
          </p:cNvSpPr>
          <p:nvPr>
            <p:ph type="body" idx="1"/>
          </p:nvPr>
        </p:nvSpPr>
        <p:spPr>
          <a:xfrm>
            <a:off x="1052513" y="5148262"/>
            <a:ext cx="8844522" cy="113823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229696-2AEF-4765-B33E-7DA328E464FF}"/>
              </a:ext>
            </a:extLst>
          </p:cNvPr>
          <p:cNvSpPr>
            <a:spLocks noGrp="1"/>
          </p:cNvSpPr>
          <p:nvPr>
            <p:ph type="dt" sz="half" idx="10"/>
          </p:nvPr>
        </p:nvSpPr>
        <p:spPr/>
        <p:txBody>
          <a:bodyPr/>
          <a:lstStyle/>
          <a:p>
            <a:fld id="{477962CB-39AD-45A9-800F-54DAB53D6021}" type="datetime4">
              <a:rPr lang="en-US" smtClean="0"/>
              <a:t>January 15, 2021</a:t>
            </a:fld>
            <a:endParaRPr lang="en-US"/>
          </a:p>
        </p:txBody>
      </p:sp>
      <p:sp>
        <p:nvSpPr>
          <p:cNvPr id="5" name="Footer Placeholder 4">
            <a:extLst>
              <a:ext uri="{FF2B5EF4-FFF2-40B4-BE49-F238E27FC236}">
                <a16:creationId xmlns:a16="http://schemas.microsoft.com/office/drawing/2014/main" id="{4729B2E4-2F1C-4FEE-AAB2-4FCC3EEFD1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27D4B8-E107-480A-AA17-261CA49BBB5D}"/>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8033285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8BAE8-3305-4F08-BECB-56AD7FD4E4B1}"/>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77021AC-6D8D-4D24-8B01-8AE8F41BE4B8}"/>
              </a:ext>
            </a:extLst>
          </p:cNvPr>
          <p:cNvSpPr>
            <a:spLocks noGrp="1"/>
          </p:cNvSpPr>
          <p:nvPr>
            <p:ph sz="half" idx="1"/>
          </p:nvPr>
        </p:nvSpPr>
        <p:spPr>
          <a:xfrm>
            <a:off x="1050878" y="1825624"/>
            <a:ext cx="4473622" cy="4460875"/>
          </a:xfrm>
        </p:spPr>
        <p:txBody>
          <a:bodyPr/>
          <a:lstStyle>
            <a:lvl2pPr marL="274320" indent="0">
              <a:buFontTx/>
              <a:buNone/>
              <a:defRPr/>
            </a:lvl2pPr>
            <a:lvl3pPr marL="502920">
              <a:defRPr/>
            </a:lvl3pPr>
            <a:lvl4pPr marL="548640" indent="0">
              <a:buFontTx/>
              <a:buNone/>
              <a:defRPr/>
            </a:lvl4pPr>
            <a:lvl5pPr marL="73152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8E7F49C-3DB3-40B7-89B3-E3BC32FC110F}"/>
              </a:ext>
            </a:extLst>
          </p:cNvPr>
          <p:cNvSpPr>
            <a:spLocks noGrp="1"/>
          </p:cNvSpPr>
          <p:nvPr>
            <p:ph sz="half" idx="2"/>
          </p:nvPr>
        </p:nvSpPr>
        <p:spPr>
          <a:xfrm>
            <a:off x="5844540" y="1825624"/>
            <a:ext cx="5016943" cy="4460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1E33D58-BDF5-4F1F-806B-0491CB3624A9}"/>
              </a:ext>
            </a:extLst>
          </p:cNvPr>
          <p:cNvSpPr>
            <a:spLocks noGrp="1"/>
          </p:cNvSpPr>
          <p:nvPr>
            <p:ph type="dt" sz="half" idx="10"/>
          </p:nvPr>
        </p:nvSpPr>
        <p:spPr/>
        <p:txBody>
          <a:bodyPr/>
          <a:lstStyle/>
          <a:p>
            <a:fld id="{2DEDF93D-55AB-4606-B9D7-742F1FC51983}" type="datetime4">
              <a:rPr lang="en-US" smtClean="0"/>
              <a:t>January 15, 2021</a:t>
            </a:fld>
            <a:endParaRPr lang="en-US" dirty="0"/>
          </a:p>
        </p:txBody>
      </p:sp>
      <p:sp>
        <p:nvSpPr>
          <p:cNvPr id="6" name="Footer Placeholder 5">
            <a:extLst>
              <a:ext uri="{FF2B5EF4-FFF2-40B4-BE49-F238E27FC236}">
                <a16:creationId xmlns:a16="http://schemas.microsoft.com/office/drawing/2014/main" id="{848BCBFD-1FE1-441A-B3AF-C3E7E7B8D11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70CE272-E6FB-455B-BACB-2471D66D956F}"/>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31576489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E73A4FB-9EF5-4D6C-A275-2DE1077A29E7}"/>
              </a:ext>
            </a:extLst>
          </p:cNvPr>
          <p:cNvSpPr>
            <a:spLocks noGrp="1"/>
          </p:cNvSpPr>
          <p:nvPr>
            <p:ph type="body" idx="1"/>
          </p:nvPr>
        </p:nvSpPr>
        <p:spPr>
          <a:xfrm>
            <a:off x="1071563" y="1835219"/>
            <a:ext cx="4452938"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DC9972A-4D34-4A9F-84EB-8D64A703B56C}"/>
              </a:ext>
            </a:extLst>
          </p:cNvPr>
          <p:cNvSpPr>
            <a:spLocks noGrp="1"/>
          </p:cNvSpPr>
          <p:nvPr>
            <p:ph sz="half" idx="2"/>
          </p:nvPr>
        </p:nvSpPr>
        <p:spPr>
          <a:xfrm>
            <a:off x="1071562" y="2717801"/>
            <a:ext cx="4452938" cy="3559452"/>
          </a:xfrm>
        </p:spPr>
        <p:txBody>
          <a:bodyPr/>
          <a:lstStyle>
            <a:lvl2pPr marL="274320" indent="0">
              <a:buFontTx/>
              <a:buNone/>
              <a:defRPr/>
            </a:lvl2pPr>
            <a:lvl3pPr marL="548640">
              <a:defRPr/>
            </a:lvl3pPr>
            <a:lvl4pPr marL="594360" indent="0">
              <a:buFontTx/>
              <a:buNone/>
              <a:defRPr/>
            </a:lvl4pPr>
            <a:lvl5pPr marL="82296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DBBDDE3-C8D7-4600-8259-24E1F8118A41}"/>
              </a:ext>
            </a:extLst>
          </p:cNvPr>
          <p:cNvSpPr>
            <a:spLocks noGrp="1"/>
          </p:cNvSpPr>
          <p:nvPr>
            <p:ph type="body" sz="quarter" idx="3"/>
          </p:nvPr>
        </p:nvSpPr>
        <p:spPr>
          <a:xfrm>
            <a:off x="5844540" y="1835219"/>
            <a:ext cx="5016943"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4649FFF-44C7-4256-AFE1-C5457C7AB501}"/>
              </a:ext>
            </a:extLst>
          </p:cNvPr>
          <p:cNvSpPr>
            <a:spLocks noGrp="1"/>
          </p:cNvSpPr>
          <p:nvPr>
            <p:ph sz="quarter" idx="4"/>
          </p:nvPr>
        </p:nvSpPr>
        <p:spPr>
          <a:xfrm>
            <a:off x="5844540" y="2717800"/>
            <a:ext cx="5016943" cy="3559453"/>
          </a:xfrm>
        </p:spPr>
        <p:txBody>
          <a:bodyPr/>
          <a:lstStyle>
            <a:lvl2pPr marL="457200" indent="0">
              <a:buNone/>
              <a:defRPr/>
            </a:lvl2pPr>
            <a:lvl3pPr marL="548640">
              <a:defRPr/>
            </a:lvl3pPr>
            <a:lvl4pPr marL="594360" indent="0">
              <a:buFontTx/>
              <a:buNone/>
              <a:defRPr/>
            </a:lvl4pPr>
            <a:lvl5pPr marL="82296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1BEC6ACF-080E-4B7C-B0C0-77E90C16E9F6}"/>
              </a:ext>
            </a:extLst>
          </p:cNvPr>
          <p:cNvSpPr>
            <a:spLocks noGrp="1"/>
          </p:cNvSpPr>
          <p:nvPr>
            <p:ph type="dt" sz="half" idx="10"/>
          </p:nvPr>
        </p:nvSpPr>
        <p:spPr/>
        <p:txBody>
          <a:bodyPr/>
          <a:lstStyle/>
          <a:p>
            <a:fld id="{DDF2841D-FB5C-47AB-B2FF-32E855C1EA71}" type="datetime4">
              <a:rPr lang="en-US" smtClean="0"/>
              <a:t>January 15, 2021</a:t>
            </a:fld>
            <a:endParaRPr lang="en-US"/>
          </a:p>
        </p:txBody>
      </p:sp>
      <p:sp>
        <p:nvSpPr>
          <p:cNvPr id="8" name="Footer Placeholder 7">
            <a:extLst>
              <a:ext uri="{FF2B5EF4-FFF2-40B4-BE49-F238E27FC236}">
                <a16:creationId xmlns:a16="http://schemas.microsoft.com/office/drawing/2014/main" id="{39A68C0B-BC90-4ADA-B6E6-2B30BFF9E71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3BCE559-C82B-4E27-965B-4AC3C66FC8F8}"/>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12" name="Title 11">
            <a:extLst>
              <a:ext uri="{FF2B5EF4-FFF2-40B4-BE49-F238E27FC236}">
                <a16:creationId xmlns:a16="http://schemas.microsoft.com/office/drawing/2014/main" id="{3752B99E-38EC-4745-889B-124D3475964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0415054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3DE7304-D393-47F0-ACCC-1F72EFCCE7CA}"/>
              </a:ext>
            </a:extLst>
          </p:cNvPr>
          <p:cNvSpPr>
            <a:spLocks noGrp="1"/>
          </p:cNvSpPr>
          <p:nvPr>
            <p:ph type="dt" sz="half" idx="10"/>
          </p:nvPr>
        </p:nvSpPr>
        <p:spPr/>
        <p:txBody>
          <a:bodyPr/>
          <a:lstStyle/>
          <a:p>
            <a:fld id="{118537E9-D174-424D-BEE8-AFC4CA5F9F97}" type="datetime4">
              <a:rPr lang="en-US" smtClean="0"/>
              <a:t>January 15, 2021</a:t>
            </a:fld>
            <a:endParaRPr lang="en-US"/>
          </a:p>
        </p:txBody>
      </p:sp>
      <p:sp>
        <p:nvSpPr>
          <p:cNvPr id="4" name="Footer Placeholder 3">
            <a:extLst>
              <a:ext uri="{FF2B5EF4-FFF2-40B4-BE49-F238E27FC236}">
                <a16:creationId xmlns:a16="http://schemas.microsoft.com/office/drawing/2014/main" id="{B68451FF-032D-4787-BA4B-5EB415494A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9B7511D-7256-4A08-BF62-3B3F821A6F02}"/>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6" name="Title 5">
            <a:extLst>
              <a:ext uri="{FF2B5EF4-FFF2-40B4-BE49-F238E27FC236}">
                <a16:creationId xmlns:a16="http://schemas.microsoft.com/office/drawing/2014/main" id="{03FCDA27-1C47-4EA1-A160-EC91FD88BC3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155498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DE8ADA-7BF8-433A-8770-61C690F37DCB}"/>
              </a:ext>
            </a:extLst>
          </p:cNvPr>
          <p:cNvSpPr>
            <a:spLocks noGrp="1"/>
          </p:cNvSpPr>
          <p:nvPr>
            <p:ph type="dt" sz="half" idx="10"/>
          </p:nvPr>
        </p:nvSpPr>
        <p:spPr/>
        <p:txBody>
          <a:bodyPr/>
          <a:lstStyle/>
          <a:p>
            <a:fld id="{1C7A44C0-F7AC-49C2-8289-1E7A86D9FB50}" type="datetime4">
              <a:rPr lang="en-US" smtClean="0"/>
              <a:t>January 15, 2021</a:t>
            </a:fld>
            <a:endParaRPr lang="en-US"/>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D63764B-CF91-4C81-B4C3-5B5E5A973610}"/>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8627129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4801-B0C7-4458-B413-24D6E68FAA57}"/>
              </a:ext>
            </a:extLst>
          </p:cNvPr>
          <p:cNvSpPr>
            <a:spLocks noGrp="1"/>
          </p:cNvSpPr>
          <p:nvPr>
            <p:ph type="title"/>
          </p:nvPr>
        </p:nvSpPr>
        <p:spPr>
          <a:xfrm>
            <a:off x="1063633" y="457200"/>
            <a:ext cx="4170355" cy="191750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2FA0C76-733A-488A-89FB-7D04FD64BD68}"/>
              </a:ext>
            </a:extLst>
          </p:cNvPr>
          <p:cNvSpPr>
            <a:spLocks noGrp="1"/>
          </p:cNvSpPr>
          <p:nvPr>
            <p:ph idx="1"/>
          </p:nvPr>
        </p:nvSpPr>
        <p:spPr>
          <a:xfrm>
            <a:off x="5481637" y="457200"/>
            <a:ext cx="5562601" cy="59436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D45B9DE-016A-4B31-BB52-99C76E28B4B9}"/>
              </a:ext>
            </a:extLst>
          </p:cNvPr>
          <p:cNvSpPr>
            <a:spLocks noGrp="1"/>
          </p:cNvSpPr>
          <p:nvPr>
            <p:ph type="body" sz="half" idx="2"/>
          </p:nvPr>
        </p:nvSpPr>
        <p:spPr>
          <a:xfrm>
            <a:off x="1063633" y="2374708"/>
            <a:ext cx="4170355" cy="40260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ED6CC3-66DD-4D9A-A9C7-F588BA88C992}"/>
              </a:ext>
            </a:extLst>
          </p:cNvPr>
          <p:cNvSpPr>
            <a:spLocks noGrp="1"/>
          </p:cNvSpPr>
          <p:nvPr>
            <p:ph type="dt" sz="half" idx="10"/>
          </p:nvPr>
        </p:nvSpPr>
        <p:spPr/>
        <p:txBody>
          <a:bodyPr/>
          <a:lstStyle/>
          <a:p>
            <a:fld id="{73BB84BC-6E78-40D1-8831-40AB1F596614}" type="datetime4">
              <a:rPr lang="en-US" smtClean="0"/>
              <a:t>January 15, 2021</a:t>
            </a:fld>
            <a:endParaRPr lang="en-US"/>
          </a:p>
        </p:txBody>
      </p:sp>
      <p:sp>
        <p:nvSpPr>
          <p:cNvPr id="6" name="Footer Placeholder 5">
            <a:extLst>
              <a:ext uri="{FF2B5EF4-FFF2-40B4-BE49-F238E27FC236}">
                <a16:creationId xmlns:a16="http://schemas.microsoft.com/office/drawing/2014/main" id="{31359FC8-04EF-4F7D-8E43-4EE0E95DA9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71C964-4227-4DEE-87A1-026162DDF664}"/>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41661151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0EB4E-D4BB-4C86-A820-63474E5A4086}"/>
              </a:ext>
            </a:extLst>
          </p:cNvPr>
          <p:cNvSpPr>
            <a:spLocks noGrp="1"/>
          </p:cNvSpPr>
          <p:nvPr>
            <p:ph type="title"/>
          </p:nvPr>
        </p:nvSpPr>
        <p:spPr>
          <a:xfrm>
            <a:off x="1062038" y="457199"/>
            <a:ext cx="3913241" cy="192881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4FA99A1-8FAF-415D-A399-1B2C2A0F2300}"/>
              </a:ext>
            </a:extLst>
          </p:cNvPr>
          <p:cNvSpPr>
            <a:spLocks noGrp="1"/>
          </p:cNvSpPr>
          <p:nvPr>
            <p:ph type="pic" idx="1"/>
          </p:nvPr>
        </p:nvSpPr>
        <p:spPr>
          <a:xfrm>
            <a:off x="5257752" y="457200"/>
            <a:ext cx="6110288"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4A15BEE-9915-4637-85A2-2AF2872C72BC}"/>
              </a:ext>
            </a:extLst>
          </p:cNvPr>
          <p:cNvSpPr>
            <a:spLocks noGrp="1"/>
          </p:cNvSpPr>
          <p:nvPr>
            <p:ph type="body" sz="half" idx="2"/>
          </p:nvPr>
        </p:nvSpPr>
        <p:spPr>
          <a:xfrm>
            <a:off x="1062038" y="2386013"/>
            <a:ext cx="3913241" cy="40147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73427C-3B67-4ED4-925D-04B9C09AA54B}"/>
              </a:ext>
            </a:extLst>
          </p:cNvPr>
          <p:cNvSpPr>
            <a:spLocks noGrp="1"/>
          </p:cNvSpPr>
          <p:nvPr>
            <p:ph type="dt" sz="half" idx="10"/>
          </p:nvPr>
        </p:nvSpPr>
        <p:spPr/>
        <p:txBody>
          <a:bodyPr/>
          <a:lstStyle/>
          <a:p>
            <a:fld id="{ADFA080F-3961-4D42-BEDE-84A1FED032F1}" type="datetime4">
              <a:rPr lang="en-US" smtClean="0"/>
              <a:t>January 15, 2021</a:t>
            </a:fld>
            <a:endParaRPr lang="en-US"/>
          </a:p>
        </p:txBody>
      </p:sp>
      <p:sp>
        <p:nvSpPr>
          <p:cNvPr id="6" name="Footer Placeholder 5">
            <a:extLst>
              <a:ext uri="{FF2B5EF4-FFF2-40B4-BE49-F238E27FC236}">
                <a16:creationId xmlns:a16="http://schemas.microsoft.com/office/drawing/2014/main" id="{EEB5DAFD-22DE-4E9E-9C72-B16C1F273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E8EE99-49CC-4A30-8ADA-39EFD8DAAD22}"/>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7286280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BF0171A2-02C1-4543-8B6B-FCF7E69712DF}"/>
              </a:ext>
            </a:extLst>
          </p:cNvPr>
          <p:cNvSpPr>
            <a:spLocks noGrp="1"/>
          </p:cNvSpPr>
          <p:nvPr>
            <p:ph type="body" orient="vert" idx="1"/>
          </p:nvPr>
        </p:nvSpPr>
        <p:spPr>
          <a:xfrm>
            <a:off x="1050879" y="1825625"/>
            <a:ext cx="9810604" cy="451669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F95027C-A386-44E4-AFE1-33AFFDA3AD8F}"/>
              </a:ext>
            </a:extLst>
          </p:cNvPr>
          <p:cNvSpPr>
            <a:spLocks noGrp="1"/>
          </p:cNvSpPr>
          <p:nvPr>
            <p:ph type="dt" sz="half" idx="10"/>
          </p:nvPr>
        </p:nvSpPr>
        <p:spPr/>
        <p:txBody>
          <a:bodyPr/>
          <a:lstStyle/>
          <a:p>
            <a:fld id="{E5CC3C8F-D4A7-4EAD-92AD-82C91CB8BB85}" type="datetime4">
              <a:rPr lang="en-US" smtClean="0"/>
              <a:t>January 15, 2021</a:t>
            </a:fld>
            <a:endParaRPr lang="en-US"/>
          </a:p>
        </p:txBody>
      </p:sp>
      <p:sp>
        <p:nvSpPr>
          <p:cNvPr id="5" name="Footer Placeholder 4">
            <a:extLst>
              <a:ext uri="{FF2B5EF4-FFF2-40B4-BE49-F238E27FC236}">
                <a16:creationId xmlns:a16="http://schemas.microsoft.com/office/drawing/2014/main" id="{FB1BF710-0558-4457-825D-48713CAED3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A7F93D-5DC3-4C36-AEB0-79CDB15C316A}"/>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7" name="Title 6">
            <a:extLst>
              <a:ext uri="{FF2B5EF4-FFF2-40B4-BE49-F238E27FC236}">
                <a16:creationId xmlns:a16="http://schemas.microsoft.com/office/drawing/2014/main" id="{87CFC0C8-11FE-4003-B2D6-B7B8E279056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215108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B41C5-3638-439D-BA61-4DAA142226E8}"/>
              </a:ext>
            </a:extLst>
          </p:cNvPr>
          <p:cNvSpPr>
            <a:spLocks noGrp="1"/>
          </p:cNvSpPr>
          <p:nvPr>
            <p:ph type="title" orient="vert"/>
          </p:nvPr>
        </p:nvSpPr>
        <p:spPr>
          <a:xfrm>
            <a:off x="8724901" y="464025"/>
            <a:ext cx="2161540" cy="580029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99B91A0-A376-483C-926E-189F376E5520}"/>
              </a:ext>
            </a:extLst>
          </p:cNvPr>
          <p:cNvSpPr>
            <a:spLocks noGrp="1"/>
          </p:cNvSpPr>
          <p:nvPr>
            <p:ph type="body" orient="vert" idx="1"/>
          </p:nvPr>
        </p:nvSpPr>
        <p:spPr>
          <a:xfrm>
            <a:off x="838200" y="464023"/>
            <a:ext cx="7886700" cy="58002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A14134E-B7D5-4664-BB2E-6A98ED630A9F}"/>
              </a:ext>
            </a:extLst>
          </p:cNvPr>
          <p:cNvSpPr>
            <a:spLocks noGrp="1"/>
          </p:cNvSpPr>
          <p:nvPr>
            <p:ph type="dt" sz="half" idx="10"/>
          </p:nvPr>
        </p:nvSpPr>
        <p:spPr/>
        <p:txBody>
          <a:bodyPr/>
          <a:lstStyle/>
          <a:p>
            <a:fld id="{BC011D41-E33C-4BC7-8272-37E8417FD097}" type="datetime4">
              <a:rPr lang="en-US" smtClean="0"/>
              <a:t>January 15, 2021</a:t>
            </a:fld>
            <a:endParaRPr lang="en-US"/>
          </a:p>
        </p:txBody>
      </p:sp>
      <p:sp>
        <p:nvSpPr>
          <p:cNvPr id="5" name="Footer Placeholder 4">
            <a:extLst>
              <a:ext uri="{FF2B5EF4-FFF2-40B4-BE49-F238E27FC236}">
                <a16:creationId xmlns:a16="http://schemas.microsoft.com/office/drawing/2014/main" id="{92A54E2A-B1CE-4F2E-9D9A-D47E514D59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E7C304-46A8-4179-87A2-B8CC10BAAFAE}"/>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4832177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customXml" Target="../ink/ink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fld id="{A33960BD-7AC1-4217-9611-AAA56D3EE38F}" type="datetime4">
              <a:rPr lang="en-US" smtClean="0"/>
              <a:pPr/>
              <a:t>January 15, 2021</a:t>
            </a:fld>
            <a:endParaRPr lang="en-US" dirty="0">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endParaRPr lang="en-US" dirty="0">
              <a:latin typeface="+mn-lt"/>
            </a:endParaRP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fld id="{9D4AEF59-F28E-467C-9EA3-92D1CFAD475A}" type="slidenum">
              <a:rPr lang="en-US" smtClean="0"/>
              <a:pPr/>
              <a:t>‹#›</a:t>
            </a:fld>
            <a:endParaRPr lang="en-US">
              <a:latin typeface="+mn-lt"/>
            </a:endParaRPr>
          </a:p>
        </p:txBody>
      </p:sp>
      <mc:AlternateContent xmlns:mc="http://schemas.openxmlformats.org/markup-compatibility/2006">
        <mc:Choice xmlns:p14="http://schemas.microsoft.com/office/powerpoint/2010/main" Requires="p14">
          <p:contentPart p14:bwMode="auto" r:id="rId14">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p:pic>
            <p:nvPicPr>
              <p:cNvPr id="18" name="Ink 17">
                <a:extLst>
                  <a:ext uri="{FF2B5EF4-FFF2-40B4-BE49-F238E27FC236}">
                    <a16:creationId xmlns:a16="http://schemas.microsoft.com/office/drawing/2014/main" id="{24D29CCB-7956-4E3E-8880-304085F04BF4}"/>
                  </a:ext>
                </a:extLst>
              </p:cNvPr>
              <p:cNvPicPr/>
              <p:nvPr/>
            </p:nvPicPr>
            <p:blipFill>
              <a:blip r:embed="rId15"/>
              <a:stretch>
                <a:fillRect/>
              </a:stretch>
            </p:blipFill>
            <p:spPr>
              <a:xfrm>
                <a:off x="12481710" y="6333652"/>
                <a:ext cx="18000" cy="18000"/>
              </a:xfrm>
              <a:prstGeom prst="rect">
                <a:avLst/>
              </a:prstGeom>
            </p:spPr>
          </p:pic>
        </mc:Fallback>
      </mc:AlternateContent>
    </p:spTree>
    <p:extLst>
      <p:ext uri="{BB962C8B-B14F-4D97-AF65-F5344CB8AC3E}">
        <p14:creationId xmlns:p14="http://schemas.microsoft.com/office/powerpoint/2010/main" val="272986324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5" r:id="rId7"/>
    <p:sldLayoutId id="2147483691" r:id="rId8"/>
    <p:sldLayoutId id="2147483692" r:id="rId9"/>
    <p:sldLayoutId id="2147483693" r:id="rId10"/>
    <p:sldLayoutId id="2147483694" r:id="rId11"/>
  </p:sldLayoutIdLst>
  <p:hf sldNum="0" hdr="0" ftr="0" dt="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EC3FE92E-FF21-46DB-BE36-B3A5D4149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0">
            <a:extLst>
              <a:ext uri="{FF2B5EF4-FFF2-40B4-BE49-F238E27FC236}">
                <a16:creationId xmlns:a16="http://schemas.microsoft.com/office/drawing/2014/main" id="{7E9DFFEE-526A-4D56-A70C-EADE7289B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712C85-5DDE-4078-8853-07D11C29C39B}"/>
              </a:ext>
            </a:extLst>
          </p:cNvPr>
          <p:cNvSpPr>
            <a:spLocks noGrp="1"/>
          </p:cNvSpPr>
          <p:nvPr>
            <p:ph type="ctrTitle"/>
          </p:nvPr>
        </p:nvSpPr>
        <p:spPr>
          <a:xfrm>
            <a:off x="1191126" y="979714"/>
            <a:ext cx="5320206" cy="2807540"/>
          </a:xfrm>
        </p:spPr>
        <p:txBody>
          <a:bodyPr>
            <a:normAutofit/>
          </a:bodyPr>
          <a:lstStyle/>
          <a:p>
            <a:r>
              <a:rPr lang="en-GB" dirty="0"/>
              <a:t>Critical Incident Portfolio </a:t>
            </a:r>
          </a:p>
        </p:txBody>
      </p:sp>
      <p:sp>
        <p:nvSpPr>
          <p:cNvPr id="3" name="Subtitle 2">
            <a:extLst>
              <a:ext uri="{FF2B5EF4-FFF2-40B4-BE49-F238E27FC236}">
                <a16:creationId xmlns:a16="http://schemas.microsoft.com/office/drawing/2014/main" id="{1BD26957-77B7-4F1D-A39C-3BA985A16ABB}"/>
              </a:ext>
            </a:extLst>
          </p:cNvPr>
          <p:cNvSpPr>
            <a:spLocks noGrp="1"/>
          </p:cNvSpPr>
          <p:nvPr>
            <p:ph type="subTitle" idx="1"/>
          </p:nvPr>
        </p:nvSpPr>
        <p:spPr>
          <a:xfrm>
            <a:off x="1311731" y="4112623"/>
            <a:ext cx="5078996" cy="1594839"/>
          </a:xfrm>
        </p:spPr>
        <p:txBody>
          <a:bodyPr>
            <a:normAutofit/>
          </a:bodyPr>
          <a:lstStyle/>
          <a:p>
            <a:r>
              <a:rPr lang="en-GB" dirty="0"/>
              <a:t>Amy Barr</a:t>
            </a:r>
          </a:p>
        </p:txBody>
      </p:sp>
      <p:pic>
        <p:nvPicPr>
          <p:cNvPr id="21" name="Picture 3">
            <a:extLst>
              <a:ext uri="{FF2B5EF4-FFF2-40B4-BE49-F238E27FC236}">
                <a16:creationId xmlns:a16="http://schemas.microsoft.com/office/drawing/2014/main" id="{30A3597E-C978-49B3-9367-576AD48F8E70}"/>
              </a:ext>
            </a:extLst>
          </p:cNvPr>
          <p:cNvPicPr>
            <a:picLocks noChangeAspect="1"/>
          </p:cNvPicPr>
          <p:nvPr/>
        </p:nvPicPr>
        <p:blipFill rotWithShape="1">
          <a:blip r:embed="rId2"/>
          <a:srcRect l="20003" r="36349" b="-1"/>
          <a:stretch/>
        </p:blipFill>
        <p:spPr>
          <a:xfrm>
            <a:off x="7616215" y="-23854"/>
            <a:ext cx="4575785" cy="6892740"/>
          </a:xfrm>
          <a:custGeom>
            <a:avLst/>
            <a:gdLst/>
            <a:ahLst/>
            <a:cxnLst/>
            <a:rect l="l" t="t" r="r" b="b"/>
            <a:pathLst>
              <a:path w="4575785" h="6857999">
                <a:moveTo>
                  <a:pt x="517468" y="0"/>
                </a:moveTo>
                <a:lnTo>
                  <a:pt x="4575785" y="0"/>
                </a:lnTo>
                <a:lnTo>
                  <a:pt x="4575785" y="6857999"/>
                </a:lnTo>
                <a:lnTo>
                  <a:pt x="960511" y="6857999"/>
                </a:lnTo>
                <a:lnTo>
                  <a:pt x="942694" y="6843617"/>
                </a:lnTo>
                <a:cubicBezTo>
                  <a:pt x="964945" y="6792705"/>
                  <a:pt x="892574" y="6836929"/>
                  <a:pt x="865960" y="6827318"/>
                </a:cubicBezTo>
                <a:lnTo>
                  <a:pt x="861487" y="6823037"/>
                </a:lnTo>
                <a:lnTo>
                  <a:pt x="859513" y="6806858"/>
                </a:lnTo>
                <a:lnTo>
                  <a:pt x="860461" y="6800037"/>
                </a:lnTo>
                <a:cubicBezTo>
                  <a:pt x="860484" y="6795612"/>
                  <a:pt x="859691" y="6793024"/>
                  <a:pt x="858251" y="6791626"/>
                </a:cubicBezTo>
                <a:lnTo>
                  <a:pt x="857660" y="6791654"/>
                </a:lnTo>
                <a:lnTo>
                  <a:pt x="856643" y="6783314"/>
                </a:lnTo>
                <a:cubicBezTo>
                  <a:pt x="856157" y="6768705"/>
                  <a:pt x="856848" y="6753980"/>
                  <a:pt x="858459" y="6739543"/>
                </a:cubicBezTo>
                <a:cubicBezTo>
                  <a:pt x="825704" y="6742272"/>
                  <a:pt x="849542" y="6681110"/>
                  <a:pt x="794118" y="6710916"/>
                </a:cubicBezTo>
                <a:cubicBezTo>
                  <a:pt x="794610" y="6692179"/>
                  <a:pt x="815573" y="6671806"/>
                  <a:pt x="779817" y="6693690"/>
                </a:cubicBezTo>
                <a:cubicBezTo>
                  <a:pt x="778915" y="6687990"/>
                  <a:pt x="774885" y="6685995"/>
                  <a:pt x="769310" y="6685745"/>
                </a:cubicBezTo>
                <a:lnTo>
                  <a:pt x="766802" y="6686064"/>
                </a:lnTo>
                <a:cubicBezTo>
                  <a:pt x="767473" y="6672038"/>
                  <a:pt x="768145" y="6658011"/>
                  <a:pt x="768816" y="6643985"/>
                </a:cubicBezTo>
                <a:lnTo>
                  <a:pt x="764758" y="6640288"/>
                </a:lnTo>
                <a:lnTo>
                  <a:pt x="771603" y="6610439"/>
                </a:lnTo>
                <a:cubicBezTo>
                  <a:pt x="771799" y="6605729"/>
                  <a:pt x="776328" y="6505678"/>
                  <a:pt x="776524" y="6500968"/>
                </a:cubicBezTo>
                <a:lnTo>
                  <a:pt x="716862" y="6252242"/>
                </a:lnTo>
                <a:cubicBezTo>
                  <a:pt x="710358" y="6209033"/>
                  <a:pt x="712158" y="6177416"/>
                  <a:pt x="706006" y="6116988"/>
                </a:cubicBezTo>
                <a:cubicBezTo>
                  <a:pt x="664744" y="6009788"/>
                  <a:pt x="669134" y="5997889"/>
                  <a:pt x="675681" y="5921438"/>
                </a:cubicBezTo>
                <a:cubicBezTo>
                  <a:pt x="609567" y="5910253"/>
                  <a:pt x="667197" y="5880778"/>
                  <a:pt x="646967" y="5848021"/>
                </a:cubicBezTo>
                <a:cubicBezTo>
                  <a:pt x="633539" y="5819166"/>
                  <a:pt x="610193" y="5775630"/>
                  <a:pt x="595120" y="5722308"/>
                </a:cubicBezTo>
                <a:cubicBezTo>
                  <a:pt x="587517" y="5685814"/>
                  <a:pt x="566330" y="5564010"/>
                  <a:pt x="556522" y="5528087"/>
                </a:cubicBezTo>
                <a:cubicBezTo>
                  <a:pt x="551310" y="5519174"/>
                  <a:pt x="556171" y="5505252"/>
                  <a:pt x="536270" y="5506770"/>
                </a:cubicBezTo>
                <a:cubicBezTo>
                  <a:pt x="512052" y="5506489"/>
                  <a:pt x="543356" y="5459435"/>
                  <a:pt x="516612" y="5473320"/>
                </a:cubicBezTo>
                <a:cubicBezTo>
                  <a:pt x="537947" y="5440196"/>
                  <a:pt x="486731" y="5435838"/>
                  <a:pt x="471989" y="5418523"/>
                </a:cubicBezTo>
                <a:cubicBezTo>
                  <a:pt x="493820" y="5390817"/>
                  <a:pt x="454363" y="5377479"/>
                  <a:pt x="442299" y="5333204"/>
                </a:cubicBezTo>
                <a:cubicBezTo>
                  <a:pt x="467689" y="5302287"/>
                  <a:pt x="420786" y="5307848"/>
                  <a:pt x="452960" y="5255192"/>
                </a:cubicBezTo>
                <a:cubicBezTo>
                  <a:pt x="453300" y="5233631"/>
                  <a:pt x="429983" y="5195187"/>
                  <a:pt x="431339" y="5156169"/>
                </a:cubicBezTo>
                <a:cubicBezTo>
                  <a:pt x="398945" y="5067566"/>
                  <a:pt x="403718" y="5079988"/>
                  <a:pt x="404757" y="5025421"/>
                </a:cubicBezTo>
                <a:cubicBezTo>
                  <a:pt x="400018" y="4966103"/>
                  <a:pt x="402758" y="4976631"/>
                  <a:pt x="395660" y="4924394"/>
                </a:cubicBezTo>
                <a:cubicBezTo>
                  <a:pt x="383838" y="4897752"/>
                  <a:pt x="406451" y="4876973"/>
                  <a:pt x="390158" y="4861232"/>
                </a:cubicBezTo>
                <a:cubicBezTo>
                  <a:pt x="362582" y="4877952"/>
                  <a:pt x="368360" y="4813711"/>
                  <a:pt x="341238" y="4838615"/>
                </a:cubicBezTo>
                <a:cubicBezTo>
                  <a:pt x="311503" y="4831441"/>
                  <a:pt x="352577" y="4804970"/>
                  <a:pt x="326273" y="4796524"/>
                </a:cubicBezTo>
                <a:lnTo>
                  <a:pt x="284996" y="4672372"/>
                </a:lnTo>
                <a:cubicBezTo>
                  <a:pt x="298118" y="4649489"/>
                  <a:pt x="287003" y="4640074"/>
                  <a:pt x="267970" y="4634255"/>
                </a:cubicBezTo>
                <a:cubicBezTo>
                  <a:pt x="263754" y="4595383"/>
                  <a:pt x="222766" y="4593405"/>
                  <a:pt x="203275" y="4555830"/>
                </a:cubicBezTo>
                <a:cubicBezTo>
                  <a:pt x="181514" y="4524570"/>
                  <a:pt x="154438" y="4520149"/>
                  <a:pt x="133797" y="4479914"/>
                </a:cubicBezTo>
                <a:cubicBezTo>
                  <a:pt x="124082" y="4457346"/>
                  <a:pt x="105185" y="4427564"/>
                  <a:pt x="84156" y="4415916"/>
                </a:cubicBezTo>
                <a:lnTo>
                  <a:pt x="83303" y="4414752"/>
                </a:lnTo>
                <a:lnTo>
                  <a:pt x="72062" y="4388525"/>
                </a:lnTo>
                <a:lnTo>
                  <a:pt x="75315" y="4375182"/>
                </a:lnTo>
                <a:cubicBezTo>
                  <a:pt x="75941" y="4370194"/>
                  <a:pt x="75530" y="4367154"/>
                  <a:pt x="74333" y="4365355"/>
                </a:cubicBezTo>
                <a:lnTo>
                  <a:pt x="68893" y="4364787"/>
                </a:lnTo>
                <a:cubicBezTo>
                  <a:pt x="68887" y="4364737"/>
                  <a:pt x="68881" y="4364686"/>
                  <a:pt x="68875" y="4364636"/>
                </a:cubicBezTo>
                <a:cubicBezTo>
                  <a:pt x="68620" y="4351507"/>
                  <a:pt x="69309" y="4337030"/>
                  <a:pt x="58168" y="4323582"/>
                </a:cubicBezTo>
                <a:cubicBezTo>
                  <a:pt x="61811" y="4263350"/>
                  <a:pt x="99263" y="4233013"/>
                  <a:pt x="79972" y="4208494"/>
                </a:cubicBezTo>
                <a:cubicBezTo>
                  <a:pt x="88758" y="4180446"/>
                  <a:pt x="125844" y="4152085"/>
                  <a:pt x="106280" y="4120638"/>
                </a:cubicBezTo>
                <a:cubicBezTo>
                  <a:pt x="111598" y="4121936"/>
                  <a:pt x="113804" y="4120147"/>
                  <a:pt x="114398" y="4116558"/>
                </a:cubicBezTo>
                <a:cubicBezTo>
                  <a:pt x="114157" y="4114248"/>
                  <a:pt x="113917" y="4111937"/>
                  <a:pt x="113677" y="4109627"/>
                </a:cubicBezTo>
                <a:lnTo>
                  <a:pt x="105699" y="4105626"/>
                </a:lnTo>
                <a:cubicBezTo>
                  <a:pt x="77890" y="4088880"/>
                  <a:pt x="108987" y="4082598"/>
                  <a:pt x="106408" y="4051443"/>
                </a:cubicBezTo>
                <a:cubicBezTo>
                  <a:pt x="106858" y="4036630"/>
                  <a:pt x="97032" y="3985550"/>
                  <a:pt x="103822" y="3988496"/>
                </a:cubicBezTo>
                <a:lnTo>
                  <a:pt x="75372" y="3857059"/>
                </a:lnTo>
                <a:cubicBezTo>
                  <a:pt x="82817" y="3836376"/>
                  <a:pt x="81742" y="3824520"/>
                  <a:pt x="64937" y="3815652"/>
                </a:cubicBezTo>
                <a:cubicBezTo>
                  <a:pt x="102287" y="3718925"/>
                  <a:pt x="55573" y="3772320"/>
                  <a:pt x="59080" y="3696747"/>
                </a:cubicBezTo>
                <a:cubicBezTo>
                  <a:pt x="66269" y="3629648"/>
                  <a:pt x="63240" y="3571908"/>
                  <a:pt x="85623" y="3491441"/>
                </a:cubicBezTo>
                <a:cubicBezTo>
                  <a:pt x="98410" y="3474059"/>
                  <a:pt x="99525" y="3431012"/>
                  <a:pt x="100691" y="3417526"/>
                </a:cubicBezTo>
                <a:cubicBezTo>
                  <a:pt x="101857" y="3404040"/>
                  <a:pt x="95556" y="3412369"/>
                  <a:pt x="92620" y="3410525"/>
                </a:cubicBezTo>
                <a:cubicBezTo>
                  <a:pt x="92153" y="3374230"/>
                  <a:pt x="83244" y="3285268"/>
                  <a:pt x="79737" y="3235496"/>
                </a:cubicBezTo>
                <a:cubicBezTo>
                  <a:pt x="70953" y="3207448"/>
                  <a:pt x="52012" y="3143347"/>
                  <a:pt x="71576" y="3111898"/>
                </a:cubicBezTo>
                <a:cubicBezTo>
                  <a:pt x="66408" y="3077014"/>
                  <a:pt x="53542" y="3056489"/>
                  <a:pt x="48725" y="3026189"/>
                </a:cubicBezTo>
                <a:cubicBezTo>
                  <a:pt x="35029" y="3013335"/>
                  <a:pt x="35295" y="2950066"/>
                  <a:pt x="42673" y="2930099"/>
                </a:cubicBezTo>
                <a:cubicBezTo>
                  <a:pt x="72765" y="2876461"/>
                  <a:pt x="20837" y="2811743"/>
                  <a:pt x="43260" y="2768401"/>
                </a:cubicBezTo>
                <a:cubicBezTo>
                  <a:pt x="44784" y="2755816"/>
                  <a:pt x="43709" y="2744724"/>
                  <a:pt x="41022" y="2734617"/>
                </a:cubicBezTo>
                <a:lnTo>
                  <a:pt x="29707" y="2708118"/>
                </a:lnTo>
                <a:lnTo>
                  <a:pt x="18896" y="2704187"/>
                </a:lnTo>
                <a:lnTo>
                  <a:pt x="16157" y="2686013"/>
                </a:lnTo>
                <a:lnTo>
                  <a:pt x="0" y="2656506"/>
                </a:lnTo>
                <a:cubicBezTo>
                  <a:pt x="46275" y="2648213"/>
                  <a:pt x="-21852" y="2580542"/>
                  <a:pt x="20000" y="2589495"/>
                </a:cubicBezTo>
                <a:cubicBezTo>
                  <a:pt x="9004" y="2539865"/>
                  <a:pt x="51725" y="2561406"/>
                  <a:pt x="4503" y="2517909"/>
                </a:cubicBezTo>
                <a:cubicBezTo>
                  <a:pt x="18312" y="2426183"/>
                  <a:pt x="2043" y="2320005"/>
                  <a:pt x="38580" y="2235940"/>
                </a:cubicBezTo>
                <a:cubicBezTo>
                  <a:pt x="39530" y="2131535"/>
                  <a:pt x="31342" y="1983035"/>
                  <a:pt x="28357" y="1891475"/>
                </a:cubicBezTo>
                <a:cubicBezTo>
                  <a:pt x="18536" y="1816240"/>
                  <a:pt x="53985" y="1820215"/>
                  <a:pt x="16422" y="1754299"/>
                </a:cubicBezTo>
                <a:cubicBezTo>
                  <a:pt x="22523" y="1748800"/>
                  <a:pt x="14115" y="1712020"/>
                  <a:pt x="17619" y="1704948"/>
                </a:cubicBezTo>
                <a:lnTo>
                  <a:pt x="11875" y="1640075"/>
                </a:lnTo>
                <a:lnTo>
                  <a:pt x="10148" y="1637400"/>
                </a:lnTo>
                <a:cubicBezTo>
                  <a:pt x="6571" y="1625366"/>
                  <a:pt x="7662" y="1617809"/>
                  <a:pt x="10809" y="1612250"/>
                </a:cubicBezTo>
                <a:lnTo>
                  <a:pt x="30710" y="1498099"/>
                </a:lnTo>
                <a:lnTo>
                  <a:pt x="28832" y="1497366"/>
                </a:lnTo>
                <a:lnTo>
                  <a:pt x="25420" y="1490044"/>
                </a:lnTo>
                <a:lnTo>
                  <a:pt x="36357" y="1429750"/>
                </a:lnTo>
                <a:cubicBezTo>
                  <a:pt x="56105" y="1395764"/>
                  <a:pt x="51096" y="1348657"/>
                  <a:pt x="63323" y="1316453"/>
                </a:cubicBezTo>
                <a:cubicBezTo>
                  <a:pt x="113953" y="1206017"/>
                  <a:pt x="97314" y="1160971"/>
                  <a:pt x="167299" y="1100758"/>
                </a:cubicBezTo>
                <a:cubicBezTo>
                  <a:pt x="183322" y="1066821"/>
                  <a:pt x="207320" y="1013057"/>
                  <a:pt x="218971" y="997428"/>
                </a:cubicBezTo>
                <a:cubicBezTo>
                  <a:pt x="225661" y="983599"/>
                  <a:pt x="245059" y="996998"/>
                  <a:pt x="249304" y="969068"/>
                </a:cubicBezTo>
                <a:cubicBezTo>
                  <a:pt x="273910" y="912445"/>
                  <a:pt x="257335" y="876944"/>
                  <a:pt x="307518" y="815816"/>
                </a:cubicBezTo>
                <a:cubicBezTo>
                  <a:pt x="319844" y="734499"/>
                  <a:pt x="427269" y="648257"/>
                  <a:pt x="438631" y="588216"/>
                </a:cubicBezTo>
                <a:cubicBezTo>
                  <a:pt x="468336" y="534577"/>
                  <a:pt x="480025" y="521047"/>
                  <a:pt x="494548" y="466832"/>
                </a:cubicBezTo>
                <a:cubicBezTo>
                  <a:pt x="513994" y="444023"/>
                  <a:pt x="469014" y="421695"/>
                  <a:pt x="512985" y="406165"/>
                </a:cubicBezTo>
                <a:cubicBezTo>
                  <a:pt x="519819" y="312467"/>
                  <a:pt x="496295" y="285415"/>
                  <a:pt x="499246" y="226337"/>
                </a:cubicBezTo>
                <a:cubicBezTo>
                  <a:pt x="511217" y="180655"/>
                  <a:pt x="525793" y="85726"/>
                  <a:pt x="530694" y="51692"/>
                </a:cubicBezTo>
                <a:cubicBezTo>
                  <a:pt x="512001" y="39736"/>
                  <a:pt x="522977" y="34428"/>
                  <a:pt x="528655" y="22135"/>
                </a:cubicBezTo>
                <a:cubicBezTo>
                  <a:pt x="511506" y="14446"/>
                  <a:pt x="513258" y="7722"/>
                  <a:pt x="516964" y="1039"/>
                </a:cubicBezTo>
                <a:close/>
              </a:path>
            </a:pathLst>
          </a:custGeom>
        </p:spPr>
      </p:pic>
    </p:spTree>
    <p:extLst>
      <p:ext uri="{BB962C8B-B14F-4D97-AF65-F5344CB8AC3E}">
        <p14:creationId xmlns:p14="http://schemas.microsoft.com/office/powerpoint/2010/main" val="27184813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4">
            <a:extLst>
              <a:ext uri="{FF2B5EF4-FFF2-40B4-BE49-F238E27FC236}">
                <a16:creationId xmlns:a16="http://schemas.microsoft.com/office/drawing/2014/main" id="{7A18B8F2-142B-4003-B90D-359297705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16">
            <a:extLst>
              <a:ext uri="{FF2B5EF4-FFF2-40B4-BE49-F238E27FC236}">
                <a16:creationId xmlns:a16="http://schemas.microsoft.com/office/drawing/2014/main" id="{DA653340-0C91-436D-8939-E9746D4B6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0" y="-15106"/>
            <a:ext cx="6958758" cy="6263354"/>
          </a:xfrm>
          <a:custGeom>
            <a:avLst/>
            <a:gdLst>
              <a:gd name="connsiteX0" fmla="*/ 0 w 6950807"/>
              <a:gd name="connsiteY0" fmla="*/ 0 h 6263354"/>
              <a:gd name="connsiteX1" fmla="*/ 6940404 w 6950807"/>
              <a:gd name="connsiteY1" fmla="*/ 0 h 6263354"/>
              <a:gd name="connsiteX2" fmla="*/ 6950807 w 6950807"/>
              <a:gd name="connsiteY2" fmla="*/ 57269 h 6263354"/>
              <a:gd name="connsiteX3" fmla="*/ 6935789 w 6950807"/>
              <a:gd name="connsiteY3" fmla="*/ 111727 h 6263354"/>
              <a:gd name="connsiteX4" fmla="*/ 6926163 w 6950807"/>
              <a:gd name="connsiteY4" fmla="*/ 122319 h 6263354"/>
              <a:gd name="connsiteX5" fmla="*/ 6879726 w 6950807"/>
              <a:gd name="connsiteY5" fmla="*/ 153502 h 6263354"/>
              <a:gd name="connsiteX6" fmla="*/ 6878416 w 6950807"/>
              <a:gd name="connsiteY6" fmla="*/ 197479 h 6263354"/>
              <a:gd name="connsiteX7" fmla="*/ 6844672 w 6950807"/>
              <a:gd name="connsiteY7" fmla="*/ 235660 h 6263354"/>
              <a:gd name="connsiteX8" fmla="*/ 6843548 w 6950807"/>
              <a:gd name="connsiteY8" fmla="*/ 243659 h 6263354"/>
              <a:gd name="connsiteX9" fmla="*/ 6832960 w 6950807"/>
              <a:gd name="connsiteY9" fmla="*/ 274879 h 6263354"/>
              <a:gd name="connsiteX10" fmla="*/ 6817103 w 6950807"/>
              <a:gd name="connsiteY10" fmla="*/ 310247 h 6263354"/>
              <a:gd name="connsiteX11" fmla="*/ 6754862 w 6950807"/>
              <a:gd name="connsiteY11" fmla="*/ 362877 h 6263354"/>
              <a:gd name="connsiteX12" fmla="*/ 6729472 w 6950807"/>
              <a:gd name="connsiteY12" fmla="*/ 442939 h 6263354"/>
              <a:gd name="connsiteX13" fmla="*/ 6667299 w 6950807"/>
              <a:gd name="connsiteY13" fmla="*/ 619761 h 6263354"/>
              <a:gd name="connsiteX14" fmla="*/ 6655038 w 6950807"/>
              <a:gd name="connsiteY14" fmla="*/ 691556 h 6263354"/>
              <a:gd name="connsiteX15" fmla="*/ 6648865 w 6950807"/>
              <a:gd name="connsiteY15" fmla="*/ 787174 h 6263354"/>
              <a:gd name="connsiteX16" fmla="*/ 6560353 w 6950807"/>
              <a:gd name="connsiteY16" fmla="*/ 925327 h 6263354"/>
              <a:gd name="connsiteX17" fmla="*/ 6435425 w 6950807"/>
              <a:gd name="connsiteY17" fmla="*/ 1171290 h 6263354"/>
              <a:gd name="connsiteX18" fmla="*/ 6364558 w 6950807"/>
              <a:gd name="connsiteY18" fmla="*/ 1261205 h 6263354"/>
              <a:gd name="connsiteX19" fmla="*/ 6311247 w 6950807"/>
              <a:gd name="connsiteY19" fmla="*/ 1322003 h 6263354"/>
              <a:gd name="connsiteX20" fmla="*/ 6283544 w 6950807"/>
              <a:gd name="connsiteY20" fmla="*/ 1371053 h 6263354"/>
              <a:gd name="connsiteX21" fmla="*/ 6254261 w 6950807"/>
              <a:gd name="connsiteY21" fmla="*/ 1443811 h 6263354"/>
              <a:gd name="connsiteX22" fmla="*/ 6220029 w 6950807"/>
              <a:gd name="connsiteY22" fmla="*/ 1535820 h 6263354"/>
              <a:gd name="connsiteX23" fmla="*/ 6212575 w 6950807"/>
              <a:gd name="connsiteY23" fmla="*/ 1599591 h 6263354"/>
              <a:gd name="connsiteX24" fmla="*/ 6209141 w 6950807"/>
              <a:gd name="connsiteY24" fmla="*/ 1628086 h 6263354"/>
              <a:gd name="connsiteX25" fmla="*/ 6208823 w 6950807"/>
              <a:gd name="connsiteY25" fmla="*/ 1628513 h 6263354"/>
              <a:gd name="connsiteX26" fmla="*/ 6190100 w 6950807"/>
              <a:gd name="connsiteY26" fmla="*/ 1654874 h 6263354"/>
              <a:gd name="connsiteX27" fmla="*/ 6148233 w 6950807"/>
              <a:gd name="connsiteY27" fmla="*/ 1725417 h 6263354"/>
              <a:gd name="connsiteX28" fmla="*/ 6123002 w 6950807"/>
              <a:gd name="connsiteY28" fmla="*/ 1767427 h 6263354"/>
              <a:gd name="connsiteX29" fmla="*/ 6070380 w 6950807"/>
              <a:gd name="connsiteY29" fmla="*/ 1892939 h 6263354"/>
              <a:gd name="connsiteX30" fmla="*/ 6018708 w 6950807"/>
              <a:gd name="connsiteY30" fmla="*/ 2134444 h 6263354"/>
              <a:gd name="connsiteX31" fmla="*/ 5992354 w 6950807"/>
              <a:gd name="connsiteY31" fmla="*/ 2198892 h 6263354"/>
              <a:gd name="connsiteX32" fmla="*/ 5982901 w 6950807"/>
              <a:gd name="connsiteY32" fmla="*/ 2204718 h 6263354"/>
              <a:gd name="connsiteX33" fmla="*/ 5976085 w 6950807"/>
              <a:gd name="connsiteY33" fmla="*/ 2223345 h 6263354"/>
              <a:gd name="connsiteX34" fmla="*/ 5968612 w 6950807"/>
              <a:gd name="connsiteY34" fmla="*/ 2244929 h 6263354"/>
              <a:gd name="connsiteX35" fmla="*/ 5948134 w 6950807"/>
              <a:gd name="connsiteY35" fmla="*/ 2265228 h 6263354"/>
              <a:gd name="connsiteX36" fmla="*/ 5946387 w 6950807"/>
              <a:gd name="connsiteY36" fmla="*/ 2273755 h 6263354"/>
              <a:gd name="connsiteX37" fmla="*/ 5940768 w 6950807"/>
              <a:gd name="connsiteY37" fmla="*/ 2284532 h 6263354"/>
              <a:gd name="connsiteX38" fmla="*/ 5940171 w 6950807"/>
              <a:gd name="connsiteY38" fmla="*/ 2284543 h 6263354"/>
              <a:gd name="connsiteX39" fmla="*/ 5919217 w 6950807"/>
              <a:gd name="connsiteY39" fmla="*/ 2328308 h 6263354"/>
              <a:gd name="connsiteX40" fmla="*/ 5895354 w 6950807"/>
              <a:gd name="connsiteY40" fmla="*/ 2375061 h 6263354"/>
              <a:gd name="connsiteX41" fmla="*/ 5846917 w 6950807"/>
              <a:gd name="connsiteY41" fmla="*/ 2403673 h 6263354"/>
              <a:gd name="connsiteX42" fmla="*/ 5828950 w 6950807"/>
              <a:gd name="connsiteY42" fmla="*/ 2467946 h 6263354"/>
              <a:gd name="connsiteX43" fmla="*/ 5778751 w 6950807"/>
              <a:gd name="connsiteY43" fmla="*/ 2558153 h 6263354"/>
              <a:gd name="connsiteX44" fmla="*/ 5766677 w 6950807"/>
              <a:gd name="connsiteY44" fmla="*/ 2618352 h 6263354"/>
              <a:gd name="connsiteX45" fmla="*/ 5711691 w 6950807"/>
              <a:gd name="connsiteY45" fmla="*/ 2813181 h 6263354"/>
              <a:gd name="connsiteX46" fmla="*/ 5632865 w 6950807"/>
              <a:gd name="connsiteY46" fmla="*/ 3016049 h 6263354"/>
              <a:gd name="connsiteX47" fmla="*/ 5593801 w 6950807"/>
              <a:gd name="connsiteY47" fmla="*/ 3111205 h 6263354"/>
              <a:gd name="connsiteX48" fmla="*/ 5502533 w 6950807"/>
              <a:gd name="connsiteY48" fmla="*/ 3259056 h 6263354"/>
              <a:gd name="connsiteX49" fmla="*/ 5393573 w 6950807"/>
              <a:gd name="connsiteY49" fmla="*/ 3436601 h 6263354"/>
              <a:gd name="connsiteX50" fmla="*/ 5370905 w 6950807"/>
              <a:gd name="connsiteY50" fmla="*/ 3536371 h 6263354"/>
              <a:gd name="connsiteX51" fmla="*/ 5315748 w 6950807"/>
              <a:gd name="connsiteY51" fmla="*/ 3583316 h 6263354"/>
              <a:gd name="connsiteX52" fmla="*/ 5310843 w 6950807"/>
              <a:gd name="connsiteY52" fmla="*/ 3586184 h 6263354"/>
              <a:gd name="connsiteX53" fmla="*/ 5285951 w 6950807"/>
              <a:gd name="connsiteY53" fmla="*/ 3601045 h 6263354"/>
              <a:gd name="connsiteX54" fmla="*/ 5261707 w 6950807"/>
              <a:gd name="connsiteY54" fmla="*/ 3621267 h 6263354"/>
              <a:gd name="connsiteX55" fmla="*/ 5244645 w 6950807"/>
              <a:gd name="connsiteY55" fmla="*/ 3653006 h 6263354"/>
              <a:gd name="connsiteX56" fmla="*/ 5196556 w 6950807"/>
              <a:gd name="connsiteY56" fmla="*/ 3760667 h 6263354"/>
              <a:gd name="connsiteX57" fmla="*/ 5140091 w 6950807"/>
              <a:gd name="connsiteY57" fmla="*/ 3851089 h 6263354"/>
              <a:gd name="connsiteX58" fmla="*/ 5098366 w 6950807"/>
              <a:gd name="connsiteY58" fmla="*/ 3929294 h 6263354"/>
              <a:gd name="connsiteX59" fmla="*/ 5064858 w 6950807"/>
              <a:gd name="connsiteY59" fmla="*/ 3972981 h 6263354"/>
              <a:gd name="connsiteX60" fmla="*/ 5061745 w 6950807"/>
              <a:gd name="connsiteY60" fmla="*/ 3993492 h 6263354"/>
              <a:gd name="connsiteX61" fmla="*/ 5046631 w 6950807"/>
              <a:gd name="connsiteY61" fmla="*/ 3999129 h 6263354"/>
              <a:gd name="connsiteX62" fmla="*/ 5018715 w 6950807"/>
              <a:gd name="connsiteY62" fmla="*/ 4022829 h 6263354"/>
              <a:gd name="connsiteX63" fmla="*/ 4916132 w 6950807"/>
              <a:gd name="connsiteY63" fmla="*/ 4073446 h 6263354"/>
              <a:gd name="connsiteX64" fmla="*/ 4887899 w 6950807"/>
              <a:gd name="connsiteY64" fmla="*/ 4084508 h 6263354"/>
              <a:gd name="connsiteX65" fmla="*/ 4829160 w 6950807"/>
              <a:gd name="connsiteY65" fmla="*/ 4132817 h 6263354"/>
              <a:gd name="connsiteX66" fmla="*/ 4737273 w 6950807"/>
              <a:gd name="connsiteY66" fmla="*/ 4221326 h 6263354"/>
              <a:gd name="connsiteX67" fmla="*/ 4716550 w 6950807"/>
              <a:gd name="connsiteY67" fmla="*/ 4238238 h 6263354"/>
              <a:gd name="connsiteX68" fmla="*/ 4694116 w 6950807"/>
              <a:gd name="connsiteY68" fmla="*/ 4245104 h 6263354"/>
              <a:gd name="connsiteX69" fmla="*/ 4684883 w 6950807"/>
              <a:gd name="connsiteY69" fmla="*/ 4240009 h 6263354"/>
              <a:gd name="connsiteX70" fmla="*/ 4672744 w 6950807"/>
              <a:gd name="connsiteY70" fmla="*/ 4248081 h 6263354"/>
              <a:gd name="connsiteX71" fmla="*/ 4668551 w 6950807"/>
              <a:gd name="connsiteY71" fmla="*/ 4248624 h 6263354"/>
              <a:gd name="connsiteX72" fmla="*/ 4645463 w 6950807"/>
              <a:gd name="connsiteY72" fmla="*/ 4253346 h 6263354"/>
              <a:gd name="connsiteX73" fmla="*/ 4620155 w 6950807"/>
              <a:gd name="connsiteY73" fmla="*/ 4303247 h 6263354"/>
              <a:gd name="connsiteX74" fmla="*/ 4569293 w 6950807"/>
              <a:gd name="connsiteY74" fmla="*/ 4331884 h 6263354"/>
              <a:gd name="connsiteX75" fmla="*/ 4362878 w 6950807"/>
              <a:gd name="connsiteY75" fmla="*/ 4483674 h 6263354"/>
              <a:gd name="connsiteX76" fmla="*/ 4215533 w 6950807"/>
              <a:gd name="connsiteY76" fmla="*/ 4677057 h 6263354"/>
              <a:gd name="connsiteX77" fmla="*/ 4082433 w 6950807"/>
              <a:gd name="connsiteY77" fmla="*/ 4778716 h 6263354"/>
              <a:gd name="connsiteX78" fmla="*/ 3944222 w 6950807"/>
              <a:gd name="connsiteY78" fmla="*/ 4888264 h 6263354"/>
              <a:gd name="connsiteX79" fmla="*/ 3265354 w 6950807"/>
              <a:gd name="connsiteY79" fmla="*/ 5018367 h 6263354"/>
              <a:gd name="connsiteX80" fmla="*/ 2929449 w 6950807"/>
              <a:gd name="connsiteY80" fmla="*/ 5063084 h 6263354"/>
              <a:gd name="connsiteX81" fmla="*/ 2809178 w 6950807"/>
              <a:gd name="connsiteY81" fmla="*/ 5074031 h 6263354"/>
              <a:gd name="connsiteX82" fmla="*/ 2537607 w 6950807"/>
              <a:gd name="connsiteY82" fmla="*/ 5248799 h 6263354"/>
              <a:gd name="connsiteX83" fmla="*/ 2035212 w 6950807"/>
              <a:gd name="connsiteY83" fmla="*/ 5444792 h 6263354"/>
              <a:gd name="connsiteX84" fmla="*/ 1792070 w 6950807"/>
              <a:gd name="connsiteY84" fmla="*/ 5751012 h 6263354"/>
              <a:gd name="connsiteX85" fmla="*/ 1484566 w 6950807"/>
              <a:gd name="connsiteY85" fmla="*/ 5795703 h 6263354"/>
              <a:gd name="connsiteX86" fmla="*/ 1406155 w 6950807"/>
              <a:gd name="connsiteY86" fmla="*/ 5805381 h 6263354"/>
              <a:gd name="connsiteX87" fmla="*/ 1300798 w 6950807"/>
              <a:gd name="connsiteY87" fmla="*/ 5821755 h 6263354"/>
              <a:gd name="connsiteX88" fmla="*/ 1263745 w 6950807"/>
              <a:gd name="connsiteY88" fmla="*/ 5831133 h 6263354"/>
              <a:gd name="connsiteX89" fmla="*/ 1192887 w 6950807"/>
              <a:gd name="connsiteY89" fmla="*/ 5832643 h 6263354"/>
              <a:gd name="connsiteX90" fmla="*/ 1147244 w 6950807"/>
              <a:gd name="connsiteY90" fmla="*/ 5836022 h 6263354"/>
              <a:gd name="connsiteX91" fmla="*/ 1153132 w 6950807"/>
              <a:gd name="connsiteY91" fmla="*/ 5872012 h 6263354"/>
              <a:gd name="connsiteX92" fmla="*/ 1114941 w 6950807"/>
              <a:gd name="connsiteY92" fmla="*/ 5885161 h 6263354"/>
              <a:gd name="connsiteX93" fmla="*/ 1065349 w 6950807"/>
              <a:gd name="connsiteY93" fmla="*/ 5862431 h 6263354"/>
              <a:gd name="connsiteX94" fmla="*/ 1014267 w 6950807"/>
              <a:gd name="connsiteY94" fmla="*/ 5866091 h 6263354"/>
              <a:gd name="connsiteX95" fmla="*/ 983606 w 6950807"/>
              <a:gd name="connsiteY95" fmla="*/ 5867891 h 6263354"/>
              <a:gd name="connsiteX96" fmla="*/ 907443 w 6950807"/>
              <a:gd name="connsiteY96" fmla="*/ 5924222 h 6263354"/>
              <a:gd name="connsiteX97" fmla="*/ 808988 w 6950807"/>
              <a:gd name="connsiteY97" fmla="*/ 6030723 h 6263354"/>
              <a:gd name="connsiteX98" fmla="*/ 771869 w 6950807"/>
              <a:gd name="connsiteY98" fmla="*/ 6049136 h 6263354"/>
              <a:gd name="connsiteX99" fmla="*/ 762837 w 6950807"/>
              <a:gd name="connsiteY99" fmla="*/ 6041841 h 6263354"/>
              <a:gd name="connsiteX100" fmla="*/ 725766 w 6950807"/>
              <a:gd name="connsiteY100" fmla="*/ 6106158 h 6263354"/>
              <a:gd name="connsiteX101" fmla="*/ 642403 w 6950807"/>
              <a:gd name="connsiteY101" fmla="*/ 6121330 h 6263354"/>
              <a:gd name="connsiteX102" fmla="*/ 574806 w 6950807"/>
              <a:gd name="connsiteY102" fmla="*/ 6120127 h 6263354"/>
              <a:gd name="connsiteX103" fmla="*/ 538930 w 6950807"/>
              <a:gd name="connsiteY103" fmla="*/ 6124917 h 6263354"/>
              <a:gd name="connsiteX104" fmla="*/ 510574 w 6950807"/>
              <a:gd name="connsiteY104" fmla="*/ 6122341 h 6263354"/>
              <a:gd name="connsiteX105" fmla="*/ 450510 w 6950807"/>
              <a:gd name="connsiteY105" fmla="*/ 6148398 h 6263354"/>
              <a:gd name="connsiteX106" fmla="*/ 356013 w 6950807"/>
              <a:gd name="connsiteY106" fmla="*/ 6205222 h 6263354"/>
              <a:gd name="connsiteX107" fmla="*/ 236857 w 6950807"/>
              <a:gd name="connsiteY107" fmla="*/ 6239286 h 6263354"/>
              <a:gd name="connsiteX108" fmla="*/ 185407 w 6950807"/>
              <a:gd name="connsiteY108" fmla="*/ 6245463 h 6263354"/>
              <a:gd name="connsiteX109" fmla="*/ 0 w 6950807"/>
              <a:gd name="connsiteY109" fmla="*/ 6228236 h 6263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Lst>
            <a:rect l="l" t="t" r="r" b="b"/>
            <a:pathLst>
              <a:path w="6950807" h="6263354">
                <a:moveTo>
                  <a:pt x="0" y="0"/>
                </a:moveTo>
                <a:lnTo>
                  <a:pt x="6940404" y="0"/>
                </a:lnTo>
                <a:lnTo>
                  <a:pt x="6950807" y="57269"/>
                </a:lnTo>
                <a:lnTo>
                  <a:pt x="6935789" y="111727"/>
                </a:lnTo>
                <a:lnTo>
                  <a:pt x="6926163" y="122319"/>
                </a:lnTo>
                <a:lnTo>
                  <a:pt x="6879726" y="153502"/>
                </a:lnTo>
                <a:cubicBezTo>
                  <a:pt x="6916212" y="185737"/>
                  <a:pt x="6838837" y="179343"/>
                  <a:pt x="6878416" y="197479"/>
                </a:cubicBezTo>
                <a:cubicBezTo>
                  <a:pt x="6869118" y="214628"/>
                  <a:pt x="6852557" y="226581"/>
                  <a:pt x="6844672" y="235660"/>
                </a:cubicBezTo>
                <a:lnTo>
                  <a:pt x="6843548" y="243659"/>
                </a:lnTo>
                <a:lnTo>
                  <a:pt x="6832960" y="274879"/>
                </a:lnTo>
                <a:lnTo>
                  <a:pt x="6817103" y="310247"/>
                </a:lnTo>
                <a:cubicBezTo>
                  <a:pt x="6805621" y="325743"/>
                  <a:pt x="6767159" y="347668"/>
                  <a:pt x="6754862" y="362877"/>
                </a:cubicBezTo>
                <a:cubicBezTo>
                  <a:pt x="6742330" y="398815"/>
                  <a:pt x="6749000" y="389979"/>
                  <a:pt x="6729472" y="442939"/>
                </a:cubicBezTo>
                <a:cubicBezTo>
                  <a:pt x="6698994" y="494707"/>
                  <a:pt x="6694052" y="559653"/>
                  <a:pt x="6667299" y="619761"/>
                </a:cubicBezTo>
                <a:lnTo>
                  <a:pt x="6655038" y="691556"/>
                </a:lnTo>
                <a:lnTo>
                  <a:pt x="6648865" y="787174"/>
                </a:lnTo>
                <a:cubicBezTo>
                  <a:pt x="6635949" y="858107"/>
                  <a:pt x="6589857" y="879276"/>
                  <a:pt x="6560353" y="925327"/>
                </a:cubicBezTo>
                <a:lnTo>
                  <a:pt x="6435425" y="1171290"/>
                </a:lnTo>
                <a:lnTo>
                  <a:pt x="6364558" y="1261205"/>
                </a:lnTo>
                <a:lnTo>
                  <a:pt x="6311247" y="1322003"/>
                </a:lnTo>
                <a:cubicBezTo>
                  <a:pt x="6312259" y="1331636"/>
                  <a:pt x="6287426" y="1362963"/>
                  <a:pt x="6283544" y="1371053"/>
                </a:cubicBezTo>
                <a:cubicBezTo>
                  <a:pt x="6278885" y="1392046"/>
                  <a:pt x="6265370" y="1430765"/>
                  <a:pt x="6254261" y="1443811"/>
                </a:cubicBezTo>
                <a:cubicBezTo>
                  <a:pt x="6243675" y="1471273"/>
                  <a:pt x="6226285" y="1520224"/>
                  <a:pt x="6220029" y="1535820"/>
                </a:cubicBezTo>
                <a:lnTo>
                  <a:pt x="6212575" y="1599591"/>
                </a:lnTo>
                <a:lnTo>
                  <a:pt x="6209141" y="1628086"/>
                </a:lnTo>
                <a:lnTo>
                  <a:pt x="6208823" y="1628513"/>
                </a:lnTo>
                <a:cubicBezTo>
                  <a:pt x="6201578" y="1638330"/>
                  <a:pt x="6195013" y="1647437"/>
                  <a:pt x="6190100" y="1654874"/>
                </a:cubicBezTo>
                <a:cubicBezTo>
                  <a:pt x="6194363" y="1701134"/>
                  <a:pt x="6162576" y="1686294"/>
                  <a:pt x="6148233" y="1725417"/>
                </a:cubicBezTo>
                <a:cubicBezTo>
                  <a:pt x="6146043" y="1748964"/>
                  <a:pt x="6140392" y="1761381"/>
                  <a:pt x="6123002" y="1767427"/>
                </a:cubicBezTo>
                <a:cubicBezTo>
                  <a:pt x="6114841" y="1878058"/>
                  <a:pt x="6097878" y="1811703"/>
                  <a:pt x="6070380" y="1892939"/>
                </a:cubicBezTo>
                <a:cubicBezTo>
                  <a:pt x="6049318" y="1965893"/>
                  <a:pt x="6018384" y="2040658"/>
                  <a:pt x="6018708" y="2134444"/>
                </a:cubicBezTo>
                <a:cubicBezTo>
                  <a:pt x="6022239" y="2155556"/>
                  <a:pt x="6010438" y="2184412"/>
                  <a:pt x="5992354" y="2198892"/>
                </a:cubicBezTo>
                <a:cubicBezTo>
                  <a:pt x="5989241" y="2201384"/>
                  <a:pt x="5986057" y="2203347"/>
                  <a:pt x="5982901" y="2204718"/>
                </a:cubicBezTo>
                <a:cubicBezTo>
                  <a:pt x="5981029" y="2209541"/>
                  <a:pt x="5978726" y="2215866"/>
                  <a:pt x="5976085" y="2223345"/>
                </a:cubicBezTo>
                <a:lnTo>
                  <a:pt x="5968612" y="2244929"/>
                </a:lnTo>
                <a:lnTo>
                  <a:pt x="5948134" y="2265228"/>
                </a:lnTo>
                <a:lnTo>
                  <a:pt x="5946387" y="2273755"/>
                </a:lnTo>
                <a:cubicBezTo>
                  <a:pt x="5944649" y="2279331"/>
                  <a:pt x="5942802" y="2282657"/>
                  <a:pt x="5940768" y="2284532"/>
                </a:cubicBezTo>
                <a:lnTo>
                  <a:pt x="5940171" y="2284543"/>
                </a:lnTo>
                <a:lnTo>
                  <a:pt x="5919217" y="2328308"/>
                </a:lnTo>
                <a:cubicBezTo>
                  <a:pt x="5912897" y="2346767"/>
                  <a:pt x="5899449" y="2356984"/>
                  <a:pt x="5895354" y="2375061"/>
                </a:cubicBezTo>
                <a:cubicBezTo>
                  <a:pt x="5862809" y="2374144"/>
                  <a:pt x="5862040" y="2388484"/>
                  <a:pt x="5846917" y="2403673"/>
                </a:cubicBezTo>
                <a:lnTo>
                  <a:pt x="5828950" y="2467946"/>
                </a:lnTo>
                <a:lnTo>
                  <a:pt x="5778751" y="2558153"/>
                </a:lnTo>
                <a:cubicBezTo>
                  <a:pt x="5760079" y="2589441"/>
                  <a:pt x="5779236" y="2571701"/>
                  <a:pt x="5766677" y="2618352"/>
                </a:cubicBezTo>
                <a:cubicBezTo>
                  <a:pt x="5767618" y="2626937"/>
                  <a:pt x="5707125" y="2804857"/>
                  <a:pt x="5711691" y="2813181"/>
                </a:cubicBezTo>
                <a:cubicBezTo>
                  <a:pt x="5661053" y="2925285"/>
                  <a:pt x="5665779" y="2930841"/>
                  <a:pt x="5632865" y="3016049"/>
                </a:cubicBezTo>
                <a:cubicBezTo>
                  <a:pt x="5585911" y="3106332"/>
                  <a:pt x="5622362" y="3008442"/>
                  <a:pt x="5593801" y="3111205"/>
                </a:cubicBezTo>
                <a:cubicBezTo>
                  <a:pt x="5557486" y="3266636"/>
                  <a:pt x="5540320" y="3199468"/>
                  <a:pt x="5502533" y="3259056"/>
                </a:cubicBezTo>
                <a:cubicBezTo>
                  <a:pt x="5471662" y="3294848"/>
                  <a:pt x="5398363" y="3402035"/>
                  <a:pt x="5393573" y="3436601"/>
                </a:cubicBezTo>
                <a:cubicBezTo>
                  <a:pt x="5411790" y="3460787"/>
                  <a:pt x="5363370" y="3505709"/>
                  <a:pt x="5370905" y="3536371"/>
                </a:cubicBezTo>
                <a:cubicBezTo>
                  <a:pt x="5363197" y="3543201"/>
                  <a:pt x="5325158" y="3577878"/>
                  <a:pt x="5315748" y="3583316"/>
                </a:cubicBezTo>
                <a:lnTo>
                  <a:pt x="5310843" y="3586184"/>
                </a:lnTo>
                <a:lnTo>
                  <a:pt x="5285951" y="3601045"/>
                </a:lnTo>
                <a:lnTo>
                  <a:pt x="5261707" y="3621267"/>
                </a:lnTo>
                <a:cubicBezTo>
                  <a:pt x="5254311" y="3629779"/>
                  <a:pt x="5248323" y="3640033"/>
                  <a:pt x="5244645" y="3653006"/>
                </a:cubicBezTo>
                <a:cubicBezTo>
                  <a:pt x="5251494" y="3706080"/>
                  <a:pt x="5185420" y="3693844"/>
                  <a:pt x="5196556" y="3760667"/>
                </a:cubicBezTo>
                <a:cubicBezTo>
                  <a:pt x="5196355" y="3783674"/>
                  <a:pt x="5161174" y="3845291"/>
                  <a:pt x="5140091" y="3851089"/>
                </a:cubicBezTo>
                <a:cubicBezTo>
                  <a:pt x="5131190" y="3862729"/>
                  <a:pt x="5118192" y="3929673"/>
                  <a:pt x="5098366" y="3929294"/>
                </a:cubicBezTo>
                <a:cubicBezTo>
                  <a:pt x="5073388" y="3931514"/>
                  <a:pt x="5086786" y="3988425"/>
                  <a:pt x="5064858" y="3972981"/>
                </a:cubicBezTo>
                <a:lnTo>
                  <a:pt x="5061745" y="3993492"/>
                </a:lnTo>
                <a:lnTo>
                  <a:pt x="5046631" y="3999129"/>
                </a:lnTo>
                <a:cubicBezTo>
                  <a:pt x="5030855" y="4004669"/>
                  <a:pt x="5019475" y="4009692"/>
                  <a:pt x="5018715" y="4022829"/>
                </a:cubicBezTo>
                <a:cubicBezTo>
                  <a:pt x="4996965" y="4035215"/>
                  <a:pt x="4937934" y="4063166"/>
                  <a:pt x="4916132" y="4073446"/>
                </a:cubicBezTo>
                <a:cubicBezTo>
                  <a:pt x="4902556" y="4067386"/>
                  <a:pt x="4897329" y="4079077"/>
                  <a:pt x="4887899" y="4084508"/>
                </a:cubicBezTo>
                <a:cubicBezTo>
                  <a:pt x="4871715" y="4082346"/>
                  <a:pt x="4835784" y="4117000"/>
                  <a:pt x="4829160" y="4132817"/>
                </a:cubicBezTo>
                <a:cubicBezTo>
                  <a:pt x="4818005" y="4182187"/>
                  <a:pt x="4747512" y="4182697"/>
                  <a:pt x="4737273" y="4221326"/>
                </a:cubicBezTo>
                <a:cubicBezTo>
                  <a:pt x="4731077" y="4229203"/>
                  <a:pt x="4724052" y="4234528"/>
                  <a:pt x="4716550" y="4238238"/>
                </a:cubicBezTo>
                <a:lnTo>
                  <a:pt x="4694116" y="4245104"/>
                </a:lnTo>
                <a:lnTo>
                  <a:pt x="4684883" y="4240009"/>
                </a:lnTo>
                <a:lnTo>
                  <a:pt x="4672744" y="4248081"/>
                </a:lnTo>
                <a:lnTo>
                  <a:pt x="4668551" y="4248624"/>
                </a:lnTo>
                <a:cubicBezTo>
                  <a:pt x="4660522" y="4249625"/>
                  <a:pt x="4652707" y="4250888"/>
                  <a:pt x="4645463" y="4253346"/>
                </a:cubicBezTo>
                <a:cubicBezTo>
                  <a:pt x="4670644" y="4288836"/>
                  <a:pt x="4587995" y="4280114"/>
                  <a:pt x="4620155" y="4303247"/>
                </a:cubicBezTo>
                <a:cubicBezTo>
                  <a:pt x="4584730" y="4322934"/>
                  <a:pt x="4624634" y="4339786"/>
                  <a:pt x="4569293" y="4331884"/>
                </a:cubicBezTo>
                <a:cubicBezTo>
                  <a:pt x="4526413" y="4361955"/>
                  <a:pt x="4421838" y="4426145"/>
                  <a:pt x="4362878" y="4483674"/>
                </a:cubicBezTo>
                <a:cubicBezTo>
                  <a:pt x="4330889" y="4514627"/>
                  <a:pt x="4262274" y="4627883"/>
                  <a:pt x="4215533" y="4677057"/>
                </a:cubicBezTo>
                <a:cubicBezTo>
                  <a:pt x="4166258" y="4711482"/>
                  <a:pt x="4144325" y="4767937"/>
                  <a:pt x="4082433" y="4778716"/>
                </a:cubicBezTo>
                <a:cubicBezTo>
                  <a:pt x="4037215" y="4813916"/>
                  <a:pt x="4080401" y="4848321"/>
                  <a:pt x="3944222" y="4888264"/>
                </a:cubicBezTo>
                <a:cubicBezTo>
                  <a:pt x="3684918" y="4942348"/>
                  <a:pt x="3434483" y="4989230"/>
                  <a:pt x="3265354" y="5018367"/>
                </a:cubicBezTo>
                <a:cubicBezTo>
                  <a:pt x="3096225" y="5047503"/>
                  <a:pt x="3019654" y="5060895"/>
                  <a:pt x="2929449" y="5063084"/>
                </a:cubicBezTo>
                <a:cubicBezTo>
                  <a:pt x="2839243" y="5065272"/>
                  <a:pt x="2844050" y="5079411"/>
                  <a:pt x="2809178" y="5074031"/>
                </a:cubicBezTo>
                <a:lnTo>
                  <a:pt x="2537607" y="5248799"/>
                </a:lnTo>
                <a:cubicBezTo>
                  <a:pt x="2410199" y="5268996"/>
                  <a:pt x="2159469" y="5361090"/>
                  <a:pt x="2035212" y="5444792"/>
                </a:cubicBezTo>
                <a:cubicBezTo>
                  <a:pt x="1910957" y="5528494"/>
                  <a:pt x="1889099" y="5643213"/>
                  <a:pt x="1792070" y="5751012"/>
                </a:cubicBezTo>
                <a:lnTo>
                  <a:pt x="1484566" y="5795703"/>
                </a:lnTo>
                <a:cubicBezTo>
                  <a:pt x="1454923" y="5790900"/>
                  <a:pt x="1427565" y="5778005"/>
                  <a:pt x="1406155" y="5805381"/>
                </a:cubicBezTo>
                <a:cubicBezTo>
                  <a:pt x="1367700" y="5812651"/>
                  <a:pt x="1329241" y="5802607"/>
                  <a:pt x="1300798" y="5821755"/>
                </a:cubicBezTo>
                <a:cubicBezTo>
                  <a:pt x="1283458" y="5811210"/>
                  <a:pt x="1269389" y="5808489"/>
                  <a:pt x="1263745" y="5831133"/>
                </a:cubicBezTo>
                <a:cubicBezTo>
                  <a:pt x="1226042" y="5832175"/>
                  <a:pt x="1208377" y="5805418"/>
                  <a:pt x="1192887" y="5832643"/>
                </a:cubicBezTo>
                <a:cubicBezTo>
                  <a:pt x="1146712" y="5776695"/>
                  <a:pt x="1169930" y="5827215"/>
                  <a:pt x="1147244" y="5836022"/>
                </a:cubicBezTo>
                <a:cubicBezTo>
                  <a:pt x="1130414" y="5847391"/>
                  <a:pt x="1171508" y="5868669"/>
                  <a:pt x="1153132" y="5872012"/>
                </a:cubicBezTo>
                <a:cubicBezTo>
                  <a:pt x="1128898" y="5857667"/>
                  <a:pt x="1140784" y="5902732"/>
                  <a:pt x="1114941" y="5885161"/>
                </a:cubicBezTo>
                <a:cubicBezTo>
                  <a:pt x="1111955" y="5851159"/>
                  <a:pt x="1074015" y="5892089"/>
                  <a:pt x="1065349" y="5862431"/>
                </a:cubicBezTo>
                <a:cubicBezTo>
                  <a:pt x="1057315" y="5905008"/>
                  <a:pt x="1035470" y="5852818"/>
                  <a:pt x="1014267" y="5866091"/>
                </a:cubicBezTo>
                <a:cubicBezTo>
                  <a:pt x="1006678" y="5882238"/>
                  <a:pt x="999065" y="5885057"/>
                  <a:pt x="983606" y="5867891"/>
                </a:cubicBezTo>
                <a:cubicBezTo>
                  <a:pt x="949657" y="5946457"/>
                  <a:pt x="949637" y="5893769"/>
                  <a:pt x="907443" y="5924222"/>
                </a:cubicBezTo>
                <a:cubicBezTo>
                  <a:pt x="872468" y="5956169"/>
                  <a:pt x="831950" y="5954949"/>
                  <a:pt x="808988" y="6030723"/>
                </a:cubicBezTo>
                <a:cubicBezTo>
                  <a:pt x="806594" y="6052160"/>
                  <a:pt x="789972" y="6060404"/>
                  <a:pt x="771869" y="6049136"/>
                </a:cubicBezTo>
                <a:cubicBezTo>
                  <a:pt x="768753" y="6047195"/>
                  <a:pt x="765711" y="6044739"/>
                  <a:pt x="762837" y="6041841"/>
                </a:cubicBezTo>
                <a:cubicBezTo>
                  <a:pt x="751252" y="6095388"/>
                  <a:pt x="727945" y="6069978"/>
                  <a:pt x="725766" y="6106158"/>
                </a:cubicBezTo>
                <a:cubicBezTo>
                  <a:pt x="688209" y="6122672"/>
                  <a:pt x="645012" y="6089580"/>
                  <a:pt x="642403" y="6121330"/>
                </a:cubicBezTo>
                <a:cubicBezTo>
                  <a:pt x="620588" y="6120482"/>
                  <a:pt x="581312" y="6085641"/>
                  <a:pt x="574806" y="6120127"/>
                </a:cubicBezTo>
                <a:cubicBezTo>
                  <a:pt x="564871" y="6092697"/>
                  <a:pt x="556339" y="6142408"/>
                  <a:pt x="538930" y="6124917"/>
                </a:cubicBezTo>
                <a:cubicBezTo>
                  <a:pt x="525774" y="6109542"/>
                  <a:pt x="520118" y="6121045"/>
                  <a:pt x="510574" y="6122341"/>
                </a:cubicBezTo>
                <a:cubicBezTo>
                  <a:pt x="494678" y="6110300"/>
                  <a:pt x="457722" y="6132578"/>
                  <a:pt x="450510" y="6148398"/>
                </a:cubicBezTo>
                <a:cubicBezTo>
                  <a:pt x="437411" y="6203264"/>
                  <a:pt x="367751" y="6163165"/>
                  <a:pt x="356013" y="6205222"/>
                </a:cubicBezTo>
                <a:cubicBezTo>
                  <a:pt x="320401" y="6220372"/>
                  <a:pt x="265291" y="6232581"/>
                  <a:pt x="236857" y="6239286"/>
                </a:cubicBezTo>
                <a:cubicBezTo>
                  <a:pt x="201034" y="6243266"/>
                  <a:pt x="239743" y="6287256"/>
                  <a:pt x="185407" y="6245463"/>
                </a:cubicBezTo>
                <a:lnTo>
                  <a:pt x="0" y="6228236"/>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40E6B93-E43F-4BAF-9A35-961F862EFF60}"/>
              </a:ext>
            </a:extLst>
          </p:cNvPr>
          <p:cNvSpPr>
            <a:spLocks noGrp="1"/>
          </p:cNvSpPr>
          <p:nvPr>
            <p:ph type="title"/>
          </p:nvPr>
        </p:nvSpPr>
        <p:spPr>
          <a:xfrm>
            <a:off x="552734" y="753035"/>
            <a:ext cx="5281684" cy="1576097"/>
          </a:xfrm>
        </p:spPr>
        <p:txBody>
          <a:bodyPr anchor="b">
            <a:normAutofit/>
          </a:bodyPr>
          <a:lstStyle/>
          <a:p>
            <a:pPr algn="ctr"/>
            <a:r>
              <a:rPr lang="en-GB" dirty="0"/>
              <a:t>Reason's (1990) swiss cheese model</a:t>
            </a:r>
            <a:endParaRPr lang="en-GB"/>
          </a:p>
        </p:txBody>
      </p:sp>
      <p:sp>
        <p:nvSpPr>
          <p:cNvPr id="27" name="Freeform: Shape 18">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490" y="3017047"/>
            <a:ext cx="3945709" cy="299528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1F1E0073-39BE-4BDF-89CF-FED0FDE76C9B}"/>
              </a:ext>
            </a:extLst>
          </p:cNvPr>
          <p:cNvSpPr>
            <a:spLocks noGrp="1"/>
          </p:cNvSpPr>
          <p:nvPr>
            <p:ph idx="1"/>
          </p:nvPr>
        </p:nvSpPr>
        <p:spPr>
          <a:xfrm>
            <a:off x="6586415" y="840657"/>
            <a:ext cx="4601882" cy="5429623"/>
          </a:xfrm>
        </p:spPr>
        <p:txBody>
          <a:bodyPr anchor="ctr">
            <a:normAutofit/>
          </a:bodyPr>
          <a:lstStyle/>
          <a:p>
            <a:pPr>
              <a:lnSpc>
                <a:spcPct val="90000"/>
              </a:lnSpc>
            </a:pPr>
            <a:r>
              <a:rPr lang="en-GB" sz="1400" dirty="0"/>
              <a:t>Author James Reason, practices in the field of safety and reformed an organisations’ defence by implementing ‘Reason’s model’, Reason hypothesizes that there can be four levels of failure:</a:t>
            </a:r>
          </a:p>
          <a:p>
            <a:pPr marL="457200" indent="-457200">
              <a:lnSpc>
                <a:spcPct val="90000"/>
              </a:lnSpc>
              <a:buFont typeface="+mj-lt"/>
              <a:buAutoNum type="arabicPeriod"/>
            </a:pPr>
            <a:r>
              <a:rPr lang="en-GB" sz="1400" dirty="0"/>
              <a:t>Organisational influences</a:t>
            </a:r>
          </a:p>
          <a:p>
            <a:pPr marL="457200" indent="-457200">
              <a:lnSpc>
                <a:spcPct val="90000"/>
              </a:lnSpc>
              <a:buFont typeface="+mj-lt"/>
              <a:buAutoNum type="arabicPeriod"/>
            </a:pPr>
            <a:r>
              <a:rPr lang="en-GB" sz="1400" dirty="0"/>
              <a:t>Unsafe supervision</a:t>
            </a:r>
          </a:p>
          <a:p>
            <a:pPr marL="457200" indent="-457200">
              <a:lnSpc>
                <a:spcPct val="90000"/>
              </a:lnSpc>
              <a:buFont typeface="+mj-lt"/>
              <a:buAutoNum type="arabicPeriod"/>
            </a:pPr>
            <a:r>
              <a:rPr lang="en-GB" sz="1400" dirty="0"/>
              <a:t>Preconditions for unsafe acts</a:t>
            </a:r>
          </a:p>
          <a:p>
            <a:pPr marL="457200" indent="-457200">
              <a:lnSpc>
                <a:spcPct val="90000"/>
              </a:lnSpc>
              <a:buFont typeface="+mj-lt"/>
              <a:buAutoNum type="arabicPeriod"/>
            </a:pPr>
            <a:r>
              <a:rPr lang="en-GB" sz="1400" dirty="0"/>
              <a:t>The unsafe acts themselves</a:t>
            </a:r>
          </a:p>
          <a:p>
            <a:pPr>
              <a:lnSpc>
                <a:spcPct val="90000"/>
              </a:lnSpc>
            </a:pPr>
            <a:r>
              <a:rPr lang="en-GB" sz="1400" dirty="0"/>
              <a:t>Reason's Swiss cheese model is a paradigm for analysing human errors that implicate client safety in incidents. The motivations behind this theory are epistemological and ontological: these impact the discipline that effects the autonomous and intuitional reasonability of risk.</a:t>
            </a:r>
          </a:p>
          <a:p>
            <a:pPr>
              <a:lnSpc>
                <a:spcPct val="90000"/>
              </a:lnSpc>
            </a:pPr>
            <a:r>
              <a:rPr lang="en-GB" sz="1400" dirty="0"/>
              <a:t>Reason proposes that each slice of cheese is parallel and the random holes are indicial to systemic weaknesses. When the holes align this means there are multiple institutional flaws that result in an accident. </a:t>
            </a:r>
          </a:p>
        </p:txBody>
      </p:sp>
      <p:pic>
        <p:nvPicPr>
          <p:cNvPr id="4" name="Picture 3">
            <a:extLst>
              <a:ext uri="{FF2B5EF4-FFF2-40B4-BE49-F238E27FC236}">
                <a16:creationId xmlns:a16="http://schemas.microsoft.com/office/drawing/2014/main" id="{B1A81A64-CF71-48E7-8D6F-20B759195624}"/>
              </a:ext>
            </a:extLst>
          </p:cNvPr>
          <p:cNvPicPr>
            <a:picLocks noChangeAspect="1"/>
          </p:cNvPicPr>
          <p:nvPr/>
        </p:nvPicPr>
        <p:blipFill>
          <a:blip r:embed="rId2"/>
          <a:stretch>
            <a:fillRect/>
          </a:stretch>
        </p:blipFill>
        <p:spPr>
          <a:xfrm>
            <a:off x="1374380" y="3270673"/>
            <a:ext cx="3490467" cy="2482109"/>
          </a:xfrm>
          <a:prstGeom prst="rect">
            <a:avLst/>
          </a:prstGeom>
        </p:spPr>
      </p:pic>
      <p:sp>
        <p:nvSpPr>
          <p:cNvPr id="28" name="Rectangle 6">
            <a:extLst>
              <a:ext uri="{FF2B5EF4-FFF2-40B4-BE49-F238E27FC236}">
                <a16:creationId xmlns:a16="http://schemas.microsoft.com/office/drawing/2014/main" id="{8883AD5B-BA1D-4FA6-8AD8-955000251D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51126" y="5841296"/>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6268097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A18B8F2-142B-4003-B90D-359297705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DA653340-0C91-436D-8939-E9746D4B6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0" y="-15106"/>
            <a:ext cx="6958758" cy="6263354"/>
          </a:xfrm>
          <a:custGeom>
            <a:avLst/>
            <a:gdLst>
              <a:gd name="connsiteX0" fmla="*/ 0 w 6950807"/>
              <a:gd name="connsiteY0" fmla="*/ 0 h 6263354"/>
              <a:gd name="connsiteX1" fmla="*/ 6940404 w 6950807"/>
              <a:gd name="connsiteY1" fmla="*/ 0 h 6263354"/>
              <a:gd name="connsiteX2" fmla="*/ 6950807 w 6950807"/>
              <a:gd name="connsiteY2" fmla="*/ 57269 h 6263354"/>
              <a:gd name="connsiteX3" fmla="*/ 6935789 w 6950807"/>
              <a:gd name="connsiteY3" fmla="*/ 111727 h 6263354"/>
              <a:gd name="connsiteX4" fmla="*/ 6926163 w 6950807"/>
              <a:gd name="connsiteY4" fmla="*/ 122319 h 6263354"/>
              <a:gd name="connsiteX5" fmla="*/ 6879726 w 6950807"/>
              <a:gd name="connsiteY5" fmla="*/ 153502 h 6263354"/>
              <a:gd name="connsiteX6" fmla="*/ 6878416 w 6950807"/>
              <a:gd name="connsiteY6" fmla="*/ 197479 h 6263354"/>
              <a:gd name="connsiteX7" fmla="*/ 6844672 w 6950807"/>
              <a:gd name="connsiteY7" fmla="*/ 235660 h 6263354"/>
              <a:gd name="connsiteX8" fmla="*/ 6843548 w 6950807"/>
              <a:gd name="connsiteY8" fmla="*/ 243659 h 6263354"/>
              <a:gd name="connsiteX9" fmla="*/ 6832960 w 6950807"/>
              <a:gd name="connsiteY9" fmla="*/ 274879 h 6263354"/>
              <a:gd name="connsiteX10" fmla="*/ 6817103 w 6950807"/>
              <a:gd name="connsiteY10" fmla="*/ 310247 h 6263354"/>
              <a:gd name="connsiteX11" fmla="*/ 6754862 w 6950807"/>
              <a:gd name="connsiteY11" fmla="*/ 362877 h 6263354"/>
              <a:gd name="connsiteX12" fmla="*/ 6729472 w 6950807"/>
              <a:gd name="connsiteY12" fmla="*/ 442939 h 6263354"/>
              <a:gd name="connsiteX13" fmla="*/ 6667299 w 6950807"/>
              <a:gd name="connsiteY13" fmla="*/ 619761 h 6263354"/>
              <a:gd name="connsiteX14" fmla="*/ 6655038 w 6950807"/>
              <a:gd name="connsiteY14" fmla="*/ 691556 h 6263354"/>
              <a:gd name="connsiteX15" fmla="*/ 6648865 w 6950807"/>
              <a:gd name="connsiteY15" fmla="*/ 787174 h 6263354"/>
              <a:gd name="connsiteX16" fmla="*/ 6560353 w 6950807"/>
              <a:gd name="connsiteY16" fmla="*/ 925327 h 6263354"/>
              <a:gd name="connsiteX17" fmla="*/ 6435425 w 6950807"/>
              <a:gd name="connsiteY17" fmla="*/ 1171290 h 6263354"/>
              <a:gd name="connsiteX18" fmla="*/ 6364558 w 6950807"/>
              <a:gd name="connsiteY18" fmla="*/ 1261205 h 6263354"/>
              <a:gd name="connsiteX19" fmla="*/ 6311247 w 6950807"/>
              <a:gd name="connsiteY19" fmla="*/ 1322003 h 6263354"/>
              <a:gd name="connsiteX20" fmla="*/ 6283544 w 6950807"/>
              <a:gd name="connsiteY20" fmla="*/ 1371053 h 6263354"/>
              <a:gd name="connsiteX21" fmla="*/ 6254261 w 6950807"/>
              <a:gd name="connsiteY21" fmla="*/ 1443811 h 6263354"/>
              <a:gd name="connsiteX22" fmla="*/ 6220029 w 6950807"/>
              <a:gd name="connsiteY22" fmla="*/ 1535820 h 6263354"/>
              <a:gd name="connsiteX23" fmla="*/ 6212575 w 6950807"/>
              <a:gd name="connsiteY23" fmla="*/ 1599591 h 6263354"/>
              <a:gd name="connsiteX24" fmla="*/ 6209141 w 6950807"/>
              <a:gd name="connsiteY24" fmla="*/ 1628086 h 6263354"/>
              <a:gd name="connsiteX25" fmla="*/ 6208823 w 6950807"/>
              <a:gd name="connsiteY25" fmla="*/ 1628513 h 6263354"/>
              <a:gd name="connsiteX26" fmla="*/ 6190100 w 6950807"/>
              <a:gd name="connsiteY26" fmla="*/ 1654874 h 6263354"/>
              <a:gd name="connsiteX27" fmla="*/ 6148233 w 6950807"/>
              <a:gd name="connsiteY27" fmla="*/ 1725417 h 6263354"/>
              <a:gd name="connsiteX28" fmla="*/ 6123002 w 6950807"/>
              <a:gd name="connsiteY28" fmla="*/ 1767427 h 6263354"/>
              <a:gd name="connsiteX29" fmla="*/ 6070380 w 6950807"/>
              <a:gd name="connsiteY29" fmla="*/ 1892939 h 6263354"/>
              <a:gd name="connsiteX30" fmla="*/ 6018708 w 6950807"/>
              <a:gd name="connsiteY30" fmla="*/ 2134444 h 6263354"/>
              <a:gd name="connsiteX31" fmla="*/ 5992354 w 6950807"/>
              <a:gd name="connsiteY31" fmla="*/ 2198892 h 6263354"/>
              <a:gd name="connsiteX32" fmla="*/ 5982901 w 6950807"/>
              <a:gd name="connsiteY32" fmla="*/ 2204718 h 6263354"/>
              <a:gd name="connsiteX33" fmla="*/ 5976085 w 6950807"/>
              <a:gd name="connsiteY33" fmla="*/ 2223345 h 6263354"/>
              <a:gd name="connsiteX34" fmla="*/ 5968612 w 6950807"/>
              <a:gd name="connsiteY34" fmla="*/ 2244929 h 6263354"/>
              <a:gd name="connsiteX35" fmla="*/ 5948134 w 6950807"/>
              <a:gd name="connsiteY35" fmla="*/ 2265228 h 6263354"/>
              <a:gd name="connsiteX36" fmla="*/ 5946387 w 6950807"/>
              <a:gd name="connsiteY36" fmla="*/ 2273755 h 6263354"/>
              <a:gd name="connsiteX37" fmla="*/ 5940768 w 6950807"/>
              <a:gd name="connsiteY37" fmla="*/ 2284532 h 6263354"/>
              <a:gd name="connsiteX38" fmla="*/ 5940171 w 6950807"/>
              <a:gd name="connsiteY38" fmla="*/ 2284543 h 6263354"/>
              <a:gd name="connsiteX39" fmla="*/ 5919217 w 6950807"/>
              <a:gd name="connsiteY39" fmla="*/ 2328308 h 6263354"/>
              <a:gd name="connsiteX40" fmla="*/ 5895354 w 6950807"/>
              <a:gd name="connsiteY40" fmla="*/ 2375061 h 6263354"/>
              <a:gd name="connsiteX41" fmla="*/ 5846917 w 6950807"/>
              <a:gd name="connsiteY41" fmla="*/ 2403673 h 6263354"/>
              <a:gd name="connsiteX42" fmla="*/ 5828950 w 6950807"/>
              <a:gd name="connsiteY42" fmla="*/ 2467946 h 6263354"/>
              <a:gd name="connsiteX43" fmla="*/ 5778751 w 6950807"/>
              <a:gd name="connsiteY43" fmla="*/ 2558153 h 6263354"/>
              <a:gd name="connsiteX44" fmla="*/ 5766677 w 6950807"/>
              <a:gd name="connsiteY44" fmla="*/ 2618352 h 6263354"/>
              <a:gd name="connsiteX45" fmla="*/ 5711691 w 6950807"/>
              <a:gd name="connsiteY45" fmla="*/ 2813181 h 6263354"/>
              <a:gd name="connsiteX46" fmla="*/ 5632865 w 6950807"/>
              <a:gd name="connsiteY46" fmla="*/ 3016049 h 6263354"/>
              <a:gd name="connsiteX47" fmla="*/ 5593801 w 6950807"/>
              <a:gd name="connsiteY47" fmla="*/ 3111205 h 6263354"/>
              <a:gd name="connsiteX48" fmla="*/ 5502533 w 6950807"/>
              <a:gd name="connsiteY48" fmla="*/ 3259056 h 6263354"/>
              <a:gd name="connsiteX49" fmla="*/ 5393573 w 6950807"/>
              <a:gd name="connsiteY49" fmla="*/ 3436601 h 6263354"/>
              <a:gd name="connsiteX50" fmla="*/ 5370905 w 6950807"/>
              <a:gd name="connsiteY50" fmla="*/ 3536371 h 6263354"/>
              <a:gd name="connsiteX51" fmla="*/ 5315748 w 6950807"/>
              <a:gd name="connsiteY51" fmla="*/ 3583316 h 6263354"/>
              <a:gd name="connsiteX52" fmla="*/ 5310843 w 6950807"/>
              <a:gd name="connsiteY52" fmla="*/ 3586184 h 6263354"/>
              <a:gd name="connsiteX53" fmla="*/ 5285951 w 6950807"/>
              <a:gd name="connsiteY53" fmla="*/ 3601045 h 6263354"/>
              <a:gd name="connsiteX54" fmla="*/ 5261707 w 6950807"/>
              <a:gd name="connsiteY54" fmla="*/ 3621267 h 6263354"/>
              <a:gd name="connsiteX55" fmla="*/ 5244645 w 6950807"/>
              <a:gd name="connsiteY55" fmla="*/ 3653006 h 6263354"/>
              <a:gd name="connsiteX56" fmla="*/ 5196556 w 6950807"/>
              <a:gd name="connsiteY56" fmla="*/ 3760667 h 6263354"/>
              <a:gd name="connsiteX57" fmla="*/ 5140091 w 6950807"/>
              <a:gd name="connsiteY57" fmla="*/ 3851089 h 6263354"/>
              <a:gd name="connsiteX58" fmla="*/ 5098366 w 6950807"/>
              <a:gd name="connsiteY58" fmla="*/ 3929294 h 6263354"/>
              <a:gd name="connsiteX59" fmla="*/ 5064858 w 6950807"/>
              <a:gd name="connsiteY59" fmla="*/ 3972981 h 6263354"/>
              <a:gd name="connsiteX60" fmla="*/ 5061745 w 6950807"/>
              <a:gd name="connsiteY60" fmla="*/ 3993492 h 6263354"/>
              <a:gd name="connsiteX61" fmla="*/ 5046631 w 6950807"/>
              <a:gd name="connsiteY61" fmla="*/ 3999129 h 6263354"/>
              <a:gd name="connsiteX62" fmla="*/ 5018715 w 6950807"/>
              <a:gd name="connsiteY62" fmla="*/ 4022829 h 6263354"/>
              <a:gd name="connsiteX63" fmla="*/ 4916132 w 6950807"/>
              <a:gd name="connsiteY63" fmla="*/ 4073446 h 6263354"/>
              <a:gd name="connsiteX64" fmla="*/ 4887899 w 6950807"/>
              <a:gd name="connsiteY64" fmla="*/ 4084508 h 6263354"/>
              <a:gd name="connsiteX65" fmla="*/ 4829160 w 6950807"/>
              <a:gd name="connsiteY65" fmla="*/ 4132817 h 6263354"/>
              <a:gd name="connsiteX66" fmla="*/ 4737273 w 6950807"/>
              <a:gd name="connsiteY66" fmla="*/ 4221326 h 6263354"/>
              <a:gd name="connsiteX67" fmla="*/ 4716550 w 6950807"/>
              <a:gd name="connsiteY67" fmla="*/ 4238238 h 6263354"/>
              <a:gd name="connsiteX68" fmla="*/ 4694116 w 6950807"/>
              <a:gd name="connsiteY68" fmla="*/ 4245104 h 6263354"/>
              <a:gd name="connsiteX69" fmla="*/ 4684883 w 6950807"/>
              <a:gd name="connsiteY69" fmla="*/ 4240009 h 6263354"/>
              <a:gd name="connsiteX70" fmla="*/ 4672744 w 6950807"/>
              <a:gd name="connsiteY70" fmla="*/ 4248081 h 6263354"/>
              <a:gd name="connsiteX71" fmla="*/ 4668551 w 6950807"/>
              <a:gd name="connsiteY71" fmla="*/ 4248624 h 6263354"/>
              <a:gd name="connsiteX72" fmla="*/ 4645463 w 6950807"/>
              <a:gd name="connsiteY72" fmla="*/ 4253346 h 6263354"/>
              <a:gd name="connsiteX73" fmla="*/ 4620155 w 6950807"/>
              <a:gd name="connsiteY73" fmla="*/ 4303247 h 6263354"/>
              <a:gd name="connsiteX74" fmla="*/ 4569293 w 6950807"/>
              <a:gd name="connsiteY74" fmla="*/ 4331884 h 6263354"/>
              <a:gd name="connsiteX75" fmla="*/ 4362878 w 6950807"/>
              <a:gd name="connsiteY75" fmla="*/ 4483674 h 6263354"/>
              <a:gd name="connsiteX76" fmla="*/ 4215533 w 6950807"/>
              <a:gd name="connsiteY76" fmla="*/ 4677057 h 6263354"/>
              <a:gd name="connsiteX77" fmla="*/ 4082433 w 6950807"/>
              <a:gd name="connsiteY77" fmla="*/ 4778716 h 6263354"/>
              <a:gd name="connsiteX78" fmla="*/ 3944222 w 6950807"/>
              <a:gd name="connsiteY78" fmla="*/ 4888264 h 6263354"/>
              <a:gd name="connsiteX79" fmla="*/ 3265354 w 6950807"/>
              <a:gd name="connsiteY79" fmla="*/ 5018367 h 6263354"/>
              <a:gd name="connsiteX80" fmla="*/ 2929449 w 6950807"/>
              <a:gd name="connsiteY80" fmla="*/ 5063084 h 6263354"/>
              <a:gd name="connsiteX81" fmla="*/ 2809178 w 6950807"/>
              <a:gd name="connsiteY81" fmla="*/ 5074031 h 6263354"/>
              <a:gd name="connsiteX82" fmla="*/ 2537607 w 6950807"/>
              <a:gd name="connsiteY82" fmla="*/ 5248799 h 6263354"/>
              <a:gd name="connsiteX83" fmla="*/ 2035212 w 6950807"/>
              <a:gd name="connsiteY83" fmla="*/ 5444792 h 6263354"/>
              <a:gd name="connsiteX84" fmla="*/ 1792070 w 6950807"/>
              <a:gd name="connsiteY84" fmla="*/ 5751012 h 6263354"/>
              <a:gd name="connsiteX85" fmla="*/ 1484566 w 6950807"/>
              <a:gd name="connsiteY85" fmla="*/ 5795703 h 6263354"/>
              <a:gd name="connsiteX86" fmla="*/ 1406155 w 6950807"/>
              <a:gd name="connsiteY86" fmla="*/ 5805381 h 6263354"/>
              <a:gd name="connsiteX87" fmla="*/ 1300798 w 6950807"/>
              <a:gd name="connsiteY87" fmla="*/ 5821755 h 6263354"/>
              <a:gd name="connsiteX88" fmla="*/ 1263745 w 6950807"/>
              <a:gd name="connsiteY88" fmla="*/ 5831133 h 6263354"/>
              <a:gd name="connsiteX89" fmla="*/ 1192887 w 6950807"/>
              <a:gd name="connsiteY89" fmla="*/ 5832643 h 6263354"/>
              <a:gd name="connsiteX90" fmla="*/ 1147244 w 6950807"/>
              <a:gd name="connsiteY90" fmla="*/ 5836022 h 6263354"/>
              <a:gd name="connsiteX91" fmla="*/ 1153132 w 6950807"/>
              <a:gd name="connsiteY91" fmla="*/ 5872012 h 6263354"/>
              <a:gd name="connsiteX92" fmla="*/ 1114941 w 6950807"/>
              <a:gd name="connsiteY92" fmla="*/ 5885161 h 6263354"/>
              <a:gd name="connsiteX93" fmla="*/ 1065349 w 6950807"/>
              <a:gd name="connsiteY93" fmla="*/ 5862431 h 6263354"/>
              <a:gd name="connsiteX94" fmla="*/ 1014267 w 6950807"/>
              <a:gd name="connsiteY94" fmla="*/ 5866091 h 6263354"/>
              <a:gd name="connsiteX95" fmla="*/ 983606 w 6950807"/>
              <a:gd name="connsiteY95" fmla="*/ 5867891 h 6263354"/>
              <a:gd name="connsiteX96" fmla="*/ 907443 w 6950807"/>
              <a:gd name="connsiteY96" fmla="*/ 5924222 h 6263354"/>
              <a:gd name="connsiteX97" fmla="*/ 808988 w 6950807"/>
              <a:gd name="connsiteY97" fmla="*/ 6030723 h 6263354"/>
              <a:gd name="connsiteX98" fmla="*/ 771869 w 6950807"/>
              <a:gd name="connsiteY98" fmla="*/ 6049136 h 6263354"/>
              <a:gd name="connsiteX99" fmla="*/ 762837 w 6950807"/>
              <a:gd name="connsiteY99" fmla="*/ 6041841 h 6263354"/>
              <a:gd name="connsiteX100" fmla="*/ 725766 w 6950807"/>
              <a:gd name="connsiteY100" fmla="*/ 6106158 h 6263354"/>
              <a:gd name="connsiteX101" fmla="*/ 642403 w 6950807"/>
              <a:gd name="connsiteY101" fmla="*/ 6121330 h 6263354"/>
              <a:gd name="connsiteX102" fmla="*/ 574806 w 6950807"/>
              <a:gd name="connsiteY102" fmla="*/ 6120127 h 6263354"/>
              <a:gd name="connsiteX103" fmla="*/ 538930 w 6950807"/>
              <a:gd name="connsiteY103" fmla="*/ 6124917 h 6263354"/>
              <a:gd name="connsiteX104" fmla="*/ 510574 w 6950807"/>
              <a:gd name="connsiteY104" fmla="*/ 6122341 h 6263354"/>
              <a:gd name="connsiteX105" fmla="*/ 450510 w 6950807"/>
              <a:gd name="connsiteY105" fmla="*/ 6148398 h 6263354"/>
              <a:gd name="connsiteX106" fmla="*/ 356013 w 6950807"/>
              <a:gd name="connsiteY106" fmla="*/ 6205222 h 6263354"/>
              <a:gd name="connsiteX107" fmla="*/ 236857 w 6950807"/>
              <a:gd name="connsiteY107" fmla="*/ 6239286 h 6263354"/>
              <a:gd name="connsiteX108" fmla="*/ 185407 w 6950807"/>
              <a:gd name="connsiteY108" fmla="*/ 6245463 h 6263354"/>
              <a:gd name="connsiteX109" fmla="*/ 0 w 6950807"/>
              <a:gd name="connsiteY109" fmla="*/ 6228236 h 6263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Lst>
            <a:rect l="l" t="t" r="r" b="b"/>
            <a:pathLst>
              <a:path w="6950807" h="6263354">
                <a:moveTo>
                  <a:pt x="0" y="0"/>
                </a:moveTo>
                <a:lnTo>
                  <a:pt x="6940404" y="0"/>
                </a:lnTo>
                <a:lnTo>
                  <a:pt x="6950807" y="57269"/>
                </a:lnTo>
                <a:lnTo>
                  <a:pt x="6935789" y="111727"/>
                </a:lnTo>
                <a:lnTo>
                  <a:pt x="6926163" y="122319"/>
                </a:lnTo>
                <a:lnTo>
                  <a:pt x="6879726" y="153502"/>
                </a:lnTo>
                <a:cubicBezTo>
                  <a:pt x="6916212" y="185737"/>
                  <a:pt x="6838837" y="179343"/>
                  <a:pt x="6878416" y="197479"/>
                </a:cubicBezTo>
                <a:cubicBezTo>
                  <a:pt x="6869118" y="214628"/>
                  <a:pt x="6852557" y="226581"/>
                  <a:pt x="6844672" y="235660"/>
                </a:cubicBezTo>
                <a:lnTo>
                  <a:pt x="6843548" y="243659"/>
                </a:lnTo>
                <a:lnTo>
                  <a:pt x="6832960" y="274879"/>
                </a:lnTo>
                <a:lnTo>
                  <a:pt x="6817103" y="310247"/>
                </a:lnTo>
                <a:cubicBezTo>
                  <a:pt x="6805621" y="325743"/>
                  <a:pt x="6767159" y="347668"/>
                  <a:pt x="6754862" y="362877"/>
                </a:cubicBezTo>
                <a:cubicBezTo>
                  <a:pt x="6742330" y="398815"/>
                  <a:pt x="6749000" y="389979"/>
                  <a:pt x="6729472" y="442939"/>
                </a:cubicBezTo>
                <a:cubicBezTo>
                  <a:pt x="6698994" y="494707"/>
                  <a:pt x="6694052" y="559653"/>
                  <a:pt x="6667299" y="619761"/>
                </a:cubicBezTo>
                <a:lnTo>
                  <a:pt x="6655038" y="691556"/>
                </a:lnTo>
                <a:lnTo>
                  <a:pt x="6648865" y="787174"/>
                </a:lnTo>
                <a:cubicBezTo>
                  <a:pt x="6635949" y="858107"/>
                  <a:pt x="6589857" y="879276"/>
                  <a:pt x="6560353" y="925327"/>
                </a:cubicBezTo>
                <a:lnTo>
                  <a:pt x="6435425" y="1171290"/>
                </a:lnTo>
                <a:lnTo>
                  <a:pt x="6364558" y="1261205"/>
                </a:lnTo>
                <a:lnTo>
                  <a:pt x="6311247" y="1322003"/>
                </a:lnTo>
                <a:cubicBezTo>
                  <a:pt x="6312259" y="1331636"/>
                  <a:pt x="6287426" y="1362963"/>
                  <a:pt x="6283544" y="1371053"/>
                </a:cubicBezTo>
                <a:cubicBezTo>
                  <a:pt x="6278885" y="1392046"/>
                  <a:pt x="6265370" y="1430765"/>
                  <a:pt x="6254261" y="1443811"/>
                </a:cubicBezTo>
                <a:cubicBezTo>
                  <a:pt x="6243675" y="1471273"/>
                  <a:pt x="6226285" y="1520224"/>
                  <a:pt x="6220029" y="1535820"/>
                </a:cubicBezTo>
                <a:lnTo>
                  <a:pt x="6212575" y="1599591"/>
                </a:lnTo>
                <a:lnTo>
                  <a:pt x="6209141" y="1628086"/>
                </a:lnTo>
                <a:lnTo>
                  <a:pt x="6208823" y="1628513"/>
                </a:lnTo>
                <a:cubicBezTo>
                  <a:pt x="6201578" y="1638330"/>
                  <a:pt x="6195013" y="1647437"/>
                  <a:pt x="6190100" y="1654874"/>
                </a:cubicBezTo>
                <a:cubicBezTo>
                  <a:pt x="6194363" y="1701134"/>
                  <a:pt x="6162576" y="1686294"/>
                  <a:pt x="6148233" y="1725417"/>
                </a:cubicBezTo>
                <a:cubicBezTo>
                  <a:pt x="6146043" y="1748964"/>
                  <a:pt x="6140392" y="1761381"/>
                  <a:pt x="6123002" y="1767427"/>
                </a:cubicBezTo>
                <a:cubicBezTo>
                  <a:pt x="6114841" y="1878058"/>
                  <a:pt x="6097878" y="1811703"/>
                  <a:pt x="6070380" y="1892939"/>
                </a:cubicBezTo>
                <a:cubicBezTo>
                  <a:pt x="6049318" y="1965893"/>
                  <a:pt x="6018384" y="2040658"/>
                  <a:pt x="6018708" y="2134444"/>
                </a:cubicBezTo>
                <a:cubicBezTo>
                  <a:pt x="6022239" y="2155556"/>
                  <a:pt x="6010438" y="2184412"/>
                  <a:pt x="5992354" y="2198892"/>
                </a:cubicBezTo>
                <a:cubicBezTo>
                  <a:pt x="5989241" y="2201384"/>
                  <a:pt x="5986057" y="2203347"/>
                  <a:pt x="5982901" y="2204718"/>
                </a:cubicBezTo>
                <a:cubicBezTo>
                  <a:pt x="5981029" y="2209541"/>
                  <a:pt x="5978726" y="2215866"/>
                  <a:pt x="5976085" y="2223345"/>
                </a:cubicBezTo>
                <a:lnTo>
                  <a:pt x="5968612" y="2244929"/>
                </a:lnTo>
                <a:lnTo>
                  <a:pt x="5948134" y="2265228"/>
                </a:lnTo>
                <a:lnTo>
                  <a:pt x="5946387" y="2273755"/>
                </a:lnTo>
                <a:cubicBezTo>
                  <a:pt x="5944649" y="2279331"/>
                  <a:pt x="5942802" y="2282657"/>
                  <a:pt x="5940768" y="2284532"/>
                </a:cubicBezTo>
                <a:lnTo>
                  <a:pt x="5940171" y="2284543"/>
                </a:lnTo>
                <a:lnTo>
                  <a:pt x="5919217" y="2328308"/>
                </a:lnTo>
                <a:cubicBezTo>
                  <a:pt x="5912897" y="2346767"/>
                  <a:pt x="5899449" y="2356984"/>
                  <a:pt x="5895354" y="2375061"/>
                </a:cubicBezTo>
                <a:cubicBezTo>
                  <a:pt x="5862809" y="2374144"/>
                  <a:pt x="5862040" y="2388484"/>
                  <a:pt x="5846917" y="2403673"/>
                </a:cubicBezTo>
                <a:lnTo>
                  <a:pt x="5828950" y="2467946"/>
                </a:lnTo>
                <a:lnTo>
                  <a:pt x="5778751" y="2558153"/>
                </a:lnTo>
                <a:cubicBezTo>
                  <a:pt x="5760079" y="2589441"/>
                  <a:pt x="5779236" y="2571701"/>
                  <a:pt x="5766677" y="2618352"/>
                </a:cubicBezTo>
                <a:cubicBezTo>
                  <a:pt x="5767618" y="2626937"/>
                  <a:pt x="5707125" y="2804857"/>
                  <a:pt x="5711691" y="2813181"/>
                </a:cubicBezTo>
                <a:cubicBezTo>
                  <a:pt x="5661053" y="2925285"/>
                  <a:pt x="5665779" y="2930841"/>
                  <a:pt x="5632865" y="3016049"/>
                </a:cubicBezTo>
                <a:cubicBezTo>
                  <a:pt x="5585911" y="3106332"/>
                  <a:pt x="5622362" y="3008442"/>
                  <a:pt x="5593801" y="3111205"/>
                </a:cubicBezTo>
                <a:cubicBezTo>
                  <a:pt x="5557486" y="3266636"/>
                  <a:pt x="5540320" y="3199468"/>
                  <a:pt x="5502533" y="3259056"/>
                </a:cubicBezTo>
                <a:cubicBezTo>
                  <a:pt x="5471662" y="3294848"/>
                  <a:pt x="5398363" y="3402035"/>
                  <a:pt x="5393573" y="3436601"/>
                </a:cubicBezTo>
                <a:cubicBezTo>
                  <a:pt x="5411790" y="3460787"/>
                  <a:pt x="5363370" y="3505709"/>
                  <a:pt x="5370905" y="3536371"/>
                </a:cubicBezTo>
                <a:cubicBezTo>
                  <a:pt x="5363197" y="3543201"/>
                  <a:pt x="5325158" y="3577878"/>
                  <a:pt x="5315748" y="3583316"/>
                </a:cubicBezTo>
                <a:lnTo>
                  <a:pt x="5310843" y="3586184"/>
                </a:lnTo>
                <a:lnTo>
                  <a:pt x="5285951" y="3601045"/>
                </a:lnTo>
                <a:lnTo>
                  <a:pt x="5261707" y="3621267"/>
                </a:lnTo>
                <a:cubicBezTo>
                  <a:pt x="5254311" y="3629779"/>
                  <a:pt x="5248323" y="3640033"/>
                  <a:pt x="5244645" y="3653006"/>
                </a:cubicBezTo>
                <a:cubicBezTo>
                  <a:pt x="5251494" y="3706080"/>
                  <a:pt x="5185420" y="3693844"/>
                  <a:pt x="5196556" y="3760667"/>
                </a:cubicBezTo>
                <a:cubicBezTo>
                  <a:pt x="5196355" y="3783674"/>
                  <a:pt x="5161174" y="3845291"/>
                  <a:pt x="5140091" y="3851089"/>
                </a:cubicBezTo>
                <a:cubicBezTo>
                  <a:pt x="5131190" y="3862729"/>
                  <a:pt x="5118192" y="3929673"/>
                  <a:pt x="5098366" y="3929294"/>
                </a:cubicBezTo>
                <a:cubicBezTo>
                  <a:pt x="5073388" y="3931514"/>
                  <a:pt x="5086786" y="3988425"/>
                  <a:pt x="5064858" y="3972981"/>
                </a:cubicBezTo>
                <a:lnTo>
                  <a:pt x="5061745" y="3993492"/>
                </a:lnTo>
                <a:lnTo>
                  <a:pt x="5046631" y="3999129"/>
                </a:lnTo>
                <a:cubicBezTo>
                  <a:pt x="5030855" y="4004669"/>
                  <a:pt x="5019475" y="4009692"/>
                  <a:pt x="5018715" y="4022829"/>
                </a:cubicBezTo>
                <a:cubicBezTo>
                  <a:pt x="4996965" y="4035215"/>
                  <a:pt x="4937934" y="4063166"/>
                  <a:pt x="4916132" y="4073446"/>
                </a:cubicBezTo>
                <a:cubicBezTo>
                  <a:pt x="4902556" y="4067386"/>
                  <a:pt x="4897329" y="4079077"/>
                  <a:pt x="4887899" y="4084508"/>
                </a:cubicBezTo>
                <a:cubicBezTo>
                  <a:pt x="4871715" y="4082346"/>
                  <a:pt x="4835784" y="4117000"/>
                  <a:pt x="4829160" y="4132817"/>
                </a:cubicBezTo>
                <a:cubicBezTo>
                  <a:pt x="4818005" y="4182187"/>
                  <a:pt x="4747512" y="4182697"/>
                  <a:pt x="4737273" y="4221326"/>
                </a:cubicBezTo>
                <a:cubicBezTo>
                  <a:pt x="4731077" y="4229203"/>
                  <a:pt x="4724052" y="4234528"/>
                  <a:pt x="4716550" y="4238238"/>
                </a:cubicBezTo>
                <a:lnTo>
                  <a:pt x="4694116" y="4245104"/>
                </a:lnTo>
                <a:lnTo>
                  <a:pt x="4684883" y="4240009"/>
                </a:lnTo>
                <a:lnTo>
                  <a:pt x="4672744" y="4248081"/>
                </a:lnTo>
                <a:lnTo>
                  <a:pt x="4668551" y="4248624"/>
                </a:lnTo>
                <a:cubicBezTo>
                  <a:pt x="4660522" y="4249625"/>
                  <a:pt x="4652707" y="4250888"/>
                  <a:pt x="4645463" y="4253346"/>
                </a:cubicBezTo>
                <a:cubicBezTo>
                  <a:pt x="4670644" y="4288836"/>
                  <a:pt x="4587995" y="4280114"/>
                  <a:pt x="4620155" y="4303247"/>
                </a:cubicBezTo>
                <a:cubicBezTo>
                  <a:pt x="4584730" y="4322934"/>
                  <a:pt x="4624634" y="4339786"/>
                  <a:pt x="4569293" y="4331884"/>
                </a:cubicBezTo>
                <a:cubicBezTo>
                  <a:pt x="4526413" y="4361955"/>
                  <a:pt x="4421838" y="4426145"/>
                  <a:pt x="4362878" y="4483674"/>
                </a:cubicBezTo>
                <a:cubicBezTo>
                  <a:pt x="4330889" y="4514627"/>
                  <a:pt x="4262274" y="4627883"/>
                  <a:pt x="4215533" y="4677057"/>
                </a:cubicBezTo>
                <a:cubicBezTo>
                  <a:pt x="4166258" y="4711482"/>
                  <a:pt x="4144325" y="4767937"/>
                  <a:pt x="4082433" y="4778716"/>
                </a:cubicBezTo>
                <a:cubicBezTo>
                  <a:pt x="4037215" y="4813916"/>
                  <a:pt x="4080401" y="4848321"/>
                  <a:pt x="3944222" y="4888264"/>
                </a:cubicBezTo>
                <a:cubicBezTo>
                  <a:pt x="3684918" y="4942348"/>
                  <a:pt x="3434483" y="4989230"/>
                  <a:pt x="3265354" y="5018367"/>
                </a:cubicBezTo>
                <a:cubicBezTo>
                  <a:pt x="3096225" y="5047503"/>
                  <a:pt x="3019654" y="5060895"/>
                  <a:pt x="2929449" y="5063084"/>
                </a:cubicBezTo>
                <a:cubicBezTo>
                  <a:pt x="2839243" y="5065272"/>
                  <a:pt x="2844050" y="5079411"/>
                  <a:pt x="2809178" y="5074031"/>
                </a:cubicBezTo>
                <a:lnTo>
                  <a:pt x="2537607" y="5248799"/>
                </a:lnTo>
                <a:cubicBezTo>
                  <a:pt x="2410199" y="5268996"/>
                  <a:pt x="2159469" y="5361090"/>
                  <a:pt x="2035212" y="5444792"/>
                </a:cubicBezTo>
                <a:cubicBezTo>
                  <a:pt x="1910957" y="5528494"/>
                  <a:pt x="1889099" y="5643213"/>
                  <a:pt x="1792070" y="5751012"/>
                </a:cubicBezTo>
                <a:lnTo>
                  <a:pt x="1484566" y="5795703"/>
                </a:lnTo>
                <a:cubicBezTo>
                  <a:pt x="1454923" y="5790900"/>
                  <a:pt x="1427565" y="5778005"/>
                  <a:pt x="1406155" y="5805381"/>
                </a:cubicBezTo>
                <a:cubicBezTo>
                  <a:pt x="1367700" y="5812651"/>
                  <a:pt x="1329241" y="5802607"/>
                  <a:pt x="1300798" y="5821755"/>
                </a:cubicBezTo>
                <a:cubicBezTo>
                  <a:pt x="1283458" y="5811210"/>
                  <a:pt x="1269389" y="5808489"/>
                  <a:pt x="1263745" y="5831133"/>
                </a:cubicBezTo>
                <a:cubicBezTo>
                  <a:pt x="1226042" y="5832175"/>
                  <a:pt x="1208377" y="5805418"/>
                  <a:pt x="1192887" y="5832643"/>
                </a:cubicBezTo>
                <a:cubicBezTo>
                  <a:pt x="1146712" y="5776695"/>
                  <a:pt x="1169930" y="5827215"/>
                  <a:pt x="1147244" y="5836022"/>
                </a:cubicBezTo>
                <a:cubicBezTo>
                  <a:pt x="1130414" y="5847391"/>
                  <a:pt x="1171508" y="5868669"/>
                  <a:pt x="1153132" y="5872012"/>
                </a:cubicBezTo>
                <a:cubicBezTo>
                  <a:pt x="1128898" y="5857667"/>
                  <a:pt x="1140784" y="5902732"/>
                  <a:pt x="1114941" y="5885161"/>
                </a:cubicBezTo>
                <a:cubicBezTo>
                  <a:pt x="1111955" y="5851159"/>
                  <a:pt x="1074015" y="5892089"/>
                  <a:pt x="1065349" y="5862431"/>
                </a:cubicBezTo>
                <a:cubicBezTo>
                  <a:pt x="1057315" y="5905008"/>
                  <a:pt x="1035470" y="5852818"/>
                  <a:pt x="1014267" y="5866091"/>
                </a:cubicBezTo>
                <a:cubicBezTo>
                  <a:pt x="1006678" y="5882238"/>
                  <a:pt x="999065" y="5885057"/>
                  <a:pt x="983606" y="5867891"/>
                </a:cubicBezTo>
                <a:cubicBezTo>
                  <a:pt x="949657" y="5946457"/>
                  <a:pt x="949637" y="5893769"/>
                  <a:pt x="907443" y="5924222"/>
                </a:cubicBezTo>
                <a:cubicBezTo>
                  <a:pt x="872468" y="5956169"/>
                  <a:pt x="831950" y="5954949"/>
                  <a:pt x="808988" y="6030723"/>
                </a:cubicBezTo>
                <a:cubicBezTo>
                  <a:pt x="806594" y="6052160"/>
                  <a:pt x="789972" y="6060404"/>
                  <a:pt x="771869" y="6049136"/>
                </a:cubicBezTo>
                <a:cubicBezTo>
                  <a:pt x="768753" y="6047195"/>
                  <a:pt x="765711" y="6044739"/>
                  <a:pt x="762837" y="6041841"/>
                </a:cubicBezTo>
                <a:cubicBezTo>
                  <a:pt x="751252" y="6095388"/>
                  <a:pt x="727945" y="6069978"/>
                  <a:pt x="725766" y="6106158"/>
                </a:cubicBezTo>
                <a:cubicBezTo>
                  <a:pt x="688209" y="6122672"/>
                  <a:pt x="645012" y="6089580"/>
                  <a:pt x="642403" y="6121330"/>
                </a:cubicBezTo>
                <a:cubicBezTo>
                  <a:pt x="620588" y="6120482"/>
                  <a:pt x="581312" y="6085641"/>
                  <a:pt x="574806" y="6120127"/>
                </a:cubicBezTo>
                <a:cubicBezTo>
                  <a:pt x="564871" y="6092697"/>
                  <a:pt x="556339" y="6142408"/>
                  <a:pt x="538930" y="6124917"/>
                </a:cubicBezTo>
                <a:cubicBezTo>
                  <a:pt x="525774" y="6109542"/>
                  <a:pt x="520118" y="6121045"/>
                  <a:pt x="510574" y="6122341"/>
                </a:cubicBezTo>
                <a:cubicBezTo>
                  <a:pt x="494678" y="6110300"/>
                  <a:pt x="457722" y="6132578"/>
                  <a:pt x="450510" y="6148398"/>
                </a:cubicBezTo>
                <a:cubicBezTo>
                  <a:pt x="437411" y="6203264"/>
                  <a:pt x="367751" y="6163165"/>
                  <a:pt x="356013" y="6205222"/>
                </a:cubicBezTo>
                <a:cubicBezTo>
                  <a:pt x="320401" y="6220372"/>
                  <a:pt x="265291" y="6232581"/>
                  <a:pt x="236857" y="6239286"/>
                </a:cubicBezTo>
                <a:cubicBezTo>
                  <a:pt x="201034" y="6243266"/>
                  <a:pt x="239743" y="6287256"/>
                  <a:pt x="185407" y="6245463"/>
                </a:cubicBezTo>
                <a:lnTo>
                  <a:pt x="0" y="6228236"/>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874C9DF-C0BF-4E7D-AF85-B922ACFBAD5E}"/>
              </a:ext>
            </a:extLst>
          </p:cNvPr>
          <p:cNvSpPr>
            <a:spLocks noGrp="1"/>
          </p:cNvSpPr>
          <p:nvPr>
            <p:ph type="title"/>
          </p:nvPr>
        </p:nvSpPr>
        <p:spPr>
          <a:xfrm>
            <a:off x="552734" y="753035"/>
            <a:ext cx="5281684" cy="1576097"/>
          </a:xfrm>
        </p:spPr>
        <p:txBody>
          <a:bodyPr anchor="b">
            <a:normAutofit/>
          </a:bodyPr>
          <a:lstStyle/>
          <a:p>
            <a:pPr algn="ctr"/>
            <a:r>
              <a:rPr lang="en-GB" dirty="0"/>
              <a:t>The Saxtenbach canyon disaster 1999</a:t>
            </a:r>
            <a:endParaRPr lang="en-GB"/>
          </a:p>
        </p:txBody>
      </p:sp>
      <p:sp>
        <p:nvSpPr>
          <p:cNvPr id="25" name="Freeform: Shape 24">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490" y="3017047"/>
            <a:ext cx="3945709" cy="299528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FC106896-2522-43EC-B094-3EC7753A8D64}"/>
              </a:ext>
            </a:extLst>
          </p:cNvPr>
          <p:cNvSpPr>
            <a:spLocks noGrp="1"/>
          </p:cNvSpPr>
          <p:nvPr>
            <p:ph idx="1"/>
          </p:nvPr>
        </p:nvSpPr>
        <p:spPr>
          <a:xfrm>
            <a:off x="6586415" y="840657"/>
            <a:ext cx="4601882" cy="5429623"/>
          </a:xfrm>
        </p:spPr>
        <p:txBody>
          <a:bodyPr anchor="ctr">
            <a:normAutofit fontScale="85000" lnSpcReduction="10000"/>
          </a:bodyPr>
          <a:lstStyle/>
          <a:p>
            <a:pPr>
              <a:lnSpc>
                <a:spcPct val="90000"/>
              </a:lnSpc>
            </a:pPr>
            <a:r>
              <a:rPr lang="en-GB" sz="1700" dirty="0"/>
              <a:t>The Saxtenbach Canyon disaster in 1999 was a terrible tragedy that also presented the flaws in the institutional management, that some would argue augmented the risk to the victims through culpable negligence.</a:t>
            </a:r>
          </a:p>
          <a:p>
            <a:pPr>
              <a:lnSpc>
                <a:spcPct val="90000"/>
              </a:lnSpc>
            </a:pPr>
            <a:r>
              <a:rPr lang="en-GB" sz="1700" dirty="0"/>
              <a:t>Prior to the incident, a thunderstorm upstream had caused a natural dam to burst open, flooding the canyon and Saxet Brook, taking the lives of 21 people- these were Australian, New Zealand, South African, English and Swiss nationals. There were no printed safety manuals before this incident.</a:t>
            </a:r>
          </a:p>
          <a:p>
            <a:pPr>
              <a:lnSpc>
                <a:spcPct val="90000"/>
              </a:lnSpc>
            </a:pPr>
            <a:r>
              <a:rPr lang="en-GB" sz="1700" dirty="0"/>
              <a:t>In 2001, former President, Stephan Friedli, stood accused on trial for "allowing a canyoning trip to be led into the Saxet Brook without having worked out a set of safety provisions" and "inadequately supervising the general managers and lead guides of Adventure World”. Friedli was aware that a thunderstorm could result in a rapid rise of water levels (Bechtel, 2001).</a:t>
            </a:r>
          </a:p>
          <a:p>
            <a:pPr>
              <a:lnSpc>
                <a:spcPct val="90000"/>
              </a:lnSpc>
            </a:pPr>
            <a:r>
              <a:rPr lang="en-GB" sz="1700" dirty="0"/>
              <a:t>The Judge ruled that the safety measures were ‘totally inadequate’ with insufficient training for staff and that the trip should not have taken place with a storm visibly approaching and forecasted. </a:t>
            </a:r>
          </a:p>
          <a:p>
            <a:pPr>
              <a:lnSpc>
                <a:spcPct val="90000"/>
              </a:lnSpc>
            </a:pPr>
            <a:r>
              <a:rPr lang="en-GB" sz="1700" dirty="0"/>
              <a:t>Friedli and three other senior guides were found guilty of manslaughter through gross negligence and  sentenced to 5 months in prison and hefty fines (BBC News | EUROPE | Six guilty in Swiss canyoning trial, 2001).</a:t>
            </a:r>
          </a:p>
        </p:txBody>
      </p:sp>
      <p:pic>
        <p:nvPicPr>
          <p:cNvPr id="4" name="Picture 3">
            <a:extLst>
              <a:ext uri="{FF2B5EF4-FFF2-40B4-BE49-F238E27FC236}">
                <a16:creationId xmlns:a16="http://schemas.microsoft.com/office/drawing/2014/main" id="{388C8C14-0AE7-4C50-847E-C6E41C2935F2}"/>
              </a:ext>
            </a:extLst>
          </p:cNvPr>
          <p:cNvPicPr>
            <a:picLocks noChangeAspect="1"/>
          </p:cNvPicPr>
          <p:nvPr/>
        </p:nvPicPr>
        <p:blipFill>
          <a:blip r:embed="rId2"/>
          <a:stretch>
            <a:fillRect/>
          </a:stretch>
        </p:blipFill>
        <p:spPr>
          <a:xfrm>
            <a:off x="1374380" y="3628722"/>
            <a:ext cx="3490467" cy="1766010"/>
          </a:xfrm>
          <a:prstGeom prst="rect">
            <a:avLst/>
          </a:prstGeom>
        </p:spPr>
      </p:pic>
      <p:sp>
        <p:nvSpPr>
          <p:cNvPr id="27" name="Rectangle 6">
            <a:extLst>
              <a:ext uri="{FF2B5EF4-FFF2-40B4-BE49-F238E27FC236}">
                <a16:creationId xmlns:a16="http://schemas.microsoft.com/office/drawing/2014/main" id="{8883AD5B-BA1D-4FA6-8AD8-955000251D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51126" y="5841296"/>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9362241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7">
            <a:extLst>
              <a:ext uri="{FF2B5EF4-FFF2-40B4-BE49-F238E27FC236}">
                <a16:creationId xmlns:a16="http://schemas.microsoft.com/office/drawing/2014/main" id="{00A0D747-F38B-4A99-9985-62CE8C247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9">
            <a:extLst>
              <a:ext uri="{FF2B5EF4-FFF2-40B4-BE49-F238E27FC236}">
                <a16:creationId xmlns:a16="http://schemas.microsoft.com/office/drawing/2014/main" id="{3D1BF32B-6CA3-4695-8A0C-1AC789B5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5277870" cy="6858000"/>
          </a:xfrm>
          <a:custGeom>
            <a:avLst/>
            <a:gdLst>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0 w 5434004"/>
              <a:gd name="connsiteY4" fmla="*/ 6857998 h 6858000"/>
              <a:gd name="connsiteX5" fmla="*/ 1049407 w 5434004"/>
              <a:gd name="connsiteY5" fmla="*/ 6857998 h 6858000"/>
              <a:gd name="connsiteX6" fmla="*/ 1033092 w 5434004"/>
              <a:gd name="connsiteY6" fmla="*/ 6843615 h 6858000"/>
              <a:gd name="connsiteX7" fmla="*/ 1004585 w 5434004"/>
              <a:gd name="connsiteY7" fmla="*/ 6800899 h 6858000"/>
              <a:gd name="connsiteX8" fmla="*/ 984086 w 5434004"/>
              <a:gd name="connsiteY8" fmla="*/ 6765441 h 6858000"/>
              <a:gd name="connsiteX9" fmla="*/ 955964 w 5434004"/>
              <a:gd name="connsiteY9" fmla="*/ 6739541 h 6858000"/>
              <a:gd name="connsiteX10" fmla="*/ 945820 w 5434004"/>
              <a:gd name="connsiteY10" fmla="*/ 6673829 h 6858000"/>
              <a:gd name="connsiteX11" fmla="*/ 921540 w 5434004"/>
              <a:gd name="connsiteY11" fmla="*/ 6620155 h 6858000"/>
              <a:gd name="connsiteX12" fmla="*/ 876436 w 5434004"/>
              <a:gd name="connsiteY12" fmla="*/ 6610437 h 6858000"/>
              <a:gd name="connsiteX13" fmla="*/ 876973 w 5434004"/>
              <a:gd name="connsiteY13" fmla="*/ 6596307 h 6858000"/>
              <a:gd name="connsiteX14" fmla="*/ 893782 w 5434004"/>
              <a:gd name="connsiteY14" fmla="*/ 6536039 h 6858000"/>
              <a:gd name="connsiteX15" fmla="*/ 830281 w 5434004"/>
              <a:gd name="connsiteY15" fmla="*/ 6239239 h 6858000"/>
              <a:gd name="connsiteX16" fmla="*/ 816373 w 5434004"/>
              <a:gd name="connsiteY16" fmla="*/ 6116986 h 6858000"/>
              <a:gd name="connsiteX17" fmla="*/ 788606 w 5434004"/>
              <a:gd name="connsiteY17" fmla="*/ 5895434 h 6858000"/>
              <a:gd name="connsiteX18" fmla="*/ 762315 w 5434004"/>
              <a:gd name="connsiteY18" fmla="*/ 5848019 h 6858000"/>
              <a:gd name="connsiteX19" fmla="*/ 714842 w 5434004"/>
              <a:gd name="connsiteY19" fmla="*/ 5722306 h 6858000"/>
              <a:gd name="connsiteX20" fmla="*/ 679500 w 5434004"/>
              <a:gd name="connsiteY20" fmla="*/ 5528085 h 6858000"/>
              <a:gd name="connsiteX21" fmla="*/ 660956 w 5434004"/>
              <a:gd name="connsiteY21" fmla="*/ 5506768 h 6858000"/>
              <a:gd name="connsiteX22" fmla="*/ 642957 w 5434004"/>
              <a:gd name="connsiteY22" fmla="*/ 5473318 h 6858000"/>
              <a:gd name="connsiteX23" fmla="*/ 602099 w 5434004"/>
              <a:gd name="connsiteY23" fmla="*/ 5418521 h 6858000"/>
              <a:gd name="connsiteX24" fmla="*/ 563009 w 5434004"/>
              <a:gd name="connsiteY24" fmla="*/ 5337536 h 6858000"/>
              <a:gd name="connsiteX25" fmla="*/ 584675 w 5434004"/>
              <a:gd name="connsiteY25" fmla="*/ 5255190 h 6858000"/>
              <a:gd name="connsiteX26" fmla="*/ 564878 w 5434004"/>
              <a:gd name="connsiteY26" fmla="*/ 5208171 h 6858000"/>
              <a:gd name="connsiteX27" fmla="*/ 540145 w 5434004"/>
              <a:gd name="connsiteY27" fmla="*/ 4993731 h 6858000"/>
              <a:gd name="connsiteX28" fmla="*/ 512099 w 5434004"/>
              <a:gd name="connsiteY28" fmla="*/ 4896399 h 6858000"/>
              <a:gd name="connsiteX29" fmla="*/ 482378 w 5434004"/>
              <a:gd name="connsiteY29" fmla="*/ 4838613 h 6858000"/>
              <a:gd name="connsiteX30" fmla="*/ 468676 w 5434004"/>
              <a:gd name="connsiteY30" fmla="*/ 4796522 h 6858000"/>
              <a:gd name="connsiteX31" fmla="*/ 430881 w 5434004"/>
              <a:gd name="connsiteY31" fmla="*/ 4672370 h 6858000"/>
              <a:gd name="connsiteX32" fmla="*/ 415292 w 5434004"/>
              <a:gd name="connsiteY32" fmla="*/ 4634253 h 6858000"/>
              <a:gd name="connsiteX33" fmla="*/ 348919 w 5434004"/>
              <a:gd name="connsiteY33" fmla="*/ 4549232 h 6858000"/>
              <a:gd name="connsiteX34" fmla="*/ 292438 w 5434004"/>
              <a:gd name="connsiteY34" fmla="*/ 4479912 h 6858000"/>
              <a:gd name="connsiteX35" fmla="*/ 283567 w 5434004"/>
              <a:gd name="connsiteY35" fmla="*/ 4376609 h 6858000"/>
              <a:gd name="connsiteX36" fmla="*/ 247018 w 5434004"/>
              <a:gd name="connsiteY36" fmla="*/ 4280257 h 6858000"/>
              <a:gd name="connsiteX37" fmla="*/ 243154 w 5434004"/>
              <a:gd name="connsiteY37" fmla="*/ 4208492 h 6858000"/>
              <a:gd name="connsiteX38" fmla="*/ 267243 w 5434004"/>
              <a:gd name="connsiteY38" fmla="*/ 4120636 h 6858000"/>
              <a:gd name="connsiteX39" fmla="*/ 274676 w 5434004"/>
              <a:gd name="connsiteY39" fmla="*/ 4116556 h 6858000"/>
              <a:gd name="connsiteX40" fmla="*/ 274016 w 5434004"/>
              <a:gd name="connsiteY40" fmla="*/ 4109625 h 6858000"/>
              <a:gd name="connsiteX41" fmla="*/ 266711 w 5434004"/>
              <a:gd name="connsiteY41" fmla="*/ 4105624 h 6858000"/>
              <a:gd name="connsiteX42" fmla="*/ 267360 w 5434004"/>
              <a:gd name="connsiteY42" fmla="*/ 4051441 h 6858000"/>
              <a:gd name="connsiteX43" fmla="*/ 280863 w 5434004"/>
              <a:gd name="connsiteY43" fmla="*/ 3988494 h 6858000"/>
              <a:gd name="connsiteX44" fmla="*/ 254473 w 5434004"/>
              <a:gd name="connsiteY44" fmla="*/ 3926485 h 6858000"/>
              <a:gd name="connsiteX45" fmla="*/ 238942 w 5434004"/>
              <a:gd name="connsiteY45" fmla="*/ 3857057 h 6858000"/>
              <a:gd name="connsiteX46" fmla="*/ 229388 w 5434004"/>
              <a:gd name="connsiteY46" fmla="*/ 3815650 h 6858000"/>
              <a:gd name="connsiteX47" fmla="*/ 224025 w 5434004"/>
              <a:gd name="connsiteY47" fmla="*/ 3696745 h 6858000"/>
              <a:gd name="connsiteX48" fmla="*/ 242028 w 5434004"/>
              <a:gd name="connsiteY48" fmla="*/ 3477814 h 6858000"/>
              <a:gd name="connsiteX49" fmla="*/ 239663 w 5434004"/>
              <a:gd name="connsiteY49" fmla="*/ 3375354 h 6858000"/>
              <a:gd name="connsiteX50" fmla="*/ 242939 w 5434004"/>
              <a:gd name="connsiteY50" fmla="*/ 3235494 h 6858000"/>
              <a:gd name="connsiteX51" fmla="*/ 235466 w 5434004"/>
              <a:gd name="connsiteY51" fmla="*/ 3111896 h 6858000"/>
              <a:gd name="connsiteX52" fmla="*/ 225859 w 5434004"/>
              <a:gd name="connsiteY52" fmla="*/ 3061665 h 6858000"/>
              <a:gd name="connsiteX53" fmla="*/ 214543 w 5434004"/>
              <a:gd name="connsiteY53" fmla="*/ 3026187 h 6858000"/>
              <a:gd name="connsiteX54" fmla="*/ 209002 w 5434004"/>
              <a:gd name="connsiteY54" fmla="*/ 2930097 h 6858000"/>
              <a:gd name="connsiteX55" fmla="*/ 209539 w 5434004"/>
              <a:gd name="connsiteY55" fmla="*/ 2768399 h 6858000"/>
              <a:gd name="connsiteX56" fmla="*/ 207490 w 5434004"/>
              <a:gd name="connsiteY56" fmla="*/ 2734615 h 6858000"/>
              <a:gd name="connsiteX57" fmla="*/ 197130 w 5434004"/>
              <a:gd name="connsiteY57" fmla="*/ 2708116 h 6858000"/>
              <a:gd name="connsiteX58" fmla="*/ 187231 w 5434004"/>
              <a:gd name="connsiteY58" fmla="*/ 2704185 h 6858000"/>
              <a:gd name="connsiteX59" fmla="*/ 184723 w 5434004"/>
              <a:gd name="connsiteY59" fmla="*/ 2686011 h 6858000"/>
              <a:gd name="connsiteX60" fmla="*/ 169929 w 5434004"/>
              <a:gd name="connsiteY60" fmla="*/ 2656504 h 6858000"/>
              <a:gd name="connsiteX61" fmla="*/ 188242 w 5434004"/>
              <a:gd name="connsiteY61" fmla="*/ 2589493 h 6858000"/>
              <a:gd name="connsiteX62" fmla="*/ 189125 w 5434004"/>
              <a:gd name="connsiteY62" fmla="*/ 2457617 h 6858000"/>
              <a:gd name="connsiteX63" fmla="*/ 195205 w 5434004"/>
              <a:gd name="connsiteY63" fmla="*/ 2210817 h 6858000"/>
              <a:gd name="connsiteX64" fmla="*/ 175797 w 5434004"/>
              <a:gd name="connsiteY64" fmla="*/ 1901521 h 6858000"/>
              <a:gd name="connsiteX65" fmla="*/ 156134 w 5434004"/>
              <a:gd name="connsiteY65" fmla="*/ 1700722 h 6858000"/>
              <a:gd name="connsiteX66" fmla="*/ 174157 w 5434004"/>
              <a:gd name="connsiteY66" fmla="*/ 1661610 h 6858000"/>
              <a:gd name="connsiteX67" fmla="*/ 180802 w 5434004"/>
              <a:gd name="connsiteY67" fmla="*/ 1640073 h 6858000"/>
              <a:gd name="connsiteX68" fmla="*/ 179221 w 5434004"/>
              <a:gd name="connsiteY68" fmla="*/ 1637398 h 6858000"/>
              <a:gd name="connsiteX69" fmla="*/ 179826 w 5434004"/>
              <a:gd name="connsiteY69" fmla="*/ 1612248 h 6858000"/>
              <a:gd name="connsiteX70" fmla="*/ 198048 w 5434004"/>
              <a:gd name="connsiteY70" fmla="*/ 1498097 h 6858000"/>
              <a:gd name="connsiteX71" fmla="*/ 196329 w 5434004"/>
              <a:gd name="connsiteY71" fmla="*/ 1497364 h 6858000"/>
              <a:gd name="connsiteX72" fmla="*/ 193204 w 5434004"/>
              <a:gd name="connsiteY72" fmla="*/ 1490042 h 6858000"/>
              <a:gd name="connsiteX73" fmla="*/ 211154 w 5434004"/>
              <a:gd name="connsiteY73" fmla="*/ 1451416 h 6858000"/>
              <a:gd name="connsiteX74" fmla="*/ 247750 w 5434004"/>
              <a:gd name="connsiteY74" fmla="*/ 1281781 h 6858000"/>
              <a:gd name="connsiteX75" fmla="*/ 323114 w 5434004"/>
              <a:gd name="connsiteY75" fmla="*/ 1074754 h 6858000"/>
              <a:gd name="connsiteX76" fmla="*/ 357209 w 5434004"/>
              <a:gd name="connsiteY76" fmla="*/ 1019094 h 6858000"/>
              <a:gd name="connsiteX77" fmla="*/ 393176 w 5434004"/>
              <a:gd name="connsiteY77" fmla="*/ 938921 h 6858000"/>
              <a:gd name="connsiteX78" fmla="*/ 451503 w 5434004"/>
              <a:gd name="connsiteY78" fmla="*/ 815814 h 6858000"/>
              <a:gd name="connsiteX79" fmla="*/ 567587 w 5434004"/>
              <a:gd name="connsiteY79" fmla="*/ 584070 h 6858000"/>
              <a:gd name="connsiteX80" fmla="*/ 592609 w 5434004"/>
              <a:gd name="connsiteY80" fmla="*/ 461805 h 6858000"/>
              <a:gd name="connsiteX81" fmla="*/ 624563 w 5434004"/>
              <a:gd name="connsiteY81" fmla="*/ 360945 h 6858000"/>
              <a:gd name="connsiteX82" fmla="*/ 627056 w 5434004"/>
              <a:gd name="connsiteY82" fmla="*/ 226335 h 6858000"/>
              <a:gd name="connsiteX83" fmla="*/ 655851 w 5434004"/>
              <a:gd name="connsiteY83" fmla="*/ 51690 h 6858000"/>
              <a:gd name="connsiteX84" fmla="*/ 653984 w 5434004"/>
              <a:gd name="connsiteY84" fmla="*/ 22133 h 6858000"/>
              <a:gd name="connsiteX85" fmla="*/ 643279 w 5434004"/>
              <a:gd name="connsiteY85" fmla="*/ 1037 h 6858000"/>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1049407 w 5434004"/>
              <a:gd name="connsiteY4" fmla="*/ 6857998 h 6858000"/>
              <a:gd name="connsiteX5" fmla="*/ 1033092 w 5434004"/>
              <a:gd name="connsiteY5" fmla="*/ 6843615 h 6858000"/>
              <a:gd name="connsiteX6" fmla="*/ 1004585 w 5434004"/>
              <a:gd name="connsiteY6" fmla="*/ 6800899 h 6858000"/>
              <a:gd name="connsiteX7" fmla="*/ 984086 w 5434004"/>
              <a:gd name="connsiteY7" fmla="*/ 6765441 h 6858000"/>
              <a:gd name="connsiteX8" fmla="*/ 955964 w 5434004"/>
              <a:gd name="connsiteY8" fmla="*/ 6739541 h 6858000"/>
              <a:gd name="connsiteX9" fmla="*/ 945820 w 5434004"/>
              <a:gd name="connsiteY9" fmla="*/ 6673829 h 6858000"/>
              <a:gd name="connsiteX10" fmla="*/ 921540 w 5434004"/>
              <a:gd name="connsiteY10" fmla="*/ 6620155 h 6858000"/>
              <a:gd name="connsiteX11" fmla="*/ 876436 w 5434004"/>
              <a:gd name="connsiteY11" fmla="*/ 6610437 h 6858000"/>
              <a:gd name="connsiteX12" fmla="*/ 876973 w 5434004"/>
              <a:gd name="connsiteY12" fmla="*/ 6596307 h 6858000"/>
              <a:gd name="connsiteX13" fmla="*/ 893782 w 5434004"/>
              <a:gd name="connsiteY13" fmla="*/ 6536039 h 6858000"/>
              <a:gd name="connsiteX14" fmla="*/ 830281 w 5434004"/>
              <a:gd name="connsiteY14" fmla="*/ 6239239 h 6858000"/>
              <a:gd name="connsiteX15" fmla="*/ 816373 w 5434004"/>
              <a:gd name="connsiteY15" fmla="*/ 6116986 h 6858000"/>
              <a:gd name="connsiteX16" fmla="*/ 788606 w 5434004"/>
              <a:gd name="connsiteY16" fmla="*/ 5895434 h 6858000"/>
              <a:gd name="connsiteX17" fmla="*/ 762315 w 5434004"/>
              <a:gd name="connsiteY17" fmla="*/ 5848019 h 6858000"/>
              <a:gd name="connsiteX18" fmla="*/ 714842 w 5434004"/>
              <a:gd name="connsiteY18" fmla="*/ 5722306 h 6858000"/>
              <a:gd name="connsiteX19" fmla="*/ 679500 w 5434004"/>
              <a:gd name="connsiteY19" fmla="*/ 5528085 h 6858000"/>
              <a:gd name="connsiteX20" fmla="*/ 660956 w 5434004"/>
              <a:gd name="connsiteY20" fmla="*/ 5506768 h 6858000"/>
              <a:gd name="connsiteX21" fmla="*/ 642957 w 5434004"/>
              <a:gd name="connsiteY21" fmla="*/ 5473318 h 6858000"/>
              <a:gd name="connsiteX22" fmla="*/ 602099 w 5434004"/>
              <a:gd name="connsiteY22" fmla="*/ 5418521 h 6858000"/>
              <a:gd name="connsiteX23" fmla="*/ 563009 w 5434004"/>
              <a:gd name="connsiteY23" fmla="*/ 5337536 h 6858000"/>
              <a:gd name="connsiteX24" fmla="*/ 584675 w 5434004"/>
              <a:gd name="connsiteY24" fmla="*/ 5255190 h 6858000"/>
              <a:gd name="connsiteX25" fmla="*/ 564878 w 5434004"/>
              <a:gd name="connsiteY25" fmla="*/ 5208171 h 6858000"/>
              <a:gd name="connsiteX26" fmla="*/ 540145 w 5434004"/>
              <a:gd name="connsiteY26" fmla="*/ 4993731 h 6858000"/>
              <a:gd name="connsiteX27" fmla="*/ 512099 w 5434004"/>
              <a:gd name="connsiteY27" fmla="*/ 4896399 h 6858000"/>
              <a:gd name="connsiteX28" fmla="*/ 482378 w 5434004"/>
              <a:gd name="connsiteY28" fmla="*/ 4838613 h 6858000"/>
              <a:gd name="connsiteX29" fmla="*/ 468676 w 5434004"/>
              <a:gd name="connsiteY29" fmla="*/ 4796522 h 6858000"/>
              <a:gd name="connsiteX30" fmla="*/ 430881 w 5434004"/>
              <a:gd name="connsiteY30" fmla="*/ 4672370 h 6858000"/>
              <a:gd name="connsiteX31" fmla="*/ 415292 w 5434004"/>
              <a:gd name="connsiteY31" fmla="*/ 4634253 h 6858000"/>
              <a:gd name="connsiteX32" fmla="*/ 348919 w 5434004"/>
              <a:gd name="connsiteY32" fmla="*/ 4549232 h 6858000"/>
              <a:gd name="connsiteX33" fmla="*/ 292438 w 5434004"/>
              <a:gd name="connsiteY33" fmla="*/ 4479912 h 6858000"/>
              <a:gd name="connsiteX34" fmla="*/ 283567 w 5434004"/>
              <a:gd name="connsiteY34" fmla="*/ 4376609 h 6858000"/>
              <a:gd name="connsiteX35" fmla="*/ 247018 w 5434004"/>
              <a:gd name="connsiteY35" fmla="*/ 4280257 h 6858000"/>
              <a:gd name="connsiteX36" fmla="*/ 243154 w 5434004"/>
              <a:gd name="connsiteY36" fmla="*/ 4208492 h 6858000"/>
              <a:gd name="connsiteX37" fmla="*/ 267243 w 5434004"/>
              <a:gd name="connsiteY37" fmla="*/ 4120636 h 6858000"/>
              <a:gd name="connsiteX38" fmla="*/ 274676 w 5434004"/>
              <a:gd name="connsiteY38" fmla="*/ 4116556 h 6858000"/>
              <a:gd name="connsiteX39" fmla="*/ 274016 w 5434004"/>
              <a:gd name="connsiteY39" fmla="*/ 4109625 h 6858000"/>
              <a:gd name="connsiteX40" fmla="*/ 266711 w 5434004"/>
              <a:gd name="connsiteY40" fmla="*/ 4105624 h 6858000"/>
              <a:gd name="connsiteX41" fmla="*/ 267360 w 5434004"/>
              <a:gd name="connsiteY41" fmla="*/ 4051441 h 6858000"/>
              <a:gd name="connsiteX42" fmla="*/ 280863 w 5434004"/>
              <a:gd name="connsiteY42" fmla="*/ 3988494 h 6858000"/>
              <a:gd name="connsiteX43" fmla="*/ 254473 w 5434004"/>
              <a:gd name="connsiteY43" fmla="*/ 3926485 h 6858000"/>
              <a:gd name="connsiteX44" fmla="*/ 238942 w 5434004"/>
              <a:gd name="connsiteY44" fmla="*/ 3857057 h 6858000"/>
              <a:gd name="connsiteX45" fmla="*/ 229388 w 5434004"/>
              <a:gd name="connsiteY45" fmla="*/ 3815650 h 6858000"/>
              <a:gd name="connsiteX46" fmla="*/ 224025 w 5434004"/>
              <a:gd name="connsiteY46" fmla="*/ 3696745 h 6858000"/>
              <a:gd name="connsiteX47" fmla="*/ 242028 w 5434004"/>
              <a:gd name="connsiteY47" fmla="*/ 3477814 h 6858000"/>
              <a:gd name="connsiteX48" fmla="*/ 239663 w 5434004"/>
              <a:gd name="connsiteY48" fmla="*/ 3375354 h 6858000"/>
              <a:gd name="connsiteX49" fmla="*/ 242939 w 5434004"/>
              <a:gd name="connsiteY49" fmla="*/ 3235494 h 6858000"/>
              <a:gd name="connsiteX50" fmla="*/ 235466 w 5434004"/>
              <a:gd name="connsiteY50" fmla="*/ 3111896 h 6858000"/>
              <a:gd name="connsiteX51" fmla="*/ 225859 w 5434004"/>
              <a:gd name="connsiteY51" fmla="*/ 3061665 h 6858000"/>
              <a:gd name="connsiteX52" fmla="*/ 214543 w 5434004"/>
              <a:gd name="connsiteY52" fmla="*/ 3026187 h 6858000"/>
              <a:gd name="connsiteX53" fmla="*/ 209002 w 5434004"/>
              <a:gd name="connsiteY53" fmla="*/ 2930097 h 6858000"/>
              <a:gd name="connsiteX54" fmla="*/ 209539 w 5434004"/>
              <a:gd name="connsiteY54" fmla="*/ 2768399 h 6858000"/>
              <a:gd name="connsiteX55" fmla="*/ 207490 w 5434004"/>
              <a:gd name="connsiteY55" fmla="*/ 2734615 h 6858000"/>
              <a:gd name="connsiteX56" fmla="*/ 197130 w 5434004"/>
              <a:gd name="connsiteY56" fmla="*/ 2708116 h 6858000"/>
              <a:gd name="connsiteX57" fmla="*/ 187231 w 5434004"/>
              <a:gd name="connsiteY57" fmla="*/ 2704185 h 6858000"/>
              <a:gd name="connsiteX58" fmla="*/ 184723 w 5434004"/>
              <a:gd name="connsiteY58" fmla="*/ 2686011 h 6858000"/>
              <a:gd name="connsiteX59" fmla="*/ 169929 w 5434004"/>
              <a:gd name="connsiteY59" fmla="*/ 2656504 h 6858000"/>
              <a:gd name="connsiteX60" fmla="*/ 188242 w 5434004"/>
              <a:gd name="connsiteY60" fmla="*/ 2589493 h 6858000"/>
              <a:gd name="connsiteX61" fmla="*/ 189125 w 5434004"/>
              <a:gd name="connsiteY61" fmla="*/ 2457617 h 6858000"/>
              <a:gd name="connsiteX62" fmla="*/ 195205 w 5434004"/>
              <a:gd name="connsiteY62" fmla="*/ 2210817 h 6858000"/>
              <a:gd name="connsiteX63" fmla="*/ 175797 w 5434004"/>
              <a:gd name="connsiteY63" fmla="*/ 1901521 h 6858000"/>
              <a:gd name="connsiteX64" fmla="*/ 156134 w 5434004"/>
              <a:gd name="connsiteY64" fmla="*/ 1700722 h 6858000"/>
              <a:gd name="connsiteX65" fmla="*/ 174157 w 5434004"/>
              <a:gd name="connsiteY65" fmla="*/ 1661610 h 6858000"/>
              <a:gd name="connsiteX66" fmla="*/ 180802 w 5434004"/>
              <a:gd name="connsiteY66" fmla="*/ 1640073 h 6858000"/>
              <a:gd name="connsiteX67" fmla="*/ 179221 w 5434004"/>
              <a:gd name="connsiteY67" fmla="*/ 1637398 h 6858000"/>
              <a:gd name="connsiteX68" fmla="*/ 179826 w 5434004"/>
              <a:gd name="connsiteY68" fmla="*/ 1612248 h 6858000"/>
              <a:gd name="connsiteX69" fmla="*/ 198048 w 5434004"/>
              <a:gd name="connsiteY69" fmla="*/ 1498097 h 6858000"/>
              <a:gd name="connsiteX70" fmla="*/ 196329 w 5434004"/>
              <a:gd name="connsiteY70" fmla="*/ 1497364 h 6858000"/>
              <a:gd name="connsiteX71" fmla="*/ 193204 w 5434004"/>
              <a:gd name="connsiteY71" fmla="*/ 1490042 h 6858000"/>
              <a:gd name="connsiteX72" fmla="*/ 211154 w 5434004"/>
              <a:gd name="connsiteY72" fmla="*/ 1451416 h 6858000"/>
              <a:gd name="connsiteX73" fmla="*/ 247750 w 5434004"/>
              <a:gd name="connsiteY73" fmla="*/ 1281781 h 6858000"/>
              <a:gd name="connsiteX74" fmla="*/ 323114 w 5434004"/>
              <a:gd name="connsiteY74" fmla="*/ 1074754 h 6858000"/>
              <a:gd name="connsiteX75" fmla="*/ 357209 w 5434004"/>
              <a:gd name="connsiteY75" fmla="*/ 1019094 h 6858000"/>
              <a:gd name="connsiteX76" fmla="*/ 393176 w 5434004"/>
              <a:gd name="connsiteY76" fmla="*/ 938921 h 6858000"/>
              <a:gd name="connsiteX77" fmla="*/ 451503 w 5434004"/>
              <a:gd name="connsiteY77" fmla="*/ 815814 h 6858000"/>
              <a:gd name="connsiteX78" fmla="*/ 567587 w 5434004"/>
              <a:gd name="connsiteY78" fmla="*/ 584070 h 6858000"/>
              <a:gd name="connsiteX79" fmla="*/ 592609 w 5434004"/>
              <a:gd name="connsiteY79" fmla="*/ 461805 h 6858000"/>
              <a:gd name="connsiteX80" fmla="*/ 624563 w 5434004"/>
              <a:gd name="connsiteY80" fmla="*/ 360945 h 6858000"/>
              <a:gd name="connsiteX81" fmla="*/ 627056 w 5434004"/>
              <a:gd name="connsiteY81" fmla="*/ 226335 h 6858000"/>
              <a:gd name="connsiteX82" fmla="*/ 655851 w 5434004"/>
              <a:gd name="connsiteY82" fmla="*/ 51690 h 6858000"/>
              <a:gd name="connsiteX83" fmla="*/ 653984 w 5434004"/>
              <a:gd name="connsiteY83" fmla="*/ 22133 h 6858000"/>
              <a:gd name="connsiteX84" fmla="*/ 643279 w 5434004"/>
              <a:gd name="connsiteY84" fmla="*/ 1037 h 6858000"/>
              <a:gd name="connsiteX85" fmla="*/ 643741 w 5434004"/>
              <a:gd name="connsiteY85" fmla="*/ 0 h 6858000"/>
              <a:gd name="connsiteX0" fmla="*/ 487607 w 5277870"/>
              <a:gd name="connsiteY0" fmla="*/ 0 h 6858000"/>
              <a:gd name="connsiteX1" fmla="*/ 5277870 w 5277870"/>
              <a:gd name="connsiteY1" fmla="*/ 0 h 6858000"/>
              <a:gd name="connsiteX2" fmla="*/ 5277870 w 5277870"/>
              <a:gd name="connsiteY2" fmla="*/ 6858000 h 6858000"/>
              <a:gd name="connsiteX3" fmla="*/ 893273 w 5277870"/>
              <a:gd name="connsiteY3" fmla="*/ 6857998 h 6858000"/>
              <a:gd name="connsiteX4" fmla="*/ 876958 w 5277870"/>
              <a:gd name="connsiteY4" fmla="*/ 6843615 h 6858000"/>
              <a:gd name="connsiteX5" fmla="*/ 848451 w 5277870"/>
              <a:gd name="connsiteY5" fmla="*/ 6800899 h 6858000"/>
              <a:gd name="connsiteX6" fmla="*/ 827952 w 5277870"/>
              <a:gd name="connsiteY6" fmla="*/ 6765441 h 6858000"/>
              <a:gd name="connsiteX7" fmla="*/ 799830 w 5277870"/>
              <a:gd name="connsiteY7" fmla="*/ 6739541 h 6858000"/>
              <a:gd name="connsiteX8" fmla="*/ 789686 w 5277870"/>
              <a:gd name="connsiteY8" fmla="*/ 6673829 h 6858000"/>
              <a:gd name="connsiteX9" fmla="*/ 765406 w 5277870"/>
              <a:gd name="connsiteY9" fmla="*/ 6620155 h 6858000"/>
              <a:gd name="connsiteX10" fmla="*/ 720302 w 5277870"/>
              <a:gd name="connsiteY10" fmla="*/ 6610437 h 6858000"/>
              <a:gd name="connsiteX11" fmla="*/ 720839 w 5277870"/>
              <a:gd name="connsiteY11" fmla="*/ 6596307 h 6858000"/>
              <a:gd name="connsiteX12" fmla="*/ 737648 w 5277870"/>
              <a:gd name="connsiteY12" fmla="*/ 6536039 h 6858000"/>
              <a:gd name="connsiteX13" fmla="*/ 674147 w 5277870"/>
              <a:gd name="connsiteY13" fmla="*/ 6239239 h 6858000"/>
              <a:gd name="connsiteX14" fmla="*/ 660239 w 5277870"/>
              <a:gd name="connsiteY14" fmla="*/ 6116986 h 6858000"/>
              <a:gd name="connsiteX15" fmla="*/ 632472 w 5277870"/>
              <a:gd name="connsiteY15" fmla="*/ 5895434 h 6858000"/>
              <a:gd name="connsiteX16" fmla="*/ 606181 w 5277870"/>
              <a:gd name="connsiteY16" fmla="*/ 5848019 h 6858000"/>
              <a:gd name="connsiteX17" fmla="*/ 558708 w 5277870"/>
              <a:gd name="connsiteY17" fmla="*/ 5722306 h 6858000"/>
              <a:gd name="connsiteX18" fmla="*/ 523366 w 5277870"/>
              <a:gd name="connsiteY18" fmla="*/ 5528085 h 6858000"/>
              <a:gd name="connsiteX19" fmla="*/ 504822 w 5277870"/>
              <a:gd name="connsiteY19" fmla="*/ 5506768 h 6858000"/>
              <a:gd name="connsiteX20" fmla="*/ 486823 w 5277870"/>
              <a:gd name="connsiteY20" fmla="*/ 5473318 h 6858000"/>
              <a:gd name="connsiteX21" fmla="*/ 445965 w 5277870"/>
              <a:gd name="connsiteY21" fmla="*/ 5418521 h 6858000"/>
              <a:gd name="connsiteX22" fmla="*/ 406875 w 5277870"/>
              <a:gd name="connsiteY22" fmla="*/ 5337536 h 6858000"/>
              <a:gd name="connsiteX23" fmla="*/ 428541 w 5277870"/>
              <a:gd name="connsiteY23" fmla="*/ 5255190 h 6858000"/>
              <a:gd name="connsiteX24" fmla="*/ 408744 w 5277870"/>
              <a:gd name="connsiteY24" fmla="*/ 5208171 h 6858000"/>
              <a:gd name="connsiteX25" fmla="*/ 384011 w 5277870"/>
              <a:gd name="connsiteY25" fmla="*/ 4993731 h 6858000"/>
              <a:gd name="connsiteX26" fmla="*/ 355965 w 5277870"/>
              <a:gd name="connsiteY26" fmla="*/ 4896399 h 6858000"/>
              <a:gd name="connsiteX27" fmla="*/ 326244 w 5277870"/>
              <a:gd name="connsiteY27" fmla="*/ 4838613 h 6858000"/>
              <a:gd name="connsiteX28" fmla="*/ 312542 w 5277870"/>
              <a:gd name="connsiteY28" fmla="*/ 4796522 h 6858000"/>
              <a:gd name="connsiteX29" fmla="*/ 274747 w 5277870"/>
              <a:gd name="connsiteY29" fmla="*/ 4672370 h 6858000"/>
              <a:gd name="connsiteX30" fmla="*/ 259158 w 5277870"/>
              <a:gd name="connsiteY30" fmla="*/ 4634253 h 6858000"/>
              <a:gd name="connsiteX31" fmla="*/ 192785 w 5277870"/>
              <a:gd name="connsiteY31" fmla="*/ 4549232 h 6858000"/>
              <a:gd name="connsiteX32" fmla="*/ 136304 w 5277870"/>
              <a:gd name="connsiteY32" fmla="*/ 4479912 h 6858000"/>
              <a:gd name="connsiteX33" fmla="*/ 127433 w 5277870"/>
              <a:gd name="connsiteY33" fmla="*/ 4376609 h 6858000"/>
              <a:gd name="connsiteX34" fmla="*/ 90884 w 5277870"/>
              <a:gd name="connsiteY34" fmla="*/ 4280257 h 6858000"/>
              <a:gd name="connsiteX35" fmla="*/ 87020 w 5277870"/>
              <a:gd name="connsiteY35" fmla="*/ 4208492 h 6858000"/>
              <a:gd name="connsiteX36" fmla="*/ 111109 w 5277870"/>
              <a:gd name="connsiteY36" fmla="*/ 4120636 h 6858000"/>
              <a:gd name="connsiteX37" fmla="*/ 118542 w 5277870"/>
              <a:gd name="connsiteY37" fmla="*/ 4116556 h 6858000"/>
              <a:gd name="connsiteX38" fmla="*/ 117882 w 5277870"/>
              <a:gd name="connsiteY38" fmla="*/ 4109625 h 6858000"/>
              <a:gd name="connsiteX39" fmla="*/ 110577 w 5277870"/>
              <a:gd name="connsiteY39" fmla="*/ 4105624 h 6858000"/>
              <a:gd name="connsiteX40" fmla="*/ 111226 w 5277870"/>
              <a:gd name="connsiteY40" fmla="*/ 4051441 h 6858000"/>
              <a:gd name="connsiteX41" fmla="*/ 124729 w 5277870"/>
              <a:gd name="connsiteY41" fmla="*/ 3988494 h 6858000"/>
              <a:gd name="connsiteX42" fmla="*/ 98339 w 5277870"/>
              <a:gd name="connsiteY42" fmla="*/ 3926485 h 6858000"/>
              <a:gd name="connsiteX43" fmla="*/ 82808 w 5277870"/>
              <a:gd name="connsiteY43" fmla="*/ 3857057 h 6858000"/>
              <a:gd name="connsiteX44" fmla="*/ 73254 w 5277870"/>
              <a:gd name="connsiteY44" fmla="*/ 3815650 h 6858000"/>
              <a:gd name="connsiteX45" fmla="*/ 67891 w 5277870"/>
              <a:gd name="connsiteY45" fmla="*/ 3696745 h 6858000"/>
              <a:gd name="connsiteX46" fmla="*/ 85894 w 5277870"/>
              <a:gd name="connsiteY46" fmla="*/ 3477814 h 6858000"/>
              <a:gd name="connsiteX47" fmla="*/ 83529 w 5277870"/>
              <a:gd name="connsiteY47" fmla="*/ 3375354 h 6858000"/>
              <a:gd name="connsiteX48" fmla="*/ 86805 w 5277870"/>
              <a:gd name="connsiteY48" fmla="*/ 3235494 h 6858000"/>
              <a:gd name="connsiteX49" fmla="*/ 79332 w 5277870"/>
              <a:gd name="connsiteY49" fmla="*/ 3111896 h 6858000"/>
              <a:gd name="connsiteX50" fmla="*/ 69725 w 5277870"/>
              <a:gd name="connsiteY50" fmla="*/ 3061665 h 6858000"/>
              <a:gd name="connsiteX51" fmla="*/ 58409 w 5277870"/>
              <a:gd name="connsiteY51" fmla="*/ 3026187 h 6858000"/>
              <a:gd name="connsiteX52" fmla="*/ 52868 w 5277870"/>
              <a:gd name="connsiteY52" fmla="*/ 2930097 h 6858000"/>
              <a:gd name="connsiteX53" fmla="*/ 53405 w 5277870"/>
              <a:gd name="connsiteY53" fmla="*/ 2768399 h 6858000"/>
              <a:gd name="connsiteX54" fmla="*/ 51356 w 5277870"/>
              <a:gd name="connsiteY54" fmla="*/ 2734615 h 6858000"/>
              <a:gd name="connsiteX55" fmla="*/ 40996 w 5277870"/>
              <a:gd name="connsiteY55" fmla="*/ 2708116 h 6858000"/>
              <a:gd name="connsiteX56" fmla="*/ 31097 w 5277870"/>
              <a:gd name="connsiteY56" fmla="*/ 2704185 h 6858000"/>
              <a:gd name="connsiteX57" fmla="*/ 28589 w 5277870"/>
              <a:gd name="connsiteY57" fmla="*/ 2686011 h 6858000"/>
              <a:gd name="connsiteX58" fmla="*/ 13795 w 5277870"/>
              <a:gd name="connsiteY58" fmla="*/ 2656504 h 6858000"/>
              <a:gd name="connsiteX59" fmla="*/ 32108 w 5277870"/>
              <a:gd name="connsiteY59" fmla="*/ 2589493 h 6858000"/>
              <a:gd name="connsiteX60" fmla="*/ 32991 w 5277870"/>
              <a:gd name="connsiteY60" fmla="*/ 2457617 h 6858000"/>
              <a:gd name="connsiteX61" fmla="*/ 39071 w 5277870"/>
              <a:gd name="connsiteY61" fmla="*/ 2210817 h 6858000"/>
              <a:gd name="connsiteX62" fmla="*/ 19663 w 5277870"/>
              <a:gd name="connsiteY62" fmla="*/ 1901521 h 6858000"/>
              <a:gd name="connsiteX63" fmla="*/ 0 w 5277870"/>
              <a:gd name="connsiteY63" fmla="*/ 1700722 h 6858000"/>
              <a:gd name="connsiteX64" fmla="*/ 18023 w 5277870"/>
              <a:gd name="connsiteY64" fmla="*/ 1661610 h 6858000"/>
              <a:gd name="connsiteX65" fmla="*/ 24668 w 5277870"/>
              <a:gd name="connsiteY65" fmla="*/ 1640073 h 6858000"/>
              <a:gd name="connsiteX66" fmla="*/ 23087 w 5277870"/>
              <a:gd name="connsiteY66" fmla="*/ 1637398 h 6858000"/>
              <a:gd name="connsiteX67" fmla="*/ 23692 w 5277870"/>
              <a:gd name="connsiteY67" fmla="*/ 1612248 h 6858000"/>
              <a:gd name="connsiteX68" fmla="*/ 41914 w 5277870"/>
              <a:gd name="connsiteY68" fmla="*/ 1498097 h 6858000"/>
              <a:gd name="connsiteX69" fmla="*/ 40195 w 5277870"/>
              <a:gd name="connsiteY69" fmla="*/ 1497364 h 6858000"/>
              <a:gd name="connsiteX70" fmla="*/ 37070 w 5277870"/>
              <a:gd name="connsiteY70" fmla="*/ 1490042 h 6858000"/>
              <a:gd name="connsiteX71" fmla="*/ 55020 w 5277870"/>
              <a:gd name="connsiteY71" fmla="*/ 1451416 h 6858000"/>
              <a:gd name="connsiteX72" fmla="*/ 91616 w 5277870"/>
              <a:gd name="connsiteY72" fmla="*/ 1281781 h 6858000"/>
              <a:gd name="connsiteX73" fmla="*/ 166980 w 5277870"/>
              <a:gd name="connsiteY73" fmla="*/ 1074754 h 6858000"/>
              <a:gd name="connsiteX74" fmla="*/ 201075 w 5277870"/>
              <a:gd name="connsiteY74" fmla="*/ 1019094 h 6858000"/>
              <a:gd name="connsiteX75" fmla="*/ 237042 w 5277870"/>
              <a:gd name="connsiteY75" fmla="*/ 938921 h 6858000"/>
              <a:gd name="connsiteX76" fmla="*/ 295369 w 5277870"/>
              <a:gd name="connsiteY76" fmla="*/ 815814 h 6858000"/>
              <a:gd name="connsiteX77" fmla="*/ 411453 w 5277870"/>
              <a:gd name="connsiteY77" fmla="*/ 584070 h 6858000"/>
              <a:gd name="connsiteX78" fmla="*/ 436475 w 5277870"/>
              <a:gd name="connsiteY78" fmla="*/ 461805 h 6858000"/>
              <a:gd name="connsiteX79" fmla="*/ 468429 w 5277870"/>
              <a:gd name="connsiteY79" fmla="*/ 360945 h 6858000"/>
              <a:gd name="connsiteX80" fmla="*/ 470922 w 5277870"/>
              <a:gd name="connsiteY80" fmla="*/ 226335 h 6858000"/>
              <a:gd name="connsiteX81" fmla="*/ 499717 w 5277870"/>
              <a:gd name="connsiteY81" fmla="*/ 51690 h 6858000"/>
              <a:gd name="connsiteX82" fmla="*/ 497850 w 5277870"/>
              <a:gd name="connsiteY82" fmla="*/ 22133 h 6858000"/>
              <a:gd name="connsiteX83" fmla="*/ 487145 w 5277870"/>
              <a:gd name="connsiteY83" fmla="*/ 1037 h 6858000"/>
              <a:gd name="connsiteX84" fmla="*/ 487607 w 5277870"/>
              <a:gd name="connsiteY84"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277870" h="6858000">
                <a:moveTo>
                  <a:pt x="487607" y="0"/>
                </a:moveTo>
                <a:lnTo>
                  <a:pt x="5277870" y="0"/>
                </a:lnTo>
                <a:lnTo>
                  <a:pt x="5277870" y="6858000"/>
                </a:lnTo>
                <a:lnTo>
                  <a:pt x="893273" y="6857998"/>
                </a:lnTo>
                <a:lnTo>
                  <a:pt x="876958" y="6843615"/>
                </a:lnTo>
                <a:lnTo>
                  <a:pt x="848451" y="6800899"/>
                </a:lnTo>
                <a:lnTo>
                  <a:pt x="827952" y="6765441"/>
                </a:lnTo>
                <a:cubicBezTo>
                  <a:pt x="827507" y="6750832"/>
                  <a:pt x="798355" y="6753978"/>
                  <a:pt x="799830" y="6739541"/>
                </a:cubicBezTo>
                <a:cubicBezTo>
                  <a:pt x="786503" y="6723280"/>
                  <a:pt x="803673" y="6682742"/>
                  <a:pt x="789686" y="6673829"/>
                </a:cubicBezTo>
                <a:cubicBezTo>
                  <a:pt x="776006" y="6657903"/>
                  <a:pt x="778015" y="6625745"/>
                  <a:pt x="765406" y="6620155"/>
                </a:cubicBezTo>
                <a:lnTo>
                  <a:pt x="720302" y="6610437"/>
                </a:lnTo>
                <a:lnTo>
                  <a:pt x="720839" y="6596307"/>
                </a:lnTo>
                <a:lnTo>
                  <a:pt x="737648" y="6536039"/>
                </a:lnTo>
                <a:cubicBezTo>
                  <a:pt x="731713" y="6378236"/>
                  <a:pt x="664893" y="6350780"/>
                  <a:pt x="674147" y="6239239"/>
                </a:cubicBezTo>
                <a:cubicBezTo>
                  <a:pt x="668193" y="6196030"/>
                  <a:pt x="677776" y="6168747"/>
                  <a:pt x="660239" y="6116986"/>
                </a:cubicBezTo>
                <a:cubicBezTo>
                  <a:pt x="693882" y="6035788"/>
                  <a:pt x="626477" y="5971885"/>
                  <a:pt x="632472" y="5895434"/>
                </a:cubicBezTo>
                <a:cubicBezTo>
                  <a:pt x="571936" y="5884249"/>
                  <a:pt x="624704" y="5880776"/>
                  <a:pt x="606181" y="5848019"/>
                </a:cubicBezTo>
                <a:cubicBezTo>
                  <a:pt x="593885" y="5819164"/>
                  <a:pt x="572509" y="5775628"/>
                  <a:pt x="558708" y="5722306"/>
                </a:cubicBezTo>
                <a:cubicBezTo>
                  <a:pt x="551746" y="5685812"/>
                  <a:pt x="532346" y="5564008"/>
                  <a:pt x="523366" y="5528085"/>
                </a:cubicBezTo>
                <a:cubicBezTo>
                  <a:pt x="518594" y="5519172"/>
                  <a:pt x="523045" y="5505250"/>
                  <a:pt x="504822" y="5506768"/>
                </a:cubicBezTo>
                <a:cubicBezTo>
                  <a:pt x="482648" y="5506487"/>
                  <a:pt x="511311" y="5459433"/>
                  <a:pt x="486823" y="5473318"/>
                </a:cubicBezTo>
                <a:cubicBezTo>
                  <a:pt x="506358" y="5440194"/>
                  <a:pt x="459463" y="5435836"/>
                  <a:pt x="445965" y="5418521"/>
                </a:cubicBezTo>
                <a:cubicBezTo>
                  <a:pt x="465954" y="5390815"/>
                  <a:pt x="417921" y="5381811"/>
                  <a:pt x="406875" y="5337536"/>
                </a:cubicBezTo>
                <a:cubicBezTo>
                  <a:pt x="430123" y="5306619"/>
                  <a:pt x="399081" y="5307846"/>
                  <a:pt x="428541" y="5255190"/>
                </a:cubicBezTo>
                <a:cubicBezTo>
                  <a:pt x="428852" y="5233629"/>
                  <a:pt x="407502" y="5247189"/>
                  <a:pt x="408744" y="5208171"/>
                </a:cubicBezTo>
                <a:cubicBezTo>
                  <a:pt x="406613" y="5154483"/>
                  <a:pt x="390295" y="5051554"/>
                  <a:pt x="384011" y="4993731"/>
                </a:cubicBezTo>
                <a:cubicBezTo>
                  <a:pt x="373186" y="4967089"/>
                  <a:pt x="370884" y="4912140"/>
                  <a:pt x="355965" y="4896399"/>
                </a:cubicBezTo>
                <a:cubicBezTo>
                  <a:pt x="355837" y="4852829"/>
                  <a:pt x="351078" y="4813709"/>
                  <a:pt x="326244" y="4838613"/>
                </a:cubicBezTo>
                <a:cubicBezTo>
                  <a:pt x="299018" y="4831439"/>
                  <a:pt x="336627" y="4804968"/>
                  <a:pt x="312542" y="4796522"/>
                </a:cubicBezTo>
                <a:lnTo>
                  <a:pt x="274747" y="4672370"/>
                </a:lnTo>
                <a:cubicBezTo>
                  <a:pt x="286762" y="4649487"/>
                  <a:pt x="276585" y="4640072"/>
                  <a:pt x="259158" y="4634253"/>
                </a:cubicBezTo>
                <a:cubicBezTo>
                  <a:pt x="255297" y="4595381"/>
                  <a:pt x="210632" y="4586807"/>
                  <a:pt x="192785" y="4549232"/>
                </a:cubicBezTo>
                <a:cubicBezTo>
                  <a:pt x="175514" y="4501329"/>
                  <a:pt x="155204" y="4520147"/>
                  <a:pt x="136304" y="4479912"/>
                </a:cubicBezTo>
                <a:lnTo>
                  <a:pt x="127433" y="4376609"/>
                </a:lnTo>
                <a:cubicBezTo>
                  <a:pt x="119863" y="4343333"/>
                  <a:pt x="97619" y="4308276"/>
                  <a:pt x="90884" y="4280257"/>
                </a:cubicBezTo>
                <a:cubicBezTo>
                  <a:pt x="94219" y="4220025"/>
                  <a:pt x="104684" y="4233011"/>
                  <a:pt x="87020" y="4208492"/>
                </a:cubicBezTo>
                <a:cubicBezTo>
                  <a:pt x="95065" y="4180444"/>
                  <a:pt x="129022" y="4152083"/>
                  <a:pt x="111109" y="4120636"/>
                </a:cubicBezTo>
                <a:cubicBezTo>
                  <a:pt x="115978" y="4121934"/>
                  <a:pt x="117998" y="4120145"/>
                  <a:pt x="118542" y="4116556"/>
                </a:cubicBezTo>
                <a:cubicBezTo>
                  <a:pt x="118321" y="4114246"/>
                  <a:pt x="118101" y="4111935"/>
                  <a:pt x="117882" y="4109625"/>
                </a:cubicBezTo>
                <a:lnTo>
                  <a:pt x="110577" y="4105624"/>
                </a:lnTo>
                <a:cubicBezTo>
                  <a:pt x="85114" y="4088878"/>
                  <a:pt x="113587" y="4082596"/>
                  <a:pt x="111226" y="4051441"/>
                </a:cubicBezTo>
                <a:cubicBezTo>
                  <a:pt x="111638" y="4036628"/>
                  <a:pt x="118512" y="3985548"/>
                  <a:pt x="124729" y="3988494"/>
                </a:cubicBezTo>
                <a:lnTo>
                  <a:pt x="98339" y="3926485"/>
                </a:lnTo>
                <a:cubicBezTo>
                  <a:pt x="120456" y="3887663"/>
                  <a:pt x="82381" y="3893685"/>
                  <a:pt x="82808" y="3857057"/>
                </a:cubicBezTo>
                <a:cubicBezTo>
                  <a:pt x="89625" y="3836374"/>
                  <a:pt x="88641" y="3824518"/>
                  <a:pt x="73254" y="3815650"/>
                </a:cubicBezTo>
                <a:cubicBezTo>
                  <a:pt x="107452" y="3718923"/>
                  <a:pt x="64680" y="3772318"/>
                  <a:pt x="67891" y="3696745"/>
                </a:cubicBezTo>
                <a:cubicBezTo>
                  <a:pt x="73347" y="3630391"/>
                  <a:pt x="83288" y="3531379"/>
                  <a:pt x="85894" y="3477814"/>
                </a:cubicBezTo>
                <a:cubicBezTo>
                  <a:pt x="88500" y="3424249"/>
                  <a:pt x="86217" y="3377198"/>
                  <a:pt x="83529" y="3375354"/>
                </a:cubicBezTo>
                <a:cubicBezTo>
                  <a:pt x="83101" y="3339059"/>
                  <a:pt x="90016" y="3285266"/>
                  <a:pt x="86805" y="3235494"/>
                </a:cubicBezTo>
                <a:cubicBezTo>
                  <a:pt x="78762" y="3207446"/>
                  <a:pt x="61419" y="3143345"/>
                  <a:pt x="79332" y="3111896"/>
                </a:cubicBezTo>
                <a:cubicBezTo>
                  <a:pt x="59856" y="3117096"/>
                  <a:pt x="85974" y="3072872"/>
                  <a:pt x="69725" y="3061665"/>
                </a:cubicBezTo>
                <a:cubicBezTo>
                  <a:pt x="56184" y="3054621"/>
                  <a:pt x="60953" y="3039562"/>
                  <a:pt x="58409" y="3026187"/>
                </a:cubicBezTo>
                <a:cubicBezTo>
                  <a:pt x="45869" y="3013333"/>
                  <a:pt x="46112" y="2950064"/>
                  <a:pt x="52868" y="2930097"/>
                </a:cubicBezTo>
                <a:cubicBezTo>
                  <a:pt x="80421" y="2876459"/>
                  <a:pt x="32874" y="2811741"/>
                  <a:pt x="53405" y="2768399"/>
                </a:cubicBezTo>
                <a:cubicBezTo>
                  <a:pt x="54801" y="2755814"/>
                  <a:pt x="53816" y="2744722"/>
                  <a:pt x="51356" y="2734615"/>
                </a:cubicBezTo>
                <a:lnTo>
                  <a:pt x="40996" y="2708116"/>
                </a:lnTo>
                <a:lnTo>
                  <a:pt x="31097" y="2704185"/>
                </a:lnTo>
                <a:lnTo>
                  <a:pt x="28589" y="2686011"/>
                </a:lnTo>
                <a:lnTo>
                  <a:pt x="13795" y="2656504"/>
                </a:lnTo>
                <a:cubicBezTo>
                  <a:pt x="56166" y="2648211"/>
                  <a:pt x="-6214" y="2580540"/>
                  <a:pt x="32108" y="2589493"/>
                </a:cubicBezTo>
                <a:cubicBezTo>
                  <a:pt x="22039" y="2539863"/>
                  <a:pt x="41060" y="2531259"/>
                  <a:pt x="32991" y="2457617"/>
                </a:cubicBezTo>
                <a:cubicBezTo>
                  <a:pt x="45635" y="2365891"/>
                  <a:pt x="40786" y="2284833"/>
                  <a:pt x="39071" y="2210817"/>
                </a:cubicBezTo>
                <a:cubicBezTo>
                  <a:pt x="39941" y="2106412"/>
                  <a:pt x="22396" y="1993081"/>
                  <a:pt x="19663" y="1901521"/>
                </a:cubicBezTo>
                <a:cubicBezTo>
                  <a:pt x="10670" y="1826286"/>
                  <a:pt x="4249" y="1796783"/>
                  <a:pt x="0" y="1700722"/>
                </a:cubicBezTo>
                <a:cubicBezTo>
                  <a:pt x="5587" y="1695223"/>
                  <a:pt x="14814" y="1668682"/>
                  <a:pt x="18023" y="1661610"/>
                </a:cubicBezTo>
                <a:lnTo>
                  <a:pt x="24668" y="1640073"/>
                </a:lnTo>
                <a:lnTo>
                  <a:pt x="23087" y="1637398"/>
                </a:lnTo>
                <a:cubicBezTo>
                  <a:pt x="19812" y="1625364"/>
                  <a:pt x="20811" y="1617807"/>
                  <a:pt x="23692" y="1612248"/>
                </a:cubicBezTo>
                <a:lnTo>
                  <a:pt x="41914" y="1498097"/>
                </a:lnTo>
                <a:lnTo>
                  <a:pt x="40195" y="1497364"/>
                </a:lnTo>
                <a:lnTo>
                  <a:pt x="37070" y="1490042"/>
                </a:lnTo>
                <a:lnTo>
                  <a:pt x="55020" y="1451416"/>
                </a:lnTo>
                <a:cubicBezTo>
                  <a:pt x="73102" y="1417430"/>
                  <a:pt x="80421" y="1313985"/>
                  <a:pt x="91616" y="1281781"/>
                </a:cubicBezTo>
                <a:cubicBezTo>
                  <a:pt x="137974" y="1171345"/>
                  <a:pt x="146547" y="1130634"/>
                  <a:pt x="166980" y="1074754"/>
                </a:cubicBezTo>
                <a:cubicBezTo>
                  <a:pt x="181651" y="1040817"/>
                  <a:pt x="190408" y="1034723"/>
                  <a:pt x="201075" y="1019094"/>
                </a:cubicBezTo>
                <a:cubicBezTo>
                  <a:pt x="207201" y="1005265"/>
                  <a:pt x="260932" y="958184"/>
                  <a:pt x="237042" y="938921"/>
                </a:cubicBezTo>
                <a:cubicBezTo>
                  <a:pt x="287348" y="869297"/>
                  <a:pt x="265291" y="876942"/>
                  <a:pt x="295369" y="815814"/>
                </a:cubicBezTo>
                <a:cubicBezTo>
                  <a:pt x="329951" y="751141"/>
                  <a:pt x="383834" y="609442"/>
                  <a:pt x="411453" y="584070"/>
                </a:cubicBezTo>
                <a:cubicBezTo>
                  <a:pt x="438653" y="530431"/>
                  <a:pt x="423178" y="516020"/>
                  <a:pt x="436475" y="461805"/>
                </a:cubicBezTo>
                <a:cubicBezTo>
                  <a:pt x="454281" y="438996"/>
                  <a:pt x="448264" y="386523"/>
                  <a:pt x="468429" y="360945"/>
                </a:cubicBezTo>
                <a:cubicBezTo>
                  <a:pt x="474686" y="267247"/>
                  <a:pt x="468220" y="285413"/>
                  <a:pt x="470922" y="226335"/>
                </a:cubicBezTo>
                <a:cubicBezTo>
                  <a:pt x="481883" y="180653"/>
                  <a:pt x="495229" y="85724"/>
                  <a:pt x="499717" y="51690"/>
                </a:cubicBezTo>
                <a:cubicBezTo>
                  <a:pt x="482601" y="39734"/>
                  <a:pt x="492651" y="34426"/>
                  <a:pt x="497850" y="22133"/>
                </a:cubicBezTo>
                <a:cubicBezTo>
                  <a:pt x="482148" y="14444"/>
                  <a:pt x="483752" y="7720"/>
                  <a:pt x="487145" y="1037"/>
                </a:cubicBezTo>
                <a:lnTo>
                  <a:pt x="48760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E82080A-8B96-44EE-BE2F-79F285A112BB}"/>
              </a:ext>
            </a:extLst>
          </p:cNvPr>
          <p:cNvSpPr>
            <a:spLocks noGrp="1"/>
          </p:cNvSpPr>
          <p:nvPr>
            <p:ph type="title"/>
          </p:nvPr>
        </p:nvSpPr>
        <p:spPr>
          <a:xfrm>
            <a:off x="709684" y="1562100"/>
            <a:ext cx="3795642" cy="3733800"/>
          </a:xfrm>
        </p:spPr>
        <p:txBody>
          <a:bodyPr>
            <a:normAutofit/>
          </a:bodyPr>
          <a:lstStyle/>
          <a:p>
            <a:pPr algn="ctr"/>
            <a:r>
              <a:rPr lang="en-GB" dirty="0"/>
              <a:t>the history of and the approach used by Adventure world</a:t>
            </a:r>
            <a:endParaRPr lang="en-GB"/>
          </a:p>
        </p:txBody>
      </p:sp>
      <p:sp>
        <p:nvSpPr>
          <p:cNvPr id="3" name="Content Placeholder 2">
            <a:extLst>
              <a:ext uri="{FF2B5EF4-FFF2-40B4-BE49-F238E27FC236}">
                <a16:creationId xmlns:a16="http://schemas.microsoft.com/office/drawing/2014/main" id="{3047EB03-A7DC-464D-A628-52F476D5D1B4}"/>
              </a:ext>
            </a:extLst>
          </p:cNvPr>
          <p:cNvSpPr>
            <a:spLocks noGrp="1"/>
          </p:cNvSpPr>
          <p:nvPr>
            <p:ph idx="1"/>
          </p:nvPr>
        </p:nvSpPr>
        <p:spPr>
          <a:xfrm>
            <a:off x="6149995" y="733425"/>
            <a:ext cx="4889480" cy="5391150"/>
          </a:xfrm>
        </p:spPr>
        <p:txBody>
          <a:bodyPr anchor="ctr">
            <a:normAutofit/>
          </a:bodyPr>
          <a:lstStyle/>
          <a:p>
            <a:pPr>
              <a:lnSpc>
                <a:spcPct val="90000"/>
              </a:lnSpc>
            </a:pPr>
            <a:endParaRPr lang="en-GB" sz="1400" dirty="0"/>
          </a:p>
          <a:p>
            <a:pPr>
              <a:lnSpc>
                <a:spcPct val="90000"/>
              </a:lnSpc>
            </a:pPr>
            <a:r>
              <a:rPr lang="en-GB" sz="1400" dirty="0"/>
              <a:t>Saxtenbach Canyon is a renowned hotspot for adventure tourism in Switzerland. The Saxtenbach river runs through the mountains in the Canton of Bern.</a:t>
            </a:r>
          </a:p>
          <a:p>
            <a:pPr>
              <a:lnSpc>
                <a:spcPct val="90000"/>
              </a:lnSpc>
            </a:pPr>
            <a:r>
              <a:rPr lang="en-GB" sz="1400" dirty="0"/>
              <a:t>Canyoneering often entails sliding off rocks, walking upstream, jumping off rocks into pools and most importantly, swimming; which Adventure World claimed not having the ability to do so, was not a necessity. This was because the canyon was deemed ‘suitable for beginners’ by guides who had grown up in the area and had been to the site often.</a:t>
            </a:r>
          </a:p>
          <a:p>
            <a:pPr>
              <a:lnSpc>
                <a:spcPct val="90000"/>
              </a:lnSpc>
            </a:pPr>
            <a:r>
              <a:rPr lang="en-GB" sz="1400" dirty="0"/>
              <a:t>Friedli admits that guides gathered their weather information from local newspapers. This is not an appropriate platform for interpreting storm weather and the impact it will have on the designated venue. (Allison, 2001)</a:t>
            </a:r>
          </a:p>
          <a:p>
            <a:pPr>
              <a:lnSpc>
                <a:spcPct val="90000"/>
              </a:lnSpc>
            </a:pPr>
            <a:r>
              <a:rPr lang="en-GB" sz="1400" dirty="0"/>
              <a:t>Employees did not surpass sufficient training for extreme canyoneering. </a:t>
            </a:r>
          </a:p>
          <a:p>
            <a:pPr>
              <a:lnSpc>
                <a:spcPct val="90000"/>
              </a:lnSpc>
            </a:pPr>
            <a:r>
              <a:rPr lang="en-GB" sz="1400" dirty="0"/>
              <a:t> Junior guides failed to spot how muddy the water had become murky and almost black. </a:t>
            </a:r>
          </a:p>
          <a:p>
            <a:pPr>
              <a:lnSpc>
                <a:spcPct val="90000"/>
              </a:lnSpc>
            </a:pPr>
            <a:r>
              <a:rPr lang="en-GB" sz="1400" dirty="0"/>
              <a:t>Survivor's recount the ferocious intensity of the water lasting two hours and started to flow more slowly after 45 minutes.</a:t>
            </a:r>
          </a:p>
          <a:p>
            <a:pPr>
              <a:lnSpc>
                <a:spcPct val="90000"/>
              </a:lnSpc>
            </a:pPr>
            <a:endParaRPr lang="en-GB" sz="1400" dirty="0"/>
          </a:p>
        </p:txBody>
      </p:sp>
    </p:spTree>
    <p:extLst>
      <p:ext uri="{BB962C8B-B14F-4D97-AF65-F5344CB8AC3E}">
        <p14:creationId xmlns:p14="http://schemas.microsoft.com/office/powerpoint/2010/main" val="5002176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3A2A1-1B72-46AA-A77B-A9CDFA2E34A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87F6648-1CFD-4BBF-98EC-EECD04CEEB2A}"/>
              </a:ext>
            </a:extLst>
          </p:cNvPr>
          <p:cNvSpPr>
            <a:spLocks noGrp="1"/>
          </p:cNvSpPr>
          <p:nvPr>
            <p:ph idx="1"/>
          </p:nvPr>
        </p:nvSpPr>
        <p:spPr/>
        <p:txBody>
          <a:bodyPr/>
          <a:lstStyle/>
          <a:p>
            <a:r>
              <a:rPr lang="en-GB" dirty="0"/>
              <a:t>Bechtel, D. (2001) Canyoning trial underway in Interlaken, SWI swissinfo.ch. Available at: https://www.swissinfo.ch/eng/canyoning-trial-underway-in-interlaken/2407708 (Accessed: 9 January 2021).</a:t>
            </a:r>
          </a:p>
          <a:p>
            <a:r>
              <a:rPr lang="en-GB" dirty="0"/>
              <a:t>BBC News | EUROPE | Six guilty in Swiss canyoning trial (2001). Available at: http://news.bbc.co.uk/1/hi/world/europe/1704669.stm (Accessed: 5 January 2021).</a:t>
            </a:r>
          </a:p>
          <a:p>
            <a:r>
              <a:rPr lang="en-GB" dirty="0"/>
              <a:t>Allison, R. (2001) Tour firm staff guilty of Swiss deaths. The Guardian. Available at: https://www.theguardian.com/uk/2001/dec/12/travelnews.travel (Accessed: 2 January 2021).</a:t>
            </a:r>
          </a:p>
          <a:p>
            <a:endParaRPr lang="en-GB" dirty="0"/>
          </a:p>
          <a:p>
            <a:endParaRPr lang="en-GB" dirty="0"/>
          </a:p>
        </p:txBody>
      </p:sp>
    </p:spTree>
    <p:extLst>
      <p:ext uri="{BB962C8B-B14F-4D97-AF65-F5344CB8AC3E}">
        <p14:creationId xmlns:p14="http://schemas.microsoft.com/office/powerpoint/2010/main" val="3020181795"/>
      </p:ext>
    </p:extLst>
  </p:cSld>
  <p:clrMapOvr>
    <a:masterClrMapping/>
  </p:clrMapOvr>
</p:sld>
</file>

<file path=ppt/theme/theme1.xml><?xml version="1.0" encoding="utf-8"?>
<a:theme xmlns:a="http://schemas.openxmlformats.org/drawingml/2006/main" name="ArchiveVTI">
  <a:themeElements>
    <a:clrScheme name="AnalogousFromLightSeedLeftStep">
      <a:dk1>
        <a:srgbClr val="000000"/>
      </a:dk1>
      <a:lt1>
        <a:srgbClr val="FFFFFF"/>
      </a:lt1>
      <a:dk2>
        <a:srgbClr val="242F41"/>
      </a:dk2>
      <a:lt2>
        <a:srgbClr val="E2E7E8"/>
      </a:lt2>
      <a:accent1>
        <a:srgbClr val="DB8F77"/>
      </a:accent1>
      <a:accent2>
        <a:srgbClr val="D66376"/>
      </a:accent2>
      <a:accent3>
        <a:srgbClr val="DD7FB7"/>
      </a:accent3>
      <a:accent4>
        <a:srgbClr val="D563D6"/>
      </a:accent4>
      <a:accent5>
        <a:srgbClr val="B67FDD"/>
      </a:accent5>
      <a:accent6>
        <a:srgbClr val="7563D6"/>
      </a:accent6>
      <a:hlink>
        <a:srgbClr val="5D8A99"/>
      </a:hlink>
      <a:folHlink>
        <a:srgbClr val="7F7F7F"/>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VTI" id="{514BDC9F-20AC-40CA-9FE7-B30987BCD2D4}" vid="{D8FA1533-D953-46ED-B2C7-B32AF1BED7A8}"/>
    </a:ext>
  </a:extLst>
</a:theme>
</file>

<file path=docProps/app.xml><?xml version="1.0" encoding="utf-8"?>
<Properties xmlns="http://schemas.openxmlformats.org/officeDocument/2006/extended-properties" xmlns:vt="http://schemas.openxmlformats.org/officeDocument/2006/docPropsVTypes">
  <TotalTime>32</TotalTime>
  <Words>694</Words>
  <Application>Microsoft Office PowerPoint</Application>
  <PresentationFormat>Widescreen</PresentationFormat>
  <Paragraphs>28</Paragraphs>
  <Slides>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vt:i4>
      </vt:variant>
    </vt:vector>
  </HeadingPairs>
  <TitlesOfParts>
    <vt:vector size="8" baseType="lpstr">
      <vt:lpstr>Arial</vt:lpstr>
      <vt:lpstr>Bembo</vt:lpstr>
      <vt:lpstr>ArchiveVTI</vt:lpstr>
      <vt:lpstr>Critical Incident Portfolio </vt:lpstr>
      <vt:lpstr>Reason's (1990) swiss cheese model</vt:lpstr>
      <vt:lpstr>The Saxtenbach canyon disaster 1999</vt:lpstr>
      <vt:lpstr>the history of and the approach used by Adventure world</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Incident Portfolio </dc:title>
  <dc:creator>Amy Barr</dc:creator>
  <cp:lastModifiedBy>Amy Barr</cp:lastModifiedBy>
  <cp:revision>1</cp:revision>
  <dcterms:created xsi:type="dcterms:W3CDTF">2021-01-15T13:43:57Z</dcterms:created>
  <dcterms:modified xsi:type="dcterms:W3CDTF">2021-01-15T14:16:18Z</dcterms:modified>
</cp:coreProperties>
</file>