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5F8022A-2B40-426B-B1F1-BAF6C2B77179}" v="398" dt="2023-05-13T14:36:26.01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186" y="102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058BF-C5E1-4B52-BD8A-FD1AD577934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FCD51F7-3CC3-4BB7-8291-B1789482E86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320447-D6C7-43E1-AE88-1FB66CC9C5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A76A3-ADC8-4477-8FC1-B9DD55D84908}" type="datetime1">
              <a:rPr lang="en-US" smtClean="0"/>
              <a:t>5/18/2023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5E17B6-E7FC-473A-8D5F-0E6B838EA7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4AF4E0-FDDB-42B9-862C-7BBC501CDA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2191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1736C8-0B4F-4655-A630-0B1D2540B7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78B888-85E0-4D92-903E-C3FE7E870D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648916-250B-4232-BD7D-571FDE79F5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F49BE-398D-479A-8A7E-5DDBCA61EDCB}" type="datetime1">
              <a:rPr lang="en-US" smtClean="0"/>
              <a:t>5/18/2023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A8BFB4-647C-4104-B6D4-3346051C36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0FA73F-2BE8-4370-AE90-58F4CE51FC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33191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B1446D-9FAC-4157-A41A-51675C8BE9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1709738"/>
            <a:ext cx="10570210" cy="2758895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AF8D4A-8F93-4399-9546-64F286400D2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7240" y="4589463"/>
            <a:ext cx="1057021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9C2FD4-BF96-470C-8247-20DFAE1CF8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D0C193-4974-4A1F-9C63-07D595E30D66}" type="datetime1">
              <a:rPr lang="en-US" smtClean="0"/>
              <a:t>5/18/2023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175A2D-86C4-4467-BAB8-E9ED004D2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442A4D-D9B2-4C82-95E4-B86F9F5F38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72243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E6B3AA-8C30-429E-B934-AF12204387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15834E-691F-4728-88F5-A0C4696695E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77240" y="1825625"/>
            <a:ext cx="524256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3876374-880F-4E25-9F88-79E3C1AB1F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19BD69-B509-4FCE-95A8-ED03FFC8CC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1AA87F-28D4-4BF0-B81F-877A89DFD5AC}" type="datetime1">
              <a:rPr lang="en-US" smtClean="0"/>
              <a:t>5/18/2023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7C287B-AE5B-490B-BF81-A50D7A2E87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3C2246-303C-4A29-B6EA-E62CEDE6C2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4098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42FE79-D5BE-43E8-B6C5-2675B7F4D8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365125"/>
            <a:ext cx="10578148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9D3A07-BA51-4113-902E-830A887D23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7240" y="1801812"/>
            <a:ext cx="5220335" cy="93503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E320A9-E274-4E1B-B02D-9A3F510A1F2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77240" y="2825749"/>
            <a:ext cx="5220335" cy="33639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E80D3A-C2A8-4B78-B7E2-4908C74B1C4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801812"/>
            <a:ext cx="5183188" cy="93503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5D84DD-9460-4B08-86AD-27486A94004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825749"/>
            <a:ext cx="5183188" cy="33639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4B0B7F8-282C-4210-AE7D-F35228BAC8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A9F1F3-208B-49A3-B337-9C8ACEB3E0E1}" type="datetime1">
              <a:rPr lang="en-US" smtClean="0"/>
              <a:t>5/18/2023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AE343A9-1067-4DCF-BACC-1F7F380502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F84E471-04DB-4DB5-8CC5-16B3FC8850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89946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6D87C0-272E-4E50-A316-78079B2B92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365125"/>
            <a:ext cx="1065911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06C1C9-1F69-432A-858C-D828B56E16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AF6CA6-7293-4AA2-A0E0-A3BF4416E786}" type="datetime1">
              <a:rPr lang="en-US" smtClean="0"/>
              <a:t>5/18/2023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D6D9A1B-D149-4B97-B161-3D7C9ADBCF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AB3722F-8C88-4E54-8CD6-12D31A05F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12952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0E1B4EE-6DFC-45F3-9174-D913EB57CB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D87016-7BCD-46FB-8EE3-AB6C369108B4}" type="datetime1">
              <a:rPr lang="en-US" smtClean="0"/>
              <a:t>5/18/2023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BF7F7DC-6DDE-4337-AD27-BBE7D5422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CC58EA9-3AC4-421E-B133-1FA7757DF8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86470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E035BB-74CC-43E9-B71F-A5C05D17EB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457200"/>
            <a:ext cx="3994785" cy="2501900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AADC9E-7845-4DB1-87E3-6FBFB2B03B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457201"/>
            <a:ext cx="6172200" cy="540385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5C925A8-2A07-43B9-B549-061F368498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77240" y="3092450"/>
            <a:ext cx="3994785" cy="2776537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31A9037-0564-43A1-8156-1D9932E1F8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547011-1FFC-4EF8-9A2E-53B4AD2ADBD4}" type="datetime1">
              <a:rPr lang="en-US" smtClean="0"/>
              <a:t>5/18/2023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BFF0D40-D0E1-49C9-BE47-91BBC50AB2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D129BD-890D-412E-9805-D29F4A0D36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6479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78ADB4-BA7B-42C2-9C6C-58B2763F86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457200"/>
            <a:ext cx="3994785" cy="2505456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9519B58-B546-4E6B-BE00-3D1D64DA869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457201"/>
            <a:ext cx="6172200" cy="54038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FAA0AB8-41A9-4548-9B83-3EFF79A007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77240" y="3081275"/>
            <a:ext cx="3994785" cy="2779776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BB33ED-A015-4992-A004-33D41CFFAD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62EB47-45B4-4EF5-A743-B4885DD2F060}" type="datetime1">
              <a:rPr lang="en-US" smtClean="0"/>
              <a:t>5/18/2023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3C29CDA-E85F-47D1-83B7-02A50DEBFD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49625F-5352-4136-8AC4-F8899D00A1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98719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8E922F-6166-4009-A42D-027DC71807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F7791CF-167D-446D-9F99-6976C986E2F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3CA422-E040-4DE1-9DA5-C8D37C116A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762538-DC4D-4667-96E5-B3278DDF8B12}" type="datetime1">
              <a:rPr lang="en-US" smtClean="0"/>
              <a:t>5/18/2023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813B0B-60E7-494E-91CB-055BC26906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48C554-7C1B-4D8F-9B6B-0449265690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79938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EC66EF0-6ED8-49A7-BDAD-E20A143FAEA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0FCE9CD-90A9-44BA-B293-0662E077DDE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57DAE0-05C4-460B-B96D-BD183ED030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880548-5C08-4BE3-B63E-F2BB63B0B00C}" type="datetime1">
              <a:rPr lang="en-US" smtClean="0"/>
              <a:t>5/18/2023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B3CA93-55C9-4AA3-89A0-55490F745B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BFD820-FF26-4325-816F-310C30F80A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51242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99B5B3C5-A599-465B-B2B9-866E8B2087CE}"/>
              </a:ext>
            </a:extLst>
          </p:cNvPr>
          <p:cNvSpPr/>
          <p:nvPr/>
        </p:nvSpPr>
        <p:spPr>
          <a:xfrm>
            <a:off x="-1" y="-1"/>
            <a:ext cx="12192001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25C84982-7DD0-43B1-8A2D-BFA4DF1B4E60}"/>
              </a:ext>
            </a:extLst>
          </p:cNvPr>
          <p:cNvSpPr/>
          <p:nvPr/>
        </p:nvSpPr>
        <p:spPr>
          <a:xfrm>
            <a:off x="-1" y="-1"/>
            <a:ext cx="12192001" cy="6858001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8" name="Decorative Circles">
            <a:extLst>
              <a:ext uri="{FF2B5EF4-FFF2-40B4-BE49-F238E27FC236}">
                <a16:creationId xmlns:a16="http://schemas.microsoft.com/office/drawing/2014/main" id="{1D912E1C-3BBA-42F0-A3EE-FEC382E7230A}"/>
              </a:ext>
            </a:extLst>
          </p:cNvPr>
          <p:cNvGrpSpPr/>
          <p:nvPr/>
        </p:nvGrpSpPr>
        <p:grpSpPr>
          <a:xfrm>
            <a:off x="-1" y="-1"/>
            <a:ext cx="12192001" cy="6858001"/>
            <a:chOff x="-1" y="-1"/>
            <a:chExt cx="12192001" cy="6858001"/>
          </a:xfrm>
        </p:grpSpPr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2FEEAC76-E273-46A8-8F8E-CE59860FE70D}"/>
                </a:ext>
              </a:extLst>
            </p:cNvPr>
            <p:cNvSpPr/>
            <p:nvPr/>
          </p:nvSpPr>
          <p:spPr>
            <a:xfrm>
              <a:off x="209098" y="727602"/>
              <a:ext cx="172408" cy="172408"/>
            </a:xfrm>
            <a:prstGeom prst="ellipse">
              <a:avLst/>
            </a:prstGeom>
            <a:solidFill>
              <a:schemeClr val="accent2">
                <a:lumMod val="40000"/>
                <a:lumOff val="60000"/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76594A0E-9400-45AD-A431-1DA1C0B28966}"/>
                </a:ext>
              </a:extLst>
            </p:cNvPr>
            <p:cNvSpPr/>
            <p:nvPr/>
          </p:nvSpPr>
          <p:spPr>
            <a:xfrm>
              <a:off x="949947" y="136523"/>
              <a:ext cx="113367" cy="113367"/>
            </a:xfrm>
            <a:prstGeom prst="ellipse">
              <a:avLst/>
            </a:prstGeom>
            <a:solidFill>
              <a:srgbClr val="F39E29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20916D6C-D32F-42B6-8512-CD5EDB8F2B9B}"/>
                </a:ext>
              </a:extLst>
            </p:cNvPr>
            <p:cNvSpPr/>
            <p:nvPr/>
          </p:nvSpPr>
          <p:spPr>
            <a:xfrm>
              <a:off x="11575290" y="5859047"/>
              <a:ext cx="305780" cy="305780"/>
            </a:xfrm>
            <a:prstGeom prst="ellipse">
              <a:avLst/>
            </a:prstGeom>
            <a:solidFill>
              <a:schemeClr val="accent1">
                <a:lumMod val="60000"/>
                <a:lumOff val="40000"/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3834846D-59C6-40F4-907C-F1A4689B58F1}"/>
                </a:ext>
              </a:extLst>
            </p:cNvPr>
            <p:cNvSpPr/>
            <p:nvPr/>
          </p:nvSpPr>
          <p:spPr>
            <a:xfrm>
              <a:off x="95730" y="1133938"/>
              <a:ext cx="226735" cy="226735"/>
            </a:xfrm>
            <a:prstGeom prst="ellipse">
              <a:avLst/>
            </a:prstGeom>
            <a:solidFill>
              <a:schemeClr val="accent3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5A257CDF-2E36-4DC7-8EE4-5CD8F8ECAC87}"/>
                </a:ext>
              </a:extLst>
            </p:cNvPr>
            <p:cNvSpPr/>
            <p:nvPr/>
          </p:nvSpPr>
          <p:spPr>
            <a:xfrm>
              <a:off x="11536830" y="554419"/>
              <a:ext cx="382700" cy="382700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8" name="Oval 47">
              <a:extLst>
                <a:ext uri="{FF2B5EF4-FFF2-40B4-BE49-F238E27FC236}">
                  <a16:creationId xmlns:a16="http://schemas.microsoft.com/office/drawing/2014/main" id="{D5B26E0E-A115-4AE2-82D8-76BB93CC494F}"/>
                </a:ext>
              </a:extLst>
            </p:cNvPr>
            <p:cNvSpPr/>
            <p:nvPr/>
          </p:nvSpPr>
          <p:spPr>
            <a:xfrm>
              <a:off x="1122430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Oval 48">
              <a:extLst>
                <a:ext uri="{FF2B5EF4-FFF2-40B4-BE49-F238E27FC236}">
                  <a16:creationId xmlns:a16="http://schemas.microsoft.com/office/drawing/2014/main" id="{755058DB-7E01-4E95-BF59-983AA1BBB38E}"/>
                </a:ext>
              </a:extLst>
            </p:cNvPr>
            <p:cNvSpPr/>
            <p:nvPr/>
          </p:nvSpPr>
          <p:spPr>
            <a:xfrm>
              <a:off x="11629630" y="5482355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Oval 50">
              <a:extLst>
                <a:ext uri="{FF2B5EF4-FFF2-40B4-BE49-F238E27FC236}">
                  <a16:creationId xmlns:a16="http://schemas.microsoft.com/office/drawing/2014/main" id="{A810F7E2-23F3-44D6-B09E-71E556536052}"/>
                </a:ext>
              </a:extLst>
            </p:cNvPr>
            <p:cNvSpPr/>
            <p:nvPr/>
          </p:nvSpPr>
          <p:spPr>
            <a:xfrm>
              <a:off x="10415328" y="6124958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Oval 51">
              <a:extLst>
                <a:ext uri="{FF2B5EF4-FFF2-40B4-BE49-F238E27FC236}">
                  <a16:creationId xmlns:a16="http://schemas.microsoft.com/office/drawing/2014/main" id="{59D5C391-E1DB-410A-A78C-ED3BBDFF0758}"/>
                </a:ext>
              </a:extLst>
            </p:cNvPr>
            <p:cNvSpPr/>
            <p:nvPr/>
          </p:nvSpPr>
          <p:spPr>
            <a:xfrm>
              <a:off x="10120382" y="6255986"/>
              <a:ext cx="305780" cy="305780"/>
            </a:xfrm>
            <a:prstGeom prst="ellipse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77C4944D-9373-4283-BCAA-927A0316659E}"/>
                </a:ext>
              </a:extLst>
            </p:cNvPr>
            <p:cNvSpPr/>
            <p:nvPr/>
          </p:nvSpPr>
          <p:spPr>
            <a:xfrm>
              <a:off x="9934343" y="6204350"/>
              <a:ext cx="113367" cy="113367"/>
            </a:xfrm>
            <a:prstGeom prst="ellipse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6804C521-2D9F-4CE4-AFD3-D4F1551FEC6A}"/>
                </a:ext>
              </a:extLst>
            </p:cNvPr>
            <p:cNvSpPr/>
            <p:nvPr/>
          </p:nvSpPr>
          <p:spPr>
            <a:xfrm>
              <a:off x="11642244" y="6317718"/>
              <a:ext cx="549756" cy="540282"/>
            </a:xfrm>
            <a:custGeom>
              <a:avLst/>
              <a:gdLst>
                <a:gd name="connsiteX0" fmla="*/ 1224540 w 2115556"/>
                <a:gd name="connsiteY0" fmla="*/ 0 h 2079100"/>
                <a:gd name="connsiteX1" fmla="*/ 2090421 w 2115556"/>
                <a:gd name="connsiteY1" fmla="*/ 358660 h 2079100"/>
                <a:gd name="connsiteX2" fmla="*/ 2115556 w 2115556"/>
                <a:gd name="connsiteY2" fmla="*/ 386315 h 2079100"/>
                <a:gd name="connsiteX3" fmla="*/ 2115556 w 2115556"/>
                <a:gd name="connsiteY3" fmla="*/ 2062765 h 2079100"/>
                <a:gd name="connsiteX4" fmla="*/ 2100710 w 2115556"/>
                <a:gd name="connsiteY4" fmla="*/ 2079100 h 2079100"/>
                <a:gd name="connsiteX5" fmla="*/ 348370 w 2115556"/>
                <a:gd name="connsiteY5" fmla="*/ 2079100 h 2079100"/>
                <a:gd name="connsiteX6" fmla="*/ 279625 w 2115556"/>
                <a:gd name="connsiteY6" fmla="*/ 2003461 h 2079100"/>
                <a:gd name="connsiteX7" fmla="*/ 0 w 2115556"/>
                <a:gd name="connsiteY7" fmla="*/ 1224540 h 2079100"/>
                <a:gd name="connsiteX8" fmla="*/ 1224540 w 2115556"/>
                <a:gd name="connsiteY8" fmla="*/ 0 h 2079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15556" h="2079100">
                  <a:moveTo>
                    <a:pt x="1224540" y="0"/>
                  </a:moveTo>
                  <a:cubicBezTo>
                    <a:pt x="1562687" y="0"/>
                    <a:pt x="1868823" y="137062"/>
                    <a:pt x="2090421" y="358660"/>
                  </a:cubicBezTo>
                  <a:lnTo>
                    <a:pt x="2115556" y="386315"/>
                  </a:lnTo>
                  <a:lnTo>
                    <a:pt x="2115556" y="2062765"/>
                  </a:lnTo>
                  <a:lnTo>
                    <a:pt x="2100710" y="2079100"/>
                  </a:lnTo>
                  <a:lnTo>
                    <a:pt x="348370" y="2079100"/>
                  </a:lnTo>
                  <a:lnTo>
                    <a:pt x="279625" y="2003461"/>
                  </a:lnTo>
                  <a:cubicBezTo>
                    <a:pt x="104938" y="1791789"/>
                    <a:pt x="0" y="1520419"/>
                    <a:pt x="0" y="1224540"/>
                  </a:cubicBezTo>
                  <a:cubicBezTo>
                    <a:pt x="0" y="548245"/>
                    <a:pt x="548245" y="0"/>
                    <a:pt x="1224540" y="0"/>
                  </a:cubicBez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755AC65C-13EF-4182-AA3C-62BE165CC033}"/>
                </a:ext>
              </a:extLst>
            </p:cNvPr>
            <p:cNvSpPr/>
            <p:nvPr/>
          </p:nvSpPr>
          <p:spPr>
            <a:xfrm>
              <a:off x="-1" y="-1"/>
              <a:ext cx="510196" cy="538336"/>
            </a:xfrm>
            <a:custGeom>
              <a:avLst/>
              <a:gdLst>
                <a:gd name="connsiteX0" fmla="*/ 0 w 510196"/>
                <a:gd name="connsiteY0" fmla="*/ 0 h 538336"/>
                <a:gd name="connsiteX1" fmla="*/ 459276 w 510196"/>
                <a:gd name="connsiteY1" fmla="*/ 0 h 538336"/>
                <a:gd name="connsiteX2" fmla="*/ 482126 w 510196"/>
                <a:gd name="connsiteY2" fmla="*/ 42098 h 538336"/>
                <a:gd name="connsiteX3" fmla="*/ 510196 w 510196"/>
                <a:gd name="connsiteY3" fmla="*/ 181136 h 538336"/>
                <a:gd name="connsiteX4" fmla="*/ 152996 w 510196"/>
                <a:gd name="connsiteY4" fmla="*/ 538336 h 538336"/>
                <a:gd name="connsiteX5" fmla="*/ 13958 w 510196"/>
                <a:gd name="connsiteY5" fmla="*/ 510266 h 538336"/>
                <a:gd name="connsiteX6" fmla="*/ 0 w 510196"/>
                <a:gd name="connsiteY6" fmla="*/ 502690 h 538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0196" h="538336">
                  <a:moveTo>
                    <a:pt x="0" y="0"/>
                  </a:moveTo>
                  <a:lnTo>
                    <a:pt x="459276" y="0"/>
                  </a:lnTo>
                  <a:lnTo>
                    <a:pt x="482126" y="42098"/>
                  </a:lnTo>
                  <a:cubicBezTo>
                    <a:pt x="500201" y="84833"/>
                    <a:pt x="510196" y="131817"/>
                    <a:pt x="510196" y="181136"/>
                  </a:cubicBezTo>
                  <a:cubicBezTo>
                    <a:pt x="510196" y="378412"/>
                    <a:pt x="350272" y="538336"/>
                    <a:pt x="152996" y="538336"/>
                  </a:cubicBezTo>
                  <a:cubicBezTo>
                    <a:pt x="103677" y="538336"/>
                    <a:pt x="56693" y="528341"/>
                    <a:pt x="13958" y="510266"/>
                  </a:cubicBezTo>
                  <a:lnTo>
                    <a:pt x="0" y="502690"/>
                  </a:lnTo>
                  <a:close/>
                </a:path>
              </a:pathLst>
            </a:cu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E40DA8D2-FA4B-4282-9D44-48C27B63A153}"/>
                </a:ext>
              </a:extLst>
            </p:cNvPr>
            <p:cNvSpPr/>
            <p:nvPr/>
          </p:nvSpPr>
          <p:spPr>
            <a:xfrm>
              <a:off x="10528695" y="1"/>
              <a:ext cx="554074" cy="282754"/>
            </a:xfrm>
            <a:custGeom>
              <a:avLst/>
              <a:gdLst>
                <a:gd name="connsiteX0" fmla="*/ 644 w 309162"/>
                <a:gd name="connsiteY0" fmla="*/ 0 h 157771"/>
                <a:gd name="connsiteX1" fmla="*/ 308518 w 309162"/>
                <a:gd name="connsiteY1" fmla="*/ 0 h 157771"/>
                <a:gd name="connsiteX2" fmla="*/ 309162 w 309162"/>
                <a:gd name="connsiteY2" fmla="*/ 3190 h 157771"/>
                <a:gd name="connsiteX3" fmla="*/ 154581 w 309162"/>
                <a:gd name="connsiteY3" fmla="*/ 157771 h 157771"/>
                <a:gd name="connsiteX4" fmla="*/ 0 w 309162"/>
                <a:gd name="connsiteY4" fmla="*/ 3190 h 157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9162" h="157771">
                  <a:moveTo>
                    <a:pt x="644" y="0"/>
                  </a:moveTo>
                  <a:lnTo>
                    <a:pt x="308518" y="0"/>
                  </a:lnTo>
                  <a:lnTo>
                    <a:pt x="309162" y="3190"/>
                  </a:lnTo>
                  <a:cubicBezTo>
                    <a:pt x="309162" y="88563"/>
                    <a:pt x="239954" y="157771"/>
                    <a:pt x="154581" y="157771"/>
                  </a:cubicBezTo>
                  <a:cubicBezTo>
                    <a:pt x="69208" y="157771"/>
                    <a:pt x="0" y="88563"/>
                    <a:pt x="0" y="3190"/>
                  </a:cubicBezTo>
                  <a:close/>
                </a:path>
              </a:pathLst>
            </a:custGeom>
            <a:solidFill>
              <a:schemeClr val="accent4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99065014-CB18-414D-A527-31ECC45700AB}"/>
                </a:ext>
              </a:extLst>
            </p:cNvPr>
            <p:cNvSpPr/>
            <p:nvPr/>
          </p:nvSpPr>
          <p:spPr>
            <a:xfrm>
              <a:off x="504140" y="1132500"/>
              <a:ext cx="84680" cy="846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8F39E27A-56C1-4328-8DF1-2DA147C78483}"/>
                </a:ext>
              </a:extLst>
            </p:cNvPr>
            <p:cNvSpPr/>
            <p:nvPr/>
          </p:nvSpPr>
          <p:spPr>
            <a:xfrm>
              <a:off x="12051348" y="5576515"/>
              <a:ext cx="137603" cy="210490"/>
            </a:xfrm>
            <a:custGeom>
              <a:avLst/>
              <a:gdLst>
                <a:gd name="connsiteX0" fmla="*/ 105245 w 137603"/>
                <a:gd name="connsiteY0" fmla="*/ 0 h 210490"/>
                <a:gd name="connsiteX1" fmla="*/ 137603 w 137603"/>
                <a:gd name="connsiteY1" fmla="*/ 6533 h 210490"/>
                <a:gd name="connsiteX2" fmla="*/ 137603 w 137603"/>
                <a:gd name="connsiteY2" fmla="*/ 203957 h 210490"/>
                <a:gd name="connsiteX3" fmla="*/ 105245 w 137603"/>
                <a:gd name="connsiteY3" fmla="*/ 210490 h 210490"/>
                <a:gd name="connsiteX4" fmla="*/ 0 w 137603"/>
                <a:gd name="connsiteY4" fmla="*/ 105245 h 210490"/>
                <a:gd name="connsiteX5" fmla="*/ 105245 w 137603"/>
                <a:gd name="connsiteY5" fmla="*/ 0 h 210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603" h="210490">
                  <a:moveTo>
                    <a:pt x="105245" y="0"/>
                  </a:moveTo>
                  <a:lnTo>
                    <a:pt x="137603" y="6533"/>
                  </a:lnTo>
                  <a:lnTo>
                    <a:pt x="137603" y="203957"/>
                  </a:lnTo>
                  <a:lnTo>
                    <a:pt x="105245" y="210490"/>
                  </a:lnTo>
                  <a:cubicBezTo>
                    <a:pt x="47120" y="210490"/>
                    <a:pt x="0" y="163370"/>
                    <a:pt x="0" y="105245"/>
                  </a:cubicBezTo>
                  <a:cubicBezTo>
                    <a:pt x="0" y="47120"/>
                    <a:pt x="47120" y="0"/>
                    <a:pt x="105245" y="0"/>
                  </a:cubicBezTo>
                  <a:close/>
                </a:path>
              </a:pathLst>
            </a:custGeom>
            <a:solidFill>
              <a:schemeClr val="accent3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</p:grp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2C5EC6-E331-4312-AC12-56D55F7D2B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77240" y="6488268"/>
            <a:ext cx="2743200" cy="2332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8D24A4-5FEC-4062-8995-EB21925B3B40}" type="datetime1">
              <a:rPr lang="en-US" smtClean="0"/>
              <a:t>5/18/2023</a:t>
            </a:fld>
            <a:endParaRPr lang="en-US" sz="100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7FC5D-92B2-4B4D-8111-6EDEF280692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488268"/>
            <a:ext cx="4114800" cy="2332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sz="10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3A104D-C777-4A6E-8A43-F94028E5E31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93150" y="6488268"/>
            <a:ext cx="2743200" cy="2332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747434-7036-48DB-A148-6B3D8EE75CDA}" type="slidenum">
              <a:rPr lang="en-US" smtClean="0"/>
              <a:pPr/>
              <a:t>‹#›</a:t>
            </a:fld>
            <a:endParaRPr lang="en-US" sz="1000" dirty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2D3A74F-6169-4D30-A245-B46D738BEA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365125"/>
            <a:ext cx="1065911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877E64-7A05-44DA-81FA-6EF4806BBF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7240" y="1825625"/>
            <a:ext cx="1065911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38454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8">
            <a:extLst>
              <a:ext uri="{FF2B5EF4-FFF2-40B4-BE49-F238E27FC236}">
                <a16:creationId xmlns:a16="http://schemas.microsoft.com/office/drawing/2014/main" id="{733E0473-C315-42D8-A82A-A2FE49DC67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10">
            <a:extLst>
              <a:ext uri="{FF2B5EF4-FFF2-40B4-BE49-F238E27FC236}">
                <a16:creationId xmlns:a16="http://schemas.microsoft.com/office/drawing/2014/main" id="{AD23A251-68F2-43E5-812B-4BBAE1AF5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7" name="Picture 3">
            <a:extLst>
              <a:ext uri="{FF2B5EF4-FFF2-40B4-BE49-F238E27FC236}">
                <a16:creationId xmlns:a16="http://schemas.microsoft.com/office/drawing/2014/main" id="{76720AEA-32AE-A92F-A6D4-1AA8EDB9CD82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40000"/>
          </a:blip>
          <a:srcRect t="2154" r="6" b="13927"/>
          <a:stretch/>
        </p:blipFill>
        <p:spPr>
          <a:xfrm>
            <a:off x="1525" y="10"/>
            <a:ext cx="12188951" cy="6857990"/>
          </a:xfrm>
          <a:prstGeom prst="rect">
            <a:avLst/>
          </a:prstGeom>
        </p:spPr>
      </p:pic>
      <p:grpSp>
        <p:nvGrpSpPr>
          <p:cNvPr id="8" name="decorative circle">
            <a:extLst>
              <a:ext uri="{FF2B5EF4-FFF2-40B4-BE49-F238E27FC236}">
                <a16:creationId xmlns:a16="http://schemas.microsoft.com/office/drawing/2014/main" id="{0350AF23-2606-421F-AB7B-23D9B48F3E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14102" y="236341"/>
            <a:ext cx="11340713" cy="5464029"/>
            <a:chOff x="314102" y="236341"/>
            <a:chExt cx="11340713" cy="5464029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526A544A-3C76-4502-A741-F4DB0E2CD2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017B8593-D171-47B5-8D1A-E34E7B1384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14102" y="3044381"/>
              <a:ext cx="226735" cy="226735"/>
            </a:xfrm>
            <a:prstGeom prst="ellipse">
              <a:avLst/>
            </a:prstGeom>
            <a:solidFill>
              <a:schemeClr val="tx2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1FEF60D4-64F6-450F-B86D-383EEA1C84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88374" y="386135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A97D4A7C-B520-46CB-9A94-711F53997B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65714" y="236341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2B7B976F-E84B-4936-90D7-C8298A5E7B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1535" y="2516671"/>
              <a:ext cx="466441" cy="466441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DC91FFEC-59DF-4D22-A925-F51520769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30142" y="4588038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58931E95-0847-47E4-8AEC-312312A032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02046" y="5394590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3C094915-EF93-49A0-9B90-C44FB9B500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08287" y="5160714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62606" y="1122363"/>
            <a:ext cx="7063739" cy="2387600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  <a:cs typeface="Calibri Light"/>
              </a:rPr>
              <a:t>Introduction video</a:t>
            </a:r>
            <a:endParaRPr lang="en-GB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62606" y="3602038"/>
            <a:ext cx="7063739" cy="165576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solidFill>
                  <a:srgbClr val="FFFFFF"/>
                </a:solidFill>
                <a:cs typeface="Calibri"/>
              </a:rPr>
              <a:t>Alina Radoi </a:t>
            </a:r>
          </a:p>
          <a:p>
            <a:r>
              <a:rPr lang="en-GB" dirty="0">
                <a:solidFill>
                  <a:srgbClr val="FFFFFF"/>
                </a:solidFill>
                <a:cs typeface="Calibri"/>
              </a:rPr>
              <a:t>2126976</a:t>
            </a:r>
          </a:p>
          <a:p>
            <a:r>
              <a:rPr lang="en-GB" dirty="0">
                <a:solidFill>
                  <a:srgbClr val="FFFFFF"/>
                </a:solidFill>
                <a:cs typeface="Calibri"/>
              </a:rPr>
              <a:t>Tutor: Rodrigo Fernandes Aguilera </a:t>
            </a:r>
          </a:p>
        </p:txBody>
      </p:sp>
      <p:pic>
        <p:nvPicPr>
          <p:cNvPr id="29" name="Video 28">
            <a:hlinkClick r:id="" action="ppaction://media"/>
            <a:extLst>
              <a:ext uri="{FF2B5EF4-FFF2-40B4-BE49-F238E27FC236}">
                <a16:creationId xmlns:a16="http://schemas.microsoft.com/office/drawing/2014/main" id="{51CF3EDC-3BB0-07C8-CB9F-777A9AFE629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059"/>
    </mc:Choice>
    <mc:Fallback xmlns="">
      <p:transition spd="slow" advTm="405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0" fill="hold" display="0">
                  <p:stCondLst>
                    <p:cond delay="indefinite"/>
                  </p:stCondLst>
                </p:cTn>
                <p:tgtEl>
                  <p:spTgt spid="29"/>
                </p:tgtEl>
              </p:cMediaNode>
            </p:video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5" dur="1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A51E91-20F2-4EA7-B2FE-71301D57E5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About me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AF2C0B-54A3-7B28-3BD1-4D54EACE8C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GB" sz="1100" dirty="0">
                <a:ea typeface="+mn-lt"/>
                <a:cs typeface="+mn-lt"/>
              </a:rPr>
              <a:t>Hola</a:t>
            </a:r>
            <a:endParaRPr lang="en-GB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100" dirty="0">
                <a:ea typeface="+mn-lt"/>
                <a:cs typeface="+mn-lt"/>
              </a:rPr>
              <a:t>Me </a:t>
            </a:r>
            <a:r>
              <a:rPr lang="en-GB" sz="1100" dirty="0" err="1">
                <a:ea typeface="+mn-lt"/>
                <a:cs typeface="+mn-lt"/>
              </a:rPr>
              <a:t>llamo</a:t>
            </a:r>
            <a:r>
              <a:rPr lang="en-GB" sz="1100" dirty="0">
                <a:ea typeface="+mn-lt"/>
                <a:cs typeface="+mn-lt"/>
              </a:rPr>
              <a:t> Alina Radoi</a:t>
            </a:r>
            <a:endParaRPr lang="en-GB" dirty="0">
              <a:cs typeface="Calibri"/>
            </a:endParaRPr>
          </a:p>
          <a:p>
            <a:pPr>
              <a:buClr>
                <a:srgbClr val="5C4175"/>
              </a:buClr>
            </a:pPr>
            <a:r>
              <a:rPr lang="en-GB" sz="1100" dirty="0" err="1">
                <a:ea typeface="+mn-lt"/>
                <a:cs typeface="+mn-lt"/>
              </a:rPr>
              <a:t>Yo</a:t>
            </a:r>
            <a:r>
              <a:rPr lang="en-GB" sz="1100" dirty="0">
                <a:ea typeface="+mn-lt"/>
                <a:cs typeface="+mn-lt"/>
              </a:rPr>
              <a:t> </a:t>
            </a:r>
            <a:r>
              <a:rPr lang="en-GB" sz="1100" dirty="0" err="1">
                <a:ea typeface="+mn-lt"/>
                <a:cs typeface="+mn-lt"/>
              </a:rPr>
              <a:t>tengo</a:t>
            </a:r>
            <a:r>
              <a:rPr lang="en-GB" sz="1100" dirty="0">
                <a:ea typeface="+mn-lt"/>
                <a:cs typeface="+mn-lt"/>
              </a:rPr>
              <a:t> </a:t>
            </a:r>
            <a:r>
              <a:rPr lang="en-GB" sz="1100" dirty="0" err="1">
                <a:ea typeface="+mn-lt"/>
                <a:cs typeface="+mn-lt"/>
              </a:rPr>
              <a:t>cuarenta</a:t>
            </a:r>
            <a:r>
              <a:rPr lang="en-GB" sz="1100" dirty="0">
                <a:ea typeface="+mn-lt"/>
                <a:cs typeface="+mn-lt"/>
              </a:rPr>
              <a:t> y </a:t>
            </a:r>
            <a:r>
              <a:rPr lang="en-GB" sz="1100" dirty="0" err="1">
                <a:ea typeface="+mn-lt"/>
                <a:cs typeface="+mn-lt"/>
              </a:rPr>
              <a:t>cinco</a:t>
            </a:r>
            <a:r>
              <a:rPr lang="en-GB" sz="1100" dirty="0">
                <a:ea typeface="+mn-lt"/>
                <a:cs typeface="+mn-lt"/>
              </a:rPr>
              <a:t> </a:t>
            </a:r>
            <a:r>
              <a:rPr lang="en-GB" sz="1100" dirty="0" err="1">
                <a:ea typeface="+mn-lt"/>
                <a:cs typeface="+mn-lt"/>
              </a:rPr>
              <a:t>anos</a:t>
            </a:r>
            <a:r>
              <a:rPr lang="en-GB" sz="1100" dirty="0">
                <a:ea typeface="+mn-lt"/>
                <a:cs typeface="+mn-lt"/>
              </a:rPr>
              <a:t> </a:t>
            </a:r>
          </a:p>
          <a:p>
            <a:pPr>
              <a:buClr>
                <a:srgbClr val="5C4175"/>
              </a:buClr>
            </a:pPr>
            <a:r>
              <a:rPr lang="en-GB" sz="1100" dirty="0" err="1">
                <a:ea typeface="+mn-lt"/>
                <a:cs typeface="+mn-lt"/>
              </a:rPr>
              <a:t>Yo</a:t>
            </a:r>
            <a:r>
              <a:rPr lang="en-GB" sz="1100" dirty="0">
                <a:ea typeface="+mn-lt"/>
                <a:cs typeface="+mn-lt"/>
              </a:rPr>
              <a:t> </a:t>
            </a:r>
            <a:r>
              <a:rPr lang="en-GB" sz="1100" dirty="0" err="1">
                <a:ea typeface="+mn-lt"/>
                <a:cs typeface="+mn-lt"/>
              </a:rPr>
              <a:t>estoy</a:t>
            </a:r>
            <a:r>
              <a:rPr lang="en-GB" sz="1100" dirty="0">
                <a:ea typeface="+mn-lt"/>
                <a:cs typeface="+mn-lt"/>
              </a:rPr>
              <a:t> </a:t>
            </a:r>
            <a:r>
              <a:rPr lang="en-GB" sz="1100" dirty="0" err="1">
                <a:ea typeface="+mn-lt"/>
                <a:cs typeface="+mn-lt"/>
              </a:rPr>
              <a:t>en</a:t>
            </a:r>
            <a:r>
              <a:rPr lang="en-GB" sz="1100" dirty="0">
                <a:ea typeface="+mn-lt"/>
                <a:cs typeface="+mn-lt"/>
              </a:rPr>
              <a:t> Bedfordshire</a:t>
            </a:r>
            <a:endParaRPr lang="en-GB" dirty="0"/>
          </a:p>
          <a:p>
            <a:pPr>
              <a:buClr>
                <a:srgbClr val="5C4175"/>
              </a:buClr>
            </a:pPr>
            <a:r>
              <a:rPr lang="en-GB" sz="1100" dirty="0" err="1">
                <a:ea typeface="+mn-lt"/>
                <a:cs typeface="+mn-lt"/>
              </a:rPr>
              <a:t>Yo</a:t>
            </a:r>
            <a:r>
              <a:rPr lang="en-GB" sz="1100" dirty="0">
                <a:ea typeface="+mn-lt"/>
                <a:cs typeface="+mn-lt"/>
              </a:rPr>
              <a:t> soy de Romania</a:t>
            </a:r>
          </a:p>
          <a:p>
            <a:pPr>
              <a:buClr>
                <a:srgbClr val="5C4175"/>
              </a:buClr>
            </a:pPr>
            <a:r>
              <a:rPr lang="en-GB" sz="1100" dirty="0" err="1">
                <a:ea typeface="+mn-lt"/>
                <a:cs typeface="+mn-lt"/>
              </a:rPr>
              <a:t>Yo</a:t>
            </a:r>
            <a:r>
              <a:rPr lang="en-GB" sz="1100" dirty="0">
                <a:ea typeface="+mn-lt"/>
                <a:cs typeface="+mn-lt"/>
              </a:rPr>
              <a:t> soy </a:t>
            </a:r>
            <a:r>
              <a:rPr lang="en-GB" sz="1100" dirty="0" err="1">
                <a:ea typeface="+mn-lt"/>
                <a:cs typeface="+mn-lt"/>
              </a:rPr>
              <a:t>romana</a:t>
            </a:r>
            <a:endParaRPr lang="en-GB" dirty="0" err="1"/>
          </a:p>
          <a:p>
            <a:pPr>
              <a:buClr>
                <a:srgbClr val="5C4175"/>
              </a:buClr>
            </a:pPr>
            <a:r>
              <a:rPr lang="en-GB" sz="1100" dirty="0" err="1">
                <a:ea typeface="+mn-lt"/>
                <a:cs typeface="+mn-lt"/>
              </a:rPr>
              <a:t>Yo</a:t>
            </a:r>
            <a:r>
              <a:rPr lang="en-GB" sz="1100" dirty="0">
                <a:ea typeface="+mn-lt"/>
                <a:cs typeface="+mn-lt"/>
              </a:rPr>
              <a:t> soy </a:t>
            </a:r>
            <a:r>
              <a:rPr lang="en-GB" sz="1100" dirty="0" err="1">
                <a:ea typeface="+mn-lt"/>
                <a:cs typeface="+mn-lt"/>
              </a:rPr>
              <a:t>ortodoxo</a:t>
            </a:r>
            <a:endParaRPr lang="en-GB" dirty="0" err="1"/>
          </a:p>
          <a:p>
            <a:pPr>
              <a:buClr>
                <a:srgbClr val="5C4175"/>
              </a:buClr>
            </a:pPr>
            <a:r>
              <a:rPr lang="en-GB" sz="1100" dirty="0" err="1">
                <a:ea typeface="+mn-lt"/>
                <a:cs typeface="+mn-lt"/>
              </a:rPr>
              <a:t>Yo</a:t>
            </a:r>
            <a:r>
              <a:rPr lang="en-GB" sz="1100" dirty="0">
                <a:ea typeface="+mn-lt"/>
                <a:cs typeface="+mn-lt"/>
              </a:rPr>
              <a:t>  vivo </a:t>
            </a:r>
            <a:r>
              <a:rPr lang="en-GB" sz="1100" dirty="0" err="1">
                <a:ea typeface="+mn-lt"/>
                <a:cs typeface="+mn-lt"/>
              </a:rPr>
              <a:t>en</a:t>
            </a:r>
            <a:r>
              <a:rPr lang="en-GB" sz="1100" dirty="0">
                <a:ea typeface="+mn-lt"/>
                <a:cs typeface="+mn-lt"/>
              </a:rPr>
              <a:t> </a:t>
            </a:r>
            <a:r>
              <a:rPr lang="en-GB" sz="1100" dirty="0" err="1">
                <a:ea typeface="+mn-lt"/>
                <a:cs typeface="+mn-lt"/>
              </a:rPr>
              <a:t>Inglaterra</a:t>
            </a:r>
            <a:r>
              <a:rPr lang="en-GB" sz="1100" dirty="0">
                <a:ea typeface="+mn-lt"/>
                <a:cs typeface="+mn-lt"/>
              </a:rPr>
              <a:t> </a:t>
            </a:r>
            <a:r>
              <a:rPr lang="en-GB" sz="1100" dirty="0" err="1">
                <a:ea typeface="+mn-lt"/>
                <a:cs typeface="+mn-lt"/>
              </a:rPr>
              <a:t>durante</a:t>
            </a:r>
            <a:r>
              <a:rPr lang="en-GB" sz="1100" dirty="0">
                <a:ea typeface="+mn-lt"/>
                <a:cs typeface="+mn-lt"/>
              </a:rPr>
              <a:t> </a:t>
            </a:r>
            <a:r>
              <a:rPr lang="en-GB" sz="1100" dirty="0" err="1">
                <a:ea typeface="+mn-lt"/>
                <a:cs typeface="+mn-lt"/>
              </a:rPr>
              <a:t>veintitres</a:t>
            </a:r>
            <a:r>
              <a:rPr lang="en-GB" sz="1100" dirty="0">
                <a:ea typeface="+mn-lt"/>
                <a:cs typeface="+mn-lt"/>
              </a:rPr>
              <a:t> </a:t>
            </a:r>
            <a:r>
              <a:rPr lang="en-GB" sz="1100" dirty="0" err="1">
                <a:ea typeface="+mn-lt"/>
                <a:cs typeface="+mn-lt"/>
              </a:rPr>
              <a:t>anos</a:t>
            </a:r>
            <a:r>
              <a:rPr lang="en-GB" sz="1100" dirty="0">
                <a:ea typeface="+mn-lt"/>
                <a:cs typeface="+mn-lt"/>
              </a:rPr>
              <a:t>.</a:t>
            </a:r>
          </a:p>
          <a:p>
            <a:pPr>
              <a:buClr>
                <a:srgbClr val="5C4175"/>
              </a:buClr>
            </a:pPr>
            <a:r>
              <a:rPr lang="en-GB" sz="1100" dirty="0">
                <a:ea typeface="+mn-lt"/>
                <a:cs typeface="+mn-lt"/>
              </a:rPr>
              <a:t>Tengo dos </a:t>
            </a:r>
            <a:r>
              <a:rPr lang="en-GB" sz="1100" dirty="0" err="1">
                <a:ea typeface="+mn-lt"/>
                <a:cs typeface="+mn-lt"/>
              </a:rPr>
              <a:t>ninos</a:t>
            </a:r>
            <a:r>
              <a:rPr lang="en-GB" sz="1100" dirty="0">
                <a:ea typeface="+mn-lt"/>
                <a:cs typeface="+mn-lt"/>
              </a:rPr>
              <a:t>  un </a:t>
            </a:r>
            <a:r>
              <a:rPr lang="en-GB" sz="1100" dirty="0" err="1">
                <a:ea typeface="+mn-lt"/>
                <a:cs typeface="+mn-lt"/>
              </a:rPr>
              <a:t>nino</a:t>
            </a:r>
            <a:r>
              <a:rPr lang="en-GB" sz="1100" dirty="0">
                <a:ea typeface="+mn-lt"/>
                <a:cs typeface="+mn-lt"/>
              </a:rPr>
              <a:t> se llama Fabian y </a:t>
            </a:r>
            <a:r>
              <a:rPr lang="en-GB" sz="1100" dirty="0" err="1">
                <a:ea typeface="+mn-lt"/>
                <a:cs typeface="+mn-lt"/>
              </a:rPr>
              <a:t>una</a:t>
            </a:r>
            <a:r>
              <a:rPr lang="en-GB" sz="1100" dirty="0">
                <a:ea typeface="+mn-lt"/>
                <a:cs typeface="+mn-lt"/>
              </a:rPr>
              <a:t> </a:t>
            </a:r>
            <a:r>
              <a:rPr lang="en-GB" sz="1100" dirty="0" err="1">
                <a:ea typeface="+mn-lt"/>
                <a:cs typeface="+mn-lt"/>
              </a:rPr>
              <a:t>nina</a:t>
            </a:r>
            <a:r>
              <a:rPr lang="en-GB" sz="1100" dirty="0">
                <a:ea typeface="+mn-lt"/>
                <a:cs typeface="+mn-lt"/>
              </a:rPr>
              <a:t> se llama Elena . Fabian </a:t>
            </a:r>
            <a:r>
              <a:rPr lang="en-GB" sz="1100" dirty="0" err="1">
                <a:ea typeface="+mn-lt"/>
                <a:cs typeface="+mn-lt"/>
              </a:rPr>
              <a:t>tiene</a:t>
            </a:r>
            <a:r>
              <a:rPr lang="en-GB" sz="1100" dirty="0">
                <a:ea typeface="+mn-lt"/>
                <a:cs typeface="+mn-lt"/>
              </a:rPr>
              <a:t> </a:t>
            </a:r>
            <a:r>
              <a:rPr lang="en-GB" sz="1100" dirty="0" err="1">
                <a:ea typeface="+mn-lt"/>
                <a:cs typeface="+mn-lt"/>
              </a:rPr>
              <a:t>diecisiete</a:t>
            </a:r>
            <a:r>
              <a:rPr lang="en-GB" sz="1100" dirty="0">
                <a:ea typeface="+mn-lt"/>
                <a:cs typeface="+mn-lt"/>
              </a:rPr>
              <a:t> </a:t>
            </a:r>
            <a:r>
              <a:rPr lang="en-GB" sz="1100" dirty="0" err="1">
                <a:ea typeface="+mn-lt"/>
                <a:cs typeface="+mn-lt"/>
              </a:rPr>
              <a:t>anos</a:t>
            </a:r>
            <a:r>
              <a:rPr lang="en-GB" sz="1100" dirty="0">
                <a:ea typeface="+mn-lt"/>
                <a:cs typeface="+mn-lt"/>
              </a:rPr>
              <a:t> y Elena </a:t>
            </a:r>
            <a:r>
              <a:rPr lang="en-GB" sz="1100" dirty="0" err="1">
                <a:ea typeface="+mn-lt"/>
                <a:cs typeface="+mn-lt"/>
              </a:rPr>
              <a:t>tiene</a:t>
            </a:r>
            <a:r>
              <a:rPr lang="en-GB" sz="1100" dirty="0">
                <a:ea typeface="+mn-lt"/>
                <a:cs typeface="+mn-lt"/>
              </a:rPr>
              <a:t> </a:t>
            </a:r>
            <a:r>
              <a:rPr lang="en-GB" sz="1100" dirty="0" err="1">
                <a:ea typeface="+mn-lt"/>
                <a:cs typeface="+mn-lt"/>
              </a:rPr>
              <a:t>ocho</a:t>
            </a:r>
            <a:r>
              <a:rPr lang="en-GB" sz="1100" dirty="0">
                <a:ea typeface="+mn-lt"/>
                <a:cs typeface="+mn-lt"/>
              </a:rPr>
              <a:t> </a:t>
            </a:r>
            <a:r>
              <a:rPr lang="en-GB" sz="1100" dirty="0" err="1">
                <a:ea typeface="+mn-lt"/>
                <a:cs typeface="+mn-lt"/>
              </a:rPr>
              <a:t>anos</a:t>
            </a:r>
            <a:r>
              <a:rPr lang="en-GB" sz="1100" dirty="0">
                <a:ea typeface="+mn-lt"/>
                <a:cs typeface="+mn-lt"/>
              </a:rPr>
              <a:t>.</a:t>
            </a:r>
          </a:p>
          <a:p>
            <a:pPr>
              <a:buClr>
                <a:srgbClr val="5C4175"/>
              </a:buClr>
            </a:pPr>
            <a:r>
              <a:rPr lang="en-GB" sz="1100" dirty="0" err="1">
                <a:ea typeface="+mn-lt"/>
                <a:cs typeface="+mn-lt"/>
              </a:rPr>
              <a:t>Yo</a:t>
            </a:r>
            <a:r>
              <a:rPr lang="en-GB" sz="1100" dirty="0">
                <a:ea typeface="+mn-lt"/>
                <a:cs typeface="+mn-lt"/>
              </a:rPr>
              <a:t> soy </a:t>
            </a:r>
            <a:r>
              <a:rPr lang="en-GB" sz="1100" dirty="0" err="1">
                <a:ea typeface="+mn-lt"/>
                <a:cs typeface="+mn-lt"/>
              </a:rPr>
              <a:t>estudiante</a:t>
            </a:r>
            <a:r>
              <a:rPr lang="en-GB" sz="1100" dirty="0">
                <a:ea typeface="+mn-lt"/>
                <a:cs typeface="+mn-lt"/>
              </a:rPr>
              <a:t>.</a:t>
            </a:r>
          </a:p>
          <a:p>
            <a:pPr>
              <a:buClr>
                <a:srgbClr val="5C4175"/>
              </a:buClr>
            </a:pPr>
            <a:r>
              <a:rPr lang="en-GB" sz="1100" dirty="0" err="1">
                <a:ea typeface="+mn-lt"/>
                <a:cs typeface="+mn-lt"/>
              </a:rPr>
              <a:t>Yo</a:t>
            </a:r>
            <a:r>
              <a:rPr lang="en-GB" sz="1100" dirty="0">
                <a:ea typeface="+mn-lt"/>
                <a:cs typeface="+mn-lt"/>
              </a:rPr>
              <a:t> </a:t>
            </a:r>
            <a:r>
              <a:rPr lang="en-GB" sz="1100" dirty="0" err="1">
                <a:ea typeface="+mn-lt"/>
                <a:cs typeface="+mn-lt"/>
              </a:rPr>
              <a:t>tengo</a:t>
            </a:r>
            <a:r>
              <a:rPr lang="en-GB" sz="1100" dirty="0">
                <a:ea typeface="+mn-lt"/>
                <a:cs typeface="+mn-lt"/>
              </a:rPr>
              <a:t> </a:t>
            </a:r>
            <a:r>
              <a:rPr lang="en-GB" sz="1100" dirty="0" err="1">
                <a:ea typeface="+mn-lt"/>
                <a:cs typeface="+mn-lt"/>
              </a:rPr>
              <a:t>tres</a:t>
            </a:r>
            <a:r>
              <a:rPr lang="en-GB" sz="1100" dirty="0">
                <a:ea typeface="+mn-lt"/>
                <a:cs typeface="+mn-lt"/>
              </a:rPr>
              <a:t> </a:t>
            </a:r>
            <a:r>
              <a:rPr lang="en-GB" sz="1100" dirty="0" err="1">
                <a:ea typeface="+mn-lt"/>
                <a:cs typeface="+mn-lt"/>
              </a:rPr>
              <a:t>hermanos</a:t>
            </a:r>
            <a:r>
              <a:rPr lang="en-GB" sz="1100" dirty="0">
                <a:ea typeface="+mn-lt"/>
                <a:cs typeface="+mn-lt"/>
              </a:rPr>
              <a:t>. Un </a:t>
            </a:r>
            <a:r>
              <a:rPr lang="en-GB" sz="1100" dirty="0" err="1">
                <a:ea typeface="+mn-lt"/>
                <a:cs typeface="+mn-lt"/>
              </a:rPr>
              <a:t>hermano</a:t>
            </a:r>
            <a:r>
              <a:rPr lang="en-GB" sz="1100" dirty="0">
                <a:ea typeface="+mn-lt"/>
                <a:cs typeface="+mn-lt"/>
              </a:rPr>
              <a:t> se llama </a:t>
            </a:r>
            <a:r>
              <a:rPr lang="en-GB" sz="1100" dirty="0" err="1">
                <a:ea typeface="+mn-lt"/>
                <a:cs typeface="+mn-lt"/>
              </a:rPr>
              <a:t>Ciprian</a:t>
            </a:r>
            <a:r>
              <a:rPr lang="en-GB" sz="1100" dirty="0">
                <a:ea typeface="+mn-lt"/>
                <a:cs typeface="+mn-lt"/>
              </a:rPr>
              <a:t> e dos </a:t>
            </a:r>
            <a:r>
              <a:rPr lang="en-GB" sz="1100" dirty="0" err="1">
                <a:ea typeface="+mn-lt"/>
                <a:cs typeface="+mn-lt"/>
              </a:rPr>
              <a:t>hermanas</a:t>
            </a:r>
            <a:r>
              <a:rPr lang="en-GB" sz="1100" dirty="0">
                <a:ea typeface="+mn-lt"/>
                <a:cs typeface="+mn-lt"/>
              </a:rPr>
              <a:t> sus </a:t>
            </a:r>
            <a:r>
              <a:rPr lang="en-GB" sz="1100" dirty="0" err="1">
                <a:ea typeface="+mn-lt"/>
                <a:cs typeface="+mn-lt"/>
              </a:rPr>
              <a:t>nombres</a:t>
            </a:r>
            <a:r>
              <a:rPr lang="en-GB" sz="1100" dirty="0">
                <a:ea typeface="+mn-lt"/>
                <a:cs typeface="+mn-lt"/>
              </a:rPr>
              <a:t> son  Anca e Larisa .</a:t>
            </a:r>
          </a:p>
          <a:p>
            <a:pPr>
              <a:buClr>
                <a:srgbClr val="5C4175"/>
              </a:buClr>
            </a:pPr>
            <a:r>
              <a:rPr lang="en-GB" sz="1100" dirty="0">
                <a:ea typeface="+mn-lt"/>
                <a:cs typeface="+mn-lt"/>
              </a:rPr>
              <a:t>Mi padre se llama Valentin</a:t>
            </a:r>
            <a:endParaRPr lang="en-GB" dirty="0"/>
          </a:p>
          <a:p>
            <a:pPr>
              <a:buClr>
                <a:srgbClr val="5C4175"/>
              </a:buClr>
            </a:pPr>
            <a:r>
              <a:rPr lang="en-GB" sz="1100" dirty="0">
                <a:ea typeface="+mn-lt"/>
                <a:cs typeface="+mn-lt"/>
              </a:rPr>
              <a:t>El es </a:t>
            </a:r>
            <a:r>
              <a:rPr lang="en-GB" sz="1100" dirty="0" err="1">
                <a:ea typeface="+mn-lt"/>
                <a:cs typeface="+mn-lt"/>
              </a:rPr>
              <a:t>ingeniero</a:t>
            </a:r>
            <a:endParaRPr lang="en-GB" dirty="0" err="1"/>
          </a:p>
          <a:p>
            <a:pPr>
              <a:buClr>
                <a:srgbClr val="5C4175"/>
              </a:buClr>
            </a:pPr>
            <a:r>
              <a:rPr lang="en-GB" sz="1100" dirty="0">
                <a:ea typeface="+mn-lt"/>
                <a:cs typeface="+mn-lt"/>
              </a:rPr>
              <a:t>Mi </a:t>
            </a:r>
            <a:r>
              <a:rPr lang="en-GB" sz="1100" dirty="0" err="1">
                <a:ea typeface="+mn-lt"/>
                <a:cs typeface="+mn-lt"/>
              </a:rPr>
              <a:t>madre</a:t>
            </a:r>
            <a:r>
              <a:rPr lang="en-GB" sz="1100" dirty="0">
                <a:ea typeface="+mn-lt"/>
                <a:cs typeface="+mn-lt"/>
              </a:rPr>
              <a:t> se llama </a:t>
            </a:r>
            <a:r>
              <a:rPr lang="en-GB" sz="1100" dirty="0" err="1">
                <a:ea typeface="+mn-lt"/>
                <a:cs typeface="+mn-lt"/>
              </a:rPr>
              <a:t>Mioara</a:t>
            </a:r>
            <a:endParaRPr lang="en-GB" dirty="0" err="1"/>
          </a:p>
          <a:p>
            <a:pPr>
              <a:buClr>
                <a:srgbClr val="5C4175"/>
              </a:buClr>
            </a:pPr>
            <a:r>
              <a:rPr lang="en-GB" sz="1100" dirty="0">
                <a:ea typeface="+mn-lt"/>
                <a:cs typeface="+mn-lt"/>
              </a:rPr>
              <a:t>Ella es </a:t>
            </a:r>
            <a:r>
              <a:rPr lang="en-GB" sz="1100" dirty="0" err="1">
                <a:ea typeface="+mn-lt"/>
                <a:cs typeface="+mn-lt"/>
              </a:rPr>
              <a:t>ingeniera</a:t>
            </a:r>
            <a:endParaRPr lang="en-GB" sz="1100" dirty="0" err="1">
              <a:cs typeface="Calibri"/>
            </a:endParaRPr>
          </a:p>
          <a:p>
            <a:pPr>
              <a:buClr>
                <a:srgbClr val="5C4175"/>
              </a:buClr>
            </a:pPr>
            <a:r>
              <a:rPr lang="en-GB" sz="1100" dirty="0">
                <a:cs typeface="Calibri"/>
              </a:rPr>
              <a:t>Me </a:t>
            </a:r>
            <a:r>
              <a:rPr lang="en-GB" sz="1100" dirty="0" err="1">
                <a:cs typeface="Calibri"/>
              </a:rPr>
              <a:t>encanta</a:t>
            </a:r>
            <a:r>
              <a:rPr lang="en-GB" sz="1100" dirty="0">
                <a:cs typeface="Calibri"/>
              </a:rPr>
              <a:t> </a:t>
            </a:r>
            <a:r>
              <a:rPr lang="en-GB" sz="1100" dirty="0" err="1">
                <a:cs typeface="Calibri"/>
              </a:rPr>
              <a:t>estudiar</a:t>
            </a:r>
            <a:r>
              <a:rPr lang="en-GB" sz="1100" dirty="0">
                <a:cs typeface="Calibri"/>
              </a:rPr>
              <a:t> </a:t>
            </a:r>
            <a:r>
              <a:rPr lang="en-GB" sz="1100" dirty="0" err="1">
                <a:cs typeface="Calibri"/>
              </a:rPr>
              <a:t>espanol</a:t>
            </a:r>
            <a:r>
              <a:rPr lang="en-GB" sz="1100" dirty="0">
                <a:cs typeface="Calibri"/>
              </a:rPr>
              <a:t> </a:t>
            </a:r>
          </a:p>
          <a:p>
            <a:pPr>
              <a:buClr>
                <a:srgbClr val="5C4175"/>
              </a:buClr>
            </a:pPr>
            <a:r>
              <a:rPr lang="en-GB" sz="1100" dirty="0">
                <a:cs typeface="Calibri"/>
              </a:rPr>
              <a:t>Adios</a:t>
            </a:r>
          </a:p>
          <a:p>
            <a:pPr>
              <a:buClr>
                <a:srgbClr val="5C4175"/>
              </a:buClr>
            </a:pPr>
            <a:endParaRPr lang="en-GB" dirty="0">
              <a:cs typeface="Calibri"/>
            </a:endParaRPr>
          </a:p>
        </p:txBody>
      </p:sp>
      <p:pic>
        <p:nvPicPr>
          <p:cNvPr id="34" name="Video 33">
            <a:hlinkClick r:id="" action="ppaction://media"/>
            <a:extLst>
              <a:ext uri="{FF2B5EF4-FFF2-40B4-BE49-F238E27FC236}">
                <a16:creationId xmlns:a16="http://schemas.microsoft.com/office/drawing/2014/main" id="{30253AE7-BB05-795B-28C3-C49F595938D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0483547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6429"/>
    </mc:Choice>
    <mc:Fallback xmlns="">
      <p:transition spd="slow" advTm="764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ConfettiVTI">
  <a:themeElements>
    <a:clrScheme name="AnalogousFromDarkSeedLeftStep">
      <a:dk1>
        <a:srgbClr val="000000"/>
      </a:dk1>
      <a:lt1>
        <a:srgbClr val="FFFFFF"/>
      </a:lt1>
      <a:dk2>
        <a:srgbClr val="251A2F"/>
      </a:dk2>
      <a:lt2>
        <a:srgbClr val="F0F3F3"/>
      </a:lt2>
      <a:accent1>
        <a:srgbClr val="C34D67"/>
      </a:accent1>
      <a:accent2>
        <a:srgbClr val="B13B86"/>
      </a:accent2>
      <a:accent3>
        <a:srgbClr val="BD4DC3"/>
      </a:accent3>
      <a:accent4>
        <a:srgbClr val="7A3BB1"/>
      </a:accent4>
      <a:accent5>
        <a:srgbClr val="5A4DC3"/>
      </a:accent5>
      <a:accent6>
        <a:srgbClr val="3B5FB1"/>
      </a:accent6>
      <a:hlink>
        <a:srgbClr val="7454C6"/>
      </a:hlink>
      <a:folHlink>
        <a:srgbClr val="7F7F7F"/>
      </a:folHlink>
    </a:clrScheme>
    <a:fontScheme name="Custom 10">
      <a:majorFont>
        <a:latin typeface="Gill Sans Nova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onfettiVTI" id="{B5618F7C-B4F0-4D28-83B4-440D0519681F}" vid="{5F84EFDF-E14E-48C6-955C-990A32085A7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27</TotalTime>
  <Words>115</Words>
  <Application>Microsoft Office PowerPoint</Application>
  <PresentationFormat>Widescreen</PresentationFormat>
  <Paragraphs>22</Paragraphs>
  <Slides>2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Gill Sans Nova</vt:lpstr>
      <vt:lpstr>ConfettiVTI</vt:lpstr>
      <vt:lpstr>Introduction video</vt:lpstr>
      <vt:lpstr>About me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Alina Radoi (2126976)</cp:lastModifiedBy>
  <cp:revision>104</cp:revision>
  <dcterms:created xsi:type="dcterms:W3CDTF">2023-05-13T13:57:04Z</dcterms:created>
  <dcterms:modified xsi:type="dcterms:W3CDTF">2023-05-18T14:16:13Z</dcterms:modified>
</cp:coreProperties>
</file>