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138A90-1230-4D8A-86AB-6F0E5C20FEDF}" v="172" dt="2024-03-14T13:14:06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Nedelea" userId="5b5345fda16b3f20" providerId="LiveId" clId="{0F138A90-1230-4D8A-86AB-6F0E5C20FEDF}"/>
    <pc:docChg chg="undo redo custSel addSld modSld">
      <pc:chgData name="MIhaita Nedelea" userId="5b5345fda16b3f20" providerId="LiveId" clId="{0F138A90-1230-4D8A-86AB-6F0E5C20FEDF}" dt="2024-03-14T13:31:37.805" v="788" actId="20577"/>
      <pc:docMkLst>
        <pc:docMk/>
      </pc:docMkLst>
      <pc:sldChg chg="addSp modSp new mod setBg">
        <pc:chgData name="MIhaita Nedelea" userId="5b5345fda16b3f20" providerId="LiveId" clId="{0F138A90-1230-4D8A-86AB-6F0E5C20FEDF}" dt="2024-03-14T13:29:25.825" v="762" actId="1076"/>
        <pc:sldMkLst>
          <pc:docMk/>
          <pc:sldMk cId="4057145646" sldId="256"/>
        </pc:sldMkLst>
        <pc:spChg chg="mod">
          <ac:chgData name="MIhaita Nedelea" userId="5b5345fda16b3f20" providerId="LiveId" clId="{0F138A90-1230-4D8A-86AB-6F0E5C20FEDF}" dt="2024-03-14T13:29:25.825" v="762" actId="1076"/>
          <ac:spMkLst>
            <pc:docMk/>
            <pc:sldMk cId="4057145646" sldId="256"/>
            <ac:spMk id="2" creationId="{3A84E21B-7344-2404-A3A4-8F3FB2CB4388}"/>
          </ac:spMkLst>
        </pc:spChg>
        <pc:spChg chg="mod">
          <ac:chgData name="MIhaita Nedelea" userId="5b5345fda16b3f20" providerId="LiveId" clId="{0F138A90-1230-4D8A-86AB-6F0E5C20FEDF}" dt="2024-03-13T20:33:00.615" v="382" actId="948"/>
          <ac:spMkLst>
            <pc:docMk/>
            <pc:sldMk cId="4057145646" sldId="256"/>
            <ac:spMk id="3" creationId="{1BCB0700-A9BD-FA9F-0783-53A906A104AA}"/>
          </ac:spMkLst>
        </pc:spChg>
        <pc:spChg chg="add">
          <ac:chgData name="MIhaita Nedelea" userId="5b5345fda16b3f20" providerId="LiveId" clId="{0F138A90-1230-4D8A-86AB-6F0E5C20FEDF}" dt="2024-03-13T20:32:12.394" v="371" actId="26606"/>
          <ac:spMkLst>
            <pc:docMk/>
            <pc:sldMk cId="4057145646" sldId="256"/>
            <ac:spMk id="9" creationId="{32E62931-8EB4-42BB-BAAB-D8757BE66D8E}"/>
          </ac:spMkLst>
        </pc:spChg>
        <pc:picChg chg="add">
          <ac:chgData name="MIhaita Nedelea" userId="5b5345fda16b3f20" providerId="LiveId" clId="{0F138A90-1230-4D8A-86AB-6F0E5C20FEDF}" dt="2024-03-13T20:32:12.394" v="371" actId="26606"/>
          <ac:picMkLst>
            <pc:docMk/>
            <pc:sldMk cId="4057145646" sldId="256"/>
            <ac:picMk id="5" creationId="{84A6E072-DE39-521D-5F09-65C5CD0A891F}"/>
          </ac:picMkLst>
        </pc:picChg>
      </pc:sldChg>
      <pc:sldChg chg="addSp delSp modSp new mod setBg">
        <pc:chgData name="MIhaita Nedelea" userId="5b5345fda16b3f20" providerId="LiveId" clId="{0F138A90-1230-4D8A-86AB-6F0E5C20FEDF}" dt="2024-03-14T13:17:24.208" v="744" actId="20577"/>
        <pc:sldMkLst>
          <pc:docMk/>
          <pc:sldMk cId="2004800038" sldId="257"/>
        </pc:sldMkLst>
        <pc:spChg chg="mod">
          <ac:chgData name="MIhaita Nedelea" userId="5b5345fda16b3f20" providerId="LiveId" clId="{0F138A90-1230-4D8A-86AB-6F0E5C20FEDF}" dt="2024-03-13T20:34:38.036" v="390" actId="14100"/>
          <ac:spMkLst>
            <pc:docMk/>
            <pc:sldMk cId="2004800038" sldId="257"/>
            <ac:spMk id="2" creationId="{8B60BBF4-67B2-B8DA-DC5D-1E0B7FFAB981}"/>
          </ac:spMkLst>
        </pc:spChg>
        <pc:spChg chg="mod">
          <ac:chgData name="MIhaita Nedelea" userId="5b5345fda16b3f20" providerId="LiveId" clId="{0F138A90-1230-4D8A-86AB-6F0E5C20FEDF}" dt="2024-03-14T13:17:24.208" v="744" actId="20577"/>
          <ac:spMkLst>
            <pc:docMk/>
            <pc:sldMk cId="2004800038" sldId="257"/>
            <ac:spMk id="3" creationId="{F62F7A4F-7086-DBDA-25FA-265B97F87A7F}"/>
          </ac:spMkLst>
        </pc:spChg>
        <pc:spChg chg="add">
          <ac:chgData name="MIhaita Nedelea" userId="5b5345fda16b3f20" providerId="LiveId" clId="{0F138A90-1230-4D8A-86AB-6F0E5C20FEDF}" dt="2024-03-14T13:14:04.683" v="734"/>
          <ac:spMkLst>
            <pc:docMk/>
            <pc:sldMk cId="2004800038" sldId="257"/>
            <ac:spMk id="4" creationId="{0603DAC5-B19B-D5A2-8B9F-91AF20454DC1}"/>
          </ac:spMkLst>
        </pc:spChg>
        <pc:spChg chg="add">
          <ac:chgData name="MIhaita Nedelea" userId="5b5345fda16b3f20" providerId="LiveId" clId="{0F138A90-1230-4D8A-86AB-6F0E5C20FEDF}" dt="2024-03-13T18:26:24.714" v="117"/>
          <ac:spMkLst>
            <pc:docMk/>
            <pc:sldMk cId="2004800038" sldId="257"/>
            <ac:spMk id="4" creationId="{54BF69B5-A066-5A99-52D6-A9121861A4A8}"/>
          </ac:spMkLst>
        </pc:spChg>
        <pc:spChg chg="add del">
          <ac:chgData name="MIhaita Nedelea" userId="5b5345fda16b3f20" providerId="LiveId" clId="{0F138A90-1230-4D8A-86AB-6F0E5C20FEDF}" dt="2024-03-13T20:34:18.166" v="384" actId="26606"/>
          <ac:spMkLst>
            <pc:docMk/>
            <pc:sldMk cId="2004800038" sldId="257"/>
            <ac:spMk id="8" creationId="{777A147A-9ED8-46B4-8660-1B3C2AA880B5}"/>
          </ac:spMkLst>
        </pc:spChg>
        <pc:spChg chg="add del">
          <ac:chgData name="MIhaita Nedelea" userId="5b5345fda16b3f20" providerId="LiveId" clId="{0F138A90-1230-4D8A-86AB-6F0E5C20FEDF}" dt="2024-03-13T20:34:18.166" v="384" actId="26606"/>
          <ac:spMkLst>
            <pc:docMk/>
            <pc:sldMk cId="2004800038" sldId="257"/>
            <ac:spMk id="10" creationId="{5D6C15A0-C087-4593-8414-2B4EC1CDC3DE}"/>
          </ac:spMkLst>
        </pc:spChg>
        <pc:spChg chg="add">
          <ac:chgData name="MIhaita Nedelea" userId="5b5345fda16b3f20" providerId="LiveId" clId="{0F138A90-1230-4D8A-86AB-6F0E5C20FEDF}" dt="2024-03-13T20:34:18.173" v="385" actId="26606"/>
          <ac:spMkLst>
            <pc:docMk/>
            <pc:sldMk cId="2004800038" sldId="257"/>
            <ac:spMk id="12" creationId="{100EDD19-6802-4EC3-95CE-CFFAB042CFD6}"/>
          </ac:spMkLst>
        </pc:spChg>
        <pc:spChg chg="add">
          <ac:chgData name="MIhaita Nedelea" userId="5b5345fda16b3f20" providerId="LiveId" clId="{0F138A90-1230-4D8A-86AB-6F0E5C20FEDF}" dt="2024-03-13T20:34:18.173" v="385" actId="26606"/>
          <ac:spMkLst>
            <pc:docMk/>
            <pc:sldMk cId="2004800038" sldId="257"/>
            <ac:spMk id="13" creationId="{DB17E863-922E-4C26-BD64-E8FD41D28661}"/>
          </ac:spMkLst>
        </pc:spChg>
      </pc:sldChg>
      <pc:sldChg chg="addSp delSp modSp new mod setBg">
        <pc:chgData name="MIhaita Nedelea" userId="5b5345fda16b3f20" providerId="LiveId" clId="{0F138A90-1230-4D8A-86AB-6F0E5C20FEDF}" dt="2024-03-14T13:19:11.270" v="752" actId="207"/>
        <pc:sldMkLst>
          <pc:docMk/>
          <pc:sldMk cId="2632390282" sldId="258"/>
        </pc:sldMkLst>
        <pc:spChg chg="mod">
          <ac:chgData name="MIhaita Nedelea" userId="5b5345fda16b3f20" providerId="LiveId" clId="{0F138A90-1230-4D8A-86AB-6F0E5C20FEDF}" dt="2024-03-13T20:37:09.567" v="424" actId="14100"/>
          <ac:spMkLst>
            <pc:docMk/>
            <pc:sldMk cId="2632390282" sldId="258"/>
            <ac:spMk id="2" creationId="{E9EDDE19-8D4A-C501-2FF7-72869E4B3595}"/>
          </ac:spMkLst>
        </pc:spChg>
        <pc:spChg chg="add del mod">
          <ac:chgData name="MIhaita Nedelea" userId="5b5345fda16b3f20" providerId="LiveId" clId="{0F138A90-1230-4D8A-86AB-6F0E5C20FEDF}" dt="2024-03-13T18:40:02.769" v="152"/>
          <ac:spMkLst>
            <pc:docMk/>
            <pc:sldMk cId="2632390282" sldId="258"/>
            <ac:spMk id="3" creationId="{E3175FE8-884E-7281-30EE-F3CACC76D398}"/>
          </ac:spMkLst>
        </pc:spChg>
        <pc:spChg chg="add del">
          <ac:chgData name="MIhaita Nedelea" userId="5b5345fda16b3f20" providerId="LiveId" clId="{0F138A90-1230-4D8A-86AB-6F0E5C20FEDF}" dt="2024-03-13T18:39:22.499" v="142" actId="26606"/>
          <ac:spMkLst>
            <pc:docMk/>
            <pc:sldMk cId="2632390282" sldId="258"/>
            <ac:spMk id="9" creationId="{9D8233B0-41B5-4D9A-AEEC-13DB66A8C9B5}"/>
          </ac:spMkLst>
        </pc:spChg>
        <pc:spChg chg="add del">
          <ac:chgData name="MIhaita Nedelea" userId="5b5345fda16b3f20" providerId="LiveId" clId="{0F138A90-1230-4D8A-86AB-6F0E5C20FEDF}" dt="2024-03-13T20:35:18.448" v="399" actId="26606"/>
          <ac:spMkLst>
            <pc:docMk/>
            <pc:sldMk cId="2632390282" sldId="258"/>
            <ac:spMk id="10" creationId="{388F20F8-60BF-42FE-A252-DFD5A74451CA}"/>
          </ac:spMkLst>
        </pc:spChg>
        <pc:spChg chg="add del">
          <ac:chgData name="MIhaita Nedelea" userId="5b5345fda16b3f20" providerId="LiveId" clId="{0F138A90-1230-4D8A-86AB-6F0E5C20FEDF}" dt="2024-03-13T20:35:18.448" v="399" actId="26606"/>
          <ac:spMkLst>
            <pc:docMk/>
            <pc:sldMk cId="2632390282" sldId="258"/>
            <ac:spMk id="12" creationId="{98A68847-134F-4AF1-B1C6-332344C9C90D}"/>
          </ac:spMkLst>
        </pc:spChg>
        <pc:spChg chg="add del">
          <ac:chgData name="MIhaita Nedelea" userId="5b5345fda16b3f20" providerId="LiveId" clId="{0F138A90-1230-4D8A-86AB-6F0E5C20FEDF}" dt="2024-03-13T20:35:26.654" v="400" actId="26606"/>
          <ac:spMkLst>
            <pc:docMk/>
            <pc:sldMk cId="2632390282" sldId="258"/>
            <ac:spMk id="14" creationId="{35DB3719-6FDC-4E5D-891D-FF40B7300F64}"/>
          </ac:spMkLst>
        </pc:spChg>
        <pc:spChg chg="add del">
          <ac:chgData name="MIhaita Nedelea" userId="5b5345fda16b3f20" providerId="LiveId" clId="{0F138A90-1230-4D8A-86AB-6F0E5C20FEDF}" dt="2024-03-13T18:39:22.499" v="142" actId="26606"/>
          <ac:spMkLst>
            <pc:docMk/>
            <pc:sldMk cId="2632390282" sldId="258"/>
            <ac:spMk id="15" creationId="{E659831F-0D9A-4C63-9EBB-8435B85A440F}"/>
          </ac:spMkLst>
        </pc:spChg>
        <pc:spChg chg="add del">
          <ac:chgData name="MIhaita Nedelea" userId="5b5345fda16b3f20" providerId="LiveId" clId="{0F138A90-1230-4D8A-86AB-6F0E5C20FEDF}" dt="2024-03-13T18:39:50.718" v="144" actId="26606"/>
          <ac:spMkLst>
            <pc:docMk/>
            <pc:sldMk cId="2632390282" sldId="258"/>
            <ac:spMk id="17" creationId="{388F20F8-60BF-42FE-A252-DFD5A74451CA}"/>
          </ac:spMkLst>
        </pc:spChg>
        <pc:spChg chg="add del">
          <ac:chgData name="MIhaita Nedelea" userId="5b5345fda16b3f20" providerId="LiveId" clId="{0F138A90-1230-4D8A-86AB-6F0E5C20FEDF}" dt="2024-03-13T18:39:50.718" v="144" actId="26606"/>
          <ac:spMkLst>
            <pc:docMk/>
            <pc:sldMk cId="2632390282" sldId="258"/>
            <ac:spMk id="18" creationId="{98A68847-134F-4AF1-B1C6-332344C9C90D}"/>
          </ac:spMkLst>
        </pc:spChg>
        <pc:spChg chg="add del">
          <ac:chgData name="MIhaita Nedelea" userId="5b5345fda16b3f20" providerId="LiveId" clId="{0F138A90-1230-4D8A-86AB-6F0E5C20FEDF}" dt="2024-03-13T20:35:26.654" v="400" actId="26606"/>
          <ac:spMkLst>
            <pc:docMk/>
            <pc:sldMk cId="2632390282" sldId="258"/>
            <ac:spMk id="19" creationId="{E0CBAC23-2E3F-4A90-BA59-F8299F6A5439}"/>
          </ac:spMkLst>
        </pc:spChg>
        <pc:spChg chg="add del">
          <ac:chgData name="MIhaita Nedelea" userId="5b5345fda16b3f20" providerId="LiveId" clId="{0F138A90-1230-4D8A-86AB-6F0E5C20FEDF}" dt="2024-03-13T20:35:50.013" v="405" actId="26606"/>
          <ac:spMkLst>
            <pc:docMk/>
            <pc:sldMk cId="2632390282" sldId="258"/>
            <ac:spMk id="24" creationId="{665DBBEF-238B-476B-96AB-8AAC3224ECEA}"/>
          </ac:spMkLst>
        </pc:spChg>
        <pc:spChg chg="add del">
          <ac:chgData name="MIhaita Nedelea" userId="5b5345fda16b3f20" providerId="LiveId" clId="{0F138A90-1230-4D8A-86AB-6F0E5C20FEDF}" dt="2024-03-13T20:35:50.013" v="405" actId="26606"/>
          <ac:spMkLst>
            <pc:docMk/>
            <pc:sldMk cId="2632390282" sldId="258"/>
            <ac:spMk id="26" creationId="{3FCFB1DE-0B7E-48CC-BA90-B2AB0889F9D6}"/>
          </ac:spMkLst>
        </pc:spChg>
        <pc:spChg chg="add">
          <ac:chgData name="MIhaita Nedelea" userId="5b5345fda16b3f20" providerId="LiveId" clId="{0F138A90-1230-4D8A-86AB-6F0E5C20FEDF}" dt="2024-03-13T20:35:50.013" v="405" actId="26606"/>
          <ac:spMkLst>
            <pc:docMk/>
            <pc:sldMk cId="2632390282" sldId="258"/>
            <ac:spMk id="31" creationId="{9389D3E0-BA02-41D3-B2AC-8FD6AA893902}"/>
          </ac:spMkLst>
        </pc:spChg>
        <pc:grpChg chg="add del">
          <ac:chgData name="MIhaita Nedelea" userId="5b5345fda16b3f20" providerId="LiveId" clId="{0F138A90-1230-4D8A-86AB-6F0E5C20FEDF}" dt="2024-03-13T18:39:22.499" v="142" actId="26606"/>
          <ac:grpSpMkLst>
            <pc:docMk/>
            <pc:sldMk cId="2632390282" sldId="258"/>
            <ac:grpSpMk id="11" creationId="{28FAF094-D087-493F-8DF9-A486C2D6BBAA}"/>
          </ac:grpSpMkLst>
        </pc:grpChg>
        <pc:graphicFrameChg chg="add mod modGraphic">
          <ac:chgData name="MIhaita Nedelea" userId="5b5345fda16b3f20" providerId="LiveId" clId="{0F138A90-1230-4D8A-86AB-6F0E5C20FEDF}" dt="2024-03-13T18:39:57.264" v="149"/>
          <ac:graphicFrameMkLst>
            <pc:docMk/>
            <pc:sldMk cId="2632390282" sldId="258"/>
            <ac:graphicFrameMk id="4" creationId="{1DCDB6C8-EDCE-3165-DAB0-4AFE021788E0}"/>
          </ac:graphicFrameMkLst>
        </pc:graphicFrameChg>
        <pc:graphicFrameChg chg="add mod modGraphic">
          <ac:chgData name="MIhaita Nedelea" userId="5b5345fda16b3f20" providerId="LiveId" clId="{0F138A90-1230-4D8A-86AB-6F0E5C20FEDF}" dt="2024-03-14T13:19:11.270" v="752" actId="207"/>
          <ac:graphicFrameMkLst>
            <pc:docMk/>
            <pc:sldMk cId="2632390282" sldId="258"/>
            <ac:graphicFrameMk id="5" creationId="{B1B6931F-1166-9F80-C2AF-3A5B0B28C4C1}"/>
          </ac:graphicFrameMkLst>
        </pc:graphicFrameChg>
      </pc:sldChg>
      <pc:sldChg chg="addSp delSp modSp new mod setBg">
        <pc:chgData name="MIhaita Nedelea" userId="5b5345fda16b3f20" providerId="LiveId" clId="{0F138A90-1230-4D8A-86AB-6F0E5C20FEDF}" dt="2024-03-13T21:07:55.960" v="714" actId="113"/>
        <pc:sldMkLst>
          <pc:docMk/>
          <pc:sldMk cId="2375780661" sldId="259"/>
        </pc:sldMkLst>
        <pc:spChg chg="mod">
          <ac:chgData name="MIhaita Nedelea" userId="5b5345fda16b3f20" providerId="LiveId" clId="{0F138A90-1230-4D8A-86AB-6F0E5C20FEDF}" dt="2024-03-13T20:39:07.953" v="444" actId="122"/>
          <ac:spMkLst>
            <pc:docMk/>
            <pc:sldMk cId="2375780661" sldId="259"/>
            <ac:spMk id="2" creationId="{511B449A-77D2-38BC-B7C0-4DA723D52EF4}"/>
          </ac:spMkLst>
        </pc:spChg>
        <pc:spChg chg="del mod">
          <ac:chgData name="MIhaita Nedelea" userId="5b5345fda16b3f20" providerId="LiveId" clId="{0F138A90-1230-4D8A-86AB-6F0E5C20FEDF}" dt="2024-03-13T18:41:32.017" v="169"/>
          <ac:spMkLst>
            <pc:docMk/>
            <pc:sldMk cId="2375780661" sldId="259"/>
            <ac:spMk id="3" creationId="{6B91A385-0B69-3F2A-8C8D-048C7D81BE6B}"/>
          </ac:spMkLst>
        </pc:spChg>
        <pc:spChg chg="add del">
          <ac:chgData name="MIhaita Nedelea" userId="5b5345fda16b3f20" providerId="LiveId" clId="{0F138A90-1230-4D8A-86AB-6F0E5C20FEDF}" dt="2024-03-13T18:46:51.389" v="175" actId="26606"/>
          <ac:spMkLst>
            <pc:docMk/>
            <pc:sldMk cId="2375780661" sldId="259"/>
            <ac:spMk id="9" creationId="{02472DE8-E58B-4D56-BA61-C69C601DC760}"/>
          </ac:spMkLst>
        </pc:spChg>
        <pc:spChg chg="add del">
          <ac:chgData name="MIhaita Nedelea" userId="5b5345fda16b3f20" providerId="LiveId" clId="{0F138A90-1230-4D8A-86AB-6F0E5C20FEDF}" dt="2024-03-13T18:46:51.389" v="175" actId="26606"/>
          <ac:spMkLst>
            <pc:docMk/>
            <pc:sldMk cId="2375780661" sldId="259"/>
            <ac:spMk id="11" creationId="{0183ACFC-B25E-402F-BBD8-E42034CDD49A}"/>
          </ac:spMkLst>
        </pc:spChg>
        <pc:spChg chg="add del">
          <ac:chgData name="MIhaita Nedelea" userId="5b5345fda16b3f20" providerId="LiveId" clId="{0F138A90-1230-4D8A-86AB-6F0E5C20FEDF}" dt="2024-03-13T18:46:51.389" v="175" actId="26606"/>
          <ac:spMkLst>
            <pc:docMk/>
            <pc:sldMk cId="2375780661" sldId="259"/>
            <ac:spMk id="13" creationId="{3501A971-CEBD-4E4B-8529-3BB4F4100CD6}"/>
          </ac:spMkLst>
        </pc:spChg>
        <pc:spChg chg="add del">
          <ac:chgData name="MIhaita Nedelea" userId="5b5345fda16b3f20" providerId="LiveId" clId="{0F138A90-1230-4D8A-86AB-6F0E5C20FEDF}" dt="2024-03-13T18:46:49.816" v="172" actId="26606"/>
          <ac:spMkLst>
            <pc:docMk/>
            <pc:sldMk cId="2375780661" sldId="259"/>
            <ac:spMk id="18" creationId="{02472DE8-E58B-4D56-BA61-C69C601DC760}"/>
          </ac:spMkLst>
        </pc:spChg>
        <pc:spChg chg="add del">
          <ac:chgData name="MIhaita Nedelea" userId="5b5345fda16b3f20" providerId="LiveId" clId="{0F138A90-1230-4D8A-86AB-6F0E5C20FEDF}" dt="2024-03-13T18:46:49.816" v="172" actId="26606"/>
          <ac:spMkLst>
            <pc:docMk/>
            <pc:sldMk cId="2375780661" sldId="259"/>
            <ac:spMk id="20" creationId="{0183ACFC-B25E-402F-BBD8-E42034CDD49A}"/>
          </ac:spMkLst>
        </pc:spChg>
        <pc:spChg chg="add del">
          <ac:chgData name="MIhaita Nedelea" userId="5b5345fda16b3f20" providerId="LiveId" clId="{0F138A90-1230-4D8A-86AB-6F0E5C20FEDF}" dt="2024-03-13T18:46:49.816" v="172" actId="26606"/>
          <ac:spMkLst>
            <pc:docMk/>
            <pc:sldMk cId="2375780661" sldId="259"/>
            <ac:spMk id="22" creationId="{3501A971-CEBD-4E4B-8529-3BB4F4100CD6}"/>
          </ac:spMkLst>
        </pc:spChg>
        <pc:spChg chg="add del">
          <ac:chgData name="MIhaita Nedelea" userId="5b5345fda16b3f20" providerId="LiveId" clId="{0F138A90-1230-4D8A-86AB-6F0E5C20FEDF}" dt="2024-03-13T18:46:51.371" v="174" actId="26606"/>
          <ac:spMkLst>
            <pc:docMk/>
            <pc:sldMk cId="2375780661" sldId="259"/>
            <ac:spMk id="24" creationId="{35DB3719-6FDC-4E5D-891D-FF40B7300F64}"/>
          </ac:spMkLst>
        </pc:spChg>
        <pc:spChg chg="add del">
          <ac:chgData name="MIhaita Nedelea" userId="5b5345fda16b3f20" providerId="LiveId" clId="{0F138A90-1230-4D8A-86AB-6F0E5C20FEDF}" dt="2024-03-13T18:46:51.371" v="174" actId="26606"/>
          <ac:spMkLst>
            <pc:docMk/>
            <pc:sldMk cId="2375780661" sldId="259"/>
            <ac:spMk id="25" creationId="{E0CBAC23-2E3F-4A90-BA59-F8299F6A5439}"/>
          </ac:spMkLst>
        </pc:spChg>
        <pc:spChg chg="add del">
          <ac:chgData name="MIhaita Nedelea" userId="5b5345fda16b3f20" providerId="LiveId" clId="{0F138A90-1230-4D8A-86AB-6F0E5C20FEDF}" dt="2024-03-13T20:09:46.870" v="178" actId="26606"/>
          <ac:spMkLst>
            <pc:docMk/>
            <pc:sldMk cId="2375780661" sldId="259"/>
            <ac:spMk id="27" creationId="{9D8233B0-41B5-4D9A-AEEC-13DB66A8C9B5}"/>
          </ac:spMkLst>
        </pc:spChg>
        <pc:spChg chg="add del">
          <ac:chgData name="MIhaita Nedelea" userId="5b5345fda16b3f20" providerId="LiveId" clId="{0F138A90-1230-4D8A-86AB-6F0E5C20FEDF}" dt="2024-03-13T20:09:46.870" v="178" actId="26606"/>
          <ac:spMkLst>
            <pc:docMk/>
            <pc:sldMk cId="2375780661" sldId="259"/>
            <ac:spMk id="30" creationId="{E659831F-0D9A-4C63-9EBB-8435B85A440F}"/>
          </ac:spMkLst>
        </pc:spChg>
        <pc:spChg chg="add del">
          <ac:chgData name="MIhaita Nedelea" userId="5b5345fda16b3f20" providerId="LiveId" clId="{0F138A90-1230-4D8A-86AB-6F0E5C20FEDF}" dt="2024-03-13T20:09:46.850" v="177" actId="26606"/>
          <ac:spMkLst>
            <pc:docMk/>
            <pc:sldMk cId="2375780661" sldId="259"/>
            <ac:spMk id="35" creationId="{AE2B703B-46F9-481A-A605-82E2A828C4FA}"/>
          </ac:spMkLst>
        </pc:spChg>
        <pc:spChg chg="add del">
          <ac:chgData name="MIhaita Nedelea" userId="5b5345fda16b3f20" providerId="LiveId" clId="{0F138A90-1230-4D8A-86AB-6F0E5C20FEDF}" dt="2024-03-13T20:09:46.850" v="177" actId="26606"/>
          <ac:spMkLst>
            <pc:docMk/>
            <pc:sldMk cId="2375780661" sldId="259"/>
            <ac:spMk id="37" creationId="{F13BE4D7-0C3D-4906-B230-A1C5B4665CCF}"/>
          </ac:spMkLst>
        </pc:spChg>
        <pc:spChg chg="add del">
          <ac:chgData name="MIhaita Nedelea" userId="5b5345fda16b3f20" providerId="LiveId" clId="{0F138A90-1230-4D8A-86AB-6F0E5C20FEDF}" dt="2024-03-13T20:11:37.406" v="195" actId="26606"/>
          <ac:spMkLst>
            <pc:docMk/>
            <pc:sldMk cId="2375780661" sldId="259"/>
            <ac:spMk id="39" creationId="{DF05ACD0-FF4A-4F8F-B5C5-6A4EBD0D1B38}"/>
          </ac:spMkLst>
        </pc:spChg>
        <pc:spChg chg="add del">
          <ac:chgData name="MIhaita Nedelea" userId="5b5345fda16b3f20" providerId="LiveId" clId="{0F138A90-1230-4D8A-86AB-6F0E5C20FEDF}" dt="2024-03-13T20:11:37.406" v="195" actId="26606"/>
          <ac:spMkLst>
            <pc:docMk/>
            <pc:sldMk cId="2375780661" sldId="259"/>
            <ac:spMk id="40" creationId="{4C9AFA28-B5ED-4346-9AF7-68A157F16C7E}"/>
          </ac:spMkLst>
        </pc:spChg>
        <pc:spChg chg="add del">
          <ac:chgData name="MIhaita Nedelea" userId="5b5345fda16b3f20" providerId="LiveId" clId="{0F138A90-1230-4D8A-86AB-6F0E5C20FEDF}" dt="2024-03-13T20:11:37.387" v="194" actId="26606"/>
          <ac:spMkLst>
            <pc:docMk/>
            <pc:sldMk cId="2375780661" sldId="259"/>
            <ac:spMk id="45" creationId="{0D7B6173-1D58-48E2-83CF-37350F315F75}"/>
          </ac:spMkLst>
        </pc:spChg>
        <pc:spChg chg="add del">
          <ac:chgData name="MIhaita Nedelea" userId="5b5345fda16b3f20" providerId="LiveId" clId="{0F138A90-1230-4D8A-86AB-6F0E5C20FEDF}" dt="2024-03-13T20:11:37.387" v="194" actId="26606"/>
          <ac:spMkLst>
            <pc:docMk/>
            <pc:sldMk cId="2375780661" sldId="259"/>
            <ac:spMk id="47" creationId="{3D4464D8-FD41-4EA2-9094-791BB1112FFA}"/>
          </ac:spMkLst>
        </pc:spChg>
        <pc:spChg chg="add del">
          <ac:chgData name="MIhaita Nedelea" userId="5b5345fda16b3f20" providerId="LiveId" clId="{0F138A90-1230-4D8A-86AB-6F0E5C20FEDF}" dt="2024-03-13T20:11:37.387" v="194" actId="26606"/>
          <ac:spMkLst>
            <pc:docMk/>
            <pc:sldMk cId="2375780661" sldId="259"/>
            <ac:spMk id="51" creationId="{21BDEC81-16A7-4451-B893-C15000083B77}"/>
          </ac:spMkLst>
        </pc:spChg>
        <pc:spChg chg="add del">
          <ac:chgData name="MIhaita Nedelea" userId="5b5345fda16b3f20" providerId="LiveId" clId="{0F138A90-1230-4D8A-86AB-6F0E5C20FEDF}" dt="2024-03-13T20:12:01.384" v="196" actId="26606"/>
          <ac:spMkLst>
            <pc:docMk/>
            <pc:sldMk cId="2375780661" sldId="259"/>
            <ac:spMk id="52" creationId="{D5B0017B-2ECA-49AF-B397-DC140825DF8D}"/>
          </ac:spMkLst>
        </pc:spChg>
        <pc:spChg chg="add del">
          <ac:chgData name="MIhaita Nedelea" userId="5b5345fda16b3f20" providerId="LiveId" clId="{0F138A90-1230-4D8A-86AB-6F0E5C20FEDF}" dt="2024-03-13T20:11:37.387" v="194" actId="26606"/>
          <ac:spMkLst>
            <pc:docMk/>
            <pc:sldMk cId="2375780661" sldId="259"/>
            <ac:spMk id="53" creationId="{514A1B69-F82D-4322-9669-42AC0CB70B05}"/>
          </ac:spMkLst>
        </pc:spChg>
        <pc:spChg chg="add del">
          <ac:chgData name="MIhaita Nedelea" userId="5b5345fda16b3f20" providerId="LiveId" clId="{0F138A90-1230-4D8A-86AB-6F0E5C20FEDF}" dt="2024-03-13T20:12:01.384" v="196" actId="26606"/>
          <ac:spMkLst>
            <pc:docMk/>
            <pc:sldMk cId="2375780661" sldId="259"/>
            <ac:spMk id="55" creationId="{56E9B3E6-E277-4D68-BA48-9CB43FFBD6E2}"/>
          </ac:spMkLst>
        </pc:spChg>
        <pc:spChg chg="add del">
          <ac:chgData name="MIhaita Nedelea" userId="5b5345fda16b3f20" providerId="LiveId" clId="{0F138A90-1230-4D8A-86AB-6F0E5C20FEDF}" dt="2024-03-13T20:38:42.535" v="439" actId="26606"/>
          <ac:spMkLst>
            <pc:docMk/>
            <pc:sldMk cId="2375780661" sldId="259"/>
            <ac:spMk id="62" creationId="{5C8908E2-EE49-44D2-9428-A28D2312A8D5}"/>
          </ac:spMkLst>
        </pc:spChg>
        <pc:spChg chg="add del">
          <ac:chgData name="MIhaita Nedelea" userId="5b5345fda16b3f20" providerId="LiveId" clId="{0F138A90-1230-4D8A-86AB-6F0E5C20FEDF}" dt="2024-03-13T20:38:42.535" v="439" actId="26606"/>
          <ac:spMkLst>
            <pc:docMk/>
            <pc:sldMk cId="2375780661" sldId="259"/>
            <ac:spMk id="68" creationId="{7449A6C7-D15F-4AA5-BFA5-71A404B47016}"/>
          </ac:spMkLst>
        </pc:spChg>
        <pc:spChg chg="add del">
          <ac:chgData name="MIhaita Nedelea" userId="5b5345fda16b3f20" providerId="LiveId" clId="{0F138A90-1230-4D8A-86AB-6F0E5C20FEDF}" dt="2024-03-13T20:38:42.535" v="439" actId="26606"/>
          <ac:spMkLst>
            <pc:docMk/>
            <pc:sldMk cId="2375780661" sldId="259"/>
            <ac:spMk id="70" creationId="{ED888B23-07FA-482A-96DF-47E31AF1A603}"/>
          </ac:spMkLst>
        </pc:spChg>
        <pc:spChg chg="add del">
          <ac:chgData name="MIhaita Nedelea" userId="5b5345fda16b3f20" providerId="LiveId" clId="{0F138A90-1230-4D8A-86AB-6F0E5C20FEDF}" dt="2024-03-13T20:38:35.102" v="436" actId="26606"/>
          <ac:spMkLst>
            <pc:docMk/>
            <pc:sldMk cId="2375780661" sldId="259"/>
            <ac:spMk id="75" creationId="{2E442304-DDBD-4F7B-8017-36BCC863FB40}"/>
          </ac:spMkLst>
        </pc:spChg>
        <pc:spChg chg="add del">
          <ac:chgData name="MIhaita Nedelea" userId="5b5345fda16b3f20" providerId="LiveId" clId="{0F138A90-1230-4D8A-86AB-6F0E5C20FEDF}" dt="2024-03-13T20:38:35.102" v="436" actId="26606"/>
          <ac:spMkLst>
            <pc:docMk/>
            <pc:sldMk cId="2375780661" sldId="259"/>
            <ac:spMk id="77" creationId="{5E107275-3853-46FD-A241-DE4355A42675}"/>
          </ac:spMkLst>
        </pc:spChg>
        <pc:spChg chg="add del">
          <ac:chgData name="MIhaita Nedelea" userId="5b5345fda16b3f20" providerId="LiveId" clId="{0F138A90-1230-4D8A-86AB-6F0E5C20FEDF}" dt="2024-03-13T20:38:42.516" v="438" actId="26606"/>
          <ac:spMkLst>
            <pc:docMk/>
            <pc:sldMk cId="2375780661" sldId="259"/>
            <ac:spMk id="79" creationId="{8A94871E-96FC-4ADE-815B-41A636E34F1A}"/>
          </ac:spMkLst>
        </pc:spChg>
        <pc:spChg chg="add del">
          <ac:chgData name="MIhaita Nedelea" userId="5b5345fda16b3f20" providerId="LiveId" clId="{0F138A90-1230-4D8A-86AB-6F0E5C20FEDF}" dt="2024-03-13T20:38:42.516" v="438" actId="26606"/>
          <ac:spMkLst>
            <pc:docMk/>
            <pc:sldMk cId="2375780661" sldId="259"/>
            <ac:spMk id="80" creationId="{3FCFB1DE-0B7E-48CC-BA90-B2AB0889F9D6}"/>
          </ac:spMkLst>
        </pc:spChg>
        <pc:spChg chg="add">
          <ac:chgData name="MIhaita Nedelea" userId="5b5345fda16b3f20" providerId="LiveId" clId="{0F138A90-1230-4D8A-86AB-6F0E5C20FEDF}" dt="2024-03-13T20:38:42.535" v="439" actId="26606"/>
          <ac:spMkLst>
            <pc:docMk/>
            <pc:sldMk cId="2375780661" sldId="259"/>
            <ac:spMk id="82" creationId="{2E442304-DDBD-4F7B-8017-36BCC863FB40}"/>
          </ac:spMkLst>
        </pc:spChg>
        <pc:spChg chg="add">
          <ac:chgData name="MIhaita Nedelea" userId="5b5345fda16b3f20" providerId="LiveId" clId="{0F138A90-1230-4D8A-86AB-6F0E5C20FEDF}" dt="2024-03-13T20:38:42.535" v="439" actId="26606"/>
          <ac:spMkLst>
            <pc:docMk/>
            <pc:sldMk cId="2375780661" sldId="259"/>
            <ac:spMk id="83" creationId="{5E107275-3853-46FD-A241-DE4355A42675}"/>
          </ac:spMkLst>
        </pc:spChg>
        <pc:grpChg chg="add del">
          <ac:chgData name="MIhaita Nedelea" userId="5b5345fda16b3f20" providerId="LiveId" clId="{0F138A90-1230-4D8A-86AB-6F0E5C20FEDF}" dt="2024-03-13T20:09:46.870" v="178" actId="26606"/>
          <ac:grpSpMkLst>
            <pc:docMk/>
            <pc:sldMk cId="2375780661" sldId="259"/>
            <ac:grpSpMk id="28" creationId="{28FAF094-D087-493F-8DF9-A486C2D6BBAA}"/>
          </ac:grpSpMkLst>
        </pc:grpChg>
        <pc:grpChg chg="add del">
          <ac:chgData name="MIhaita Nedelea" userId="5b5345fda16b3f20" providerId="LiveId" clId="{0F138A90-1230-4D8A-86AB-6F0E5C20FEDF}" dt="2024-03-13T20:12:01.384" v="196" actId="26606"/>
          <ac:grpSpMkLst>
            <pc:docMk/>
            <pc:sldMk cId="2375780661" sldId="259"/>
            <ac:grpSpMk id="56" creationId="{AE1C45F0-260A-458C-96ED-C1F6D2151219}"/>
          </ac:grpSpMkLst>
        </pc:grpChg>
        <pc:grpChg chg="add del">
          <ac:chgData name="MIhaita Nedelea" userId="5b5345fda16b3f20" providerId="LiveId" clId="{0F138A90-1230-4D8A-86AB-6F0E5C20FEDF}" dt="2024-03-13T20:38:42.535" v="439" actId="26606"/>
          <ac:grpSpMkLst>
            <pc:docMk/>
            <pc:sldMk cId="2375780661" sldId="259"/>
            <ac:grpSpMk id="64" creationId="{05314994-6337-4875-8CF5-652CAFE8342C}"/>
          </ac:grpSpMkLst>
        </pc:grpChg>
        <pc:graphicFrameChg chg="add mod modGraphic">
          <ac:chgData name="MIhaita Nedelea" userId="5b5345fda16b3f20" providerId="LiveId" clId="{0F138A90-1230-4D8A-86AB-6F0E5C20FEDF}" dt="2024-03-13T21:07:55.960" v="714" actId="113"/>
          <ac:graphicFrameMkLst>
            <pc:docMk/>
            <pc:sldMk cId="2375780661" sldId="259"/>
            <ac:graphicFrameMk id="4" creationId="{2F748ACA-DAA4-F151-E120-839B127BF577}"/>
          </ac:graphicFrameMkLst>
        </pc:graphicFrameChg>
        <pc:picChg chg="add del">
          <ac:chgData name="MIhaita Nedelea" userId="5b5345fda16b3f20" providerId="LiveId" clId="{0F138A90-1230-4D8A-86AB-6F0E5C20FEDF}" dt="2024-03-13T20:11:37.387" v="194" actId="26606"/>
          <ac:picMkLst>
            <pc:docMk/>
            <pc:sldMk cId="2375780661" sldId="259"/>
            <ac:picMk id="49" creationId="{B0DAC8FB-A162-44E3-A606-C855A03A5B09}"/>
          </ac:picMkLst>
        </pc:picChg>
        <pc:cxnChg chg="add del">
          <ac:chgData name="MIhaita Nedelea" userId="5b5345fda16b3f20" providerId="LiveId" clId="{0F138A90-1230-4D8A-86AB-6F0E5C20FEDF}" dt="2024-03-13T20:12:01.384" v="196" actId="26606"/>
          <ac:cxnSpMkLst>
            <pc:docMk/>
            <pc:sldMk cId="2375780661" sldId="259"/>
            <ac:cxnSpMk id="54" creationId="{6CF1BAF6-AD41-4082-B212-8A1F9A2E8779}"/>
          </ac:cxnSpMkLst>
        </pc:cxnChg>
      </pc:sldChg>
      <pc:sldChg chg="addSp modSp new mod setBg">
        <pc:chgData name="MIhaita Nedelea" userId="5b5345fda16b3f20" providerId="LiveId" clId="{0F138A90-1230-4D8A-86AB-6F0E5C20FEDF}" dt="2024-03-13T20:43:44.313" v="486" actId="123"/>
        <pc:sldMkLst>
          <pc:docMk/>
          <pc:sldMk cId="3134779064" sldId="260"/>
        </pc:sldMkLst>
        <pc:spChg chg="mod">
          <ac:chgData name="MIhaita Nedelea" userId="5b5345fda16b3f20" providerId="LiveId" clId="{0F138A90-1230-4D8A-86AB-6F0E5C20FEDF}" dt="2024-03-13T20:43:09.780" v="478" actId="14100"/>
          <ac:spMkLst>
            <pc:docMk/>
            <pc:sldMk cId="3134779064" sldId="260"/>
            <ac:spMk id="2" creationId="{8B0D7751-86E2-6182-AA34-84B601EBCFC9}"/>
          </ac:spMkLst>
        </pc:spChg>
        <pc:spChg chg="mod">
          <ac:chgData name="MIhaita Nedelea" userId="5b5345fda16b3f20" providerId="LiveId" clId="{0F138A90-1230-4D8A-86AB-6F0E5C20FEDF}" dt="2024-03-13T20:43:44.313" v="486" actId="123"/>
          <ac:spMkLst>
            <pc:docMk/>
            <pc:sldMk cId="3134779064" sldId="260"/>
            <ac:spMk id="3" creationId="{7BB490B0-3D02-A236-7BCF-E97D80D13C7A}"/>
          </ac:spMkLst>
        </pc:spChg>
        <pc:spChg chg="add">
          <ac:chgData name="MIhaita Nedelea" userId="5b5345fda16b3f20" providerId="LiveId" clId="{0F138A90-1230-4D8A-86AB-6F0E5C20FEDF}" dt="2024-03-13T20:42:36.979" v="472" actId="26606"/>
          <ac:spMkLst>
            <pc:docMk/>
            <pc:sldMk cId="3134779064" sldId="260"/>
            <ac:spMk id="9" creationId="{F944E337-3E5D-4A1F-A5A1-2057F25B8A7B}"/>
          </ac:spMkLst>
        </pc:spChg>
        <pc:spChg chg="add">
          <ac:chgData name="MIhaita Nedelea" userId="5b5345fda16b3f20" providerId="LiveId" clId="{0F138A90-1230-4D8A-86AB-6F0E5C20FEDF}" dt="2024-03-13T20:42:36.979" v="472" actId="26606"/>
          <ac:spMkLst>
            <pc:docMk/>
            <pc:sldMk cId="3134779064" sldId="260"/>
            <ac:spMk id="11" creationId="{4DA50D69-7CF7-4844-B844-A2B821C77F24}"/>
          </ac:spMkLst>
        </pc:spChg>
        <pc:picChg chg="add">
          <ac:chgData name="MIhaita Nedelea" userId="5b5345fda16b3f20" providerId="LiveId" clId="{0F138A90-1230-4D8A-86AB-6F0E5C20FEDF}" dt="2024-03-13T20:42:36.979" v="472" actId="26606"/>
          <ac:picMkLst>
            <pc:docMk/>
            <pc:sldMk cId="3134779064" sldId="260"/>
            <ac:picMk id="5" creationId="{F616DA5E-A08B-1EA7-DF4F-0F1748724BDE}"/>
          </ac:picMkLst>
        </pc:picChg>
      </pc:sldChg>
      <pc:sldChg chg="addSp delSp modSp new mod setBg">
        <pc:chgData name="MIhaita Nedelea" userId="5b5345fda16b3f20" providerId="LiveId" clId="{0F138A90-1230-4D8A-86AB-6F0E5C20FEDF}" dt="2024-03-13T20:49:48.283" v="568"/>
        <pc:sldMkLst>
          <pc:docMk/>
          <pc:sldMk cId="3437884823" sldId="261"/>
        </pc:sldMkLst>
        <pc:spChg chg="mod">
          <ac:chgData name="MIhaita Nedelea" userId="5b5345fda16b3f20" providerId="LiveId" clId="{0F138A90-1230-4D8A-86AB-6F0E5C20FEDF}" dt="2024-03-13T20:47:46.245" v="534" actId="255"/>
          <ac:spMkLst>
            <pc:docMk/>
            <pc:sldMk cId="3437884823" sldId="261"/>
            <ac:spMk id="2" creationId="{E3178826-4461-2695-F848-32EB9FC28443}"/>
          </ac:spMkLst>
        </pc:spChg>
        <pc:spChg chg="del mod">
          <ac:chgData name="MIhaita Nedelea" userId="5b5345fda16b3f20" providerId="LiveId" clId="{0F138A90-1230-4D8A-86AB-6F0E5C20FEDF}" dt="2024-03-13T20:43:58.628" v="487" actId="26606"/>
          <ac:spMkLst>
            <pc:docMk/>
            <pc:sldMk cId="3437884823" sldId="261"/>
            <ac:spMk id="3" creationId="{EF85647C-9B4C-4057-14EE-A21D542F138C}"/>
          </ac:spMkLst>
        </pc:spChg>
        <pc:spChg chg="add del mod">
          <ac:chgData name="MIhaita Nedelea" userId="5b5345fda16b3f20" providerId="LiveId" clId="{0F138A90-1230-4D8A-86AB-6F0E5C20FEDF}" dt="2024-03-13T20:46:49.318" v="525" actId="478"/>
          <ac:spMkLst>
            <pc:docMk/>
            <pc:sldMk cId="3437884823" sldId="261"/>
            <ac:spMk id="6" creationId="{54ED88F9-736A-0637-DA09-DCB327476847}"/>
          </ac:spMkLst>
        </pc:spChg>
        <pc:spChg chg="add del">
          <ac:chgData name="MIhaita Nedelea" userId="5b5345fda16b3f20" providerId="LiveId" clId="{0F138A90-1230-4D8A-86AB-6F0E5C20FEDF}" dt="2024-03-13T20:47:12.646" v="527" actId="26606"/>
          <ac:spMkLst>
            <pc:docMk/>
            <pc:sldMk cId="3437884823" sldId="261"/>
            <ac:spMk id="10" creationId="{C05CBC3C-2E5A-4839-8B9B-2E5A6ADF0F58}"/>
          </ac:spMkLst>
        </pc:spChg>
        <pc:spChg chg="add del">
          <ac:chgData name="MIhaita Nedelea" userId="5b5345fda16b3f20" providerId="LiveId" clId="{0F138A90-1230-4D8A-86AB-6F0E5C20FEDF}" dt="2024-03-13T20:47:12.646" v="527" actId="26606"/>
          <ac:spMkLst>
            <pc:docMk/>
            <pc:sldMk cId="3437884823" sldId="261"/>
            <ac:spMk id="12" creationId="{DB5B423A-57CC-4C58-AA26-8E2E862B03A0}"/>
          </ac:spMkLst>
        </pc:spChg>
        <pc:spChg chg="add">
          <ac:chgData name="MIhaita Nedelea" userId="5b5345fda16b3f20" providerId="LiveId" clId="{0F138A90-1230-4D8A-86AB-6F0E5C20FEDF}" dt="2024-03-13T20:47:12.717" v="528" actId="26606"/>
          <ac:spMkLst>
            <pc:docMk/>
            <pc:sldMk cId="3437884823" sldId="261"/>
            <ac:spMk id="14" creationId="{AAD0DBB9-1A4B-4391-81D4-CB19F9AB918A}"/>
          </ac:spMkLst>
        </pc:spChg>
        <pc:spChg chg="add">
          <ac:chgData name="MIhaita Nedelea" userId="5b5345fda16b3f20" providerId="LiveId" clId="{0F138A90-1230-4D8A-86AB-6F0E5C20FEDF}" dt="2024-03-13T20:47:12.717" v="528" actId="26606"/>
          <ac:spMkLst>
            <pc:docMk/>
            <pc:sldMk cId="3437884823" sldId="261"/>
            <ac:spMk id="15" creationId="{BACC6370-2D7E-4714-9D71-7542949D7D5D}"/>
          </ac:spMkLst>
        </pc:spChg>
        <pc:spChg chg="add">
          <ac:chgData name="MIhaita Nedelea" userId="5b5345fda16b3f20" providerId="LiveId" clId="{0F138A90-1230-4D8A-86AB-6F0E5C20FEDF}" dt="2024-03-13T20:47:12.717" v="528" actId="26606"/>
          <ac:spMkLst>
            <pc:docMk/>
            <pc:sldMk cId="3437884823" sldId="261"/>
            <ac:spMk id="16" creationId="{063BBA22-50EA-4C4D-BE05-F1CE4E63AA56}"/>
          </ac:spMkLst>
        </pc:spChg>
        <pc:spChg chg="add">
          <ac:chgData name="MIhaita Nedelea" userId="5b5345fda16b3f20" providerId="LiveId" clId="{0F138A90-1230-4D8A-86AB-6F0E5C20FEDF}" dt="2024-03-13T20:47:12.717" v="528" actId="26606"/>
          <ac:spMkLst>
            <pc:docMk/>
            <pc:sldMk cId="3437884823" sldId="261"/>
            <ac:spMk id="17" creationId="{F68B3F68-107C-434F-AA38-110D5EA91B85}"/>
          </ac:spMkLst>
        </pc:spChg>
        <pc:graphicFrameChg chg="add del mod modGraphic">
          <ac:chgData name="MIhaita Nedelea" userId="5b5345fda16b3f20" providerId="LiveId" clId="{0F138A90-1230-4D8A-86AB-6F0E5C20FEDF}" dt="2024-03-13T20:49:48.283" v="568"/>
          <ac:graphicFrameMkLst>
            <pc:docMk/>
            <pc:sldMk cId="3437884823" sldId="261"/>
            <ac:graphicFrameMk id="5" creationId="{1E80244F-69DE-4304-D868-7C7B06C7D749}"/>
          </ac:graphicFrameMkLst>
        </pc:graphicFrameChg>
      </pc:sldChg>
      <pc:sldChg chg="addSp delSp modSp new mod setBg">
        <pc:chgData name="MIhaita Nedelea" userId="5b5345fda16b3f20" providerId="LiveId" clId="{0F138A90-1230-4D8A-86AB-6F0E5C20FEDF}" dt="2024-03-13T21:08:16.124" v="715" actId="113"/>
        <pc:sldMkLst>
          <pc:docMk/>
          <pc:sldMk cId="2853949813" sldId="262"/>
        </pc:sldMkLst>
        <pc:spChg chg="mod">
          <ac:chgData name="MIhaita Nedelea" userId="5b5345fda16b3f20" providerId="LiveId" clId="{0F138A90-1230-4D8A-86AB-6F0E5C20FEDF}" dt="2024-03-13T21:08:16.124" v="715" actId="113"/>
          <ac:spMkLst>
            <pc:docMk/>
            <pc:sldMk cId="2853949813" sldId="262"/>
            <ac:spMk id="2" creationId="{44FAAD1D-F69D-FFC4-71A0-B4A43CD218C0}"/>
          </ac:spMkLst>
        </pc:spChg>
        <pc:spChg chg="del mod">
          <ac:chgData name="MIhaita Nedelea" userId="5b5345fda16b3f20" providerId="LiveId" clId="{0F138A90-1230-4D8A-86AB-6F0E5C20FEDF}" dt="2024-03-13T20:50:12.282" v="569" actId="26606"/>
          <ac:spMkLst>
            <pc:docMk/>
            <pc:sldMk cId="2853949813" sldId="262"/>
            <ac:spMk id="3" creationId="{47FB316A-D1A7-6C44-5660-C0DB2DE837A1}"/>
          </ac:spMkLst>
        </pc:spChg>
        <pc:spChg chg="add del">
          <ac:chgData name="MIhaita Nedelea" userId="5b5345fda16b3f20" providerId="LiveId" clId="{0F138A90-1230-4D8A-86AB-6F0E5C20FEDF}" dt="2024-03-13T20:50:49.751" v="571" actId="26606"/>
          <ac:spMkLst>
            <pc:docMk/>
            <pc:sldMk cId="2853949813" sldId="262"/>
            <ac:spMk id="10" creationId="{2659FDB4-FCBE-4A89-B46D-43D4FA54464D}"/>
          </ac:spMkLst>
        </pc:spChg>
        <pc:spChg chg="add">
          <ac:chgData name="MIhaita Nedelea" userId="5b5345fda16b3f20" providerId="LiveId" clId="{0F138A90-1230-4D8A-86AB-6F0E5C20FEDF}" dt="2024-03-13T20:50:49.751" v="571" actId="26606"/>
          <ac:spMkLst>
            <pc:docMk/>
            <pc:sldMk cId="2853949813" sldId="262"/>
            <ac:spMk id="17" creationId="{DCC231C8-C761-4B31-9B1C-C6D19248C6B3}"/>
          </ac:spMkLst>
        </pc:spChg>
        <pc:graphicFrameChg chg="add mod modGraphic">
          <ac:chgData name="MIhaita Nedelea" userId="5b5345fda16b3f20" providerId="LiveId" clId="{0F138A90-1230-4D8A-86AB-6F0E5C20FEDF}" dt="2024-03-13T20:57:11.847" v="635"/>
          <ac:graphicFrameMkLst>
            <pc:docMk/>
            <pc:sldMk cId="2853949813" sldId="262"/>
            <ac:graphicFrameMk id="5" creationId="{9F0D8E26-4C49-E82F-337F-0FC063C82396}"/>
          </ac:graphicFrameMkLst>
        </pc:graphicFrameChg>
        <pc:cxnChg chg="add del">
          <ac:chgData name="MIhaita Nedelea" userId="5b5345fda16b3f20" providerId="LiveId" clId="{0F138A90-1230-4D8A-86AB-6F0E5C20FEDF}" dt="2024-03-13T20:50:49.751" v="571" actId="26606"/>
          <ac:cxnSpMkLst>
            <pc:docMk/>
            <pc:sldMk cId="2853949813" sldId="262"/>
            <ac:cxnSpMk id="12" creationId="{C8F51B3F-8331-4E4A-AE96-D47B1006EEAD}"/>
          </ac:cxnSpMkLst>
        </pc:cxnChg>
      </pc:sldChg>
      <pc:sldChg chg="addSp delSp modSp new mod setBg">
        <pc:chgData name="MIhaita Nedelea" userId="5b5345fda16b3f20" providerId="LiveId" clId="{0F138A90-1230-4D8A-86AB-6F0E5C20FEDF}" dt="2024-03-13T21:04:00.516" v="690" actId="20577"/>
        <pc:sldMkLst>
          <pc:docMk/>
          <pc:sldMk cId="65770191" sldId="263"/>
        </pc:sldMkLst>
        <pc:spChg chg="mod">
          <ac:chgData name="MIhaita Nedelea" userId="5b5345fda16b3f20" providerId="LiveId" clId="{0F138A90-1230-4D8A-86AB-6F0E5C20FEDF}" dt="2024-03-13T21:01:07.276" v="664" actId="113"/>
          <ac:spMkLst>
            <pc:docMk/>
            <pc:sldMk cId="65770191" sldId="263"/>
            <ac:spMk id="2" creationId="{B3546717-5C93-B5A5-0CB8-C93CA7D75356}"/>
          </ac:spMkLst>
        </pc:spChg>
        <pc:spChg chg="del mod">
          <ac:chgData name="MIhaita Nedelea" userId="5b5345fda16b3f20" providerId="LiveId" clId="{0F138A90-1230-4D8A-86AB-6F0E5C20FEDF}" dt="2024-03-13T20:26:07.459" v="304"/>
          <ac:spMkLst>
            <pc:docMk/>
            <pc:sldMk cId="65770191" sldId="263"/>
            <ac:spMk id="3" creationId="{6616E19C-C5E0-A1D0-656F-65CAC287F8FA}"/>
          </ac:spMkLst>
        </pc:spChg>
        <pc:spChg chg="add del mod">
          <ac:chgData name="MIhaita Nedelea" userId="5b5345fda16b3f20" providerId="LiveId" clId="{0F138A90-1230-4D8A-86AB-6F0E5C20FEDF}" dt="2024-03-13T21:00:52.898" v="662" actId="26606"/>
          <ac:spMkLst>
            <pc:docMk/>
            <pc:sldMk cId="65770191" sldId="263"/>
            <ac:spMk id="4" creationId="{8F1A3C0D-82C7-20D4-AC2E-B5432C538433}"/>
          </ac:spMkLst>
        </pc:spChg>
        <pc:spChg chg="add">
          <ac:chgData name="MIhaita Nedelea" userId="5b5345fda16b3f20" providerId="LiveId" clId="{0F138A90-1230-4D8A-86AB-6F0E5C20FEDF}" dt="2024-03-13T21:00:52.898" v="662" actId="26606"/>
          <ac:spMkLst>
            <pc:docMk/>
            <pc:sldMk cId="65770191" sldId="263"/>
            <ac:spMk id="12" creationId="{52D502E5-F6B4-4D58-B4AE-FC466FF15EE8}"/>
          </ac:spMkLst>
        </pc:spChg>
        <pc:spChg chg="add">
          <ac:chgData name="MIhaita Nedelea" userId="5b5345fda16b3f20" providerId="LiveId" clId="{0F138A90-1230-4D8A-86AB-6F0E5C20FEDF}" dt="2024-03-13T21:00:52.898" v="662" actId="26606"/>
          <ac:spMkLst>
            <pc:docMk/>
            <pc:sldMk cId="65770191" sldId="263"/>
            <ac:spMk id="13" creationId="{53B021B3-DE93-4AB7-8A18-CF5F1CED88B8}"/>
          </ac:spMkLst>
        </pc:spChg>
        <pc:spChg chg="add">
          <ac:chgData name="MIhaita Nedelea" userId="5b5345fda16b3f20" providerId="LiveId" clId="{0F138A90-1230-4D8A-86AB-6F0E5C20FEDF}" dt="2024-03-13T21:00:52.898" v="662" actId="26606"/>
          <ac:spMkLst>
            <pc:docMk/>
            <pc:sldMk cId="65770191" sldId="263"/>
            <ac:spMk id="14" creationId="{9DECDBF4-02B6-4BB4-B65B-B8107AD6A9E8}"/>
          </ac:spMkLst>
        </pc:spChg>
        <pc:graphicFrameChg chg="add del">
          <ac:chgData name="MIhaita Nedelea" userId="5b5345fda16b3f20" providerId="LiveId" clId="{0F138A90-1230-4D8A-86AB-6F0E5C20FEDF}" dt="2024-03-13T21:00:38.364" v="657" actId="26606"/>
          <ac:graphicFrameMkLst>
            <pc:docMk/>
            <pc:sldMk cId="65770191" sldId="263"/>
            <ac:graphicFrameMk id="6" creationId="{712515C8-1086-35BB-75EE-3204B3BAE9D2}"/>
          </ac:graphicFrameMkLst>
        </pc:graphicFrameChg>
        <pc:graphicFrameChg chg="add del">
          <ac:chgData name="MIhaita Nedelea" userId="5b5345fda16b3f20" providerId="LiveId" clId="{0F138A90-1230-4D8A-86AB-6F0E5C20FEDF}" dt="2024-03-13T21:00:43.433" v="659" actId="26606"/>
          <ac:graphicFrameMkLst>
            <pc:docMk/>
            <pc:sldMk cId="65770191" sldId="263"/>
            <ac:graphicFrameMk id="8" creationId="{11868A4A-6002-7634-996B-EDB3A32252F5}"/>
          </ac:graphicFrameMkLst>
        </pc:graphicFrameChg>
        <pc:graphicFrameChg chg="add del">
          <ac:chgData name="MIhaita Nedelea" userId="5b5345fda16b3f20" providerId="LiveId" clId="{0F138A90-1230-4D8A-86AB-6F0E5C20FEDF}" dt="2024-03-13T21:00:52.863" v="661" actId="26606"/>
          <ac:graphicFrameMkLst>
            <pc:docMk/>
            <pc:sldMk cId="65770191" sldId="263"/>
            <ac:graphicFrameMk id="10" creationId="{E3452109-CD35-E58F-FC8D-08974469664D}"/>
          </ac:graphicFrameMkLst>
        </pc:graphicFrameChg>
        <pc:graphicFrameChg chg="add mod">
          <ac:chgData name="MIhaita Nedelea" userId="5b5345fda16b3f20" providerId="LiveId" clId="{0F138A90-1230-4D8A-86AB-6F0E5C20FEDF}" dt="2024-03-13T21:04:00.516" v="690" actId="20577"/>
          <ac:graphicFrameMkLst>
            <pc:docMk/>
            <pc:sldMk cId="65770191" sldId="263"/>
            <ac:graphicFrameMk id="15" creationId="{B8D348FA-FB6C-2FFA-7A2C-249B56949D82}"/>
          </ac:graphicFrameMkLst>
        </pc:graphicFrameChg>
      </pc:sldChg>
      <pc:sldChg chg="addSp delSp modSp new mod setBg">
        <pc:chgData name="MIhaita Nedelea" userId="5b5345fda16b3f20" providerId="LiveId" clId="{0F138A90-1230-4D8A-86AB-6F0E5C20FEDF}" dt="2024-03-14T13:22:50.507" v="754" actId="20577"/>
        <pc:sldMkLst>
          <pc:docMk/>
          <pc:sldMk cId="4255709498" sldId="264"/>
        </pc:sldMkLst>
        <pc:spChg chg="mod">
          <ac:chgData name="MIhaita Nedelea" userId="5b5345fda16b3f20" providerId="LiveId" clId="{0F138A90-1230-4D8A-86AB-6F0E5C20FEDF}" dt="2024-03-14T13:22:50.507" v="754" actId="20577"/>
          <ac:spMkLst>
            <pc:docMk/>
            <pc:sldMk cId="4255709498" sldId="264"/>
            <ac:spMk id="2" creationId="{3FBBD7CE-34ED-7209-C197-78B5E4143FC7}"/>
          </ac:spMkLst>
        </pc:spChg>
        <pc:spChg chg="add del mod">
          <ac:chgData name="MIhaita Nedelea" userId="5b5345fda16b3f20" providerId="LiveId" clId="{0F138A90-1230-4D8A-86AB-6F0E5C20FEDF}" dt="2024-03-13T20:58:44.259" v="646" actId="26606"/>
          <ac:spMkLst>
            <pc:docMk/>
            <pc:sldMk cId="4255709498" sldId="264"/>
            <ac:spMk id="3" creationId="{E1822254-E46C-6E08-04A4-DA777782D622}"/>
          </ac:spMkLst>
        </pc:spChg>
        <pc:spChg chg="add del">
          <ac:chgData name="MIhaita Nedelea" userId="5b5345fda16b3f20" providerId="LiveId" clId="{0F138A90-1230-4D8A-86AB-6F0E5C20FEDF}" dt="2024-03-13T20:58:04.787" v="639" actId="26606"/>
          <ac:spMkLst>
            <pc:docMk/>
            <pc:sldMk cId="4255709498" sldId="264"/>
            <ac:spMk id="8" creationId="{E1822254-E46C-6E08-04A4-DA777782D622}"/>
          </ac:spMkLst>
        </pc:spChg>
        <pc:spChg chg="add del">
          <ac:chgData name="MIhaita Nedelea" userId="5b5345fda16b3f20" providerId="LiveId" clId="{0F138A90-1230-4D8A-86AB-6F0E5C20FEDF}" dt="2024-03-13T21:08:55.864" v="721" actId="26606"/>
          <ac:spMkLst>
            <pc:docMk/>
            <pc:sldMk cId="4255709498" sldId="264"/>
            <ac:spMk id="10" creationId="{6F4C891B-62D0-4250-AEB7-0F42BAD78D7D}"/>
          </ac:spMkLst>
        </pc:spChg>
        <pc:spChg chg="add del">
          <ac:chgData name="MIhaita Nedelea" userId="5b5345fda16b3f20" providerId="LiveId" clId="{0F138A90-1230-4D8A-86AB-6F0E5C20FEDF}" dt="2024-03-13T20:58:31.722" v="643" actId="26606"/>
          <ac:spMkLst>
            <pc:docMk/>
            <pc:sldMk cId="4255709498" sldId="264"/>
            <ac:spMk id="11" creationId="{7E7D0C94-08B4-48AE-8813-CC4D60294F42}"/>
          </ac:spMkLst>
        </pc:spChg>
        <pc:spChg chg="add del">
          <ac:chgData name="MIhaita Nedelea" userId="5b5345fda16b3f20" providerId="LiveId" clId="{0F138A90-1230-4D8A-86AB-6F0E5C20FEDF}" dt="2024-03-13T20:58:29.856" v="641" actId="26606"/>
          <ac:spMkLst>
            <pc:docMk/>
            <pc:sldMk cId="4255709498" sldId="264"/>
            <ac:spMk id="13" creationId="{C0763A76-9F1C-4FC5-82B7-DD475DA461B2}"/>
          </ac:spMkLst>
        </pc:spChg>
        <pc:spChg chg="add del">
          <ac:chgData name="MIhaita Nedelea" userId="5b5345fda16b3f20" providerId="LiveId" clId="{0F138A90-1230-4D8A-86AB-6F0E5C20FEDF}" dt="2024-03-13T20:58:29.856" v="641" actId="26606"/>
          <ac:spMkLst>
            <pc:docMk/>
            <pc:sldMk cId="4255709498" sldId="264"/>
            <ac:spMk id="14" creationId="{E81BF4F6-F2CF-4984-9D14-D6966D92F99F}"/>
          </ac:spMkLst>
        </pc:spChg>
        <pc:spChg chg="add del">
          <ac:chgData name="MIhaita Nedelea" userId="5b5345fda16b3f20" providerId="LiveId" clId="{0F138A90-1230-4D8A-86AB-6F0E5C20FEDF}" dt="2024-03-13T20:58:29.856" v="641" actId="26606"/>
          <ac:spMkLst>
            <pc:docMk/>
            <pc:sldMk cId="4255709498" sldId="264"/>
            <ac:spMk id="15" creationId="{E1822254-E46C-6E08-04A4-DA777782D622}"/>
          </ac:spMkLst>
        </pc:spChg>
        <pc:spChg chg="add del">
          <ac:chgData name="MIhaita Nedelea" userId="5b5345fda16b3f20" providerId="LiveId" clId="{0F138A90-1230-4D8A-86AB-6F0E5C20FEDF}" dt="2024-03-13T20:58:31.722" v="643" actId="26606"/>
          <ac:spMkLst>
            <pc:docMk/>
            <pc:sldMk cId="4255709498" sldId="264"/>
            <ac:spMk id="18" creationId="{04C21BAE-6866-4C7A-A7EC-C1B2E572D5BE}"/>
          </ac:spMkLst>
        </pc:spChg>
        <pc:spChg chg="add del">
          <ac:chgData name="MIhaita Nedelea" userId="5b5345fda16b3f20" providerId="LiveId" clId="{0F138A90-1230-4D8A-86AB-6F0E5C20FEDF}" dt="2024-03-13T20:58:31.722" v="643" actId="26606"/>
          <ac:spMkLst>
            <pc:docMk/>
            <pc:sldMk cId="4255709498" sldId="264"/>
            <ac:spMk id="20" creationId="{F0C518C2-0AA4-470C-87B9-9CBF428FBA25}"/>
          </ac:spMkLst>
        </pc:spChg>
        <pc:spChg chg="add del">
          <ac:chgData name="MIhaita Nedelea" userId="5b5345fda16b3f20" providerId="LiveId" clId="{0F138A90-1230-4D8A-86AB-6F0E5C20FEDF}" dt="2024-03-13T20:58:31.722" v="643" actId="26606"/>
          <ac:spMkLst>
            <pc:docMk/>
            <pc:sldMk cId="4255709498" sldId="264"/>
            <ac:spMk id="21" creationId="{E1822254-E46C-6E08-04A4-DA777782D622}"/>
          </ac:spMkLst>
        </pc:spChg>
        <pc:spChg chg="add del">
          <ac:chgData name="MIhaita Nedelea" userId="5b5345fda16b3f20" providerId="LiveId" clId="{0F138A90-1230-4D8A-86AB-6F0E5C20FEDF}" dt="2024-03-13T20:58:44.252" v="645" actId="26606"/>
          <ac:spMkLst>
            <pc:docMk/>
            <pc:sldMk cId="4255709498" sldId="264"/>
            <ac:spMk id="23" creationId="{BACC6370-2D7E-4714-9D71-7542949D7D5D}"/>
          </ac:spMkLst>
        </pc:spChg>
        <pc:spChg chg="add del">
          <ac:chgData name="MIhaita Nedelea" userId="5b5345fda16b3f20" providerId="LiveId" clId="{0F138A90-1230-4D8A-86AB-6F0E5C20FEDF}" dt="2024-03-13T20:58:44.252" v="645" actId="26606"/>
          <ac:spMkLst>
            <pc:docMk/>
            <pc:sldMk cId="4255709498" sldId="264"/>
            <ac:spMk id="24" creationId="{F68B3F68-107C-434F-AA38-110D5EA91B85}"/>
          </ac:spMkLst>
        </pc:spChg>
        <pc:spChg chg="add del">
          <ac:chgData name="MIhaita Nedelea" userId="5b5345fda16b3f20" providerId="LiveId" clId="{0F138A90-1230-4D8A-86AB-6F0E5C20FEDF}" dt="2024-03-13T20:58:44.252" v="645" actId="26606"/>
          <ac:spMkLst>
            <pc:docMk/>
            <pc:sldMk cId="4255709498" sldId="264"/>
            <ac:spMk id="25" creationId="{AAD0DBB9-1A4B-4391-81D4-CB19F9AB918A}"/>
          </ac:spMkLst>
        </pc:spChg>
        <pc:spChg chg="add del">
          <ac:chgData name="MIhaita Nedelea" userId="5b5345fda16b3f20" providerId="LiveId" clId="{0F138A90-1230-4D8A-86AB-6F0E5C20FEDF}" dt="2024-03-13T20:58:44.252" v="645" actId="26606"/>
          <ac:spMkLst>
            <pc:docMk/>
            <pc:sldMk cId="4255709498" sldId="264"/>
            <ac:spMk id="26" creationId="{063BBA22-50EA-4C4D-BE05-F1CE4E63AA56}"/>
          </ac:spMkLst>
        </pc:spChg>
        <pc:spChg chg="add mod">
          <ac:chgData name="MIhaita Nedelea" userId="5b5345fda16b3f20" providerId="LiveId" clId="{0F138A90-1230-4D8A-86AB-6F0E5C20FEDF}" dt="2024-03-13T21:09:37.508" v="730" actId="14100"/>
          <ac:spMkLst>
            <pc:docMk/>
            <pc:sldMk cId="4255709498" sldId="264"/>
            <ac:spMk id="30" creationId="{E1822254-E46C-6E08-04A4-DA777782D622}"/>
          </ac:spMkLst>
        </pc:spChg>
        <pc:spChg chg="add">
          <ac:chgData name="MIhaita Nedelea" userId="5b5345fda16b3f20" providerId="LiveId" clId="{0F138A90-1230-4D8A-86AB-6F0E5C20FEDF}" dt="2024-03-13T21:08:55.864" v="721" actId="26606"/>
          <ac:spMkLst>
            <pc:docMk/>
            <pc:sldMk cId="4255709498" sldId="264"/>
            <ac:spMk id="35" creationId="{13EFA6C3-82DC-4131-9929-2523E6FD0B81}"/>
          </ac:spMkLst>
        </pc:spChg>
        <pc:spChg chg="add">
          <ac:chgData name="MIhaita Nedelea" userId="5b5345fda16b3f20" providerId="LiveId" clId="{0F138A90-1230-4D8A-86AB-6F0E5C20FEDF}" dt="2024-03-13T21:08:55.864" v="721" actId="26606"/>
          <ac:spMkLst>
            <pc:docMk/>
            <pc:sldMk cId="4255709498" sldId="264"/>
            <ac:spMk id="37" creationId="{AEC9469E-14CA-4358-BABC-CBF836A6142D}"/>
          </ac:spMkLst>
        </pc:spChg>
        <pc:spChg chg="add">
          <ac:chgData name="MIhaita Nedelea" userId="5b5345fda16b3f20" providerId="LiveId" clId="{0F138A90-1230-4D8A-86AB-6F0E5C20FEDF}" dt="2024-03-13T21:08:55.864" v="721" actId="26606"/>
          <ac:spMkLst>
            <pc:docMk/>
            <pc:sldMk cId="4255709498" sldId="264"/>
            <ac:spMk id="39" creationId="{048EB4C9-ACAF-4CCA-BA6E-9314431923B2}"/>
          </ac:spMkLst>
        </pc:spChg>
        <pc:grpChg chg="add del">
          <ac:chgData name="MIhaita Nedelea" userId="5b5345fda16b3f20" providerId="LiveId" clId="{0F138A90-1230-4D8A-86AB-6F0E5C20FEDF}" dt="2024-03-13T20:58:04.787" v="639" actId="26606"/>
          <ac:grpSpMkLst>
            <pc:docMk/>
            <pc:sldMk cId="4255709498" sldId="264"/>
            <ac:grpSpMk id="9" creationId="{5EFBDE31-BB3E-6CFC-23CD-B5976DA38438}"/>
          </ac:grpSpMkLst>
        </pc:grpChg>
        <pc:graphicFrameChg chg="add del">
          <ac:chgData name="MIhaita Nedelea" userId="5b5345fda16b3f20" providerId="LiveId" clId="{0F138A90-1230-4D8A-86AB-6F0E5C20FEDF}" dt="2024-03-13T20:57:59.199" v="637" actId="26606"/>
          <ac:graphicFrameMkLst>
            <pc:docMk/>
            <pc:sldMk cId="4255709498" sldId="264"/>
            <ac:graphicFrameMk id="5" creationId="{017AD830-793C-1F63-7ED6-C4BA9A1B8148}"/>
          </ac:graphicFrameMkLst>
        </pc:graphicFrameChg>
        <pc:graphicFrameChg chg="add del">
          <ac:chgData name="MIhaita Nedelea" userId="5b5345fda16b3f20" providerId="LiveId" clId="{0F138A90-1230-4D8A-86AB-6F0E5C20FEDF}" dt="2024-03-13T20:58:44.252" v="645" actId="26606"/>
          <ac:graphicFrameMkLst>
            <pc:docMk/>
            <pc:sldMk cId="4255709498" sldId="264"/>
            <ac:graphicFrameMk id="27" creationId="{C592667D-1357-B67B-C5CD-7F6BCB4080A4}"/>
          </ac:graphicFrameMkLst>
        </pc:graphicFrameChg>
        <pc:picChg chg="add del">
          <ac:chgData name="MIhaita Nedelea" userId="5b5345fda16b3f20" providerId="LiveId" clId="{0F138A90-1230-4D8A-86AB-6F0E5C20FEDF}" dt="2024-03-13T20:58:04.787" v="639" actId="26606"/>
          <ac:picMkLst>
            <pc:docMk/>
            <pc:sldMk cId="4255709498" sldId="264"/>
            <ac:picMk id="7" creationId="{EA881C9B-29E3-B022-DADF-333A1C1E8CBA}"/>
          </ac:picMkLst>
        </pc:picChg>
        <pc:picChg chg="add del">
          <ac:chgData name="MIhaita Nedelea" userId="5b5345fda16b3f20" providerId="LiveId" clId="{0F138A90-1230-4D8A-86AB-6F0E5C20FEDF}" dt="2024-03-13T20:58:29.856" v="641" actId="26606"/>
          <ac:picMkLst>
            <pc:docMk/>
            <pc:sldMk cId="4255709498" sldId="264"/>
            <ac:picMk id="16" creationId="{AF05174E-ECE1-A5A9-D0F1-08944D7471F4}"/>
          </ac:picMkLst>
        </pc:picChg>
        <pc:picChg chg="add del">
          <ac:chgData name="MIhaita Nedelea" userId="5b5345fda16b3f20" providerId="LiveId" clId="{0F138A90-1230-4D8A-86AB-6F0E5C20FEDF}" dt="2024-03-13T20:58:31.722" v="643" actId="26606"/>
          <ac:picMkLst>
            <pc:docMk/>
            <pc:sldMk cId="4255709498" sldId="264"/>
            <ac:picMk id="19" creationId="{E911A261-415D-00F1-3EDB-28BD3C5A1A0E}"/>
          </ac:picMkLst>
        </pc:picChg>
        <pc:picChg chg="add mod">
          <ac:chgData name="MIhaita Nedelea" userId="5b5345fda16b3f20" providerId="LiveId" clId="{0F138A90-1230-4D8A-86AB-6F0E5C20FEDF}" dt="2024-03-13T21:08:55.864" v="721" actId="26606"/>
          <ac:picMkLst>
            <pc:docMk/>
            <pc:sldMk cId="4255709498" sldId="264"/>
            <ac:picMk id="29" creationId="{1580D448-CCD4-8E43-E551-4EC608C577D8}"/>
          </ac:picMkLst>
        </pc:picChg>
      </pc:sldChg>
      <pc:sldChg chg="addSp modSp new mod setBg">
        <pc:chgData name="MIhaita Nedelea" userId="5b5345fda16b3f20" providerId="LiveId" clId="{0F138A90-1230-4D8A-86AB-6F0E5C20FEDF}" dt="2024-03-14T13:31:37.805" v="788" actId="20577"/>
        <pc:sldMkLst>
          <pc:docMk/>
          <pc:sldMk cId="4099531855" sldId="265"/>
        </pc:sldMkLst>
        <pc:spChg chg="mod">
          <ac:chgData name="MIhaita Nedelea" userId="5b5345fda16b3f20" providerId="LiveId" clId="{0F138A90-1230-4D8A-86AB-6F0E5C20FEDF}" dt="2024-03-14T13:25:42.205" v="759" actId="1076"/>
          <ac:spMkLst>
            <pc:docMk/>
            <pc:sldMk cId="4099531855" sldId="265"/>
            <ac:spMk id="2" creationId="{D2D76994-757C-41A0-105D-CAF78D15C33C}"/>
          </ac:spMkLst>
        </pc:spChg>
        <pc:spChg chg="mod">
          <ac:chgData name="MIhaita Nedelea" userId="5b5345fda16b3f20" providerId="LiveId" clId="{0F138A90-1230-4D8A-86AB-6F0E5C20FEDF}" dt="2024-03-14T13:31:37.805" v="788" actId="20577"/>
          <ac:spMkLst>
            <pc:docMk/>
            <pc:sldMk cId="4099531855" sldId="265"/>
            <ac:spMk id="3" creationId="{B656CB4B-183E-380D-727A-B190997FC876}"/>
          </ac:spMkLst>
        </pc:spChg>
        <pc:spChg chg="add">
          <ac:chgData name="MIhaita Nedelea" userId="5b5345fda16b3f20" providerId="LiveId" clId="{0F138A90-1230-4D8A-86AB-6F0E5C20FEDF}" dt="2024-03-13T21:04:29.242" v="691" actId="26606"/>
          <ac:spMkLst>
            <pc:docMk/>
            <pc:sldMk cId="4099531855" sldId="265"/>
            <ac:spMk id="8" creationId="{DAF1966E-FD40-4A4A-B61B-C4DF7FA05F06}"/>
          </ac:spMkLst>
        </pc:spChg>
        <pc:spChg chg="add">
          <ac:chgData name="MIhaita Nedelea" userId="5b5345fda16b3f20" providerId="LiveId" clId="{0F138A90-1230-4D8A-86AB-6F0E5C20FEDF}" dt="2024-03-13T21:04:29.242" v="691" actId="26606"/>
          <ac:spMkLst>
            <pc:docMk/>
            <pc:sldMk cId="4099531855" sldId="265"/>
            <ac:spMk id="10" creationId="{047BFA19-D45E-416B-A404-7AF2F3F27017}"/>
          </ac:spMkLst>
        </pc:spChg>
        <pc:spChg chg="add">
          <ac:chgData name="MIhaita Nedelea" userId="5b5345fda16b3f20" providerId="LiveId" clId="{0F138A90-1230-4D8A-86AB-6F0E5C20FEDF}" dt="2024-03-13T21:04:29.242" v="691" actId="26606"/>
          <ac:spMkLst>
            <pc:docMk/>
            <pc:sldMk cId="4099531855" sldId="265"/>
            <ac:spMk id="12" creationId="{8E0105E7-23DB-4CF2-8258-FF47C7620F6E}"/>
          </ac:spMkLst>
        </pc:spChg>
        <pc:spChg chg="add">
          <ac:chgData name="MIhaita Nedelea" userId="5b5345fda16b3f20" providerId="LiveId" clId="{0F138A90-1230-4D8A-86AB-6F0E5C20FEDF}" dt="2024-03-13T21:04:29.242" v="691" actId="26606"/>
          <ac:spMkLst>
            <pc:docMk/>
            <pc:sldMk cId="4099531855" sldId="265"/>
            <ac:spMk id="14" creationId="{074B4F7D-14B2-478B-8BF5-01E4E0C5D26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C3E14E-BB5C-4C54-9C05-311C59963AB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91A76F6-3E1B-4844-AA5F-931D048BB5BB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Acquisition</a:t>
          </a:r>
        </a:p>
        <a:p>
          <a:pPr algn="l">
            <a:lnSpc>
              <a:spcPct val="100000"/>
            </a:lnSpc>
          </a:pP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Utilizes partnerships, R&amp;D, and customer feedback for knowledge gathering, fostering innovation.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99E17D-6041-492E-BA98-45E4EDFAB765}" type="parTrans" cxnId="{D5AAEA52-64DB-484D-841E-390E4DD77D18}">
      <dgm:prSet/>
      <dgm:spPr/>
      <dgm:t>
        <a:bodyPr/>
        <a:lstStyle/>
        <a:p>
          <a:endParaRPr lang="en-US"/>
        </a:p>
      </dgm:t>
    </dgm:pt>
    <dgm:pt modelId="{F0F4E290-7A8D-4B9E-868B-BC406CF503BF}" type="sibTrans" cxnId="{D5AAEA52-64DB-484D-841E-390E4DD77D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846605-997E-4FF7-9750-E11DBF55FAF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Storage</a:t>
          </a:r>
        </a:p>
        <a:p>
          <a:pPr>
            <a:lnSpc>
              <a:spcPct val="100000"/>
            </a:lnSpc>
          </a:pP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Employs Azure for secure and scalable knowledge storage, with centralized repositories for easy access.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DF3C79-9492-455D-9041-EABB8D669DD1}" type="parTrans" cxnId="{2501AF1B-735E-45F3-A725-82555DA717DF}">
      <dgm:prSet/>
      <dgm:spPr/>
      <dgm:t>
        <a:bodyPr/>
        <a:lstStyle/>
        <a:p>
          <a:endParaRPr lang="en-US"/>
        </a:p>
      </dgm:t>
    </dgm:pt>
    <dgm:pt modelId="{AD9EB5BA-36D0-49C9-B1BA-27587EA76BC2}" type="sibTrans" cxnId="{2501AF1B-735E-45F3-A725-82555DA717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FAFB75A-D498-457D-9152-39ABE022C4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Dissemination</a:t>
          </a:r>
        </a:p>
        <a:p>
          <a:pPr>
            <a:lnSpc>
              <a:spcPct val="100000"/>
            </a:lnSpc>
          </a:pP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Emphasizes cooperation and knowledge exchange through platforms like Microsoft Learn and Teams.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2AEC1-5F10-4F1A-8ABB-C30785547458}" type="parTrans" cxnId="{2D37BBDE-2C46-44EA-A101-B458585B835A}">
      <dgm:prSet/>
      <dgm:spPr/>
      <dgm:t>
        <a:bodyPr/>
        <a:lstStyle/>
        <a:p>
          <a:endParaRPr lang="en-US"/>
        </a:p>
      </dgm:t>
    </dgm:pt>
    <dgm:pt modelId="{F7748BC9-B394-4B98-989D-C247C0CC378C}" type="sibTrans" cxnId="{2D37BBDE-2C46-44EA-A101-B458585B83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9F6CF3A-C1DD-43DF-90BE-D93812917AD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Application</a:t>
          </a:r>
        </a:p>
        <a:p>
          <a:pPr>
            <a:lnSpc>
              <a:spcPct val="100000"/>
            </a:lnSpc>
          </a:pP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Promotes applying knowledge to solve issues, spark creativity, and add value through products like Windows, Office 365, and Azure.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1B71CB-297E-4E6A-AAF9-D947D5E16CDB}" type="parTrans" cxnId="{0558E549-07CF-464C-B2EF-9F43010CAF0D}">
      <dgm:prSet/>
      <dgm:spPr/>
      <dgm:t>
        <a:bodyPr/>
        <a:lstStyle/>
        <a:p>
          <a:endParaRPr lang="en-US"/>
        </a:p>
      </dgm:t>
    </dgm:pt>
    <dgm:pt modelId="{830DB7C7-09AD-4E90-AF53-C5260BA77E8C}" type="sibTrans" cxnId="{0558E549-07CF-464C-B2EF-9F43010CAF0D}">
      <dgm:prSet/>
      <dgm:spPr/>
      <dgm:t>
        <a:bodyPr/>
        <a:lstStyle/>
        <a:p>
          <a:endParaRPr lang="en-US"/>
        </a:p>
      </dgm:t>
    </dgm:pt>
    <dgm:pt modelId="{F2688C87-137F-44D6-A2BB-09822D9C3FBB}" type="pres">
      <dgm:prSet presAssocID="{1CC3E14E-BB5C-4C54-9C05-311C59963ABE}" presName="root" presStyleCnt="0">
        <dgm:presLayoutVars>
          <dgm:dir/>
          <dgm:resizeHandles val="exact"/>
        </dgm:presLayoutVars>
      </dgm:prSet>
      <dgm:spPr/>
    </dgm:pt>
    <dgm:pt modelId="{5F0E9A15-7D9C-4B3C-AC20-9C9F4F5CF63D}" type="pres">
      <dgm:prSet presAssocID="{1CC3E14E-BB5C-4C54-9C05-311C59963ABE}" presName="container" presStyleCnt="0">
        <dgm:presLayoutVars>
          <dgm:dir/>
          <dgm:resizeHandles val="exact"/>
        </dgm:presLayoutVars>
      </dgm:prSet>
      <dgm:spPr/>
    </dgm:pt>
    <dgm:pt modelId="{CADE655E-565E-42CB-8457-1C7056A1A1FD}" type="pres">
      <dgm:prSet presAssocID="{691A76F6-3E1B-4844-AA5F-931D048BB5BB}" presName="compNode" presStyleCnt="0"/>
      <dgm:spPr/>
    </dgm:pt>
    <dgm:pt modelId="{35061D83-D3C6-42D4-87CE-95F005B5EF93}" type="pres">
      <dgm:prSet presAssocID="{691A76F6-3E1B-4844-AA5F-931D048BB5BB}" presName="iconBgRect" presStyleLbl="bgShp" presStyleIdx="0" presStyleCnt="4"/>
      <dgm:spPr/>
    </dgm:pt>
    <dgm:pt modelId="{4D182E52-75AF-4994-9915-F5199FAA898B}" type="pres">
      <dgm:prSet presAssocID="{691A76F6-3E1B-4844-AA5F-931D048BB5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D62056-3AC5-41FF-8200-C672540938D7}" type="pres">
      <dgm:prSet presAssocID="{691A76F6-3E1B-4844-AA5F-931D048BB5BB}" presName="spaceRect" presStyleCnt="0"/>
      <dgm:spPr/>
    </dgm:pt>
    <dgm:pt modelId="{4A447381-39D6-4D34-8EDC-47B34E896DFC}" type="pres">
      <dgm:prSet presAssocID="{691A76F6-3E1B-4844-AA5F-931D048BB5BB}" presName="textRect" presStyleLbl="revTx" presStyleIdx="0" presStyleCnt="4" custScaleX="116684">
        <dgm:presLayoutVars>
          <dgm:chMax val="1"/>
          <dgm:chPref val="1"/>
        </dgm:presLayoutVars>
      </dgm:prSet>
      <dgm:spPr/>
    </dgm:pt>
    <dgm:pt modelId="{6202F8F3-7D60-44CD-ADAB-AC81B44E5C71}" type="pres">
      <dgm:prSet presAssocID="{F0F4E290-7A8D-4B9E-868B-BC406CF503BF}" presName="sibTrans" presStyleLbl="sibTrans2D1" presStyleIdx="0" presStyleCnt="0"/>
      <dgm:spPr/>
    </dgm:pt>
    <dgm:pt modelId="{6CC7D6E3-0D32-4566-9355-940029797A0B}" type="pres">
      <dgm:prSet presAssocID="{36846605-997E-4FF7-9750-E11DBF55FAF7}" presName="compNode" presStyleCnt="0"/>
      <dgm:spPr/>
    </dgm:pt>
    <dgm:pt modelId="{645A76BB-BA4E-4B63-8414-008D6B9A21E3}" type="pres">
      <dgm:prSet presAssocID="{36846605-997E-4FF7-9750-E11DBF55FAF7}" presName="iconBgRect" presStyleLbl="bgShp" presStyleIdx="1" presStyleCnt="4"/>
      <dgm:spPr/>
    </dgm:pt>
    <dgm:pt modelId="{0B1028BA-4EA5-4889-BF27-B38E1DB04398}" type="pres">
      <dgm:prSet presAssocID="{36846605-997E-4FF7-9750-E11DBF55FA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9E69532-B84A-4C14-98D8-E960B71E5707}" type="pres">
      <dgm:prSet presAssocID="{36846605-997E-4FF7-9750-E11DBF55FAF7}" presName="spaceRect" presStyleCnt="0"/>
      <dgm:spPr/>
    </dgm:pt>
    <dgm:pt modelId="{9A7FB7AB-50C0-4ED6-B853-B4BDE43B699C}" type="pres">
      <dgm:prSet presAssocID="{36846605-997E-4FF7-9750-E11DBF55FAF7}" presName="textRect" presStyleLbl="revTx" presStyleIdx="1" presStyleCnt="4" custScaleX="112038">
        <dgm:presLayoutVars>
          <dgm:chMax val="1"/>
          <dgm:chPref val="1"/>
        </dgm:presLayoutVars>
      </dgm:prSet>
      <dgm:spPr/>
    </dgm:pt>
    <dgm:pt modelId="{1606D9A3-4049-43C8-B375-9E40F7F4088A}" type="pres">
      <dgm:prSet presAssocID="{AD9EB5BA-36D0-49C9-B1BA-27587EA76BC2}" presName="sibTrans" presStyleLbl="sibTrans2D1" presStyleIdx="0" presStyleCnt="0"/>
      <dgm:spPr/>
    </dgm:pt>
    <dgm:pt modelId="{AF1DE5F8-C6D5-478E-9CF4-01159EB74D1A}" type="pres">
      <dgm:prSet presAssocID="{1FAFB75A-D498-457D-9152-39ABE022C402}" presName="compNode" presStyleCnt="0"/>
      <dgm:spPr/>
    </dgm:pt>
    <dgm:pt modelId="{CBC5A846-857E-4BE9-84DB-94BE58B2532B}" type="pres">
      <dgm:prSet presAssocID="{1FAFB75A-D498-457D-9152-39ABE022C402}" presName="iconBgRect" presStyleLbl="bgShp" presStyleIdx="2" presStyleCnt="4"/>
      <dgm:spPr/>
    </dgm:pt>
    <dgm:pt modelId="{3CB38943-CE03-4BDF-A0B9-DFEB6F35E69B}" type="pres">
      <dgm:prSet presAssocID="{1FAFB75A-D498-457D-9152-39ABE022C4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727D92A-6988-4B2D-B33D-43C9C791BC3C}" type="pres">
      <dgm:prSet presAssocID="{1FAFB75A-D498-457D-9152-39ABE022C402}" presName="spaceRect" presStyleCnt="0"/>
      <dgm:spPr/>
    </dgm:pt>
    <dgm:pt modelId="{9C1164C7-B9AB-4A5D-B3D8-22F028A2D661}" type="pres">
      <dgm:prSet presAssocID="{1FAFB75A-D498-457D-9152-39ABE022C402}" presName="textRect" presStyleLbl="revTx" presStyleIdx="2" presStyleCnt="4" custScaleX="115601">
        <dgm:presLayoutVars>
          <dgm:chMax val="1"/>
          <dgm:chPref val="1"/>
        </dgm:presLayoutVars>
      </dgm:prSet>
      <dgm:spPr/>
    </dgm:pt>
    <dgm:pt modelId="{D661E3A2-3B9B-4E1A-9872-D47BB14D95F8}" type="pres">
      <dgm:prSet presAssocID="{F7748BC9-B394-4B98-989D-C247C0CC378C}" presName="sibTrans" presStyleLbl="sibTrans2D1" presStyleIdx="0" presStyleCnt="0"/>
      <dgm:spPr/>
    </dgm:pt>
    <dgm:pt modelId="{BD57D971-EE05-4CD3-BFF9-742993EFB335}" type="pres">
      <dgm:prSet presAssocID="{F9F6CF3A-C1DD-43DF-90BE-D93812917ADD}" presName="compNode" presStyleCnt="0"/>
      <dgm:spPr/>
    </dgm:pt>
    <dgm:pt modelId="{7C4E40C1-2E3D-4B9F-A984-6CD40AD66498}" type="pres">
      <dgm:prSet presAssocID="{F9F6CF3A-C1DD-43DF-90BE-D93812917ADD}" presName="iconBgRect" presStyleLbl="bgShp" presStyleIdx="3" presStyleCnt="4"/>
      <dgm:spPr/>
    </dgm:pt>
    <dgm:pt modelId="{62B3CAD4-31D7-468F-9FD1-B72B8ABB422C}" type="pres">
      <dgm:prSet presAssocID="{F9F6CF3A-C1DD-43DF-90BE-D93812917AD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CA18FF87-EB2F-4779-B88F-0132F6BE28FC}" type="pres">
      <dgm:prSet presAssocID="{F9F6CF3A-C1DD-43DF-90BE-D93812917ADD}" presName="spaceRect" presStyleCnt="0"/>
      <dgm:spPr/>
    </dgm:pt>
    <dgm:pt modelId="{19086965-ED64-441C-85EE-2578500614CF}" type="pres">
      <dgm:prSet presAssocID="{F9F6CF3A-C1DD-43DF-90BE-D93812917ADD}" presName="textRect" presStyleLbl="revTx" presStyleIdx="3" presStyleCnt="4" custScaleX="117428">
        <dgm:presLayoutVars>
          <dgm:chMax val="1"/>
          <dgm:chPref val="1"/>
        </dgm:presLayoutVars>
      </dgm:prSet>
      <dgm:spPr/>
    </dgm:pt>
  </dgm:ptLst>
  <dgm:cxnLst>
    <dgm:cxn modelId="{2501AF1B-735E-45F3-A725-82555DA717DF}" srcId="{1CC3E14E-BB5C-4C54-9C05-311C59963ABE}" destId="{36846605-997E-4FF7-9750-E11DBF55FAF7}" srcOrd="1" destOrd="0" parTransId="{CEDF3C79-9492-455D-9041-EABB8D669DD1}" sibTransId="{AD9EB5BA-36D0-49C9-B1BA-27587EA76BC2}"/>
    <dgm:cxn modelId="{92C22823-E894-45DA-8A63-E81D85266C03}" type="presOf" srcId="{F0F4E290-7A8D-4B9E-868B-BC406CF503BF}" destId="{6202F8F3-7D60-44CD-ADAB-AC81B44E5C71}" srcOrd="0" destOrd="0" presId="urn:microsoft.com/office/officeart/2018/2/layout/IconCircleList"/>
    <dgm:cxn modelId="{76FF8023-E0F4-445B-9216-E7A0ED4C48D5}" type="presOf" srcId="{1FAFB75A-D498-457D-9152-39ABE022C402}" destId="{9C1164C7-B9AB-4A5D-B3D8-22F028A2D661}" srcOrd="0" destOrd="0" presId="urn:microsoft.com/office/officeart/2018/2/layout/IconCircleList"/>
    <dgm:cxn modelId="{0558E549-07CF-464C-B2EF-9F43010CAF0D}" srcId="{1CC3E14E-BB5C-4C54-9C05-311C59963ABE}" destId="{F9F6CF3A-C1DD-43DF-90BE-D93812917ADD}" srcOrd="3" destOrd="0" parTransId="{0A1B71CB-297E-4E6A-AAF9-D947D5E16CDB}" sibTransId="{830DB7C7-09AD-4E90-AF53-C5260BA77E8C}"/>
    <dgm:cxn modelId="{74AD3D4D-FBB7-4043-BB6E-44A5735BC16D}" type="presOf" srcId="{691A76F6-3E1B-4844-AA5F-931D048BB5BB}" destId="{4A447381-39D6-4D34-8EDC-47B34E896DFC}" srcOrd="0" destOrd="0" presId="urn:microsoft.com/office/officeart/2018/2/layout/IconCircleList"/>
    <dgm:cxn modelId="{D5AAEA52-64DB-484D-841E-390E4DD77D18}" srcId="{1CC3E14E-BB5C-4C54-9C05-311C59963ABE}" destId="{691A76F6-3E1B-4844-AA5F-931D048BB5BB}" srcOrd="0" destOrd="0" parTransId="{8099E17D-6041-492E-BA98-45E4EDFAB765}" sibTransId="{F0F4E290-7A8D-4B9E-868B-BC406CF503BF}"/>
    <dgm:cxn modelId="{82442780-4415-461B-AF89-FDE3BCD6703C}" type="presOf" srcId="{1CC3E14E-BB5C-4C54-9C05-311C59963ABE}" destId="{F2688C87-137F-44D6-A2BB-09822D9C3FBB}" srcOrd="0" destOrd="0" presId="urn:microsoft.com/office/officeart/2018/2/layout/IconCircleList"/>
    <dgm:cxn modelId="{23485F83-40E1-481E-96E0-49DB4C1F8DA3}" type="presOf" srcId="{AD9EB5BA-36D0-49C9-B1BA-27587EA76BC2}" destId="{1606D9A3-4049-43C8-B375-9E40F7F4088A}" srcOrd="0" destOrd="0" presId="urn:microsoft.com/office/officeart/2018/2/layout/IconCircleList"/>
    <dgm:cxn modelId="{11149DBF-D162-42B8-B0AF-3BB56DAB40F9}" type="presOf" srcId="{36846605-997E-4FF7-9750-E11DBF55FAF7}" destId="{9A7FB7AB-50C0-4ED6-B853-B4BDE43B699C}" srcOrd="0" destOrd="0" presId="urn:microsoft.com/office/officeart/2018/2/layout/IconCircleList"/>
    <dgm:cxn modelId="{2D37BBDE-2C46-44EA-A101-B458585B835A}" srcId="{1CC3E14E-BB5C-4C54-9C05-311C59963ABE}" destId="{1FAFB75A-D498-457D-9152-39ABE022C402}" srcOrd="2" destOrd="0" parTransId="{DC92AEC1-5F10-4F1A-8ABB-C30785547458}" sibTransId="{F7748BC9-B394-4B98-989D-C247C0CC378C}"/>
    <dgm:cxn modelId="{415EFCE0-0D02-40B4-A453-444B3F8EF59D}" type="presOf" srcId="{F7748BC9-B394-4B98-989D-C247C0CC378C}" destId="{D661E3A2-3B9B-4E1A-9872-D47BB14D95F8}" srcOrd="0" destOrd="0" presId="urn:microsoft.com/office/officeart/2018/2/layout/IconCircleList"/>
    <dgm:cxn modelId="{ECD5EFF6-8551-49DF-B5BE-19E7C9D701DD}" type="presOf" srcId="{F9F6CF3A-C1DD-43DF-90BE-D93812917ADD}" destId="{19086965-ED64-441C-85EE-2578500614CF}" srcOrd="0" destOrd="0" presId="urn:microsoft.com/office/officeart/2018/2/layout/IconCircleList"/>
    <dgm:cxn modelId="{32D1EE42-D020-4FC4-A51F-025F3CBC6EF7}" type="presParOf" srcId="{F2688C87-137F-44D6-A2BB-09822D9C3FBB}" destId="{5F0E9A15-7D9C-4B3C-AC20-9C9F4F5CF63D}" srcOrd="0" destOrd="0" presId="urn:microsoft.com/office/officeart/2018/2/layout/IconCircleList"/>
    <dgm:cxn modelId="{7517F41A-5B43-4C79-B8D3-0224816D974C}" type="presParOf" srcId="{5F0E9A15-7D9C-4B3C-AC20-9C9F4F5CF63D}" destId="{CADE655E-565E-42CB-8457-1C7056A1A1FD}" srcOrd="0" destOrd="0" presId="urn:microsoft.com/office/officeart/2018/2/layout/IconCircleList"/>
    <dgm:cxn modelId="{3BA6662C-CB6F-4E41-9C7C-25A89F60F556}" type="presParOf" srcId="{CADE655E-565E-42CB-8457-1C7056A1A1FD}" destId="{35061D83-D3C6-42D4-87CE-95F005B5EF93}" srcOrd="0" destOrd="0" presId="urn:microsoft.com/office/officeart/2018/2/layout/IconCircleList"/>
    <dgm:cxn modelId="{A58C5CDD-133E-4315-B818-70DB5B94F3DC}" type="presParOf" srcId="{CADE655E-565E-42CB-8457-1C7056A1A1FD}" destId="{4D182E52-75AF-4994-9915-F5199FAA898B}" srcOrd="1" destOrd="0" presId="urn:microsoft.com/office/officeart/2018/2/layout/IconCircleList"/>
    <dgm:cxn modelId="{762FA781-AAA2-43B3-A9CC-788929267BA7}" type="presParOf" srcId="{CADE655E-565E-42CB-8457-1C7056A1A1FD}" destId="{98D62056-3AC5-41FF-8200-C672540938D7}" srcOrd="2" destOrd="0" presId="urn:microsoft.com/office/officeart/2018/2/layout/IconCircleList"/>
    <dgm:cxn modelId="{1A7D07F6-6F50-4BBE-BD2C-B7EFF31254AC}" type="presParOf" srcId="{CADE655E-565E-42CB-8457-1C7056A1A1FD}" destId="{4A447381-39D6-4D34-8EDC-47B34E896DFC}" srcOrd="3" destOrd="0" presId="urn:microsoft.com/office/officeart/2018/2/layout/IconCircleList"/>
    <dgm:cxn modelId="{29DCA05A-80F8-49C1-9487-82B9E741C9E1}" type="presParOf" srcId="{5F0E9A15-7D9C-4B3C-AC20-9C9F4F5CF63D}" destId="{6202F8F3-7D60-44CD-ADAB-AC81B44E5C71}" srcOrd="1" destOrd="0" presId="urn:microsoft.com/office/officeart/2018/2/layout/IconCircleList"/>
    <dgm:cxn modelId="{BA873DD0-C4ED-49D7-8219-86661964784B}" type="presParOf" srcId="{5F0E9A15-7D9C-4B3C-AC20-9C9F4F5CF63D}" destId="{6CC7D6E3-0D32-4566-9355-940029797A0B}" srcOrd="2" destOrd="0" presId="urn:microsoft.com/office/officeart/2018/2/layout/IconCircleList"/>
    <dgm:cxn modelId="{F43444DE-DF06-4222-9C45-F090B89B0A83}" type="presParOf" srcId="{6CC7D6E3-0D32-4566-9355-940029797A0B}" destId="{645A76BB-BA4E-4B63-8414-008D6B9A21E3}" srcOrd="0" destOrd="0" presId="urn:microsoft.com/office/officeart/2018/2/layout/IconCircleList"/>
    <dgm:cxn modelId="{E8D80E2F-767F-4CDF-947D-F52E8B6E09C4}" type="presParOf" srcId="{6CC7D6E3-0D32-4566-9355-940029797A0B}" destId="{0B1028BA-4EA5-4889-BF27-B38E1DB04398}" srcOrd="1" destOrd="0" presId="urn:microsoft.com/office/officeart/2018/2/layout/IconCircleList"/>
    <dgm:cxn modelId="{3FC9CA4C-DC16-4F66-AB2D-14C08BC7AFE7}" type="presParOf" srcId="{6CC7D6E3-0D32-4566-9355-940029797A0B}" destId="{99E69532-B84A-4C14-98D8-E960B71E5707}" srcOrd="2" destOrd="0" presId="urn:microsoft.com/office/officeart/2018/2/layout/IconCircleList"/>
    <dgm:cxn modelId="{0F4D78D1-78CA-4BD6-A2C4-E664F8E821A2}" type="presParOf" srcId="{6CC7D6E3-0D32-4566-9355-940029797A0B}" destId="{9A7FB7AB-50C0-4ED6-B853-B4BDE43B699C}" srcOrd="3" destOrd="0" presId="urn:microsoft.com/office/officeart/2018/2/layout/IconCircleList"/>
    <dgm:cxn modelId="{747CB8CB-5CFA-44D3-9192-09EE5AAAAA9A}" type="presParOf" srcId="{5F0E9A15-7D9C-4B3C-AC20-9C9F4F5CF63D}" destId="{1606D9A3-4049-43C8-B375-9E40F7F4088A}" srcOrd="3" destOrd="0" presId="urn:microsoft.com/office/officeart/2018/2/layout/IconCircleList"/>
    <dgm:cxn modelId="{5E058AF7-313E-4D3D-AB6A-3DDDB2D00710}" type="presParOf" srcId="{5F0E9A15-7D9C-4B3C-AC20-9C9F4F5CF63D}" destId="{AF1DE5F8-C6D5-478E-9CF4-01159EB74D1A}" srcOrd="4" destOrd="0" presId="urn:microsoft.com/office/officeart/2018/2/layout/IconCircleList"/>
    <dgm:cxn modelId="{6278F373-9294-4E92-8EAC-55E234B69E75}" type="presParOf" srcId="{AF1DE5F8-C6D5-478E-9CF4-01159EB74D1A}" destId="{CBC5A846-857E-4BE9-84DB-94BE58B2532B}" srcOrd="0" destOrd="0" presId="urn:microsoft.com/office/officeart/2018/2/layout/IconCircleList"/>
    <dgm:cxn modelId="{F39D25BC-D7B8-4542-81F6-6A67D18E78CE}" type="presParOf" srcId="{AF1DE5F8-C6D5-478E-9CF4-01159EB74D1A}" destId="{3CB38943-CE03-4BDF-A0B9-DFEB6F35E69B}" srcOrd="1" destOrd="0" presId="urn:microsoft.com/office/officeart/2018/2/layout/IconCircleList"/>
    <dgm:cxn modelId="{80572F33-96B8-4FD2-8E85-FB269787F275}" type="presParOf" srcId="{AF1DE5F8-C6D5-478E-9CF4-01159EB74D1A}" destId="{7727D92A-6988-4B2D-B33D-43C9C791BC3C}" srcOrd="2" destOrd="0" presId="urn:microsoft.com/office/officeart/2018/2/layout/IconCircleList"/>
    <dgm:cxn modelId="{C084984E-4E73-4B65-B77E-54D182DC5BA7}" type="presParOf" srcId="{AF1DE5F8-C6D5-478E-9CF4-01159EB74D1A}" destId="{9C1164C7-B9AB-4A5D-B3D8-22F028A2D661}" srcOrd="3" destOrd="0" presId="urn:microsoft.com/office/officeart/2018/2/layout/IconCircleList"/>
    <dgm:cxn modelId="{D051E3CA-F6A4-4F91-A15E-3CC0D8586EED}" type="presParOf" srcId="{5F0E9A15-7D9C-4B3C-AC20-9C9F4F5CF63D}" destId="{D661E3A2-3B9B-4E1A-9872-D47BB14D95F8}" srcOrd="5" destOrd="0" presId="urn:microsoft.com/office/officeart/2018/2/layout/IconCircleList"/>
    <dgm:cxn modelId="{F0779282-0906-451F-BA63-8DAE813A823B}" type="presParOf" srcId="{5F0E9A15-7D9C-4B3C-AC20-9C9F4F5CF63D}" destId="{BD57D971-EE05-4CD3-BFF9-742993EFB335}" srcOrd="6" destOrd="0" presId="urn:microsoft.com/office/officeart/2018/2/layout/IconCircleList"/>
    <dgm:cxn modelId="{AEC5970F-D5A8-4BCD-8B9A-46A89329C0E4}" type="presParOf" srcId="{BD57D971-EE05-4CD3-BFF9-742993EFB335}" destId="{7C4E40C1-2E3D-4B9F-A984-6CD40AD66498}" srcOrd="0" destOrd="0" presId="urn:microsoft.com/office/officeart/2018/2/layout/IconCircleList"/>
    <dgm:cxn modelId="{3D550E61-264F-442E-A4E8-858849D2FB59}" type="presParOf" srcId="{BD57D971-EE05-4CD3-BFF9-742993EFB335}" destId="{62B3CAD4-31D7-468F-9FD1-B72B8ABB422C}" srcOrd="1" destOrd="0" presId="urn:microsoft.com/office/officeart/2018/2/layout/IconCircleList"/>
    <dgm:cxn modelId="{C633EFD8-D926-4135-95E2-3096A2752182}" type="presParOf" srcId="{BD57D971-EE05-4CD3-BFF9-742993EFB335}" destId="{CA18FF87-EB2F-4779-B88F-0132F6BE28FC}" srcOrd="2" destOrd="0" presId="urn:microsoft.com/office/officeart/2018/2/layout/IconCircleList"/>
    <dgm:cxn modelId="{2514CB74-0D4F-4321-8A89-3A358EE70085}" type="presParOf" srcId="{BD57D971-EE05-4CD3-BFF9-742993EFB335}" destId="{19086965-ED64-441C-85EE-2578500614C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67D4FF-A78B-4A73-A9A7-0D9169CFB14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FDCF6337-86FD-4DA8-A92C-4A1E14A8B456}">
      <dgm:prSet custT="1"/>
      <dgm:spPr/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Acquisition</a:t>
          </a:r>
        </a:p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Gathers internal knowledge, competitor insights, and customer data for informed decision-making.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656119-C47C-4212-95C3-83695CCF6EB6}" type="parTrans" cxnId="{783ACA0A-6375-44C0-B4F6-6708EFFD7DAD}">
      <dgm:prSet/>
      <dgm:spPr/>
      <dgm:t>
        <a:bodyPr/>
        <a:lstStyle/>
        <a:p>
          <a:endParaRPr lang="en-US"/>
        </a:p>
      </dgm:t>
    </dgm:pt>
    <dgm:pt modelId="{6772C763-CCF0-4F83-B8BB-3D60757A7AF2}" type="sibTrans" cxnId="{783ACA0A-6375-44C0-B4F6-6708EFFD7DAD}">
      <dgm:prSet/>
      <dgm:spPr/>
      <dgm:t>
        <a:bodyPr/>
        <a:lstStyle/>
        <a:p>
          <a:endParaRPr lang="en-US"/>
        </a:p>
      </dgm:t>
    </dgm:pt>
    <dgm:pt modelId="{B98809D5-0A2A-4524-AED2-0888E8BF029F}">
      <dgm:prSet custT="1"/>
      <dgm:spPr/>
      <dgm:t>
        <a:bodyPr/>
        <a:lstStyle/>
        <a:p>
          <a:pPr algn="l"/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Storage</a:t>
          </a:r>
        </a:p>
        <a:p>
          <a:pPr algn="just"/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Utilizes AWS cloud services for secure and scalable data storage, ensuring centralized access.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79A243-860E-4BA0-9046-091362DDBC5D}" type="parTrans" cxnId="{74D4B65F-DAB8-45DD-8ABF-FE138CA0868E}">
      <dgm:prSet/>
      <dgm:spPr/>
      <dgm:t>
        <a:bodyPr/>
        <a:lstStyle/>
        <a:p>
          <a:endParaRPr lang="en-US"/>
        </a:p>
      </dgm:t>
    </dgm:pt>
    <dgm:pt modelId="{F9F9C949-106D-47D2-B3B8-7FC7F8B539B2}" type="sibTrans" cxnId="{74D4B65F-DAB8-45DD-8ABF-FE138CA0868E}">
      <dgm:prSet/>
      <dgm:spPr/>
      <dgm:t>
        <a:bodyPr/>
        <a:lstStyle/>
        <a:p>
          <a:endParaRPr lang="en-US"/>
        </a:p>
      </dgm:t>
    </dgm:pt>
    <dgm:pt modelId="{A23E0B1A-11EB-4214-AE53-F4964ED7C0EF}">
      <dgm:prSet custT="1"/>
      <dgm:spPr/>
      <dgm:t>
        <a:bodyPr/>
        <a:lstStyle/>
        <a:p>
          <a:pPr algn="l"/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Dissemination</a:t>
          </a:r>
        </a:p>
        <a:p>
          <a:pPr algn="just"/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Emphasizes communication and information sharing through training programs and collaborative platforms.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56FC57-28F5-4C1A-B633-911A95580865}" type="parTrans" cxnId="{474E1B68-031B-49B1-8A8F-CE634CF8C416}">
      <dgm:prSet/>
      <dgm:spPr/>
      <dgm:t>
        <a:bodyPr/>
        <a:lstStyle/>
        <a:p>
          <a:endParaRPr lang="en-US"/>
        </a:p>
      </dgm:t>
    </dgm:pt>
    <dgm:pt modelId="{C6CDB605-F159-411A-82A5-34D1E4527771}" type="sibTrans" cxnId="{474E1B68-031B-49B1-8A8F-CE634CF8C416}">
      <dgm:prSet/>
      <dgm:spPr/>
      <dgm:t>
        <a:bodyPr/>
        <a:lstStyle/>
        <a:p>
          <a:endParaRPr lang="en-US"/>
        </a:p>
      </dgm:t>
    </dgm:pt>
    <dgm:pt modelId="{BC634A36-E99A-42A8-BC0B-D54414BE29D0}">
      <dgm:prSet custT="1"/>
      <dgm:spPr/>
      <dgm:t>
        <a:bodyPr/>
        <a:lstStyle/>
        <a:p>
          <a:pPr algn="l"/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Application</a:t>
          </a:r>
        </a:p>
        <a:p>
          <a:pPr algn="just"/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Encourages teams to use knowledge independently to drive innovation, streamline operations, and enhance customer experiences.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A07DFE-4640-4099-9B66-E93CEFBB5294}" type="parTrans" cxnId="{53BE6261-19C0-413E-A92E-111F538E7FD1}">
      <dgm:prSet/>
      <dgm:spPr/>
      <dgm:t>
        <a:bodyPr/>
        <a:lstStyle/>
        <a:p>
          <a:endParaRPr lang="en-US"/>
        </a:p>
      </dgm:t>
    </dgm:pt>
    <dgm:pt modelId="{F84B45BC-50D1-4A8A-9AC5-FE9485D6079C}" type="sibTrans" cxnId="{53BE6261-19C0-413E-A92E-111F538E7FD1}">
      <dgm:prSet/>
      <dgm:spPr/>
      <dgm:t>
        <a:bodyPr/>
        <a:lstStyle/>
        <a:p>
          <a:endParaRPr lang="en-US"/>
        </a:p>
      </dgm:t>
    </dgm:pt>
    <dgm:pt modelId="{68D83D3D-8697-456A-A1D1-9FAD8C3DF79E}" type="pres">
      <dgm:prSet presAssocID="{F667D4FF-A78B-4A73-A9A7-0D9169CFB149}" presName="root" presStyleCnt="0">
        <dgm:presLayoutVars>
          <dgm:dir/>
          <dgm:resizeHandles val="exact"/>
        </dgm:presLayoutVars>
      </dgm:prSet>
      <dgm:spPr/>
    </dgm:pt>
    <dgm:pt modelId="{21977425-B009-4F87-8620-0C4DE7082652}" type="pres">
      <dgm:prSet presAssocID="{FDCF6337-86FD-4DA8-A92C-4A1E14A8B456}" presName="compNode" presStyleCnt="0"/>
      <dgm:spPr/>
    </dgm:pt>
    <dgm:pt modelId="{CFBC71A8-E312-4731-97DA-C3AE8A767FFC}" type="pres">
      <dgm:prSet presAssocID="{FDCF6337-86FD-4DA8-A92C-4A1E14A8B456}" presName="bgRect" presStyleLbl="bgShp" presStyleIdx="0" presStyleCnt="4" custLinFactNeighborX="2732" custLinFactNeighborY="-782"/>
      <dgm:spPr/>
    </dgm:pt>
    <dgm:pt modelId="{1F90A6EB-3E7D-4231-ACFF-C1776663AE47}" type="pres">
      <dgm:prSet presAssocID="{FDCF6337-86FD-4DA8-A92C-4A1E14A8B4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7D7F039-9C9A-48A0-876B-E0B0FD54FFA8}" type="pres">
      <dgm:prSet presAssocID="{FDCF6337-86FD-4DA8-A92C-4A1E14A8B456}" presName="spaceRect" presStyleCnt="0"/>
      <dgm:spPr/>
    </dgm:pt>
    <dgm:pt modelId="{515D2856-BA72-4FA8-94CA-7F9F34432817}" type="pres">
      <dgm:prSet presAssocID="{FDCF6337-86FD-4DA8-A92C-4A1E14A8B456}" presName="parTx" presStyleLbl="revTx" presStyleIdx="0" presStyleCnt="4" custScaleX="109079">
        <dgm:presLayoutVars>
          <dgm:chMax val="0"/>
          <dgm:chPref val="0"/>
        </dgm:presLayoutVars>
      </dgm:prSet>
      <dgm:spPr/>
    </dgm:pt>
    <dgm:pt modelId="{2DA97BE0-B7B0-4864-A551-F5A177D623C9}" type="pres">
      <dgm:prSet presAssocID="{6772C763-CCF0-4F83-B8BB-3D60757A7AF2}" presName="sibTrans" presStyleCnt="0"/>
      <dgm:spPr/>
    </dgm:pt>
    <dgm:pt modelId="{10EC6E70-1B08-4269-BF8D-B5606F7E34FC}" type="pres">
      <dgm:prSet presAssocID="{B98809D5-0A2A-4524-AED2-0888E8BF029F}" presName="compNode" presStyleCnt="0"/>
      <dgm:spPr/>
    </dgm:pt>
    <dgm:pt modelId="{85B6CB9E-38BF-44FB-BD13-2E917665073C}" type="pres">
      <dgm:prSet presAssocID="{B98809D5-0A2A-4524-AED2-0888E8BF029F}" presName="bgRect" presStyleLbl="bgShp" presStyleIdx="1" presStyleCnt="4" custLinFactNeighborX="1827" custLinFactNeighborY="-2346"/>
      <dgm:spPr/>
    </dgm:pt>
    <dgm:pt modelId="{C8DE4532-1109-474C-974A-FCA10A2E55B9}" type="pres">
      <dgm:prSet presAssocID="{B98809D5-0A2A-4524-AED2-0888E8BF02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47EC2290-97D8-4C48-9912-9257CA31A96D}" type="pres">
      <dgm:prSet presAssocID="{B98809D5-0A2A-4524-AED2-0888E8BF029F}" presName="spaceRect" presStyleCnt="0"/>
      <dgm:spPr/>
    </dgm:pt>
    <dgm:pt modelId="{002D1303-FE59-47F7-80EE-7F7735F098B3}" type="pres">
      <dgm:prSet presAssocID="{B98809D5-0A2A-4524-AED2-0888E8BF029F}" presName="parTx" presStyleLbl="revTx" presStyleIdx="1" presStyleCnt="4" custScaleX="108536">
        <dgm:presLayoutVars>
          <dgm:chMax val="0"/>
          <dgm:chPref val="0"/>
        </dgm:presLayoutVars>
      </dgm:prSet>
      <dgm:spPr/>
    </dgm:pt>
    <dgm:pt modelId="{EEE74D07-83D9-4540-BAAD-B72EAE5C8813}" type="pres">
      <dgm:prSet presAssocID="{F9F9C949-106D-47D2-B3B8-7FC7F8B539B2}" presName="sibTrans" presStyleCnt="0"/>
      <dgm:spPr/>
    </dgm:pt>
    <dgm:pt modelId="{4E31C4DD-078A-4C34-9AAB-F7F2E2711B4B}" type="pres">
      <dgm:prSet presAssocID="{A23E0B1A-11EB-4214-AE53-F4964ED7C0EF}" presName="compNode" presStyleCnt="0"/>
      <dgm:spPr/>
    </dgm:pt>
    <dgm:pt modelId="{DB6BF963-11B4-4F0A-964F-D1A4BA8D138F}" type="pres">
      <dgm:prSet presAssocID="{A23E0B1A-11EB-4214-AE53-F4964ED7C0EF}" presName="bgRect" presStyleLbl="bgShp" presStyleIdx="2" presStyleCnt="4" custLinFactNeighborX="1827" custLinFactNeighborY="-1564"/>
      <dgm:spPr/>
    </dgm:pt>
    <dgm:pt modelId="{0D8A5B22-B69C-4192-82CB-AA7155B94207}" type="pres">
      <dgm:prSet presAssocID="{A23E0B1A-11EB-4214-AE53-F4964ED7C0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5FFC4DEF-DBA3-412D-89AD-C21683E60EB3}" type="pres">
      <dgm:prSet presAssocID="{A23E0B1A-11EB-4214-AE53-F4964ED7C0EF}" presName="spaceRect" presStyleCnt="0"/>
      <dgm:spPr/>
    </dgm:pt>
    <dgm:pt modelId="{5453F85B-9E3A-4308-97C6-3DBF7766FBE6}" type="pres">
      <dgm:prSet presAssocID="{A23E0B1A-11EB-4214-AE53-F4964ED7C0EF}" presName="parTx" presStyleLbl="revTx" presStyleIdx="2" presStyleCnt="4" custScaleX="110472">
        <dgm:presLayoutVars>
          <dgm:chMax val="0"/>
          <dgm:chPref val="0"/>
        </dgm:presLayoutVars>
      </dgm:prSet>
      <dgm:spPr/>
    </dgm:pt>
    <dgm:pt modelId="{62EE468C-642B-4F7A-8657-225CA7F12BBD}" type="pres">
      <dgm:prSet presAssocID="{C6CDB605-F159-411A-82A5-34D1E4527771}" presName="sibTrans" presStyleCnt="0"/>
      <dgm:spPr/>
    </dgm:pt>
    <dgm:pt modelId="{E9EB34BD-B2D9-401D-ABAF-4EEF55070F08}" type="pres">
      <dgm:prSet presAssocID="{BC634A36-E99A-42A8-BC0B-D54414BE29D0}" presName="compNode" presStyleCnt="0"/>
      <dgm:spPr/>
    </dgm:pt>
    <dgm:pt modelId="{CC751FDB-BD01-42EA-A762-DEBBB405885D}" type="pres">
      <dgm:prSet presAssocID="{BC634A36-E99A-42A8-BC0B-D54414BE29D0}" presName="bgRect" presStyleLbl="bgShp" presStyleIdx="3" presStyleCnt="4" custLinFactNeighborX="2732" custLinFactNeighborY="5970"/>
      <dgm:spPr/>
    </dgm:pt>
    <dgm:pt modelId="{6B1A8DF2-8998-4096-B5DB-A07226150841}" type="pres">
      <dgm:prSet presAssocID="{BC634A36-E99A-42A8-BC0B-D54414BE29D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345E12F-B059-47C5-80E4-D594A544992B}" type="pres">
      <dgm:prSet presAssocID="{BC634A36-E99A-42A8-BC0B-D54414BE29D0}" presName="spaceRect" presStyleCnt="0"/>
      <dgm:spPr/>
    </dgm:pt>
    <dgm:pt modelId="{4EC88D51-A924-4C23-85EE-7BF9CC0CDDF0}" type="pres">
      <dgm:prSet presAssocID="{BC634A36-E99A-42A8-BC0B-D54414BE29D0}" presName="parTx" presStyleLbl="revTx" presStyleIdx="3" presStyleCnt="4" custScaleX="110726">
        <dgm:presLayoutVars>
          <dgm:chMax val="0"/>
          <dgm:chPref val="0"/>
        </dgm:presLayoutVars>
      </dgm:prSet>
      <dgm:spPr/>
    </dgm:pt>
  </dgm:ptLst>
  <dgm:cxnLst>
    <dgm:cxn modelId="{783ACA0A-6375-44C0-B4F6-6708EFFD7DAD}" srcId="{F667D4FF-A78B-4A73-A9A7-0D9169CFB149}" destId="{FDCF6337-86FD-4DA8-A92C-4A1E14A8B456}" srcOrd="0" destOrd="0" parTransId="{A5656119-C47C-4212-95C3-83695CCF6EB6}" sibTransId="{6772C763-CCF0-4F83-B8BB-3D60757A7AF2}"/>
    <dgm:cxn modelId="{90DAC114-BEE4-411E-989D-C5B3CFEC5282}" type="presOf" srcId="{A23E0B1A-11EB-4214-AE53-F4964ED7C0EF}" destId="{5453F85B-9E3A-4308-97C6-3DBF7766FBE6}" srcOrd="0" destOrd="0" presId="urn:microsoft.com/office/officeart/2018/2/layout/IconVerticalSolidList"/>
    <dgm:cxn modelId="{74D4B65F-DAB8-45DD-8ABF-FE138CA0868E}" srcId="{F667D4FF-A78B-4A73-A9A7-0D9169CFB149}" destId="{B98809D5-0A2A-4524-AED2-0888E8BF029F}" srcOrd="1" destOrd="0" parTransId="{0E79A243-860E-4BA0-9046-091362DDBC5D}" sibTransId="{F9F9C949-106D-47D2-B3B8-7FC7F8B539B2}"/>
    <dgm:cxn modelId="{53BE6261-19C0-413E-A92E-111F538E7FD1}" srcId="{F667D4FF-A78B-4A73-A9A7-0D9169CFB149}" destId="{BC634A36-E99A-42A8-BC0B-D54414BE29D0}" srcOrd="3" destOrd="0" parTransId="{5CA07DFE-4640-4099-9B66-E93CEFBB5294}" sibTransId="{F84B45BC-50D1-4A8A-9AC5-FE9485D6079C}"/>
    <dgm:cxn modelId="{474E1B68-031B-49B1-8A8F-CE634CF8C416}" srcId="{F667D4FF-A78B-4A73-A9A7-0D9169CFB149}" destId="{A23E0B1A-11EB-4214-AE53-F4964ED7C0EF}" srcOrd="2" destOrd="0" parTransId="{BF56FC57-28F5-4C1A-B633-911A95580865}" sibTransId="{C6CDB605-F159-411A-82A5-34D1E4527771}"/>
    <dgm:cxn modelId="{4733355A-30FE-448C-95BF-99727AC0960C}" type="presOf" srcId="{FDCF6337-86FD-4DA8-A92C-4A1E14A8B456}" destId="{515D2856-BA72-4FA8-94CA-7F9F34432817}" srcOrd="0" destOrd="0" presId="urn:microsoft.com/office/officeart/2018/2/layout/IconVerticalSolidList"/>
    <dgm:cxn modelId="{C9455793-9B5E-4FC9-8013-3846ED2AEF65}" type="presOf" srcId="{BC634A36-E99A-42A8-BC0B-D54414BE29D0}" destId="{4EC88D51-A924-4C23-85EE-7BF9CC0CDDF0}" srcOrd="0" destOrd="0" presId="urn:microsoft.com/office/officeart/2018/2/layout/IconVerticalSolidList"/>
    <dgm:cxn modelId="{56E041BF-B0C3-4A2C-A441-C976202E4DC2}" type="presOf" srcId="{F667D4FF-A78B-4A73-A9A7-0D9169CFB149}" destId="{68D83D3D-8697-456A-A1D1-9FAD8C3DF79E}" srcOrd="0" destOrd="0" presId="urn:microsoft.com/office/officeart/2018/2/layout/IconVerticalSolidList"/>
    <dgm:cxn modelId="{DBDA1ED6-8BFE-4D82-8999-C65D3D3C8AD9}" type="presOf" srcId="{B98809D5-0A2A-4524-AED2-0888E8BF029F}" destId="{002D1303-FE59-47F7-80EE-7F7735F098B3}" srcOrd="0" destOrd="0" presId="urn:microsoft.com/office/officeart/2018/2/layout/IconVerticalSolidList"/>
    <dgm:cxn modelId="{33889A20-CF76-40E7-922C-E2F10CA63308}" type="presParOf" srcId="{68D83D3D-8697-456A-A1D1-9FAD8C3DF79E}" destId="{21977425-B009-4F87-8620-0C4DE7082652}" srcOrd="0" destOrd="0" presId="urn:microsoft.com/office/officeart/2018/2/layout/IconVerticalSolidList"/>
    <dgm:cxn modelId="{A12B9F15-F6E5-470C-B050-621F7E423EC4}" type="presParOf" srcId="{21977425-B009-4F87-8620-0C4DE7082652}" destId="{CFBC71A8-E312-4731-97DA-C3AE8A767FFC}" srcOrd="0" destOrd="0" presId="urn:microsoft.com/office/officeart/2018/2/layout/IconVerticalSolidList"/>
    <dgm:cxn modelId="{E01347AC-CF13-4E2C-B473-9B31DD1B85DD}" type="presParOf" srcId="{21977425-B009-4F87-8620-0C4DE7082652}" destId="{1F90A6EB-3E7D-4231-ACFF-C1776663AE47}" srcOrd="1" destOrd="0" presId="urn:microsoft.com/office/officeart/2018/2/layout/IconVerticalSolidList"/>
    <dgm:cxn modelId="{EA167E7F-D020-4906-821D-B4D6BAC0C287}" type="presParOf" srcId="{21977425-B009-4F87-8620-0C4DE7082652}" destId="{27D7F039-9C9A-48A0-876B-E0B0FD54FFA8}" srcOrd="2" destOrd="0" presId="urn:microsoft.com/office/officeart/2018/2/layout/IconVerticalSolidList"/>
    <dgm:cxn modelId="{96EA6941-3CE3-477A-AE58-09A42F787BE4}" type="presParOf" srcId="{21977425-B009-4F87-8620-0C4DE7082652}" destId="{515D2856-BA72-4FA8-94CA-7F9F34432817}" srcOrd="3" destOrd="0" presId="urn:microsoft.com/office/officeart/2018/2/layout/IconVerticalSolidList"/>
    <dgm:cxn modelId="{EDD69986-8FD7-42EC-866B-A1FB55CAD9BA}" type="presParOf" srcId="{68D83D3D-8697-456A-A1D1-9FAD8C3DF79E}" destId="{2DA97BE0-B7B0-4864-A551-F5A177D623C9}" srcOrd="1" destOrd="0" presId="urn:microsoft.com/office/officeart/2018/2/layout/IconVerticalSolidList"/>
    <dgm:cxn modelId="{E846019C-E2F7-462C-A187-B43207990635}" type="presParOf" srcId="{68D83D3D-8697-456A-A1D1-9FAD8C3DF79E}" destId="{10EC6E70-1B08-4269-BF8D-B5606F7E34FC}" srcOrd="2" destOrd="0" presId="urn:microsoft.com/office/officeart/2018/2/layout/IconVerticalSolidList"/>
    <dgm:cxn modelId="{759FAE53-BFC3-4B30-80FB-8997F28CEC15}" type="presParOf" srcId="{10EC6E70-1B08-4269-BF8D-B5606F7E34FC}" destId="{85B6CB9E-38BF-44FB-BD13-2E917665073C}" srcOrd="0" destOrd="0" presId="urn:microsoft.com/office/officeart/2018/2/layout/IconVerticalSolidList"/>
    <dgm:cxn modelId="{6C8611C9-E183-4091-BC3C-A7A14ECAD550}" type="presParOf" srcId="{10EC6E70-1B08-4269-BF8D-B5606F7E34FC}" destId="{C8DE4532-1109-474C-974A-FCA10A2E55B9}" srcOrd="1" destOrd="0" presId="urn:microsoft.com/office/officeart/2018/2/layout/IconVerticalSolidList"/>
    <dgm:cxn modelId="{0E1CF003-4D48-4A8F-AAAD-A1CAFD2D9815}" type="presParOf" srcId="{10EC6E70-1B08-4269-BF8D-B5606F7E34FC}" destId="{47EC2290-97D8-4C48-9912-9257CA31A96D}" srcOrd="2" destOrd="0" presId="urn:microsoft.com/office/officeart/2018/2/layout/IconVerticalSolidList"/>
    <dgm:cxn modelId="{EB29B0BD-BA32-4DDB-A2DB-DF5C461610D3}" type="presParOf" srcId="{10EC6E70-1B08-4269-BF8D-B5606F7E34FC}" destId="{002D1303-FE59-47F7-80EE-7F7735F098B3}" srcOrd="3" destOrd="0" presId="urn:microsoft.com/office/officeart/2018/2/layout/IconVerticalSolidList"/>
    <dgm:cxn modelId="{14F3CB58-558B-42D8-8B83-12D6A949271C}" type="presParOf" srcId="{68D83D3D-8697-456A-A1D1-9FAD8C3DF79E}" destId="{EEE74D07-83D9-4540-BAAD-B72EAE5C8813}" srcOrd="3" destOrd="0" presId="urn:microsoft.com/office/officeart/2018/2/layout/IconVerticalSolidList"/>
    <dgm:cxn modelId="{2B76BA18-99BC-44F8-9224-48203463BC2A}" type="presParOf" srcId="{68D83D3D-8697-456A-A1D1-9FAD8C3DF79E}" destId="{4E31C4DD-078A-4C34-9AAB-F7F2E2711B4B}" srcOrd="4" destOrd="0" presId="urn:microsoft.com/office/officeart/2018/2/layout/IconVerticalSolidList"/>
    <dgm:cxn modelId="{CE56AE83-961E-489A-B9F2-67C8598CBFB1}" type="presParOf" srcId="{4E31C4DD-078A-4C34-9AAB-F7F2E2711B4B}" destId="{DB6BF963-11B4-4F0A-964F-D1A4BA8D138F}" srcOrd="0" destOrd="0" presId="urn:microsoft.com/office/officeart/2018/2/layout/IconVerticalSolidList"/>
    <dgm:cxn modelId="{B3E042CC-E10C-4FC2-8A2B-775776C6D461}" type="presParOf" srcId="{4E31C4DD-078A-4C34-9AAB-F7F2E2711B4B}" destId="{0D8A5B22-B69C-4192-82CB-AA7155B94207}" srcOrd="1" destOrd="0" presId="urn:microsoft.com/office/officeart/2018/2/layout/IconVerticalSolidList"/>
    <dgm:cxn modelId="{A5A52EFB-437E-4D58-84CD-7ECE3C188383}" type="presParOf" srcId="{4E31C4DD-078A-4C34-9AAB-F7F2E2711B4B}" destId="{5FFC4DEF-DBA3-412D-89AD-C21683E60EB3}" srcOrd="2" destOrd="0" presId="urn:microsoft.com/office/officeart/2018/2/layout/IconVerticalSolidList"/>
    <dgm:cxn modelId="{6DCF6944-8CB8-4163-9B1B-05F131D8800D}" type="presParOf" srcId="{4E31C4DD-078A-4C34-9AAB-F7F2E2711B4B}" destId="{5453F85B-9E3A-4308-97C6-3DBF7766FBE6}" srcOrd="3" destOrd="0" presId="urn:microsoft.com/office/officeart/2018/2/layout/IconVerticalSolidList"/>
    <dgm:cxn modelId="{25A7207D-8318-403C-90F4-D8D146316736}" type="presParOf" srcId="{68D83D3D-8697-456A-A1D1-9FAD8C3DF79E}" destId="{62EE468C-642B-4F7A-8657-225CA7F12BBD}" srcOrd="5" destOrd="0" presId="urn:microsoft.com/office/officeart/2018/2/layout/IconVerticalSolidList"/>
    <dgm:cxn modelId="{3ECC851C-88E6-4862-A0D2-B71BC652AF6D}" type="presParOf" srcId="{68D83D3D-8697-456A-A1D1-9FAD8C3DF79E}" destId="{E9EB34BD-B2D9-401D-ABAF-4EEF55070F08}" srcOrd="6" destOrd="0" presId="urn:microsoft.com/office/officeart/2018/2/layout/IconVerticalSolidList"/>
    <dgm:cxn modelId="{2EE08B38-D65D-46BB-999F-0448CAE01FF1}" type="presParOf" srcId="{E9EB34BD-B2D9-401D-ABAF-4EEF55070F08}" destId="{CC751FDB-BD01-42EA-A762-DEBBB405885D}" srcOrd="0" destOrd="0" presId="urn:microsoft.com/office/officeart/2018/2/layout/IconVerticalSolidList"/>
    <dgm:cxn modelId="{824142D0-6F51-48C0-9EE0-77B0626B4D4D}" type="presParOf" srcId="{E9EB34BD-B2D9-401D-ABAF-4EEF55070F08}" destId="{6B1A8DF2-8998-4096-B5DB-A07226150841}" srcOrd="1" destOrd="0" presId="urn:microsoft.com/office/officeart/2018/2/layout/IconVerticalSolidList"/>
    <dgm:cxn modelId="{07981C3D-6CF9-4FEA-9321-FB623BE5E8B7}" type="presParOf" srcId="{E9EB34BD-B2D9-401D-ABAF-4EEF55070F08}" destId="{C345E12F-B059-47C5-80E4-D594A544992B}" srcOrd="2" destOrd="0" presId="urn:microsoft.com/office/officeart/2018/2/layout/IconVerticalSolidList"/>
    <dgm:cxn modelId="{A2181E19-4E8D-433B-BBB1-38A03C0BD331}" type="presParOf" srcId="{E9EB34BD-B2D9-401D-ABAF-4EEF55070F08}" destId="{4EC88D51-A924-4C23-85EE-7BF9CC0CDD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D7E4BE-2811-4B40-ABB1-D9978DBCC5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17FDF8F-2A54-4AD3-A80F-867F4F5E976F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Foster collaborative culture: prioritize programs for open communication and cross-functional cooperation.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046DCD-2D3F-4FF5-9E99-C3B849085FF2}" type="parTrans" cxnId="{5C6B7B6D-43E7-4339-8A6D-156AF6193596}">
      <dgm:prSet/>
      <dgm:spPr/>
      <dgm:t>
        <a:bodyPr/>
        <a:lstStyle/>
        <a:p>
          <a:endParaRPr lang="en-US"/>
        </a:p>
      </dgm:t>
    </dgm:pt>
    <dgm:pt modelId="{6044B15D-94BD-4A26-A10C-4633EBDE5C61}" type="sibTrans" cxnId="{5C6B7B6D-43E7-4339-8A6D-156AF6193596}">
      <dgm:prSet/>
      <dgm:spPr/>
      <dgm:t>
        <a:bodyPr/>
        <a:lstStyle/>
        <a:p>
          <a:endParaRPr lang="en-US"/>
        </a:p>
      </dgm:t>
    </dgm:pt>
    <dgm:pt modelId="{997F6FA1-BC12-4BC4-B7E3-F617D154131C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Invest in advanced technologies: utilize analytics and AI to enhance efficiency of knowledge management.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2F7D52-7762-4A49-A3AB-64B090D31927}" type="parTrans" cxnId="{2DD9BF23-C7EF-40D2-A497-2658D9915D62}">
      <dgm:prSet/>
      <dgm:spPr/>
      <dgm:t>
        <a:bodyPr/>
        <a:lstStyle/>
        <a:p>
          <a:endParaRPr lang="en-US"/>
        </a:p>
      </dgm:t>
    </dgm:pt>
    <dgm:pt modelId="{46C71381-F8D3-4EF7-B821-AA38C85F5A21}" type="sibTrans" cxnId="{2DD9BF23-C7EF-40D2-A497-2658D9915D62}">
      <dgm:prSet/>
      <dgm:spPr/>
      <dgm:t>
        <a:bodyPr/>
        <a:lstStyle/>
        <a:p>
          <a:endParaRPr lang="en-US"/>
        </a:p>
      </dgm:t>
    </dgm:pt>
    <dgm:pt modelId="{ABD5BD66-F135-4377-8A01-7B66E0D99FC6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Enhance knowledge capture processes: standardize documentation, implement repositories, and provide training.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535E89-B5B4-4626-BD41-3837AB14A048}" type="parTrans" cxnId="{FD654C05-CA99-4E7F-A85C-3EAAEC024D16}">
      <dgm:prSet/>
      <dgm:spPr/>
      <dgm:t>
        <a:bodyPr/>
        <a:lstStyle/>
        <a:p>
          <a:endParaRPr lang="en-US"/>
        </a:p>
      </dgm:t>
    </dgm:pt>
    <dgm:pt modelId="{6534AB41-889E-4EBE-BCC6-53CF388C7B18}" type="sibTrans" cxnId="{FD654C05-CA99-4E7F-A85C-3EAAEC024D16}">
      <dgm:prSet/>
      <dgm:spPr/>
      <dgm:t>
        <a:bodyPr/>
        <a:lstStyle/>
        <a:p>
          <a:endParaRPr lang="en-US"/>
        </a:p>
      </dgm:t>
    </dgm:pt>
    <dgm:pt modelId="{B4DC7860-DA34-4D9F-833D-9BFF88DF3B0F}">
      <dgm:prSet custT="1"/>
      <dgm:spPr/>
      <dgm:t>
        <a:bodyPr/>
        <a:lstStyle/>
        <a:p>
          <a:r>
            <a:rPr lang="en-US" sz="2400" b="0" i="0" baseline="0" dirty="0">
              <a:latin typeface="Arial" panose="020B0604020202020204" pitchFamily="34" charset="0"/>
              <a:cs typeface="Arial" panose="020B0604020202020204" pitchFamily="34" charset="0"/>
            </a:rPr>
            <a:t>Improve learning &amp; development: offer training, workshops, and mentorship on emerging technologies and industry trends.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4DD3F6-8A5B-4D0A-84E1-355D52F6FFDF}" type="parTrans" cxnId="{DA1A858A-9932-40A7-93C1-5BB8F0D06996}">
      <dgm:prSet/>
      <dgm:spPr/>
      <dgm:t>
        <a:bodyPr/>
        <a:lstStyle/>
        <a:p>
          <a:endParaRPr lang="en-US"/>
        </a:p>
      </dgm:t>
    </dgm:pt>
    <dgm:pt modelId="{609F9A79-33D1-46E6-A478-757189FA501C}" type="sibTrans" cxnId="{DA1A858A-9932-40A7-93C1-5BB8F0D06996}">
      <dgm:prSet/>
      <dgm:spPr/>
      <dgm:t>
        <a:bodyPr/>
        <a:lstStyle/>
        <a:p>
          <a:endParaRPr lang="en-US"/>
        </a:p>
      </dgm:t>
    </dgm:pt>
    <dgm:pt modelId="{4086B4CB-BB1F-4E80-903A-7BEAE45B686E}" type="pres">
      <dgm:prSet presAssocID="{21D7E4BE-2811-4B40-ABB1-D9978DBCC583}" presName="root" presStyleCnt="0">
        <dgm:presLayoutVars>
          <dgm:dir/>
          <dgm:resizeHandles val="exact"/>
        </dgm:presLayoutVars>
      </dgm:prSet>
      <dgm:spPr/>
    </dgm:pt>
    <dgm:pt modelId="{3F290B4C-72B4-4A0B-80A5-91E14AA98C04}" type="pres">
      <dgm:prSet presAssocID="{B17FDF8F-2A54-4AD3-A80F-867F4F5E976F}" presName="compNode" presStyleCnt="0"/>
      <dgm:spPr/>
    </dgm:pt>
    <dgm:pt modelId="{768BD994-71D2-4CA6-A169-EC0577D02C4C}" type="pres">
      <dgm:prSet presAssocID="{B17FDF8F-2A54-4AD3-A80F-867F4F5E976F}" presName="bgRect" presStyleLbl="bgShp" presStyleIdx="0" presStyleCnt="4"/>
      <dgm:spPr/>
    </dgm:pt>
    <dgm:pt modelId="{7462EA1B-D056-4A82-B415-9D55CE579C90}" type="pres">
      <dgm:prSet presAssocID="{B17FDF8F-2A54-4AD3-A80F-867F4F5E97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584EED3-B733-47D5-B562-895A8CE95E92}" type="pres">
      <dgm:prSet presAssocID="{B17FDF8F-2A54-4AD3-A80F-867F4F5E976F}" presName="spaceRect" presStyleCnt="0"/>
      <dgm:spPr/>
    </dgm:pt>
    <dgm:pt modelId="{CAFB1052-7026-4768-BAD1-E8E1AFFED954}" type="pres">
      <dgm:prSet presAssocID="{B17FDF8F-2A54-4AD3-A80F-867F4F5E976F}" presName="parTx" presStyleLbl="revTx" presStyleIdx="0" presStyleCnt="4">
        <dgm:presLayoutVars>
          <dgm:chMax val="0"/>
          <dgm:chPref val="0"/>
        </dgm:presLayoutVars>
      </dgm:prSet>
      <dgm:spPr/>
    </dgm:pt>
    <dgm:pt modelId="{99724AB5-7B8D-435C-8299-3B1A939BEE99}" type="pres">
      <dgm:prSet presAssocID="{6044B15D-94BD-4A26-A10C-4633EBDE5C61}" presName="sibTrans" presStyleCnt="0"/>
      <dgm:spPr/>
    </dgm:pt>
    <dgm:pt modelId="{BF3A0745-E336-4448-836F-97C5FC5966DD}" type="pres">
      <dgm:prSet presAssocID="{997F6FA1-BC12-4BC4-B7E3-F617D154131C}" presName="compNode" presStyleCnt="0"/>
      <dgm:spPr/>
    </dgm:pt>
    <dgm:pt modelId="{EFCA94B5-2201-4179-ADAA-CCCF1BAA1EEB}" type="pres">
      <dgm:prSet presAssocID="{997F6FA1-BC12-4BC4-B7E3-F617D154131C}" presName="bgRect" presStyleLbl="bgShp" presStyleIdx="1" presStyleCnt="4"/>
      <dgm:spPr/>
    </dgm:pt>
    <dgm:pt modelId="{CB1CBBF7-47D0-489B-8B51-6C27F16328EB}" type="pres">
      <dgm:prSet presAssocID="{997F6FA1-BC12-4BC4-B7E3-F617D15413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C70C11B-7D5F-47E5-A152-D58BBCCBBDF8}" type="pres">
      <dgm:prSet presAssocID="{997F6FA1-BC12-4BC4-B7E3-F617D154131C}" presName="spaceRect" presStyleCnt="0"/>
      <dgm:spPr/>
    </dgm:pt>
    <dgm:pt modelId="{E19330EB-6B12-4293-8511-B36CCD9AE716}" type="pres">
      <dgm:prSet presAssocID="{997F6FA1-BC12-4BC4-B7E3-F617D154131C}" presName="parTx" presStyleLbl="revTx" presStyleIdx="1" presStyleCnt="4">
        <dgm:presLayoutVars>
          <dgm:chMax val="0"/>
          <dgm:chPref val="0"/>
        </dgm:presLayoutVars>
      </dgm:prSet>
      <dgm:spPr/>
    </dgm:pt>
    <dgm:pt modelId="{2F46BAEA-DAD3-488A-B537-5EF93BE9FA8B}" type="pres">
      <dgm:prSet presAssocID="{46C71381-F8D3-4EF7-B821-AA38C85F5A21}" presName="sibTrans" presStyleCnt="0"/>
      <dgm:spPr/>
    </dgm:pt>
    <dgm:pt modelId="{D8236774-626F-47C0-835F-A2153FA47182}" type="pres">
      <dgm:prSet presAssocID="{ABD5BD66-F135-4377-8A01-7B66E0D99FC6}" presName="compNode" presStyleCnt="0"/>
      <dgm:spPr/>
    </dgm:pt>
    <dgm:pt modelId="{2BF53C9E-5C98-4A37-8474-A405CC987F86}" type="pres">
      <dgm:prSet presAssocID="{ABD5BD66-F135-4377-8A01-7B66E0D99FC6}" presName="bgRect" presStyleLbl="bgShp" presStyleIdx="2" presStyleCnt="4"/>
      <dgm:spPr/>
    </dgm:pt>
    <dgm:pt modelId="{5B00982A-FF55-4C73-9377-6F54DC598DAD}" type="pres">
      <dgm:prSet presAssocID="{ABD5BD66-F135-4377-8A01-7B66E0D99F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B28DE1E4-D88D-40B2-8F47-F72919840FEA}" type="pres">
      <dgm:prSet presAssocID="{ABD5BD66-F135-4377-8A01-7B66E0D99FC6}" presName="spaceRect" presStyleCnt="0"/>
      <dgm:spPr/>
    </dgm:pt>
    <dgm:pt modelId="{726110A9-66B0-4C4C-B89E-5CB5036E0803}" type="pres">
      <dgm:prSet presAssocID="{ABD5BD66-F135-4377-8A01-7B66E0D99FC6}" presName="parTx" presStyleLbl="revTx" presStyleIdx="2" presStyleCnt="4">
        <dgm:presLayoutVars>
          <dgm:chMax val="0"/>
          <dgm:chPref val="0"/>
        </dgm:presLayoutVars>
      </dgm:prSet>
      <dgm:spPr/>
    </dgm:pt>
    <dgm:pt modelId="{4474108A-1059-43E2-B8A4-8B41E2D0E0C4}" type="pres">
      <dgm:prSet presAssocID="{6534AB41-889E-4EBE-BCC6-53CF388C7B18}" presName="sibTrans" presStyleCnt="0"/>
      <dgm:spPr/>
    </dgm:pt>
    <dgm:pt modelId="{22BF614F-789C-457E-BB5B-776B2630132D}" type="pres">
      <dgm:prSet presAssocID="{B4DC7860-DA34-4D9F-833D-9BFF88DF3B0F}" presName="compNode" presStyleCnt="0"/>
      <dgm:spPr/>
    </dgm:pt>
    <dgm:pt modelId="{DD77EA84-140B-49C5-A853-4A7B1565D93F}" type="pres">
      <dgm:prSet presAssocID="{B4DC7860-DA34-4D9F-833D-9BFF88DF3B0F}" presName="bgRect" presStyleLbl="bgShp" presStyleIdx="3" presStyleCnt="4"/>
      <dgm:spPr/>
    </dgm:pt>
    <dgm:pt modelId="{42935D56-5CCC-40E6-B843-1A85E205BB23}" type="pres">
      <dgm:prSet presAssocID="{B4DC7860-DA34-4D9F-833D-9BFF88DF3B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387336F-F599-4600-9094-1E98E06EE532}" type="pres">
      <dgm:prSet presAssocID="{B4DC7860-DA34-4D9F-833D-9BFF88DF3B0F}" presName="spaceRect" presStyleCnt="0"/>
      <dgm:spPr/>
    </dgm:pt>
    <dgm:pt modelId="{05ABD795-E1AE-4F9B-B638-D62F70C96FCF}" type="pres">
      <dgm:prSet presAssocID="{B4DC7860-DA34-4D9F-833D-9BFF88DF3B0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D654C05-CA99-4E7F-A85C-3EAAEC024D16}" srcId="{21D7E4BE-2811-4B40-ABB1-D9978DBCC583}" destId="{ABD5BD66-F135-4377-8A01-7B66E0D99FC6}" srcOrd="2" destOrd="0" parTransId="{73535E89-B5B4-4626-BD41-3837AB14A048}" sibTransId="{6534AB41-889E-4EBE-BCC6-53CF388C7B18}"/>
    <dgm:cxn modelId="{3D9CC00B-08E3-4E3A-880D-E3EF42740CC1}" type="presOf" srcId="{ABD5BD66-F135-4377-8A01-7B66E0D99FC6}" destId="{726110A9-66B0-4C4C-B89E-5CB5036E0803}" srcOrd="0" destOrd="0" presId="urn:microsoft.com/office/officeart/2018/2/layout/IconVerticalSolidList"/>
    <dgm:cxn modelId="{2DD9BF23-C7EF-40D2-A497-2658D9915D62}" srcId="{21D7E4BE-2811-4B40-ABB1-D9978DBCC583}" destId="{997F6FA1-BC12-4BC4-B7E3-F617D154131C}" srcOrd="1" destOrd="0" parTransId="{2C2F7D52-7762-4A49-A3AB-64B090D31927}" sibTransId="{46C71381-F8D3-4EF7-B821-AA38C85F5A21}"/>
    <dgm:cxn modelId="{5C6B7B6D-43E7-4339-8A6D-156AF6193596}" srcId="{21D7E4BE-2811-4B40-ABB1-D9978DBCC583}" destId="{B17FDF8F-2A54-4AD3-A80F-867F4F5E976F}" srcOrd="0" destOrd="0" parTransId="{E9046DCD-2D3F-4FF5-9E99-C3B849085FF2}" sibTransId="{6044B15D-94BD-4A26-A10C-4633EBDE5C61}"/>
    <dgm:cxn modelId="{DA1A858A-9932-40A7-93C1-5BB8F0D06996}" srcId="{21D7E4BE-2811-4B40-ABB1-D9978DBCC583}" destId="{B4DC7860-DA34-4D9F-833D-9BFF88DF3B0F}" srcOrd="3" destOrd="0" parTransId="{B74DD3F6-8A5B-4D0A-84E1-355D52F6FFDF}" sibTransId="{609F9A79-33D1-46E6-A478-757189FA501C}"/>
    <dgm:cxn modelId="{ECC880BD-707D-41FE-A6EA-0FAF2FD906EA}" type="presOf" srcId="{997F6FA1-BC12-4BC4-B7E3-F617D154131C}" destId="{E19330EB-6B12-4293-8511-B36CCD9AE716}" srcOrd="0" destOrd="0" presId="urn:microsoft.com/office/officeart/2018/2/layout/IconVerticalSolidList"/>
    <dgm:cxn modelId="{9D9A02C8-381D-4334-AA88-C494141F4BA6}" type="presOf" srcId="{B17FDF8F-2A54-4AD3-A80F-867F4F5E976F}" destId="{CAFB1052-7026-4768-BAD1-E8E1AFFED954}" srcOrd="0" destOrd="0" presId="urn:microsoft.com/office/officeart/2018/2/layout/IconVerticalSolidList"/>
    <dgm:cxn modelId="{34F152DB-1AC5-44CA-B1F7-FB11D51BFE86}" type="presOf" srcId="{B4DC7860-DA34-4D9F-833D-9BFF88DF3B0F}" destId="{05ABD795-E1AE-4F9B-B638-D62F70C96FCF}" srcOrd="0" destOrd="0" presId="urn:microsoft.com/office/officeart/2018/2/layout/IconVerticalSolidList"/>
    <dgm:cxn modelId="{C78CAFEE-292E-456E-BD90-1D820BF33DC6}" type="presOf" srcId="{21D7E4BE-2811-4B40-ABB1-D9978DBCC583}" destId="{4086B4CB-BB1F-4E80-903A-7BEAE45B686E}" srcOrd="0" destOrd="0" presId="urn:microsoft.com/office/officeart/2018/2/layout/IconVerticalSolidList"/>
    <dgm:cxn modelId="{FDCEA922-C5B2-4B9C-A8E9-E664271FB5F7}" type="presParOf" srcId="{4086B4CB-BB1F-4E80-903A-7BEAE45B686E}" destId="{3F290B4C-72B4-4A0B-80A5-91E14AA98C04}" srcOrd="0" destOrd="0" presId="urn:microsoft.com/office/officeart/2018/2/layout/IconVerticalSolidList"/>
    <dgm:cxn modelId="{36A16809-7B78-4FED-8EF8-4068E671C0C1}" type="presParOf" srcId="{3F290B4C-72B4-4A0B-80A5-91E14AA98C04}" destId="{768BD994-71D2-4CA6-A169-EC0577D02C4C}" srcOrd="0" destOrd="0" presId="urn:microsoft.com/office/officeart/2018/2/layout/IconVerticalSolidList"/>
    <dgm:cxn modelId="{87E7F630-A322-4A6E-A8A6-29BB09E68F37}" type="presParOf" srcId="{3F290B4C-72B4-4A0B-80A5-91E14AA98C04}" destId="{7462EA1B-D056-4A82-B415-9D55CE579C90}" srcOrd="1" destOrd="0" presId="urn:microsoft.com/office/officeart/2018/2/layout/IconVerticalSolidList"/>
    <dgm:cxn modelId="{07A0D728-2982-4CD1-9A67-2109A5A49CCA}" type="presParOf" srcId="{3F290B4C-72B4-4A0B-80A5-91E14AA98C04}" destId="{C584EED3-B733-47D5-B562-895A8CE95E92}" srcOrd="2" destOrd="0" presId="urn:microsoft.com/office/officeart/2018/2/layout/IconVerticalSolidList"/>
    <dgm:cxn modelId="{0891397F-DF8D-4C6C-9F76-F8A2DAFC0B67}" type="presParOf" srcId="{3F290B4C-72B4-4A0B-80A5-91E14AA98C04}" destId="{CAFB1052-7026-4768-BAD1-E8E1AFFED954}" srcOrd="3" destOrd="0" presId="urn:microsoft.com/office/officeart/2018/2/layout/IconVerticalSolidList"/>
    <dgm:cxn modelId="{4B479FD8-B204-4957-B3BA-014B99F55933}" type="presParOf" srcId="{4086B4CB-BB1F-4E80-903A-7BEAE45B686E}" destId="{99724AB5-7B8D-435C-8299-3B1A939BEE99}" srcOrd="1" destOrd="0" presId="urn:microsoft.com/office/officeart/2018/2/layout/IconVerticalSolidList"/>
    <dgm:cxn modelId="{E58323E8-31B3-4245-A1B1-C47F5B879B7D}" type="presParOf" srcId="{4086B4CB-BB1F-4E80-903A-7BEAE45B686E}" destId="{BF3A0745-E336-4448-836F-97C5FC5966DD}" srcOrd="2" destOrd="0" presId="urn:microsoft.com/office/officeart/2018/2/layout/IconVerticalSolidList"/>
    <dgm:cxn modelId="{3A29ACC1-9F08-46C8-9BDD-88BD6C375F83}" type="presParOf" srcId="{BF3A0745-E336-4448-836F-97C5FC5966DD}" destId="{EFCA94B5-2201-4179-ADAA-CCCF1BAA1EEB}" srcOrd="0" destOrd="0" presId="urn:microsoft.com/office/officeart/2018/2/layout/IconVerticalSolidList"/>
    <dgm:cxn modelId="{0FF73236-AC2F-4DFA-9061-AFAF09617CE4}" type="presParOf" srcId="{BF3A0745-E336-4448-836F-97C5FC5966DD}" destId="{CB1CBBF7-47D0-489B-8B51-6C27F16328EB}" srcOrd="1" destOrd="0" presId="urn:microsoft.com/office/officeart/2018/2/layout/IconVerticalSolidList"/>
    <dgm:cxn modelId="{CE4BC9C8-DDD1-42E9-A53C-D5B100574836}" type="presParOf" srcId="{BF3A0745-E336-4448-836F-97C5FC5966DD}" destId="{2C70C11B-7D5F-47E5-A152-D58BBCCBBDF8}" srcOrd="2" destOrd="0" presId="urn:microsoft.com/office/officeart/2018/2/layout/IconVerticalSolidList"/>
    <dgm:cxn modelId="{D38C734E-F2E3-491C-9837-B4E4904098CD}" type="presParOf" srcId="{BF3A0745-E336-4448-836F-97C5FC5966DD}" destId="{E19330EB-6B12-4293-8511-B36CCD9AE716}" srcOrd="3" destOrd="0" presId="urn:microsoft.com/office/officeart/2018/2/layout/IconVerticalSolidList"/>
    <dgm:cxn modelId="{E0175ECB-D0D8-4E73-AC74-8B38FEF800D7}" type="presParOf" srcId="{4086B4CB-BB1F-4E80-903A-7BEAE45B686E}" destId="{2F46BAEA-DAD3-488A-B537-5EF93BE9FA8B}" srcOrd="3" destOrd="0" presId="urn:microsoft.com/office/officeart/2018/2/layout/IconVerticalSolidList"/>
    <dgm:cxn modelId="{10651BD8-DA16-401E-8FCA-3423D1023177}" type="presParOf" srcId="{4086B4CB-BB1F-4E80-903A-7BEAE45B686E}" destId="{D8236774-626F-47C0-835F-A2153FA47182}" srcOrd="4" destOrd="0" presId="urn:microsoft.com/office/officeart/2018/2/layout/IconVerticalSolidList"/>
    <dgm:cxn modelId="{036DE186-3D0C-41E6-AF6A-0148CCC36353}" type="presParOf" srcId="{D8236774-626F-47C0-835F-A2153FA47182}" destId="{2BF53C9E-5C98-4A37-8474-A405CC987F86}" srcOrd="0" destOrd="0" presId="urn:microsoft.com/office/officeart/2018/2/layout/IconVerticalSolidList"/>
    <dgm:cxn modelId="{7E78E338-90CD-4925-BE90-4F77BFC11B71}" type="presParOf" srcId="{D8236774-626F-47C0-835F-A2153FA47182}" destId="{5B00982A-FF55-4C73-9377-6F54DC598DAD}" srcOrd="1" destOrd="0" presId="urn:microsoft.com/office/officeart/2018/2/layout/IconVerticalSolidList"/>
    <dgm:cxn modelId="{890409C0-9579-4258-930A-B8AF970989DA}" type="presParOf" srcId="{D8236774-626F-47C0-835F-A2153FA47182}" destId="{B28DE1E4-D88D-40B2-8F47-F72919840FEA}" srcOrd="2" destOrd="0" presId="urn:microsoft.com/office/officeart/2018/2/layout/IconVerticalSolidList"/>
    <dgm:cxn modelId="{0289ABB5-0CAC-423C-BFE1-07461C4EACAF}" type="presParOf" srcId="{D8236774-626F-47C0-835F-A2153FA47182}" destId="{726110A9-66B0-4C4C-B89E-5CB5036E0803}" srcOrd="3" destOrd="0" presId="urn:microsoft.com/office/officeart/2018/2/layout/IconVerticalSolidList"/>
    <dgm:cxn modelId="{2052CB6F-42C4-48FF-B549-099C424C7034}" type="presParOf" srcId="{4086B4CB-BB1F-4E80-903A-7BEAE45B686E}" destId="{4474108A-1059-43E2-B8A4-8B41E2D0E0C4}" srcOrd="5" destOrd="0" presId="urn:microsoft.com/office/officeart/2018/2/layout/IconVerticalSolidList"/>
    <dgm:cxn modelId="{C42C76EF-302F-4566-ABFE-8D4CD94A5B35}" type="presParOf" srcId="{4086B4CB-BB1F-4E80-903A-7BEAE45B686E}" destId="{22BF614F-789C-457E-BB5B-776B2630132D}" srcOrd="6" destOrd="0" presId="urn:microsoft.com/office/officeart/2018/2/layout/IconVerticalSolidList"/>
    <dgm:cxn modelId="{036E7B06-6F19-4CA9-A89D-02DCB1CE3ECA}" type="presParOf" srcId="{22BF614F-789C-457E-BB5B-776B2630132D}" destId="{DD77EA84-140B-49C5-A853-4A7B1565D93F}" srcOrd="0" destOrd="0" presId="urn:microsoft.com/office/officeart/2018/2/layout/IconVerticalSolidList"/>
    <dgm:cxn modelId="{3B88CC00-8C04-43A5-BE1F-0281991CE7AF}" type="presParOf" srcId="{22BF614F-789C-457E-BB5B-776B2630132D}" destId="{42935D56-5CCC-40E6-B843-1A85E205BB23}" srcOrd="1" destOrd="0" presId="urn:microsoft.com/office/officeart/2018/2/layout/IconVerticalSolidList"/>
    <dgm:cxn modelId="{1E9E6A16-7844-46E9-B556-9D9C631371C4}" type="presParOf" srcId="{22BF614F-789C-457E-BB5B-776B2630132D}" destId="{B387336F-F599-4600-9094-1E98E06EE532}" srcOrd="2" destOrd="0" presId="urn:microsoft.com/office/officeart/2018/2/layout/IconVerticalSolidList"/>
    <dgm:cxn modelId="{83B1FCBC-0464-4C36-A804-660097B216FD}" type="presParOf" srcId="{22BF614F-789C-457E-BB5B-776B2630132D}" destId="{05ABD795-E1AE-4F9B-B638-D62F70C96F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061D83-D3C6-42D4-87CE-95F005B5EF93}">
      <dsp:nvSpPr>
        <dsp:cNvPr id="0" name=""/>
        <dsp:cNvSpPr/>
      </dsp:nvSpPr>
      <dsp:spPr>
        <a:xfrm>
          <a:off x="143687" y="294298"/>
          <a:ext cx="1445715" cy="14457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82E52-75AF-4994-9915-F5199FAA898B}">
      <dsp:nvSpPr>
        <dsp:cNvPr id="0" name=""/>
        <dsp:cNvSpPr/>
      </dsp:nvSpPr>
      <dsp:spPr>
        <a:xfrm>
          <a:off x="447287" y="597898"/>
          <a:ext cx="838515" cy="838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47381-39D6-4D34-8EDC-47B34E896DFC}">
      <dsp:nvSpPr>
        <dsp:cNvPr id="0" name=""/>
        <dsp:cNvSpPr/>
      </dsp:nvSpPr>
      <dsp:spPr>
        <a:xfrm>
          <a:off x="1614924" y="294298"/>
          <a:ext cx="3976309" cy="1445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Acquisition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Utilizes partnerships, R&amp;D, and customer feedback for knowledge gathering, fostering innovation.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14924" y="294298"/>
        <a:ext cx="3976309" cy="1445715"/>
      </dsp:txXfrm>
    </dsp:sp>
    <dsp:sp modelId="{645A76BB-BA4E-4B63-8414-008D6B9A21E3}">
      <dsp:nvSpPr>
        <dsp:cNvPr id="0" name=""/>
        <dsp:cNvSpPr/>
      </dsp:nvSpPr>
      <dsp:spPr>
        <a:xfrm>
          <a:off x="6185009" y="294298"/>
          <a:ext cx="1445715" cy="14457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028BA-4EA5-4889-BF27-B38E1DB04398}">
      <dsp:nvSpPr>
        <dsp:cNvPr id="0" name=""/>
        <dsp:cNvSpPr/>
      </dsp:nvSpPr>
      <dsp:spPr>
        <a:xfrm>
          <a:off x="6488609" y="597898"/>
          <a:ext cx="838515" cy="838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FB7AB-50C0-4ED6-B853-B4BDE43B699C}">
      <dsp:nvSpPr>
        <dsp:cNvPr id="0" name=""/>
        <dsp:cNvSpPr/>
      </dsp:nvSpPr>
      <dsp:spPr>
        <a:xfrm>
          <a:off x="7735408" y="294298"/>
          <a:ext cx="3817984" cy="1445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Storage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Employs Azure for secure and scalable knowledge storage, with centralized repositories for easy access.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35408" y="294298"/>
        <a:ext cx="3817984" cy="1445715"/>
      </dsp:txXfrm>
    </dsp:sp>
    <dsp:sp modelId="{CBC5A846-857E-4BE9-84DB-94BE58B2532B}">
      <dsp:nvSpPr>
        <dsp:cNvPr id="0" name=""/>
        <dsp:cNvSpPr/>
      </dsp:nvSpPr>
      <dsp:spPr>
        <a:xfrm>
          <a:off x="143687" y="2452790"/>
          <a:ext cx="1445715" cy="14457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38943-CE03-4BDF-A0B9-DFEB6F35E69B}">
      <dsp:nvSpPr>
        <dsp:cNvPr id="0" name=""/>
        <dsp:cNvSpPr/>
      </dsp:nvSpPr>
      <dsp:spPr>
        <a:xfrm>
          <a:off x="447287" y="2756391"/>
          <a:ext cx="838515" cy="838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164C7-B9AB-4A5D-B3D8-22F028A2D661}">
      <dsp:nvSpPr>
        <dsp:cNvPr id="0" name=""/>
        <dsp:cNvSpPr/>
      </dsp:nvSpPr>
      <dsp:spPr>
        <a:xfrm>
          <a:off x="1633377" y="2452790"/>
          <a:ext cx="3939403" cy="1445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Dissemination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Emphasizes cooperation and knowledge exchange through platforms like Microsoft Learn and Teams.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33377" y="2452790"/>
        <a:ext cx="3939403" cy="1445715"/>
      </dsp:txXfrm>
    </dsp:sp>
    <dsp:sp modelId="{7C4E40C1-2E3D-4B9F-A984-6CD40AD66498}">
      <dsp:nvSpPr>
        <dsp:cNvPr id="0" name=""/>
        <dsp:cNvSpPr/>
      </dsp:nvSpPr>
      <dsp:spPr>
        <a:xfrm>
          <a:off x="6166556" y="2452790"/>
          <a:ext cx="1445715" cy="14457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B3CAD4-31D7-468F-9FD1-B72B8ABB422C}">
      <dsp:nvSpPr>
        <dsp:cNvPr id="0" name=""/>
        <dsp:cNvSpPr/>
      </dsp:nvSpPr>
      <dsp:spPr>
        <a:xfrm>
          <a:off x="6470156" y="2756391"/>
          <a:ext cx="838515" cy="8385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86965-ED64-441C-85EE-2578500614CF}">
      <dsp:nvSpPr>
        <dsp:cNvPr id="0" name=""/>
        <dsp:cNvSpPr/>
      </dsp:nvSpPr>
      <dsp:spPr>
        <a:xfrm>
          <a:off x="7625116" y="2452790"/>
          <a:ext cx="4001663" cy="1445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Application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Promotes applying knowledge to solve issues, spark creativity, and add value through products like Windows, Office 365, and Azure.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625116" y="2452790"/>
        <a:ext cx="4001663" cy="14457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C71A8-E312-4731-97DA-C3AE8A767FFC}">
      <dsp:nvSpPr>
        <dsp:cNvPr id="0" name=""/>
        <dsp:cNvSpPr/>
      </dsp:nvSpPr>
      <dsp:spPr>
        <a:xfrm>
          <a:off x="0" y="2450"/>
          <a:ext cx="8609173" cy="12440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0A6EB-3E7D-4231-ACFF-C1776663AE47}">
      <dsp:nvSpPr>
        <dsp:cNvPr id="0" name=""/>
        <dsp:cNvSpPr/>
      </dsp:nvSpPr>
      <dsp:spPr>
        <a:xfrm>
          <a:off x="219065" y="292095"/>
          <a:ext cx="685579" cy="6842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D2856-BA72-4FA8-94CA-7F9F34432817}">
      <dsp:nvSpPr>
        <dsp:cNvPr id="0" name=""/>
        <dsp:cNvSpPr/>
      </dsp:nvSpPr>
      <dsp:spPr>
        <a:xfrm>
          <a:off x="958471" y="12178"/>
          <a:ext cx="7749463" cy="136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08" tIns="144008" rIns="144008" bIns="144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Acquisition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Gathers internal knowledge, competitor insights, and customer data for informed decision-making.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8471" y="12178"/>
        <a:ext cx="7749463" cy="1360706"/>
      </dsp:txXfrm>
    </dsp:sp>
    <dsp:sp modelId="{85B6CB9E-38BF-44FB-BD13-2E917665073C}">
      <dsp:nvSpPr>
        <dsp:cNvPr id="0" name=""/>
        <dsp:cNvSpPr/>
      </dsp:nvSpPr>
      <dsp:spPr>
        <a:xfrm>
          <a:off x="0" y="1683876"/>
          <a:ext cx="8609173" cy="12440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E4532-1109-474C-974A-FCA10A2E55B9}">
      <dsp:nvSpPr>
        <dsp:cNvPr id="0" name=""/>
        <dsp:cNvSpPr/>
      </dsp:nvSpPr>
      <dsp:spPr>
        <a:xfrm>
          <a:off x="219065" y="1992979"/>
          <a:ext cx="685579" cy="6842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D1303-FE59-47F7-80EE-7F7735F098B3}">
      <dsp:nvSpPr>
        <dsp:cNvPr id="0" name=""/>
        <dsp:cNvSpPr/>
      </dsp:nvSpPr>
      <dsp:spPr>
        <a:xfrm>
          <a:off x="977760" y="1713062"/>
          <a:ext cx="7710885" cy="136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08" tIns="144008" rIns="144008" bIns="144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Storage</a:t>
          </a:r>
        </a:p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Utilizes AWS cloud services for secure and scalable data storage, ensuring centralized access.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77760" y="1713062"/>
        <a:ext cx="7710885" cy="1360706"/>
      </dsp:txXfrm>
    </dsp:sp>
    <dsp:sp modelId="{DB6BF963-11B4-4F0A-964F-D1A4BA8D138F}">
      <dsp:nvSpPr>
        <dsp:cNvPr id="0" name=""/>
        <dsp:cNvSpPr/>
      </dsp:nvSpPr>
      <dsp:spPr>
        <a:xfrm>
          <a:off x="0" y="3394488"/>
          <a:ext cx="8609173" cy="12440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A5B22-B69C-4192-82CB-AA7155B94207}">
      <dsp:nvSpPr>
        <dsp:cNvPr id="0" name=""/>
        <dsp:cNvSpPr/>
      </dsp:nvSpPr>
      <dsp:spPr>
        <a:xfrm>
          <a:off x="219065" y="3693862"/>
          <a:ext cx="685579" cy="6842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3F85B-9E3A-4308-97C6-3DBF7766FBE6}">
      <dsp:nvSpPr>
        <dsp:cNvPr id="0" name=""/>
        <dsp:cNvSpPr/>
      </dsp:nvSpPr>
      <dsp:spPr>
        <a:xfrm>
          <a:off x="908988" y="3413945"/>
          <a:ext cx="7848428" cy="136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08" tIns="144008" rIns="144008" bIns="144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Dissemination</a:t>
          </a:r>
        </a:p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Emphasizes communication and information sharing through training programs and collaborative platforms.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08988" y="3413945"/>
        <a:ext cx="7848428" cy="1360706"/>
      </dsp:txXfrm>
    </dsp:sp>
    <dsp:sp modelId="{CC751FDB-BD01-42EA-A762-DEBBB405885D}">
      <dsp:nvSpPr>
        <dsp:cNvPr id="0" name=""/>
        <dsp:cNvSpPr/>
      </dsp:nvSpPr>
      <dsp:spPr>
        <a:xfrm>
          <a:off x="0" y="5189100"/>
          <a:ext cx="8609173" cy="12440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1A8DF2-8998-4096-B5DB-A07226150841}">
      <dsp:nvSpPr>
        <dsp:cNvPr id="0" name=""/>
        <dsp:cNvSpPr/>
      </dsp:nvSpPr>
      <dsp:spPr>
        <a:xfrm>
          <a:off x="219065" y="5394746"/>
          <a:ext cx="685579" cy="6842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88D51-A924-4C23-85EE-7BF9CC0CDDF0}">
      <dsp:nvSpPr>
        <dsp:cNvPr id="0" name=""/>
        <dsp:cNvSpPr/>
      </dsp:nvSpPr>
      <dsp:spPr>
        <a:xfrm>
          <a:off x="899966" y="5114829"/>
          <a:ext cx="7866473" cy="1360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08" tIns="144008" rIns="144008" bIns="144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Application</a:t>
          </a:r>
        </a:p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Encourages teams to use knowledge independently to drive innovation, streamline operations, and enhance customer experiences.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9966" y="5114829"/>
        <a:ext cx="7866473" cy="13607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BD994-71D2-4CA6-A169-EC0577D02C4C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62EA1B-D056-4A82-B415-9D55CE579C90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B1052-7026-4768-BAD1-E8E1AFFED954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Foster collaborative culture: prioritize programs for open communication and cross-functional cooperation.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8686" y="1808"/>
        <a:ext cx="9456913" cy="916611"/>
      </dsp:txXfrm>
    </dsp:sp>
    <dsp:sp modelId="{EFCA94B5-2201-4179-ADAA-CCCF1BAA1EEB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CBBF7-47D0-489B-8B51-6C27F16328EB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330EB-6B12-4293-8511-B36CCD9AE716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Invest in advanced technologies: utilize analytics and AI to enhance efficiency of knowledge management.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8686" y="1147573"/>
        <a:ext cx="9456913" cy="916611"/>
      </dsp:txXfrm>
    </dsp:sp>
    <dsp:sp modelId="{2BF53C9E-5C98-4A37-8474-A405CC987F86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0982A-FF55-4C73-9377-6F54DC598DAD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110A9-66B0-4C4C-B89E-5CB5036E0803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Enhance knowledge capture processes: standardize documentation, implement repositories, and provide training.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8686" y="2293338"/>
        <a:ext cx="9456913" cy="916611"/>
      </dsp:txXfrm>
    </dsp:sp>
    <dsp:sp modelId="{DD77EA84-140B-49C5-A853-4A7B1565D93F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35D56-5CCC-40E6-B843-1A85E205BB23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BD795-E1AE-4F9B-B638-D62F70C96FCF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Improve learning &amp; development: offer training, workshops, and mentorship on emerging technologies and industry trends.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8686" y="3439103"/>
        <a:ext cx="9456913" cy="91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6A37E-1736-72C2-C193-F34F315D1B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362610-B400-3B7A-89AA-11C5B3B29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4E176-870C-8396-0FAD-20E703D51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EFC71-190C-F8FC-AADF-CB7636CA3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9641E-9AEC-5E49-78DD-561B6D3AC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808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2A067-91AC-4515-6119-8BBA16E57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E2EA6-2546-918D-9ACB-9719059AF6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4941F-1A74-F95D-6C78-CDDFEA85A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2B83D-A12C-EE36-EF04-495B8C09A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5BC81-B551-5C5F-5BE9-731D05E2E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41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DC737-DE81-4366-6287-B1EA81A27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DBBCB5-2C67-6BD0-2C95-269756F1CB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95AE9-7835-61EB-FBF5-9844EF880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264F6-3597-00AB-6E6D-221075385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9E623-686A-73B5-35C5-42CFF07E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326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B9803-F450-3D02-C5F7-F53A37F3E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9F57B-51BD-19F1-6D4E-1CCE788C9D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094594-3A9F-23A9-0DE4-D7D7FA2269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B0FF2A-C2FD-0704-01D9-0450312F4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DEDFC-5684-15D4-4BF7-68439F93F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DC8A4D-E87B-3EE1-DB27-03A00E0D8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58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EDE9B-0134-16E3-BDEA-DBA2FD933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451D1-0561-AF2D-773F-A1A88F1FC0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B319DF-5D98-E603-903D-DB9A6B99E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ABB597-A350-FEEC-1939-F58F411AC9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8ACB02-5192-FC73-145D-24697428C3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7F0B7A-4068-DAB8-14E0-A5C4CFB90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82CBC9-D158-D244-F039-D7777B410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F5FCD3-0F99-34A4-F82E-AE467A466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527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CAFBE-7E11-2329-036A-F50777A4E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2F148B-4031-FAA7-2B86-A44598CC8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217BFE-EE92-B291-26F5-63E3A339A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249F8C-519B-E6A1-631C-1CA895141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199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57DE4C-71AF-8D36-2939-B36A33BB9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EDBEB3-B030-A667-C5C2-AA7980F61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0AF6EF-6C22-4525-7C00-3EA7B0E8C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6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0D645-1B1D-3931-BC58-C71A56E8F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AE704-2B3D-5A5C-2B18-6D098E80E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2E8F5A-ABAB-7C79-37B2-DDFD957010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F20D63-A315-D950-B9DA-182F3E91F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3A64D-36EA-A561-84B7-9256EE4F6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061476-4DFE-83A9-AD10-D360EDC11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127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E463A-1EE5-9045-797B-E0ACFFAA4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B3BB2-D67F-C37B-D928-3C469EB8AA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0F9C1-06D8-BA02-4F0E-97F09FCD4C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D61CF1-3819-B2AE-4D4C-E10F29769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98FF56-9231-5E88-CA06-E2D8A18A9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4E5E8A-2EBA-4450-DD8E-08A77BDBD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14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64A9B-97BC-1B78-6A61-5CA1B060E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857FF3-DE7F-7680-F91C-C48C13D950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3A279-B579-CF01-B409-688836100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4F886-B2DF-5C75-A134-83539C83F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808D7-C0D1-ABB7-F694-487EA18DC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320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0D2239-5386-F469-2804-F2DC1BFF9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B99E39-89A9-6E76-7697-4835042D91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9545F-519C-86F4-7FFB-995D5E5AF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FD75E-F932-4377-5A72-C74B3AC9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322CE-BD17-6F3F-13FB-1A3090EC5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38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EDDA92-7AA9-AC93-E9AD-127F2C7EE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B7DA97-CE2A-F2AF-5152-A276D7A1D9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6D346-FCEF-FC47-9A02-09F76219F4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C9D966-038E-4F60-953F-A142AF1A5406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F34B7-9EAC-FD68-5926-72DCE8E2A8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66D00-B44F-7D6B-4B76-D3BB488569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9E6E31-2DA6-4369-A11A-345C8552E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3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4E21B-7344-2404-A3A4-8F3FB2CB43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10261" y="855124"/>
            <a:ext cx="4984813" cy="1664340"/>
          </a:xfrm>
          <a:noFill/>
        </p:spPr>
        <p:txBody>
          <a:bodyPr>
            <a:normAutofit/>
          </a:bodyPr>
          <a:lstStyle/>
          <a:p>
            <a: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GB" sz="5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CB0700-A9BD-FA9F-0783-53A906A104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7461" y="2772383"/>
            <a:ext cx="4984813" cy="3920247"/>
          </a:xfrm>
          <a:noFill/>
        </p:spPr>
        <p:txBody>
          <a:bodyPr>
            <a:normAutofit/>
          </a:bodyPr>
          <a:lstStyle/>
          <a:p>
            <a:pPr algn="l">
              <a:spcAft>
                <a:spcPts val="800"/>
              </a:spcAft>
            </a:pPr>
            <a:endParaRPr lang="en-US" sz="20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800"/>
              </a:spcAft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Student: </a:t>
            </a:r>
            <a:r>
              <a:rPr lang="ro-RO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Mihaita Robert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Nedelea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Number: 212906</a:t>
            </a:r>
            <a:r>
              <a:rPr lang="ro-RO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Module: Knowledge</a:t>
            </a:r>
            <a:r>
              <a:rPr lang="en-US" sz="2000" b="1" spc="-4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20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en-US" sz="2000" b="1" spc="-3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US" sz="20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US" sz="20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US" sz="20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2000" b="1" spc="-3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spc="-1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Code: BMSW5106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 Name: Essa Bah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A6E072-DE39-521D-5F09-65C5CD0A89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03" r="24341" b="-1"/>
          <a:stretch/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145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0BBF4-67B2-B8DA-DC5D-1E0B7FFAB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871" y="365125"/>
            <a:ext cx="10853929" cy="887603"/>
          </a:xfrm>
        </p:spPr>
        <p:txBody>
          <a:bodyPr>
            <a:normAutofit/>
          </a:bodyPr>
          <a:lstStyle/>
          <a:p>
            <a:r>
              <a:rPr lang="en-GB" sz="5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5400" dirty="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F7A4F-7086-DBDA-25FA-265B97F87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60" y="1845921"/>
            <a:ext cx="11352178" cy="4875892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goal of this presentation is to conduct a comprehensive, critical analysis of the Knowledge </a:t>
            </a:r>
            <a:r>
              <a:rPr lang="en-GB" sz="18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anagement strategies used by Microsoft and Amazon, two well-known businesses. These companies are in the technology sector, which is a very creative and dynamic industry where Knowledge </a:t>
            </a:r>
            <a:r>
              <a:rPr lang="en-GB" sz="18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anagement has a big impact on competitiveness, growth, and innovation.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Founded in 1975 by Gates and Allen.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Renowned for hardware, software, and cloud services.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Headquarters: Redmond, Washington.</a:t>
            </a:r>
          </a:p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Founded in 1994 by Jeff Bezos.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Started as an online bookstore, now world's largest e-commerce platform.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Diverse operations include cloud computing, AI, and innovation.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Headquarters: Seattle, Washington.</a:t>
            </a:r>
          </a:p>
          <a:p>
            <a:pPr marL="0" indent="0">
              <a:buNone/>
            </a:pPr>
            <a:endParaRPr lang="en-GB" sz="15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004800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389D3E0-BA02-41D3-B2AC-8FD6AA893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DDE19-8D4A-C501-2FF7-72869E4B3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41" y="557189"/>
            <a:ext cx="3991926" cy="59895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TOWS Analysis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br>
              <a:rPr lang="en-US" sz="40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1B6931F-1166-9F80-C2AF-3A5B0B28C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021013"/>
              </p:ext>
            </p:extLst>
          </p:nvPr>
        </p:nvGraphicFramePr>
        <p:xfrm>
          <a:off x="4764135" y="275948"/>
          <a:ext cx="6833849" cy="6306104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3701620">
                  <a:extLst>
                    <a:ext uri="{9D8B030D-6E8A-4147-A177-3AD203B41FA5}">
                      <a16:colId xmlns:a16="http://schemas.microsoft.com/office/drawing/2014/main" val="2350114468"/>
                    </a:ext>
                  </a:extLst>
                </a:gridCol>
                <a:gridCol w="3132229">
                  <a:extLst>
                    <a:ext uri="{9D8B030D-6E8A-4147-A177-3AD203B41FA5}">
                      <a16:colId xmlns:a16="http://schemas.microsoft.com/office/drawing/2014/main" val="3395195466"/>
                    </a:ext>
                  </a:extLst>
                </a:gridCol>
              </a:tblGrid>
              <a:tr h="830372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800" b="1" u="none" strike="noStrik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  <a:endParaRPr lang="en-GB" sz="2800" b="1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800" b="1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800" b="1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800" b="1" u="none" strike="noStrik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  <a:endParaRPr lang="en-GB" sz="28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extLst>
                  <a:ext uri="{0D108BD9-81ED-4DB2-BD59-A6C34878D82A}">
                    <a16:rowId xmlns:a16="http://schemas.microsoft.com/office/drawing/2014/main" val="3108131201"/>
                  </a:ext>
                </a:extLst>
              </a:tr>
              <a:tr h="1545886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Competitive pressures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security and privacy issues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disruption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artificial intelligence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 collaboration tools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Accepting open innovation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extLst>
                  <a:ext uri="{0D108BD9-81ED-4DB2-BD59-A6C34878D82A}">
                    <a16:rowId xmlns:a16="http://schemas.microsoft.com/office/drawing/2014/main" val="2814226941"/>
                  </a:ext>
                </a:extLst>
              </a:tr>
              <a:tr h="677363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800" b="1" u="none" strike="noStrik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  <a:endParaRPr lang="en-GB" sz="2800" b="1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800" b="1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800" b="1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800" b="1" u="none" strike="noStrik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GB" sz="2800" b="1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extLst>
                  <a:ext uri="{0D108BD9-81ED-4DB2-BD59-A6C34878D82A}">
                    <a16:rowId xmlns:a16="http://schemas.microsoft.com/office/drawing/2014/main" val="1565318278"/>
                  </a:ext>
                </a:extLst>
              </a:tr>
              <a:tr h="1545886"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Practices of siloed KM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portfolio complexity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Legacy systems and procedures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Large knowledge base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Integrated ecosystem</a:t>
                      </a:r>
                    </a:p>
                    <a:p>
                      <a:pPr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R&amp;D Investment</a:t>
                      </a:r>
                      <a:endParaRPr lang="en-GB" sz="1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25408" marR="169056" marT="112703" marB="112703"/>
                </a:tc>
                <a:extLst>
                  <a:ext uri="{0D108BD9-81ED-4DB2-BD59-A6C34878D82A}">
                    <a16:rowId xmlns:a16="http://schemas.microsoft.com/office/drawing/2014/main" val="33714439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2390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B449A-77D2-38BC-B7C0-4DA723D52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66" y="640823"/>
            <a:ext cx="3938093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5400" b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TOWS Analysis Amazon</a:t>
            </a:r>
            <a:br>
              <a:rPr lang="en-US" sz="40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3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F748ACA-DAA4-F151-E120-839B127BF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803496"/>
              </p:ext>
            </p:extLst>
          </p:nvPr>
        </p:nvGraphicFramePr>
        <p:xfrm>
          <a:off x="4611441" y="491616"/>
          <a:ext cx="7287820" cy="5874767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892867">
                  <a:extLst>
                    <a:ext uri="{9D8B030D-6E8A-4147-A177-3AD203B41FA5}">
                      <a16:colId xmlns:a16="http://schemas.microsoft.com/office/drawing/2014/main" val="598117905"/>
                    </a:ext>
                  </a:extLst>
                </a:gridCol>
                <a:gridCol w="3394953">
                  <a:extLst>
                    <a:ext uri="{9D8B030D-6E8A-4147-A177-3AD203B41FA5}">
                      <a16:colId xmlns:a16="http://schemas.microsoft.com/office/drawing/2014/main" val="3458166887"/>
                    </a:ext>
                  </a:extLst>
                </a:gridCol>
              </a:tblGrid>
              <a:tr h="70930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b="1" kern="1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300" b="1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  <a:endParaRPr lang="en-GB" sz="2800" b="1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746684"/>
                  </a:ext>
                </a:extLst>
              </a:tr>
              <a:tr h="229148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regulatory scrutiny and antitrust concerns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Cybersecurity risks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Innovations that cause disruption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b="1" kern="1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300" b="1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artificial intelligence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Enhancing partner ecosystem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data analytics capabilities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2280992"/>
                  </a:ext>
                </a:extLst>
              </a:tr>
              <a:tr h="75768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b="1" kern="1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300" b="1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GB" sz="2800" b="1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8043054"/>
                  </a:ext>
                </a:extLst>
              </a:tr>
              <a:tr h="169863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fragmentation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Problems with data privacy and trust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loss and talent retention</a:t>
                      </a:r>
                      <a:endParaRPr lang="en-GB" sz="1600" b="0" kern="100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information and insights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in cloud computing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 culture</a:t>
                      </a:r>
                      <a:endParaRPr lang="en-GB" sz="1600" kern="1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47" marR="27448" marT="27448" marB="27448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00279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780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0D7751-86E2-6182-AA34-84B601EBC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426" y="601744"/>
            <a:ext cx="8219872" cy="1338696"/>
          </a:xfrm>
        </p:spPr>
        <p:txBody>
          <a:bodyPr>
            <a:normAutofit fontScale="90000"/>
          </a:bodyPr>
          <a:lstStyle/>
          <a:p>
            <a:br>
              <a:rPr lang="en-GB" sz="1100" b="0" i="0" dirty="0">
                <a:effectLst/>
                <a:latin typeface="Söhne"/>
              </a:rPr>
            </a:br>
            <a:br>
              <a:rPr lang="en-GB" sz="1100" b="0" i="0" dirty="0">
                <a:effectLst/>
                <a:latin typeface="Söhne"/>
              </a:rPr>
            </a:br>
            <a:br>
              <a:rPr lang="en-GB" sz="1100" b="0" i="0" dirty="0">
                <a:effectLst/>
                <a:latin typeface="Söhne"/>
              </a:rPr>
            </a:br>
            <a:r>
              <a:rPr lang="en-GB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Similarities &amp; Differences </a:t>
            </a: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Knowledge Management</a:t>
            </a:r>
            <a:b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F616DA5E-A08B-1EA7-DF4F-0F1748724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40" r="50963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490B0-3D02-A236-7BCF-E97D80D13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8884" y="1303505"/>
            <a:ext cx="7928043" cy="523348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Similarities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Both Microsoft and Amazon prioritize innovation, investing in R&amp;D and utilizing data analytics for insights.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 in cloud computing: Microsoft (Azure) and Amazon (AWS) offer services for data management and collaboration.</a:t>
            </a:r>
          </a:p>
          <a:p>
            <a:pPr marL="0" indent="0" algn="just">
              <a:buNone/>
            </a:pPr>
            <a:endParaRPr lang="en-GB" sz="2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Microsoft's centralized structure contrasts with Amazon's decentralized one, affecting knowledge management approaches.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focuses on software and office equipment, while Amazon emphasizes digital content and e-commerce.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Amazon's direct customer interactions inform its strategies, while Microsoft's focus is primarily on software services.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34779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78826-4461-2695-F848-32EB9FC28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7" y="348865"/>
            <a:ext cx="11340420" cy="877729"/>
          </a:xfrm>
        </p:spPr>
        <p:txBody>
          <a:bodyPr anchor="ctr">
            <a:normAutofit fontScale="90000"/>
          </a:bodyPr>
          <a:lstStyle/>
          <a:p>
            <a:br>
              <a:rPr lang="en-GB" sz="1900" b="0" i="0" dirty="0">
                <a:solidFill>
                  <a:srgbClr val="FFFFFF"/>
                </a:solidFill>
                <a:effectLst/>
                <a:latin typeface="Söhne"/>
              </a:rPr>
            </a:br>
            <a:r>
              <a:rPr lang="en-GB" sz="2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Evaluation of Microsoft's Knowledge Management Systems</a:t>
            </a:r>
            <a:br>
              <a:rPr lang="en-GB" sz="27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80244F-69DE-4304-D868-7C7B06C7D7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9756775"/>
              </p:ext>
            </p:extLst>
          </p:nvPr>
        </p:nvGraphicFramePr>
        <p:xfrm>
          <a:off x="214009" y="2112579"/>
          <a:ext cx="11770467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7884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AAD1D-F69D-FFC4-71A0-B4A43CD21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3408" y="557189"/>
            <a:ext cx="3547350" cy="5567891"/>
          </a:xfrm>
        </p:spPr>
        <p:txBody>
          <a:bodyPr>
            <a:normAutofit/>
          </a:bodyPr>
          <a:lstStyle/>
          <a:p>
            <a:pPr algn="ctr"/>
            <a:r>
              <a:rPr lang="en-GB" sz="4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Evaluation of Amazon's Knowledge Management Systems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0D8E26-4C49-E82F-337F-0FC063C82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1949491"/>
              </p:ext>
            </p:extLst>
          </p:nvPr>
        </p:nvGraphicFramePr>
        <p:xfrm>
          <a:off x="3423941" y="194553"/>
          <a:ext cx="8609173" cy="6487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3949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BD7CE-34ED-7209-C197-78B5E4143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033" y="538590"/>
            <a:ext cx="6301294" cy="1330839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Recommendations for enhancing Knowledge Management Systems</a:t>
            </a:r>
            <a:b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Graphic 28" descr="Group Brainstorm">
            <a:extLst>
              <a:ext uri="{FF2B5EF4-FFF2-40B4-BE49-F238E27FC236}">
                <a16:creationId xmlns:a16="http://schemas.microsoft.com/office/drawing/2014/main" id="{1580D448-CCD4-8E43-E551-4EC608C57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899" y="1627071"/>
            <a:ext cx="4029075" cy="4029075"/>
          </a:xfrm>
          <a:prstGeom prst="rect">
            <a:avLst/>
          </a:prstGeom>
        </p:spPr>
      </p:pic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E1822254-E46C-6E08-04A4-DA777782D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0" y="1940439"/>
            <a:ext cx="5943599" cy="4307961"/>
          </a:xfrm>
        </p:spPr>
        <p:txBody>
          <a:bodyPr>
            <a:normAutofit/>
          </a:bodyPr>
          <a:lstStyle/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knowledge sharing and teamwork.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Invest in artificial intelligence and advanced analytics.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Enhance knowledge capture and documentation processes.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learning and development initiatives.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knowledge leadership and mentoring.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Accept new innovations and technologies.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55709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546717-5C93-B5A5-0CB8-C93CA7D75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B8D348FA-FB6C-2FFA-7A2C-249B56949D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620840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770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76994-757C-41A0-105D-CAF78D15C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1936" y="253005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6CB4B-183E-380D-727A-B190997FC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" y="2011680"/>
            <a:ext cx="10716768" cy="4700406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endParaRPr lang="en-GB" sz="23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Alavi</a:t>
            </a: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2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Leidner</a:t>
            </a: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D.E. (2001) “Review: Knowledge Management and Knowledge Management Systems: Conceptual Foundations and Research Issues,” MIS quarterly, 25(1), pp. 107–136. </a:t>
            </a: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endParaRPr lang="en-GB" sz="2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Chew, E.K. and Gottschalk, P. (2009) Information technology strategy and management: best practices. Hershey, Pa: IGI Global. </a:t>
            </a: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endParaRPr lang="en-GB" sz="2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Gaimon</a:t>
            </a: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 and Ramachandran, K. (2021) “The Knowledge Value Chain: An Operational Perspective,” Production and operations management, 30(3), pp. 715–724. </a:t>
            </a: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endParaRPr lang="en-GB" sz="2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Lee, W.B. (2012) Systems approaches to knowledge management, transfer, and resource development. Hershey, Pa: IGI Global. </a:t>
            </a: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endParaRPr lang="en-GB" sz="2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Wang, S., Noe, R.A. and Wang, Z.-M. (2014) “Motivating Knowledge Sharing in Knowledge Management Systems: A Quasi–Field Experiment,” Journal of management, 40(4), pp. 978–1009.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995318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809</Words>
  <Application>Microsoft Office PowerPoint</Application>
  <PresentationFormat>Widescreen</PresentationFormat>
  <Paragraphs>117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Söhne</vt:lpstr>
      <vt:lpstr>Wingdings</vt:lpstr>
      <vt:lpstr>Office Theme</vt:lpstr>
      <vt:lpstr>Presentation</vt:lpstr>
      <vt:lpstr>Introduction</vt:lpstr>
      <vt:lpstr> TOWS Analysis   Microsoft </vt:lpstr>
      <vt:lpstr> TOWS Analysis Amazon </vt:lpstr>
      <vt:lpstr>   Similarities &amp; Differences in Knowledge Management   </vt:lpstr>
      <vt:lpstr> Critical Evaluation of Microsoft's Knowledge Management Systems </vt:lpstr>
      <vt:lpstr>Critical Evaluation of Amazon's Knowledge Management Systems</vt:lpstr>
      <vt:lpstr>  Recommendations for enhancing Knowledge Management Systems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MIhaita Nedelea</dc:creator>
  <cp:lastModifiedBy>MIhaita Nedelea</cp:lastModifiedBy>
  <cp:revision>1</cp:revision>
  <dcterms:created xsi:type="dcterms:W3CDTF">2024-03-13T18:13:53Z</dcterms:created>
  <dcterms:modified xsi:type="dcterms:W3CDTF">2024-03-14T13:31:45Z</dcterms:modified>
</cp:coreProperties>
</file>