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9C2916-27C3-409B-B9E9-41EE2BB9A6A6}" v="63" dt="2025-10-11T12:33:08.1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31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ib Akbar (2333845)" userId="22c7aed6-de41-4855-a5e2-80c4aa212532" providerId="ADAL" clId="{DC8959DC-6ADC-4921-B443-520B27F7165B}"/>
    <pc:docChg chg="undo custSel addSld delSld modSld">
      <pc:chgData name="Muhib Akbar (2333845)" userId="22c7aed6-de41-4855-a5e2-80c4aa212532" providerId="ADAL" clId="{DC8959DC-6ADC-4921-B443-520B27F7165B}" dt="2025-10-11T12:48:01.957" v="1272" actId="207"/>
      <pc:docMkLst>
        <pc:docMk/>
      </pc:docMkLst>
      <pc:sldChg chg="addSp delSp modSp mod setBg modClrScheme delDesignElem chgLayout">
        <pc:chgData name="Muhib Akbar (2333845)" userId="22c7aed6-de41-4855-a5e2-80c4aa212532" providerId="ADAL" clId="{DC8959DC-6ADC-4921-B443-520B27F7165B}" dt="2025-10-11T12:17:58.778" v="996"/>
        <pc:sldMkLst>
          <pc:docMk/>
          <pc:sldMk cId="508084939" sldId="256"/>
        </pc:sldMkLst>
        <pc:spChg chg="del mod">
          <ac:chgData name="Muhib Akbar (2333845)" userId="22c7aed6-de41-4855-a5e2-80c4aa212532" providerId="ADAL" clId="{DC8959DC-6ADC-4921-B443-520B27F7165B}" dt="2025-10-11T09:27:22.419" v="110" actId="700"/>
          <ac:spMkLst>
            <pc:docMk/>
            <pc:sldMk cId="508084939" sldId="256"/>
            <ac:spMk id="2" creationId="{3EAEB20C-A465-E4EB-238D-656E9F1CC61A}"/>
          </ac:spMkLst>
        </pc:spChg>
        <pc:spChg chg="del mod">
          <ac:chgData name="Muhib Akbar (2333845)" userId="22c7aed6-de41-4855-a5e2-80c4aa212532" providerId="ADAL" clId="{DC8959DC-6ADC-4921-B443-520B27F7165B}" dt="2025-10-11T09:26:09.958" v="101" actId="21"/>
          <ac:spMkLst>
            <pc:docMk/>
            <pc:sldMk cId="508084939" sldId="256"/>
            <ac:spMk id="3" creationId="{AAAE1668-D080-4329-CC73-E17EBC2DD0F8}"/>
          </ac:spMkLst>
        </pc:spChg>
        <pc:spChg chg="add mod ord">
          <ac:chgData name="Muhib Akbar (2333845)" userId="22c7aed6-de41-4855-a5e2-80c4aa212532" providerId="ADAL" clId="{DC8959DC-6ADC-4921-B443-520B27F7165B}" dt="2025-10-11T09:46:42.250" v="426" actId="26606"/>
          <ac:spMkLst>
            <pc:docMk/>
            <pc:sldMk cId="508084939" sldId="256"/>
            <ac:spMk id="5" creationId="{65C6C3EB-BD8A-9126-D23D-5B1E1DAA48FB}"/>
          </ac:spMkLst>
        </pc:spChg>
        <pc:spChg chg="add del">
          <ac:chgData name="Muhib Akbar (2333845)" userId="22c7aed6-de41-4855-a5e2-80c4aa212532" providerId="ADAL" clId="{DC8959DC-6ADC-4921-B443-520B27F7165B}" dt="2025-10-11T09:46:27.408" v="421" actId="26606"/>
          <ac:spMkLst>
            <pc:docMk/>
            <pc:sldMk cId="508084939" sldId="256"/>
            <ac:spMk id="14" creationId="{3346177D-ADC4-4968-B747-5CFCD390B5B9}"/>
          </ac:spMkLst>
        </pc:spChg>
        <pc:spChg chg="add del">
          <ac:chgData name="Muhib Akbar (2333845)" userId="22c7aed6-de41-4855-a5e2-80c4aa212532" providerId="ADAL" clId="{DC8959DC-6ADC-4921-B443-520B27F7165B}" dt="2025-10-11T09:46:27.408" v="421" actId="26606"/>
          <ac:spMkLst>
            <pc:docMk/>
            <pc:sldMk cId="508084939" sldId="256"/>
            <ac:spMk id="16" creationId="{0844A943-BF79-4FEA-ABB1-3BD54D236606}"/>
          </ac:spMkLst>
        </pc:spChg>
        <pc:spChg chg="add del">
          <ac:chgData name="Muhib Akbar (2333845)" userId="22c7aed6-de41-4855-a5e2-80c4aa212532" providerId="ADAL" clId="{DC8959DC-6ADC-4921-B443-520B27F7165B}" dt="2025-10-11T09:46:27.408" v="421" actId="26606"/>
          <ac:spMkLst>
            <pc:docMk/>
            <pc:sldMk cId="508084939" sldId="256"/>
            <ac:spMk id="18" creationId="{6437CC72-F4A8-4DC3-AFAB-D22C482C8100}"/>
          </ac:spMkLst>
        </pc:spChg>
        <pc:spChg chg="add del">
          <ac:chgData name="Muhib Akbar (2333845)" userId="22c7aed6-de41-4855-a5e2-80c4aa212532" providerId="ADAL" clId="{DC8959DC-6ADC-4921-B443-520B27F7165B}" dt="2025-10-11T09:46:30.157" v="423" actId="26606"/>
          <ac:spMkLst>
            <pc:docMk/>
            <pc:sldMk cId="508084939" sldId="256"/>
            <ac:spMk id="20" creationId="{743AA782-23D1-4521-8CAD-47662984AA08}"/>
          </ac:spMkLst>
        </pc:spChg>
        <pc:spChg chg="add del">
          <ac:chgData name="Muhib Akbar (2333845)" userId="22c7aed6-de41-4855-a5e2-80c4aa212532" providerId="ADAL" clId="{DC8959DC-6ADC-4921-B443-520B27F7165B}" dt="2025-10-11T09:46:30.157" v="423" actId="26606"/>
          <ac:spMkLst>
            <pc:docMk/>
            <pc:sldMk cId="508084939" sldId="256"/>
            <ac:spMk id="21" creationId="{650D18FE-0824-4A46-B22C-A86B52E5780A}"/>
          </ac:spMkLst>
        </pc:spChg>
        <pc:spChg chg="add del">
          <ac:chgData name="Muhib Akbar (2333845)" userId="22c7aed6-de41-4855-a5e2-80c4aa212532" providerId="ADAL" clId="{DC8959DC-6ADC-4921-B443-520B27F7165B}" dt="2025-10-11T09:46:42.250" v="425" actId="26606"/>
          <ac:spMkLst>
            <pc:docMk/>
            <pc:sldMk cId="508084939" sldId="256"/>
            <ac:spMk id="23" creationId="{2EB492CD-616E-47F8-933B-5E2D952A0593}"/>
          </ac:spMkLst>
        </pc:spChg>
        <pc:spChg chg="add del">
          <ac:chgData name="Muhib Akbar (2333845)" userId="22c7aed6-de41-4855-a5e2-80c4aa212532" providerId="ADAL" clId="{DC8959DC-6ADC-4921-B443-520B27F7165B}" dt="2025-10-11T09:46:42.250" v="425" actId="26606"/>
          <ac:spMkLst>
            <pc:docMk/>
            <pc:sldMk cId="508084939" sldId="256"/>
            <ac:spMk id="24" creationId="{59383CF9-23B5-4335-9B21-1791C4CF1C75}"/>
          </ac:spMkLst>
        </pc:spChg>
        <pc:spChg chg="add del">
          <ac:chgData name="Muhib Akbar (2333845)" userId="22c7aed6-de41-4855-a5e2-80c4aa212532" providerId="ADAL" clId="{DC8959DC-6ADC-4921-B443-520B27F7165B}" dt="2025-10-11T09:46:42.250" v="425" actId="26606"/>
          <ac:spMkLst>
            <pc:docMk/>
            <pc:sldMk cId="508084939" sldId="256"/>
            <ac:spMk id="25" creationId="{0007FE00-9498-4706-B255-6437B0252C02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508084939" sldId="256"/>
            <ac:spMk id="27" creationId="{23E547B5-89CF-4EC0-96DE-25771AED0799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508084939" sldId="256"/>
            <ac:spMk id="28" creationId="{3F0B8CEB-8279-4E5E-A0CE-1FC9F71736F2}"/>
          </ac:spMkLst>
        </pc:spChg>
        <pc:picChg chg="add mod">
          <ac:chgData name="Muhib Akbar (2333845)" userId="22c7aed6-de41-4855-a5e2-80c4aa212532" providerId="ADAL" clId="{DC8959DC-6ADC-4921-B443-520B27F7165B}" dt="2025-10-11T09:45:15.443" v="415" actId="931"/>
          <ac:picMkLst>
            <pc:docMk/>
            <pc:sldMk cId="508084939" sldId="256"/>
            <ac:picMk id="7" creationId="{D948E417-55E9-CDF3-01B6-B53CE4D4F5D2}"/>
          </ac:picMkLst>
        </pc:picChg>
        <pc:picChg chg="add mod">
          <ac:chgData name="Muhib Akbar (2333845)" userId="22c7aed6-de41-4855-a5e2-80c4aa212532" providerId="ADAL" clId="{DC8959DC-6ADC-4921-B443-520B27F7165B}" dt="2025-10-11T09:46:42.250" v="426" actId="26606"/>
          <ac:picMkLst>
            <pc:docMk/>
            <pc:sldMk cId="508084939" sldId="256"/>
            <ac:picMk id="9" creationId="{CDBA7386-D418-295D-723B-F9BB1EE5B42B}"/>
          </ac:picMkLst>
        </pc:picChg>
      </pc:sldChg>
      <pc:sldChg chg="addSp delSp modSp new mod setBg delDesignElem">
        <pc:chgData name="Muhib Akbar (2333845)" userId="22c7aed6-de41-4855-a5e2-80c4aa212532" providerId="ADAL" clId="{DC8959DC-6ADC-4921-B443-520B27F7165B}" dt="2025-10-11T12:33:55.168" v="1150" actId="20577"/>
        <pc:sldMkLst>
          <pc:docMk/>
          <pc:sldMk cId="706593307" sldId="257"/>
        </pc:sldMkLst>
        <pc:spChg chg="add mod ord">
          <ac:chgData name="Muhib Akbar (2333845)" userId="22c7aed6-de41-4855-a5e2-80c4aa212532" providerId="ADAL" clId="{DC8959DC-6ADC-4921-B443-520B27F7165B}" dt="2025-10-11T12:33:55.168" v="1150" actId="20577"/>
          <ac:spMkLst>
            <pc:docMk/>
            <pc:sldMk cId="706593307" sldId="257"/>
            <ac:spMk id="3" creationId="{9221C8EE-C67B-5F52-22F7-8C765DA07D42}"/>
          </ac:spMkLst>
        </pc:spChg>
        <pc:spChg chg="add del">
          <ac:chgData name="Muhib Akbar (2333845)" userId="22c7aed6-de41-4855-a5e2-80c4aa212532" providerId="ADAL" clId="{DC8959DC-6ADC-4921-B443-520B27F7165B}" dt="2025-10-11T10:51:40.882" v="487" actId="26606"/>
          <ac:spMkLst>
            <pc:docMk/>
            <pc:sldMk cId="706593307" sldId="257"/>
            <ac:spMk id="10" creationId="{5A0118C5-4F8D-4CF4-BADD-53FEACC6C42A}"/>
          </ac:spMkLst>
        </pc:spChg>
        <pc:spChg chg="add del">
          <ac:chgData name="Muhib Akbar (2333845)" userId="22c7aed6-de41-4855-a5e2-80c4aa212532" providerId="ADAL" clId="{DC8959DC-6ADC-4921-B443-520B27F7165B}" dt="2025-10-11T10:51:42.085" v="489" actId="26606"/>
          <ac:spMkLst>
            <pc:docMk/>
            <pc:sldMk cId="706593307" sldId="257"/>
            <ac:spMk id="23" creationId="{B95B9BA8-1D69-4796-85F5-B6D0BD52354B}"/>
          </ac:spMkLst>
        </pc:spChg>
        <pc:spChg chg="add del">
          <ac:chgData name="Muhib Akbar (2333845)" userId="22c7aed6-de41-4855-a5e2-80c4aa212532" providerId="ADAL" clId="{DC8959DC-6ADC-4921-B443-520B27F7165B}" dt="2025-10-11T10:51:46.788" v="491" actId="26606"/>
          <ac:spMkLst>
            <pc:docMk/>
            <pc:sldMk cId="706593307" sldId="257"/>
            <ac:spMk id="28" creationId="{B95B9BA8-1D69-4796-85F5-B6D0BD52354B}"/>
          </ac:spMkLst>
        </pc:spChg>
        <pc:spChg chg="add del">
          <ac:chgData name="Muhib Akbar (2333845)" userId="22c7aed6-de41-4855-a5e2-80c4aa212532" providerId="ADAL" clId="{DC8959DC-6ADC-4921-B443-520B27F7165B}" dt="2025-10-11T10:52:02.070" v="496" actId="26606"/>
          <ac:spMkLst>
            <pc:docMk/>
            <pc:sldMk cId="706593307" sldId="257"/>
            <ac:spMk id="32" creationId="{637B2035-1FCB-439A-B421-095E136C7E07}"/>
          </ac:spMkLst>
        </pc:spChg>
        <pc:spChg chg="add del">
          <ac:chgData name="Muhib Akbar (2333845)" userId="22c7aed6-de41-4855-a5e2-80c4aa212532" providerId="ADAL" clId="{DC8959DC-6ADC-4921-B443-520B27F7165B}" dt="2025-10-11T10:52:02.070" v="496" actId="26606"/>
          <ac:spMkLst>
            <pc:docMk/>
            <pc:sldMk cId="706593307" sldId="257"/>
            <ac:spMk id="33" creationId="{676D6CDF-C512-4739-B158-55EE955EFA39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706593307" sldId="257"/>
            <ac:spMk id="47" creationId="{5A0118C5-4F8D-4CF4-BADD-53FEACC6C42A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706593307" sldId="257"/>
            <ac:spMk id="49" creationId="{037C701E-5151-4086-9CF2-7F44AA38A6F5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706593307" sldId="257"/>
            <ac:spMk id="51" creationId="{E656C08E-A84B-4C76-9D3B-46237B5A9751}"/>
          </ac:spMkLst>
        </pc:spChg>
        <pc:grpChg chg="add del">
          <ac:chgData name="Muhib Akbar (2333845)" userId="22c7aed6-de41-4855-a5e2-80c4aa212532" providerId="ADAL" clId="{DC8959DC-6ADC-4921-B443-520B27F7165B}" dt="2025-10-11T10:51:40.882" v="487" actId="26606"/>
          <ac:grpSpMkLst>
            <pc:docMk/>
            <pc:sldMk cId="706593307" sldId="257"/>
            <ac:grpSpMk id="12" creationId="{B894EFA8-F425-4D19-A94B-445388B31E20}"/>
          </ac:grpSpMkLst>
        </pc:grpChg>
        <pc:grpChg chg="add del">
          <ac:chgData name="Muhib Akbar (2333845)" userId="22c7aed6-de41-4855-a5e2-80c4aa212532" providerId="ADAL" clId="{DC8959DC-6ADC-4921-B443-520B27F7165B}" dt="2025-10-11T10:51:40.882" v="487" actId="26606"/>
          <ac:grpSpMkLst>
            <pc:docMk/>
            <pc:sldMk cId="706593307" sldId="257"/>
            <ac:grpSpMk id="16" creationId="{582A903B-6B78-4F0A-B7C9-3D80499020B8}"/>
          </ac:grpSpMkLst>
        </pc:grpChg>
        <pc:grpChg chg="add del">
          <ac:chgData name="Muhib Akbar (2333845)" userId="22c7aed6-de41-4855-a5e2-80c4aa212532" providerId="ADAL" clId="{DC8959DC-6ADC-4921-B443-520B27F7165B}" dt="2025-10-11T10:51:42.085" v="489" actId="26606"/>
          <ac:grpSpMkLst>
            <pc:docMk/>
            <pc:sldMk cId="706593307" sldId="257"/>
            <ac:grpSpMk id="24" creationId="{0EAC7AFE-68C0-41EB-A1C7-108E60D7C338}"/>
          </ac:grpSpMkLst>
        </pc:grpChg>
        <pc:grpChg chg="add del">
          <ac:chgData name="Muhib Akbar (2333845)" userId="22c7aed6-de41-4855-a5e2-80c4aa212532" providerId="ADAL" clId="{DC8959DC-6ADC-4921-B443-520B27F7165B}" dt="2025-10-11T10:51:46.788" v="491" actId="26606"/>
          <ac:grpSpMkLst>
            <pc:docMk/>
            <pc:sldMk cId="706593307" sldId="257"/>
            <ac:grpSpMk id="29" creationId="{D44E3F87-3D58-4B03-86B2-15A5C5B9C964}"/>
          </ac:grpSpMkLst>
        </pc:grpChg>
        <pc:grpChg chg="add del">
          <ac:chgData name="Muhib Akbar (2333845)" userId="22c7aed6-de41-4855-a5e2-80c4aa212532" providerId="ADAL" clId="{DC8959DC-6ADC-4921-B443-520B27F7165B}" dt="2025-10-11T10:54:04.746" v="500" actId="26606"/>
          <ac:grpSpMkLst>
            <pc:docMk/>
            <pc:sldMk cId="706593307" sldId="257"/>
            <ac:grpSpMk id="38" creationId="{114ED94A-C85D-4CD3-4205-438D21CE6B38}"/>
          </ac:grpSpMkLst>
        </pc:grpChg>
        <pc:grpChg chg="add 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706593307" sldId="257"/>
            <ac:grpSpMk id="53" creationId="{72FB3F6E-946C-4B30-8EAA-64FA3056D06D}"/>
          </ac:grpSpMkLst>
        </pc:grpChg>
        <pc:picChg chg="add mod ord">
          <ac:chgData name="Muhib Akbar (2333845)" userId="22c7aed6-de41-4855-a5e2-80c4aa212532" providerId="ADAL" clId="{DC8959DC-6ADC-4921-B443-520B27F7165B}" dt="2025-10-11T10:54:04.746" v="500" actId="26606"/>
          <ac:picMkLst>
            <pc:docMk/>
            <pc:sldMk cId="706593307" sldId="257"/>
            <ac:picMk id="5" creationId="{94BD00B3-069C-E11B-ADFC-58E897A062B4}"/>
          </ac:picMkLst>
        </pc:picChg>
        <pc:picChg chg="add mod">
          <ac:chgData name="Muhib Akbar (2333845)" userId="22c7aed6-de41-4855-a5e2-80c4aa212532" providerId="ADAL" clId="{DC8959DC-6ADC-4921-B443-520B27F7165B}" dt="2025-10-11T10:54:04.746" v="500" actId="26606"/>
          <ac:picMkLst>
            <pc:docMk/>
            <pc:sldMk cId="706593307" sldId="257"/>
            <ac:picMk id="7" creationId="{A4EE1AFE-4AFF-8FBE-6A4F-7B45070C5BC0}"/>
          </ac:picMkLst>
        </pc:picChg>
      </pc:sldChg>
      <pc:sldChg chg="addSp delSp modSp new mod setBg delDesignElem">
        <pc:chgData name="Muhib Akbar (2333845)" userId="22c7aed6-de41-4855-a5e2-80c4aa212532" providerId="ADAL" clId="{DC8959DC-6ADC-4921-B443-520B27F7165B}" dt="2025-10-11T12:17:58.778" v="996"/>
        <pc:sldMkLst>
          <pc:docMk/>
          <pc:sldMk cId="3225758957" sldId="258"/>
        </pc:sldMkLst>
        <pc:spChg chg="add del">
          <ac:chgData name="Muhib Akbar (2333845)" userId="22c7aed6-de41-4855-a5e2-80c4aa212532" providerId="ADAL" clId="{DC8959DC-6ADC-4921-B443-520B27F7165B}" dt="2025-10-11T10:55:21.764" v="503" actId="22"/>
          <ac:spMkLst>
            <pc:docMk/>
            <pc:sldMk cId="3225758957" sldId="258"/>
            <ac:spMk id="3" creationId="{04B5F482-13E5-686C-CE89-324893DE908F}"/>
          </ac:spMkLst>
        </pc:spChg>
        <pc:spChg chg="add mod ord">
          <ac:chgData name="Muhib Akbar (2333845)" userId="22c7aed6-de41-4855-a5e2-80c4aa212532" providerId="ADAL" clId="{DC8959DC-6ADC-4921-B443-520B27F7165B}" dt="2025-10-11T11:03:25.443" v="530" actId="207"/>
          <ac:spMkLst>
            <pc:docMk/>
            <pc:sldMk cId="3225758957" sldId="258"/>
            <ac:spMk id="5" creationId="{35FB8450-AB64-381F-7456-79A54BB7EC72}"/>
          </ac:spMkLst>
        </pc:spChg>
        <pc:spChg chg="add del">
          <ac:chgData name="Muhib Akbar (2333845)" userId="22c7aed6-de41-4855-a5e2-80c4aa212532" providerId="ADAL" clId="{DC8959DC-6ADC-4921-B443-520B27F7165B}" dt="2025-10-11T11:00:57.675" v="515" actId="26606"/>
          <ac:spMkLst>
            <pc:docMk/>
            <pc:sldMk cId="3225758957" sldId="258"/>
            <ac:spMk id="12" creationId="{B50AB553-2A96-4A92-96F2-93548E096954}"/>
          </ac:spMkLst>
        </pc:spChg>
        <pc:spChg chg="add del">
          <ac:chgData name="Muhib Akbar (2333845)" userId="22c7aed6-de41-4855-a5e2-80c4aa212532" providerId="ADAL" clId="{DC8959DC-6ADC-4921-B443-520B27F7165B}" dt="2025-10-11T11:01:03.644" v="517" actId="26606"/>
          <ac:spMkLst>
            <pc:docMk/>
            <pc:sldMk cId="3225758957" sldId="258"/>
            <ac:spMk id="14" creationId="{C74F2646-08C7-4051-81DA-751C43A03FC1}"/>
          </ac:spMkLst>
        </pc:spChg>
        <pc:spChg chg="add del">
          <ac:chgData name="Muhib Akbar (2333845)" userId="22c7aed6-de41-4855-a5e2-80c4aa212532" providerId="ADAL" clId="{DC8959DC-6ADC-4921-B443-520B27F7165B}" dt="2025-10-11T11:01:03.644" v="517" actId="26606"/>
          <ac:spMkLst>
            <pc:docMk/>
            <pc:sldMk cId="3225758957" sldId="258"/>
            <ac:spMk id="15" creationId="{04C21BAE-6866-4C7A-A7EC-C1B2E572D5BE}"/>
          </ac:spMkLst>
        </pc:spChg>
        <pc:spChg chg="add del">
          <ac:chgData name="Muhib Akbar (2333845)" userId="22c7aed6-de41-4855-a5e2-80c4aa212532" providerId="ADAL" clId="{DC8959DC-6ADC-4921-B443-520B27F7165B}" dt="2025-10-11T11:01:03.644" v="517" actId="26606"/>
          <ac:spMkLst>
            <pc:docMk/>
            <pc:sldMk cId="3225758957" sldId="258"/>
            <ac:spMk id="16" creationId="{DCD6552F-C98B-4FBA-842F-3EF2D5ACA1FF}"/>
          </ac:spMkLst>
        </pc:spChg>
        <pc:spChg chg="add del">
          <ac:chgData name="Muhib Akbar (2333845)" userId="22c7aed6-de41-4855-a5e2-80c4aa212532" providerId="ADAL" clId="{DC8959DC-6ADC-4921-B443-520B27F7165B}" dt="2025-10-11T11:01:03.644" v="517" actId="26606"/>
          <ac:spMkLst>
            <pc:docMk/>
            <pc:sldMk cId="3225758957" sldId="258"/>
            <ac:spMk id="18" creationId="{F0C518C2-0AA4-470C-87B9-9CBF428FBA25}"/>
          </ac:spMkLst>
        </pc:spChg>
        <pc:spChg chg="add del">
          <ac:chgData name="Muhib Akbar (2333845)" userId="22c7aed6-de41-4855-a5e2-80c4aa212532" providerId="ADAL" clId="{DC8959DC-6ADC-4921-B443-520B27F7165B}" dt="2025-10-11T11:01:08.102" v="519" actId="26606"/>
          <ac:spMkLst>
            <pc:docMk/>
            <pc:sldMk cId="3225758957" sldId="258"/>
            <ac:spMk id="20" creationId="{D009D6D5-DAC2-4A8B-A17A-E206B9012D09}"/>
          </ac:spMkLst>
        </pc:spChg>
        <pc:spChg chg="add del">
          <ac:chgData name="Muhib Akbar (2333845)" userId="22c7aed6-de41-4855-a5e2-80c4aa212532" providerId="ADAL" clId="{DC8959DC-6ADC-4921-B443-520B27F7165B}" dt="2025-10-11T11:01:10.378" v="521" actId="26606"/>
          <ac:spMkLst>
            <pc:docMk/>
            <pc:sldMk cId="3225758957" sldId="258"/>
            <ac:spMk id="22" creationId="{95199994-21AE-49A2-BA0D-12E295989A9A}"/>
          </ac:spMkLst>
        </pc:spChg>
        <pc:spChg chg="add del">
          <ac:chgData name="Muhib Akbar (2333845)" userId="22c7aed6-de41-4855-a5e2-80c4aa212532" providerId="ADAL" clId="{DC8959DC-6ADC-4921-B443-520B27F7165B}" dt="2025-10-11T11:01:10.378" v="521" actId="26606"/>
          <ac:spMkLst>
            <pc:docMk/>
            <pc:sldMk cId="3225758957" sldId="258"/>
            <ac:spMk id="23" creationId="{A2C34835-4F79-4934-B151-D68E79764C72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225758957" sldId="258"/>
            <ac:spMk id="25" creationId="{C0A1ED06-4733-4020-9C60-81D4D801408D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225758957" sldId="258"/>
            <ac:spMk id="26" creationId="{B0CA3509-3AF9-45FE-93ED-57BB5D5E8E07}"/>
          </ac:spMkLst>
        </pc:spChg>
        <pc:picChg chg="add mod">
          <ac:chgData name="Muhib Akbar (2333845)" userId="22c7aed6-de41-4855-a5e2-80c4aa212532" providerId="ADAL" clId="{DC8959DC-6ADC-4921-B443-520B27F7165B}" dt="2025-10-11T11:01:10.441" v="522" actId="26606"/>
          <ac:picMkLst>
            <pc:docMk/>
            <pc:sldMk cId="3225758957" sldId="258"/>
            <ac:picMk id="7" creationId="{B09AF15F-F583-D016-8089-27CCDE0D0A68}"/>
          </ac:picMkLst>
        </pc:picChg>
      </pc:sldChg>
      <pc:sldChg chg="addSp delSp modSp new mod setBg delDesignElem">
        <pc:chgData name="Muhib Akbar (2333845)" userId="22c7aed6-de41-4855-a5e2-80c4aa212532" providerId="ADAL" clId="{DC8959DC-6ADC-4921-B443-520B27F7165B}" dt="2025-10-11T12:17:58.778" v="996"/>
        <pc:sldMkLst>
          <pc:docMk/>
          <pc:sldMk cId="1161068706" sldId="259"/>
        </pc:sldMkLst>
        <pc:spChg chg="add mod ord">
          <ac:chgData name="Muhib Akbar (2333845)" userId="22c7aed6-de41-4855-a5e2-80c4aa212532" providerId="ADAL" clId="{DC8959DC-6ADC-4921-B443-520B27F7165B}" dt="2025-10-11T11:06:28.457" v="543" actId="26606"/>
          <ac:spMkLst>
            <pc:docMk/>
            <pc:sldMk cId="1161068706" sldId="259"/>
            <ac:spMk id="3" creationId="{CEA44638-8E37-4616-3AA2-B917D66050F1}"/>
          </ac:spMkLst>
        </pc:spChg>
        <pc:spChg chg="add del">
          <ac:chgData name="Muhib Akbar (2333845)" userId="22c7aed6-de41-4855-a5e2-80c4aa212532" providerId="ADAL" clId="{DC8959DC-6ADC-4921-B443-520B27F7165B}" dt="2025-10-11T11:06:28.457" v="543" actId="26606"/>
          <ac:spMkLst>
            <pc:docMk/>
            <pc:sldMk cId="1161068706" sldId="259"/>
            <ac:spMk id="10" creationId="{04812C46-200A-4DEB-A05E-3ED6C68C2387}"/>
          </ac:spMkLst>
        </pc:spChg>
        <pc:spChg chg="add del">
          <ac:chgData name="Muhib Akbar (2333845)" userId="22c7aed6-de41-4855-a5e2-80c4aa212532" providerId="ADAL" clId="{DC8959DC-6ADC-4921-B443-520B27F7165B}" dt="2025-10-11T11:06:28.457" v="543" actId="26606"/>
          <ac:spMkLst>
            <pc:docMk/>
            <pc:sldMk cId="1161068706" sldId="259"/>
            <ac:spMk id="12" creationId="{D1EA859B-E555-4109-94F3-6700E046E008}"/>
          </ac:spMkLst>
        </pc:spChg>
        <pc:spChg chg="add del">
          <ac:chgData name="Muhib Akbar (2333845)" userId="22c7aed6-de41-4855-a5e2-80c4aa212532" providerId="ADAL" clId="{DC8959DC-6ADC-4921-B443-520B27F7165B}" dt="2025-10-11T11:06:28.441" v="542" actId="26606"/>
          <ac:spMkLst>
            <pc:docMk/>
            <pc:sldMk cId="1161068706" sldId="259"/>
            <ac:spMk id="17" creationId="{6B5E2835-4E47-45B3-9CFE-732FF7B05472}"/>
          </ac:spMkLst>
        </pc:spChg>
        <pc:spChg chg="add del">
          <ac:chgData name="Muhib Akbar (2333845)" userId="22c7aed6-de41-4855-a5e2-80c4aa212532" providerId="ADAL" clId="{DC8959DC-6ADC-4921-B443-520B27F7165B}" dt="2025-10-11T11:06:28.441" v="542" actId="26606"/>
          <ac:spMkLst>
            <pc:docMk/>
            <pc:sldMk cId="1161068706" sldId="259"/>
            <ac:spMk id="19" creationId="{5B45AD5D-AA52-4F7B-9362-576A39AD9E09}"/>
          </ac:spMkLst>
        </pc:spChg>
        <pc:spChg chg="add del">
          <ac:chgData name="Muhib Akbar (2333845)" userId="22c7aed6-de41-4855-a5e2-80c4aa212532" providerId="ADAL" clId="{DC8959DC-6ADC-4921-B443-520B27F7165B}" dt="2025-10-11T11:06:28.441" v="542" actId="26606"/>
          <ac:spMkLst>
            <pc:docMk/>
            <pc:sldMk cId="1161068706" sldId="259"/>
            <ac:spMk id="21" creationId="{AEDD7960-4866-4399-BEF6-DD1431AB4E34}"/>
          </ac:spMkLst>
        </pc:spChg>
        <pc:spChg chg="add del">
          <ac:chgData name="Muhib Akbar (2333845)" userId="22c7aed6-de41-4855-a5e2-80c4aa212532" providerId="ADAL" clId="{DC8959DC-6ADC-4921-B443-520B27F7165B}" dt="2025-10-11T11:06:28.441" v="542" actId="26606"/>
          <ac:spMkLst>
            <pc:docMk/>
            <pc:sldMk cId="1161068706" sldId="259"/>
            <ac:spMk id="23" creationId="{55D4142C-5077-457F-A6AD-3FECFDB39685}"/>
          </ac:spMkLst>
        </pc:spChg>
        <pc:spChg chg="add del">
          <ac:chgData name="Muhib Akbar (2333845)" userId="22c7aed6-de41-4855-a5e2-80c4aa212532" providerId="ADAL" clId="{DC8959DC-6ADC-4921-B443-520B27F7165B}" dt="2025-10-11T11:06:28.441" v="542" actId="26606"/>
          <ac:spMkLst>
            <pc:docMk/>
            <pc:sldMk cId="1161068706" sldId="259"/>
            <ac:spMk id="25" creationId="{7A5F0580-5EE9-419F-96EE-B6529EF6E7D0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1161068706" sldId="259"/>
            <ac:spMk id="27" creationId="{C0A1ED06-4733-4020-9C60-81D4D801408D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1161068706" sldId="259"/>
            <ac:spMk id="28" creationId="{B0CA3509-3AF9-45FE-93ED-57BB5D5E8E07}"/>
          </ac:spMkLst>
        </pc:spChg>
        <pc:picChg chg="add mod">
          <ac:chgData name="Muhib Akbar (2333845)" userId="22c7aed6-de41-4855-a5e2-80c4aa212532" providerId="ADAL" clId="{DC8959DC-6ADC-4921-B443-520B27F7165B}" dt="2025-10-11T11:06:33.622" v="545" actId="962"/>
          <ac:picMkLst>
            <pc:docMk/>
            <pc:sldMk cId="1161068706" sldId="259"/>
            <ac:picMk id="5" creationId="{9BAE4764-ABA7-3A1B-5AA5-4AB1944B6CF6}"/>
          </ac:picMkLst>
        </pc:picChg>
      </pc:sldChg>
      <pc:sldChg chg="addSp delSp modSp new mod setBg delDesignElem">
        <pc:chgData name="Muhib Akbar (2333845)" userId="22c7aed6-de41-4855-a5e2-80c4aa212532" providerId="ADAL" clId="{DC8959DC-6ADC-4921-B443-520B27F7165B}" dt="2025-10-11T12:17:58.778" v="996"/>
        <pc:sldMkLst>
          <pc:docMk/>
          <pc:sldMk cId="3739480292" sldId="260"/>
        </pc:sldMkLst>
        <pc:spChg chg="add mod ord">
          <ac:chgData name="Muhib Akbar (2333845)" userId="22c7aed6-de41-4855-a5e2-80c4aa212532" providerId="ADAL" clId="{DC8959DC-6ADC-4921-B443-520B27F7165B}" dt="2025-10-11T11:11:28.688" v="572" actId="207"/>
          <ac:spMkLst>
            <pc:docMk/>
            <pc:sldMk cId="3739480292" sldId="260"/>
            <ac:spMk id="3" creationId="{5B528874-7450-C382-50AE-B14545B59139}"/>
          </ac:spMkLst>
        </pc:spChg>
        <pc:spChg chg="add del">
          <ac:chgData name="Muhib Akbar (2333845)" userId="22c7aed6-de41-4855-a5e2-80c4aa212532" providerId="ADAL" clId="{DC8959DC-6ADC-4921-B443-520B27F7165B}" dt="2025-10-11T11:09:59.840" v="554" actId="26606"/>
          <ac:spMkLst>
            <pc:docMk/>
            <pc:sldMk cId="3739480292" sldId="260"/>
            <ac:spMk id="10" creationId="{8F90786E-B72D-4C32-BDCE-A170B007822D}"/>
          </ac:spMkLst>
        </pc:spChg>
        <pc:spChg chg="add del">
          <ac:chgData name="Muhib Akbar (2333845)" userId="22c7aed6-de41-4855-a5e2-80c4aa212532" providerId="ADAL" clId="{DC8959DC-6ADC-4921-B443-520B27F7165B}" dt="2025-10-11T11:09:59.840" v="554" actId="26606"/>
          <ac:spMkLst>
            <pc:docMk/>
            <pc:sldMk cId="3739480292" sldId="260"/>
            <ac:spMk id="12" creationId="{5E46F2E7-848F-4A6C-A098-4764FDEA771A}"/>
          </ac:spMkLst>
        </pc:spChg>
        <pc:spChg chg="add del">
          <ac:chgData name="Muhib Akbar (2333845)" userId="22c7aed6-de41-4855-a5e2-80c4aa212532" providerId="ADAL" clId="{DC8959DC-6ADC-4921-B443-520B27F7165B}" dt="2025-10-11T11:10:21.592" v="556" actId="26606"/>
          <ac:spMkLst>
            <pc:docMk/>
            <pc:sldMk cId="3739480292" sldId="260"/>
            <ac:spMk id="14" creationId="{1A9F7B4E-B03D-4F64-BE33-00D074458D45}"/>
          </ac:spMkLst>
        </pc:spChg>
        <pc:spChg chg="add del">
          <ac:chgData name="Muhib Akbar (2333845)" userId="22c7aed6-de41-4855-a5e2-80c4aa212532" providerId="ADAL" clId="{DC8959DC-6ADC-4921-B443-520B27F7165B}" dt="2025-10-11T11:10:21.592" v="556" actId="26606"/>
          <ac:spMkLst>
            <pc:docMk/>
            <pc:sldMk cId="3739480292" sldId="260"/>
            <ac:spMk id="15" creationId="{7E2BE7F7-CA89-4002-ACCE-A478AEA24F5E}"/>
          </ac:spMkLst>
        </pc:spChg>
        <pc:spChg chg="add del">
          <ac:chgData name="Muhib Akbar (2333845)" userId="22c7aed6-de41-4855-a5e2-80c4aa212532" providerId="ADAL" clId="{DC8959DC-6ADC-4921-B443-520B27F7165B}" dt="2025-10-11T11:10:40.248" v="562" actId="26606"/>
          <ac:spMkLst>
            <pc:docMk/>
            <pc:sldMk cId="3739480292" sldId="260"/>
            <ac:spMk id="16" creationId="{9DECDBF4-02B6-4BB4-B65B-B8107AD6A9E8}"/>
          </ac:spMkLst>
        </pc:spChg>
        <pc:spChg chg="add del">
          <ac:chgData name="Muhib Akbar (2333845)" userId="22c7aed6-de41-4855-a5e2-80c4aa212532" providerId="ADAL" clId="{DC8959DC-6ADC-4921-B443-520B27F7165B}" dt="2025-10-11T11:10:29.980" v="558" actId="26606"/>
          <ac:spMkLst>
            <pc:docMk/>
            <pc:sldMk cId="3739480292" sldId="260"/>
            <ac:spMk id="17" creationId="{7C432AFE-B3D2-4BFF-BF8F-96C27AFF1AC7}"/>
          </ac:spMkLst>
        </pc:spChg>
        <pc:spChg chg="add del">
          <ac:chgData name="Muhib Akbar (2333845)" userId="22c7aed6-de41-4855-a5e2-80c4aa212532" providerId="ADAL" clId="{DC8959DC-6ADC-4921-B443-520B27F7165B}" dt="2025-10-11T11:10:29.980" v="558" actId="26606"/>
          <ac:spMkLst>
            <pc:docMk/>
            <pc:sldMk cId="3739480292" sldId="260"/>
            <ac:spMk id="18" creationId="{AF2F604E-43BE-4DC3-B983-E071523364F8}"/>
          </ac:spMkLst>
        </pc:spChg>
        <pc:spChg chg="add del">
          <ac:chgData name="Muhib Akbar (2333845)" userId="22c7aed6-de41-4855-a5e2-80c4aa212532" providerId="ADAL" clId="{DC8959DC-6ADC-4921-B443-520B27F7165B}" dt="2025-10-11T11:10:29.980" v="558" actId="26606"/>
          <ac:spMkLst>
            <pc:docMk/>
            <pc:sldMk cId="3739480292" sldId="260"/>
            <ac:spMk id="19" creationId="{08C9B587-E65E-4B52-B37C-ABEBB6E87928}"/>
          </ac:spMkLst>
        </pc:spChg>
        <pc:spChg chg="add del">
          <ac:chgData name="Muhib Akbar (2333845)" userId="22c7aed6-de41-4855-a5e2-80c4aa212532" providerId="ADAL" clId="{DC8959DC-6ADC-4921-B443-520B27F7165B}" dt="2025-10-11T11:10:34.811" v="560" actId="26606"/>
          <ac:spMkLst>
            <pc:docMk/>
            <pc:sldMk cId="3739480292" sldId="260"/>
            <ac:spMk id="21" creationId="{E8A8EAB8-D2FF-444D-B34B-7D32F106AD0E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739480292" sldId="260"/>
            <ac:spMk id="24" creationId="{DF20FE9C-08B6-451E-BEDA-401A81BD4F2F}"/>
          </ac:spMkLst>
        </pc:spChg>
        <pc:spChg chg="add del">
          <ac:chgData name="Muhib Akbar (2333845)" userId="22c7aed6-de41-4855-a5e2-80c4aa212532" providerId="ADAL" clId="{DC8959DC-6ADC-4921-B443-520B27F7165B}" dt="2025-10-11T11:10:40.248" v="562" actId="26606"/>
          <ac:spMkLst>
            <pc:docMk/>
            <pc:sldMk cId="3739480292" sldId="260"/>
            <ac:spMk id="25" creationId="{675FFAD0-2409-47F2-980A-2CF4FFC69BE2}"/>
          </ac:spMkLst>
        </pc:spChg>
        <pc:spChg chg="add del">
          <ac:chgData name="Muhib Akbar (2333845)" userId="22c7aed6-de41-4855-a5e2-80c4aa212532" providerId="ADAL" clId="{DC8959DC-6ADC-4921-B443-520B27F7165B}" dt="2025-10-11T11:10:40.248" v="562" actId="26606"/>
          <ac:spMkLst>
            <pc:docMk/>
            <pc:sldMk cId="3739480292" sldId="260"/>
            <ac:spMk id="26" creationId="{CBB2B1F0-0DD6-4744-9A46-7A344FB48E40}"/>
          </ac:spMkLst>
        </pc:spChg>
        <pc:spChg chg="add del">
          <ac:chgData name="Muhib Akbar (2333845)" userId="22c7aed6-de41-4855-a5e2-80c4aa212532" providerId="ADAL" clId="{DC8959DC-6ADC-4921-B443-520B27F7165B}" dt="2025-10-11T11:10:40.248" v="562" actId="26606"/>
          <ac:spMkLst>
            <pc:docMk/>
            <pc:sldMk cId="3739480292" sldId="260"/>
            <ac:spMk id="27" creationId="{52D502E5-F6B4-4D58-B4AE-FC466FF15EE8}"/>
          </ac:spMkLst>
        </pc:spChg>
        <pc:spChg chg="add del">
          <ac:chgData name="Muhib Akbar (2333845)" userId="22c7aed6-de41-4855-a5e2-80c4aa212532" providerId="ADAL" clId="{DC8959DC-6ADC-4921-B443-520B27F7165B}" dt="2025-10-11T11:10:44.962" v="564" actId="26606"/>
          <ac:spMkLst>
            <pc:docMk/>
            <pc:sldMk cId="3739480292" sldId="260"/>
            <ac:spMk id="29" creationId="{1BF4DD63-CE83-4A2A-994E-8598C22E6FCF}"/>
          </ac:spMkLst>
        </pc:spChg>
        <pc:spChg chg="add del">
          <ac:chgData name="Muhib Akbar (2333845)" userId="22c7aed6-de41-4855-a5e2-80c4aa212532" providerId="ADAL" clId="{DC8959DC-6ADC-4921-B443-520B27F7165B}" dt="2025-10-11T11:10:44.962" v="564" actId="26606"/>
          <ac:spMkLst>
            <pc:docMk/>
            <pc:sldMk cId="3739480292" sldId="260"/>
            <ac:spMk id="30" creationId="{127393A7-D6DA-410B-8699-AA56B57BF7BA}"/>
          </ac:spMkLst>
        </pc:spChg>
        <pc:spChg chg="add del">
          <ac:chgData name="Muhib Akbar (2333845)" userId="22c7aed6-de41-4855-a5e2-80c4aa212532" providerId="ADAL" clId="{DC8959DC-6ADC-4921-B443-520B27F7165B}" dt="2025-10-11T11:10:44.962" v="564" actId="26606"/>
          <ac:spMkLst>
            <pc:docMk/>
            <pc:sldMk cId="3739480292" sldId="260"/>
            <ac:spMk id="31" creationId="{8EC44C88-69E3-42EE-86E8-9B45F712B769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739480292" sldId="260"/>
            <ac:spMk id="37" creationId="{3DC28794-3B89-462C-BE95-927A51D7D219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739480292" sldId="260"/>
            <ac:spMk id="38" creationId="{8BF1BF76-D9C8-49D3-9A7F-D43C497C3A82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739480292" sldId="260"/>
            <ac:spMk id="45" creationId="{59E7F326-090A-45F0-9F6C-D98AF5160A77}"/>
          </ac:spMkLst>
        </pc:spChg>
        <pc:grpChg chg="add 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3739480292" sldId="260"/>
            <ac:grpSpMk id="32" creationId="{F67C7EE6-E29C-4D84-B2C6-7B20A0FDAF23}"/>
          </ac:grpSpMkLst>
        </pc:grpChg>
        <pc:grpChg chg="add 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3739480292" sldId="260"/>
            <ac:grpSpMk id="39" creationId="{38E62E29-CCA4-46D9-A2B7-FFBB63215A7C}"/>
          </ac:grpSpMkLst>
        </pc:grpChg>
        <pc:grpChg chg="add 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3739480292" sldId="260"/>
            <ac:grpSpMk id="46" creationId="{80864D66-4BEF-4628-B9DC-C382A4BC26FB}"/>
          </ac:grpSpMkLst>
        </pc:grpChg>
        <pc:picChg chg="add mod">
          <ac:chgData name="Muhib Akbar (2333845)" userId="22c7aed6-de41-4855-a5e2-80c4aa212532" providerId="ADAL" clId="{DC8959DC-6ADC-4921-B443-520B27F7165B}" dt="2025-10-11T11:11:09" v="568" actId="1076"/>
          <ac:picMkLst>
            <pc:docMk/>
            <pc:sldMk cId="3739480292" sldId="260"/>
            <ac:picMk id="5" creationId="{107D6D93-8E8C-02A5-FF57-0EB2CA84E1E9}"/>
          </ac:picMkLst>
        </pc:picChg>
        <pc:cxnChg chg="add del">
          <ac:chgData name="Muhib Akbar (2333845)" userId="22c7aed6-de41-4855-a5e2-80c4aa212532" providerId="ADAL" clId="{DC8959DC-6ADC-4921-B443-520B27F7165B}" dt="2025-10-11T11:10:34.811" v="560" actId="26606"/>
          <ac:cxnSpMkLst>
            <pc:docMk/>
            <pc:sldMk cId="3739480292" sldId="260"/>
            <ac:cxnSpMk id="22" creationId="{EEA38897-7BA3-4408-8083-3235339C4A60}"/>
          </ac:cxnSpMkLst>
        </pc:cxnChg>
        <pc:cxnChg chg="add del">
          <ac:chgData name="Muhib Akbar (2333845)" userId="22c7aed6-de41-4855-a5e2-80c4aa212532" providerId="ADAL" clId="{DC8959DC-6ADC-4921-B443-520B27F7165B}" dt="2025-10-11T11:10:34.811" v="560" actId="26606"/>
          <ac:cxnSpMkLst>
            <pc:docMk/>
            <pc:sldMk cId="3739480292" sldId="260"/>
            <ac:cxnSpMk id="23" creationId="{F11AD06B-AB20-4097-8606-5DA00DBACE88}"/>
          </ac:cxnSpMkLst>
        </pc:cxnChg>
      </pc:sldChg>
      <pc:sldChg chg="addSp delSp modSp new mod setBg delDesignElem">
        <pc:chgData name="Muhib Akbar (2333845)" userId="22c7aed6-de41-4855-a5e2-80c4aa212532" providerId="ADAL" clId="{DC8959DC-6ADC-4921-B443-520B27F7165B}" dt="2025-10-11T12:17:58.778" v="996"/>
        <pc:sldMkLst>
          <pc:docMk/>
          <pc:sldMk cId="2016029595" sldId="261"/>
        </pc:sldMkLst>
        <pc:spChg chg="add del mod ord">
          <ac:chgData name="Muhib Akbar (2333845)" userId="22c7aed6-de41-4855-a5e2-80c4aa212532" providerId="ADAL" clId="{DC8959DC-6ADC-4921-B443-520B27F7165B}" dt="2025-10-11T11:24:14.197" v="599" actId="26606"/>
          <ac:spMkLst>
            <pc:docMk/>
            <pc:sldMk cId="2016029595" sldId="261"/>
            <ac:spMk id="3" creationId="{A62B1CCC-BF29-22AC-D8FE-7D7DD6A2B2F2}"/>
          </ac:spMkLst>
        </pc:spChg>
        <pc:spChg chg="add del">
          <ac:chgData name="Muhib Akbar (2333845)" userId="22c7aed6-de41-4855-a5e2-80c4aa212532" providerId="ADAL" clId="{DC8959DC-6ADC-4921-B443-520B27F7165B}" dt="2025-10-11T11:24:14.197" v="599" actId="26606"/>
          <ac:spMkLst>
            <pc:docMk/>
            <pc:sldMk cId="2016029595" sldId="261"/>
            <ac:spMk id="10" creationId="{3DC28794-3B89-462C-BE95-927A51D7D219}"/>
          </ac:spMkLst>
        </pc:spChg>
        <pc:spChg chg="add del">
          <ac:chgData name="Muhib Akbar (2333845)" userId="22c7aed6-de41-4855-a5e2-80c4aa212532" providerId="ADAL" clId="{DC8959DC-6ADC-4921-B443-520B27F7165B}" dt="2025-10-11T11:24:14.197" v="599" actId="26606"/>
          <ac:spMkLst>
            <pc:docMk/>
            <pc:sldMk cId="2016029595" sldId="261"/>
            <ac:spMk id="12" creationId="{8BF1BF76-D9C8-49D3-9A7F-D43C497C3A82}"/>
          </ac:spMkLst>
        </pc:spChg>
        <pc:spChg chg="add del">
          <ac:chgData name="Muhib Akbar (2333845)" userId="22c7aed6-de41-4855-a5e2-80c4aa212532" providerId="ADAL" clId="{DC8959DC-6ADC-4921-B443-520B27F7165B}" dt="2025-10-11T11:24:14.197" v="599" actId="26606"/>
          <ac:spMkLst>
            <pc:docMk/>
            <pc:sldMk cId="2016029595" sldId="261"/>
            <ac:spMk id="22" creationId="{59E7F326-090A-45F0-9F6C-D98AF5160A77}"/>
          </ac:spMkLst>
        </pc:spChg>
        <pc:spChg chg="add del">
          <ac:chgData name="Muhib Akbar (2333845)" userId="22c7aed6-de41-4855-a5e2-80c4aa212532" providerId="ADAL" clId="{DC8959DC-6ADC-4921-B443-520B27F7165B}" dt="2025-10-11T11:24:14.197" v="599" actId="26606"/>
          <ac:spMkLst>
            <pc:docMk/>
            <pc:sldMk cId="2016029595" sldId="261"/>
            <ac:spMk id="24" creationId="{DF20FE9C-08B6-451E-BEDA-401A81BD4F2F}"/>
          </ac:spMkLst>
        </pc:spChg>
        <pc:spChg chg="add del">
          <ac:chgData name="Muhib Akbar (2333845)" userId="22c7aed6-de41-4855-a5e2-80c4aa212532" providerId="ADAL" clId="{DC8959DC-6ADC-4921-B443-520B27F7165B}" dt="2025-10-11T11:24:14.183" v="597" actId="26606"/>
          <ac:spMkLst>
            <pc:docMk/>
            <pc:sldMk cId="2016029595" sldId="261"/>
            <ac:spMk id="42" creationId="{A62B1CCC-BF29-22AC-D8FE-7D7DD6A2B2F2}"/>
          </ac:spMkLst>
        </pc:spChg>
        <pc:spChg chg="add del">
          <ac:chgData name="Muhib Akbar (2333845)" userId="22c7aed6-de41-4855-a5e2-80c4aa212532" providerId="ADAL" clId="{DC8959DC-6ADC-4921-B443-520B27F7165B}" dt="2025-10-11T11:24:25.418" v="601" actId="26606"/>
          <ac:spMkLst>
            <pc:docMk/>
            <pc:sldMk cId="2016029595" sldId="261"/>
            <ac:spMk id="44" creationId="{3DC28794-3B89-462C-BE95-927A51D7D219}"/>
          </ac:spMkLst>
        </pc:spChg>
        <pc:spChg chg="add del">
          <ac:chgData name="Muhib Akbar (2333845)" userId="22c7aed6-de41-4855-a5e2-80c4aa212532" providerId="ADAL" clId="{DC8959DC-6ADC-4921-B443-520B27F7165B}" dt="2025-10-11T11:24:25.418" v="601" actId="26606"/>
          <ac:spMkLst>
            <pc:docMk/>
            <pc:sldMk cId="2016029595" sldId="261"/>
            <ac:spMk id="45" creationId="{8BF1BF76-D9C8-49D3-9A7F-D43C497C3A82}"/>
          </ac:spMkLst>
        </pc:spChg>
        <pc:spChg chg="add del">
          <ac:chgData name="Muhib Akbar (2333845)" userId="22c7aed6-de41-4855-a5e2-80c4aa212532" providerId="ADAL" clId="{DC8959DC-6ADC-4921-B443-520B27F7165B}" dt="2025-10-11T11:24:25.418" v="601" actId="26606"/>
          <ac:spMkLst>
            <pc:docMk/>
            <pc:sldMk cId="2016029595" sldId="261"/>
            <ac:spMk id="53" creationId="{59E7F326-090A-45F0-9F6C-D98AF5160A77}"/>
          </ac:spMkLst>
        </pc:spChg>
        <pc:spChg chg="add del">
          <ac:chgData name="Muhib Akbar (2333845)" userId="22c7aed6-de41-4855-a5e2-80c4aa212532" providerId="ADAL" clId="{DC8959DC-6ADC-4921-B443-520B27F7165B}" dt="2025-10-11T11:24:25.418" v="601" actId="26606"/>
          <ac:spMkLst>
            <pc:docMk/>
            <pc:sldMk cId="2016029595" sldId="261"/>
            <ac:spMk id="54" creationId="{DF20FE9C-08B6-451E-BEDA-401A81BD4F2F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2016029595" sldId="261"/>
            <ac:spMk id="66" creationId="{DC39DE25-0E4E-0AA7-0932-1D78C2372786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2016029595" sldId="261"/>
            <ac:spMk id="67" creationId="{AE3A741D-C19B-960A-5803-1C5887147820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2016029595" sldId="261"/>
            <ac:spMk id="68" creationId="{8D6EA299-0840-6DEA-E670-C49AEBC87E89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2016029595" sldId="261"/>
            <ac:spMk id="69" creationId="{9C3A50E9-9119-7BC3-083B-2D84CCC78E47}"/>
          </ac:spMkLst>
        </pc:spChg>
        <pc:grpChg chg="add del">
          <ac:chgData name="Muhib Akbar (2333845)" userId="22c7aed6-de41-4855-a5e2-80c4aa212532" providerId="ADAL" clId="{DC8959DC-6ADC-4921-B443-520B27F7165B}" dt="2025-10-11T11:24:14.183" v="597" actId="26606"/>
          <ac:grpSpMkLst>
            <pc:docMk/>
            <pc:sldMk cId="2016029595" sldId="261"/>
            <ac:grpSpMk id="14" creationId="{38E62E29-CCA4-46D9-A2B7-FFBB63215A7C}"/>
          </ac:grpSpMkLst>
        </pc:grpChg>
        <pc:grpChg chg="add">
          <ac:chgData name="Muhib Akbar (2333845)" userId="22c7aed6-de41-4855-a5e2-80c4aa212532" providerId="ADAL" clId="{DC8959DC-6ADC-4921-B443-520B27F7165B}" dt="2025-10-11T11:20:26.667" v="580" actId="26606"/>
          <ac:grpSpMkLst>
            <pc:docMk/>
            <pc:sldMk cId="2016029595" sldId="261"/>
            <ac:grpSpMk id="26" creationId="{80864D66-4BEF-4628-B9DC-C382A4BC26FB}"/>
          </ac:grpSpMkLst>
        </pc:grpChg>
        <pc:grpChg chg="add del">
          <ac:chgData name="Muhib Akbar (2333845)" userId="22c7aed6-de41-4855-a5e2-80c4aa212532" providerId="ADAL" clId="{DC8959DC-6ADC-4921-B443-520B27F7165B}" dt="2025-10-11T11:24:14.183" v="597" actId="26606"/>
          <ac:grpSpMkLst>
            <pc:docMk/>
            <pc:sldMk cId="2016029595" sldId="261"/>
            <ac:grpSpMk id="32" creationId="{F67C7EE6-E29C-4D84-B2C6-7B20A0FDAF23}"/>
          </ac:grpSpMkLst>
        </pc:grpChg>
        <pc:graphicFrameChg chg="add del">
          <ac:chgData name="Muhib Akbar (2333845)" userId="22c7aed6-de41-4855-a5e2-80c4aa212532" providerId="ADAL" clId="{DC8959DC-6ADC-4921-B443-520B27F7165B}" dt="2025-10-11T11:24:00.118" v="593" actId="26606"/>
          <ac:graphicFrameMkLst>
            <pc:docMk/>
            <pc:sldMk cId="2016029595" sldId="261"/>
            <ac:graphicFrameMk id="38" creationId="{3B244AD9-74F8-BE63-344F-8D9ECFBA2C29}"/>
          </ac:graphicFrameMkLst>
        </pc:graphicFrameChg>
        <pc:graphicFrameChg chg="add del">
          <ac:chgData name="Muhib Akbar (2333845)" userId="22c7aed6-de41-4855-a5e2-80c4aa212532" providerId="ADAL" clId="{DC8959DC-6ADC-4921-B443-520B27F7165B}" dt="2025-10-11T11:24:07.353" v="595" actId="26606"/>
          <ac:graphicFrameMkLst>
            <pc:docMk/>
            <pc:sldMk cId="2016029595" sldId="261"/>
            <ac:graphicFrameMk id="40" creationId="{6524CC11-08F0-D57F-5AF2-39C87B0897BE}"/>
          </ac:graphicFrameMkLst>
        </pc:graphicFrameChg>
        <pc:graphicFrameChg chg="add mod">
          <ac:chgData name="Muhib Akbar (2333845)" userId="22c7aed6-de41-4855-a5e2-80c4aa212532" providerId="ADAL" clId="{DC8959DC-6ADC-4921-B443-520B27F7165B}" dt="2025-10-11T11:25:22.498" v="606" actId="2711"/>
          <ac:graphicFrameMkLst>
            <pc:docMk/>
            <pc:sldMk cId="2016029595" sldId="261"/>
            <ac:graphicFrameMk id="57" creationId="{BD1D5821-3C9E-F823-41BB-740062D57164}"/>
          </ac:graphicFrameMkLst>
        </pc:graphicFrameChg>
        <pc:picChg chg="add mod ord">
          <ac:chgData name="Muhib Akbar (2333845)" userId="22c7aed6-de41-4855-a5e2-80c4aa212532" providerId="ADAL" clId="{DC8959DC-6ADC-4921-B443-520B27F7165B}" dt="2025-10-11T11:24:25.418" v="601" actId="26606"/>
          <ac:picMkLst>
            <pc:docMk/>
            <pc:sldMk cId="2016029595" sldId="261"/>
            <ac:picMk id="5" creationId="{73068B10-862D-E2EB-2396-83E49F13FC35}"/>
          </ac:picMkLst>
        </pc:picChg>
        <pc:picChg chg="add mod">
          <ac:chgData name="Muhib Akbar (2333845)" userId="22c7aed6-de41-4855-a5e2-80c4aa212532" providerId="ADAL" clId="{DC8959DC-6ADC-4921-B443-520B27F7165B}" dt="2025-10-11T11:24:25.418" v="601" actId="26606"/>
          <ac:picMkLst>
            <pc:docMk/>
            <pc:sldMk cId="2016029595" sldId="261"/>
            <ac:picMk id="7" creationId="{468B3C25-6332-8670-C3AA-C0D6772556A2}"/>
          </ac:picMkLst>
        </pc:picChg>
        <pc:cxnChg chg="mod replId">
          <ac:chgData name="Muhib Akbar (2333845)" userId="22c7aed6-de41-4855-a5e2-80c4aa212532" providerId="ADAL" clId="{DC8959DC-6ADC-4921-B443-520B27F7165B}" dt="2025-10-11T11:24:14.184" v="598" actId="26606"/>
          <ac:cxnSpMkLst>
            <pc:docMk/>
            <pc:sldMk cId="2016029595" sldId="261"/>
            <ac:cxnSpMk id="58" creationId="{7C119EE6-B01F-4BDA-97B2-8BC244AD9FA8}"/>
          </ac:cxnSpMkLst>
        </pc:cxnChg>
        <pc:cxnChg chg="mod replId">
          <ac:chgData name="Muhib Akbar (2333845)" userId="22c7aed6-de41-4855-a5e2-80c4aa212532" providerId="ADAL" clId="{DC8959DC-6ADC-4921-B443-520B27F7165B}" dt="2025-10-11T11:24:14.184" v="598" actId="26606"/>
          <ac:cxnSpMkLst>
            <pc:docMk/>
            <pc:sldMk cId="2016029595" sldId="261"/>
            <ac:cxnSpMk id="59" creationId="{3783EB66-70A8-4451-984C-ABF2410C6AAB}"/>
          </ac:cxnSpMkLst>
        </pc:cxnChg>
        <pc:cxnChg chg="mod replId">
          <ac:chgData name="Muhib Akbar (2333845)" userId="22c7aed6-de41-4855-a5e2-80c4aa212532" providerId="ADAL" clId="{DC8959DC-6ADC-4921-B443-520B27F7165B}" dt="2025-10-11T11:24:14.184" v="598" actId="26606"/>
          <ac:cxnSpMkLst>
            <pc:docMk/>
            <pc:sldMk cId="2016029595" sldId="261"/>
            <ac:cxnSpMk id="60" creationId="{3BA8CB1A-B550-452B-BB18-69D43CC92630}"/>
          </ac:cxnSpMkLst>
        </pc:cxnChg>
        <pc:cxnChg chg="mod replId">
          <ac:chgData name="Muhib Akbar (2333845)" userId="22c7aed6-de41-4855-a5e2-80c4aa212532" providerId="ADAL" clId="{DC8959DC-6ADC-4921-B443-520B27F7165B}" dt="2025-10-11T11:24:14.184" v="598" actId="26606"/>
          <ac:cxnSpMkLst>
            <pc:docMk/>
            <pc:sldMk cId="2016029595" sldId="261"/>
            <ac:cxnSpMk id="61" creationId="{B8473175-583C-4362-AD52-6A416874510B}"/>
          </ac:cxnSpMkLst>
        </pc:cxnChg>
        <pc:cxnChg chg="mod replId">
          <ac:chgData name="Muhib Akbar (2333845)" userId="22c7aed6-de41-4855-a5e2-80c4aa212532" providerId="ADAL" clId="{DC8959DC-6ADC-4921-B443-520B27F7165B}" dt="2025-10-11T11:24:14.184" v="598" actId="26606"/>
          <ac:cxnSpMkLst>
            <pc:docMk/>
            <pc:sldMk cId="2016029595" sldId="261"/>
            <ac:cxnSpMk id="62" creationId="{ED8F22A6-4F2D-4467-A3A9-A9BE31FC98DF}"/>
          </ac:cxnSpMkLst>
        </pc:cxnChg>
        <pc:cxnChg chg="mod replId">
          <ac:chgData name="Muhib Akbar (2333845)" userId="22c7aed6-de41-4855-a5e2-80c4aa212532" providerId="ADAL" clId="{DC8959DC-6ADC-4921-B443-520B27F7165B}" dt="2025-10-11T11:24:14.184" v="598" actId="26606"/>
          <ac:cxnSpMkLst>
            <pc:docMk/>
            <pc:sldMk cId="2016029595" sldId="261"/>
            <ac:cxnSpMk id="63" creationId="{758D5732-C263-4EED-85EF-7E7435EDEFC5}"/>
          </ac:cxnSpMkLst>
        </pc:cxnChg>
        <pc:cxnChg chg="mod replId">
          <ac:chgData name="Muhib Akbar (2333845)" userId="22c7aed6-de41-4855-a5e2-80c4aa212532" providerId="ADAL" clId="{DC8959DC-6ADC-4921-B443-520B27F7165B}" dt="2025-10-11T11:24:14.184" v="598" actId="26606"/>
          <ac:cxnSpMkLst>
            <pc:docMk/>
            <pc:sldMk cId="2016029595" sldId="261"/>
            <ac:cxnSpMk id="64" creationId="{73C23E94-A2CC-459B-9961-40250DBE618C}"/>
          </ac:cxnSpMkLst>
        </pc:cxnChg>
        <pc:cxnChg chg="mod replId">
          <ac:chgData name="Muhib Akbar (2333845)" userId="22c7aed6-de41-4855-a5e2-80c4aa212532" providerId="ADAL" clId="{DC8959DC-6ADC-4921-B443-520B27F7165B}" dt="2025-10-11T11:24:14.184" v="598" actId="26606"/>
          <ac:cxnSpMkLst>
            <pc:docMk/>
            <pc:sldMk cId="2016029595" sldId="261"/>
            <ac:cxnSpMk id="65" creationId="{40DC685A-870A-4F1B-8A06-1DB278981A08}"/>
          </ac:cxnSpMkLst>
        </pc:cxnChg>
      </pc:sldChg>
      <pc:sldChg chg="addSp delSp modSp new mod setBg delDesignElem">
        <pc:chgData name="Muhib Akbar (2333845)" userId="22c7aed6-de41-4855-a5e2-80c4aa212532" providerId="ADAL" clId="{DC8959DC-6ADC-4921-B443-520B27F7165B}" dt="2025-10-11T12:17:58.778" v="996"/>
        <pc:sldMkLst>
          <pc:docMk/>
          <pc:sldMk cId="967181433" sldId="262"/>
        </pc:sldMkLst>
        <pc:spChg chg="add mod ord">
          <ac:chgData name="Muhib Akbar (2333845)" userId="22c7aed6-de41-4855-a5e2-80c4aa212532" providerId="ADAL" clId="{DC8959DC-6ADC-4921-B443-520B27F7165B}" dt="2025-10-11T11:41:27.874" v="687" actId="14100"/>
          <ac:spMkLst>
            <pc:docMk/>
            <pc:sldMk cId="967181433" sldId="262"/>
            <ac:spMk id="3" creationId="{5E588E9F-A9FF-4BD5-2D8C-CEEFAF307EFB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967181433" sldId="262"/>
            <ac:spMk id="10" creationId="{96CF2A2B-0745-440C-9224-C5C6A0A4286F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967181433" sldId="262"/>
            <ac:spMk id="12" creationId="{75BE6D6B-84C9-4D2B-97EB-773B7369EF82}"/>
          </ac:spMkLst>
        </pc:spChg>
        <pc:picChg chg="add mod">
          <ac:chgData name="Muhib Akbar (2333845)" userId="22c7aed6-de41-4855-a5e2-80c4aa212532" providerId="ADAL" clId="{DC8959DC-6ADC-4921-B443-520B27F7165B}" dt="2025-10-11T11:37:25.107" v="665" actId="26606"/>
          <ac:picMkLst>
            <pc:docMk/>
            <pc:sldMk cId="967181433" sldId="262"/>
            <ac:picMk id="5" creationId="{3BAD22B8-7BCC-7FB9-BF44-8D8849EA4079}"/>
          </ac:picMkLst>
        </pc:picChg>
      </pc:sldChg>
      <pc:sldChg chg="addSp delSp modSp new mod setBg delDesignElem">
        <pc:chgData name="Muhib Akbar (2333845)" userId="22c7aed6-de41-4855-a5e2-80c4aa212532" providerId="ADAL" clId="{DC8959DC-6ADC-4921-B443-520B27F7165B}" dt="2025-10-11T12:48:01.957" v="1272" actId="207"/>
        <pc:sldMkLst>
          <pc:docMk/>
          <pc:sldMk cId="3363042557" sldId="263"/>
        </pc:sldMkLst>
        <pc:spChg chg="add mod ord">
          <ac:chgData name="Muhib Akbar (2333845)" userId="22c7aed6-de41-4855-a5e2-80c4aa212532" providerId="ADAL" clId="{DC8959DC-6ADC-4921-B443-520B27F7165B}" dt="2025-10-11T12:48:01.957" v="1272" actId="207"/>
          <ac:spMkLst>
            <pc:docMk/>
            <pc:sldMk cId="3363042557" sldId="263"/>
            <ac:spMk id="3" creationId="{663A7B02-6083-CD15-8559-5BC9118758F0}"/>
          </ac:spMkLst>
        </pc:spChg>
        <pc:spChg chg="add del">
          <ac:chgData name="Muhib Akbar (2333845)" userId="22c7aed6-de41-4855-a5e2-80c4aa212532" providerId="ADAL" clId="{DC8959DC-6ADC-4921-B443-520B27F7165B}" dt="2025-10-11T11:44:07.270" v="704" actId="26606"/>
          <ac:spMkLst>
            <pc:docMk/>
            <pc:sldMk cId="3363042557" sldId="263"/>
            <ac:spMk id="12" creationId="{C0A1ED06-4733-4020-9C60-81D4D801408D}"/>
          </ac:spMkLst>
        </pc:spChg>
        <pc:spChg chg="add del">
          <ac:chgData name="Muhib Akbar (2333845)" userId="22c7aed6-de41-4855-a5e2-80c4aa212532" providerId="ADAL" clId="{DC8959DC-6ADC-4921-B443-520B27F7165B}" dt="2025-10-11T11:44:07.270" v="704" actId="26606"/>
          <ac:spMkLst>
            <pc:docMk/>
            <pc:sldMk cId="3363042557" sldId="263"/>
            <ac:spMk id="14" creationId="{B0CA3509-3AF9-45FE-93ED-57BB5D5E8E07}"/>
          </ac:spMkLst>
        </pc:spChg>
        <pc:spChg chg="add del">
          <ac:chgData name="Muhib Akbar (2333845)" userId="22c7aed6-de41-4855-a5e2-80c4aa212532" providerId="ADAL" clId="{DC8959DC-6ADC-4921-B443-520B27F7165B}" dt="2025-10-11T11:43:56.240" v="699" actId="26606"/>
          <ac:spMkLst>
            <pc:docMk/>
            <pc:sldMk cId="3363042557" sldId="263"/>
            <ac:spMk id="19" creationId="{2DAA6C16-BF9B-4A3E-BC70-EE6015D4F967}"/>
          </ac:spMkLst>
        </pc:spChg>
        <pc:spChg chg="add del">
          <ac:chgData name="Muhib Akbar (2333845)" userId="22c7aed6-de41-4855-a5e2-80c4aa212532" providerId="ADAL" clId="{DC8959DC-6ADC-4921-B443-520B27F7165B}" dt="2025-10-11T11:43:57.623" v="701" actId="26606"/>
          <ac:spMkLst>
            <pc:docMk/>
            <pc:sldMk cId="3363042557" sldId="263"/>
            <ac:spMk id="25" creationId="{3873B707-463F-40B0-8227-E8CC6C67EB25}"/>
          </ac:spMkLst>
        </pc:spChg>
        <pc:spChg chg="add del">
          <ac:chgData name="Muhib Akbar (2333845)" userId="22c7aed6-de41-4855-a5e2-80c4aa212532" providerId="ADAL" clId="{DC8959DC-6ADC-4921-B443-520B27F7165B}" dt="2025-10-11T11:43:57.623" v="701" actId="26606"/>
          <ac:spMkLst>
            <pc:docMk/>
            <pc:sldMk cId="3363042557" sldId="263"/>
            <ac:spMk id="26" creationId="{AAAE94E3-A7DB-4868-B1E3-E49703488BBC}"/>
          </ac:spMkLst>
        </pc:spChg>
        <pc:spChg chg="add del">
          <ac:chgData name="Muhib Akbar (2333845)" userId="22c7aed6-de41-4855-a5e2-80c4aa212532" providerId="ADAL" clId="{DC8959DC-6ADC-4921-B443-520B27F7165B}" dt="2025-10-11T11:43:57.623" v="701" actId="26606"/>
          <ac:spMkLst>
            <pc:docMk/>
            <pc:sldMk cId="3363042557" sldId="263"/>
            <ac:spMk id="27" creationId="{C13237C8-E62C-4F0D-A318-BD6FB6C2D138}"/>
          </ac:spMkLst>
        </pc:spChg>
        <pc:spChg chg="add del">
          <ac:chgData name="Muhib Akbar (2333845)" userId="22c7aed6-de41-4855-a5e2-80c4aa212532" providerId="ADAL" clId="{DC8959DC-6ADC-4921-B443-520B27F7165B}" dt="2025-10-11T11:43:57.623" v="701" actId="26606"/>
          <ac:spMkLst>
            <pc:docMk/>
            <pc:sldMk cId="3363042557" sldId="263"/>
            <ac:spMk id="29" creationId="{19C9EAEA-39D0-4B0E-A0EB-51E7B26740B1}"/>
          </ac:spMkLst>
        </pc:spChg>
        <pc:spChg chg="add del">
          <ac:chgData name="Muhib Akbar (2333845)" userId="22c7aed6-de41-4855-a5e2-80c4aa212532" providerId="ADAL" clId="{DC8959DC-6ADC-4921-B443-520B27F7165B}" dt="2025-10-11T11:43:57.623" v="701" actId="26606"/>
          <ac:spMkLst>
            <pc:docMk/>
            <pc:sldMk cId="3363042557" sldId="263"/>
            <ac:spMk id="31" creationId="{8CB5D2D7-DF65-4E86-BFBA-FFB9B5ACEB64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363042557" sldId="263"/>
            <ac:spMk id="35" creationId="{FFFEB18F-F81F-4CED-BE64-EB888A77C3B8}"/>
          </ac:spMkLst>
        </pc:spChg>
        <pc:spChg chg="add del">
          <ac:chgData name="Muhib Akbar (2333845)" userId="22c7aed6-de41-4855-a5e2-80c4aa212532" providerId="ADAL" clId="{DC8959DC-6ADC-4921-B443-520B27F7165B}" dt="2025-10-11T11:44:07.239" v="703" actId="26606"/>
          <ac:spMkLst>
            <pc:docMk/>
            <pc:sldMk cId="3363042557" sldId="263"/>
            <ac:spMk id="38" creationId="{D7A453D2-15D8-4403-815F-291FA16340D9}"/>
          </ac:spMkLst>
        </pc:spChg>
        <pc:spChg chg="add del">
          <ac:chgData name="Muhib Akbar (2333845)" userId="22c7aed6-de41-4855-a5e2-80c4aa212532" providerId="ADAL" clId="{DC8959DC-6ADC-4921-B443-520B27F7165B}" dt="2025-10-11T11:44:07.239" v="703" actId="26606"/>
          <ac:spMkLst>
            <pc:docMk/>
            <pc:sldMk cId="3363042557" sldId="263"/>
            <ac:spMk id="39" creationId="{E2D3D3F2-ABBB-4453-B1C5-1BEBF7E4DD56}"/>
          </ac:spMkLst>
        </pc:spChg>
        <pc:spChg chg="add del">
          <ac:chgData name="Muhib Akbar (2333845)" userId="22c7aed6-de41-4855-a5e2-80c4aa212532" providerId="ADAL" clId="{DC8959DC-6ADC-4921-B443-520B27F7165B}" dt="2025-10-11T11:44:07.239" v="703" actId="26606"/>
          <ac:spMkLst>
            <pc:docMk/>
            <pc:sldMk cId="3363042557" sldId="263"/>
            <ac:spMk id="40" creationId="{8161EA6B-09CA-445B-AB0D-8DF76FA92DEF}"/>
          </ac:spMkLst>
        </pc:spChg>
        <pc:spChg chg="add del">
          <ac:chgData name="Muhib Akbar (2333845)" userId="22c7aed6-de41-4855-a5e2-80c4aa212532" providerId="ADAL" clId="{DC8959DC-6ADC-4921-B443-520B27F7165B}" dt="2025-10-11T11:44:07.239" v="703" actId="26606"/>
          <ac:spMkLst>
            <pc:docMk/>
            <pc:sldMk cId="3363042557" sldId="263"/>
            <ac:spMk id="56" creationId="{B8114C98-A349-4111-A123-E8EAB86ABE30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363042557" sldId="263"/>
            <ac:spMk id="207" creationId="{5A0118C5-4F8D-4CF4-BADD-53FEACC6C42A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363042557" sldId="263"/>
            <ac:spMk id="213" creationId="{EAED1919-54A1-41C9-B30B-A3FF3F58E38B}"/>
          </ac:spMkLst>
        </pc:spChg>
        <pc:grpChg chg="add del">
          <ac:chgData name="Muhib Akbar (2333845)" userId="22c7aed6-de41-4855-a5e2-80c4aa212532" providerId="ADAL" clId="{DC8959DC-6ADC-4921-B443-520B27F7165B}" dt="2025-10-11T11:43:56.240" v="699" actId="26606"/>
          <ac:grpSpMkLst>
            <pc:docMk/>
            <pc:sldMk cId="3363042557" sldId="263"/>
            <ac:grpSpMk id="21" creationId="{A4AE1828-51FD-4AD7-BCF6-9AF5C696CE5D}"/>
          </ac:grpSpMkLst>
        </pc:grpChg>
        <pc:grpChg chg="add del">
          <ac:chgData name="Muhib Akbar (2333845)" userId="22c7aed6-de41-4855-a5e2-80c4aa212532" providerId="ADAL" clId="{DC8959DC-6ADC-4921-B443-520B27F7165B}" dt="2025-10-11T11:44:07.239" v="703" actId="26606"/>
          <ac:grpSpMkLst>
            <pc:docMk/>
            <pc:sldMk cId="3363042557" sldId="263"/>
            <ac:grpSpMk id="23" creationId="{76B45835-3DB7-4D95-9290-E7C2C3AD13CA}"/>
          </ac:grpSpMkLst>
        </pc:grpChg>
        <pc:grpChg chg="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3363042557" sldId="263"/>
            <ac:grpSpMk id="37" creationId="{A04977CB-3825-471A-A590-C57F8C350306}"/>
          </ac:grpSpMkLst>
        </pc:grpChg>
        <pc:grpChg chg="add 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3363042557" sldId="263"/>
            <ac:grpSpMk id="208" creationId="{00C7DD97-49DC-4BFD-951D-CFF51B976DE9}"/>
          </ac:grpSpMkLst>
        </pc:grpChg>
        <pc:grpChg chg="add 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3363042557" sldId="263"/>
            <ac:grpSpMk id="210" creationId="{176786CF-68E6-476D-909E-8522718B7BE0}"/>
          </ac:grpSpMkLst>
        </pc:grpChg>
        <pc:grpChg chg="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3363042557" sldId="263"/>
            <ac:grpSpMk id="214" creationId="{00E015F5-1A99-4E40-BC3D-7707802996B5}"/>
          </ac:grpSpMkLst>
        </pc:grpChg>
        <pc:picChg chg="add del mod ord">
          <ac:chgData name="Muhib Akbar (2333845)" userId="22c7aed6-de41-4855-a5e2-80c4aa212532" providerId="ADAL" clId="{DC8959DC-6ADC-4921-B443-520B27F7165B}" dt="2025-10-11T11:43:40.411" v="692" actId="478"/>
          <ac:picMkLst>
            <pc:docMk/>
            <pc:sldMk cId="3363042557" sldId="263"/>
            <ac:picMk id="5" creationId="{9257BBF0-96C8-497B-802B-0A05D3A26EFF}"/>
          </ac:picMkLst>
        </pc:picChg>
        <pc:picChg chg="add del mod">
          <ac:chgData name="Muhib Akbar (2333845)" userId="22c7aed6-de41-4855-a5e2-80c4aa212532" providerId="ADAL" clId="{DC8959DC-6ADC-4921-B443-520B27F7165B}" dt="2025-10-11T11:43:36.129" v="691" actId="478"/>
          <ac:picMkLst>
            <pc:docMk/>
            <pc:sldMk cId="3363042557" sldId="263"/>
            <ac:picMk id="7" creationId="{E364DF02-C716-9466-3A78-0C72AD896F29}"/>
          </ac:picMkLst>
        </pc:picChg>
        <pc:picChg chg="add mod ord">
          <ac:chgData name="Muhib Akbar (2333845)" userId="22c7aed6-de41-4855-a5e2-80c4aa212532" providerId="ADAL" clId="{DC8959DC-6ADC-4921-B443-520B27F7165B}" dt="2025-10-11T11:44:07.270" v="704" actId="26606"/>
          <ac:picMkLst>
            <pc:docMk/>
            <pc:sldMk cId="3363042557" sldId="263"/>
            <ac:picMk id="9" creationId="{D5D1DF87-099F-EF1A-8A2C-2A1AFA8B2E0E}"/>
          </ac:picMkLst>
        </pc:picChg>
        <pc:picChg chg="add mod">
          <ac:chgData name="Muhib Akbar (2333845)" userId="22c7aed6-de41-4855-a5e2-80c4aa212532" providerId="ADAL" clId="{DC8959DC-6ADC-4921-B443-520B27F7165B}" dt="2025-10-11T11:44:07.270" v="704" actId="26606"/>
          <ac:picMkLst>
            <pc:docMk/>
            <pc:sldMk cId="3363042557" sldId="263"/>
            <ac:picMk id="11" creationId="{1DC44AD8-8BFE-33F2-8967-3AE4F4E2C406}"/>
          </ac:picMkLst>
        </pc:picChg>
      </pc:sldChg>
      <pc:sldChg chg="addSp delSp modSp new mod setBg delDesignElem">
        <pc:chgData name="Muhib Akbar (2333845)" userId="22c7aed6-de41-4855-a5e2-80c4aa212532" providerId="ADAL" clId="{DC8959DC-6ADC-4921-B443-520B27F7165B}" dt="2025-10-11T12:17:58.778" v="996"/>
        <pc:sldMkLst>
          <pc:docMk/>
          <pc:sldMk cId="3479432855" sldId="264"/>
        </pc:sldMkLst>
        <pc:spChg chg="add mod ord">
          <ac:chgData name="Muhib Akbar (2333845)" userId="22c7aed6-de41-4855-a5e2-80c4aa212532" providerId="ADAL" clId="{DC8959DC-6ADC-4921-B443-520B27F7165B}" dt="2025-10-11T11:45:14.352" v="720" actId="313"/>
          <ac:spMkLst>
            <pc:docMk/>
            <pc:sldMk cId="3479432855" sldId="264"/>
            <ac:spMk id="3" creationId="{9A9F2682-A1B4-DC03-D081-B247BD99F118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479432855" sldId="264"/>
            <ac:spMk id="12" creationId="{C0A1ED06-4733-4020-9C60-81D4D801408D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479432855" sldId="264"/>
            <ac:spMk id="14" creationId="{B0CA3509-3AF9-45FE-93ED-57BB5D5E8E07}"/>
          </ac:spMkLst>
        </pc:spChg>
        <pc:picChg chg="add mod ord">
          <ac:chgData name="Muhib Akbar (2333845)" userId="22c7aed6-de41-4855-a5e2-80c4aa212532" providerId="ADAL" clId="{DC8959DC-6ADC-4921-B443-520B27F7165B}" dt="2025-10-11T11:44:38.677" v="714" actId="26606"/>
          <ac:picMkLst>
            <pc:docMk/>
            <pc:sldMk cId="3479432855" sldId="264"/>
            <ac:picMk id="5" creationId="{2252A607-1817-A484-6AE6-CE5D89320BFE}"/>
          </ac:picMkLst>
        </pc:picChg>
        <pc:picChg chg="add mod">
          <ac:chgData name="Muhib Akbar (2333845)" userId="22c7aed6-de41-4855-a5e2-80c4aa212532" providerId="ADAL" clId="{DC8959DC-6ADC-4921-B443-520B27F7165B}" dt="2025-10-11T11:45:15.116" v="721" actId="1076"/>
          <ac:picMkLst>
            <pc:docMk/>
            <pc:sldMk cId="3479432855" sldId="264"/>
            <ac:picMk id="7" creationId="{A48FAE51-6423-6001-C2AD-21E06E150DC7}"/>
          </ac:picMkLst>
        </pc:picChg>
      </pc:sldChg>
      <pc:sldChg chg="addSp delSp modSp new mod setBg delDesignElem">
        <pc:chgData name="Muhib Akbar (2333845)" userId="22c7aed6-de41-4855-a5e2-80c4aa212532" providerId="ADAL" clId="{DC8959DC-6ADC-4921-B443-520B27F7165B}" dt="2025-10-11T12:17:58.778" v="996"/>
        <pc:sldMkLst>
          <pc:docMk/>
          <pc:sldMk cId="3060344291" sldId="265"/>
        </pc:sldMkLst>
        <pc:spChg chg="add mod ord">
          <ac:chgData name="Muhib Akbar (2333845)" userId="22c7aed6-de41-4855-a5e2-80c4aa212532" providerId="ADAL" clId="{DC8959DC-6ADC-4921-B443-520B27F7165B}" dt="2025-10-11T11:48:15.340" v="738" actId="20577"/>
          <ac:spMkLst>
            <pc:docMk/>
            <pc:sldMk cId="3060344291" sldId="265"/>
            <ac:spMk id="3" creationId="{92F63559-08D7-98A7-5439-3AC70CE2B3FE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060344291" sldId="265"/>
            <ac:spMk id="10" creationId="{5A0118C5-4F8D-4CF4-BADD-53FEACC6C42A}"/>
          </ac:spMkLst>
        </pc:spChg>
        <pc:grpChg chg="add 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3060344291" sldId="265"/>
            <ac:grpSpMk id="12" creationId="{B894EFA8-F425-4D19-A94B-445388B31E20}"/>
          </ac:grpSpMkLst>
        </pc:grpChg>
        <pc:grpChg chg="add 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3060344291" sldId="265"/>
            <ac:grpSpMk id="16" creationId="{582A903B-6B78-4F0A-B7C9-3D80499020B8}"/>
          </ac:grpSpMkLst>
        </pc:grpChg>
        <pc:picChg chg="add mod">
          <ac:chgData name="Muhib Akbar (2333845)" userId="22c7aed6-de41-4855-a5e2-80c4aa212532" providerId="ADAL" clId="{DC8959DC-6ADC-4921-B443-520B27F7165B}" dt="2025-10-11T11:47:31.386" v="725" actId="26606"/>
          <ac:picMkLst>
            <pc:docMk/>
            <pc:sldMk cId="3060344291" sldId="265"/>
            <ac:picMk id="5" creationId="{32C17865-8E7C-3BE3-566E-B8A1E4D464F0}"/>
          </ac:picMkLst>
        </pc:picChg>
      </pc:sldChg>
      <pc:sldChg chg="addSp delSp modSp new mod setBg setClrOvrMap delDesignElem">
        <pc:chgData name="Muhib Akbar (2333845)" userId="22c7aed6-de41-4855-a5e2-80c4aa212532" providerId="ADAL" clId="{DC8959DC-6ADC-4921-B443-520B27F7165B}" dt="2025-10-11T12:17:58.778" v="996"/>
        <pc:sldMkLst>
          <pc:docMk/>
          <pc:sldMk cId="1957589614" sldId="266"/>
        </pc:sldMkLst>
        <pc:spChg chg="add mod ord">
          <ac:chgData name="Muhib Akbar (2333845)" userId="22c7aed6-de41-4855-a5e2-80c4aa212532" providerId="ADAL" clId="{DC8959DC-6ADC-4921-B443-520B27F7165B}" dt="2025-10-11T11:49:55.278" v="748" actId="313"/>
          <ac:spMkLst>
            <pc:docMk/>
            <pc:sldMk cId="1957589614" sldId="266"/>
            <ac:spMk id="3" creationId="{2F291BE1-7213-484E-EAA3-45154666FB1B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1957589614" sldId="266"/>
            <ac:spMk id="10" creationId="{9228552E-C8B1-4A80-8448-0787CE0FC704}"/>
          </ac:spMkLst>
        </pc:spChg>
        <pc:picChg chg="add mod">
          <ac:chgData name="Muhib Akbar (2333845)" userId="22c7aed6-de41-4855-a5e2-80c4aa212532" providerId="ADAL" clId="{DC8959DC-6ADC-4921-B443-520B27F7165B}" dt="2025-10-11T11:49:49.997" v="747" actId="1076"/>
          <ac:picMkLst>
            <pc:docMk/>
            <pc:sldMk cId="1957589614" sldId="266"/>
            <ac:picMk id="5" creationId="{617CA2D2-301D-A474-3047-D6AD20EC1B8D}"/>
          </ac:picMkLst>
        </pc:picChg>
      </pc:sldChg>
      <pc:sldChg chg="addSp delSp modSp new mod setBg delDesignElem">
        <pc:chgData name="Muhib Akbar (2333845)" userId="22c7aed6-de41-4855-a5e2-80c4aa212532" providerId="ADAL" clId="{DC8959DC-6ADC-4921-B443-520B27F7165B}" dt="2025-10-11T12:17:58.778" v="996"/>
        <pc:sldMkLst>
          <pc:docMk/>
          <pc:sldMk cId="1776300358" sldId="267"/>
        </pc:sldMkLst>
        <pc:spChg chg="add mod">
          <ac:chgData name="Muhib Akbar (2333845)" userId="22c7aed6-de41-4855-a5e2-80c4aa212532" providerId="ADAL" clId="{DC8959DC-6ADC-4921-B443-520B27F7165B}" dt="2025-10-11T11:31:45.774" v="629" actId="26606"/>
          <ac:spMkLst>
            <pc:docMk/>
            <pc:sldMk cId="1776300358" sldId="267"/>
            <ac:spMk id="3" creationId="{09B65BDA-A676-E72C-DE21-1D5184B3F6AE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1776300358" sldId="267"/>
            <ac:spMk id="8" creationId="{94714483-7072-431F-9DBE-87F44E4D44BC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1776300358" sldId="267"/>
            <ac:spMk id="10" creationId="{495892E1-F4A5-4991-AC52-4F417B14A2A2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1776300358" sldId="267"/>
            <ac:spMk id="20" creationId="{E2683E3F-F855-4549-84F8-42064EC0F247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1776300358" sldId="267"/>
            <ac:spMk id="28" creationId="{832F3179-0CD5-40C8-9939-D8355006F7BA}"/>
          </ac:spMkLst>
        </pc:spChg>
        <pc:grpChg chg="add 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1776300358" sldId="267"/>
            <ac:grpSpMk id="12" creationId="{ACF597F8-76AA-44FA-8E6A-06223B66C0DD}"/>
          </ac:grpSpMkLst>
        </pc:grpChg>
        <pc:grpChg chg="add 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1776300358" sldId="267"/>
            <ac:grpSpMk id="22" creationId="{8FC90B1E-0223-4440-AF22-8F32F6F0C7D2}"/>
          </ac:grpSpMkLst>
        </pc:grpChg>
        <pc:grpChg chg="add 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1776300358" sldId="267"/>
            <ac:grpSpMk id="30" creationId="{11CE155D-684B-4F5E-B835-C52765E310E7}"/>
          </ac:grpSpMkLst>
        </pc:grpChg>
        <pc:graphicFrameChg chg="add mod ord modGraphic">
          <ac:chgData name="Muhib Akbar (2333845)" userId="22c7aed6-de41-4855-a5e2-80c4aa212532" providerId="ADAL" clId="{DC8959DC-6ADC-4921-B443-520B27F7165B}" dt="2025-10-11T11:32:00.039" v="631" actId="2711"/>
          <ac:graphicFrameMkLst>
            <pc:docMk/>
            <pc:sldMk cId="1776300358" sldId="267"/>
            <ac:graphicFrameMk id="2" creationId="{83A44AA3-B53C-1EDF-A444-8B4520FD6B2B}"/>
          </ac:graphicFrameMkLst>
        </pc:graphicFrameChg>
      </pc:sldChg>
      <pc:sldChg chg="addSp delSp modSp new mod setBg setClrOvrMap delDesignElem">
        <pc:chgData name="Muhib Akbar (2333845)" userId="22c7aed6-de41-4855-a5e2-80c4aa212532" providerId="ADAL" clId="{DC8959DC-6ADC-4921-B443-520B27F7165B}" dt="2025-10-11T12:17:58.778" v="996"/>
        <pc:sldMkLst>
          <pc:docMk/>
          <pc:sldMk cId="544579457" sldId="268"/>
        </pc:sldMkLst>
        <pc:spChg chg="add mod ord">
          <ac:chgData name="Muhib Akbar (2333845)" userId="22c7aed6-de41-4855-a5e2-80c4aa212532" providerId="ADAL" clId="{DC8959DC-6ADC-4921-B443-520B27F7165B}" dt="2025-10-11T11:57:34.688" v="754" actId="2711"/>
          <ac:spMkLst>
            <pc:docMk/>
            <pc:sldMk cId="544579457" sldId="268"/>
            <ac:spMk id="3" creationId="{30805BBD-F8AB-A60C-ED87-81C25B92F614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544579457" sldId="268"/>
            <ac:spMk id="10" creationId="{9228552E-C8B1-4A80-8448-0787CE0FC704}"/>
          </ac:spMkLst>
        </pc:spChg>
        <pc:picChg chg="add mod">
          <ac:chgData name="Muhib Akbar (2333845)" userId="22c7aed6-de41-4855-a5e2-80c4aa212532" providerId="ADAL" clId="{DC8959DC-6ADC-4921-B443-520B27F7165B}" dt="2025-10-11T11:57:25.780" v="752" actId="26606"/>
          <ac:picMkLst>
            <pc:docMk/>
            <pc:sldMk cId="544579457" sldId="268"/>
            <ac:picMk id="5" creationId="{F5911AEE-FA49-D1B8-70FE-2EF20AE2B7EF}"/>
          </ac:picMkLst>
        </pc:picChg>
      </pc:sldChg>
      <pc:sldChg chg="addSp delSp modSp new mod setBg delDesignElem">
        <pc:chgData name="Muhib Akbar (2333845)" userId="22c7aed6-de41-4855-a5e2-80c4aa212532" providerId="ADAL" clId="{DC8959DC-6ADC-4921-B443-520B27F7165B}" dt="2025-10-11T12:41:36.790" v="1269" actId="20577"/>
        <pc:sldMkLst>
          <pc:docMk/>
          <pc:sldMk cId="991840467" sldId="269"/>
        </pc:sldMkLst>
        <pc:spChg chg="add">
          <ac:chgData name="Muhib Akbar (2333845)" userId="22c7aed6-de41-4855-a5e2-80c4aa212532" providerId="ADAL" clId="{DC8959DC-6ADC-4921-B443-520B27F7165B}" dt="2025-10-11T12:36:48.665" v="1158"/>
          <ac:spMkLst>
            <pc:docMk/>
            <pc:sldMk cId="991840467" sldId="269"/>
            <ac:spMk id="2" creationId="{369C4BA1-E09B-E9A2-F065-BC337E93F1E1}"/>
          </ac:spMkLst>
        </pc:spChg>
        <pc:spChg chg="add mod ord">
          <ac:chgData name="Muhib Akbar (2333845)" userId="22c7aed6-de41-4855-a5e2-80c4aa212532" providerId="ADAL" clId="{DC8959DC-6ADC-4921-B443-520B27F7165B}" dt="2025-10-11T12:41:36.790" v="1269" actId="20577"/>
          <ac:spMkLst>
            <pc:docMk/>
            <pc:sldMk cId="991840467" sldId="269"/>
            <ac:spMk id="3" creationId="{05C9EC45-C954-7B01-87A7-0ABD3A7D6110}"/>
          </ac:spMkLst>
        </pc:spChg>
        <pc:spChg chg="add mod">
          <ac:chgData name="Muhib Akbar (2333845)" userId="22c7aed6-de41-4855-a5e2-80c4aa212532" providerId="ADAL" clId="{DC8959DC-6ADC-4921-B443-520B27F7165B}" dt="2025-10-11T12:38:32.925" v="1218"/>
          <ac:spMkLst>
            <pc:docMk/>
            <pc:sldMk cId="991840467" sldId="269"/>
            <ac:spMk id="4" creationId="{0D1B96F1-B8DD-A2A6-59AB-119B6BBAEEA9}"/>
          </ac:spMkLst>
        </pc:spChg>
        <pc:spChg chg="add mod">
          <ac:chgData name="Muhib Akbar (2333845)" userId="22c7aed6-de41-4855-a5e2-80c4aa212532" providerId="ADAL" clId="{DC8959DC-6ADC-4921-B443-520B27F7165B}" dt="2025-10-11T12:38:32.571" v="1217"/>
          <ac:spMkLst>
            <pc:docMk/>
            <pc:sldMk cId="991840467" sldId="269"/>
            <ac:spMk id="6" creationId="{381F8EDE-DCD2-A950-49BB-2489311A05CD}"/>
          </ac:spMkLst>
        </pc:spChg>
        <pc:spChg chg="add mod">
          <ac:chgData name="Muhib Akbar (2333845)" userId="22c7aed6-de41-4855-a5e2-80c4aa212532" providerId="ADAL" clId="{DC8959DC-6ADC-4921-B443-520B27F7165B}" dt="2025-10-11T12:38:31.838" v="1216"/>
          <ac:spMkLst>
            <pc:docMk/>
            <pc:sldMk cId="991840467" sldId="269"/>
            <ac:spMk id="8" creationId="{98F35AE8-2DCE-1EA8-8BE3-1CEE709E051E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991840467" sldId="269"/>
            <ac:spMk id="14" creationId="{D7A453D2-15D8-4403-815F-291FA16340D9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991840467" sldId="269"/>
            <ac:spMk id="16" creationId="{8161EA6B-09CA-445B-AB0D-8DF76FA92DEF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991840467" sldId="269"/>
            <ac:spMk id="32" creationId="{B8114C98-A349-4111-A123-E8EAB86ABE30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991840467" sldId="269"/>
            <ac:spMk id="40" creationId="{E2D3D3F2-ABBB-4453-B1C5-1BEBF7E4DD56}"/>
          </ac:spMkLst>
        </pc:spChg>
        <pc:grpChg chg="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991840467" sldId="269"/>
            <ac:grpSpMk id="18" creationId="{7F85096F-E650-46D6-834C-4054E377021E}"/>
          </ac:grpSpMkLst>
        </pc:grpChg>
        <pc:grpChg chg="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991840467" sldId="269"/>
            <ac:grpSpMk id="26" creationId="{975C268C-D419-4123-9FAD-0E2B7F9EE795}"/>
          </ac:grpSpMkLst>
        </pc:grpChg>
        <pc:grpChg chg="add 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991840467" sldId="269"/>
            <ac:grpSpMk id="34" creationId="{670FB431-AE18-414D-92F4-1D12D1991152}"/>
          </ac:grpSpMkLst>
        </pc:grpChg>
        <pc:grpChg chg="add del">
          <ac:chgData name="Muhib Akbar (2333845)" userId="22c7aed6-de41-4855-a5e2-80c4aa212532" providerId="ADAL" clId="{DC8959DC-6ADC-4921-B443-520B27F7165B}" dt="2025-10-11T12:17:58.778" v="996"/>
          <ac:grpSpMkLst>
            <pc:docMk/>
            <pc:sldMk cId="991840467" sldId="269"/>
            <ac:grpSpMk id="42" creationId="{8214E4A5-A0D2-42C4-8D14-D2A7E495F041}"/>
          </ac:grpSpMkLst>
        </pc:grpChg>
        <pc:picChg chg="add mod">
          <ac:chgData name="Muhib Akbar (2333845)" userId="22c7aed6-de41-4855-a5e2-80c4aa212532" providerId="ADAL" clId="{DC8959DC-6ADC-4921-B443-520B27F7165B}" dt="2025-10-11T12:03:41.998" v="762" actId="26606"/>
          <ac:picMkLst>
            <pc:docMk/>
            <pc:sldMk cId="991840467" sldId="269"/>
            <ac:picMk id="5" creationId="{A1335720-4D18-763A-8257-ED3FAB43DB5A}"/>
          </ac:picMkLst>
        </pc:picChg>
        <pc:picChg chg="add mod ord">
          <ac:chgData name="Muhib Akbar (2333845)" userId="22c7aed6-de41-4855-a5e2-80c4aa212532" providerId="ADAL" clId="{DC8959DC-6ADC-4921-B443-520B27F7165B}" dt="2025-10-11T12:03:41.998" v="762" actId="26606"/>
          <ac:picMkLst>
            <pc:docMk/>
            <pc:sldMk cId="991840467" sldId="269"/>
            <ac:picMk id="7" creationId="{18EC1C79-D955-A722-BD20-C115AB4AA34B}"/>
          </ac:picMkLst>
        </pc:picChg>
        <pc:picChg chg="add mod">
          <ac:chgData name="Muhib Akbar (2333845)" userId="22c7aed6-de41-4855-a5e2-80c4aa212532" providerId="ADAL" clId="{DC8959DC-6ADC-4921-B443-520B27F7165B}" dt="2025-10-11T12:03:41.998" v="762" actId="26606"/>
          <ac:picMkLst>
            <pc:docMk/>
            <pc:sldMk cId="991840467" sldId="269"/>
            <ac:picMk id="9" creationId="{E64FE2A0-3A78-BA17-83CA-3821AA639031}"/>
          </ac:picMkLst>
        </pc:picChg>
      </pc:sldChg>
      <pc:sldChg chg="new del">
        <pc:chgData name="Muhib Akbar (2333845)" userId="22c7aed6-de41-4855-a5e2-80c4aa212532" providerId="ADAL" clId="{DC8959DC-6ADC-4921-B443-520B27F7165B}" dt="2025-10-11T11:33:16.358" v="638" actId="680"/>
        <pc:sldMkLst>
          <pc:docMk/>
          <pc:sldMk cId="3284458632" sldId="269"/>
        </pc:sldMkLst>
      </pc:sldChg>
      <pc:sldChg chg="addSp delSp modSp new mod setBg setClrOvrMap delDesignElem">
        <pc:chgData name="Muhib Akbar (2333845)" userId="22c7aed6-de41-4855-a5e2-80c4aa212532" providerId="ADAL" clId="{DC8959DC-6ADC-4921-B443-520B27F7165B}" dt="2025-10-11T12:17:58.778" v="996"/>
        <pc:sldMkLst>
          <pc:docMk/>
          <pc:sldMk cId="3786040229" sldId="270"/>
        </pc:sldMkLst>
        <pc:spChg chg="add mod">
          <ac:chgData name="Muhib Akbar (2333845)" userId="22c7aed6-de41-4855-a5e2-80c4aa212532" providerId="ADAL" clId="{DC8959DC-6ADC-4921-B443-520B27F7165B}" dt="2025-10-11T12:04:39.592" v="779" actId="14100"/>
          <ac:spMkLst>
            <pc:docMk/>
            <pc:sldMk cId="3786040229" sldId="270"/>
            <ac:spMk id="3" creationId="{316A52FD-CF15-30E7-78D8-307614811570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786040229" sldId="270"/>
            <ac:spMk id="18" creationId="{07977D39-626F-40D7-B00F-16E02602DD5A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786040229" sldId="270"/>
            <ac:spMk id="20" creationId="{B905CDE4-B751-4B3E-B625-6E59F8903414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786040229" sldId="270"/>
            <ac:spMk id="22" creationId="{08108C16-F4C0-44AA-999D-17BD39219B24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786040229" sldId="270"/>
            <ac:spMk id="24" creationId="{CDC29AC1-2821-4FCC-B597-88DAF39C36FE}"/>
          </ac:spMkLst>
        </pc:spChg>
        <pc:spChg chg="add del">
          <ac:chgData name="Muhib Akbar (2333845)" userId="22c7aed6-de41-4855-a5e2-80c4aa212532" providerId="ADAL" clId="{DC8959DC-6ADC-4921-B443-520B27F7165B}" dt="2025-10-11T12:17:58.778" v="996"/>
          <ac:spMkLst>
            <pc:docMk/>
            <pc:sldMk cId="3786040229" sldId="270"/>
            <ac:spMk id="26" creationId="{C8F10CB3-3B5E-4C7A-98CF-B87454DDFA39}"/>
          </ac:spMkLst>
        </pc:spChg>
        <pc:picChg chg="add mod ord">
          <ac:chgData name="Muhib Akbar (2333845)" userId="22c7aed6-de41-4855-a5e2-80c4aa212532" providerId="ADAL" clId="{DC8959DC-6ADC-4921-B443-520B27F7165B}" dt="2025-10-11T12:04:25.750" v="776" actId="26606"/>
          <ac:picMkLst>
            <pc:docMk/>
            <pc:sldMk cId="3786040229" sldId="270"/>
            <ac:picMk id="5" creationId="{36352A74-B154-7196-2AFB-1CA4A881039D}"/>
          </ac:picMkLst>
        </pc:picChg>
        <pc:picChg chg="add mod ord">
          <ac:chgData name="Muhib Akbar (2333845)" userId="22c7aed6-de41-4855-a5e2-80c4aa212532" providerId="ADAL" clId="{DC8959DC-6ADC-4921-B443-520B27F7165B}" dt="2025-10-11T12:04:25.750" v="776" actId="26606"/>
          <ac:picMkLst>
            <pc:docMk/>
            <pc:sldMk cId="3786040229" sldId="270"/>
            <ac:picMk id="7" creationId="{F86891B0-6EE3-938A-8FAC-87FF0A98D0A8}"/>
          </ac:picMkLst>
        </pc:picChg>
        <pc:picChg chg="add mod">
          <ac:chgData name="Muhib Akbar (2333845)" userId="22c7aed6-de41-4855-a5e2-80c4aa212532" providerId="ADAL" clId="{DC8959DC-6ADC-4921-B443-520B27F7165B}" dt="2025-10-11T12:04:22.750" v="775" actId="962"/>
          <ac:picMkLst>
            <pc:docMk/>
            <pc:sldMk cId="3786040229" sldId="270"/>
            <ac:picMk id="9" creationId="{0285B6BB-C03E-1DDD-A862-91CE08F58428}"/>
          </ac:picMkLst>
        </pc:picChg>
        <pc:picChg chg="add mod">
          <ac:chgData name="Muhib Akbar (2333845)" userId="22c7aed6-de41-4855-a5e2-80c4aa212532" providerId="ADAL" clId="{DC8959DC-6ADC-4921-B443-520B27F7165B}" dt="2025-10-11T12:04:25.750" v="776" actId="26606"/>
          <ac:picMkLst>
            <pc:docMk/>
            <pc:sldMk cId="3786040229" sldId="270"/>
            <ac:picMk id="11" creationId="{BF2000C4-758B-F94E-DB49-0DB865D6831A}"/>
          </ac:picMkLst>
        </pc:picChg>
        <pc:picChg chg="add mod">
          <ac:chgData name="Muhib Akbar (2333845)" userId="22c7aed6-de41-4855-a5e2-80c4aa212532" providerId="ADAL" clId="{DC8959DC-6ADC-4921-B443-520B27F7165B}" dt="2025-10-11T12:04:25.750" v="776" actId="26606"/>
          <ac:picMkLst>
            <pc:docMk/>
            <pc:sldMk cId="3786040229" sldId="270"/>
            <ac:picMk id="13" creationId="{EC7A3C9C-EF43-17B8-304C-080A8EF3525E}"/>
          </ac:picMkLst>
        </pc:picChg>
      </pc:sldChg>
      <pc:sldChg chg="addSp delSp modSp new del mod">
        <pc:chgData name="Muhib Akbar (2333845)" userId="22c7aed6-de41-4855-a5e2-80c4aa212532" providerId="ADAL" clId="{DC8959DC-6ADC-4921-B443-520B27F7165B}" dt="2025-10-11T12:31:14.554" v="1136" actId="2696"/>
        <pc:sldMkLst>
          <pc:docMk/>
          <pc:sldMk cId="2403737660" sldId="271"/>
        </pc:sldMkLst>
        <pc:spChg chg="add del mod">
          <ac:chgData name="Muhib Akbar (2333845)" userId="22c7aed6-de41-4855-a5e2-80c4aa212532" providerId="ADAL" clId="{DC8959DC-6ADC-4921-B443-520B27F7165B}" dt="2025-10-11T12:28:53.578" v="1135" actId="478"/>
          <ac:spMkLst>
            <pc:docMk/>
            <pc:sldMk cId="2403737660" sldId="271"/>
            <ac:spMk id="3" creationId="{BBF4CC80-ECE5-DEC4-FB6E-BE98AE5D4677}"/>
          </ac:spMkLst>
        </pc:spChg>
        <pc:spChg chg="add del mod">
          <ac:chgData name="Muhib Akbar (2333845)" userId="22c7aed6-de41-4855-a5e2-80c4aa212532" providerId="ADAL" clId="{DC8959DC-6ADC-4921-B443-520B27F7165B}" dt="2025-10-11T12:07:15.794" v="819"/>
          <ac:spMkLst>
            <pc:docMk/>
            <pc:sldMk cId="2403737660" sldId="271"/>
            <ac:spMk id="8" creationId="{7EE8CF79-DB6A-E720-029C-92773AF1090A}"/>
          </ac:spMkLst>
        </pc:spChg>
        <pc:spChg chg="add del mod">
          <ac:chgData name="Muhib Akbar (2333845)" userId="22c7aed6-de41-4855-a5e2-80c4aa212532" providerId="ADAL" clId="{DC8959DC-6ADC-4921-B443-520B27F7165B}" dt="2025-10-11T12:28:53.578" v="1135" actId="478"/>
          <ac:spMkLst>
            <pc:docMk/>
            <pc:sldMk cId="2403737660" sldId="271"/>
            <ac:spMk id="10" creationId="{C145E012-5EF9-29EF-7ED6-6F488F90F6C9}"/>
          </ac:spMkLst>
        </pc:spChg>
        <pc:picChg chg="add del mod">
          <ac:chgData name="Muhib Akbar (2333845)" userId="22c7aed6-de41-4855-a5e2-80c4aa212532" providerId="ADAL" clId="{DC8959DC-6ADC-4921-B443-520B27F7165B}" dt="2025-10-11T12:28:53.578" v="1135" actId="478"/>
          <ac:picMkLst>
            <pc:docMk/>
            <pc:sldMk cId="2403737660" sldId="271"/>
            <ac:picMk id="4" creationId="{E896B487-8C07-495F-95BF-B8F4960E1E8D}"/>
          </ac:picMkLst>
        </pc:picChg>
        <pc:picChg chg="add del mod">
          <ac:chgData name="Muhib Akbar (2333845)" userId="22c7aed6-de41-4855-a5e2-80c4aa212532" providerId="ADAL" clId="{DC8959DC-6ADC-4921-B443-520B27F7165B}" dt="2025-10-11T12:15:27.558" v="976" actId="478"/>
          <ac:picMkLst>
            <pc:docMk/>
            <pc:sldMk cId="2403737660" sldId="271"/>
            <ac:picMk id="5" creationId="{AC5A1EBB-CC32-F6CF-F7F8-62DDAEB40C49}"/>
          </ac:picMkLst>
        </pc:picChg>
        <pc:picChg chg="add del mod">
          <ac:chgData name="Muhib Akbar (2333845)" userId="22c7aed6-de41-4855-a5e2-80c4aa212532" providerId="ADAL" clId="{DC8959DC-6ADC-4921-B443-520B27F7165B}" dt="2025-10-11T12:20:39.447" v="1013" actId="478"/>
          <ac:picMkLst>
            <pc:docMk/>
            <pc:sldMk cId="2403737660" sldId="271"/>
            <ac:picMk id="5" creationId="{C627144E-1444-9F07-7093-92EDBB79274F}"/>
          </ac:picMkLst>
        </pc:picChg>
        <pc:picChg chg="add mod">
          <ac:chgData name="Muhib Akbar (2333845)" userId="22c7aed6-de41-4855-a5e2-80c4aa212532" providerId="ADAL" clId="{DC8959DC-6ADC-4921-B443-520B27F7165B}" dt="2025-10-11T12:06:26.689" v="787"/>
          <ac:picMkLst>
            <pc:docMk/>
            <pc:sldMk cId="2403737660" sldId="271"/>
            <ac:picMk id="5" creationId="{D5C5EA1B-F06D-4AD1-B526-89C2DF772232}"/>
          </ac:picMkLst>
        </pc:picChg>
        <pc:picChg chg="add mod">
          <ac:chgData name="Muhib Akbar (2333845)" userId="22c7aed6-de41-4855-a5e2-80c4aa212532" providerId="ADAL" clId="{DC8959DC-6ADC-4921-B443-520B27F7165B}" dt="2025-10-11T12:06:32.595" v="789"/>
          <ac:picMkLst>
            <pc:docMk/>
            <pc:sldMk cId="2403737660" sldId="271"/>
            <ac:picMk id="6" creationId="{D5C5EA1B-F06D-4AD1-B526-89C2DF772232}"/>
          </ac:picMkLst>
        </pc:picChg>
        <pc:picChg chg="add del mod">
          <ac:chgData name="Muhib Akbar (2333845)" userId="22c7aed6-de41-4855-a5e2-80c4aa212532" providerId="ADAL" clId="{DC8959DC-6ADC-4921-B443-520B27F7165B}" dt="2025-10-11T12:17:31.920" v="980" actId="478"/>
          <ac:picMkLst>
            <pc:docMk/>
            <pc:sldMk cId="2403737660" sldId="271"/>
            <ac:picMk id="7" creationId="{A7B503A6-0121-450C-8D2B-CF6B8A619EAA}"/>
          </ac:picMkLst>
        </pc:picChg>
        <pc:picChg chg="add mod">
          <ac:chgData name="Muhib Akbar (2333845)" userId="22c7aed6-de41-4855-a5e2-80c4aa212532" providerId="ADAL" clId="{DC8959DC-6ADC-4921-B443-520B27F7165B}" dt="2025-10-11T12:07:42.021" v="821"/>
          <ac:picMkLst>
            <pc:docMk/>
            <pc:sldMk cId="2403737660" sldId="271"/>
            <ac:picMk id="11" creationId="{D5C5EA1B-F06D-4AD1-B526-89C2DF772232}"/>
          </ac:picMkLst>
        </pc:picChg>
        <pc:picChg chg="add del mod">
          <ac:chgData name="Muhib Akbar (2333845)" userId="22c7aed6-de41-4855-a5e2-80c4aa212532" providerId="ADAL" clId="{DC8959DC-6ADC-4921-B443-520B27F7165B}" dt="2025-10-11T12:28:53.578" v="1135" actId="478"/>
          <ac:picMkLst>
            <pc:docMk/>
            <pc:sldMk cId="2403737660" sldId="271"/>
            <ac:picMk id="12" creationId="{4E709B75-16EA-4581-AED9-567DEF45A6B2}"/>
          </ac:picMkLst>
        </pc:picChg>
        <pc:picChg chg="add del mod">
          <ac:chgData name="Muhib Akbar (2333845)" userId="22c7aed6-de41-4855-a5e2-80c4aa212532" providerId="ADAL" clId="{DC8959DC-6ADC-4921-B443-520B27F7165B}" dt="2025-10-11T12:28:53.578" v="1135" actId="478"/>
          <ac:picMkLst>
            <pc:docMk/>
            <pc:sldMk cId="2403737660" sldId="271"/>
            <ac:picMk id="13" creationId="{D4D09222-33EB-4F99-9A89-51E2E1E97584}"/>
          </ac:picMkLst>
        </pc:picChg>
        <pc:picChg chg="add del mod">
          <ac:chgData name="Muhib Akbar (2333845)" userId="22c7aed6-de41-4855-a5e2-80c4aa212532" providerId="ADAL" clId="{DC8959DC-6ADC-4921-B443-520B27F7165B}" dt="2025-10-11T12:10:44.145" v="953" actId="478"/>
          <ac:picMkLst>
            <pc:docMk/>
            <pc:sldMk cId="2403737660" sldId="271"/>
            <ac:picMk id="15" creationId="{34FC0318-4F1F-5947-D1B7-5831E8F3F243}"/>
          </ac:picMkLst>
        </pc:picChg>
        <pc:picChg chg="add del mod">
          <ac:chgData name="Muhib Akbar (2333845)" userId="22c7aed6-de41-4855-a5e2-80c4aa212532" providerId="ADAL" clId="{DC8959DC-6ADC-4921-B443-520B27F7165B}" dt="2025-10-11T12:10:44.145" v="953" actId="478"/>
          <ac:picMkLst>
            <pc:docMk/>
            <pc:sldMk cId="2403737660" sldId="271"/>
            <ac:picMk id="17" creationId="{29603F54-0622-8760-3967-1F513C98BE3C}"/>
          </ac:picMkLst>
        </pc:picChg>
        <pc:picChg chg="add del mod">
          <ac:chgData name="Muhib Akbar (2333845)" userId="22c7aed6-de41-4855-a5e2-80c4aa212532" providerId="ADAL" clId="{DC8959DC-6ADC-4921-B443-520B27F7165B}" dt="2025-10-11T12:10:44.145" v="953" actId="478"/>
          <ac:picMkLst>
            <pc:docMk/>
            <pc:sldMk cId="2403737660" sldId="271"/>
            <ac:picMk id="19" creationId="{3E36CE5B-6E4D-26B3-5465-5918717775F1}"/>
          </ac:picMkLst>
        </pc:picChg>
        <pc:picChg chg="add del mod">
          <ac:chgData name="Muhib Akbar (2333845)" userId="22c7aed6-de41-4855-a5e2-80c4aa212532" providerId="ADAL" clId="{DC8959DC-6ADC-4921-B443-520B27F7165B}" dt="2025-10-11T12:10:44.145" v="953" actId="478"/>
          <ac:picMkLst>
            <pc:docMk/>
            <pc:sldMk cId="2403737660" sldId="271"/>
            <ac:picMk id="21" creationId="{D25B11A0-7303-DE32-147F-2050C5B478DB}"/>
          </ac:picMkLst>
        </pc:picChg>
        <pc:picChg chg="add del mod">
          <ac:chgData name="Muhib Akbar (2333845)" userId="22c7aed6-de41-4855-a5e2-80c4aa212532" providerId="ADAL" clId="{DC8959DC-6ADC-4921-B443-520B27F7165B}" dt="2025-10-11T12:11:10.362" v="963" actId="478"/>
          <ac:picMkLst>
            <pc:docMk/>
            <pc:sldMk cId="2403737660" sldId="271"/>
            <ac:picMk id="23" creationId="{216E908A-1972-EFBA-2C83-2BF8675B41F9}"/>
          </ac:picMkLst>
        </pc:picChg>
        <pc:picChg chg="add del mod">
          <ac:chgData name="Muhib Akbar (2333845)" userId="22c7aed6-de41-4855-a5e2-80c4aa212532" providerId="ADAL" clId="{DC8959DC-6ADC-4921-B443-520B27F7165B}" dt="2025-10-11T12:11:10.362" v="963" actId="478"/>
          <ac:picMkLst>
            <pc:docMk/>
            <pc:sldMk cId="2403737660" sldId="271"/>
            <ac:picMk id="25" creationId="{DF880A4D-4DE4-13E3-A9C7-5E3355DDCD11}"/>
          </ac:picMkLst>
        </pc:picChg>
        <pc:picChg chg="add del mod">
          <ac:chgData name="Muhib Akbar (2333845)" userId="22c7aed6-de41-4855-a5e2-80c4aa212532" providerId="ADAL" clId="{DC8959DC-6ADC-4921-B443-520B27F7165B}" dt="2025-10-11T12:11:10.362" v="963" actId="478"/>
          <ac:picMkLst>
            <pc:docMk/>
            <pc:sldMk cId="2403737660" sldId="271"/>
            <ac:picMk id="27" creationId="{FBE9CB29-61EF-4E2E-7BE3-C49530229279}"/>
          </ac:picMkLst>
        </pc:picChg>
        <pc:picChg chg="add del mod">
          <ac:chgData name="Muhib Akbar (2333845)" userId="22c7aed6-de41-4855-a5e2-80c4aa212532" providerId="ADAL" clId="{DC8959DC-6ADC-4921-B443-520B27F7165B}" dt="2025-10-11T12:11:10.362" v="963" actId="478"/>
          <ac:picMkLst>
            <pc:docMk/>
            <pc:sldMk cId="2403737660" sldId="271"/>
            <ac:picMk id="29" creationId="{61F9607B-65E9-11A6-E9F2-92B17154F6C1}"/>
          </ac:picMkLst>
        </pc:picChg>
        <pc:picChg chg="add mod">
          <ac:chgData name="Muhib Akbar (2333845)" userId="22c7aed6-de41-4855-a5e2-80c4aa212532" providerId="ADAL" clId="{DC8959DC-6ADC-4921-B443-520B27F7165B}" dt="2025-10-11T12:13:19.799" v="968" actId="931"/>
          <ac:picMkLst>
            <pc:docMk/>
            <pc:sldMk cId="2403737660" sldId="271"/>
            <ac:picMk id="31" creationId="{B2D732FB-D8A9-280D-2E30-6943ECE8CC0C}"/>
          </ac:picMkLst>
        </pc:picChg>
        <pc:picChg chg="add del mod">
          <ac:chgData name="Muhib Akbar (2333845)" userId="22c7aed6-de41-4855-a5e2-80c4aa212532" providerId="ADAL" clId="{DC8959DC-6ADC-4921-B443-520B27F7165B}" dt="2025-10-11T12:13:43.173" v="972" actId="478"/>
          <ac:picMkLst>
            <pc:docMk/>
            <pc:sldMk cId="2403737660" sldId="271"/>
            <ac:picMk id="33" creationId="{A92185D8-B82F-7767-1C2F-1681D0A0EB23}"/>
          </ac:picMkLst>
        </pc:picChg>
      </pc:sldChg>
      <pc:sldChg chg="addSp modSp new mod setBg">
        <pc:chgData name="Muhib Akbar (2333845)" userId="22c7aed6-de41-4855-a5e2-80c4aa212532" providerId="ADAL" clId="{DC8959DC-6ADC-4921-B443-520B27F7165B}" dt="2025-10-11T12:28:30.632" v="1134" actId="27349"/>
        <pc:sldMkLst>
          <pc:docMk/>
          <pc:sldMk cId="3503156077" sldId="272"/>
        </pc:sldMkLst>
        <pc:spChg chg="add mod">
          <ac:chgData name="Muhib Akbar (2333845)" userId="22c7aed6-de41-4855-a5e2-80c4aa212532" providerId="ADAL" clId="{DC8959DC-6ADC-4921-B443-520B27F7165B}" dt="2025-10-11T12:22:45.630" v="1070" actId="207"/>
          <ac:spMkLst>
            <pc:docMk/>
            <pc:sldMk cId="3503156077" sldId="272"/>
            <ac:spMk id="5" creationId="{360AE39C-EE0F-5F12-CBCB-7F72FC92AF4D}"/>
          </ac:spMkLst>
        </pc:spChg>
        <pc:spChg chg="add mod">
          <ac:chgData name="Muhib Akbar (2333845)" userId="22c7aed6-de41-4855-a5e2-80c4aa212532" providerId="ADAL" clId="{DC8959DC-6ADC-4921-B443-520B27F7165B}" dt="2025-10-11T12:25:52.394" v="1096" actId="20577"/>
          <ac:spMkLst>
            <pc:docMk/>
            <pc:sldMk cId="3503156077" sldId="272"/>
            <ac:spMk id="6" creationId="{3383036B-CFC2-7765-59CB-FDE08DA19077}"/>
          </ac:spMkLst>
        </pc:spChg>
        <pc:spChg chg="add">
          <ac:chgData name="Muhib Akbar (2333845)" userId="22c7aed6-de41-4855-a5e2-80c4aa212532" providerId="ADAL" clId="{DC8959DC-6ADC-4921-B443-520B27F7165B}" dt="2025-10-11T12:20:28.672" v="1012" actId="26606"/>
          <ac:spMkLst>
            <pc:docMk/>
            <pc:sldMk cId="3503156077" sldId="272"/>
            <ac:spMk id="8" creationId="{ED55A19D-297C-4231-AD1F-08EF9B4AA8F4}"/>
          </ac:spMkLst>
        </pc:spChg>
        <pc:spChg chg="add">
          <ac:chgData name="Muhib Akbar (2333845)" userId="22c7aed6-de41-4855-a5e2-80c4aa212532" providerId="ADAL" clId="{DC8959DC-6ADC-4921-B443-520B27F7165B}" dt="2025-10-11T12:20:28.672" v="1012" actId="26606"/>
          <ac:spMkLst>
            <pc:docMk/>
            <pc:sldMk cId="3503156077" sldId="272"/>
            <ac:spMk id="10" creationId="{EBAB6C56-3D38-4923-996E-BD474BBB91E9}"/>
          </ac:spMkLst>
        </pc:spChg>
        <pc:spChg chg="add">
          <ac:chgData name="Muhib Akbar (2333845)" userId="22c7aed6-de41-4855-a5e2-80c4aa212532" providerId="ADAL" clId="{DC8959DC-6ADC-4921-B443-520B27F7165B}" dt="2025-10-11T12:20:28.672" v="1012" actId="26606"/>
          <ac:spMkLst>
            <pc:docMk/>
            <pc:sldMk cId="3503156077" sldId="272"/>
            <ac:spMk id="12" creationId="{20CD21DB-082D-417D-A5AB-FC838AF9D944}"/>
          </ac:spMkLst>
        </pc:spChg>
        <pc:picChg chg="add mod">
          <ac:chgData name="Muhib Akbar (2333845)" userId="22c7aed6-de41-4855-a5e2-80c4aa212532" providerId="ADAL" clId="{DC8959DC-6ADC-4921-B443-520B27F7165B}" dt="2025-10-11T12:28:21.798" v="1133" actId="14100"/>
          <ac:picMkLst>
            <pc:docMk/>
            <pc:sldMk cId="3503156077" sldId="272"/>
            <ac:picMk id="3" creationId="{E4ED42D9-A613-5C75-02D1-7D6AC1AF904D}"/>
          </ac:picMkLst>
        </pc:picChg>
        <pc:picChg chg="add mod">
          <ac:chgData name="Muhib Akbar (2333845)" userId="22c7aed6-de41-4855-a5e2-80c4aa212532" providerId="ADAL" clId="{DC8959DC-6ADC-4921-B443-520B27F7165B}" dt="2025-10-11T12:25:55.279" v="1097" actId="1076"/>
          <ac:picMkLst>
            <pc:docMk/>
            <pc:sldMk cId="3503156077" sldId="272"/>
            <ac:picMk id="7" creationId="{2CB3763C-1920-9D71-C21F-FF8852C23358}"/>
          </ac:picMkLst>
        </pc:picChg>
        <pc:picChg chg="add mod">
          <ac:chgData name="Muhib Akbar (2333845)" userId="22c7aed6-de41-4855-a5e2-80c4aa212532" providerId="ADAL" clId="{DC8959DC-6ADC-4921-B443-520B27F7165B}" dt="2025-10-11T12:26:09.849" v="1101" actId="1076"/>
          <ac:picMkLst>
            <pc:docMk/>
            <pc:sldMk cId="3503156077" sldId="272"/>
            <ac:picMk id="9" creationId="{12A58D54-4EF0-4EAA-78EC-5F5EA6D4450C}"/>
          </ac:picMkLst>
        </pc:picChg>
        <pc:picChg chg="add mod">
          <ac:chgData name="Muhib Akbar (2333845)" userId="22c7aed6-de41-4855-a5e2-80c4aa212532" providerId="ADAL" clId="{DC8959DC-6ADC-4921-B443-520B27F7165B}" dt="2025-10-11T12:26:44.996" v="1104"/>
          <ac:picMkLst>
            <pc:docMk/>
            <pc:sldMk cId="3503156077" sldId="272"/>
            <ac:picMk id="11" creationId="{0AC1034C-D520-1808-7CF9-06EE1AC049BC}"/>
          </ac:picMkLst>
        </pc:picChg>
        <pc:picChg chg="add mod">
          <ac:chgData name="Muhib Akbar (2333845)" userId="22c7aed6-de41-4855-a5e2-80c4aa212532" providerId="ADAL" clId="{DC8959DC-6ADC-4921-B443-520B27F7165B}" dt="2025-10-11T12:27:07.608" v="1113"/>
          <ac:picMkLst>
            <pc:docMk/>
            <pc:sldMk cId="3503156077" sldId="272"/>
            <ac:picMk id="13" creationId="{57098DF4-DBD2-62CE-0A69-2658950B5DDF}"/>
          </ac:picMkLst>
        </pc:picChg>
        <pc:picChg chg="add mod">
          <ac:chgData name="Muhib Akbar (2333845)" userId="22c7aed6-de41-4855-a5e2-80c4aa212532" providerId="ADAL" clId="{DC8959DC-6ADC-4921-B443-520B27F7165B}" dt="2025-10-11T12:28:30.632" v="1134" actId="27349"/>
          <ac:picMkLst>
            <pc:docMk/>
            <pc:sldMk cId="3503156077" sldId="272"/>
            <ac:picMk id="14" creationId="{14347E80-7DDB-4F8F-4811-D77E9494427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B6B959-84F9-44EA-A613-04FAC77355DC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025B3ADA-BDA5-4129-BEA5-20931EC0FD54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 dirty="0"/>
            <a:t>Job Analysis &amp; Person Specification</a:t>
          </a:r>
          <a:endParaRPr lang="en-US" dirty="0"/>
        </a:p>
      </dgm:t>
    </dgm:pt>
    <dgm:pt modelId="{1E443274-B72D-4631-9C00-5227514CCE96}" type="parTrans" cxnId="{35F75942-4FD7-43BA-A766-7C52D9666FC7}">
      <dgm:prSet/>
      <dgm:spPr/>
      <dgm:t>
        <a:bodyPr/>
        <a:lstStyle/>
        <a:p>
          <a:endParaRPr lang="en-US"/>
        </a:p>
      </dgm:t>
    </dgm:pt>
    <dgm:pt modelId="{40C53351-75A6-42A8-A524-E6866301AA88}" type="sibTrans" cxnId="{35F75942-4FD7-43BA-A766-7C52D9666FC7}">
      <dgm:prSet/>
      <dgm:spPr/>
      <dgm:t>
        <a:bodyPr/>
        <a:lstStyle/>
        <a:p>
          <a:endParaRPr lang="en-US"/>
        </a:p>
      </dgm:t>
    </dgm:pt>
    <dgm:pt modelId="{C36B0B3C-B4DD-4725-A7A7-B1BD6362AB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Job Analysis: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Identify role duties &amp; skills</a:t>
          </a:r>
        </a:p>
      </dgm:t>
    </dgm:pt>
    <dgm:pt modelId="{9F64E41C-D767-4CFC-B959-832625CF4C19}" type="parTrans" cxnId="{C43A11C0-5A42-41B4-B7D5-8067370DBC6A}">
      <dgm:prSet/>
      <dgm:spPr/>
      <dgm:t>
        <a:bodyPr/>
        <a:lstStyle/>
        <a:p>
          <a:endParaRPr lang="en-US"/>
        </a:p>
      </dgm:t>
    </dgm:pt>
    <dgm:pt modelId="{897D3782-1147-4ED0-B03E-BF86E4256CFE}" type="sibTrans" cxnId="{C43A11C0-5A42-41B4-B7D5-8067370DBC6A}">
      <dgm:prSet/>
      <dgm:spPr/>
      <dgm:t>
        <a:bodyPr/>
        <a:lstStyle/>
        <a:p>
          <a:endParaRPr lang="en-US"/>
        </a:p>
      </dgm:t>
    </dgm:pt>
    <dgm:pt modelId="{C6B4D647-7691-4657-8C6A-302FD0B605F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Job Description: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Summaries responsibilities &amp; expectations</a:t>
          </a:r>
        </a:p>
      </dgm:t>
    </dgm:pt>
    <dgm:pt modelId="{67B4B5CA-3967-497F-B4EE-795F3E10E782}" type="parTrans" cxnId="{34CC8B32-1300-4738-9E4B-2A2E5EFA5CBE}">
      <dgm:prSet/>
      <dgm:spPr/>
      <dgm:t>
        <a:bodyPr/>
        <a:lstStyle/>
        <a:p>
          <a:endParaRPr lang="en-US"/>
        </a:p>
      </dgm:t>
    </dgm:pt>
    <dgm:pt modelId="{5E44C730-C6BB-49F6-AAF5-E57A972C0D91}" type="sibTrans" cxnId="{34CC8B32-1300-4738-9E4B-2A2E5EFA5CBE}">
      <dgm:prSet/>
      <dgm:spPr/>
      <dgm:t>
        <a:bodyPr/>
        <a:lstStyle/>
        <a:p>
          <a:endParaRPr lang="en-US"/>
        </a:p>
      </dgm:t>
    </dgm:pt>
    <dgm:pt modelId="{BC4D1162-8C18-4711-9778-A715F5D7A70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Person Specification: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Skills, qualifications, behaviors</a:t>
          </a:r>
        </a:p>
      </dgm:t>
    </dgm:pt>
    <dgm:pt modelId="{D1721CC1-0581-440E-9954-EEDEB80CAACE}" type="parTrans" cxnId="{79A146A8-DFD1-498C-AD48-0E652E3811DE}">
      <dgm:prSet/>
      <dgm:spPr/>
      <dgm:t>
        <a:bodyPr/>
        <a:lstStyle/>
        <a:p>
          <a:endParaRPr lang="en-US"/>
        </a:p>
      </dgm:t>
    </dgm:pt>
    <dgm:pt modelId="{FDE16607-28E5-47B6-A2D9-F83154695478}" type="sibTrans" cxnId="{79A146A8-DFD1-498C-AD48-0E652E3811DE}">
      <dgm:prSet/>
      <dgm:spPr/>
      <dgm:t>
        <a:bodyPr/>
        <a:lstStyle/>
        <a:p>
          <a:endParaRPr lang="en-US"/>
        </a:p>
      </dgm:t>
    </dgm:pt>
    <dgm:pt modelId="{58265717-B7D2-43FF-89DA-845DFBBAD9A9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/>
            <a:t>Financial Analyst:</a:t>
          </a:r>
          <a:endParaRPr lang="en-US"/>
        </a:p>
      </dgm:t>
    </dgm:pt>
    <dgm:pt modelId="{2E7E7613-D932-4FA9-AC15-CFB2BB4F90F2}" type="parTrans" cxnId="{FEB8E11F-367E-4C5A-A888-1894378655D2}">
      <dgm:prSet/>
      <dgm:spPr/>
      <dgm:t>
        <a:bodyPr/>
        <a:lstStyle/>
        <a:p>
          <a:endParaRPr lang="en-US"/>
        </a:p>
      </dgm:t>
    </dgm:pt>
    <dgm:pt modelId="{8C963F6E-5986-4D79-84AB-68F718B6AA56}" type="sibTrans" cxnId="{FEB8E11F-367E-4C5A-A888-1894378655D2}">
      <dgm:prSet/>
      <dgm:spPr/>
      <dgm:t>
        <a:bodyPr/>
        <a:lstStyle/>
        <a:p>
          <a:endParaRPr lang="en-US"/>
        </a:p>
      </dgm:t>
    </dgm:pt>
    <dgm:pt modelId="{C1C2E623-FC55-48DF-B973-1B8BE8F0327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Skills: Excel, Power BI, forecasting, budgeting</a:t>
          </a:r>
        </a:p>
      </dgm:t>
    </dgm:pt>
    <dgm:pt modelId="{1A4DB1EE-955C-4324-838A-07158C65A267}" type="parTrans" cxnId="{78127D60-A250-4E0E-A327-A3781418A288}">
      <dgm:prSet/>
      <dgm:spPr/>
      <dgm:t>
        <a:bodyPr/>
        <a:lstStyle/>
        <a:p>
          <a:endParaRPr lang="en-US"/>
        </a:p>
      </dgm:t>
    </dgm:pt>
    <dgm:pt modelId="{C50A38D0-5928-4958-9F32-CDCDB79C9D52}" type="sibTrans" cxnId="{78127D60-A250-4E0E-A327-A3781418A288}">
      <dgm:prSet/>
      <dgm:spPr/>
      <dgm:t>
        <a:bodyPr/>
        <a:lstStyle/>
        <a:p>
          <a:endParaRPr lang="en-US"/>
        </a:p>
      </dgm:t>
    </dgm:pt>
    <dgm:pt modelId="{88D2CB35-3E10-4457-8595-A7DD1F275A64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sz="1400" dirty="0"/>
            <a:t>Competencies: </a:t>
          </a:r>
          <a:r>
            <a:rPr lang="en-US" sz="1100" b="0" dirty="0">
              <a:latin typeface="Arial" panose="020B0604020202020204" pitchFamily="34" charset="0"/>
              <a:cs typeface="Arial" panose="020B0604020202020204" pitchFamily="34" charset="0"/>
            </a:rPr>
            <a:t>Analytical thinking, accuracy, communication (Noe et al., 2020</a:t>
          </a:r>
          <a:r>
            <a:rPr lang="en-US" sz="1400" dirty="0"/>
            <a:t>)</a:t>
          </a:r>
        </a:p>
      </dgm:t>
    </dgm:pt>
    <dgm:pt modelId="{2927DF14-56E2-4BBD-8CED-ECFE834D343D}" type="parTrans" cxnId="{E75D6473-0810-4020-B41D-41DE0034C8C5}">
      <dgm:prSet/>
      <dgm:spPr/>
      <dgm:t>
        <a:bodyPr/>
        <a:lstStyle/>
        <a:p>
          <a:endParaRPr lang="en-US"/>
        </a:p>
      </dgm:t>
    </dgm:pt>
    <dgm:pt modelId="{1CBABAB8-4B05-4BA5-8AC1-5D6E7E665B1D}" type="sibTrans" cxnId="{E75D6473-0810-4020-B41D-41DE0034C8C5}">
      <dgm:prSet/>
      <dgm:spPr/>
      <dgm:t>
        <a:bodyPr/>
        <a:lstStyle/>
        <a:p>
          <a:endParaRPr lang="en-US"/>
        </a:p>
      </dgm:t>
    </dgm:pt>
    <dgm:pt modelId="{66A7DDB2-449F-4915-9925-A2EBB9A7CCC9}" type="pres">
      <dgm:prSet presAssocID="{F3B6B959-84F9-44EA-A613-04FAC77355DC}" presName="root" presStyleCnt="0">
        <dgm:presLayoutVars>
          <dgm:dir/>
          <dgm:resizeHandles val="exact"/>
        </dgm:presLayoutVars>
      </dgm:prSet>
      <dgm:spPr/>
    </dgm:pt>
    <dgm:pt modelId="{B5D1FFF2-6716-442F-9B76-DCAD95999622}" type="pres">
      <dgm:prSet presAssocID="{025B3ADA-BDA5-4129-BEA5-20931EC0FD54}" presName="compNode" presStyleCnt="0"/>
      <dgm:spPr/>
    </dgm:pt>
    <dgm:pt modelId="{FC597B83-FE85-4FD8-B38E-815B1B6F2FCA}" type="pres">
      <dgm:prSet presAssocID="{025B3ADA-BDA5-4129-BEA5-20931EC0FD5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AA2B559-8548-41A0-9633-1E3F6B5347E8}" type="pres">
      <dgm:prSet presAssocID="{025B3ADA-BDA5-4129-BEA5-20931EC0FD54}" presName="iconSpace" presStyleCnt="0"/>
      <dgm:spPr/>
    </dgm:pt>
    <dgm:pt modelId="{6ADB76DA-65E4-4F18-B2F7-F22E56B32F62}" type="pres">
      <dgm:prSet presAssocID="{025B3ADA-BDA5-4129-BEA5-20931EC0FD54}" presName="parTx" presStyleLbl="revTx" presStyleIdx="0" presStyleCnt="6">
        <dgm:presLayoutVars>
          <dgm:chMax val="0"/>
          <dgm:chPref val="0"/>
        </dgm:presLayoutVars>
      </dgm:prSet>
      <dgm:spPr/>
    </dgm:pt>
    <dgm:pt modelId="{EC0BF95F-5CE3-4B03-8F07-3F32CE4033FB}" type="pres">
      <dgm:prSet presAssocID="{025B3ADA-BDA5-4129-BEA5-20931EC0FD54}" presName="txSpace" presStyleCnt="0"/>
      <dgm:spPr/>
    </dgm:pt>
    <dgm:pt modelId="{C35E04F3-ECBF-46B8-98B2-4D8079B7C863}" type="pres">
      <dgm:prSet presAssocID="{025B3ADA-BDA5-4129-BEA5-20931EC0FD54}" presName="desTx" presStyleLbl="revTx" presStyleIdx="1" presStyleCnt="6">
        <dgm:presLayoutVars/>
      </dgm:prSet>
      <dgm:spPr/>
    </dgm:pt>
    <dgm:pt modelId="{668716E6-F5F6-43E8-92E0-AB0DA770F4F2}" type="pres">
      <dgm:prSet presAssocID="{40C53351-75A6-42A8-A524-E6866301AA88}" presName="sibTrans" presStyleCnt="0"/>
      <dgm:spPr/>
    </dgm:pt>
    <dgm:pt modelId="{A620E367-6AD5-4C0A-8DA4-4FD20A03FBDD}" type="pres">
      <dgm:prSet presAssocID="{58265717-B7D2-43FF-89DA-845DFBBAD9A9}" presName="compNode" presStyleCnt="0"/>
      <dgm:spPr/>
    </dgm:pt>
    <dgm:pt modelId="{8815ECD1-33F7-4CFE-81D6-57F19EEA0F7E}" type="pres">
      <dgm:prSet presAssocID="{58265717-B7D2-43FF-89DA-845DFBBAD9A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EE2E23FD-3AF3-4291-8407-72BF95EDD9B8}" type="pres">
      <dgm:prSet presAssocID="{58265717-B7D2-43FF-89DA-845DFBBAD9A9}" presName="iconSpace" presStyleCnt="0"/>
      <dgm:spPr/>
    </dgm:pt>
    <dgm:pt modelId="{ED48470D-4031-4013-A0D8-94A0A831A13C}" type="pres">
      <dgm:prSet presAssocID="{58265717-B7D2-43FF-89DA-845DFBBAD9A9}" presName="parTx" presStyleLbl="revTx" presStyleIdx="2" presStyleCnt="6">
        <dgm:presLayoutVars>
          <dgm:chMax val="0"/>
          <dgm:chPref val="0"/>
        </dgm:presLayoutVars>
      </dgm:prSet>
      <dgm:spPr/>
    </dgm:pt>
    <dgm:pt modelId="{1E8C21CE-2D79-4F15-B647-5E086406D5AB}" type="pres">
      <dgm:prSet presAssocID="{58265717-B7D2-43FF-89DA-845DFBBAD9A9}" presName="txSpace" presStyleCnt="0"/>
      <dgm:spPr/>
    </dgm:pt>
    <dgm:pt modelId="{B26148A3-44A8-4EA8-9AFC-32102F5CCB2F}" type="pres">
      <dgm:prSet presAssocID="{58265717-B7D2-43FF-89DA-845DFBBAD9A9}" presName="desTx" presStyleLbl="revTx" presStyleIdx="3" presStyleCnt="6">
        <dgm:presLayoutVars/>
      </dgm:prSet>
      <dgm:spPr/>
    </dgm:pt>
    <dgm:pt modelId="{7C669F1E-E2F0-458B-8C70-25497ED14F8A}" type="pres">
      <dgm:prSet presAssocID="{8C963F6E-5986-4D79-84AB-68F718B6AA56}" presName="sibTrans" presStyleCnt="0"/>
      <dgm:spPr/>
    </dgm:pt>
    <dgm:pt modelId="{9C68EF44-AD46-41BF-AD65-40EFB68EC7C5}" type="pres">
      <dgm:prSet presAssocID="{88D2CB35-3E10-4457-8595-A7DD1F275A64}" presName="compNode" presStyleCnt="0"/>
      <dgm:spPr/>
    </dgm:pt>
    <dgm:pt modelId="{1CC59C38-E1BD-41B4-862C-C2A2C8595CF7}" type="pres">
      <dgm:prSet presAssocID="{88D2CB35-3E10-4457-8595-A7DD1F275A6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F78F4C19-BCC3-4A50-8D2E-6976A6B65FD2}" type="pres">
      <dgm:prSet presAssocID="{88D2CB35-3E10-4457-8595-A7DD1F275A64}" presName="iconSpace" presStyleCnt="0"/>
      <dgm:spPr/>
    </dgm:pt>
    <dgm:pt modelId="{0A763CBC-BFEB-4187-BC71-D55F27A0B060}" type="pres">
      <dgm:prSet presAssocID="{88D2CB35-3E10-4457-8595-A7DD1F275A64}" presName="parTx" presStyleLbl="revTx" presStyleIdx="4" presStyleCnt="6">
        <dgm:presLayoutVars>
          <dgm:chMax val="0"/>
          <dgm:chPref val="0"/>
        </dgm:presLayoutVars>
      </dgm:prSet>
      <dgm:spPr/>
    </dgm:pt>
    <dgm:pt modelId="{40578C57-3BCA-4696-9C5D-5ED0CE7E3C1D}" type="pres">
      <dgm:prSet presAssocID="{88D2CB35-3E10-4457-8595-A7DD1F275A64}" presName="txSpace" presStyleCnt="0"/>
      <dgm:spPr/>
    </dgm:pt>
    <dgm:pt modelId="{13192CCF-239C-4A71-A90B-9B047A4C4203}" type="pres">
      <dgm:prSet presAssocID="{88D2CB35-3E10-4457-8595-A7DD1F275A64}" presName="desTx" presStyleLbl="revTx" presStyleIdx="5" presStyleCnt="6">
        <dgm:presLayoutVars/>
      </dgm:prSet>
      <dgm:spPr/>
    </dgm:pt>
  </dgm:ptLst>
  <dgm:cxnLst>
    <dgm:cxn modelId="{ABDDA204-3340-4F69-B426-2A36AB29E7DD}" type="presOf" srcId="{88D2CB35-3E10-4457-8595-A7DD1F275A64}" destId="{0A763CBC-BFEB-4187-BC71-D55F27A0B060}" srcOrd="0" destOrd="0" presId="urn:microsoft.com/office/officeart/2018/2/layout/IconLabelDescriptionList"/>
    <dgm:cxn modelId="{FEB8E11F-367E-4C5A-A888-1894378655D2}" srcId="{F3B6B959-84F9-44EA-A613-04FAC77355DC}" destId="{58265717-B7D2-43FF-89DA-845DFBBAD9A9}" srcOrd="1" destOrd="0" parTransId="{2E7E7613-D932-4FA9-AC15-CFB2BB4F90F2}" sibTransId="{8C963F6E-5986-4D79-84AB-68F718B6AA56}"/>
    <dgm:cxn modelId="{58379827-2540-49C1-9262-0B875F2F59DB}" type="presOf" srcId="{C6B4D647-7691-4657-8C6A-302FD0B605FB}" destId="{C35E04F3-ECBF-46B8-98B2-4D8079B7C863}" srcOrd="0" destOrd="1" presId="urn:microsoft.com/office/officeart/2018/2/layout/IconLabelDescriptionList"/>
    <dgm:cxn modelId="{34CC8B32-1300-4738-9E4B-2A2E5EFA5CBE}" srcId="{025B3ADA-BDA5-4129-BEA5-20931EC0FD54}" destId="{C6B4D647-7691-4657-8C6A-302FD0B605FB}" srcOrd="1" destOrd="0" parTransId="{67B4B5CA-3967-497F-B4EE-795F3E10E782}" sibTransId="{5E44C730-C6BB-49F6-AAF5-E57A972C0D91}"/>
    <dgm:cxn modelId="{9BF2B434-2410-4B09-B811-EF7CF3669C2D}" type="presOf" srcId="{025B3ADA-BDA5-4129-BEA5-20931EC0FD54}" destId="{6ADB76DA-65E4-4F18-B2F7-F22E56B32F62}" srcOrd="0" destOrd="0" presId="urn:microsoft.com/office/officeart/2018/2/layout/IconLabelDescriptionList"/>
    <dgm:cxn modelId="{BB5E435D-9EA4-4512-B1DF-954873CBDF1E}" type="presOf" srcId="{C1C2E623-FC55-48DF-B973-1B8BE8F03271}" destId="{B26148A3-44A8-4EA8-9AFC-32102F5CCB2F}" srcOrd="0" destOrd="0" presId="urn:microsoft.com/office/officeart/2018/2/layout/IconLabelDescriptionList"/>
    <dgm:cxn modelId="{78127D60-A250-4E0E-A327-A3781418A288}" srcId="{58265717-B7D2-43FF-89DA-845DFBBAD9A9}" destId="{C1C2E623-FC55-48DF-B973-1B8BE8F03271}" srcOrd="0" destOrd="0" parTransId="{1A4DB1EE-955C-4324-838A-07158C65A267}" sibTransId="{C50A38D0-5928-4958-9F32-CDCDB79C9D52}"/>
    <dgm:cxn modelId="{35F75942-4FD7-43BA-A766-7C52D9666FC7}" srcId="{F3B6B959-84F9-44EA-A613-04FAC77355DC}" destId="{025B3ADA-BDA5-4129-BEA5-20931EC0FD54}" srcOrd="0" destOrd="0" parTransId="{1E443274-B72D-4631-9C00-5227514CCE96}" sibTransId="{40C53351-75A6-42A8-A524-E6866301AA88}"/>
    <dgm:cxn modelId="{7093BF63-E905-41C5-BF84-28AA834A2E83}" type="presOf" srcId="{BC4D1162-8C18-4711-9778-A715F5D7A704}" destId="{C35E04F3-ECBF-46B8-98B2-4D8079B7C863}" srcOrd="0" destOrd="2" presId="urn:microsoft.com/office/officeart/2018/2/layout/IconLabelDescriptionList"/>
    <dgm:cxn modelId="{E75D6473-0810-4020-B41D-41DE0034C8C5}" srcId="{F3B6B959-84F9-44EA-A613-04FAC77355DC}" destId="{88D2CB35-3E10-4457-8595-A7DD1F275A64}" srcOrd="2" destOrd="0" parTransId="{2927DF14-56E2-4BBD-8CED-ECFE834D343D}" sibTransId="{1CBABAB8-4B05-4BA5-8AC1-5D6E7E665B1D}"/>
    <dgm:cxn modelId="{79A146A8-DFD1-498C-AD48-0E652E3811DE}" srcId="{025B3ADA-BDA5-4129-BEA5-20931EC0FD54}" destId="{BC4D1162-8C18-4711-9778-A715F5D7A704}" srcOrd="2" destOrd="0" parTransId="{D1721CC1-0581-440E-9954-EEDEB80CAACE}" sibTransId="{FDE16607-28E5-47B6-A2D9-F83154695478}"/>
    <dgm:cxn modelId="{8CB72EA9-ED30-4258-B13B-7BBB391C56B7}" type="presOf" srcId="{58265717-B7D2-43FF-89DA-845DFBBAD9A9}" destId="{ED48470D-4031-4013-A0D8-94A0A831A13C}" srcOrd="0" destOrd="0" presId="urn:microsoft.com/office/officeart/2018/2/layout/IconLabelDescriptionList"/>
    <dgm:cxn modelId="{C43A11C0-5A42-41B4-B7D5-8067370DBC6A}" srcId="{025B3ADA-BDA5-4129-BEA5-20931EC0FD54}" destId="{C36B0B3C-B4DD-4725-A7A7-B1BD6362ABCA}" srcOrd="0" destOrd="0" parTransId="{9F64E41C-D767-4CFC-B959-832625CF4C19}" sibTransId="{897D3782-1147-4ED0-B03E-BF86E4256CFE}"/>
    <dgm:cxn modelId="{0E2717CC-98F9-4C67-A1E8-7FA9CBB4264B}" type="presOf" srcId="{F3B6B959-84F9-44EA-A613-04FAC77355DC}" destId="{66A7DDB2-449F-4915-9925-A2EBB9A7CCC9}" srcOrd="0" destOrd="0" presId="urn:microsoft.com/office/officeart/2018/2/layout/IconLabelDescriptionList"/>
    <dgm:cxn modelId="{E36C05D6-3C26-4114-AD26-AF074C8CD475}" type="presOf" srcId="{C36B0B3C-B4DD-4725-A7A7-B1BD6362ABCA}" destId="{C35E04F3-ECBF-46B8-98B2-4D8079B7C863}" srcOrd="0" destOrd="0" presId="urn:microsoft.com/office/officeart/2018/2/layout/IconLabelDescriptionList"/>
    <dgm:cxn modelId="{A2A16F17-AA2C-48F6-8898-691BB5D5F2DC}" type="presParOf" srcId="{66A7DDB2-449F-4915-9925-A2EBB9A7CCC9}" destId="{B5D1FFF2-6716-442F-9B76-DCAD95999622}" srcOrd="0" destOrd="0" presId="urn:microsoft.com/office/officeart/2018/2/layout/IconLabelDescriptionList"/>
    <dgm:cxn modelId="{D17AEB2A-B6A6-41A4-98B7-875926DF8D8E}" type="presParOf" srcId="{B5D1FFF2-6716-442F-9B76-DCAD95999622}" destId="{FC597B83-FE85-4FD8-B38E-815B1B6F2FCA}" srcOrd="0" destOrd="0" presId="urn:microsoft.com/office/officeart/2018/2/layout/IconLabelDescriptionList"/>
    <dgm:cxn modelId="{44957134-692C-49ED-87C6-DBCB65962D19}" type="presParOf" srcId="{B5D1FFF2-6716-442F-9B76-DCAD95999622}" destId="{AAA2B559-8548-41A0-9633-1E3F6B5347E8}" srcOrd="1" destOrd="0" presId="urn:microsoft.com/office/officeart/2018/2/layout/IconLabelDescriptionList"/>
    <dgm:cxn modelId="{1B4D840B-4B72-4335-B685-09D7337EFC1C}" type="presParOf" srcId="{B5D1FFF2-6716-442F-9B76-DCAD95999622}" destId="{6ADB76DA-65E4-4F18-B2F7-F22E56B32F62}" srcOrd="2" destOrd="0" presId="urn:microsoft.com/office/officeart/2018/2/layout/IconLabelDescriptionList"/>
    <dgm:cxn modelId="{D4E8128C-5DB3-4625-AD7C-84D9E659A928}" type="presParOf" srcId="{B5D1FFF2-6716-442F-9B76-DCAD95999622}" destId="{EC0BF95F-5CE3-4B03-8F07-3F32CE4033FB}" srcOrd="3" destOrd="0" presId="urn:microsoft.com/office/officeart/2018/2/layout/IconLabelDescriptionList"/>
    <dgm:cxn modelId="{9DE6AD65-13DD-4CBE-9FAF-0DA45246A71B}" type="presParOf" srcId="{B5D1FFF2-6716-442F-9B76-DCAD95999622}" destId="{C35E04F3-ECBF-46B8-98B2-4D8079B7C863}" srcOrd="4" destOrd="0" presId="urn:microsoft.com/office/officeart/2018/2/layout/IconLabelDescriptionList"/>
    <dgm:cxn modelId="{54CBF7A5-1E6E-4FA6-9367-796553FE92C8}" type="presParOf" srcId="{66A7DDB2-449F-4915-9925-A2EBB9A7CCC9}" destId="{668716E6-F5F6-43E8-92E0-AB0DA770F4F2}" srcOrd="1" destOrd="0" presId="urn:microsoft.com/office/officeart/2018/2/layout/IconLabelDescriptionList"/>
    <dgm:cxn modelId="{CA9C2C3B-0447-42E5-86D8-17F24EC84EAD}" type="presParOf" srcId="{66A7DDB2-449F-4915-9925-A2EBB9A7CCC9}" destId="{A620E367-6AD5-4C0A-8DA4-4FD20A03FBDD}" srcOrd="2" destOrd="0" presId="urn:microsoft.com/office/officeart/2018/2/layout/IconLabelDescriptionList"/>
    <dgm:cxn modelId="{8DAFEE43-542C-461F-9775-AD3BCB315D3A}" type="presParOf" srcId="{A620E367-6AD5-4C0A-8DA4-4FD20A03FBDD}" destId="{8815ECD1-33F7-4CFE-81D6-57F19EEA0F7E}" srcOrd="0" destOrd="0" presId="urn:microsoft.com/office/officeart/2018/2/layout/IconLabelDescriptionList"/>
    <dgm:cxn modelId="{18A86A01-5D9C-4E2A-B083-4C3C780FCEF0}" type="presParOf" srcId="{A620E367-6AD5-4C0A-8DA4-4FD20A03FBDD}" destId="{EE2E23FD-3AF3-4291-8407-72BF95EDD9B8}" srcOrd="1" destOrd="0" presId="urn:microsoft.com/office/officeart/2018/2/layout/IconLabelDescriptionList"/>
    <dgm:cxn modelId="{4DF0D28B-B2F9-4E40-A999-501237DED834}" type="presParOf" srcId="{A620E367-6AD5-4C0A-8DA4-4FD20A03FBDD}" destId="{ED48470D-4031-4013-A0D8-94A0A831A13C}" srcOrd="2" destOrd="0" presId="urn:microsoft.com/office/officeart/2018/2/layout/IconLabelDescriptionList"/>
    <dgm:cxn modelId="{04C07AD0-A386-4CB2-AAC3-E3692E2CBB27}" type="presParOf" srcId="{A620E367-6AD5-4C0A-8DA4-4FD20A03FBDD}" destId="{1E8C21CE-2D79-4F15-B647-5E086406D5AB}" srcOrd="3" destOrd="0" presId="urn:microsoft.com/office/officeart/2018/2/layout/IconLabelDescriptionList"/>
    <dgm:cxn modelId="{F9FE8508-735E-4241-8C33-760E79AC4E2B}" type="presParOf" srcId="{A620E367-6AD5-4C0A-8DA4-4FD20A03FBDD}" destId="{B26148A3-44A8-4EA8-9AFC-32102F5CCB2F}" srcOrd="4" destOrd="0" presId="urn:microsoft.com/office/officeart/2018/2/layout/IconLabelDescriptionList"/>
    <dgm:cxn modelId="{1855EFDF-F603-4E5C-B12E-76AF7C33D8F9}" type="presParOf" srcId="{66A7DDB2-449F-4915-9925-A2EBB9A7CCC9}" destId="{7C669F1E-E2F0-458B-8C70-25497ED14F8A}" srcOrd="3" destOrd="0" presId="urn:microsoft.com/office/officeart/2018/2/layout/IconLabelDescriptionList"/>
    <dgm:cxn modelId="{39F649F0-454B-4EBF-B263-02F0014DCC6A}" type="presParOf" srcId="{66A7DDB2-449F-4915-9925-A2EBB9A7CCC9}" destId="{9C68EF44-AD46-41BF-AD65-40EFB68EC7C5}" srcOrd="4" destOrd="0" presId="urn:microsoft.com/office/officeart/2018/2/layout/IconLabelDescriptionList"/>
    <dgm:cxn modelId="{20811AE5-AE43-49FE-80E1-5109731E7709}" type="presParOf" srcId="{9C68EF44-AD46-41BF-AD65-40EFB68EC7C5}" destId="{1CC59C38-E1BD-41B4-862C-C2A2C8595CF7}" srcOrd="0" destOrd="0" presId="urn:microsoft.com/office/officeart/2018/2/layout/IconLabelDescriptionList"/>
    <dgm:cxn modelId="{1923163D-9E4C-4E08-8CB8-B866D2FD6D27}" type="presParOf" srcId="{9C68EF44-AD46-41BF-AD65-40EFB68EC7C5}" destId="{F78F4C19-BCC3-4A50-8D2E-6976A6B65FD2}" srcOrd="1" destOrd="0" presId="urn:microsoft.com/office/officeart/2018/2/layout/IconLabelDescriptionList"/>
    <dgm:cxn modelId="{6D0BE6C8-F39D-4BAF-8968-60A0EEF58F42}" type="presParOf" srcId="{9C68EF44-AD46-41BF-AD65-40EFB68EC7C5}" destId="{0A763CBC-BFEB-4187-BC71-D55F27A0B060}" srcOrd="2" destOrd="0" presId="urn:microsoft.com/office/officeart/2018/2/layout/IconLabelDescriptionList"/>
    <dgm:cxn modelId="{CC33BDCC-22BD-4F54-88FC-9DD4C8BFD263}" type="presParOf" srcId="{9C68EF44-AD46-41BF-AD65-40EFB68EC7C5}" destId="{40578C57-3BCA-4696-9C5D-5ED0CE7E3C1D}" srcOrd="3" destOrd="0" presId="urn:microsoft.com/office/officeart/2018/2/layout/IconLabelDescriptionList"/>
    <dgm:cxn modelId="{5D99CBD7-F498-4BEC-87AD-18AAE68E95EB}" type="presParOf" srcId="{9C68EF44-AD46-41BF-AD65-40EFB68EC7C5}" destId="{13192CCF-239C-4A71-A90B-9B047A4C4203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597B83-FE85-4FD8-B38E-815B1B6F2FCA}">
      <dsp:nvSpPr>
        <dsp:cNvPr id="0" name=""/>
        <dsp:cNvSpPr/>
      </dsp:nvSpPr>
      <dsp:spPr>
        <a:xfrm>
          <a:off x="5178" y="49763"/>
          <a:ext cx="497115" cy="4971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B76DA-65E4-4F18-B2F7-F22E56B32F62}">
      <dsp:nvSpPr>
        <dsp:cNvPr id="0" name=""/>
        <dsp:cNvSpPr/>
      </dsp:nvSpPr>
      <dsp:spPr>
        <a:xfrm>
          <a:off x="5178" y="690856"/>
          <a:ext cx="1420330" cy="918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 dirty="0"/>
            <a:t>Job Analysis &amp; Person Specification</a:t>
          </a:r>
          <a:endParaRPr lang="en-US" sz="1400" kern="1200" dirty="0"/>
        </a:p>
      </dsp:txBody>
      <dsp:txXfrm>
        <a:off x="5178" y="690856"/>
        <a:ext cx="1420330" cy="918424"/>
      </dsp:txXfrm>
    </dsp:sp>
    <dsp:sp modelId="{C35E04F3-ECBF-46B8-98B2-4D8079B7C863}">
      <dsp:nvSpPr>
        <dsp:cNvPr id="0" name=""/>
        <dsp:cNvSpPr/>
      </dsp:nvSpPr>
      <dsp:spPr>
        <a:xfrm>
          <a:off x="5178" y="1676247"/>
          <a:ext cx="1420330" cy="1721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Job Analysis: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 Identify role duties &amp; skills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Job Description: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 Summaries responsibilities &amp; expectations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Person Specification: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 Skills, qualifications, behaviors</a:t>
          </a:r>
        </a:p>
      </dsp:txBody>
      <dsp:txXfrm>
        <a:off x="5178" y="1676247"/>
        <a:ext cx="1420330" cy="1721821"/>
      </dsp:txXfrm>
    </dsp:sp>
    <dsp:sp modelId="{8815ECD1-33F7-4CFE-81D6-57F19EEA0F7E}">
      <dsp:nvSpPr>
        <dsp:cNvPr id="0" name=""/>
        <dsp:cNvSpPr/>
      </dsp:nvSpPr>
      <dsp:spPr>
        <a:xfrm>
          <a:off x="1674066" y="49763"/>
          <a:ext cx="497115" cy="4971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48470D-4031-4013-A0D8-94A0A831A13C}">
      <dsp:nvSpPr>
        <dsp:cNvPr id="0" name=""/>
        <dsp:cNvSpPr/>
      </dsp:nvSpPr>
      <dsp:spPr>
        <a:xfrm>
          <a:off x="1674066" y="690856"/>
          <a:ext cx="1420330" cy="918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/>
            <a:t>Financial Analyst:</a:t>
          </a:r>
          <a:endParaRPr lang="en-US" sz="1400" kern="1200"/>
        </a:p>
      </dsp:txBody>
      <dsp:txXfrm>
        <a:off x="1674066" y="690856"/>
        <a:ext cx="1420330" cy="918424"/>
      </dsp:txXfrm>
    </dsp:sp>
    <dsp:sp modelId="{B26148A3-44A8-4EA8-9AFC-32102F5CCB2F}">
      <dsp:nvSpPr>
        <dsp:cNvPr id="0" name=""/>
        <dsp:cNvSpPr/>
      </dsp:nvSpPr>
      <dsp:spPr>
        <a:xfrm>
          <a:off x="1674066" y="1676247"/>
          <a:ext cx="1420330" cy="1721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Skills: Excel, Power BI, forecasting, budgeting</a:t>
          </a:r>
        </a:p>
      </dsp:txBody>
      <dsp:txXfrm>
        <a:off x="1674066" y="1676247"/>
        <a:ext cx="1420330" cy="1721821"/>
      </dsp:txXfrm>
    </dsp:sp>
    <dsp:sp modelId="{1CC59C38-E1BD-41B4-862C-C2A2C8595CF7}">
      <dsp:nvSpPr>
        <dsp:cNvPr id="0" name=""/>
        <dsp:cNvSpPr/>
      </dsp:nvSpPr>
      <dsp:spPr>
        <a:xfrm>
          <a:off x="3342954" y="49763"/>
          <a:ext cx="497115" cy="4971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763CBC-BFEB-4187-BC71-D55F27A0B060}">
      <dsp:nvSpPr>
        <dsp:cNvPr id="0" name=""/>
        <dsp:cNvSpPr/>
      </dsp:nvSpPr>
      <dsp:spPr>
        <a:xfrm>
          <a:off x="3342954" y="690856"/>
          <a:ext cx="1420330" cy="918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 dirty="0"/>
            <a:t>Competencies: </a:t>
          </a:r>
          <a:r>
            <a:rPr lang="en-US" sz="1100" b="0" kern="1200" dirty="0">
              <a:latin typeface="Arial" panose="020B0604020202020204" pitchFamily="34" charset="0"/>
              <a:cs typeface="Arial" panose="020B0604020202020204" pitchFamily="34" charset="0"/>
            </a:rPr>
            <a:t>Analytical thinking, accuracy, communication (Noe et al., 2020</a:t>
          </a:r>
          <a:r>
            <a:rPr lang="en-US" sz="1400" kern="1200" dirty="0"/>
            <a:t>)</a:t>
          </a:r>
        </a:p>
      </dsp:txBody>
      <dsp:txXfrm>
        <a:off x="3342954" y="690856"/>
        <a:ext cx="1420330" cy="918424"/>
      </dsp:txXfrm>
    </dsp:sp>
    <dsp:sp modelId="{13192CCF-239C-4A71-A90B-9B047A4C4203}">
      <dsp:nvSpPr>
        <dsp:cNvPr id="0" name=""/>
        <dsp:cNvSpPr/>
      </dsp:nvSpPr>
      <dsp:spPr>
        <a:xfrm>
          <a:off x="3342954" y="1676247"/>
          <a:ext cx="1420330" cy="1721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271DE6-DBBF-4EEB-8F59-ACC6C722AF66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D485A1-33CA-43B3-BC38-4B0F021F5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024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59ED1-6F0A-4546-B8D0-F3553EF08F4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8425E-35B9-47AE-AB0A-104E4018B7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497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59ED1-6F0A-4546-B8D0-F3553EF08F4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8425E-35B9-47AE-AB0A-104E4018B7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623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59ED1-6F0A-4546-B8D0-F3553EF08F4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8425E-35B9-47AE-AB0A-104E4018B7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146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59ED1-6F0A-4546-B8D0-F3553EF08F4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8425E-35B9-47AE-AB0A-104E4018B7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66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59ED1-6F0A-4546-B8D0-F3553EF08F4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8425E-35B9-47AE-AB0A-104E4018B7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143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59ED1-6F0A-4546-B8D0-F3553EF08F4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8425E-35B9-47AE-AB0A-104E4018B7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554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59ED1-6F0A-4546-B8D0-F3553EF08F4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8425E-35B9-47AE-AB0A-104E4018B7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711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59ED1-6F0A-4546-B8D0-F3553EF08F4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8425E-35B9-47AE-AB0A-104E4018B7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216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59ED1-6F0A-4546-B8D0-F3553EF08F4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8425E-35B9-47AE-AB0A-104E4018B7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819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59ED1-6F0A-4546-B8D0-F3553EF08F4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8425E-35B9-47AE-AB0A-104E4018B7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847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59ED1-6F0A-4546-B8D0-F3553EF08F4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8425E-35B9-47AE-AB0A-104E4018B7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539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B1D59ED1-6F0A-4546-B8D0-F3553EF08F4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20E8425E-35B9-47AE-AB0A-104E4018B7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9475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fif"/><Relationship Id="rId2" Type="http://schemas.openxmlformats.org/officeDocument/2006/relationships/image" Target="../media/image2.jf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fif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f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fif"/><Relationship Id="rId5" Type="http://schemas.openxmlformats.org/officeDocument/2006/relationships/image" Target="../media/image26.jfif"/><Relationship Id="rId4" Type="http://schemas.openxmlformats.org/officeDocument/2006/relationships/image" Target="../media/image25.jf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and yellow logo&#10;&#10;AI-generated content may be incorrect.">
            <a:extLst>
              <a:ext uri="{FF2B5EF4-FFF2-40B4-BE49-F238E27FC236}">
                <a16:creationId xmlns:a16="http://schemas.microsoft.com/office/drawing/2014/main" id="{CDBA7386-D418-295D-723B-F9BB1EE5B4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633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5C6C3EB-BD8A-9126-D23D-5B1E1DAA48FB}"/>
              </a:ext>
            </a:extLst>
          </p:cNvPr>
          <p:cNvSpPr txBox="1"/>
          <p:nvPr/>
        </p:nvSpPr>
        <p:spPr>
          <a:xfrm>
            <a:off x="7320465" y="2194102"/>
            <a:ext cx="4140013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Developing and Managing Individuals and Teams  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Name –Muhib Akbar​</a:t>
            </a:r>
            <a:br>
              <a:rPr lang="en-US" sz="2000" b="1"/>
            </a:br>
            <a:r>
              <a:rPr lang="en-US" sz="2000" b="1"/>
              <a:t>Student Number – 2333845​</a:t>
            </a:r>
            <a:br>
              <a:rPr lang="en-US" sz="2000" b="1"/>
            </a:br>
            <a:r>
              <a:rPr lang="en-US" sz="2000" b="1"/>
              <a:t>Lecturer’s Name: Mudassar Hassan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LCLM 5002 Component 1 ​Assignment</a:t>
            </a:r>
          </a:p>
        </p:txBody>
      </p:sp>
    </p:spTree>
    <p:extLst>
      <p:ext uri="{BB962C8B-B14F-4D97-AF65-F5344CB8AC3E}">
        <p14:creationId xmlns:p14="http://schemas.microsoft.com/office/powerpoint/2010/main" val="508084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train with money on it&#10;&#10;AI-generated content may be incorrect.">
            <a:extLst>
              <a:ext uri="{FF2B5EF4-FFF2-40B4-BE49-F238E27FC236}">
                <a16:creationId xmlns:a16="http://schemas.microsoft.com/office/drawing/2014/main" id="{A4EE1AFE-4AFF-8FBE-6A4F-7B45070C5B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48" y="454158"/>
            <a:ext cx="4763801" cy="2667728"/>
          </a:xfrm>
          <a:prstGeom prst="rect">
            <a:avLst/>
          </a:prstGeom>
        </p:spPr>
      </p:pic>
      <p:pic>
        <p:nvPicPr>
          <p:cNvPr id="5" name="Picture 4" descr="A poster of a train&#10;&#10;AI-generated content may be incorrect.">
            <a:extLst>
              <a:ext uri="{FF2B5EF4-FFF2-40B4-BE49-F238E27FC236}">
                <a16:creationId xmlns:a16="http://schemas.microsoft.com/office/drawing/2014/main" id="{94BD00B3-069C-E11B-ADFC-58E897A062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75" b="-2"/>
          <a:stretch>
            <a:fillRect/>
          </a:stretch>
        </p:blipFill>
        <p:spPr>
          <a:xfrm>
            <a:off x="854247" y="3455456"/>
            <a:ext cx="4763801" cy="27724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221C8EE-C67B-5F52-22F7-8C765DA07D42}"/>
              </a:ext>
            </a:extLst>
          </p:cNvPr>
          <p:cNvSpPr txBox="1"/>
          <p:nvPr/>
        </p:nvSpPr>
        <p:spPr>
          <a:xfrm>
            <a:off x="6621521" y="1715151"/>
            <a:ext cx="47162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lang="en-US" sz="1100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Recruitment &amp; Selection Strategy – Financial Analyst, HS2 Ltd</a:t>
            </a:r>
            <a:br>
              <a:rPr lang="en-US" sz="1100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1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Subtitle:</a:t>
            </a:r>
            <a:r>
              <a:rPr lang="en-US" sz="1100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Securing the right talent at the right time</a:t>
            </a:r>
            <a:br>
              <a:rPr lang="en-US" sz="1100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1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  <a:r>
              <a:rPr lang="en-US" sz="1100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US" sz="11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Muhib Akbar</a:t>
            </a:r>
            <a:r>
              <a:rPr lang="en-US" sz="1100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], HR Assistant</a:t>
            </a:r>
            <a:br>
              <a:rPr lang="en-US" sz="1100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1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Date:</a:t>
            </a:r>
            <a:r>
              <a:rPr lang="en-US" sz="1100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US" sz="11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19/10/2025</a:t>
            </a:r>
            <a:r>
              <a:rPr lang="en-US" sz="1100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br>
              <a:rPr lang="en-US" sz="1100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1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Organisation:</a:t>
            </a:r>
            <a:r>
              <a:rPr lang="en-US" sz="1100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HS2 Ltd, Birmingham</a:t>
            </a:r>
            <a:endParaRPr lang="en-US" sz="11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6593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diagram of a train station&#10;&#10;AI-generated content may be incorrect.">
            <a:extLst>
              <a:ext uri="{FF2B5EF4-FFF2-40B4-BE49-F238E27FC236}">
                <a16:creationId xmlns:a16="http://schemas.microsoft.com/office/drawing/2014/main" id="{B09AF15F-F583-D016-8089-27CCDE0D0A6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81"/>
          <a:stretch>
            <a:fillRect/>
          </a:stretch>
        </p:blipFill>
        <p:spPr>
          <a:xfrm>
            <a:off x="180975" y="182880"/>
            <a:ext cx="11823637" cy="64997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FB8450-AB64-381F-7456-79A54BB7EC72}"/>
              </a:ext>
            </a:extLst>
          </p:cNvPr>
          <p:cNvSpPr txBox="1"/>
          <p:nvPr/>
        </p:nvSpPr>
        <p:spPr>
          <a:xfrm>
            <a:off x="838200" y="3526300"/>
            <a:ext cx="10165218" cy="258845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US" sz="1100" dirty="0">
              <a:solidFill>
                <a:srgbClr val="7030A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About HS2 Ltd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Recruitment overview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analysis &amp; person specification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Recruitment process steps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Interview types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Questioning methods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Face-to-face vs online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Aligning recruitment with strategy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225758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map of a train">
            <a:extLst>
              <a:ext uri="{FF2B5EF4-FFF2-40B4-BE49-F238E27FC236}">
                <a16:creationId xmlns:a16="http://schemas.microsoft.com/office/drawing/2014/main" id="{9BAE4764-ABA7-3A1B-5AA5-4AB1944B6CF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22"/>
          <a:stretch>
            <a:fillRect/>
          </a:stretch>
        </p:blipFill>
        <p:spPr>
          <a:xfrm>
            <a:off x="180975" y="182880"/>
            <a:ext cx="11823637" cy="64997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EA44638-8E37-4616-3AA2-B917D66050F1}"/>
              </a:ext>
            </a:extLst>
          </p:cNvPr>
          <p:cNvSpPr txBox="1"/>
          <p:nvPr/>
        </p:nvSpPr>
        <p:spPr>
          <a:xfrm>
            <a:off x="838200" y="3526300"/>
            <a:ext cx="10165218" cy="25884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FFFFFF"/>
                </a:solidFill>
                <a:effectLst/>
              </a:rPr>
              <a:t> About HS2 Ltd</a:t>
            </a:r>
            <a:endParaRPr lang="en-US" sz="2000">
              <a:solidFill>
                <a:srgbClr val="FFFFFF"/>
              </a:solidFill>
              <a:effectLst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solidFill>
                  <a:srgbClr val="FFFFFF"/>
                </a:solidFill>
                <a:effectLst/>
              </a:rPr>
              <a:t>Government-funded high-speed rail project connecting London, Birmingham, North (Smith, 2023)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solidFill>
                  <a:srgbClr val="FFFFFF"/>
                </a:solidFill>
                <a:effectLst/>
              </a:rPr>
              <a:t>Drives economic growth &amp; sustainable transport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solidFill>
                  <a:srgbClr val="FFFFFF"/>
                </a:solidFill>
                <a:effectLst/>
              </a:rPr>
              <a:t>Major projects need strong financial oversight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>
                <a:solidFill>
                  <a:srgbClr val="FFFFFF"/>
                </a:solidFill>
                <a:effectLst/>
              </a:rPr>
              <a:t>Financial Analyst supports budgeting, forecasting &amp; reporting</a:t>
            </a:r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068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a pyramid&#10;&#10;AI-generated content may be incorrect.">
            <a:extLst>
              <a:ext uri="{FF2B5EF4-FFF2-40B4-BE49-F238E27FC236}">
                <a16:creationId xmlns:a16="http://schemas.microsoft.com/office/drawing/2014/main" id="{107D6D93-8E8C-02A5-FF57-0EB2CA84E1E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675" y="1178789"/>
            <a:ext cx="10786262" cy="52583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B528874-7450-C382-50AE-B14545B59139}"/>
              </a:ext>
            </a:extLst>
          </p:cNvPr>
          <p:cNvSpPr txBox="1"/>
          <p:nvPr/>
        </p:nvSpPr>
        <p:spPr>
          <a:xfrm>
            <a:off x="2436875" y="2341984"/>
            <a:ext cx="7315200" cy="3701409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rmAutofit/>
          </a:bodyPr>
          <a:lstStyle/>
          <a:p>
            <a:pPr indent="-228600" algn="ctr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Recruitment Overview</a:t>
            </a:r>
            <a:endParaRPr lang="en-US" sz="1100" dirty="0">
              <a:solidFill>
                <a:srgbClr val="FF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 algn="ctr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Recruitment ensures the right person in the right role (Bratton &amp; Gold, 2019)</a:t>
            </a:r>
          </a:p>
          <a:p>
            <a:pPr marL="342900" lvl="0" indent="-228600" algn="ctr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Steps:</a:t>
            </a:r>
          </a:p>
          <a:p>
            <a:pPr marL="742950" lvl="1" indent="-228600" algn="ctr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10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Workforce planning</a:t>
            </a:r>
          </a:p>
          <a:p>
            <a:pPr marL="742950" lvl="1" indent="-228600" algn="ctr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10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pPr marL="742950" lvl="1" indent="-228600" algn="ctr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10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Advertising &amp; attraction</a:t>
            </a:r>
          </a:p>
          <a:p>
            <a:pPr marL="742950" lvl="1" indent="-228600" algn="ctr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10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Shortlisting</a:t>
            </a:r>
          </a:p>
          <a:p>
            <a:pPr marL="742950" lvl="1" indent="-228600" algn="ctr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10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Interviews</a:t>
            </a:r>
          </a:p>
          <a:p>
            <a:pPr marL="742950" lvl="1" indent="-228600" algn="ctr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10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Offer &amp; induction</a:t>
            </a:r>
          </a:p>
        </p:txBody>
      </p:sp>
    </p:spTree>
    <p:extLst>
      <p:ext uri="{BB962C8B-B14F-4D97-AF65-F5344CB8AC3E}">
        <p14:creationId xmlns:p14="http://schemas.microsoft.com/office/powerpoint/2010/main" val="3739480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train with money on it&#10;&#10;AI-generated content may be incorrect.">
            <a:extLst>
              <a:ext uri="{FF2B5EF4-FFF2-40B4-BE49-F238E27FC236}">
                <a16:creationId xmlns:a16="http://schemas.microsoft.com/office/drawing/2014/main" id="{468B3C25-6332-8670-C3AA-C0D6772556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312" b="1"/>
          <a:stretch>
            <a:fillRect/>
          </a:stretch>
        </p:blipFill>
        <p:spPr>
          <a:xfrm>
            <a:off x="6543675" y="-15447"/>
            <a:ext cx="5645154" cy="3447832"/>
          </a:xfrm>
          <a:prstGeom prst="rect">
            <a:avLst/>
          </a:prstGeom>
        </p:spPr>
      </p:pic>
      <p:pic>
        <p:nvPicPr>
          <p:cNvPr id="5" name="Picture 4" descr="A diagram of a diagram&#10;&#10;AI-generated content may be incorrect.">
            <a:extLst>
              <a:ext uri="{FF2B5EF4-FFF2-40B4-BE49-F238E27FC236}">
                <a16:creationId xmlns:a16="http://schemas.microsoft.com/office/drawing/2014/main" id="{73068B10-862D-E2EB-2396-83E49F13FC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1" r="1877" b="1"/>
          <a:stretch>
            <a:fillRect/>
          </a:stretch>
        </p:blipFill>
        <p:spPr>
          <a:xfrm>
            <a:off x="6543675" y="3429000"/>
            <a:ext cx="5648324" cy="3429000"/>
          </a:xfrm>
          <a:prstGeom prst="rect">
            <a:avLst/>
          </a:prstGeom>
        </p:spPr>
      </p:pic>
      <p:graphicFrame>
        <p:nvGraphicFramePr>
          <p:cNvPr id="57" name="TextBox 2">
            <a:extLst>
              <a:ext uri="{FF2B5EF4-FFF2-40B4-BE49-F238E27FC236}">
                <a16:creationId xmlns:a16="http://schemas.microsoft.com/office/drawing/2014/main" id="{BD1D5821-3C9E-F823-41BB-740062D571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6908752"/>
              </p:ext>
            </p:extLst>
          </p:nvPr>
        </p:nvGraphicFramePr>
        <p:xfrm>
          <a:off x="876692" y="2533476"/>
          <a:ext cx="4768463" cy="344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16029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map with a red square on it&#10;&#10;AI-generated content may be incorrect.">
            <a:extLst>
              <a:ext uri="{FF2B5EF4-FFF2-40B4-BE49-F238E27FC236}">
                <a16:creationId xmlns:a16="http://schemas.microsoft.com/office/drawing/2014/main" id="{3BAD22B8-7BCC-7FB9-BF44-8D8849EA407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7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E588E9F-A9FF-4BD5-2D8C-CEEFAF307EFB}"/>
              </a:ext>
            </a:extLst>
          </p:cNvPr>
          <p:cNvSpPr txBox="1"/>
          <p:nvPr/>
        </p:nvSpPr>
        <p:spPr>
          <a:xfrm>
            <a:off x="1198181" y="1315617"/>
            <a:ext cx="9792471" cy="4813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143000" lvl="3">
              <a:lnSpc>
                <a:spcPct val="90000"/>
              </a:lnSpc>
              <a:spcAft>
                <a:spcPts val="800"/>
              </a:spcAft>
            </a:pPr>
            <a:r>
              <a:rPr lang="en-US" sz="1100" b="1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Recruitment Steps</a:t>
            </a:r>
            <a:endParaRPr lang="en-US" sz="11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Approve vacancy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analysis &amp; documentation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Advertise (HS2 careers, LinkedIn, industry sites)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Shortlist applicants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Conduct interviews (competency &amp; structured)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Score &amp; select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Offer &amp; onboarding</a:t>
            </a:r>
            <a:endParaRPr lang="en-US" sz="1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7181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and person wearing hardhats&#10;&#10;AI-generated content may be incorrect.">
            <a:extLst>
              <a:ext uri="{FF2B5EF4-FFF2-40B4-BE49-F238E27FC236}">
                <a16:creationId xmlns:a16="http://schemas.microsoft.com/office/drawing/2014/main" id="{D5D1DF87-099F-EF1A-8A2C-2A1AFA8B2E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5213" y="1042159"/>
            <a:ext cx="2584794" cy="1447484"/>
          </a:xfrm>
          <a:prstGeom prst="rect">
            <a:avLst/>
          </a:prstGeom>
        </p:spPr>
      </p:pic>
      <p:pic>
        <p:nvPicPr>
          <p:cNvPr id="11" name="Picture 10" descr="A cartoon of a person wearing a hard hat and gloves&#10;&#10;AI-generated content may be incorrect.">
            <a:extLst>
              <a:ext uri="{FF2B5EF4-FFF2-40B4-BE49-F238E27FC236}">
                <a16:creationId xmlns:a16="http://schemas.microsoft.com/office/drawing/2014/main" id="{1DC44AD8-8BFE-33F2-8967-3AE4F4E2C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2048" y="3904608"/>
            <a:ext cx="1895767" cy="1895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63A7B02-6083-CD15-8559-5BC9118758F0}"/>
              </a:ext>
            </a:extLst>
          </p:cNvPr>
          <p:cNvSpPr txBox="1"/>
          <p:nvPr/>
        </p:nvSpPr>
        <p:spPr>
          <a:xfrm>
            <a:off x="6477270" y="1958550"/>
            <a:ext cx="4974771" cy="38103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Structured Interview</a:t>
            </a:r>
            <a:endParaRPr lang="en-US" sz="1100" dirty="0">
              <a:solidFill>
                <a:srgbClr val="FFFF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Pre-set questions on job criteria (Taylor, 2021)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Ensures fairness &amp; comparison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Good for technical &amp; analytical assessment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b="1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“Describe how you analysed data to inform a decision</a:t>
            </a:r>
            <a:r>
              <a:rPr lang="en-US" sz="1100" dirty="0">
                <a:solidFill>
                  <a:srgbClr val="C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630425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ircular diagram of skills&#10;&#10;AI-generated content may be incorrect.">
            <a:extLst>
              <a:ext uri="{FF2B5EF4-FFF2-40B4-BE49-F238E27FC236}">
                <a16:creationId xmlns:a16="http://schemas.microsoft.com/office/drawing/2014/main" id="{A48FAE51-6423-6001-C2AD-21E06E150DC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4" r="4060" b="-3"/>
          <a:stretch>
            <a:fillRect/>
          </a:stretch>
        </p:blipFill>
        <p:spPr>
          <a:xfrm>
            <a:off x="180975" y="175336"/>
            <a:ext cx="5915025" cy="6499784"/>
          </a:xfrm>
          <a:prstGeom prst="rect">
            <a:avLst/>
          </a:prstGeom>
        </p:spPr>
      </p:pic>
      <p:pic>
        <p:nvPicPr>
          <p:cNvPr id="5" name="Picture 4" descr="A person wearing hardhats and safety gear&#10;&#10;AI-generated content may be incorrect.">
            <a:extLst>
              <a:ext uri="{FF2B5EF4-FFF2-40B4-BE49-F238E27FC236}">
                <a16:creationId xmlns:a16="http://schemas.microsoft.com/office/drawing/2014/main" id="{2252A607-1817-A484-6AE6-CE5D89320BF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916"/>
          <a:stretch>
            <a:fillRect/>
          </a:stretch>
        </p:blipFill>
        <p:spPr>
          <a:xfrm>
            <a:off x="6095156" y="182880"/>
            <a:ext cx="5915025" cy="64997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9F2682-A1B4-DC03-D081-B247BD99F118}"/>
              </a:ext>
            </a:extLst>
          </p:cNvPr>
          <p:cNvSpPr txBox="1"/>
          <p:nvPr/>
        </p:nvSpPr>
        <p:spPr>
          <a:xfrm>
            <a:off x="2542786" y="2005410"/>
            <a:ext cx="10509179" cy="25884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Competency-Based Interview</a:t>
            </a:r>
            <a:endParaRPr lang="en-US" sz="1100" dirty="0">
              <a:solidFill>
                <a:srgbClr val="FFFF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Focuses on behaviors &amp; results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Assess how tasks are performed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competencies: Problem-solving, teamwork, analysis (Armstrong, 2021)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b="1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“Tell us about a process improvement you led</a:t>
            </a:r>
            <a:r>
              <a:rPr lang="en-US" sz="2000" dirty="0">
                <a:solidFill>
                  <a:srgbClr val="FFFFFF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79432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32C17865-8E7C-3BE3-566E-B8A1E4D464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91" r="22886" b="-2"/>
          <a:stretch>
            <a:fillRect/>
          </a:stretch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2F63559-08D7-98A7-5439-3AC70CE2B3FE}"/>
              </a:ext>
            </a:extLst>
          </p:cNvPr>
          <p:cNvSpPr txBox="1"/>
          <p:nvPr/>
        </p:nvSpPr>
        <p:spPr>
          <a:xfrm>
            <a:off x="6096000" y="2743201"/>
            <a:ext cx="4148133" cy="23139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b="1" dirty="0">
                <a:solidFill>
                  <a:schemeClr val="bg1"/>
                </a:solidFill>
                <a:effectLst/>
              </a:rPr>
              <a:t>    </a:t>
            </a:r>
            <a:r>
              <a:rPr lang="en-US" sz="1100" b="1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Panel Interview:</a:t>
            </a:r>
            <a:endParaRPr lang="en-US" sz="1100" dirty="0">
              <a:solidFill>
                <a:srgbClr val="FFFF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Multiple assessors (HR, Finance, Project Lead)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Reduces bias &amp; improves decision-making (CIPD, 2022)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Checks technical skills &amp; interpersonal fit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Suitable for high-value roles</a:t>
            </a:r>
          </a:p>
        </p:txBody>
      </p:sp>
    </p:spTree>
    <p:extLst>
      <p:ext uri="{BB962C8B-B14F-4D97-AF65-F5344CB8AC3E}">
        <p14:creationId xmlns:p14="http://schemas.microsoft.com/office/powerpoint/2010/main" val="30603442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rawing of a maze&#10;&#10;AI-generated content may be incorrect.">
            <a:extLst>
              <a:ext uri="{FF2B5EF4-FFF2-40B4-BE49-F238E27FC236}">
                <a16:creationId xmlns:a16="http://schemas.microsoft.com/office/drawing/2014/main" id="{617CA2D2-301D-A474-3047-D6AD20EC1B8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-130619"/>
            <a:ext cx="1219198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291BE1-7213-484E-EAA3-45154666FB1B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FFFF"/>
                </a:solidFill>
                <a:effectLst/>
              </a:rPr>
              <a:t> </a:t>
            </a:r>
            <a:r>
              <a:rPr lang="en-US" sz="1100" b="1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  <a:endParaRPr lang="en-US" sz="1100" dirty="0">
              <a:solidFill>
                <a:srgbClr val="FF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b="1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Probing:</a:t>
            </a:r>
            <a:r>
              <a:rPr lang="en-US" sz="110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Expand answers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b="1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Socratic:</a:t>
            </a:r>
            <a:r>
              <a:rPr lang="en-US" sz="110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Encourage reasoning (“Why this approach?”)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b="1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Behavioral:</a:t>
            </a:r>
            <a:r>
              <a:rPr lang="en-US" sz="110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Past actions predict performance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Avoid leading questions</a:t>
            </a:r>
          </a:p>
        </p:txBody>
      </p:sp>
    </p:spTree>
    <p:extLst>
      <p:ext uri="{BB962C8B-B14F-4D97-AF65-F5344CB8AC3E}">
        <p14:creationId xmlns:p14="http://schemas.microsoft.com/office/powerpoint/2010/main" val="19575896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09B65BDA-A676-E72C-DE21-1D5184B3F6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18173" y="630936"/>
            <a:ext cx="7315200" cy="2702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4800" b="1" i="0" u="none" strike="noStrike" kern="1200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Face-to-Face vs Online</a:t>
            </a:r>
            <a:endParaRPr kumimoji="0" lang="en-US" altLang="en-US" sz="4800" b="0" i="0" u="none" strike="noStrike" kern="1200" cap="none" normalizeH="0" baseline="0">
              <a:ln>
                <a:noFill/>
              </a:ln>
              <a:solidFill>
                <a:schemeClr val="bg1"/>
              </a:solidFill>
              <a:effectLst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3A44AA3-B53C-1EDF-A444-8B4520FD6B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8143473"/>
              </p:ext>
            </p:extLst>
          </p:nvPr>
        </p:nvGraphicFramePr>
        <p:xfrm>
          <a:off x="735178" y="767267"/>
          <a:ext cx="10786262" cy="4538410"/>
        </p:xfrm>
        <a:graphic>
          <a:graphicData uri="http://schemas.openxmlformats.org/drawingml/2006/table">
            <a:tbl>
              <a:tblPr firstRow="1" firstCol="1" bandRow="1">
                <a:tableStyleId>{8EC20E35-A176-4012-BC5E-935CFFF8708E}</a:tableStyleId>
              </a:tblPr>
              <a:tblGrid>
                <a:gridCol w="2117701">
                  <a:extLst>
                    <a:ext uri="{9D8B030D-6E8A-4147-A177-3AD203B41FA5}">
                      <a16:colId xmlns:a16="http://schemas.microsoft.com/office/drawing/2014/main" val="2334842439"/>
                    </a:ext>
                  </a:extLst>
                </a:gridCol>
                <a:gridCol w="4667920">
                  <a:extLst>
                    <a:ext uri="{9D8B030D-6E8A-4147-A177-3AD203B41FA5}">
                      <a16:colId xmlns:a16="http://schemas.microsoft.com/office/drawing/2014/main" val="993582899"/>
                    </a:ext>
                  </a:extLst>
                </a:gridCol>
                <a:gridCol w="4000641">
                  <a:extLst>
                    <a:ext uri="{9D8B030D-6E8A-4147-A177-3AD203B41FA5}">
                      <a16:colId xmlns:a16="http://schemas.microsoft.com/office/drawing/2014/main" val="2412266900"/>
                    </a:ext>
                  </a:extLst>
                </a:gridCol>
              </a:tblGrid>
              <a:tr h="606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Criteria</a:t>
                      </a:r>
                      <a:endParaRPr lang="en-GB" sz="11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</a:t>
                      </a:r>
                      <a:endParaRPr lang="en-GB" sz="11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</a:t>
                      </a:r>
                      <a:endParaRPr lang="en-GB" sz="11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extLst>
                  <a:ext uri="{0D108BD9-81ED-4DB2-BD59-A6C34878D82A}">
                    <a16:rowId xmlns:a16="http://schemas.microsoft.com/office/drawing/2014/main" val="238681540"/>
                  </a:ext>
                </a:extLst>
              </a:tr>
              <a:tr h="11085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Interaction</a:t>
                      </a:r>
                      <a:endParaRPr lang="en-GB" sz="11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Builds rapport, shows body language</a:t>
                      </a:r>
                      <a:endParaRPr lang="en-GB" sz="11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Flexible, limited cues</a:t>
                      </a:r>
                      <a:endParaRPr lang="en-GB" sz="11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extLst>
                  <a:ext uri="{0D108BD9-81ED-4DB2-BD59-A6C34878D82A}">
                    <a16:rowId xmlns:a16="http://schemas.microsoft.com/office/drawing/2014/main" val="2083960202"/>
                  </a:ext>
                </a:extLst>
              </a:tr>
              <a:tr h="606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</a:t>
                      </a:r>
                      <a:endParaRPr lang="en-GB" sz="11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Higher (travel/time)</a:t>
                      </a:r>
                      <a:endParaRPr lang="en-GB" sz="11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Cheaper, faster</a:t>
                      </a:r>
                      <a:endParaRPr lang="en-GB" sz="11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extLst>
                  <a:ext uri="{0D108BD9-81ED-4DB2-BD59-A6C34878D82A}">
                    <a16:rowId xmlns:a16="http://schemas.microsoft.com/office/drawing/2014/main" val="285934042"/>
                  </a:ext>
                </a:extLst>
              </a:tr>
              <a:tr h="11085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Fairness</a:t>
                      </a:r>
                      <a:endParaRPr lang="en-GB" sz="11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Easier to assess interpersonal skills</a:t>
                      </a:r>
                      <a:endParaRPr lang="en-GB" sz="11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Consistent if structured</a:t>
                      </a:r>
                      <a:endParaRPr lang="en-GB" sz="11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extLst>
                  <a:ext uri="{0D108BD9-81ED-4DB2-BD59-A6C34878D82A}">
                    <a16:rowId xmlns:a16="http://schemas.microsoft.com/office/drawing/2014/main" val="1823521747"/>
                  </a:ext>
                </a:extLst>
              </a:tr>
              <a:tr h="11085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Technology</a:t>
                      </a:r>
                      <a:endParaRPr lang="en-GB" sz="11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needed</a:t>
                      </a:r>
                      <a:endParaRPr lang="en-GB" sz="1100" kern="10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Needs stable connection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748" marR="22748" marT="22748" marB="22748" anchor="ctr"/>
                </a:tc>
                <a:extLst>
                  <a:ext uri="{0D108BD9-81ED-4DB2-BD59-A6C34878D82A}">
                    <a16:rowId xmlns:a16="http://schemas.microsoft.com/office/drawing/2014/main" val="15795263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63003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map of the uk&#10;&#10;AI-generated content may be incorrect.">
            <a:extLst>
              <a:ext uri="{FF2B5EF4-FFF2-40B4-BE49-F238E27FC236}">
                <a16:creationId xmlns:a16="http://schemas.microsoft.com/office/drawing/2014/main" id="{F5911AEE-FA49-D1B8-70FE-2EF20AE2B7E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83" b="2351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0805BBD-F8AB-A60C-ED87-81C25B92F614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FFFF"/>
                </a:solidFill>
                <a:effectLst/>
              </a:rPr>
              <a:t> </a:t>
            </a:r>
            <a:r>
              <a:rPr lang="en-US" sz="1100" b="1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Aligning Recruitment with Strategy</a:t>
            </a:r>
            <a:endParaRPr lang="en-US" sz="11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HS2’s growth &amp; innovation (Boxall &amp; Purcell, 2016)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Balanced Scorecard impact (Kaplan &amp; Norton, 1996):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Financial: Hiring ROI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Customer: Service quality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Internal processes: Streamlined HR</a:t>
            </a: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&amp; growth: Talent development</a:t>
            </a:r>
          </a:p>
        </p:txBody>
      </p:sp>
    </p:spTree>
    <p:extLst>
      <p:ext uri="{BB962C8B-B14F-4D97-AF65-F5344CB8AC3E}">
        <p14:creationId xmlns:p14="http://schemas.microsoft.com/office/powerpoint/2010/main" val="5445794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white roof with scaffolding&#10;&#10;AI-generated content may be incorrect.">
            <a:extLst>
              <a:ext uri="{FF2B5EF4-FFF2-40B4-BE49-F238E27FC236}">
                <a16:creationId xmlns:a16="http://schemas.microsoft.com/office/drawing/2014/main" id="{A1335720-4D18-763A-8257-ED3FAB43DB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765" y="440815"/>
            <a:ext cx="3218180" cy="3218180"/>
          </a:xfrm>
          <a:prstGeom prst="rect">
            <a:avLst/>
          </a:prstGeom>
        </p:spPr>
      </p:pic>
      <p:pic>
        <p:nvPicPr>
          <p:cNvPr id="9" name="Picture 8" descr="A construction site with a crane&#10;&#10;AI-generated content may be incorrect.">
            <a:extLst>
              <a:ext uri="{FF2B5EF4-FFF2-40B4-BE49-F238E27FC236}">
                <a16:creationId xmlns:a16="http://schemas.microsoft.com/office/drawing/2014/main" id="{E64FE2A0-3A78-BA17-83CA-3821AA6390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4167" y="440815"/>
            <a:ext cx="3516933" cy="2426683"/>
          </a:xfrm>
          <a:prstGeom prst="rect">
            <a:avLst/>
          </a:prstGeom>
        </p:spPr>
      </p:pic>
      <p:pic>
        <p:nvPicPr>
          <p:cNvPr id="7" name="Picture 6" descr="A person in an orange jacket driving a bus&#10;&#10;AI-generated content may be incorrect.">
            <a:extLst>
              <a:ext uri="{FF2B5EF4-FFF2-40B4-BE49-F238E27FC236}">
                <a16:creationId xmlns:a16="http://schemas.microsoft.com/office/drawing/2014/main" id="{18EC1C79-D955-A722-BD20-C115AB4AA3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1569" y="440815"/>
            <a:ext cx="3516933" cy="158261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5C9EC45-C954-7B01-87A7-0ABD3A7D6110}"/>
              </a:ext>
            </a:extLst>
          </p:cNvPr>
          <p:cNvSpPr txBox="1"/>
          <p:nvPr/>
        </p:nvSpPr>
        <p:spPr>
          <a:xfrm>
            <a:off x="4863313" y="3199006"/>
            <a:ext cx="7173986" cy="3218180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Structured recruitment ensure fairness&amp; job fit.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competency-based recruitment ensures fairness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Traditional &amp; </a:t>
            </a: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approaches enhance inclusivity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Financial Analyst role strengthens financial &amp; operational performance</a:t>
            </a:r>
          </a:p>
        </p:txBody>
      </p:sp>
    </p:spTree>
    <p:extLst>
      <p:ext uri="{BB962C8B-B14F-4D97-AF65-F5344CB8AC3E}">
        <p14:creationId xmlns:p14="http://schemas.microsoft.com/office/powerpoint/2010/main" val="9918404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16A52FD-CF15-30E7-78D8-307614811570}"/>
              </a:ext>
            </a:extLst>
          </p:cNvPr>
          <p:cNvSpPr txBox="1"/>
          <p:nvPr/>
        </p:nvSpPr>
        <p:spPr>
          <a:xfrm>
            <a:off x="720992" y="361702"/>
            <a:ext cx="4492454" cy="399875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endParaRPr lang="en-US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Armstrong, M. (2021) Armstrong’s Handbook of HR Management Practice, 15th ed. London: Kogan Page.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Boxall, P. &amp; Purcell, J. (2016) Strategy and Human Resource Management, 4th ed. London: Palgrave.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Bratton, J. &amp; Gold, J. (2019) Human Resource Management: Theory and Practice, 7th ed. London: Palgrave.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CIPD (2022) Interviewing and Assessment. London: CIPD.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Kaplan, R.S. &amp; Norton, D.P. (1996) The Balanced Scorecard. Boston: Harvard Business Press.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Noe, R.A., Hollenbeck, J.R., Gerhart, B. &amp; Wright, P.M. (2020) Fundamentals of Human Resource Management, 8th ed. New York: McGraw-Hill.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Smith, L. (2023) ‘HS2: The UK’s high-speed rail’, Transport Journal, 15(2), pp. 45–52.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Taylor, S. (2021) Recruitment &amp; Selection in Practice, 2nd ed. London: Routledge.</a:t>
            </a:r>
          </a:p>
        </p:txBody>
      </p:sp>
      <p:pic>
        <p:nvPicPr>
          <p:cNvPr id="11" name="Picture 10" descr="A person in an orange jacket driving a bus&#10;&#10;AI-generated content may be incorrect.">
            <a:extLst>
              <a:ext uri="{FF2B5EF4-FFF2-40B4-BE49-F238E27FC236}">
                <a16:creationId xmlns:a16="http://schemas.microsoft.com/office/drawing/2014/main" id="{BF2000C4-758B-F94E-DB49-0DB865D683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39" r="20061"/>
          <a:stretch>
            <a:fillRect/>
          </a:stretch>
        </p:blipFill>
        <p:spPr>
          <a:xfrm>
            <a:off x="5714207" y="361702"/>
            <a:ext cx="1691640" cy="1691640"/>
          </a:xfrm>
          <a:custGeom>
            <a:avLst/>
            <a:gdLst/>
            <a:ahLst/>
            <a:cxnLst/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</p:spPr>
      </p:pic>
      <p:pic>
        <p:nvPicPr>
          <p:cNvPr id="13" name="Picture 12" descr="A cartoon of a person wearing a hard hat and gloves&#10;&#10;AI-generated content may be incorrect.">
            <a:extLst>
              <a:ext uri="{FF2B5EF4-FFF2-40B4-BE49-F238E27FC236}">
                <a16:creationId xmlns:a16="http://schemas.microsoft.com/office/drawing/2014/main" id="{EC7A3C9C-EF43-17B8-304C-080A8EF352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86020" y="2715337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7" name="Picture 6" descr="A building under construction on a road&#10;&#10;AI-generated content may be incorrect.">
            <a:extLst>
              <a:ext uri="{FF2B5EF4-FFF2-40B4-BE49-F238E27FC236}">
                <a16:creationId xmlns:a16="http://schemas.microsoft.com/office/drawing/2014/main" id="{F86891B0-6EE3-938A-8FAC-87FF0A98D0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45" r="1" b="1"/>
          <a:stretch>
            <a:fillRect/>
          </a:stretch>
        </p:blipFill>
        <p:spPr>
          <a:xfrm>
            <a:off x="8278624" y="2"/>
            <a:ext cx="3913376" cy="3281569"/>
          </a:xfrm>
          <a:custGeom>
            <a:avLst/>
            <a:gdLst/>
            <a:ahLst/>
            <a:cxnLst/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</p:spPr>
      </p:pic>
      <p:pic>
        <p:nvPicPr>
          <p:cNvPr id="5" name="Picture 4" descr="A group of people in orange uniforms&#10;&#10;AI-generated content may be incorrect.">
            <a:extLst>
              <a:ext uri="{FF2B5EF4-FFF2-40B4-BE49-F238E27FC236}">
                <a16:creationId xmlns:a16="http://schemas.microsoft.com/office/drawing/2014/main" id="{36352A74-B154-7196-2AFB-1CA4A881039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52" r="-3" b="-3"/>
          <a:stretch>
            <a:fillRect/>
          </a:stretch>
        </p:blipFill>
        <p:spPr>
          <a:xfrm>
            <a:off x="1818614" y="4769536"/>
            <a:ext cx="3950208" cy="2088462"/>
          </a:xfrm>
          <a:custGeom>
            <a:avLst/>
            <a:gdLst/>
            <a:ahLst/>
            <a:cxnLst/>
            <a:rect l="l" t="t" r="r" b="b"/>
            <a:pathLst>
              <a:path w="3950208" h="2088462">
                <a:moveTo>
                  <a:pt x="1975104" y="0"/>
                </a:moveTo>
                <a:cubicBezTo>
                  <a:pt x="3065924" y="0"/>
                  <a:pt x="3950208" y="884284"/>
                  <a:pt x="3950208" y="1975104"/>
                </a:cubicBezTo>
                <a:lnTo>
                  <a:pt x="3944484" y="2088462"/>
                </a:lnTo>
                <a:lnTo>
                  <a:pt x="5724" y="2088462"/>
                </a:lnTo>
                <a:lnTo>
                  <a:pt x="0" y="1975104"/>
                </a:lnTo>
                <a:cubicBezTo>
                  <a:pt x="0" y="884284"/>
                  <a:pt x="884284" y="0"/>
                  <a:pt x="1975104" y="0"/>
                </a:cubicBezTo>
                <a:close/>
              </a:path>
            </a:pathLst>
          </a:custGeom>
        </p:spPr>
      </p:pic>
      <p:pic>
        <p:nvPicPr>
          <p:cNvPr id="9" name="Picture 8" descr="A group of people's hands in a circle&#10;&#10;AI-generated content may be incorrect.">
            <a:extLst>
              <a:ext uri="{FF2B5EF4-FFF2-40B4-BE49-F238E27FC236}">
                <a16:creationId xmlns:a16="http://schemas.microsoft.com/office/drawing/2014/main" id="{0285B6BB-C03E-1DDD-A862-91CE08F5842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86" r="25618" b="3"/>
          <a:stretch>
            <a:fillRect/>
          </a:stretch>
        </p:blipFill>
        <p:spPr>
          <a:xfrm>
            <a:off x="9009416" y="4131546"/>
            <a:ext cx="3178912" cy="2726454"/>
          </a:xfrm>
          <a:custGeom>
            <a:avLst/>
            <a:gdLst/>
            <a:ahLst/>
            <a:cxnLst/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86040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BAB6C56-3D38-4923-996E-BD474BBB9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4600" y="662169"/>
            <a:ext cx="10289033" cy="5694181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CD21DB-082D-417D-A5AB-FC838AF9D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4600" y="662169"/>
            <a:ext cx="10289033" cy="5694181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large white roof with scaffolding&#10;&#10;AI-generated content may be incorrect.">
            <a:extLst>
              <a:ext uri="{FF2B5EF4-FFF2-40B4-BE49-F238E27FC236}">
                <a16:creationId xmlns:a16="http://schemas.microsoft.com/office/drawing/2014/main" id="{E4ED42D9-A613-5C75-02D1-7D6AC1AF90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195" r="-1" b="12554"/>
          <a:stretch>
            <a:fillRect/>
          </a:stretch>
        </p:blipFill>
        <p:spPr>
          <a:xfrm>
            <a:off x="791403" y="427050"/>
            <a:ext cx="10742229" cy="6181265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0AE39C-EE0F-5F12-CBCB-7F72FC92AF4D}"/>
              </a:ext>
            </a:extLst>
          </p:cNvPr>
          <p:cNvSpPr txBox="1"/>
          <p:nvPr/>
        </p:nvSpPr>
        <p:spPr>
          <a:xfrm>
            <a:off x="884934" y="1079851"/>
            <a:ext cx="959648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pc="300" dirty="0"/>
              <a:t>                                         </a:t>
            </a:r>
            <a:r>
              <a:rPr lang="en-GB" sz="4000" spc="3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THANK YOU</a:t>
            </a:r>
            <a:endParaRPr lang="en-GB" sz="4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83036B-CFC2-7765-59CB-FDE08DA19077}"/>
              </a:ext>
            </a:extLst>
          </p:cNvPr>
          <p:cNvSpPr txBox="1"/>
          <p:nvPr/>
        </p:nvSpPr>
        <p:spPr>
          <a:xfrm>
            <a:off x="931729" y="2922750"/>
            <a:ext cx="1032854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/>
            <a:r>
              <a:rPr lang="en-GB" dirty="0">
                <a:solidFill>
                  <a:srgbClr val="FFFF00"/>
                </a:solidFill>
              </a:rPr>
              <a:t>       Muhib Akbar                                    +447522557443                                       2333845@student.uwtsd.ac.uk </a:t>
            </a:r>
          </a:p>
        </p:txBody>
      </p:sp>
      <p:pic>
        <p:nvPicPr>
          <p:cNvPr id="7" name="Online Image Placeholder 23" descr="User">
            <a:extLst>
              <a:ext uri="{FF2B5EF4-FFF2-40B4-BE49-F238E27FC236}">
                <a16:creationId xmlns:a16="http://schemas.microsoft.com/office/drawing/2014/main" id="{2CB3763C-1920-9D71-C21F-FF8852C23358}"/>
              </a:ext>
            </a:extLst>
          </p:cNvPr>
          <p:cNvPicPr>
            <a:picLocks noGrp="1"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35125" y="2265304"/>
            <a:ext cx="731520" cy="750003"/>
          </a:xfrm>
          <a:prstGeom prst="rect">
            <a:avLst/>
          </a:prstGeom>
        </p:spPr>
      </p:pic>
      <p:pic>
        <p:nvPicPr>
          <p:cNvPr id="9" name="Online Image Placeholder 11" descr="Smartphone">
            <a:extLst>
              <a:ext uri="{FF2B5EF4-FFF2-40B4-BE49-F238E27FC236}">
                <a16:creationId xmlns:a16="http://schemas.microsoft.com/office/drawing/2014/main" id="{12A58D54-4EF0-4EAA-78EC-5F5EA6D4450C}"/>
              </a:ext>
            </a:extLst>
          </p:cNvPr>
          <p:cNvPicPr>
            <a:picLocks noGrp="1"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715956" y="2254836"/>
            <a:ext cx="730250" cy="730250"/>
          </a:xfrm>
          <a:prstGeom prst="rect">
            <a:avLst/>
          </a:prstGeom>
        </p:spPr>
      </p:pic>
      <p:pic>
        <p:nvPicPr>
          <p:cNvPr id="14" name="Online Image Placeholder 27" descr="Envelope">
            <a:extLst>
              <a:ext uri="{FF2B5EF4-FFF2-40B4-BE49-F238E27FC236}">
                <a16:creationId xmlns:a16="http://schemas.microsoft.com/office/drawing/2014/main" id="{14347E80-7DDB-4F8F-4811-D77E9494427E}"/>
              </a:ext>
            </a:extLst>
          </p:cNvPr>
          <p:cNvPicPr>
            <a:picLocks noGrp="1"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404698" y="2254836"/>
            <a:ext cx="1157592" cy="580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1560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189</TotalTime>
  <Words>724</Words>
  <Application>Microsoft Office PowerPoint</Application>
  <PresentationFormat>Widescreen</PresentationFormat>
  <Paragraphs>103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Muhib Akbar (2333845)</dc:creator>
  <cp:lastModifiedBy>Muhib Akbar (2333845)</cp:lastModifiedBy>
  <cp:revision>1</cp:revision>
  <dcterms:created xsi:type="dcterms:W3CDTF">2025-10-11T09:21:07Z</dcterms:created>
  <dcterms:modified xsi:type="dcterms:W3CDTF">2025-10-11T12:48:06Z</dcterms:modified>
</cp:coreProperties>
</file>