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8" r:id="rId1"/>
  </p:sldMasterIdLst>
  <p:sldIdLst>
    <p:sldId id="256" r:id="rId2"/>
    <p:sldId id="259" r:id="rId3"/>
    <p:sldId id="257" r:id="rId4"/>
    <p:sldId id="258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94"/>
  </p:normalViewPr>
  <p:slideViewPr>
    <p:cSldViewPr snapToGrid="0">
      <p:cViewPr varScale="1">
        <p:scale>
          <a:sx n="121" d="100"/>
          <a:sy n="121" d="100"/>
        </p:scale>
        <p:origin x="74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10/13/23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14532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649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396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970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10/13/23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667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10/13/23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9171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10/13/23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5898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10/13/23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6355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0894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853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74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10/13/23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4444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7" r:id="rId6"/>
    <p:sldLayoutId id="2147483732" r:id="rId7"/>
    <p:sldLayoutId id="2147483733" r:id="rId8"/>
    <p:sldLayoutId id="2147483734" r:id="rId9"/>
    <p:sldLayoutId id="2147483736" r:id="rId10"/>
    <p:sldLayoutId id="214748373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5A9B09-3EA3-6DA4-F01F-5FD4DC8E77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20885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FD2276-E333-1C44-8C3B-0D17C92F2B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Measuring Physical Activity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D5F0D8-E5E4-473D-710B-23D79157D0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Geraint Forster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155044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E9FDB-8696-3019-7EDC-4BB7FDE45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4152" y="548640"/>
            <a:ext cx="6049544" cy="2767720"/>
          </a:xfrm>
        </p:spPr>
        <p:txBody>
          <a:bodyPr>
            <a:normAutofit/>
          </a:bodyPr>
          <a:lstStyle/>
          <a:p>
            <a:r>
              <a:rPr lang="en-US" sz="3200" i="1" dirty="0"/>
              <a:t>Source of information for these slides – </a:t>
            </a:r>
            <a:r>
              <a:rPr lang="en-US" sz="3200" i="1" dirty="0" err="1"/>
              <a:t>ebook</a:t>
            </a:r>
            <a:r>
              <a:rPr lang="en-US" sz="3200" i="1" dirty="0"/>
              <a:t> available in library</a:t>
            </a:r>
          </a:p>
        </p:txBody>
      </p:sp>
      <p:pic>
        <p:nvPicPr>
          <p:cNvPr id="6" name="Picture 5" descr="A book cover of a book with a group of people walking in the snow&#10;&#10;Description automatically generated">
            <a:extLst>
              <a:ext uri="{FF2B5EF4-FFF2-40B4-BE49-F238E27FC236}">
                <a16:creationId xmlns:a16="http://schemas.microsoft.com/office/drawing/2014/main" id="{99FD967D-A7D1-4E99-4FD8-EAB37B7394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891720" cy="6858000"/>
          </a:xfrm>
          <a:prstGeom prst="rect">
            <a:avLst/>
          </a:prstGeom>
        </p:spPr>
      </p:pic>
      <p:pic>
        <p:nvPicPr>
          <p:cNvPr id="4" name="Content Placeholder 3" descr="A close-up of a book&#10;&#10;Description automatically generated">
            <a:extLst>
              <a:ext uri="{FF2B5EF4-FFF2-40B4-BE49-F238E27FC236}">
                <a16:creationId xmlns:a16="http://schemas.microsoft.com/office/drawing/2014/main" id="{6752B85B-7F58-3801-B1A6-F4D764DA4F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19263" y="3919030"/>
            <a:ext cx="10167937" cy="2767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6398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FE599-1C51-725B-5D88-3FBF2727E3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29516C8-C843-6BCC-1ECC-AAF01E47A4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90348" y="64873"/>
            <a:ext cx="9793348" cy="6728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80500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CA0D2-4294-8D44-CE6D-E441972F44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Content Placeholder 4" descr="A diagram of a measurement method&#10;&#10;Description automatically generated">
            <a:extLst>
              <a:ext uri="{FF2B5EF4-FFF2-40B4-BE49-F238E27FC236}">
                <a16:creationId xmlns:a16="http://schemas.microsoft.com/office/drawing/2014/main" id="{9BA6B9F9-1FA0-F5B2-94DC-281ADF4DE1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84487" y="653673"/>
            <a:ext cx="7988561" cy="5205692"/>
          </a:xfrm>
        </p:spPr>
      </p:pic>
    </p:spTree>
    <p:extLst>
      <p:ext uri="{BB962C8B-B14F-4D97-AF65-F5344CB8AC3E}">
        <p14:creationId xmlns:p14="http://schemas.microsoft.com/office/powerpoint/2010/main" val="20190081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2DFB5-7599-587C-AFBD-0BA121770E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Chapter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E09962-8160-3E03-5BBA-378A9361D0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Wide range of tools available for measuring PA</a:t>
            </a:r>
          </a:p>
          <a:p>
            <a:r>
              <a:rPr lang="en-US" dirty="0"/>
              <a:t>All have strengths and weaknesses</a:t>
            </a:r>
          </a:p>
          <a:p>
            <a:r>
              <a:rPr lang="en-US" dirty="0"/>
              <a:t>Accuracy must be balanced against ease of use</a:t>
            </a:r>
          </a:p>
          <a:p>
            <a:r>
              <a:rPr lang="en-US" dirty="0"/>
              <a:t>Irrespective of measure used, must understand how to </a:t>
            </a:r>
            <a:r>
              <a:rPr lang="en-US" dirty="0" err="1"/>
              <a:t>analyse</a:t>
            </a:r>
            <a:r>
              <a:rPr lang="en-US" dirty="0"/>
              <a:t> the data</a:t>
            </a:r>
          </a:p>
          <a:p>
            <a:r>
              <a:rPr lang="en-US" dirty="0"/>
              <a:t>Combining methods may sometimes be useful</a:t>
            </a:r>
          </a:p>
        </p:txBody>
      </p:sp>
    </p:spTree>
    <p:extLst>
      <p:ext uri="{BB962C8B-B14F-4D97-AF65-F5344CB8AC3E}">
        <p14:creationId xmlns:p14="http://schemas.microsoft.com/office/powerpoint/2010/main" val="2074044790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RegularSeedLeftStep">
      <a:dk1>
        <a:srgbClr val="000000"/>
      </a:dk1>
      <a:lt1>
        <a:srgbClr val="FFFFFF"/>
      </a:lt1>
      <a:dk2>
        <a:srgbClr val="1E1835"/>
      </a:dk2>
      <a:lt2>
        <a:srgbClr val="F1F0F3"/>
      </a:lt2>
      <a:accent1>
        <a:srgbClr val="82AF1F"/>
      </a:accent1>
      <a:accent2>
        <a:srgbClr val="B3A213"/>
      </a:accent2>
      <a:accent3>
        <a:srgbClr val="E78429"/>
      </a:accent3>
      <a:accent4>
        <a:srgbClr val="D52317"/>
      </a:accent4>
      <a:accent5>
        <a:srgbClr val="E7296C"/>
      </a:accent5>
      <a:accent6>
        <a:srgbClr val="D517AA"/>
      </a:accent6>
      <a:hlink>
        <a:srgbClr val="7753C5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57</Words>
  <Application>Microsoft Macintosh PowerPoint</Application>
  <PresentationFormat>Widescreen</PresentationFormat>
  <Paragraphs>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Avenir Next LT Pro</vt:lpstr>
      <vt:lpstr>Calibri</vt:lpstr>
      <vt:lpstr>AccentBoxVTI</vt:lpstr>
      <vt:lpstr>Measuring Physical Activity</vt:lpstr>
      <vt:lpstr>Source of information for these slides – ebook available in library</vt:lpstr>
      <vt:lpstr>PowerPoint Presentation</vt:lpstr>
      <vt:lpstr>PowerPoint Presentation</vt:lpstr>
      <vt:lpstr>Chapter 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Measuring Physical Activity</dc:title>
  <dc:creator>Geraint Forster</dc:creator>
  <cp:lastModifiedBy>Geraint Forster</cp:lastModifiedBy>
  <cp:revision>1</cp:revision>
  <dcterms:created xsi:type="dcterms:W3CDTF">2023-10-13T09:13:14Z</dcterms:created>
  <dcterms:modified xsi:type="dcterms:W3CDTF">2023-10-13T09:24:17Z</dcterms:modified>
</cp:coreProperties>
</file>