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theme/theme2.xml" ContentType="application/vnd.openxmlformats-officedocument.theme+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702" r:id="rId2"/>
    <p:sldMasterId id="2147483795" r:id="rId3"/>
  </p:sldMasterIdLst>
  <p:notesMasterIdLst>
    <p:notesMasterId r:id="rId24"/>
  </p:notesMasterIdLst>
  <p:handoutMasterIdLst>
    <p:handoutMasterId r:id="rId25"/>
  </p:handoutMasterIdLst>
  <p:sldIdLst>
    <p:sldId id="2564" r:id="rId4"/>
    <p:sldId id="2561" r:id="rId5"/>
    <p:sldId id="2562" r:id="rId6"/>
    <p:sldId id="2566" r:id="rId7"/>
    <p:sldId id="2567" r:id="rId8"/>
    <p:sldId id="2568" r:id="rId9"/>
    <p:sldId id="2569" r:id="rId10"/>
    <p:sldId id="2571" r:id="rId11"/>
    <p:sldId id="2572" r:id="rId12"/>
    <p:sldId id="2573" r:id="rId13"/>
    <p:sldId id="2575" r:id="rId14"/>
    <p:sldId id="2577" r:id="rId15"/>
    <p:sldId id="2582" r:id="rId16"/>
    <p:sldId id="2580" r:id="rId17"/>
    <p:sldId id="2584" r:id="rId18"/>
    <p:sldId id="2585" r:id="rId19"/>
    <p:sldId id="2589" r:id="rId20"/>
    <p:sldId id="2587" r:id="rId21"/>
    <p:sldId id="2590" r:id="rId22"/>
    <p:sldId id="2591"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67C7A8-67DF-4FD1-ADCE-7F1752EBAEFA}" v="57" dt="2025-11-12T09:41:55.293"/>
    <p1510:client id="{453B0A27-2BFC-4D01-92ED-7FA2B548A2AD}" v="734" dt="2025-11-11T21:46:20.1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592" autoAdjust="0"/>
    <p:restoredTop sz="85410" autoAdjust="0"/>
  </p:normalViewPr>
  <p:slideViewPr>
    <p:cSldViewPr snapToGrid="0">
      <p:cViewPr varScale="1">
        <p:scale>
          <a:sx n="70" d="100"/>
          <a:sy n="70" d="100"/>
        </p:scale>
        <p:origin x="955"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microsoft.com/office/2015/10/relationships/revisionInfo" Target="revisionInfo.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her Mahmood (2427065)" userId="14e1532f-6d44-4805-9f92-b16bb9d1281d" providerId="ADAL" clId="{C51C1610-240A-444D-B24C-647965FD8BFB}"/>
    <pc:docChg chg="modSld">
      <pc:chgData name="Taher Mahmood (2427065)" userId="14e1532f-6d44-4805-9f92-b16bb9d1281d" providerId="ADAL" clId="{C51C1610-240A-444D-B24C-647965FD8BFB}" dt="2025-11-12T10:32:23.733" v="0" actId="20577"/>
      <pc:docMkLst>
        <pc:docMk/>
      </pc:docMkLst>
      <pc:sldChg chg="modNotesTx">
        <pc:chgData name="Taher Mahmood (2427065)" userId="14e1532f-6d44-4805-9f92-b16bb9d1281d" providerId="ADAL" clId="{C51C1610-240A-444D-B24C-647965FD8BFB}" dt="2025-11-12T10:32:23.733" v="0" actId="20577"/>
        <pc:sldMkLst>
          <pc:docMk/>
          <pc:sldMk cId="2909428639" sldId="2585"/>
        </pc:sldMkLst>
      </pc:sldChg>
    </pc:docChg>
  </pc:docChgLst>
  <pc:docChgLst>
    <pc:chgData name="Taher Mahmood" userId="2feb2f290b71abca" providerId="LiveId" clId="{84B974BE-E58E-40D6-A3B4-7523668C693A}"/>
    <pc:docChg chg="undo redo custSel addSld delSld modSld">
      <pc:chgData name="Taher Mahmood" userId="2feb2f290b71abca" providerId="LiveId" clId="{84B974BE-E58E-40D6-A3B4-7523668C693A}" dt="2025-11-12T10:04:35.545" v="2440" actId="207"/>
      <pc:docMkLst>
        <pc:docMk/>
      </pc:docMkLst>
      <pc:sldChg chg="modSp mod modNotes modNotesTx">
        <pc:chgData name="Taher Mahmood" userId="2feb2f290b71abca" providerId="LiveId" clId="{84B974BE-E58E-40D6-A3B4-7523668C693A}" dt="2025-11-12T08:53:12.345" v="2092"/>
        <pc:sldMkLst>
          <pc:docMk/>
          <pc:sldMk cId="4047443611" sldId="2561"/>
        </pc:sldMkLst>
        <pc:spChg chg="mod">
          <ac:chgData name="Taher Mahmood" userId="2feb2f290b71abca" providerId="LiveId" clId="{84B974BE-E58E-40D6-A3B4-7523668C693A}" dt="2025-11-11T18:41:58.589" v="1679" actId="14100"/>
          <ac:spMkLst>
            <pc:docMk/>
            <pc:sldMk cId="4047443611" sldId="2561"/>
            <ac:spMk id="2" creationId="{4D1383C0-1864-03DA-208D-EDBCA3372275}"/>
          </ac:spMkLst>
        </pc:spChg>
        <pc:spChg chg="mod">
          <ac:chgData name="Taher Mahmood" userId="2feb2f290b71abca" providerId="LiveId" clId="{84B974BE-E58E-40D6-A3B4-7523668C693A}" dt="2025-11-11T18:42:17.667" v="1680" actId="1076"/>
          <ac:spMkLst>
            <pc:docMk/>
            <pc:sldMk cId="4047443611" sldId="2561"/>
            <ac:spMk id="3" creationId="{C3EA6EC4-B622-2379-E0A8-B894B8CD2557}"/>
          </ac:spMkLst>
        </pc:spChg>
        <pc:spChg chg="mod">
          <ac:chgData name="Taher Mahmood" userId="2feb2f290b71abca" providerId="LiveId" clId="{84B974BE-E58E-40D6-A3B4-7523668C693A}" dt="2025-11-11T18:43:25.873" v="1683" actId="114"/>
          <ac:spMkLst>
            <pc:docMk/>
            <pc:sldMk cId="4047443611" sldId="2561"/>
            <ac:spMk id="6" creationId="{1A9C0ACC-6DC5-750D-DE25-A2B8D435D338}"/>
          </ac:spMkLst>
        </pc:spChg>
      </pc:sldChg>
      <pc:sldChg chg="addSp modSp mod modAnim modNotes">
        <pc:chgData name="Taher Mahmood" userId="2feb2f290b71abca" providerId="LiveId" clId="{84B974BE-E58E-40D6-A3B4-7523668C693A}" dt="2025-11-12T10:03:02.742" v="2426" actId="207"/>
        <pc:sldMkLst>
          <pc:docMk/>
          <pc:sldMk cId="3515024486" sldId="2562"/>
        </pc:sldMkLst>
        <pc:spChg chg="mod">
          <ac:chgData name="Taher Mahmood" userId="2feb2f290b71abca" providerId="LiveId" clId="{84B974BE-E58E-40D6-A3B4-7523668C693A}" dt="2025-11-11T18:46:20.156" v="1695" actId="113"/>
          <ac:spMkLst>
            <pc:docMk/>
            <pc:sldMk cId="3515024486" sldId="2562"/>
            <ac:spMk id="2" creationId="{5F01A57A-4AAE-A08F-3008-288BD45A14BC}"/>
          </ac:spMkLst>
        </pc:spChg>
        <pc:spChg chg="mod">
          <ac:chgData name="Taher Mahmood" userId="2feb2f290b71abca" providerId="LiveId" clId="{84B974BE-E58E-40D6-A3B4-7523668C693A}" dt="2025-11-11T18:46:08.683" v="1693" actId="11"/>
          <ac:spMkLst>
            <pc:docMk/>
            <pc:sldMk cId="3515024486" sldId="2562"/>
            <ac:spMk id="3" creationId="{69E87B43-9435-4F20-D2E8-36FC56669843}"/>
          </ac:spMkLst>
        </pc:spChg>
        <pc:spChg chg="add mod">
          <ac:chgData name="Taher Mahmood" userId="2feb2f290b71abca" providerId="LiveId" clId="{84B974BE-E58E-40D6-A3B4-7523668C693A}" dt="2025-11-12T10:03:02.742" v="2426" actId="207"/>
          <ac:spMkLst>
            <pc:docMk/>
            <pc:sldMk cId="3515024486" sldId="2562"/>
            <ac:spMk id="5" creationId="{3341E31A-431B-BC43-6F42-4E4B04E4D5F5}"/>
          </ac:spMkLst>
        </pc:spChg>
        <pc:picChg chg="mod">
          <ac:chgData name="Taher Mahmood" userId="2feb2f290b71abca" providerId="LiveId" clId="{84B974BE-E58E-40D6-A3B4-7523668C693A}" dt="2025-11-11T20:00:08.624" v="2020" actId="1440"/>
          <ac:picMkLst>
            <pc:docMk/>
            <pc:sldMk cId="3515024486" sldId="2562"/>
            <ac:picMk id="6" creationId="{803702D5-63E6-1E45-2F51-A0AF1AAA2079}"/>
          </ac:picMkLst>
        </pc:picChg>
      </pc:sldChg>
      <pc:sldChg chg="modSp add del mod setBg addAnim delAnim modAnim">
        <pc:chgData name="Taher Mahmood" userId="2feb2f290b71abca" providerId="LiveId" clId="{84B974BE-E58E-40D6-A3B4-7523668C693A}" dt="2025-11-12T08:53:16.230" v="2094" actId="47"/>
        <pc:sldMkLst>
          <pc:docMk/>
          <pc:sldMk cId="1683229436" sldId="2563"/>
        </pc:sldMkLst>
        <pc:spChg chg="mod">
          <ac:chgData name="Taher Mahmood" userId="2feb2f290b71abca" providerId="LiveId" clId="{84B974BE-E58E-40D6-A3B4-7523668C693A}" dt="2025-11-11T18:46:59.522" v="1700" actId="14100"/>
          <ac:spMkLst>
            <pc:docMk/>
            <pc:sldMk cId="1683229436" sldId="2563"/>
            <ac:spMk id="2" creationId="{D2DD3EF9-8DCE-F951-81F9-A797391225CF}"/>
          </ac:spMkLst>
        </pc:spChg>
      </pc:sldChg>
      <pc:sldChg chg="addSp delSp modSp mod setBg addAnim delAnim modNotes modNotesTx">
        <pc:chgData name="Taher Mahmood" userId="2feb2f290b71abca" providerId="LiveId" clId="{84B974BE-E58E-40D6-A3B4-7523668C693A}" dt="2025-11-12T08:53:12.345" v="2092"/>
        <pc:sldMkLst>
          <pc:docMk/>
          <pc:sldMk cId="629847670" sldId="2564"/>
        </pc:sldMkLst>
        <pc:spChg chg="mod ord">
          <ac:chgData name="Taher Mahmood" userId="2feb2f290b71abca" providerId="LiveId" clId="{84B974BE-E58E-40D6-A3B4-7523668C693A}" dt="2025-11-11T19:38:39.174" v="1962" actId="26606"/>
          <ac:spMkLst>
            <pc:docMk/>
            <pc:sldMk cId="629847670" sldId="2564"/>
            <ac:spMk id="2" creationId="{1637F3A6-70D1-9DDE-C6E1-B4672852907C}"/>
          </ac:spMkLst>
        </pc:spChg>
        <pc:spChg chg="mod">
          <ac:chgData name="Taher Mahmood" userId="2feb2f290b71abca" providerId="LiveId" clId="{84B974BE-E58E-40D6-A3B4-7523668C693A}" dt="2025-11-11T19:38:39.174" v="1962" actId="26606"/>
          <ac:spMkLst>
            <pc:docMk/>
            <pc:sldMk cId="629847670" sldId="2564"/>
            <ac:spMk id="5" creationId="{D7C8E283-DC18-4966-BFD6-D27FF74D168D}"/>
          </ac:spMkLst>
        </pc:spChg>
        <pc:spChg chg="add del">
          <ac:chgData name="Taher Mahmood" userId="2feb2f290b71abca" providerId="LiveId" clId="{84B974BE-E58E-40D6-A3B4-7523668C693A}" dt="2025-11-11T19:38:08.211" v="1948" actId="26606"/>
          <ac:spMkLst>
            <pc:docMk/>
            <pc:sldMk cId="629847670" sldId="2564"/>
            <ac:spMk id="14" creationId="{168A5C37-E0A9-462D-BC65-C14D9025FB87}"/>
          </ac:spMkLst>
        </pc:spChg>
        <pc:spChg chg="add del">
          <ac:chgData name="Taher Mahmood" userId="2feb2f290b71abca" providerId="LiveId" clId="{84B974BE-E58E-40D6-A3B4-7523668C693A}" dt="2025-11-11T19:38:11.967" v="1952" actId="26606"/>
          <ac:spMkLst>
            <pc:docMk/>
            <pc:sldMk cId="629847670" sldId="2564"/>
            <ac:spMk id="19" creationId="{CBD94887-6A10-4F62-8EE1-B2BCFA1F380F}"/>
          </ac:spMkLst>
        </pc:spChg>
        <pc:spChg chg="add del">
          <ac:chgData name="Taher Mahmood" userId="2feb2f290b71abca" providerId="LiveId" clId="{84B974BE-E58E-40D6-A3B4-7523668C693A}" dt="2025-11-11T19:38:13.619" v="1956" actId="26606"/>
          <ac:spMkLst>
            <pc:docMk/>
            <pc:sldMk cId="629847670" sldId="2564"/>
            <ac:spMk id="26" creationId="{168A5C37-E0A9-462D-BC65-C14D9025FB87}"/>
          </ac:spMkLst>
        </pc:spChg>
        <pc:picChg chg="mod ord">
          <ac:chgData name="Taher Mahmood" userId="2feb2f290b71abca" providerId="LiveId" clId="{84B974BE-E58E-40D6-A3B4-7523668C693A}" dt="2025-11-11T19:38:56.922" v="1966" actId="14100"/>
          <ac:picMkLst>
            <pc:docMk/>
            <pc:sldMk cId="629847670" sldId="2564"/>
            <ac:picMk id="4" creationId="{47D0237E-B6D1-42CA-93F8-020599EBF181}"/>
          </ac:picMkLst>
        </pc:picChg>
        <pc:picChg chg="add del">
          <ac:chgData name="Taher Mahmood" userId="2feb2f290b71abca" providerId="LiveId" clId="{84B974BE-E58E-40D6-A3B4-7523668C693A}" dt="2025-11-11T19:38:08.211" v="1948" actId="26606"/>
          <ac:picMkLst>
            <pc:docMk/>
            <pc:sldMk cId="629847670" sldId="2564"/>
            <ac:picMk id="10" creationId="{DF6A9299-1D12-47E2-9DD4-03342553C4AA}"/>
          </ac:picMkLst>
        </pc:picChg>
        <pc:picChg chg="add del">
          <ac:chgData name="Taher Mahmood" userId="2feb2f290b71abca" providerId="LiveId" clId="{84B974BE-E58E-40D6-A3B4-7523668C693A}" dt="2025-11-11T19:38:08.211" v="1948" actId="26606"/>
          <ac:picMkLst>
            <pc:docMk/>
            <pc:sldMk cId="629847670" sldId="2564"/>
            <ac:picMk id="12" creationId="{C63E20F8-074D-4B3B-AE66-7BBD6F1CB724}"/>
          </ac:picMkLst>
        </pc:picChg>
        <pc:picChg chg="add del">
          <ac:chgData name="Taher Mahmood" userId="2feb2f290b71abca" providerId="LiveId" clId="{84B974BE-E58E-40D6-A3B4-7523668C693A}" dt="2025-11-11T19:38:10.207" v="1950" actId="26606"/>
          <ac:picMkLst>
            <pc:docMk/>
            <pc:sldMk cId="629847670" sldId="2564"/>
            <ac:picMk id="16" creationId="{DF6A9299-1D12-47E2-9DD4-03342553C4AA}"/>
          </ac:picMkLst>
        </pc:picChg>
        <pc:picChg chg="add del">
          <ac:chgData name="Taher Mahmood" userId="2feb2f290b71abca" providerId="LiveId" clId="{84B974BE-E58E-40D6-A3B4-7523668C693A}" dt="2025-11-11T19:38:11.967" v="1952" actId="26606"/>
          <ac:picMkLst>
            <pc:docMk/>
            <pc:sldMk cId="629847670" sldId="2564"/>
            <ac:picMk id="18" creationId="{DF6A9299-1D12-47E2-9DD4-03342553C4AA}"/>
          </ac:picMkLst>
        </pc:picChg>
        <pc:picChg chg="add del">
          <ac:chgData name="Taher Mahmood" userId="2feb2f290b71abca" providerId="LiveId" clId="{84B974BE-E58E-40D6-A3B4-7523668C693A}" dt="2025-11-11T19:38:11.967" v="1952" actId="26606"/>
          <ac:picMkLst>
            <pc:docMk/>
            <pc:sldMk cId="629847670" sldId="2564"/>
            <ac:picMk id="20" creationId="{A3D512BA-228A-4979-9312-ACD246E1099D}"/>
          </ac:picMkLst>
        </pc:picChg>
        <pc:picChg chg="add del">
          <ac:chgData name="Taher Mahmood" userId="2feb2f290b71abca" providerId="LiveId" clId="{84B974BE-E58E-40D6-A3B4-7523668C693A}" dt="2025-11-11T19:38:12.753" v="1954" actId="26606"/>
          <ac:picMkLst>
            <pc:docMk/>
            <pc:sldMk cId="629847670" sldId="2564"/>
            <ac:picMk id="22" creationId="{DF6A9299-1D12-47E2-9DD4-03342553C4AA}"/>
          </ac:picMkLst>
        </pc:picChg>
        <pc:picChg chg="add del">
          <ac:chgData name="Taher Mahmood" userId="2feb2f290b71abca" providerId="LiveId" clId="{84B974BE-E58E-40D6-A3B4-7523668C693A}" dt="2025-11-11T19:38:13.619" v="1956" actId="26606"/>
          <ac:picMkLst>
            <pc:docMk/>
            <pc:sldMk cId="629847670" sldId="2564"/>
            <ac:picMk id="24" creationId="{DF6A9299-1D12-47E2-9DD4-03342553C4AA}"/>
          </ac:picMkLst>
        </pc:picChg>
        <pc:picChg chg="add del">
          <ac:chgData name="Taher Mahmood" userId="2feb2f290b71abca" providerId="LiveId" clId="{84B974BE-E58E-40D6-A3B4-7523668C693A}" dt="2025-11-11T19:38:13.619" v="1956" actId="26606"/>
          <ac:picMkLst>
            <pc:docMk/>
            <pc:sldMk cId="629847670" sldId="2564"/>
            <ac:picMk id="25" creationId="{C63E20F8-074D-4B3B-AE66-7BBD6F1CB724}"/>
          </ac:picMkLst>
        </pc:picChg>
        <pc:picChg chg="add del">
          <ac:chgData name="Taher Mahmood" userId="2feb2f290b71abca" providerId="LiveId" clId="{84B974BE-E58E-40D6-A3B4-7523668C693A}" dt="2025-11-11T19:38:19.532" v="1958" actId="26606"/>
          <ac:picMkLst>
            <pc:docMk/>
            <pc:sldMk cId="629847670" sldId="2564"/>
            <ac:picMk id="28" creationId="{A53ED3FC-3BE8-4F1F-BEF1-74B1C721718A}"/>
          </ac:picMkLst>
        </pc:picChg>
        <pc:picChg chg="add del">
          <ac:chgData name="Taher Mahmood" userId="2feb2f290b71abca" providerId="LiveId" clId="{84B974BE-E58E-40D6-A3B4-7523668C693A}" dt="2025-11-11T19:38:39.174" v="1962" actId="26606"/>
          <ac:picMkLst>
            <pc:docMk/>
            <pc:sldMk cId="629847670" sldId="2564"/>
            <ac:picMk id="30" creationId="{DF6A9299-1D12-47E2-9DD4-03342553C4AA}"/>
          </ac:picMkLst>
        </pc:picChg>
      </pc:sldChg>
      <pc:sldChg chg="modSp del mod modNotesTx">
        <pc:chgData name="Taher Mahmood" userId="2feb2f290b71abca" providerId="LiveId" clId="{84B974BE-E58E-40D6-A3B4-7523668C693A}" dt="2025-11-12T08:50:42.417" v="2090" actId="47"/>
        <pc:sldMkLst>
          <pc:docMk/>
          <pc:sldMk cId="3416214492" sldId="2565"/>
        </pc:sldMkLst>
        <pc:spChg chg="mod">
          <ac:chgData name="Taher Mahmood" userId="2feb2f290b71abca" providerId="LiveId" clId="{84B974BE-E58E-40D6-A3B4-7523668C693A}" dt="2025-11-11T18:43:44.202" v="1685" actId="113"/>
          <ac:spMkLst>
            <pc:docMk/>
            <pc:sldMk cId="3416214492" sldId="2565"/>
            <ac:spMk id="2" creationId="{EFACDC9A-5CA3-943E-0D10-3AEC1A188FA7}"/>
          </ac:spMkLst>
        </pc:spChg>
        <pc:spChg chg="mod">
          <ac:chgData name="Taher Mahmood" userId="2feb2f290b71abca" providerId="LiveId" clId="{84B974BE-E58E-40D6-A3B4-7523668C693A}" dt="2025-11-11T18:44:12.812" v="1689" actId="14100"/>
          <ac:spMkLst>
            <pc:docMk/>
            <pc:sldMk cId="3416214492" sldId="2565"/>
            <ac:spMk id="5" creationId="{9E7510C2-D051-3035-5E06-4F71017E80FD}"/>
          </ac:spMkLst>
        </pc:spChg>
      </pc:sldChg>
      <pc:sldChg chg="addSp delSp modSp mod addAnim delAnim modAnim modNotes">
        <pc:chgData name="Taher Mahmood" userId="2feb2f290b71abca" providerId="LiveId" clId="{84B974BE-E58E-40D6-A3B4-7523668C693A}" dt="2025-11-12T10:03:10.500" v="2427" actId="207"/>
        <pc:sldMkLst>
          <pc:docMk/>
          <pc:sldMk cId="3600608453" sldId="2566"/>
        </pc:sldMkLst>
        <pc:spChg chg="mod">
          <ac:chgData name="Taher Mahmood" userId="2feb2f290b71abca" providerId="LiveId" clId="{84B974BE-E58E-40D6-A3B4-7523668C693A}" dt="2025-11-12T08:55:14.105" v="2117" actId="14100"/>
          <ac:spMkLst>
            <pc:docMk/>
            <pc:sldMk cId="3600608453" sldId="2566"/>
            <ac:spMk id="2" creationId="{9DCE1E30-05F1-EA12-3981-843B01C9A91D}"/>
          </ac:spMkLst>
        </pc:spChg>
        <pc:spChg chg="add del mod">
          <ac:chgData name="Taher Mahmood" userId="2feb2f290b71abca" providerId="LiveId" clId="{84B974BE-E58E-40D6-A3B4-7523668C693A}" dt="2025-11-12T08:54:16.509" v="2105" actId="478"/>
          <ac:spMkLst>
            <pc:docMk/>
            <pc:sldMk cId="3600608453" sldId="2566"/>
            <ac:spMk id="3" creationId="{F71490FF-2F0E-2A41-150E-9855C1103EBB}"/>
          </ac:spMkLst>
        </pc:spChg>
        <pc:spChg chg="add del mod">
          <ac:chgData name="Taher Mahmood" userId="2feb2f290b71abca" providerId="LiveId" clId="{84B974BE-E58E-40D6-A3B4-7523668C693A}" dt="2025-11-12T09:30:32.678" v="2321" actId="478"/>
          <ac:spMkLst>
            <pc:docMk/>
            <pc:sldMk cId="3600608453" sldId="2566"/>
            <ac:spMk id="11" creationId="{27F424B6-539D-8445-A8AD-C23985446C42}"/>
          </ac:spMkLst>
        </pc:spChg>
        <pc:spChg chg="add mod">
          <ac:chgData name="Taher Mahmood" userId="2feb2f290b71abca" providerId="LiveId" clId="{84B974BE-E58E-40D6-A3B4-7523668C693A}" dt="2025-11-12T10:03:10.500" v="2427" actId="207"/>
          <ac:spMkLst>
            <pc:docMk/>
            <pc:sldMk cId="3600608453" sldId="2566"/>
            <ac:spMk id="12" creationId="{58644BE9-2CD6-406E-8E49-0540FEE851D9}"/>
          </ac:spMkLst>
        </pc:spChg>
        <pc:picChg chg="mod">
          <ac:chgData name="Taher Mahmood" userId="2feb2f290b71abca" providerId="LiveId" clId="{84B974BE-E58E-40D6-A3B4-7523668C693A}" dt="2025-11-12T08:54:40.716" v="2109" actId="14100"/>
          <ac:picMkLst>
            <pc:docMk/>
            <pc:sldMk cId="3600608453" sldId="2566"/>
            <ac:picMk id="4" creationId="{179A3E62-F841-4CF5-B7EF-D9C3E09CC95D}"/>
          </ac:picMkLst>
        </pc:picChg>
        <pc:picChg chg="add mod">
          <ac:chgData name="Taher Mahmood" userId="2feb2f290b71abca" providerId="LiveId" clId="{84B974BE-E58E-40D6-A3B4-7523668C693A}" dt="2025-11-11T18:48:42.439" v="1705" actId="1076"/>
          <ac:picMkLst>
            <pc:docMk/>
            <pc:sldMk cId="3600608453" sldId="2566"/>
            <ac:picMk id="7" creationId="{DFD21FBE-13E4-6431-307D-550DEAD9681D}"/>
          </ac:picMkLst>
        </pc:picChg>
      </pc:sldChg>
      <pc:sldChg chg="addSp delSp modSp mod addAnim delAnim modAnim modNotes">
        <pc:chgData name="Taher Mahmood" userId="2feb2f290b71abca" providerId="LiveId" clId="{84B974BE-E58E-40D6-A3B4-7523668C693A}" dt="2025-11-12T10:03:16.991" v="2428" actId="207"/>
        <pc:sldMkLst>
          <pc:docMk/>
          <pc:sldMk cId="4204289118" sldId="2567"/>
        </pc:sldMkLst>
        <pc:spChg chg="mod">
          <ac:chgData name="Taher Mahmood" userId="2feb2f290b71abca" providerId="LiveId" clId="{84B974BE-E58E-40D6-A3B4-7523668C693A}" dt="2025-11-11T18:50:16.763" v="1713" actId="27636"/>
          <ac:spMkLst>
            <pc:docMk/>
            <pc:sldMk cId="4204289118" sldId="2567"/>
            <ac:spMk id="2" creationId="{9DCE1E30-05F1-EA12-3981-843B01C9A91D}"/>
          </ac:spMkLst>
        </pc:spChg>
        <pc:spChg chg="mod">
          <ac:chgData name="Taher Mahmood" userId="2feb2f290b71abca" providerId="LiveId" clId="{84B974BE-E58E-40D6-A3B4-7523668C693A}" dt="2025-11-11T18:50:46.747" v="1715" actId="14100"/>
          <ac:spMkLst>
            <pc:docMk/>
            <pc:sldMk cId="4204289118" sldId="2567"/>
            <ac:spMk id="5" creationId="{FC6CBFC2-A130-4940-A0FB-06EE2110C2AB}"/>
          </ac:spMkLst>
        </pc:spChg>
        <pc:spChg chg="add del mod">
          <ac:chgData name="Taher Mahmood" userId="2feb2f290b71abca" providerId="LiveId" clId="{84B974BE-E58E-40D6-A3B4-7523668C693A}" dt="2025-11-12T09:30:27.117" v="2320" actId="478"/>
          <ac:spMkLst>
            <pc:docMk/>
            <pc:sldMk cId="4204289118" sldId="2567"/>
            <ac:spMk id="6" creationId="{BF18BE40-E01B-FC15-F626-E9DF9A7FEA20}"/>
          </ac:spMkLst>
        </pc:spChg>
        <pc:spChg chg="add mod">
          <ac:chgData name="Taher Mahmood" userId="2feb2f290b71abca" providerId="LiveId" clId="{84B974BE-E58E-40D6-A3B4-7523668C693A}" dt="2025-11-12T10:03:16.991" v="2428" actId="207"/>
          <ac:spMkLst>
            <pc:docMk/>
            <pc:sldMk cId="4204289118" sldId="2567"/>
            <ac:spMk id="7" creationId="{5C9D4310-C0AD-61A4-ED97-AE9D1FBF9F2D}"/>
          </ac:spMkLst>
        </pc:spChg>
        <pc:picChg chg="mod">
          <ac:chgData name="Taher Mahmood" userId="2feb2f290b71abca" providerId="LiveId" clId="{84B974BE-E58E-40D6-A3B4-7523668C693A}" dt="2025-11-11T18:53:00.188" v="1730" actId="692"/>
          <ac:picMkLst>
            <pc:docMk/>
            <pc:sldMk cId="4204289118" sldId="2567"/>
            <ac:picMk id="4" creationId="{179A3E62-F841-4CF5-B7EF-D9C3E09CC95D}"/>
          </ac:picMkLst>
        </pc:picChg>
      </pc:sldChg>
      <pc:sldChg chg="addSp delSp modSp mod addAnim delAnim modAnim modNotes">
        <pc:chgData name="Taher Mahmood" userId="2feb2f290b71abca" providerId="LiveId" clId="{84B974BE-E58E-40D6-A3B4-7523668C693A}" dt="2025-11-12T10:03:22.997" v="2429" actId="207"/>
        <pc:sldMkLst>
          <pc:docMk/>
          <pc:sldMk cId="3708848350" sldId="2568"/>
        </pc:sldMkLst>
        <pc:spChg chg="mod">
          <ac:chgData name="Taher Mahmood" userId="2feb2f290b71abca" providerId="LiveId" clId="{84B974BE-E58E-40D6-A3B4-7523668C693A}" dt="2025-11-11T18:51:10.293" v="1718" actId="255"/>
          <ac:spMkLst>
            <pc:docMk/>
            <pc:sldMk cId="3708848350" sldId="2568"/>
            <ac:spMk id="2" creationId="{FA8047A5-05DE-CE05-08DD-7DB3418BCB1A}"/>
          </ac:spMkLst>
        </pc:spChg>
        <pc:spChg chg="mod">
          <ac:chgData name="Taher Mahmood" userId="2feb2f290b71abca" providerId="LiveId" clId="{84B974BE-E58E-40D6-A3B4-7523668C693A}" dt="2025-11-11T18:51:55.610" v="1726" actId="113"/>
          <ac:spMkLst>
            <pc:docMk/>
            <pc:sldMk cId="3708848350" sldId="2568"/>
            <ac:spMk id="5" creationId="{CE64015C-849F-41A7-941B-186A39FF85C2}"/>
          </ac:spMkLst>
        </pc:spChg>
        <pc:spChg chg="add del mod">
          <ac:chgData name="Taher Mahmood" userId="2feb2f290b71abca" providerId="LiveId" clId="{84B974BE-E58E-40D6-A3B4-7523668C693A}" dt="2025-11-12T09:30:23.309" v="2319" actId="478"/>
          <ac:spMkLst>
            <pc:docMk/>
            <pc:sldMk cId="3708848350" sldId="2568"/>
            <ac:spMk id="6" creationId="{F8E93B74-3195-E270-B1A5-EE8AB8FD8ECC}"/>
          </ac:spMkLst>
        </pc:spChg>
        <pc:spChg chg="add mod">
          <ac:chgData name="Taher Mahmood" userId="2feb2f290b71abca" providerId="LiveId" clId="{84B974BE-E58E-40D6-A3B4-7523668C693A}" dt="2025-11-12T10:03:22.997" v="2429" actId="207"/>
          <ac:spMkLst>
            <pc:docMk/>
            <pc:sldMk cId="3708848350" sldId="2568"/>
            <ac:spMk id="7" creationId="{015C33C2-3FE2-335B-D3AB-25CEEC2C6B7F}"/>
          </ac:spMkLst>
        </pc:spChg>
        <pc:picChg chg="mod">
          <ac:chgData name="Taher Mahmood" userId="2feb2f290b71abca" providerId="LiveId" clId="{84B974BE-E58E-40D6-A3B4-7523668C693A}" dt="2025-11-11T18:52:23.920" v="1729" actId="207"/>
          <ac:picMkLst>
            <pc:docMk/>
            <pc:sldMk cId="3708848350" sldId="2568"/>
            <ac:picMk id="4" creationId="{20ABFDA0-8FE8-4EB3-A898-FD7444C60177}"/>
          </ac:picMkLst>
        </pc:picChg>
      </pc:sldChg>
      <pc:sldChg chg="addSp delSp modSp mod addAnim delAnim modAnim modNotes">
        <pc:chgData name="Taher Mahmood" userId="2feb2f290b71abca" providerId="LiveId" clId="{84B974BE-E58E-40D6-A3B4-7523668C693A}" dt="2025-11-12T10:03:30.069" v="2430" actId="207"/>
        <pc:sldMkLst>
          <pc:docMk/>
          <pc:sldMk cId="4126082555" sldId="2569"/>
        </pc:sldMkLst>
        <pc:spChg chg="mod">
          <ac:chgData name="Taher Mahmood" userId="2feb2f290b71abca" providerId="LiveId" clId="{84B974BE-E58E-40D6-A3B4-7523668C693A}" dt="2025-11-11T18:53:52.094" v="1734" actId="113"/>
          <ac:spMkLst>
            <pc:docMk/>
            <pc:sldMk cId="4126082555" sldId="2569"/>
            <ac:spMk id="2" creationId="{13F5DE80-7F75-A8BA-38A5-FAB6D84D7268}"/>
          </ac:spMkLst>
        </pc:spChg>
        <pc:spChg chg="mod">
          <ac:chgData name="Taher Mahmood" userId="2feb2f290b71abca" providerId="LiveId" clId="{84B974BE-E58E-40D6-A3B4-7523668C693A}" dt="2025-11-11T18:54:03.684" v="1735" actId="2711"/>
          <ac:spMkLst>
            <pc:docMk/>
            <pc:sldMk cId="4126082555" sldId="2569"/>
            <ac:spMk id="5" creationId="{6EA5FD19-88BD-4824-B1F6-6C11643B688F}"/>
          </ac:spMkLst>
        </pc:spChg>
        <pc:spChg chg="add del mod">
          <ac:chgData name="Taher Mahmood" userId="2feb2f290b71abca" providerId="LiveId" clId="{84B974BE-E58E-40D6-A3B4-7523668C693A}" dt="2025-11-12T09:30:17.605" v="2318" actId="478"/>
          <ac:spMkLst>
            <pc:docMk/>
            <pc:sldMk cId="4126082555" sldId="2569"/>
            <ac:spMk id="6" creationId="{8E4E99B0-5443-09E6-F07E-B90BE8DA302B}"/>
          </ac:spMkLst>
        </pc:spChg>
        <pc:spChg chg="add mod">
          <ac:chgData name="Taher Mahmood" userId="2feb2f290b71abca" providerId="LiveId" clId="{84B974BE-E58E-40D6-A3B4-7523668C693A}" dt="2025-11-12T10:03:30.069" v="2430" actId="207"/>
          <ac:spMkLst>
            <pc:docMk/>
            <pc:sldMk cId="4126082555" sldId="2569"/>
            <ac:spMk id="7" creationId="{A8D1C5EA-81B5-E3C8-BC34-FF79B52EA174}"/>
          </ac:spMkLst>
        </pc:spChg>
      </pc:sldChg>
      <pc:sldChg chg="modSp del mod modNotes">
        <pc:chgData name="Taher Mahmood" userId="2feb2f290b71abca" providerId="LiveId" clId="{84B974BE-E58E-40D6-A3B4-7523668C693A}" dt="2025-11-12T09:10:36.926" v="2235" actId="47"/>
        <pc:sldMkLst>
          <pc:docMk/>
          <pc:sldMk cId="797241870" sldId="2570"/>
        </pc:sldMkLst>
        <pc:spChg chg="mod">
          <ac:chgData name="Taher Mahmood" userId="2feb2f290b71abca" providerId="LiveId" clId="{84B974BE-E58E-40D6-A3B4-7523668C693A}" dt="2025-11-11T18:54:50.593" v="1740" actId="1076"/>
          <ac:spMkLst>
            <pc:docMk/>
            <pc:sldMk cId="797241870" sldId="2570"/>
            <ac:spMk id="2" creationId="{46435F75-5175-D1CC-64BD-D75A73D42ADE}"/>
          </ac:spMkLst>
        </pc:spChg>
        <pc:spChg chg="mod">
          <ac:chgData name="Taher Mahmood" userId="2feb2f290b71abca" providerId="LiveId" clId="{84B974BE-E58E-40D6-A3B4-7523668C693A}" dt="2025-11-11T18:55:01.975" v="1742" actId="2711"/>
          <ac:spMkLst>
            <pc:docMk/>
            <pc:sldMk cId="797241870" sldId="2570"/>
            <ac:spMk id="7" creationId="{5B33AC0F-8445-055C-23F4-58C54B1F8D22}"/>
          </ac:spMkLst>
        </pc:spChg>
      </pc:sldChg>
      <pc:sldChg chg="addSp delSp modSp mod modNotes">
        <pc:chgData name="Taher Mahmood" userId="2feb2f290b71abca" providerId="LiveId" clId="{84B974BE-E58E-40D6-A3B4-7523668C693A}" dt="2025-11-12T10:03:35.677" v="2431" actId="207"/>
        <pc:sldMkLst>
          <pc:docMk/>
          <pc:sldMk cId="2731768048" sldId="2571"/>
        </pc:sldMkLst>
        <pc:spChg chg="mod">
          <ac:chgData name="Taher Mahmood" userId="2feb2f290b71abca" providerId="LiveId" clId="{84B974BE-E58E-40D6-A3B4-7523668C693A}" dt="2025-11-12T09:02:58.265" v="2189" actId="14100"/>
          <ac:spMkLst>
            <pc:docMk/>
            <pc:sldMk cId="2731768048" sldId="2571"/>
            <ac:spMk id="2" creationId="{D5B69DE3-E046-68B5-D002-4257E98F62E4}"/>
          </ac:spMkLst>
        </pc:spChg>
        <pc:spChg chg="mod">
          <ac:chgData name="Taher Mahmood" userId="2feb2f290b71abca" providerId="LiveId" clId="{84B974BE-E58E-40D6-A3B4-7523668C693A}" dt="2025-11-12T09:02:46.444" v="2186" actId="1076"/>
          <ac:spMkLst>
            <pc:docMk/>
            <pc:sldMk cId="2731768048" sldId="2571"/>
            <ac:spMk id="3" creationId="{332AB506-806E-5B2D-E64E-3B25913153EC}"/>
          </ac:spMkLst>
        </pc:spChg>
        <pc:spChg chg="mod">
          <ac:chgData name="Taher Mahmood" userId="2feb2f290b71abca" providerId="LiveId" clId="{84B974BE-E58E-40D6-A3B4-7523668C693A}" dt="2025-11-12T09:02:48.603" v="2187" actId="1076"/>
          <ac:spMkLst>
            <pc:docMk/>
            <pc:sldMk cId="2731768048" sldId="2571"/>
            <ac:spMk id="5" creationId="{82FFD55D-7FC9-4C1D-A253-A04E348A1E97}"/>
          </ac:spMkLst>
        </pc:spChg>
        <pc:spChg chg="add mod">
          <ac:chgData name="Taher Mahmood" userId="2feb2f290b71abca" providerId="LiveId" clId="{84B974BE-E58E-40D6-A3B4-7523668C693A}" dt="2025-11-12T09:19:36.619" v="2257" actId="692"/>
          <ac:spMkLst>
            <pc:docMk/>
            <pc:sldMk cId="2731768048" sldId="2571"/>
            <ac:spMk id="6" creationId="{30CA6C03-B6C3-16F9-4E0C-5EAF88590D9A}"/>
          </ac:spMkLst>
        </pc:spChg>
        <pc:spChg chg="add del mod">
          <ac:chgData name="Taher Mahmood" userId="2feb2f290b71abca" providerId="LiveId" clId="{84B974BE-E58E-40D6-A3B4-7523668C693A}" dt="2025-11-11T17:59:16.190" v="1357" actId="478"/>
          <ac:spMkLst>
            <pc:docMk/>
            <pc:sldMk cId="2731768048" sldId="2571"/>
            <ac:spMk id="6" creationId="{CF9E68FC-D152-4FBF-F25E-1A4D62D49143}"/>
          </ac:spMkLst>
        </pc:spChg>
        <pc:spChg chg="add mod">
          <ac:chgData name="Taher Mahmood" userId="2feb2f290b71abca" providerId="LiveId" clId="{84B974BE-E58E-40D6-A3B4-7523668C693A}" dt="2025-11-12T09:21:25.775" v="2261"/>
          <ac:spMkLst>
            <pc:docMk/>
            <pc:sldMk cId="2731768048" sldId="2571"/>
            <ac:spMk id="7" creationId="{A7F622C0-597A-037E-C8C0-6C6941979F2E}"/>
          </ac:spMkLst>
        </pc:spChg>
        <pc:spChg chg="add del">
          <ac:chgData name="Taher Mahmood" userId="2feb2f290b71abca" providerId="LiveId" clId="{84B974BE-E58E-40D6-A3B4-7523668C693A}" dt="2025-11-12T09:19:30.763" v="2253" actId="11529"/>
          <ac:spMkLst>
            <pc:docMk/>
            <pc:sldMk cId="2731768048" sldId="2571"/>
            <ac:spMk id="8" creationId="{98046DEB-7A5D-FA78-8C29-20D6A48AF737}"/>
          </ac:spMkLst>
        </pc:spChg>
        <pc:spChg chg="add del mod">
          <ac:chgData name="Taher Mahmood" userId="2feb2f290b71abca" providerId="LiveId" clId="{84B974BE-E58E-40D6-A3B4-7523668C693A}" dt="2025-11-12T09:30:08.733" v="2317" actId="478"/>
          <ac:spMkLst>
            <pc:docMk/>
            <pc:sldMk cId="2731768048" sldId="2571"/>
            <ac:spMk id="10" creationId="{6D8DDB04-44DD-AC23-05F1-16CAF8BD7658}"/>
          </ac:spMkLst>
        </pc:spChg>
        <pc:spChg chg="add mod">
          <ac:chgData name="Taher Mahmood" userId="2feb2f290b71abca" providerId="LiveId" clId="{84B974BE-E58E-40D6-A3B4-7523668C693A}" dt="2025-11-12T10:03:35.677" v="2431" actId="207"/>
          <ac:spMkLst>
            <pc:docMk/>
            <pc:sldMk cId="2731768048" sldId="2571"/>
            <ac:spMk id="11" creationId="{A2605CA9-31D8-EC7D-112D-EF053073C6FE}"/>
          </ac:spMkLst>
        </pc:spChg>
        <pc:picChg chg="mod">
          <ac:chgData name="Taher Mahmood" userId="2feb2f290b71abca" providerId="LiveId" clId="{84B974BE-E58E-40D6-A3B4-7523668C693A}" dt="2025-11-12T09:21:30.158" v="2263" actId="1076"/>
          <ac:picMkLst>
            <pc:docMk/>
            <pc:sldMk cId="2731768048" sldId="2571"/>
            <ac:picMk id="4" creationId="{F2262ADE-C852-41B8-AFA4-3711A1738D5C}"/>
          </ac:picMkLst>
        </pc:picChg>
      </pc:sldChg>
      <pc:sldChg chg="addSp modSp mod modNotes">
        <pc:chgData name="Taher Mahmood" userId="2feb2f290b71abca" providerId="LiveId" clId="{84B974BE-E58E-40D6-A3B4-7523668C693A}" dt="2025-11-12T10:03:41.454" v="2432" actId="207"/>
        <pc:sldMkLst>
          <pc:docMk/>
          <pc:sldMk cId="263795973" sldId="2572"/>
        </pc:sldMkLst>
        <pc:spChg chg="mod">
          <ac:chgData name="Taher Mahmood" userId="2feb2f290b71abca" providerId="LiveId" clId="{84B974BE-E58E-40D6-A3B4-7523668C693A}" dt="2025-11-12T09:01:07.097" v="2172" actId="14100"/>
          <ac:spMkLst>
            <pc:docMk/>
            <pc:sldMk cId="263795973" sldId="2572"/>
            <ac:spMk id="2" creationId="{9DA1B860-DEE9-0952-592B-64631DD0C310}"/>
          </ac:spMkLst>
        </pc:spChg>
        <pc:spChg chg="add mod">
          <ac:chgData name="Taher Mahmood" userId="2feb2f290b71abca" providerId="LiveId" clId="{84B974BE-E58E-40D6-A3B4-7523668C693A}" dt="2025-11-12T09:21:25.775" v="2261"/>
          <ac:spMkLst>
            <pc:docMk/>
            <pc:sldMk cId="263795973" sldId="2572"/>
            <ac:spMk id="3" creationId="{32C22164-E2E5-51A3-325D-9A0D9849EF7D}"/>
          </ac:spMkLst>
        </pc:spChg>
        <pc:spChg chg="mod">
          <ac:chgData name="Taher Mahmood" userId="2feb2f290b71abca" providerId="LiveId" clId="{84B974BE-E58E-40D6-A3B4-7523668C693A}" dt="2025-11-11T18:03:12.108" v="1479" actId="1076"/>
          <ac:spMkLst>
            <pc:docMk/>
            <pc:sldMk cId="263795973" sldId="2572"/>
            <ac:spMk id="5" creationId="{E806054B-B989-4CAB-A7FA-EA0B2CADA0FE}"/>
          </ac:spMkLst>
        </pc:spChg>
        <pc:spChg chg="add mod">
          <ac:chgData name="Taher Mahmood" userId="2feb2f290b71abca" providerId="LiveId" clId="{84B974BE-E58E-40D6-A3B4-7523668C693A}" dt="2025-11-12T09:00:19.112" v="2163" actId="207"/>
          <ac:spMkLst>
            <pc:docMk/>
            <pc:sldMk cId="263795973" sldId="2572"/>
            <ac:spMk id="6" creationId="{B1CBECA1-0C28-4199-9598-024D204C7C99}"/>
          </ac:spMkLst>
        </pc:spChg>
        <pc:spChg chg="mod">
          <ac:chgData name="Taher Mahmood" userId="2feb2f290b71abca" providerId="LiveId" clId="{84B974BE-E58E-40D6-A3B4-7523668C693A}" dt="2025-11-11T18:03:20.783" v="1480" actId="1076"/>
          <ac:spMkLst>
            <pc:docMk/>
            <pc:sldMk cId="263795973" sldId="2572"/>
            <ac:spMk id="8" creationId="{2F9557D6-8E1F-B051-A010-422197637A47}"/>
          </ac:spMkLst>
        </pc:spChg>
        <pc:spChg chg="add mod">
          <ac:chgData name="Taher Mahmood" userId="2feb2f290b71abca" providerId="LiveId" clId="{84B974BE-E58E-40D6-A3B4-7523668C693A}" dt="2025-11-12T09:29:42.287" v="2307" actId="20577"/>
          <ac:spMkLst>
            <pc:docMk/>
            <pc:sldMk cId="263795973" sldId="2572"/>
            <ac:spMk id="9" creationId="{9BC65C06-6D73-7DA0-51E6-5BD1F8AF2A45}"/>
          </ac:spMkLst>
        </pc:spChg>
        <pc:spChg chg="add mod">
          <ac:chgData name="Taher Mahmood" userId="2feb2f290b71abca" providerId="LiveId" clId="{84B974BE-E58E-40D6-A3B4-7523668C693A}" dt="2025-11-12T10:03:41.454" v="2432" actId="207"/>
          <ac:spMkLst>
            <pc:docMk/>
            <pc:sldMk cId="263795973" sldId="2572"/>
            <ac:spMk id="11" creationId="{648A44D5-0782-87E5-FF21-4CAB0BD43EFF}"/>
          </ac:spMkLst>
        </pc:spChg>
        <pc:picChg chg="mod">
          <ac:chgData name="Taher Mahmood" userId="2feb2f290b71abca" providerId="LiveId" clId="{84B974BE-E58E-40D6-A3B4-7523668C693A}" dt="2025-11-11T18:03:05.738" v="1477" actId="1076"/>
          <ac:picMkLst>
            <pc:docMk/>
            <pc:sldMk cId="263795973" sldId="2572"/>
            <ac:picMk id="4" creationId="{692C2343-72D1-4226-A640-9DBD1E7444D5}"/>
          </ac:picMkLst>
        </pc:picChg>
      </pc:sldChg>
      <pc:sldChg chg="addSp modSp mod addAnim delAnim modAnim modNotes">
        <pc:chgData name="Taher Mahmood" userId="2feb2f290b71abca" providerId="LiveId" clId="{84B974BE-E58E-40D6-A3B4-7523668C693A}" dt="2025-11-12T10:03:47.955" v="2433" actId="207"/>
        <pc:sldMkLst>
          <pc:docMk/>
          <pc:sldMk cId="3084498484" sldId="2573"/>
        </pc:sldMkLst>
        <pc:spChg chg="mod">
          <ac:chgData name="Taher Mahmood" userId="2feb2f290b71abca" providerId="LiveId" clId="{84B974BE-E58E-40D6-A3B4-7523668C693A}" dt="2025-11-12T09:02:23.747" v="2183" actId="14100"/>
          <ac:spMkLst>
            <pc:docMk/>
            <pc:sldMk cId="3084498484" sldId="2573"/>
            <ac:spMk id="2" creationId="{6F0F8AF3-3E1F-E6D7-C3FC-7F06FAABAEA9}"/>
          </ac:spMkLst>
        </pc:spChg>
        <pc:spChg chg="mod">
          <ac:chgData name="Taher Mahmood" userId="2feb2f290b71abca" providerId="LiveId" clId="{84B974BE-E58E-40D6-A3B4-7523668C693A}" dt="2025-11-12T09:00:51.796" v="2169" actId="1076"/>
          <ac:spMkLst>
            <pc:docMk/>
            <pc:sldMk cId="3084498484" sldId="2573"/>
            <ac:spMk id="3" creationId="{82D9ADAC-C4E2-71E8-0682-C1DB6DD8A4F6}"/>
          </ac:spMkLst>
        </pc:spChg>
        <pc:spChg chg="mod">
          <ac:chgData name="Taher Mahmood" userId="2feb2f290b71abca" providerId="LiveId" clId="{84B974BE-E58E-40D6-A3B4-7523668C693A}" dt="2025-11-12T09:00:55.144" v="2170" actId="1076"/>
          <ac:spMkLst>
            <pc:docMk/>
            <pc:sldMk cId="3084498484" sldId="2573"/>
            <ac:spMk id="5" creationId="{800DB86D-E2C9-4FB6-96BF-B5955752F700}"/>
          </ac:spMkLst>
        </pc:spChg>
        <pc:spChg chg="add mod">
          <ac:chgData name="Taher Mahmood" userId="2feb2f290b71abca" providerId="LiveId" clId="{84B974BE-E58E-40D6-A3B4-7523668C693A}" dt="2025-11-12T09:21:25.775" v="2261"/>
          <ac:spMkLst>
            <pc:docMk/>
            <pc:sldMk cId="3084498484" sldId="2573"/>
            <ac:spMk id="6" creationId="{231DB2DF-CFA0-EDC5-1B96-80822B987913}"/>
          </ac:spMkLst>
        </pc:spChg>
        <pc:spChg chg="add mod">
          <ac:chgData name="Taher Mahmood" userId="2feb2f290b71abca" providerId="LiveId" clId="{84B974BE-E58E-40D6-A3B4-7523668C693A}" dt="2025-11-12T09:00:31.799" v="2166" actId="14100"/>
          <ac:spMkLst>
            <pc:docMk/>
            <pc:sldMk cId="3084498484" sldId="2573"/>
            <ac:spMk id="7" creationId="{38793D91-9C8D-56F7-B895-D097F66773E6}"/>
          </ac:spMkLst>
        </pc:spChg>
        <pc:spChg chg="add mod">
          <ac:chgData name="Taher Mahmood" userId="2feb2f290b71abca" providerId="LiveId" clId="{84B974BE-E58E-40D6-A3B4-7523668C693A}" dt="2025-11-12T09:29:42.034" v="2306" actId="20577"/>
          <ac:spMkLst>
            <pc:docMk/>
            <pc:sldMk cId="3084498484" sldId="2573"/>
            <ac:spMk id="9" creationId="{92E2F389-92C1-39A4-C078-7C1711252BCA}"/>
          </ac:spMkLst>
        </pc:spChg>
        <pc:spChg chg="add mod">
          <ac:chgData name="Taher Mahmood" userId="2feb2f290b71abca" providerId="LiveId" clId="{84B974BE-E58E-40D6-A3B4-7523668C693A}" dt="2025-11-12T10:03:47.955" v="2433" actId="207"/>
          <ac:spMkLst>
            <pc:docMk/>
            <pc:sldMk cId="3084498484" sldId="2573"/>
            <ac:spMk id="11" creationId="{2D7233A0-564B-CA73-EBCE-E834E203DDFE}"/>
          </ac:spMkLst>
        </pc:spChg>
      </pc:sldChg>
      <pc:sldChg chg="modSp del mod modNotes">
        <pc:chgData name="Taher Mahmood" userId="2feb2f290b71abca" providerId="LiveId" clId="{84B974BE-E58E-40D6-A3B4-7523668C693A}" dt="2025-11-12T09:10:32.718" v="2234" actId="47"/>
        <pc:sldMkLst>
          <pc:docMk/>
          <pc:sldMk cId="4007474860" sldId="2574"/>
        </pc:sldMkLst>
        <pc:spChg chg="mod">
          <ac:chgData name="Taher Mahmood" userId="2feb2f290b71abca" providerId="LiveId" clId="{84B974BE-E58E-40D6-A3B4-7523668C693A}" dt="2025-11-11T18:57:45.553" v="1757" actId="255"/>
          <ac:spMkLst>
            <pc:docMk/>
            <pc:sldMk cId="4007474860" sldId="2574"/>
            <ac:spMk id="2" creationId="{B2D23AC1-2355-7A4D-B71C-37F3125B65B8}"/>
          </ac:spMkLst>
        </pc:spChg>
      </pc:sldChg>
      <pc:sldChg chg="addSp modSp mod modNotes">
        <pc:chgData name="Taher Mahmood" userId="2feb2f290b71abca" providerId="LiveId" clId="{84B974BE-E58E-40D6-A3B4-7523668C693A}" dt="2025-11-12T10:03:54.017" v="2434" actId="207"/>
        <pc:sldMkLst>
          <pc:docMk/>
          <pc:sldMk cId="3609752999" sldId="2575"/>
        </pc:sldMkLst>
        <pc:spChg chg="add mod">
          <ac:chgData name="Taher Mahmood" userId="2feb2f290b71abca" providerId="LiveId" clId="{84B974BE-E58E-40D6-A3B4-7523668C693A}" dt="2025-11-12T09:21:25.775" v="2261"/>
          <ac:spMkLst>
            <pc:docMk/>
            <pc:sldMk cId="3609752999" sldId="2575"/>
            <ac:spMk id="2" creationId="{CDAC51CD-A604-C7BA-137B-66283DE49CA9}"/>
          </ac:spMkLst>
        </pc:spChg>
        <pc:spChg chg="add mod">
          <ac:chgData name="Taher Mahmood" userId="2feb2f290b71abca" providerId="LiveId" clId="{84B974BE-E58E-40D6-A3B4-7523668C693A}" dt="2025-11-12T09:03:24.168" v="2193" actId="207"/>
          <ac:spMkLst>
            <pc:docMk/>
            <pc:sldMk cId="3609752999" sldId="2575"/>
            <ac:spMk id="3" creationId="{19D3856D-BFFF-B1C6-46DC-096B6C228204}"/>
          </ac:spMkLst>
        </pc:spChg>
        <pc:spChg chg="add mod">
          <ac:chgData name="Taher Mahmood" userId="2feb2f290b71abca" providerId="LiveId" clId="{84B974BE-E58E-40D6-A3B4-7523668C693A}" dt="2025-11-12T09:29:41.716" v="2305" actId="255"/>
          <ac:spMkLst>
            <pc:docMk/>
            <pc:sldMk cId="3609752999" sldId="2575"/>
            <ac:spMk id="5" creationId="{6A923868-97A3-2F4B-EB63-0BB5A69FC38A}"/>
          </ac:spMkLst>
        </pc:spChg>
        <pc:spChg chg="add mod">
          <ac:chgData name="Taher Mahmood" userId="2feb2f290b71abca" providerId="LiveId" clId="{84B974BE-E58E-40D6-A3B4-7523668C693A}" dt="2025-11-12T10:03:54.017" v="2434" actId="207"/>
          <ac:spMkLst>
            <pc:docMk/>
            <pc:sldMk cId="3609752999" sldId="2575"/>
            <ac:spMk id="7" creationId="{A23775DB-BAA7-4EDD-02B5-2BA671C23F90}"/>
          </ac:spMkLst>
        </pc:spChg>
        <pc:spChg chg="mod">
          <ac:chgData name="Taher Mahmood" userId="2feb2f290b71abca" providerId="LiveId" clId="{84B974BE-E58E-40D6-A3B4-7523668C693A}" dt="2025-11-11T19:14:21.287" v="1899" actId="1076"/>
          <ac:spMkLst>
            <pc:docMk/>
            <pc:sldMk cId="3609752999" sldId="2575"/>
            <ac:spMk id="15" creationId="{727A834F-75F6-683C-0A19-69BF0B24F186}"/>
          </ac:spMkLst>
        </pc:spChg>
        <pc:spChg chg="mod">
          <ac:chgData name="Taher Mahmood" userId="2feb2f290b71abca" providerId="LiveId" clId="{84B974BE-E58E-40D6-A3B4-7523668C693A}" dt="2025-11-11T19:14:28.258" v="1900" actId="1076"/>
          <ac:spMkLst>
            <pc:docMk/>
            <pc:sldMk cId="3609752999" sldId="2575"/>
            <ac:spMk id="104" creationId="{9B3FFE7F-ABED-5356-E392-97494BE27817}"/>
          </ac:spMkLst>
        </pc:spChg>
        <pc:spChg chg="mod">
          <ac:chgData name="Taher Mahmood" userId="2feb2f290b71abca" providerId="LiveId" clId="{84B974BE-E58E-40D6-A3B4-7523668C693A}" dt="2025-11-11T19:14:37.283" v="1901" actId="1076"/>
          <ac:spMkLst>
            <pc:docMk/>
            <pc:sldMk cId="3609752999" sldId="2575"/>
            <ac:spMk id="105" creationId="{DBC4DBE5-C3DF-4A9A-1217-1DA06DFD23FC}"/>
          </ac:spMkLst>
        </pc:spChg>
        <pc:spChg chg="mod">
          <ac:chgData name="Taher Mahmood" userId="2feb2f290b71abca" providerId="LiveId" clId="{84B974BE-E58E-40D6-A3B4-7523668C693A}" dt="2025-11-11T19:14:44.164" v="1902" actId="1076"/>
          <ac:spMkLst>
            <pc:docMk/>
            <pc:sldMk cId="3609752999" sldId="2575"/>
            <ac:spMk id="106" creationId="{E6A3612F-07B4-6143-0F97-C409122BC215}"/>
          </ac:spMkLst>
        </pc:spChg>
        <pc:picChg chg="mod">
          <ac:chgData name="Taher Mahmood" userId="2feb2f290b71abca" providerId="LiveId" clId="{84B974BE-E58E-40D6-A3B4-7523668C693A}" dt="2025-11-11T18:58:03.578" v="1759" actId="1076"/>
          <ac:picMkLst>
            <pc:docMk/>
            <pc:sldMk cId="3609752999" sldId="2575"/>
            <ac:picMk id="6" creationId="{46A6701E-A63F-ABDB-0857-738CCFAC7712}"/>
          </ac:picMkLst>
        </pc:picChg>
      </pc:sldChg>
      <pc:sldChg chg="addSp delSp modSp del mod setBg addAnim delAnim modAnim modNotes">
        <pc:chgData name="Taher Mahmood" userId="2feb2f290b71abca" providerId="LiveId" clId="{84B974BE-E58E-40D6-A3B4-7523668C693A}" dt="2025-11-12T09:10:40.083" v="2236" actId="47"/>
        <pc:sldMkLst>
          <pc:docMk/>
          <pc:sldMk cId="2039648385" sldId="2576"/>
        </pc:sldMkLst>
        <pc:spChg chg="mod">
          <ac:chgData name="Taher Mahmood" userId="2feb2f290b71abca" providerId="LiveId" clId="{84B974BE-E58E-40D6-A3B4-7523668C693A}" dt="2025-11-11T19:01:07.574" v="1790" actId="14100"/>
          <ac:spMkLst>
            <pc:docMk/>
            <pc:sldMk cId="2039648385" sldId="2576"/>
            <ac:spMk id="2" creationId="{BC8B2CBB-EB0A-DD0E-249D-9175F1621A22}"/>
          </ac:spMkLst>
        </pc:spChg>
        <pc:spChg chg="mod">
          <ac:chgData name="Taher Mahmood" userId="2feb2f290b71abca" providerId="LiveId" clId="{84B974BE-E58E-40D6-A3B4-7523668C693A}" dt="2025-11-11T19:00:58.982" v="1788" actId="2711"/>
          <ac:spMkLst>
            <pc:docMk/>
            <pc:sldMk cId="2039648385" sldId="2576"/>
            <ac:spMk id="7" creationId="{60F065B7-F278-161C-AB9C-71F1ED451188}"/>
          </ac:spMkLst>
        </pc:spChg>
        <pc:spChg chg="del">
          <ac:chgData name="Taher Mahmood" userId="2feb2f290b71abca" providerId="LiveId" clId="{84B974BE-E58E-40D6-A3B4-7523668C693A}" dt="2025-11-11T18:59:42.108" v="1783" actId="26606"/>
          <ac:spMkLst>
            <pc:docMk/>
            <pc:sldMk cId="2039648385" sldId="2576"/>
            <ac:spMk id="15" creationId="{0DC895F7-4E59-40FB-87DD-ACE47F94C143}"/>
          </ac:spMkLst>
        </pc:spChg>
        <pc:spChg chg="add del">
          <ac:chgData name="Taher Mahmood" userId="2feb2f290b71abca" providerId="LiveId" clId="{84B974BE-E58E-40D6-A3B4-7523668C693A}" dt="2025-11-11T19:00:43.398" v="1786" actId="26606"/>
          <ac:spMkLst>
            <pc:docMk/>
            <pc:sldMk cId="2039648385" sldId="2576"/>
            <ac:spMk id="24" creationId="{94961B61-03D2-49E9-BD4B-B3A93E5A2CD9}"/>
          </ac:spMkLst>
        </pc:spChg>
        <pc:spChg chg="add del">
          <ac:chgData name="Taher Mahmood" userId="2feb2f290b71abca" providerId="LiveId" clId="{84B974BE-E58E-40D6-A3B4-7523668C693A}" dt="2025-11-11T19:00:43.398" v="1786" actId="26606"/>
          <ac:spMkLst>
            <pc:docMk/>
            <pc:sldMk cId="2039648385" sldId="2576"/>
            <ac:spMk id="28" creationId="{E8AF3458-709F-4682-8E3C-FA8FECC8ECC6}"/>
          </ac:spMkLst>
        </pc:spChg>
        <pc:spChg chg="add">
          <ac:chgData name="Taher Mahmood" userId="2feb2f290b71abca" providerId="LiveId" clId="{84B974BE-E58E-40D6-A3B4-7523668C693A}" dt="2025-11-11T19:00:43.398" v="1786" actId="26606"/>
          <ac:spMkLst>
            <pc:docMk/>
            <pc:sldMk cId="2039648385" sldId="2576"/>
            <ac:spMk id="35" creationId="{0DC895F7-4E59-40FB-87DD-ACE47F94C143}"/>
          </ac:spMkLst>
        </pc:spChg>
        <pc:picChg chg="mod">
          <ac:chgData name="Taher Mahmood" userId="2feb2f290b71abca" providerId="LiveId" clId="{84B974BE-E58E-40D6-A3B4-7523668C693A}" dt="2025-11-11T18:59:42.108" v="1783" actId="26606"/>
          <ac:picMkLst>
            <pc:docMk/>
            <pc:sldMk cId="2039648385" sldId="2576"/>
            <ac:picMk id="9" creationId="{1DE119E1-EB7C-C7EB-055D-46D7791FA4CB}"/>
          </ac:picMkLst>
        </pc:picChg>
        <pc:picChg chg="del">
          <ac:chgData name="Taher Mahmood" userId="2feb2f290b71abca" providerId="LiveId" clId="{84B974BE-E58E-40D6-A3B4-7523668C693A}" dt="2025-11-11T18:59:42.108" v="1783" actId="26606"/>
          <ac:picMkLst>
            <pc:docMk/>
            <pc:sldMk cId="2039648385" sldId="2576"/>
            <ac:picMk id="13" creationId="{CBECFFDC-94DB-4DA3-94FE-22FEDDA8FA30}"/>
          </ac:picMkLst>
        </pc:picChg>
        <pc:picChg chg="del">
          <ac:chgData name="Taher Mahmood" userId="2feb2f290b71abca" providerId="LiveId" clId="{84B974BE-E58E-40D6-A3B4-7523668C693A}" dt="2025-11-11T18:59:42.108" v="1783" actId="26606"/>
          <ac:picMkLst>
            <pc:docMk/>
            <pc:sldMk cId="2039648385" sldId="2576"/>
            <ac:picMk id="17" creationId="{1A4C720E-710D-44F8-A8D7-2BAA61E1814B}"/>
          </ac:picMkLst>
        </pc:picChg>
        <pc:picChg chg="add del">
          <ac:chgData name="Taher Mahmood" userId="2feb2f290b71abca" providerId="LiveId" clId="{84B974BE-E58E-40D6-A3B4-7523668C693A}" dt="2025-11-11T19:00:43.398" v="1786" actId="26606"/>
          <ac:picMkLst>
            <pc:docMk/>
            <pc:sldMk cId="2039648385" sldId="2576"/>
            <ac:picMk id="22" creationId="{CBECFFDC-94DB-4DA3-94FE-22FEDDA8FA30}"/>
          </ac:picMkLst>
        </pc:picChg>
        <pc:picChg chg="add del">
          <ac:chgData name="Taher Mahmood" userId="2feb2f290b71abca" providerId="LiveId" clId="{84B974BE-E58E-40D6-A3B4-7523668C693A}" dt="2025-11-11T19:00:43.398" v="1786" actId="26606"/>
          <ac:picMkLst>
            <pc:docMk/>
            <pc:sldMk cId="2039648385" sldId="2576"/>
            <ac:picMk id="26" creationId="{F719563D-93CB-4148-9B1C-AB39FA117B48}"/>
          </ac:picMkLst>
        </pc:picChg>
        <pc:picChg chg="add">
          <ac:chgData name="Taher Mahmood" userId="2feb2f290b71abca" providerId="LiveId" clId="{84B974BE-E58E-40D6-A3B4-7523668C693A}" dt="2025-11-11T19:00:43.398" v="1786" actId="26606"/>
          <ac:picMkLst>
            <pc:docMk/>
            <pc:sldMk cId="2039648385" sldId="2576"/>
            <ac:picMk id="33" creationId="{CBECFFDC-94DB-4DA3-94FE-22FEDDA8FA30}"/>
          </ac:picMkLst>
        </pc:picChg>
        <pc:picChg chg="add">
          <ac:chgData name="Taher Mahmood" userId="2feb2f290b71abca" providerId="LiveId" clId="{84B974BE-E58E-40D6-A3B4-7523668C693A}" dt="2025-11-11T19:00:43.398" v="1786" actId="26606"/>
          <ac:picMkLst>
            <pc:docMk/>
            <pc:sldMk cId="2039648385" sldId="2576"/>
            <ac:picMk id="37" creationId="{1A4C720E-710D-44F8-A8D7-2BAA61E1814B}"/>
          </ac:picMkLst>
        </pc:picChg>
      </pc:sldChg>
      <pc:sldChg chg="addSp delSp modSp mod modNotes modNotesTx">
        <pc:chgData name="Taher Mahmood" userId="2feb2f290b71abca" providerId="LiveId" clId="{84B974BE-E58E-40D6-A3B4-7523668C693A}" dt="2025-11-12T10:03:58.603" v="2435" actId="207"/>
        <pc:sldMkLst>
          <pc:docMk/>
          <pc:sldMk cId="1911586862" sldId="2577"/>
        </pc:sldMkLst>
        <pc:spChg chg="mod">
          <ac:chgData name="Taher Mahmood" userId="2feb2f290b71abca" providerId="LiveId" clId="{84B974BE-E58E-40D6-A3B4-7523668C693A}" dt="2025-11-11T19:02:02.828" v="1796" actId="20577"/>
          <ac:spMkLst>
            <pc:docMk/>
            <pc:sldMk cId="1911586862" sldId="2577"/>
            <ac:spMk id="5" creationId="{5BC983FC-B4B6-42F9-B29F-5EC6E76931AB}"/>
          </ac:spMkLst>
        </pc:spChg>
        <pc:spChg chg="del mod">
          <ac:chgData name="Taher Mahmood" userId="2feb2f290b71abca" providerId="LiveId" clId="{84B974BE-E58E-40D6-A3B4-7523668C693A}" dt="2025-11-11T18:08:09.373" v="1504" actId="478"/>
          <ac:spMkLst>
            <pc:docMk/>
            <pc:sldMk cId="1911586862" sldId="2577"/>
            <ac:spMk id="7" creationId="{36E24331-9DC4-E051-A894-43035764A211}"/>
          </ac:spMkLst>
        </pc:spChg>
        <pc:spChg chg="add mod">
          <ac:chgData name="Taher Mahmood" userId="2feb2f290b71abca" providerId="LiveId" clId="{84B974BE-E58E-40D6-A3B4-7523668C693A}" dt="2025-11-12T09:44:25.354" v="2420" actId="20577"/>
          <ac:spMkLst>
            <pc:docMk/>
            <pc:sldMk cId="1911586862" sldId="2577"/>
            <ac:spMk id="7" creationId="{B593A59A-DAF9-6EB9-A5BB-3D22D0B9A587}"/>
          </ac:spMkLst>
        </pc:spChg>
        <pc:spChg chg="add mod">
          <ac:chgData name="Taher Mahmood" userId="2feb2f290b71abca" providerId="LiveId" clId="{84B974BE-E58E-40D6-A3B4-7523668C693A}" dt="2025-11-12T09:21:25.775" v="2261"/>
          <ac:spMkLst>
            <pc:docMk/>
            <pc:sldMk cId="1911586862" sldId="2577"/>
            <ac:spMk id="8" creationId="{7DCB265D-2FB1-6039-4F97-BE3B9ECD596C}"/>
          </ac:spMkLst>
        </pc:spChg>
        <pc:spChg chg="add del mod">
          <ac:chgData name="Taher Mahmood" userId="2feb2f290b71abca" providerId="LiveId" clId="{84B974BE-E58E-40D6-A3B4-7523668C693A}" dt="2025-11-12T09:41:06.735" v="2388" actId="478"/>
          <ac:spMkLst>
            <pc:docMk/>
            <pc:sldMk cId="1911586862" sldId="2577"/>
            <ac:spMk id="11" creationId="{1D851090-473E-B9D4-14D1-0D8CDF5210D4}"/>
          </ac:spMkLst>
        </pc:spChg>
        <pc:spChg chg="add mod">
          <ac:chgData name="Taher Mahmood" userId="2feb2f290b71abca" providerId="LiveId" clId="{84B974BE-E58E-40D6-A3B4-7523668C693A}" dt="2025-11-12T10:03:58.603" v="2435" actId="207"/>
          <ac:spMkLst>
            <pc:docMk/>
            <pc:sldMk cId="1911586862" sldId="2577"/>
            <ac:spMk id="13" creationId="{C6F7573B-7E39-BEC3-9314-DAA49B3F1BE0}"/>
          </ac:spMkLst>
        </pc:spChg>
      </pc:sldChg>
      <pc:sldChg chg="addSp delSp modSp add del mod setBg addAnim delAnim modAnim setClrOvrMap modNotes modNotesTx">
        <pc:chgData name="Taher Mahmood" userId="2feb2f290b71abca" providerId="LiveId" clId="{84B974BE-E58E-40D6-A3B4-7523668C693A}" dt="2025-11-12T09:10:41.791" v="2237" actId="47"/>
        <pc:sldMkLst>
          <pc:docMk/>
          <pc:sldMk cId="2879100539" sldId="2579"/>
        </pc:sldMkLst>
        <pc:spChg chg="mod">
          <ac:chgData name="Taher Mahmood" userId="2feb2f290b71abca" providerId="LiveId" clId="{84B974BE-E58E-40D6-A3B4-7523668C693A}" dt="2025-11-11T19:02:21.916" v="1798" actId="113"/>
          <ac:spMkLst>
            <pc:docMk/>
            <pc:sldMk cId="2879100539" sldId="2579"/>
            <ac:spMk id="2" creationId="{9E38FEE2-1F5F-2CAD-65C9-0E36350195AA}"/>
          </ac:spMkLst>
        </pc:spChg>
        <pc:spChg chg="mod">
          <ac:chgData name="Taher Mahmood" userId="2feb2f290b71abca" providerId="LiveId" clId="{84B974BE-E58E-40D6-A3B4-7523668C693A}" dt="2025-11-11T19:02:27.484" v="1799" actId="2711"/>
          <ac:spMkLst>
            <pc:docMk/>
            <pc:sldMk cId="2879100539" sldId="2579"/>
            <ac:spMk id="7" creationId="{85836962-D248-51F2-C600-D4F5BDE79269}"/>
          </ac:spMkLst>
        </pc:spChg>
      </pc:sldChg>
      <pc:sldChg chg="addSp delSp modSp add mod setBg addAnim delAnim modAnim modNotes">
        <pc:chgData name="Taher Mahmood" userId="2feb2f290b71abca" providerId="LiveId" clId="{84B974BE-E58E-40D6-A3B4-7523668C693A}" dt="2025-11-12T10:04:10.564" v="2437" actId="207"/>
        <pc:sldMkLst>
          <pc:docMk/>
          <pc:sldMk cId="2949443511" sldId="2580"/>
        </pc:sldMkLst>
        <pc:spChg chg="mod">
          <ac:chgData name="Taher Mahmood" userId="2feb2f290b71abca" providerId="LiveId" clId="{84B974BE-E58E-40D6-A3B4-7523668C693A}" dt="2025-11-09T21:48:37.729" v="448" actId="122"/>
          <ac:spMkLst>
            <pc:docMk/>
            <pc:sldMk cId="2949443511" sldId="2580"/>
            <ac:spMk id="2" creationId="{58D5B45F-7F5C-1088-7106-62D21ADD9EAC}"/>
          </ac:spMkLst>
        </pc:spChg>
        <pc:spChg chg="add mod">
          <ac:chgData name="Taher Mahmood" userId="2feb2f290b71abca" providerId="LiveId" clId="{84B974BE-E58E-40D6-A3B4-7523668C693A}" dt="2025-11-12T09:08:04.298" v="2225"/>
          <ac:spMkLst>
            <pc:docMk/>
            <pc:sldMk cId="2949443511" sldId="2580"/>
            <ac:spMk id="5" creationId="{C25D4640-8B70-DA48-EB15-1C13D159B73F}"/>
          </ac:spMkLst>
        </pc:spChg>
        <pc:spChg chg="add mod">
          <ac:chgData name="Taher Mahmood" userId="2feb2f290b71abca" providerId="LiveId" clId="{84B974BE-E58E-40D6-A3B4-7523668C693A}" dt="2025-11-12T09:27:53.726" v="2293"/>
          <ac:spMkLst>
            <pc:docMk/>
            <pc:sldMk cId="2949443511" sldId="2580"/>
            <ac:spMk id="9" creationId="{B56A5223-745A-22DD-CACF-36917E2A8CAE}"/>
          </ac:spMkLst>
        </pc:spChg>
        <pc:spChg chg="add del mod">
          <ac:chgData name="Taher Mahmood" userId="2feb2f290b71abca" providerId="LiveId" clId="{84B974BE-E58E-40D6-A3B4-7523668C693A}" dt="2025-11-12T09:41:14.543" v="2390" actId="478"/>
          <ac:spMkLst>
            <pc:docMk/>
            <pc:sldMk cId="2949443511" sldId="2580"/>
            <ac:spMk id="10" creationId="{07F4FF75-90AF-6F25-57F8-455866C13915}"/>
          </ac:spMkLst>
        </pc:spChg>
        <pc:spChg chg="add mod">
          <ac:chgData name="Taher Mahmood" userId="2feb2f290b71abca" providerId="LiveId" clId="{84B974BE-E58E-40D6-A3B4-7523668C693A}" dt="2025-11-12T10:04:10.564" v="2437" actId="207"/>
          <ac:spMkLst>
            <pc:docMk/>
            <pc:sldMk cId="2949443511" sldId="2580"/>
            <ac:spMk id="11" creationId="{CEFDBB78-3DFA-9BCD-2CBE-B6768DAA9F35}"/>
          </ac:spMkLst>
        </pc:spChg>
        <pc:graphicFrameChg chg="add mod modGraphic">
          <ac:chgData name="Taher Mahmood" userId="2feb2f290b71abca" providerId="LiveId" clId="{84B974BE-E58E-40D6-A3B4-7523668C693A}" dt="2025-11-11T19:05:49.489" v="1807"/>
          <ac:graphicFrameMkLst>
            <pc:docMk/>
            <pc:sldMk cId="2949443511" sldId="2580"/>
            <ac:graphicFrameMk id="6" creationId="{1E3321BE-4567-EB69-A680-6171B2313418}"/>
          </ac:graphicFrameMkLst>
        </pc:graphicFrameChg>
        <pc:graphicFrameChg chg="add mod modGraphic">
          <ac:chgData name="Taher Mahmood" userId="2feb2f290b71abca" providerId="LiveId" clId="{84B974BE-E58E-40D6-A3B4-7523668C693A}" dt="2025-11-09T21:43:58.582" v="413"/>
          <ac:graphicFrameMkLst>
            <pc:docMk/>
            <pc:sldMk cId="2949443511" sldId="2580"/>
            <ac:graphicFrameMk id="8" creationId="{3256D786-17A7-13CA-9482-6D6EBB86A905}"/>
          </ac:graphicFrameMkLst>
        </pc:graphicFrameChg>
        <pc:picChg chg="mod">
          <ac:chgData name="Taher Mahmood" userId="2feb2f290b71abca" providerId="LiveId" clId="{84B974BE-E58E-40D6-A3B4-7523668C693A}" dt="2025-11-09T21:38:12.137" v="350" actId="26606"/>
          <ac:picMkLst>
            <pc:docMk/>
            <pc:sldMk cId="2949443511" sldId="2580"/>
            <ac:picMk id="4" creationId="{8BA6B040-E802-40C4-808D-0F8CF515208A}"/>
          </ac:picMkLst>
        </pc:picChg>
        <pc:picChg chg="add">
          <ac:chgData name="Taher Mahmood" userId="2feb2f290b71abca" providerId="LiveId" clId="{84B974BE-E58E-40D6-A3B4-7523668C693A}" dt="2025-11-09T21:39:27.161" v="383" actId="26606"/>
          <ac:picMkLst>
            <pc:docMk/>
            <pc:sldMk cId="2949443511" sldId="2580"/>
            <ac:picMk id="15" creationId="{DF6A9299-1D12-47E2-9DD4-03342553C4AA}"/>
          </ac:picMkLst>
        </pc:picChg>
      </pc:sldChg>
      <pc:sldChg chg="addSp delSp modSp add mod setBg addAnim delAnim modAnim modNotes modNotesTx">
        <pc:chgData name="Taher Mahmood" userId="2feb2f290b71abca" providerId="LiveId" clId="{84B974BE-E58E-40D6-A3B4-7523668C693A}" dt="2025-11-12T10:04:04.509" v="2436" actId="207"/>
        <pc:sldMkLst>
          <pc:docMk/>
          <pc:sldMk cId="2526322512" sldId="2582"/>
        </pc:sldMkLst>
        <pc:spChg chg="mod ord">
          <ac:chgData name="Taher Mahmood" userId="2feb2f290b71abca" providerId="LiveId" clId="{84B974BE-E58E-40D6-A3B4-7523668C693A}" dt="2025-11-12T09:35:52.296" v="2362" actId="14100"/>
          <ac:spMkLst>
            <pc:docMk/>
            <pc:sldMk cId="2526322512" sldId="2582"/>
            <ac:spMk id="2" creationId="{33B668B7-11D7-8F0C-DE8B-1DE8D23FB7F1}"/>
          </ac:spMkLst>
        </pc:spChg>
        <pc:spChg chg="add mod">
          <ac:chgData name="Taher Mahmood" userId="2feb2f290b71abca" providerId="LiveId" clId="{84B974BE-E58E-40D6-A3B4-7523668C693A}" dt="2025-11-12T09:21:25.775" v="2261"/>
          <ac:spMkLst>
            <pc:docMk/>
            <pc:sldMk cId="2526322512" sldId="2582"/>
            <ac:spMk id="5" creationId="{01087241-D713-7E8A-F206-9C2399CCBB2B}"/>
          </ac:spMkLst>
        </pc:spChg>
        <pc:spChg chg="add mod">
          <ac:chgData name="Taher Mahmood" userId="2feb2f290b71abca" providerId="LiveId" clId="{84B974BE-E58E-40D6-A3B4-7523668C693A}" dt="2025-11-12T09:08:26.172" v="2226" actId="1076"/>
          <ac:spMkLst>
            <pc:docMk/>
            <pc:sldMk cId="2526322512" sldId="2582"/>
            <ac:spMk id="7" creationId="{A107935C-D96D-36FA-B086-52CAD3D875E4}"/>
          </ac:spMkLst>
        </pc:spChg>
        <pc:spChg chg="add mod">
          <ac:chgData name="Taher Mahmood" userId="2feb2f290b71abca" providerId="LiveId" clId="{84B974BE-E58E-40D6-A3B4-7523668C693A}" dt="2025-11-12T09:26:59.620" v="2288"/>
          <ac:spMkLst>
            <pc:docMk/>
            <pc:sldMk cId="2526322512" sldId="2582"/>
            <ac:spMk id="9" creationId="{7B4375F5-6F3A-BFEF-A7F6-8AB794967CA2}"/>
          </ac:spMkLst>
        </pc:spChg>
        <pc:spChg chg="add mod">
          <ac:chgData name="Taher Mahmood" userId="2feb2f290b71abca" providerId="LiveId" clId="{84B974BE-E58E-40D6-A3B4-7523668C693A}" dt="2025-11-12T10:04:04.509" v="2436" actId="207"/>
          <ac:spMkLst>
            <pc:docMk/>
            <pc:sldMk cId="2526322512" sldId="2582"/>
            <ac:spMk id="10" creationId="{CCB1B59C-3ACA-3D59-4BCE-AEDD1F9C6588}"/>
          </ac:spMkLst>
        </pc:spChg>
        <pc:spChg chg="add">
          <ac:chgData name="Taher Mahmood" userId="2feb2f290b71abca" providerId="LiveId" clId="{84B974BE-E58E-40D6-A3B4-7523668C693A}" dt="2025-11-09T19:15:09.841" v="100" actId="26606"/>
          <ac:spMkLst>
            <pc:docMk/>
            <pc:sldMk cId="2526322512" sldId="2582"/>
            <ac:spMk id="19" creationId="{CBD94887-6A10-4F62-8EE1-B2BCFA1F380F}"/>
          </ac:spMkLst>
        </pc:spChg>
        <pc:graphicFrameChg chg="add mod modGraphic">
          <ac:chgData name="Taher Mahmood" userId="2feb2f290b71abca" providerId="LiveId" clId="{84B974BE-E58E-40D6-A3B4-7523668C693A}" dt="2025-11-12T09:35:39.455" v="2359" actId="14100"/>
          <ac:graphicFrameMkLst>
            <pc:docMk/>
            <pc:sldMk cId="2526322512" sldId="2582"/>
            <ac:graphicFrameMk id="3" creationId="{0FC77D47-FF2A-F7A0-BB70-74D58CC18DB5}"/>
          </ac:graphicFrameMkLst>
        </pc:graphicFrameChg>
        <pc:graphicFrameChg chg="add mod">
          <ac:chgData name="Taher Mahmood" userId="2feb2f290b71abca" providerId="LiveId" clId="{84B974BE-E58E-40D6-A3B4-7523668C693A}" dt="2025-11-12T09:35:39.455" v="2359" actId="14100"/>
          <ac:graphicFrameMkLst>
            <pc:docMk/>
            <pc:sldMk cId="2526322512" sldId="2582"/>
            <ac:graphicFrameMk id="11" creationId="{63DAC8FC-0CC6-AF74-E6B4-974ADFDB449E}"/>
          </ac:graphicFrameMkLst>
        </pc:graphicFrameChg>
        <pc:graphicFrameChg chg="add mod modGraphic">
          <ac:chgData name="Taher Mahmood" userId="2feb2f290b71abca" providerId="LiveId" clId="{84B974BE-E58E-40D6-A3B4-7523668C693A}" dt="2025-11-12T09:35:39.455" v="2359" actId="14100"/>
          <ac:graphicFrameMkLst>
            <pc:docMk/>
            <pc:sldMk cId="2526322512" sldId="2582"/>
            <ac:graphicFrameMk id="13" creationId="{94A2CC19-585E-FCE1-E4D9-552B10D3E75E}"/>
          </ac:graphicFrameMkLst>
        </pc:graphicFrameChg>
        <pc:picChg chg="mod ord">
          <ac:chgData name="Taher Mahmood" userId="2feb2f290b71abca" providerId="LiveId" clId="{84B974BE-E58E-40D6-A3B4-7523668C693A}" dt="2025-11-09T21:20:25.359" v="230" actId="1076"/>
          <ac:picMkLst>
            <pc:docMk/>
            <pc:sldMk cId="2526322512" sldId="2582"/>
            <ac:picMk id="4" creationId="{23F31F87-45F7-41CE-ABBD-50BA33246B89}"/>
          </ac:picMkLst>
        </pc:picChg>
        <pc:picChg chg="add">
          <ac:chgData name="Taher Mahmood" userId="2feb2f290b71abca" providerId="LiveId" clId="{84B974BE-E58E-40D6-A3B4-7523668C693A}" dt="2025-11-09T19:15:09.841" v="100" actId="26606"/>
          <ac:picMkLst>
            <pc:docMk/>
            <pc:sldMk cId="2526322512" sldId="2582"/>
            <ac:picMk id="17" creationId="{DF6A9299-1D12-47E2-9DD4-03342553C4AA}"/>
          </ac:picMkLst>
        </pc:picChg>
        <pc:picChg chg="add">
          <ac:chgData name="Taher Mahmood" userId="2feb2f290b71abca" providerId="LiveId" clId="{84B974BE-E58E-40D6-A3B4-7523668C693A}" dt="2025-11-09T19:15:09.841" v="100" actId="26606"/>
          <ac:picMkLst>
            <pc:docMk/>
            <pc:sldMk cId="2526322512" sldId="2582"/>
            <ac:picMk id="21" creationId="{A3D512BA-228A-4979-9312-ACD246E1099D}"/>
          </ac:picMkLst>
        </pc:picChg>
      </pc:sldChg>
      <pc:sldChg chg="addSp delSp modSp add del mod setBg addAnim delAnim modAnim modNotes">
        <pc:chgData name="Taher Mahmood" userId="2feb2f290b71abca" providerId="LiveId" clId="{84B974BE-E58E-40D6-A3B4-7523668C693A}" dt="2025-11-12T09:22:11.457" v="2264" actId="47"/>
        <pc:sldMkLst>
          <pc:docMk/>
          <pc:sldMk cId="3903503010" sldId="2583"/>
        </pc:sldMkLst>
      </pc:sldChg>
      <pc:sldChg chg="addSp delSp modSp add mod setBg addAnim delAnim modAnim modNotes modNotesTx">
        <pc:chgData name="Taher Mahmood" userId="2feb2f290b71abca" providerId="LiveId" clId="{84B974BE-E58E-40D6-A3B4-7523668C693A}" dt="2025-11-12T10:04:15.783" v="2438" actId="207"/>
        <pc:sldMkLst>
          <pc:docMk/>
          <pc:sldMk cId="1222046001" sldId="2584"/>
        </pc:sldMkLst>
        <pc:spChg chg="mod">
          <ac:chgData name="Taher Mahmood" userId="2feb2f290b71abca" providerId="LiveId" clId="{84B974BE-E58E-40D6-A3B4-7523668C693A}" dt="2025-11-09T23:44:54.494" v="722" actId="255"/>
          <ac:spMkLst>
            <pc:docMk/>
            <pc:sldMk cId="1222046001" sldId="2584"/>
            <ac:spMk id="2" creationId="{271967CD-73D2-85F7-4443-123DEEC01EBF}"/>
          </ac:spMkLst>
        </pc:spChg>
        <pc:spChg chg="add mod">
          <ac:chgData name="Taher Mahmood" userId="2feb2f290b71abca" providerId="LiveId" clId="{84B974BE-E58E-40D6-A3B4-7523668C693A}" dt="2025-11-11T19:36:23.229" v="1946" actId="114"/>
          <ac:spMkLst>
            <pc:docMk/>
            <pc:sldMk cId="1222046001" sldId="2584"/>
            <ac:spMk id="4" creationId="{397F72B7-0AC0-5446-0CA8-F05D4245E65B}"/>
          </ac:spMkLst>
        </pc:spChg>
        <pc:spChg chg="add mod">
          <ac:chgData name="Taher Mahmood" userId="2feb2f290b71abca" providerId="LiveId" clId="{84B974BE-E58E-40D6-A3B4-7523668C693A}" dt="2025-11-12T09:08:49.449" v="2227"/>
          <ac:spMkLst>
            <pc:docMk/>
            <pc:sldMk cId="1222046001" sldId="2584"/>
            <ac:spMk id="6" creationId="{27030E29-54EF-2211-9584-6E2CDA069788}"/>
          </ac:spMkLst>
        </pc:spChg>
        <pc:spChg chg="add del mod">
          <ac:chgData name="Taher Mahmood" userId="2feb2f290b71abca" providerId="LiveId" clId="{84B974BE-E58E-40D6-A3B4-7523668C693A}" dt="2025-11-12T09:41:20.959" v="2392" actId="478"/>
          <ac:spMkLst>
            <pc:docMk/>
            <pc:sldMk cId="1222046001" sldId="2584"/>
            <ac:spMk id="8" creationId="{977CE69F-E812-2DB4-CB0B-183E77513704}"/>
          </ac:spMkLst>
        </pc:spChg>
        <pc:spChg chg="add mod">
          <ac:chgData name="Taher Mahmood" userId="2feb2f290b71abca" providerId="LiveId" clId="{84B974BE-E58E-40D6-A3B4-7523668C693A}" dt="2025-11-12T10:04:15.783" v="2438" actId="207"/>
          <ac:spMkLst>
            <pc:docMk/>
            <pc:sldMk cId="1222046001" sldId="2584"/>
            <ac:spMk id="9" creationId="{1FFE91C4-FAF5-E953-973E-07992F062CB0}"/>
          </ac:spMkLst>
        </pc:spChg>
        <pc:spChg chg="add mod">
          <ac:chgData name="Taher Mahmood" userId="2feb2f290b71abca" providerId="LiveId" clId="{84B974BE-E58E-40D6-A3B4-7523668C693A}" dt="2025-11-09T23:56:57.775" v="758" actId="14100"/>
          <ac:spMkLst>
            <pc:docMk/>
            <pc:sldMk cId="1222046001" sldId="2584"/>
            <ac:spMk id="11" creationId="{82D3AFCC-BC9F-E93E-A035-C22B5736A0EF}"/>
          </ac:spMkLst>
        </pc:spChg>
        <pc:graphicFrameChg chg="add mod modGraphic">
          <ac:chgData name="Taher Mahmood" userId="2feb2f290b71abca" providerId="LiveId" clId="{84B974BE-E58E-40D6-A3B4-7523668C693A}" dt="2025-11-11T19:34:01.532" v="1934" actId="962"/>
          <ac:graphicFrameMkLst>
            <pc:docMk/>
            <pc:sldMk cId="1222046001" sldId="2584"/>
            <ac:graphicFrameMk id="3" creationId="{019210CA-FB9B-845E-2FC7-3C5CD343AEE0}"/>
          </ac:graphicFrameMkLst>
        </pc:graphicFrameChg>
        <pc:picChg chg="add">
          <ac:chgData name="Taher Mahmood" userId="2feb2f290b71abca" providerId="LiveId" clId="{84B974BE-E58E-40D6-A3B4-7523668C693A}" dt="2025-11-09T23:36:59.764" v="559" actId="26606"/>
          <ac:picMkLst>
            <pc:docMk/>
            <pc:sldMk cId="1222046001" sldId="2584"/>
            <ac:picMk id="25" creationId="{6AF6706C-CF07-43A1-BCC4-CBA5D33820DA}"/>
          </ac:picMkLst>
        </pc:picChg>
      </pc:sldChg>
      <pc:sldChg chg="addSp delSp modSp add mod addAnim delAnim modAnim modNotes">
        <pc:chgData name="Taher Mahmood" userId="2feb2f290b71abca" providerId="LiveId" clId="{84B974BE-E58E-40D6-A3B4-7523668C693A}" dt="2025-11-12T10:02:53.784" v="2425" actId="207"/>
        <pc:sldMkLst>
          <pc:docMk/>
          <pc:sldMk cId="2909428639" sldId="2585"/>
        </pc:sldMkLst>
        <pc:spChg chg="mod">
          <ac:chgData name="Taher Mahmood" userId="2feb2f290b71abca" providerId="LiveId" clId="{84B974BE-E58E-40D6-A3B4-7523668C693A}" dt="2025-11-11T12:44:44.723" v="794" actId="1076"/>
          <ac:spMkLst>
            <pc:docMk/>
            <pc:sldMk cId="2909428639" sldId="2585"/>
            <ac:spMk id="2" creationId="{7FAFDD21-F878-B230-E8FB-43C45084B91A}"/>
          </ac:spMkLst>
        </pc:spChg>
        <pc:spChg chg="add mod">
          <ac:chgData name="Taher Mahmood" userId="2feb2f290b71abca" providerId="LiveId" clId="{84B974BE-E58E-40D6-A3B4-7523668C693A}" dt="2025-11-11T19:36:03.122" v="1945" actId="114"/>
          <ac:spMkLst>
            <pc:docMk/>
            <pc:sldMk cId="2909428639" sldId="2585"/>
            <ac:spMk id="3" creationId="{ED97AFD1-82D4-826C-8A1F-20C9A2F04E4F}"/>
          </ac:spMkLst>
        </pc:spChg>
        <pc:spChg chg="add mod">
          <ac:chgData name="Taher Mahmood" userId="2feb2f290b71abca" providerId="LiveId" clId="{84B974BE-E58E-40D6-A3B4-7523668C693A}" dt="2025-11-11T19:07:38.605" v="1809" actId="1076"/>
          <ac:spMkLst>
            <pc:docMk/>
            <pc:sldMk cId="2909428639" sldId="2585"/>
            <ac:spMk id="5" creationId="{9D0F1D89-7D22-C6C4-534E-DB5514550428}"/>
          </ac:spMkLst>
        </pc:spChg>
        <pc:spChg chg="add mod">
          <ac:chgData name="Taher Mahmood" userId="2feb2f290b71abca" providerId="LiveId" clId="{84B974BE-E58E-40D6-A3B4-7523668C693A}" dt="2025-11-12T09:45:27.927" v="2423" actId="1076"/>
          <ac:spMkLst>
            <pc:docMk/>
            <pc:sldMk cId="2909428639" sldId="2585"/>
            <ac:spMk id="7" creationId="{B523F923-8080-FC62-9585-AFF791B9FB9F}"/>
          </ac:spMkLst>
        </pc:spChg>
        <pc:spChg chg="add mod">
          <ac:chgData name="Taher Mahmood" userId="2feb2f290b71abca" providerId="LiveId" clId="{84B974BE-E58E-40D6-A3B4-7523668C693A}" dt="2025-11-12T09:28:01.856" v="2294"/>
          <ac:spMkLst>
            <pc:docMk/>
            <pc:sldMk cId="2909428639" sldId="2585"/>
            <ac:spMk id="9" creationId="{A212FD27-E81E-A087-3D33-3E2E09D55B0D}"/>
          </ac:spMkLst>
        </pc:spChg>
        <pc:spChg chg="add del mod">
          <ac:chgData name="Taher Mahmood" userId="2feb2f290b71abca" providerId="LiveId" clId="{84B974BE-E58E-40D6-A3B4-7523668C693A}" dt="2025-11-12T09:40:15.813" v="2383" actId="478"/>
          <ac:spMkLst>
            <pc:docMk/>
            <pc:sldMk cId="2909428639" sldId="2585"/>
            <ac:spMk id="10" creationId="{40D2F9B5-23D9-D7F8-F35F-3DDE2B508FB4}"/>
          </ac:spMkLst>
        </pc:spChg>
        <pc:spChg chg="add del mod">
          <ac:chgData name="Taher Mahmood" userId="2feb2f290b71abca" providerId="LiveId" clId="{84B974BE-E58E-40D6-A3B4-7523668C693A}" dt="2025-11-11T19:32:37.898" v="1922" actId="1076"/>
          <ac:spMkLst>
            <pc:docMk/>
            <pc:sldMk cId="2909428639" sldId="2585"/>
            <ac:spMk id="11" creationId="{E16B3473-FDB7-D872-FE88-E8AE3AA46425}"/>
          </ac:spMkLst>
        </pc:spChg>
        <pc:spChg chg="add del mod">
          <ac:chgData name="Taher Mahmood" userId="2feb2f290b71abca" providerId="LiveId" clId="{84B974BE-E58E-40D6-A3B4-7523668C693A}" dt="2025-11-12T09:41:38.464" v="2394" actId="478"/>
          <ac:spMkLst>
            <pc:docMk/>
            <pc:sldMk cId="2909428639" sldId="2585"/>
            <ac:spMk id="12" creationId="{309F5423-0C0C-5E36-87EA-F2A672DC29E4}"/>
          </ac:spMkLst>
        </pc:spChg>
        <pc:spChg chg="add mod">
          <ac:chgData name="Taher Mahmood" userId="2feb2f290b71abca" providerId="LiveId" clId="{84B974BE-E58E-40D6-A3B4-7523668C693A}" dt="2025-11-12T10:02:53.784" v="2425" actId="207"/>
          <ac:spMkLst>
            <pc:docMk/>
            <pc:sldMk cId="2909428639" sldId="2585"/>
            <ac:spMk id="13" creationId="{FAF90A71-A2C5-4B4B-8D64-4DC29B964644}"/>
          </ac:spMkLst>
        </pc:spChg>
        <pc:graphicFrameChg chg="del modGraphic">
          <ac:chgData name="Taher Mahmood" userId="2feb2f290b71abca" providerId="LiveId" clId="{84B974BE-E58E-40D6-A3B4-7523668C693A}" dt="2025-11-11T12:42:07.222" v="775" actId="478"/>
          <ac:graphicFrameMkLst>
            <pc:docMk/>
            <pc:sldMk cId="2909428639" sldId="2585"/>
            <ac:graphicFrameMk id="3" creationId="{D1A0BC6A-47EF-6941-03EA-434F6DA5A9A4}"/>
          </ac:graphicFrameMkLst>
        </pc:graphicFrameChg>
        <pc:graphicFrameChg chg="add mod modGraphic">
          <ac:chgData name="Taher Mahmood" userId="2feb2f290b71abca" providerId="LiveId" clId="{84B974BE-E58E-40D6-A3B4-7523668C693A}" dt="2025-11-11T19:34:19.408" v="1936" actId="962"/>
          <ac:graphicFrameMkLst>
            <pc:docMk/>
            <pc:sldMk cId="2909428639" sldId="2585"/>
            <ac:graphicFrameMk id="4" creationId="{8EC318B8-9AAA-6D74-3F11-B84BB3776BC3}"/>
          </ac:graphicFrameMkLst>
        </pc:graphicFrameChg>
      </pc:sldChg>
      <pc:sldChg chg="addSp modSp add del mod modTransition modClrScheme chgLayout modNotesTx">
        <pc:chgData name="Taher Mahmood" userId="2feb2f290b71abca" providerId="LiveId" clId="{84B974BE-E58E-40D6-A3B4-7523668C693A}" dt="2025-11-11T12:59:14.689" v="850" actId="47"/>
        <pc:sldMkLst>
          <pc:docMk/>
          <pc:sldMk cId="3412422376" sldId="2586"/>
        </pc:sldMkLst>
        <pc:spChg chg="mod">
          <ac:chgData name="Taher Mahmood" userId="2feb2f290b71abca" providerId="LiveId" clId="{84B974BE-E58E-40D6-A3B4-7523668C693A}" dt="2025-11-11T12:57:07.397" v="845" actId="26606"/>
          <ac:spMkLst>
            <pc:docMk/>
            <pc:sldMk cId="3412422376" sldId="2586"/>
            <ac:spMk id="2" creationId="{2CB00239-906A-3BF8-421B-7C5785EB53F9}"/>
          </ac:spMkLst>
        </pc:spChg>
        <pc:spChg chg="add mod">
          <ac:chgData name="Taher Mahmood" userId="2feb2f290b71abca" providerId="LiveId" clId="{84B974BE-E58E-40D6-A3B4-7523668C693A}" dt="2025-11-11T12:57:07.397" v="845" actId="26606"/>
          <ac:spMkLst>
            <pc:docMk/>
            <pc:sldMk cId="3412422376" sldId="2586"/>
            <ac:spMk id="9" creationId="{F2BA5782-8647-50D8-330E-795C72DAAB57}"/>
          </ac:spMkLst>
        </pc:spChg>
        <pc:graphicFrameChg chg="mod modGraphic">
          <ac:chgData name="Taher Mahmood" userId="2feb2f290b71abca" providerId="LiveId" clId="{84B974BE-E58E-40D6-A3B4-7523668C693A}" dt="2025-11-11T12:57:07.397" v="845" actId="26606"/>
          <ac:graphicFrameMkLst>
            <pc:docMk/>
            <pc:sldMk cId="3412422376" sldId="2586"/>
            <ac:graphicFrameMk id="4" creationId="{C0255F67-F736-46CD-996C-0093CCD0480C}"/>
          </ac:graphicFrameMkLst>
        </pc:graphicFrameChg>
      </pc:sldChg>
      <pc:sldChg chg="addSp delSp modSp add mod setBg addAnim delAnim modAnim setClrOvrMap modNotes modNotesTx">
        <pc:chgData name="Taher Mahmood" userId="2feb2f290b71abca" providerId="LiveId" clId="{84B974BE-E58E-40D6-A3B4-7523668C693A}" dt="2025-11-12T10:04:35.545" v="2440" actId="207"/>
        <pc:sldMkLst>
          <pc:docMk/>
          <pc:sldMk cId="567873859" sldId="2587"/>
        </pc:sldMkLst>
        <pc:spChg chg="mod">
          <ac:chgData name="Taher Mahmood" userId="2feb2f290b71abca" providerId="LiveId" clId="{84B974BE-E58E-40D6-A3B4-7523668C693A}" dt="2025-11-11T16:01:46.877" v="1225" actId="113"/>
          <ac:spMkLst>
            <pc:docMk/>
            <pc:sldMk cId="567873859" sldId="2587"/>
            <ac:spMk id="2" creationId="{9FE04B8C-DC3F-3BC9-59DA-C800559B5BC3}"/>
          </ac:spMkLst>
        </pc:spChg>
        <pc:spChg chg="add mod">
          <ac:chgData name="Taher Mahmood" userId="2feb2f290b71abca" providerId="LiveId" clId="{84B974BE-E58E-40D6-A3B4-7523668C693A}" dt="2025-11-12T09:21:25.775" v="2261"/>
          <ac:spMkLst>
            <pc:docMk/>
            <pc:sldMk cId="567873859" sldId="2587"/>
            <ac:spMk id="3" creationId="{1D9D8096-98BA-D22D-F3CD-14C776B9D3A0}"/>
          </ac:spMkLst>
        </pc:spChg>
        <pc:spChg chg="add del mod">
          <ac:chgData name="Taher Mahmood" userId="2feb2f290b71abca" providerId="LiveId" clId="{84B974BE-E58E-40D6-A3B4-7523668C693A}" dt="2025-11-11T15:54:00.310" v="1151" actId="21"/>
          <ac:spMkLst>
            <pc:docMk/>
            <pc:sldMk cId="567873859" sldId="2587"/>
            <ac:spMk id="3" creationId="{3164D796-E197-2CF7-DA05-C75E002E2F65}"/>
          </ac:spMkLst>
        </pc:spChg>
        <pc:spChg chg="add mod">
          <ac:chgData name="Taher Mahmood" userId="2feb2f290b71abca" providerId="LiveId" clId="{84B974BE-E58E-40D6-A3B4-7523668C693A}" dt="2025-11-12T09:45:47.406" v="2424" actId="1076"/>
          <ac:spMkLst>
            <pc:docMk/>
            <pc:sldMk cId="567873859" sldId="2587"/>
            <ac:spMk id="5" creationId="{0DCA8BAD-49B6-9BA2-BBE1-BBD63E1151BB}"/>
          </ac:spMkLst>
        </pc:spChg>
        <pc:spChg chg="add del mod">
          <ac:chgData name="Taher Mahmood" userId="2feb2f290b71abca" providerId="LiveId" clId="{84B974BE-E58E-40D6-A3B4-7523668C693A}" dt="2025-11-11T15:57:15.347" v="1185" actId="20577"/>
          <ac:spMkLst>
            <pc:docMk/>
            <pc:sldMk cId="567873859" sldId="2587"/>
            <ac:spMk id="5" creationId="{3164D796-E197-2CF7-DA05-C75E002E2F65}"/>
          </ac:spMkLst>
        </pc:spChg>
        <pc:spChg chg="del">
          <ac:chgData name="Taher Mahmood" userId="2feb2f290b71abca" providerId="LiveId" clId="{84B974BE-E58E-40D6-A3B4-7523668C693A}" dt="2025-11-11T15:50:27.875" v="1135" actId="478"/>
          <ac:spMkLst>
            <pc:docMk/>
            <pc:sldMk cId="567873859" sldId="2587"/>
            <ac:spMk id="7" creationId="{63F45F44-3275-C6AB-83C6-FC7D0EDD79B5}"/>
          </ac:spMkLst>
        </pc:spChg>
        <pc:spChg chg="add mod">
          <ac:chgData name="Taher Mahmood" userId="2feb2f290b71abca" providerId="LiveId" clId="{84B974BE-E58E-40D6-A3B4-7523668C693A}" dt="2025-11-12T09:29:45.124" v="2312" actId="207"/>
          <ac:spMkLst>
            <pc:docMk/>
            <pc:sldMk cId="567873859" sldId="2587"/>
            <ac:spMk id="8" creationId="{3E85F4AE-4A3D-A9C8-47D7-6E1E4B8A6002}"/>
          </ac:spMkLst>
        </pc:spChg>
        <pc:spChg chg="add del mod">
          <ac:chgData name="Taher Mahmood" userId="2feb2f290b71abca" providerId="LiveId" clId="{84B974BE-E58E-40D6-A3B4-7523668C693A}" dt="2025-11-12T09:41:52.544" v="2398" actId="478"/>
          <ac:spMkLst>
            <pc:docMk/>
            <pc:sldMk cId="567873859" sldId="2587"/>
            <ac:spMk id="9" creationId="{AB104167-8F4C-DA02-3EF8-5A4446D81289}"/>
          </ac:spMkLst>
        </pc:spChg>
        <pc:spChg chg="add del">
          <ac:chgData name="Taher Mahmood" userId="2feb2f290b71abca" providerId="LiveId" clId="{84B974BE-E58E-40D6-A3B4-7523668C693A}" dt="2025-11-11T15:57:18.628" v="1188" actId="26606"/>
          <ac:spMkLst>
            <pc:docMk/>
            <pc:sldMk cId="567873859" sldId="2587"/>
            <ac:spMk id="10" creationId="{0DC895F7-4E59-40FB-87DD-ACE47F94C143}"/>
          </ac:spMkLst>
        </pc:spChg>
        <pc:spChg chg="add mod">
          <ac:chgData name="Taher Mahmood" userId="2feb2f290b71abca" providerId="LiveId" clId="{84B974BE-E58E-40D6-A3B4-7523668C693A}" dt="2025-11-12T10:04:35.545" v="2440" actId="207"/>
          <ac:spMkLst>
            <pc:docMk/>
            <pc:sldMk cId="567873859" sldId="2587"/>
            <ac:spMk id="10" creationId="{2AD34DC5-2FCE-6F88-503D-4C8EBAE2C387}"/>
          </ac:spMkLst>
        </pc:spChg>
        <pc:spChg chg="add del">
          <ac:chgData name="Taher Mahmood" userId="2feb2f290b71abca" providerId="LiveId" clId="{84B974BE-E58E-40D6-A3B4-7523668C693A}" dt="2025-11-11T15:58:04.876" v="1195" actId="26606"/>
          <ac:spMkLst>
            <pc:docMk/>
            <pc:sldMk cId="567873859" sldId="2587"/>
            <ac:spMk id="11" creationId="{1F94DC1C-47D1-41D7-8B1B-9A036D614027}"/>
          </ac:spMkLst>
        </pc:spChg>
        <pc:spChg chg="add del">
          <ac:chgData name="Taher Mahmood" userId="2feb2f290b71abca" providerId="LiveId" clId="{84B974BE-E58E-40D6-A3B4-7523668C693A}" dt="2025-11-11T15:58:04.876" v="1195" actId="26606"/>
          <ac:spMkLst>
            <pc:docMk/>
            <pc:sldMk cId="567873859" sldId="2587"/>
            <ac:spMk id="14" creationId="{24005816-5BCA-4665-8A58-5580F8E9C84A}"/>
          </ac:spMkLst>
        </pc:spChg>
        <pc:spChg chg="add del">
          <ac:chgData name="Taher Mahmood" userId="2feb2f290b71abca" providerId="LiveId" clId="{84B974BE-E58E-40D6-A3B4-7523668C693A}" dt="2025-11-11T15:58:04.876" v="1195" actId="26606"/>
          <ac:spMkLst>
            <pc:docMk/>
            <pc:sldMk cId="567873859" sldId="2587"/>
            <ac:spMk id="15" creationId="{AC12A592-C02D-46EF-8E1F-9335DB8D71DF}"/>
          </ac:spMkLst>
        </pc:spChg>
        <pc:spChg chg="add del">
          <ac:chgData name="Taher Mahmood" userId="2feb2f290b71abca" providerId="LiveId" clId="{84B974BE-E58E-40D6-A3B4-7523668C693A}" dt="2025-11-11T15:57:11.739" v="1175" actId="26606"/>
          <ac:spMkLst>
            <pc:docMk/>
            <pc:sldMk cId="567873859" sldId="2587"/>
            <ac:spMk id="19" creationId="{1F94DC1C-47D1-41D7-8B1B-9A036D614027}"/>
          </ac:spMkLst>
        </pc:spChg>
        <pc:spChg chg="add del">
          <ac:chgData name="Taher Mahmood" userId="2feb2f290b71abca" providerId="LiveId" clId="{84B974BE-E58E-40D6-A3B4-7523668C693A}" dt="2025-11-11T15:57:11.739" v="1175" actId="26606"/>
          <ac:spMkLst>
            <pc:docMk/>
            <pc:sldMk cId="567873859" sldId="2587"/>
            <ac:spMk id="23" creationId="{AC12A592-C02D-46EF-8E1F-9335DB8D71DF}"/>
          </ac:spMkLst>
        </pc:spChg>
        <pc:spChg chg="add del">
          <ac:chgData name="Taher Mahmood" userId="2feb2f290b71abca" providerId="LiveId" clId="{84B974BE-E58E-40D6-A3B4-7523668C693A}" dt="2025-11-11T15:57:11.739" v="1175" actId="26606"/>
          <ac:spMkLst>
            <pc:docMk/>
            <pc:sldMk cId="567873859" sldId="2587"/>
            <ac:spMk id="25" creationId="{24005816-5BCA-4665-8A58-5580F8E9C84A}"/>
          </ac:spMkLst>
        </pc:spChg>
        <pc:spChg chg="add mod">
          <ac:chgData name="Taher Mahmood" userId="2feb2f290b71abca" providerId="LiveId" clId="{84B974BE-E58E-40D6-A3B4-7523668C693A}" dt="2025-11-11T15:59:54.709" v="1207" actId="1076"/>
          <ac:spMkLst>
            <pc:docMk/>
            <pc:sldMk cId="567873859" sldId="2587"/>
            <ac:spMk id="107" creationId="{3164D796-E197-2CF7-DA05-C75E002E2F65}"/>
          </ac:spMkLst>
        </pc:spChg>
        <pc:spChg chg="add del">
          <ac:chgData name="Taher Mahmood" userId="2feb2f290b71abca" providerId="LiveId" clId="{84B974BE-E58E-40D6-A3B4-7523668C693A}" dt="2025-11-11T15:58:03.702" v="1192" actId="26606"/>
          <ac:spMkLst>
            <pc:docMk/>
            <pc:sldMk cId="567873859" sldId="2587"/>
            <ac:spMk id="108" creationId="{09C946AC-2072-4946-A2B8-39F09D0944EE}"/>
          </ac:spMkLst>
        </pc:spChg>
        <pc:spChg chg="add mod">
          <ac:chgData name="Taher Mahmood" userId="2feb2f290b71abca" providerId="LiveId" clId="{84B974BE-E58E-40D6-A3B4-7523668C693A}" dt="2025-11-11T16:01:31.358" v="1222" actId="1076"/>
          <ac:spMkLst>
            <pc:docMk/>
            <pc:sldMk cId="567873859" sldId="2587"/>
            <ac:spMk id="109" creationId="{69002296-65EC-3B1E-EC0A-EF3C1ED2015F}"/>
          </ac:spMkLst>
        </pc:spChg>
        <pc:spChg chg="add del">
          <ac:chgData name="Taher Mahmood" userId="2feb2f290b71abca" providerId="LiveId" clId="{84B974BE-E58E-40D6-A3B4-7523668C693A}" dt="2025-11-11T15:58:03.702" v="1192" actId="26606"/>
          <ac:spMkLst>
            <pc:docMk/>
            <pc:sldMk cId="567873859" sldId="2587"/>
            <ac:spMk id="112" creationId="{559FD8B5-8CC4-4CFE-BD2A-1216B1F2C3DB}"/>
          </ac:spMkLst>
        </pc:spChg>
        <pc:spChg chg="add del">
          <ac:chgData name="Taher Mahmood" userId="2feb2f290b71abca" providerId="LiveId" clId="{84B974BE-E58E-40D6-A3B4-7523668C693A}" dt="2025-11-11T15:58:03.702" v="1192" actId="26606"/>
          <ac:spMkLst>
            <pc:docMk/>
            <pc:sldMk cId="567873859" sldId="2587"/>
            <ac:spMk id="114" creationId="{9ECF13F4-3D2A-4F2E-9BBD-3038670D21ED}"/>
          </ac:spMkLst>
        </pc:spChg>
        <pc:spChg chg="add del">
          <ac:chgData name="Taher Mahmood" userId="2feb2f290b71abca" providerId="LiveId" clId="{84B974BE-E58E-40D6-A3B4-7523668C693A}" dt="2025-11-11T15:58:04.856" v="1194" actId="26606"/>
          <ac:spMkLst>
            <pc:docMk/>
            <pc:sldMk cId="567873859" sldId="2587"/>
            <ac:spMk id="197" creationId="{1F94DC1C-47D1-41D7-8B1B-9A036D614027}"/>
          </ac:spMkLst>
        </pc:spChg>
        <pc:spChg chg="add del">
          <ac:chgData name="Taher Mahmood" userId="2feb2f290b71abca" providerId="LiveId" clId="{84B974BE-E58E-40D6-A3B4-7523668C693A}" dt="2025-11-11T15:58:04.856" v="1194" actId="26606"/>
          <ac:spMkLst>
            <pc:docMk/>
            <pc:sldMk cId="567873859" sldId="2587"/>
            <ac:spMk id="199" creationId="{AC12A592-C02D-46EF-8E1F-9335DB8D71DF}"/>
          </ac:spMkLst>
        </pc:spChg>
        <pc:spChg chg="add del">
          <ac:chgData name="Taher Mahmood" userId="2feb2f290b71abca" providerId="LiveId" clId="{84B974BE-E58E-40D6-A3B4-7523668C693A}" dt="2025-11-11T15:58:04.856" v="1194" actId="26606"/>
          <ac:spMkLst>
            <pc:docMk/>
            <pc:sldMk cId="567873859" sldId="2587"/>
            <ac:spMk id="200" creationId="{24005816-5BCA-4665-8A58-5580F8E9C84A}"/>
          </ac:spMkLst>
        </pc:spChg>
        <pc:spChg chg="add del">
          <ac:chgData name="Taher Mahmood" userId="2feb2f290b71abca" providerId="LiveId" clId="{84B974BE-E58E-40D6-A3B4-7523668C693A}" dt="2025-11-11T16:00:16.918" v="1210" actId="26606"/>
          <ac:spMkLst>
            <pc:docMk/>
            <pc:sldMk cId="567873859" sldId="2587"/>
            <ac:spMk id="204" creationId="{09C946AC-2072-4946-A2B8-39F09D0944EE}"/>
          </ac:spMkLst>
        </pc:spChg>
        <pc:spChg chg="add del">
          <ac:chgData name="Taher Mahmood" userId="2feb2f290b71abca" providerId="LiveId" clId="{84B974BE-E58E-40D6-A3B4-7523668C693A}" dt="2025-11-11T16:00:16.918" v="1210" actId="26606"/>
          <ac:spMkLst>
            <pc:docMk/>
            <pc:sldMk cId="567873859" sldId="2587"/>
            <ac:spMk id="206" creationId="{559FD8B5-8CC4-4CFE-BD2A-1216B1F2C3DB}"/>
          </ac:spMkLst>
        </pc:spChg>
        <pc:spChg chg="add del">
          <ac:chgData name="Taher Mahmood" userId="2feb2f290b71abca" providerId="LiveId" clId="{84B974BE-E58E-40D6-A3B4-7523668C693A}" dt="2025-11-11T16:00:16.918" v="1210" actId="26606"/>
          <ac:spMkLst>
            <pc:docMk/>
            <pc:sldMk cId="567873859" sldId="2587"/>
            <ac:spMk id="207" creationId="{9ECF13F4-3D2A-4F2E-9BBD-3038670D21ED}"/>
          </ac:spMkLst>
        </pc:spChg>
        <pc:spChg chg="add">
          <ac:chgData name="Taher Mahmood" userId="2feb2f290b71abca" providerId="LiveId" clId="{84B974BE-E58E-40D6-A3B4-7523668C693A}" dt="2025-11-11T16:00:16.918" v="1210" actId="26606"/>
          <ac:spMkLst>
            <pc:docMk/>
            <pc:sldMk cId="567873859" sldId="2587"/>
            <ac:spMk id="215" creationId="{663E7BCA-E0FA-4E55-B6F9-296548775308}"/>
          </ac:spMkLst>
        </pc:spChg>
        <pc:spChg chg="add">
          <ac:chgData name="Taher Mahmood" userId="2feb2f290b71abca" providerId="LiveId" clId="{84B974BE-E58E-40D6-A3B4-7523668C693A}" dt="2025-11-11T16:00:16.918" v="1210" actId="26606"/>
          <ac:spMkLst>
            <pc:docMk/>
            <pc:sldMk cId="567873859" sldId="2587"/>
            <ac:spMk id="219" creationId="{47D1B3D9-1F1B-468B-AC82-D0DD90D05875}"/>
          </ac:spMkLst>
        </pc:spChg>
        <pc:grpChg chg="add">
          <ac:chgData name="Taher Mahmood" userId="2feb2f290b71abca" providerId="LiveId" clId="{84B974BE-E58E-40D6-A3B4-7523668C693A}" dt="2025-11-11T15:57:37.951" v="1189" actId="26606"/>
          <ac:grpSpMkLst>
            <pc:docMk/>
            <pc:sldMk cId="567873859" sldId="2587"/>
            <ac:grpSpMk id="16" creationId="{BF07F359-8CA3-4854-91E7-EE6004020511}"/>
          </ac:grpSpMkLst>
        </pc:grpChg>
        <pc:grpChg chg="add del">
          <ac:chgData name="Taher Mahmood" userId="2feb2f290b71abca" providerId="LiveId" clId="{84B974BE-E58E-40D6-A3B4-7523668C693A}" dt="2025-11-11T16:00:16.905" v="1209" actId="26606"/>
          <ac:grpSpMkLst>
            <pc:docMk/>
            <pc:sldMk cId="567873859" sldId="2587"/>
            <ac:grpSpMk id="208" creationId="{19660E16-DCC0-4B6C-8E84-4C292580059F}"/>
          </ac:grpSpMkLst>
        </pc:grpChg>
        <pc:picChg chg="add del mod ord">
          <ac:chgData name="Taher Mahmood" userId="2feb2f290b71abca" providerId="LiveId" clId="{84B974BE-E58E-40D6-A3B4-7523668C693A}" dt="2025-11-11T15:57:18.628" v="1188" actId="26606"/>
          <ac:picMkLst>
            <pc:docMk/>
            <pc:sldMk cId="567873859" sldId="2587"/>
            <ac:picMk id="4" creationId="{8AB7BA08-2852-0863-AC43-7FB79A3533CA}"/>
          </ac:picMkLst>
        </pc:picChg>
        <pc:picChg chg="add mod">
          <ac:chgData name="Taher Mahmood" userId="2feb2f290b71abca" providerId="LiveId" clId="{84B974BE-E58E-40D6-A3B4-7523668C693A}" dt="2025-11-11T18:11:53.175" v="1512" actId="14100"/>
          <ac:picMkLst>
            <pc:docMk/>
            <pc:sldMk cId="567873859" sldId="2587"/>
            <ac:picMk id="6" creationId="{9170E921-C672-72B9-A3A0-AA46D79BFAD3}"/>
          </ac:picMkLst>
        </pc:picChg>
        <pc:picChg chg="add del">
          <ac:chgData name="Taher Mahmood" userId="2feb2f290b71abca" providerId="LiveId" clId="{84B974BE-E58E-40D6-A3B4-7523668C693A}" dt="2025-11-11T15:57:18.628" v="1188" actId="26606"/>
          <ac:picMkLst>
            <pc:docMk/>
            <pc:sldMk cId="567873859" sldId="2587"/>
            <ac:picMk id="8" creationId="{CBECFFDC-94DB-4DA3-94FE-22FEDDA8FA30}"/>
          </ac:picMkLst>
        </pc:picChg>
        <pc:picChg chg="add del">
          <ac:chgData name="Taher Mahmood" userId="2feb2f290b71abca" providerId="LiveId" clId="{84B974BE-E58E-40D6-A3B4-7523668C693A}" dt="2025-11-11T15:58:04.876" v="1195" actId="26606"/>
          <ac:picMkLst>
            <pc:docMk/>
            <pc:sldMk cId="567873859" sldId="2587"/>
            <ac:picMk id="9" creationId="{6AF6706C-CF07-43A1-BCC4-CBA5D33820DA}"/>
          </ac:picMkLst>
        </pc:picChg>
        <pc:picChg chg="add del">
          <ac:chgData name="Taher Mahmood" userId="2feb2f290b71abca" providerId="LiveId" clId="{84B974BE-E58E-40D6-A3B4-7523668C693A}" dt="2025-11-11T15:57:18.628" v="1188" actId="26606"/>
          <ac:picMkLst>
            <pc:docMk/>
            <pc:sldMk cId="567873859" sldId="2587"/>
            <ac:picMk id="12" creationId="{1A4C720E-710D-44F8-A8D7-2BAA61E1814B}"/>
          </ac:picMkLst>
        </pc:picChg>
        <pc:picChg chg="add del">
          <ac:chgData name="Taher Mahmood" userId="2feb2f290b71abca" providerId="LiveId" clId="{84B974BE-E58E-40D6-A3B4-7523668C693A}" dt="2025-11-11T15:58:04.876" v="1195" actId="26606"/>
          <ac:picMkLst>
            <pc:docMk/>
            <pc:sldMk cId="567873859" sldId="2587"/>
            <ac:picMk id="13" creationId="{811383CE-CE86-4E1C-B289-798EB9E6E0E5}"/>
          </ac:picMkLst>
        </pc:picChg>
        <pc:picChg chg="add del">
          <ac:chgData name="Taher Mahmood" userId="2feb2f290b71abca" providerId="LiveId" clId="{84B974BE-E58E-40D6-A3B4-7523668C693A}" dt="2025-11-11T15:56:44.748" v="1173" actId="26606"/>
          <ac:picMkLst>
            <pc:docMk/>
            <pc:sldMk cId="567873859" sldId="2587"/>
            <ac:picMk id="17" creationId="{6AF6706C-CF07-43A1-BCC4-CBA5D33820DA}"/>
          </ac:picMkLst>
        </pc:picChg>
        <pc:picChg chg="add del">
          <ac:chgData name="Taher Mahmood" userId="2feb2f290b71abca" providerId="LiveId" clId="{84B974BE-E58E-40D6-A3B4-7523668C693A}" dt="2025-11-11T15:57:11.739" v="1175" actId="26606"/>
          <ac:picMkLst>
            <pc:docMk/>
            <pc:sldMk cId="567873859" sldId="2587"/>
            <ac:picMk id="20" creationId="{6AF6706C-CF07-43A1-BCC4-CBA5D33820DA}"/>
          </ac:picMkLst>
        </pc:picChg>
        <pc:picChg chg="add del">
          <ac:chgData name="Taher Mahmood" userId="2feb2f290b71abca" providerId="LiveId" clId="{84B974BE-E58E-40D6-A3B4-7523668C693A}" dt="2025-11-11T15:57:11.739" v="1175" actId="26606"/>
          <ac:picMkLst>
            <pc:docMk/>
            <pc:sldMk cId="567873859" sldId="2587"/>
            <ac:picMk id="21" creationId="{811383CE-CE86-4E1C-B289-798EB9E6E0E5}"/>
          </ac:picMkLst>
        </pc:picChg>
        <pc:picChg chg="add del">
          <ac:chgData name="Taher Mahmood" userId="2feb2f290b71abca" providerId="LiveId" clId="{84B974BE-E58E-40D6-A3B4-7523668C693A}" dt="2025-11-11T15:58:03.702" v="1192" actId="26606"/>
          <ac:picMkLst>
            <pc:docMk/>
            <pc:sldMk cId="567873859" sldId="2587"/>
            <ac:picMk id="106" creationId="{6AF6706C-CF07-43A1-BCC4-CBA5D33820DA}"/>
          </ac:picMkLst>
        </pc:picChg>
        <pc:picChg chg="add del">
          <ac:chgData name="Taher Mahmood" userId="2feb2f290b71abca" providerId="LiveId" clId="{84B974BE-E58E-40D6-A3B4-7523668C693A}" dt="2025-11-11T15:58:03.702" v="1192" actId="26606"/>
          <ac:picMkLst>
            <pc:docMk/>
            <pc:sldMk cId="567873859" sldId="2587"/>
            <ac:picMk id="110" creationId="{A748C8C8-F348-4D00-852A-26DD9EBCC24C}"/>
          </ac:picMkLst>
        </pc:picChg>
        <pc:picChg chg="add del">
          <ac:chgData name="Taher Mahmood" userId="2feb2f290b71abca" providerId="LiveId" clId="{84B974BE-E58E-40D6-A3B4-7523668C693A}" dt="2025-11-11T15:58:04.856" v="1194" actId="26606"/>
          <ac:picMkLst>
            <pc:docMk/>
            <pc:sldMk cId="567873859" sldId="2587"/>
            <ac:picMk id="196" creationId="{6AF6706C-CF07-43A1-BCC4-CBA5D33820DA}"/>
          </ac:picMkLst>
        </pc:picChg>
        <pc:picChg chg="add del">
          <ac:chgData name="Taher Mahmood" userId="2feb2f290b71abca" providerId="LiveId" clId="{84B974BE-E58E-40D6-A3B4-7523668C693A}" dt="2025-11-11T15:58:04.856" v="1194" actId="26606"/>
          <ac:picMkLst>
            <pc:docMk/>
            <pc:sldMk cId="567873859" sldId="2587"/>
            <ac:picMk id="198" creationId="{811383CE-CE86-4E1C-B289-798EB9E6E0E5}"/>
          </ac:picMkLst>
        </pc:picChg>
        <pc:picChg chg="add del">
          <ac:chgData name="Taher Mahmood" userId="2feb2f290b71abca" providerId="LiveId" clId="{84B974BE-E58E-40D6-A3B4-7523668C693A}" dt="2025-11-11T16:00:16.918" v="1210" actId="26606"/>
          <ac:picMkLst>
            <pc:docMk/>
            <pc:sldMk cId="567873859" sldId="2587"/>
            <ac:picMk id="203" creationId="{6AF6706C-CF07-43A1-BCC4-CBA5D33820DA}"/>
          </ac:picMkLst>
        </pc:picChg>
        <pc:picChg chg="add del">
          <ac:chgData name="Taher Mahmood" userId="2feb2f290b71abca" providerId="LiveId" clId="{84B974BE-E58E-40D6-A3B4-7523668C693A}" dt="2025-11-11T16:00:16.918" v="1210" actId="26606"/>
          <ac:picMkLst>
            <pc:docMk/>
            <pc:sldMk cId="567873859" sldId="2587"/>
            <ac:picMk id="205" creationId="{A748C8C8-F348-4D00-852A-26DD9EBCC24C}"/>
          </ac:picMkLst>
        </pc:picChg>
        <pc:picChg chg="add del">
          <ac:chgData name="Taher Mahmood" userId="2feb2f290b71abca" providerId="LiveId" clId="{84B974BE-E58E-40D6-A3B4-7523668C693A}" dt="2025-11-11T16:00:16.905" v="1209" actId="26606"/>
          <ac:picMkLst>
            <pc:docMk/>
            <pc:sldMk cId="567873859" sldId="2587"/>
            <ac:picMk id="213" creationId="{6AF6706C-CF07-43A1-BCC4-CBA5D33820DA}"/>
          </ac:picMkLst>
        </pc:picChg>
        <pc:picChg chg="add">
          <ac:chgData name="Taher Mahmood" userId="2feb2f290b71abca" providerId="LiveId" clId="{84B974BE-E58E-40D6-A3B4-7523668C693A}" dt="2025-11-11T16:00:16.918" v="1210" actId="26606"/>
          <ac:picMkLst>
            <pc:docMk/>
            <pc:sldMk cId="567873859" sldId="2587"/>
            <ac:picMk id="216" creationId="{6AF6706C-CF07-43A1-BCC4-CBA5D33820DA}"/>
          </ac:picMkLst>
        </pc:picChg>
        <pc:picChg chg="add">
          <ac:chgData name="Taher Mahmood" userId="2feb2f290b71abca" providerId="LiveId" clId="{84B974BE-E58E-40D6-A3B4-7523668C693A}" dt="2025-11-11T16:00:16.918" v="1210" actId="26606"/>
          <ac:picMkLst>
            <pc:docMk/>
            <pc:sldMk cId="567873859" sldId="2587"/>
            <ac:picMk id="217" creationId="{1D6E130B-775E-4AE3-971F-4765BB84AD95}"/>
          </ac:picMkLst>
        </pc:picChg>
      </pc:sldChg>
      <pc:sldChg chg="addSp delSp modSp add del mod setBg addAnim delAnim modAnim setClrOvrMap modNotes modNotesTx">
        <pc:chgData name="Taher Mahmood" userId="2feb2f290b71abca" providerId="LiveId" clId="{84B974BE-E58E-40D6-A3B4-7523668C693A}" dt="2025-11-12T10:04:26.986" v="2439" actId="207"/>
        <pc:sldMkLst>
          <pc:docMk/>
          <pc:sldMk cId="3281828439" sldId="2589"/>
        </pc:sldMkLst>
        <pc:spChg chg="mod ord">
          <ac:chgData name="Taher Mahmood" userId="2feb2f290b71abca" providerId="LiveId" clId="{84B974BE-E58E-40D6-A3B4-7523668C693A}" dt="2025-11-11T13:05:58.040" v="897" actId="1076"/>
          <ac:spMkLst>
            <pc:docMk/>
            <pc:sldMk cId="3281828439" sldId="2589"/>
            <ac:spMk id="2" creationId="{CEB09D48-C4C4-BFEC-AC47-3B98616276C4}"/>
          </ac:spMkLst>
        </pc:spChg>
        <pc:spChg chg="add mod">
          <ac:chgData name="Taher Mahmood" userId="2feb2f290b71abca" providerId="LiveId" clId="{84B974BE-E58E-40D6-A3B4-7523668C693A}" dt="2025-11-11T19:35:39.441" v="1944" actId="114"/>
          <ac:spMkLst>
            <pc:docMk/>
            <pc:sldMk cId="3281828439" sldId="2589"/>
            <ac:spMk id="3" creationId="{72374AFD-6F6E-C4DD-D1D8-2CCA397CA0BD}"/>
          </ac:spMkLst>
        </pc:spChg>
        <pc:spChg chg="add mod">
          <ac:chgData name="Taher Mahmood" userId="2feb2f290b71abca" providerId="LiveId" clId="{84B974BE-E58E-40D6-A3B4-7523668C693A}" dt="2025-11-12T09:45:14.761" v="2422" actId="1076"/>
          <ac:spMkLst>
            <pc:docMk/>
            <pc:sldMk cId="3281828439" sldId="2589"/>
            <ac:spMk id="5" creationId="{B0AB8B51-E2A2-0677-26C0-06449218E1D9}"/>
          </ac:spMkLst>
        </pc:spChg>
        <pc:spChg chg="del mod">
          <ac:chgData name="Taher Mahmood" userId="2feb2f290b71abca" providerId="LiveId" clId="{84B974BE-E58E-40D6-A3B4-7523668C693A}" dt="2025-11-11T13:01:34.781" v="865" actId="478"/>
          <ac:spMkLst>
            <pc:docMk/>
            <pc:sldMk cId="3281828439" sldId="2589"/>
            <ac:spMk id="5" creationId="{C27C9AAB-B805-4CE5-89A4-A6323F065EE7}"/>
          </ac:spMkLst>
        </pc:spChg>
        <pc:spChg chg="add del mod">
          <ac:chgData name="Taher Mahmood" userId="2feb2f290b71abca" providerId="LiveId" clId="{84B974BE-E58E-40D6-A3B4-7523668C693A}" dt="2025-11-11T13:00:29.322" v="858" actId="478"/>
          <ac:spMkLst>
            <pc:docMk/>
            <pc:sldMk cId="3281828439" sldId="2589"/>
            <ac:spMk id="6" creationId="{C21DF340-5997-1584-467F-3E5B6164BAC2}"/>
          </ac:spMkLst>
        </pc:spChg>
        <pc:spChg chg="add mod">
          <ac:chgData name="Taher Mahmood" userId="2feb2f290b71abca" providerId="LiveId" clId="{84B974BE-E58E-40D6-A3B4-7523668C693A}" dt="2025-11-12T09:28:06.461" v="2295"/>
          <ac:spMkLst>
            <pc:docMk/>
            <pc:sldMk cId="3281828439" sldId="2589"/>
            <ac:spMk id="8" creationId="{C15C49E8-1974-0A98-3342-AEEE27DEC27A}"/>
          </ac:spMkLst>
        </pc:spChg>
        <pc:spChg chg="add del mod">
          <ac:chgData name="Taher Mahmood" userId="2feb2f290b71abca" providerId="LiveId" clId="{84B974BE-E58E-40D6-A3B4-7523668C693A}" dt="2025-11-12T09:41:45.295" v="2396" actId="478"/>
          <ac:spMkLst>
            <pc:docMk/>
            <pc:sldMk cId="3281828439" sldId="2589"/>
            <ac:spMk id="9" creationId="{0A7BFC62-CE59-EA60-E16A-62B762288ED1}"/>
          </ac:spMkLst>
        </pc:spChg>
        <pc:spChg chg="add mod">
          <ac:chgData name="Taher Mahmood" userId="2feb2f290b71abca" providerId="LiveId" clId="{84B974BE-E58E-40D6-A3B4-7523668C693A}" dt="2025-11-12T10:04:26.986" v="2439" actId="207"/>
          <ac:spMkLst>
            <pc:docMk/>
            <pc:sldMk cId="3281828439" sldId="2589"/>
            <ac:spMk id="10" creationId="{34AC2371-81C5-6B32-0BB2-1168A1FD9139}"/>
          </ac:spMkLst>
        </pc:spChg>
        <pc:spChg chg="add del">
          <ac:chgData name="Taher Mahmood" userId="2feb2f290b71abca" providerId="LiveId" clId="{84B974BE-E58E-40D6-A3B4-7523668C693A}" dt="2025-11-11T13:00:20.845" v="855" actId="26606"/>
          <ac:spMkLst>
            <pc:docMk/>
            <pc:sldMk cId="3281828439" sldId="2589"/>
            <ac:spMk id="12" creationId="{CBD94887-6A10-4F62-8EE1-B2BCFA1F380F}"/>
          </ac:spMkLst>
        </pc:spChg>
        <pc:spChg chg="add del mod">
          <ac:chgData name="Taher Mahmood" userId="2feb2f290b71abca" providerId="LiveId" clId="{84B974BE-E58E-40D6-A3B4-7523668C693A}" dt="2025-11-11T13:19:40.731" v="980"/>
          <ac:spMkLst>
            <pc:docMk/>
            <pc:sldMk cId="3281828439" sldId="2589"/>
            <ac:spMk id="13" creationId="{9F2AE972-58DA-E1F6-168D-14481E576875}"/>
          </ac:spMkLst>
        </pc:spChg>
        <pc:spChg chg="add mod">
          <ac:chgData name="Taher Mahmood" userId="2feb2f290b71abca" providerId="LiveId" clId="{84B974BE-E58E-40D6-A3B4-7523668C693A}" dt="2025-11-11T13:29:35.442" v="1052" actId="14100"/>
          <ac:spMkLst>
            <pc:docMk/>
            <pc:sldMk cId="3281828439" sldId="2589"/>
            <ac:spMk id="19" creationId="{6EED2F0A-81FA-FAD1-142F-D5F80F994526}"/>
          </ac:spMkLst>
        </pc:spChg>
        <pc:spChg chg="add del">
          <ac:chgData name="Taher Mahmood" userId="2feb2f290b71abca" providerId="LiveId" clId="{84B974BE-E58E-40D6-A3B4-7523668C693A}" dt="2025-11-11T13:05:25.208" v="887" actId="26606"/>
          <ac:spMkLst>
            <pc:docMk/>
            <pc:sldMk cId="3281828439" sldId="2589"/>
            <ac:spMk id="28" creationId="{1F94DC1C-47D1-41D7-8B1B-9A036D614027}"/>
          </ac:spMkLst>
        </pc:spChg>
        <pc:spChg chg="add del">
          <ac:chgData name="Taher Mahmood" userId="2feb2f290b71abca" providerId="LiveId" clId="{84B974BE-E58E-40D6-A3B4-7523668C693A}" dt="2025-11-11T13:05:25.208" v="887" actId="26606"/>
          <ac:spMkLst>
            <pc:docMk/>
            <pc:sldMk cId="3281828439" sldId="2589"/>
            <ac:spMk id="32" creationId="{AC12A592-C02D-46EF-8E1F-9335DB8D71DF}"/>
          </ac:spMkLst>
        </pc:spChg>
        <pc:spChg chg="add del">
          <ac:chgData name="Taher Mahmood" userId="2feb2f290b71abca" providerId="LiveId" clId="{84B974BE-E58E-40D6-A3B4-7523668C693A}" dt="2025-11-11T13:05:25.208" v="887" actId="26606"/>
          <ac:spMkLst>
            <pc:docMk/>
            <pc:sldMk cId="3281828439" sldId="2589"/>
            <ac:spMk id="34" creationId="{24005816-5BCA-4665-8A58-5580F8E9C84A}"/>
          </ac:spMkLst>
        </pc:spChg>
        <pc:grpChg chg="add del">
          <ac:chgData name="Taher Mahmood" userId="2feb2f290b71abca" providerId="LiveId" clId="{84B974BE-E58E-40D6-A3B4-7523668C693A}" dt="2025-11-11T13:05:25.208" v="887" actId="26606"/>
          <ac:grpSpMkLst>
            <pc:docMk/>
            <pc:sldMk cId="3281828439" sldId="2589"/>
            <ac:grpSpMk id="36" creationId="{BF07F359-8CA3-4854-91E7-EE6004020511}"/>
          </ac:grpSpMkLst>
        </pc:grpChg>
        <pc:graphicFrameChg chg="add mod modGraphic">
          <ac:chgData name="Taher Mahmood" userId="2feb2f290b71abca" providerId="LiveId" clId="{84B974BE-E58E-40D6-A3B4-7523668C693A}" dt="2025-11-11T19:35:10.811" v="1942" actId="962"/>
          <ac:graphicFrameMkLst>
            <pc:docMk/>
            <pc:sldMk cId="3281828439" sldId="2589"/>
            <ac:graphicFrameMk id="7" creationId="{9679448D-A96F-8C79-BBD8-02BBE7C7B48A}"/>
          </ac:graphicFrameMkLst>
        </pc:graphicFrameChg>
        <pc:graphicFrameChg chg="add del mod">
          <ac:chgData name="Taher Mahmood" userId="2feb2f290b71abca" providerId="LiveId" clId="{84B974BE-E58E-40D6-A3B4-7523668C693A}" dt="2025-11-11T13:19:40.730" v="978" actId="478"/>
          <ac:graphicFrameMkLst>
            <pc:docMk/>
            <pc:sldMk cId="3281828439" sldId="2589"/>
            <ac:graphicFrameMk id="11" creationId="{5B2F44B0-D5F1-D282-DFE0-E1259A5ED415}"/>
          </ac:graphicFrameMkLst>
        </pc:graphicFrameChg>
        <pc:graphicFrameChg chg="add mod">
          <ac:chgData name="Taher Mahmood" userId="2feb2f290b71abca" providerId="LiveId" clId="{84B974BE-E58E-40D6-A3B4-7523668C693A}" dt="2025-11-11T19:09:53.422" v="1847" actId="255"/>
          <ac:graphicFrameMkLst>
            <pc:docMk/>
            <pc:sldMk cId="3281828439" sldId="2589"/>
            <ac:graphicFrameMk id="18" creationId="{31F8D92A-D878-B754-9E59-09571E61A105}"/>
          </ac:graphicFrameMkLst>
        </pc:graphicFrameChg>
        <pc:graphicFrameChg chg="add del mod modGraphic">
          <ac:chgData name="Taher Mahmood" userId="2feb2f290b71abca" providerId="LiveId" clId="{84B974BE-E58E-40D6-A3B4-7523668C693A}" dt="2025-11-11T14:14:48.363" v="1057" actId="478"/>
          <ac:graphicFrameMkLst>
            <pc:docMk/>
            <pc:sldMk cId="3281828439" sldId="2589"/>
            <ac:graphicFrameMk id="22" creationId="{448DBEF5-1143-F0A1-5FCB-977312EC841B}"/>
          </ac:graphicFrameMkLst>
        </pc:graphicFrameChg>
        <pc:graphicFrameChg chg="add del mod modGraphic">
          <ac:chgData name="Taher Mahmood" userId="2feb2f290b71abca" providerId="LiveId" clId="{84B974BE-E58E-40D6-A3B4-7523668C693A}" dt="2025-11-11T14:19:44.648" v="1060" actId="478"/>
          <ac:graphicFrameMkLst>
            <pc:docMk/>
            <pc:sldMk cId="3281828439" sldId="2589"/>
            <ac:graphicFrameMk id="23" creationId="{49F421C1-83FA-D2C1-AB39-BB95EB41CCB9}"/>
          </ac:graphicFrameMkLst>
        </pc:graphicFrameChg>
        <pc:picChg chg="del mod ord">
          <ac:chgData name="Taher Mahmood" userId="2feb2f290b71abca" providerId="LiveId" clId="{84B974BE-E58E-40D6-A3B4-7523668C693A}" dt="2025-11-11T13:00:27.059" v="857" actId="478"/>
          <ac:picMkLst>
            <pc:docMk/>
            <pc:sldMk cId="3281828439" sldId="2589"/>
            <ac:picMk id="4" creationId="{2EAD3C10-AD4B-44BA-88A8-9B698383D09B}"/>
          </ac:picMkLst>
        </pc:picChg>
        <pc:picChg chg="add del">
          <ac:chgData name="Taher Mahmood" userId="2feb2f290b71abca" providerId="LiveId" clId="{84B974BE-E58E-40D6-A3B4-7523668C693A}" dt="2025-11-11T13:00:20.845" v="855" actId="26606"/>
          <ac:picMkLst>
            <pc:docMk/>
            <pc:sldMk cId="3281828439" sldId="2589"/>
            <ac:picMk id="10" creationId="{DF6A9299-1D12-47E2-9DD4-03342553C4AA}"/>
          </ac:picMkLst>
        </pc:picChg>
        <pc:picChg chg="add del">
          <ac:chgData name="Taher Mahmood" userId="2feb2f290b71abca" providerId="LiveId" clId="{84B974BE-E58E-40D6-A3B4-7523668C693A}" dt="2025-11-11T13:00:20.845" v="855" actId="26606"/>
          <ac:picMkLst>
            <pc:docMk/>
            <pc:sldMk cId="3281828439" sldId="2589"/>
            <ac:picMk id="14" creationId="{A3D512BA-228A-4979-9312-ACD246E1099D}"/>
          </ac:picMkLst>
        </pc:picChg>
        <pc:picChg chg="add del">
          <ac:chgData name="Taher Mahmood" userId="2feb2f290b71abca" providerId="LiveId" clId="{84B974BE-E58E-40D6-A3B4-7523668C693A}" dt="2025-11-11T13:01:57.234" v="867" actId="26606"/>
          <ac:picMkLst>
            <pc:docMk/>
            <pc:sldMk cId="3281828439" sldId="2589"/>
            <ac:picMk id="16" creationId="{A53ED3FC-3BE8-4F1F-BEF1-74B1C721718A}"/>
          </ac:picMkLst>
        </pc:picChg>
        <pc:picChg chg="add del">
          <ac:chgData name="Taher Mahmood" userId="2feb2f290b71abca" providerId="LiveId" clId="{84B974BE-E58E-40D6-A3B4-7523668C693A}" dt="2025-11-11T14:13:50.513" v="1054" actId="478"/>
          <ac:picMkLst>
            <pc:docMk/>
            <pc:sldMk cId="3281828439" sldId="2589"/>
            <ac:picMk id="20" creationId="{7E52558A-B86C-C5E0-7318-51544C691A04}"/>
          </ac:picMkLst>
        </pc:picChg>
        <pc:picChg chg="add del">
          <ac:chgData name="Taher Mahmood" userId="2feb2f290b71abca" providerId="LiveId" clId="{84B974BE-E58E-40D6-A3B4-7523668C693A}" dt="2025-11-11T13:05:25.223" v="888" actId="26606"/>
          <ac:picMkLst>
            <pc:docMk/>
            <pc:sldMk cId="3281828439" sldId="2589"/>
            <ac:picMk id="21" creationId="{6AF6706C-CF07-43A1-BCC4-CBA5D33820DA}"/>
          </ac:picMkLst>
        </pc:picChg>
        <pc:picChg chg="add del">
          <ac:chgData name="Taher Mahmood" userId="2feb2f290b71abca" providerId="LiveId" clId="{84B974BE-E58E-40D6-A3B4-7523668C693A}" dt="2025-11-11T13:05:25.208" v="887" actId="26606"/>
          <ac:picMkLst>
            <pc:docMk/>
            <pc:sldMk cId="3281828439" sldId="2589"/>
            <ac:picMk id="26" creationId="{6AF6706C-CF07-43A1-BCC4-CBA5D33820DA}"/>
          </ac:picMkLst>
        </pc:picChg>
        <pc:picChg chg="add del">
          <ac:chgData name="Taher Mahmood" userId="2feb2f290b71abca" providerId="LiveId" clId="{84B974BE-E58E-40D6-A3B4-7523668C693A}" dt="2025-11-11T13:05:25.208" v="887" actId="26606"/>
          <ac:picMkLst>
            <pc:docMk/>
            <pc:sldMk cId="3281828439" sldId="2589"/>
            <ac:picMk id="30" creationId="{811383CE-CE86-4E1C-B289-798EB9E6E0E5}"/>
          </ac:picMkLst>
        </pc:picChg>
        <pc:picChg chg="add">
          <ac:chgData name="Taher Mahmood" userId="2feb2f290b71abca" providerId="LiveId" clId="{84B974BE-E58E-40D6-A3B4-7523668C693A}" dt="2025-11-11T13:05:25.223" v="888" actId="26606"/>
          <ac:picMkLst>
            <pc:docMk/>
            <pc:sldMk cId="3281828439" sldId="2589"/>
            <ac:picMk id="116" creationId="{6AF6706C-CF07-43A1-BCC4-CBA5D33820DA}"/>
          </ac:picMkLst>
        </pc:picChg>
      </pc:sldChg>
      <pc:sldChg chg="addSp delSp modSp new mod setBg addAnim delAnim modAnim setClrOvrMap">
        <pc:chgData name="Taher Mahmood" userId="2feb2f290b71abca" providerId="LiveId" clId="{84B974BE-E58E-40D6-A3B4-7523668C693A}" dt="2025-11-11T21:04:36.901" v="2074"/>
        <pc:sldMkLst>
          <pc:docMk/>
          <pc:sldMk cId="293939908" sldId="2590"/>
        </pc:sldMkLst>
        <pc:spChg chg="mod">
          <ac:chgData name="Taher Mahmood" userId="2feb2f290b71abca" providerId="LiveId" clId="{84B974BE-E58E-40D6-A3B4-7523668C693A}" dt="2025-11-11T19:10:33.201" v="1852" actId="2711"/>
          <ac:spMkLst>
            <pc:docMk/>
            <pc:sldMk cId="293939908" sldId="2590"/>
            <ac:spMk id="2" creationId="{458DEEE0-2DC7-7604-064C-FD817B65B5B6}"/>
          </ac:spMkLst>
        </pc:spChg>
        <pc:spChg chg="mod">
          <ac:chgData name="Taher Mahmood" userId="2feb2f290b71abca" providerId="LiveId" clId="{84B974BE-E58E-40D6-A3B4-7523668C693A}" dt="2025-11-11T19:10:26.216" v="1851" actId="113"/>
          <ac:spMkLst>
            <pc:docMk/>
            <pc:sldMk cId="293939908" sldId="2590"/>
            <ac:spMk id="3" creationId="{D9C61942-53B1-1E53-E519-7A9ADE75CA6E}"/>
          </ac:spMkLst>
        </pc:spChg>
        <pc:spChg chg="add del">
          <ac:chgData name="Taher Mahmood" userId="2feb2f290b71abca" providerId="LiveId" clId="{84B974BE-E58E-40D6-A3B4-7523668C693A}" dt="2025-11-11T18:21:53.508" v="1549" actId="26606"/>
          <ac:spMkLst>
            <pc:docMk/>
            <pc:sldMk cId="293939908" sldId="2590"/>
            <ac:spMk id="12" creationId="{1F94DC1C-47D1-41D7-8B1B-9A036D614027}"/>
          </ac:spMkLst>
        </pc:spChg>
        <pc:spChg chg="add del">
          <ac:chgData name="Taher Mahmood" userId="2feb2f290b71abca" providerId="LiveId" clId="{84B974BE-E58E-40D6-A3B4-7523668C693A}" dt="2025-11-11T18:21:53.508" v="1549" actId="26606"/>
          <ac:spMkLst>
            <pc:docMk/>
            <pc:sldMk cId="293939908" sldId="2590"/>
            <ac:spMk id="16" creationId="{AC12A592-C02D-46EF-8E1F-9335DB8D71DF}"/>
          </ac:spMkLst>
        </pc:spChg>
        <pc:spChg chg="add del">
          <ac:chgData name="Taher Mahmood" userId="2feb2f290b71abca" providerId="LiveId" clId="{84B974BE-E58E-40D6-A3B4-7523668C693A}" dt="2025-11-11T18:21:53.508" v="1549" actId="26606"/>
          <ac:spMkLst>
            <pc:docMk/>
            <pc:sldMk cId="293939908" sldId="2590"/>
            <ac:spMk id="18" creationId="{24005816-5BCA-4665-8A58-5580F8E9C84A}"/>
          </ac:spMkLst>
        </pc:spChg>
        <pc:spChg chg="add del">
          <ac:chgData name="Taher Mahmood" userId="2feb2f290b71abca" providerId="LiveId" clId="{84B974BE-E58E-40D6-A3B4-7523668C693A}" dt="2025-11-11T18:22:10.656" v="1553" actId="26606"/>
          <ac:spMkLst>
            <pc:docMk/>
            <pc:sldMk cId="293939908" sldId="2590"/>
            <ac:spMk id="104" creationId="{1F94DC1C-47D1-41D7-8B1B-9A036D614027}"/>
          </ac:spMkLst>
        </pc:spChg>
        <pc:spChg chg="add del">
          <ac:chgData name="Taher Mahmood" userId="2feb2f290b71abca" providerId="LiveId" clId="{84B974BE-E58E-40D6-A3B4-7523668C693A}" dt="2025-11-11T18:22:10.656" v="1553" actId="26606"/>
          <ac:spMkLst>
            <pc:docMk/>
            <pc:sldMk cId="293939908" sldId="2590"/>
            <ac:spMk id="106" creationId="{AC12A592-C02D-46EF-8E1F-9335DB8D71DF}"/>
          </ac:spMkLst>
        </pc:spChg>
        <pc:spChg chg="add del">
          <ac:chgData name="Taher Mahmood" userId="2feb2f290b71abca" providerId="LiveId" clId="{84B974BE-E58E-40D6-A3B4-7523668C693A}" dt="2025-11-11T18:22:10.656" v="1553" actId="26606"/>
          <ac:spMkLst>
            <pc:docMk/>
            <pc:sldMk cId="293939908" sldId="2590"/>
            <ac:spMk id="107" creationId="{24005816-5BCA-4665-8A58-5580F8E9C84A}"/>
          </ac:spMkLst>
        </pc:spChg>
        <pc:spChg chg="add del">
          <ac:chgData name="Taher Mahmood" userId="2feb2f290b71abca" providerId="LiveId" clId="{84B974BE-E58E-40D6-A3B4-7523668C693A}" dt="2025-11-11T18:22:22.412" v="1557" actId="26606"/>
          <ac:spMkLst>
            <pc:docMk/>
            <pc:sldMk cId="293939908" sldId="2590"/>
            <ac:spMk id="115" creationId="{1F94DC1C-47D1-41D7-8B1B-9A036D614027}"/>
          </ac:spMkLst>
        </pc:spChg>
        <pc:spChg chg="add del">
          <ac:chgData name="Taher Mahmood" userId="2feb2f290b71abca" providerId="LiveId" clId="{84B974BE-E58E-40D6-A3B4-7523668C693A}" dt="2025-11-11T18:22:22.412" v="1557" actId="26606"/>
          <ac:spMkLst>
            <pc:docMk/>
            <pc:sldMk cId="293939908" sldId="2590"/>
            <ac:spMk id="117" creationId="{AC12A592-C02D-46EF-8E1F-9335DB8D71DF}"/>
          </ac:spMkLst>
        </pc:spChg>
        <pc:spChg chg="add del">
          <ac:chgData name="Taher Mahmood" userId="2feb2f290b71abca" providerId="LiveId" clId="{84B974BE-E58E-40D6-A3B4-7523668C693A}" dt="2025-11-11T18:22:22.412" v="1557" actId="26606"/>
          <ac:spMkLst>
            <pc:docMk/>
            <pc:sldMk cId="293939908" sldId="2590"/>
            <ac:spMk id="118" creationId="{24005816-5BCA-4665-8A58-5580F8E9C84A}"/>
          </ac:spMkLst>
        </pc:spChg>
        <pc:spChg chg="add del">
          <ac:chgData name="Taher Mahmood" userId="2feb2f290b71abca" providerId="LiveId" clId="{84B974BE-E58E-40D6-A3B4-7523668C693A}" dt="2025-11-11T18:22:25.622" v="1561" actId="26606"/>
          <ac:spMkLst>
            <pc:docMk/>
            <pc:sldMk cId="293939908" sldId="2590"/>
            <ac:spMk id="126" creationId="{663E7BCA-E0FA-4E55-B6F9-296548775308}"/>
          </ac:spMkLst>
        </pc:spChg>
        <pc:spChg chg="add del">
          <ac:chgData name="Taher Mahmood" userId="2feb2f290b71abca" providerId="LiveId" clId="{84B974BE-E58E-40D6-A3B4-7523668C693A}" dt="2025-11-11T18:22:25.622" v="1561" actId="26606"/>
          <ac:spMkLst>
            <pc:docMk/>
            <pc:sldMk cId="293939908" sldId="2590"/>
            <ac:spMk id="128" creationId="{47D1B3D9-1F1B-468B-AC82-D0DD90D05875}"/>
          </ac:spMkLst>
        </pc:spChg>
        <pc:spChg chg="add del">
          <ac:chgData name="Taher Mahmood" userId="2feb2f290b71abca" providerId="LiveId" clId="{84B974BE-E58E-40D6-A3B4-7523668C693A}" dt="2025-11-11T18:23:16.549" v="1575" actId="26606"/>
          <ac:spMkLst>
            <pc:docMk/>
            <pc:sldMk cId="293939908" sldId="2590"/>
            <ac:spMk id="131" creationId="{3D1E5586-8BB5-40F6-96C3-2E87DD7CE5CD}"/>
          </ac:spMkLst>
        </pc:spChg>
        <pc:spChg chg="add del">
          <ac:chgData name="Taher Mahmood" userId="2feb2f290b71abca" providerId="LiveId" clId="{84B974BE-E58E-40D6-A3B4-7523668C693A}" dt="2025-11-11T18:23:39.048" v="1579" actId="26606"/>
          <ac:spMkLst>
            <pc:docMk/>
            <pc:sldMk cId="293939908" sldId="2590"/>
            <ac:spMk id="139" creationId="{DF43132E-D4DF-4A83-9344-A782D0F5D9F6}"/>
          </ac:spMkLst>
        </pc:spChg>
        <pc:spChg chg="add del">
          <ac:chgData name="Taher Mahmood" userId="2feb2f290b71abca" providerId="LiveId" clId="{84B974BE-E58E-40D6-A3B4-7523668C693A}" dt="2025-11-11T18:23:39.032" v="1578" actId="26606"/>
          <ac:spMkLst>
            <pc:docMk/>
            <pc:sldMk cId="293939908" sldId="2590"/>
            <ac:spMk id="148" creationId="{CD9E0036-D626-45D9-B0FA-B920385A6152}"/>
          </ac:spMkLst>
        </pc:spChg>
        <pc:spChg chg="add">
          <ac:chgData name="Taher Mahmood" userId="2feb2f290b71abca" providerId="LiveId" clId="{84B974BE-E58E-40D6-A3B4-7523668C693A}" dt="2025-11-11T18:23:39.048" v="1579" actId="26606"/>
          <ac:spMkLst>
            <pc:docMk/>
            <pc:sldMk cId="293939908" sldId="2590"/>
            <ac:spMk id="150" creationId="{CAD06229-FEB7-4CC9-8BE7-1A9457B9C601}"/>
          </ac:spMkLst>
        </pc:spChg>
        <pc:spChg chg="add">
          <ac:chgData name="Taher Mahmood" userId="2feb2f290b71abca" providerId="LiveId" clId="{84B974BE-E58E-40D6-A3B4-7523668C693A}" dt="2025-11-11T18:23:39.048" v="1579" actId="26606"/>
          <ac:spMkLst>
            <pc:docMk/>
            <pc:sldMk cId="293939908" sldId="2590"/>
            <ac:spMk id="153" creationId="{C04F8797-ED77-4C70-AAEA-0DE48267C25C}"/>
          </ac:spMkLst>
        </pc:spChg>
        <pc:grpChg chg="add del">
          <ac:chgData name="Taher Mahmood" userId="2feb2f290b71abca" providerId="LiveId" clId="{84B974BE-E58E-40D6-A3B4-7523668C693A}" dt="2025-11-11T18:21:53.508" v="1549" actId="26606"/>
          <ac:grpSpMkLst>
            <pc:docMk/>
            <pc:sldMk cId="293939908" sldId="2590"/>
            <ac:grpSpMk id="20" creationId="{BF07F359-8CA3-4854-91E7-EE6004020511}"/>
          </ac:grpSpMkLst>
        </pc:grpChg>
        <pc:grpChg chg="add del">
          <ac:chgData name="Taher Mahmood" userId="2feb2f290b71abca" providerId="LiveId" clId="{84B974BE-E58E-40D6-A3B4-7523668C693A}" dt="2025-11-11T18:22:10.656" v="1553" actId="26606"/>
          <ac:grpSpMkLst>
            <pc:docMk/>
            <pc:sldMk cId="293939908" sldId="2590"/>
            <ac:grpSpMk id="108" creationId="{BF07F359-8CA3-4854-91E7-EE6004020511}"/>
          </ac:grpSpMkLst>
        </pc:grpChg>
        <pc:grpChg chg="add del">
          <ac:chgData name="Taher Mahmood" userId="2feb2f290b71abca" providerId="LiveId" clId="{84B974BE-E58E-40D6-A3B4-7523668C693A}" dt="2025-11-11T18:22:22.412" v="1557" actId="26606"/>
          <ac:grpSpMkLst>
            <pc:docMk/>
            <pc:sldMk cId="293939908" sldId="2590"/>
            <ac:grpSpMk id="119" creationId="{BF07F359-8CA3-4854-91E7-EE6004020511}"/>
          </ac:grpSpMkLst>
        </pc:grpChg>
        <pc:graphicFrameChg chg="add del">
          <ac:chgData name="Taher Mahmood" userId="2feb2f290b71abca" providerId="LiveId" clId="{84B974BE-E58E-40D6-A3B4-7523668C693A}" dt="2025-11-11T18:21:53.508" v="1549" actId="26606"/>
          <ac:graphicFrameMkLst>
            <pc:docMk/>
            <pc:sldMk cId="293939908" sldId="2590"/>
            <ac:graphicFrameMk id="5" creationId="{D9C61942-53B1-1E53-E519-7A9ADE75CA6E}"/>
          </ac:graphicFrameMkLst>
        </pc:graphicFrameChg>
        <pc:graphicFrameChg chg="add del">
          <ac:chgData name="Taher Mahmood" userId="2feb2f290b71abca" providerId="LiveId" clId="{84B974BE-E58E-40D6-A3B4-7523668C693A}" dt="2025-11-11T18:21:57.935" v="1551" actId="26606"/>
          <ac:graphicFrameMkLst>
            <pc:docMk/>
            <pc:sldMk cId="293939908" sldId="2590"/>
            <ac:graphicFrameMk id="101" creationId="{D9C61942-53B1-1E53-E519-7A9ADE75CA6E}"/>
          </ac:graphicFrameMkLst>
        </pc:graphicFrameChg>
        <pc:graphicFrameChg chg="add del">
          <ac:chgData name="Taher Mahmood" userId="2feb2f290b71abca" providerId="LiveId" clId="{84B974BE-E58E-40D6-A3B4-7523668C693A}" dt="2025-11-11T18:22:10.656" v="1553" actId="26606"/>
          <ac:graphicFrameMkLst>
            <pc:docMk/>
            <pc:sldMk cId="293939908" sldId="2590"/>
            <ac:graphicFrameMk id="109" creationId="{D9C61942-53B1-1E53-E519-7A9ADE75CA6E}"/>
          </ac:graphicFrameMkLst>
        </pc:graphicFrameChg>
        <pc:graphicFrameChg chg="add del">
          <ac:chgData name="Taher Mahmood" userId="2feb2f290b71abca" providerId="LiveId" clId="{84B974BE-E58E-40D6-A3B4-7523668C693A}" dt="2025-11-11T18:22:20.675" v="1555" actId="26606"/>
          <ac:graphicFrameMkLst>
            <pc:docMk/>
            <pc:sldMk cId="293939908" sldId="2590"/>
            <ac:graphicFrameMk id="112" creationId="{D9C61942-53B1-1E53-E519-7A9ADE75CA6E}"/>
          </ac:graphicFrameMkLst>
        </pc:graphicFrameChg>
        <pc:graphicFrameChg chg="add del">
          <ac:chgData name="Taher Mahmood" userId="2feb2f290b71abca" providerId="LiveId" clId="{84B974BE-E58E-40D6-A3B4-7523668C693A}" dt="2025-11-11T18:22:22.412" v="1557" actId="26606"/>
          <ac:graphicFrameMkLst>
            <pc:docMk/>
            <pc:sldMk cId="293939908" sldId="2590"/>
            <ac:graphicFrameMk id="120" creationId="{D9C61942-53B1-1E53-E519-7A9ADE75CA6E}"/>
          </ac:graphicFrameMkLst>
        </pc:graphicFrameChg>
        <pc:graphicFrameChg chg="add del">
          <ac:chgData name="Taher Mahmood" userId="2feb2f290b71abca" providerId="LiveId" clId="{84B974BE-E58E-40D6-A3B4-7523668C693A}" dt="2025-11-11T18:22:23.971" v="1559" actId="26606"/>
          <ac:graphicFrameMkLst>
            <pc:docMk/>
            <pc:sldMk cId="293939908" sldId="2590"/>
            <ac:graphicFrameMk id="123" creationId="{D9C61942-53B1-1E53-E519-7A9ADE75CA6E}"/>
          </ac:graphicFrameMkLst>
        </pc:graphicFrameChg>
        <pc:graphicFrameChg chg="add del">
          <ac:chgData name="Taher Mahmood" userId="2feb2f290b71abca" providerId="LiveId" clId="{84B974BE-E58E-40D6-A3B4-7523668C693A}" dt="2025-11-11T18:22:25.622" v="1561" actId="26606"/>
          <ac:graphicFrameMkLst>
            <pc:docMk/>
            <pc:sldMk cId="293939908" sldId="2590"/>
            <ac:graphicFrameMk id="129" creationId="{D9C61942-53B1-1E53-E519-7A9ADE75CA6E}"/>
          </ac:graphicFrameMkLst>
        </pc:graphicFrameChg>
        <pc:picChg chg="add del">
          <ac:chgData name="Taher Mahmood" userId="2feb2f290b71abca" providerId="LiveId" clId="{84B974BE-E58E-40D6-A3B4-7523668C693A}" dt="2025-11-11T18:23:16.549" v="1575" actId="26606"/>
          <ac:picMkLst>
            <pc:docMk/>
            <pc:sldMk cId="293939908" sldId="2590"/>
            <ac:picMk id="8" creationId="{18BD78ED-75E1-4879-B369-BC61F7C45E22}"/>
          </ac:picMkLst>
        </pc:picChg>
        <pc:picChg chg="add del">
          <ac:chgData name="Taher Mahmood" userId="2feb2f290b71abca" providerId="LiveId" clId="{84B974BE-E58E-40D6-A3B4-7523668C693A}" dt="2025-11-11T18:21:53.508" v="1549" actId="26606"/>
          <ac:picMkLst>
            <pc:docMk/>
            <pc:sldMk cId="293939908" sldId="2590"/>
            <ac:picMk id="10" creationId="{6AF6706C-CF07-43A1-BCC4-CBA5D33820DA}"/>
          </ac:picMkLst>
        </pc:picChg>
        <pc:picChg chg="add del">
          <ac:chgData name="Taher Mahmood" userId="2feb2f290b71abca" providerId="LiveId" clId="{84B974BE-E58E-40D6-A3B4-7523668C693A}" dt="2025-11-11T18:21:53.508" v="1549" actId="26606"/>
          <ac:picMkLst>
            <pc:docMk/>
            <pc:sldMk cId="293939908" sldId="2590"/>
            <ac:picMk id="14" creationId="{811383CE-CE86-4E1C-B289-798EB9E6E0E5}"/>
          </ac:picMkLst>
        </pc:picChg>
        <pc:picChg chg="add del">
          <ac:chgData name="Taher Mahmood" userId="2feb2f290b71abca" providerId="LiveId" clId="{84B974BE-E58E-40D6-A3B4-7523668C693A}" dt="2025-11-11T18:21:57.935" v="1551" actId="26606"/>
          <ac:picMkLst>
            <pc:docMk/>
            <pc:sldMk cId="293939908" sldId="2590"/>
            <ac:picMk id="100" creationId="{6AF6706C-CF07-43A1-BCC4-CBA5D33820DA}"/>
          </ac:picMkLst>
        </pc:picChg>
        <pc:picChg chg="add del">
          <ac:chgData name="Taher Mahmood" userId="2feb2f290b71abca" providerId="LiveId" clId="{84B974BE-E58E-40D6-A3B4-7523668C693A}" dt="2025-11-11T18:22:10.656" v="1553" actId="26606"/>
          <ac:picMkLst>
            <pc:docMk/>
            <pc:sldMk cId="293939908" sldId="2590"/>
            <ac:picMk id="103" creationId="{6AF6706C-CF07-43A1-BCC4-CBA5D33820DA}"/>
          </ac:picMkLst>
        </pc:picChg>
        <pc:picChg chg="add del">
          <ac:chgData name="Taher Mahmood" userId="2feb2f290b71abca" providerId="LiveId" clId="{84B974BE-E58E-40D6-A3B4-7523668C693A}" dt="2025-11-11T18:22:10.656" v="1553" actId="26606"/>
          <ac:picMkLst>
            <pc:docMk/>
            <pc:sldMk cId="293939908" sldId="2590"/>
            <ac:picMk id="105" creationId="{811383CE-CE86-4E1C-B289-798EB9E6E0E5}"/>
          </ac:picMkLst>
        </pc:picChg>
        <pc:picChg chg="add del">
          <ac:chgData name="Taher Mahmood" userId="2feb2f290b71abca" providerId="LiveId" clId="{84B974BE-E58E-40D6-A3B4-7523668C693A}" dt="2025-11-11T18:22:20.675" v="1555" actId="26606"/>
          <ac:picMkLst>
            <pc:docMk/>
            <pc:sldMk cId="293939908" sldId="2590"/>
            <ac:picMk id="111" creationId="{6AF6706C-CF07-43A1-BCC4-CBA5D33820DA}"/>
          </ac:picMkLst>
        </pc:picChg>
        <pc:picChg chg="add del">
          <ac:chgData name="Taher Mahmood" userId="2feb2f290b71abca" providerId="LiveId" clId="{84B974BE-E58E-40D6-A3B4-7523668C693A}" dt="2025-11-11T18:22:22.412" v="1557" actId="26606"/>
          <ac:picMkLst>
            <pc:docMk/>
            <pc:sldMk cId="293939908" sldId="2590"/>
            <ac:picMk id="114" creationId="{6AF6706C-CF07-43A1-BCC4-CBA5D33820DA}"/>
          </ac:picMkLst>
        </pc:picChg>
        <pc:picChg chg="add del">
          <ac:chgData name="Taher Mahmood" userId="2feb2f290b71abca" providerId="LiveId" clId="{84B974BE-E58E-40D6-A3B4-7523668C693A}" dt="2025-11-11T18:22:22.412" v="1557" actId="26606"/>
          <ac:picMkLst>
            <pc:docMk/>
            <pc:sldMk cId="293939908" sldId="2590"/>
            <ac:picMk id="116" creationId="{811383CE-CE86-4E1C-B289-798EB9E6E0E5}"/>
          </ac:picMkLst>
        </pc:picChg>
        <pc:picChg chg="add del">
          <ac:chgData name="Taher Mahmood" userId="2feb2f290b71abca" providerId="LiveId" clId="{84B974BE-E58E-40D6-A3B4-7523668C693A}" dt="2025-11-11T18:22:23.971" v="1559" actId="26606"/>
          <ac:picMkLst>
            <pc:docMk/>
            <pc:sldMk cId="293939908" sldId="2590"/>
            <ac:picMk id="122" creationId="{6AF6706C-CF07-43A1-BCC4-CBA5D33820DA}"/>
          </ac:picMkLst>
        </pc:picChg>
        <pc:picChg chg="add del">
          <ac:chgData name="Taher Mahmood" userId="2feb2f290b71abca" providerId="LiveId" clId="{84B974BE-E58E-40D6-A3B4-7523668C693A}" dt="2025-11-11T18:22:25.622" v="1561" actId="26606"/>
          <ac:picMkLst>
            <pc:docMk/>
            <pc:sldMk cId="293939908" sldId="2590"/>
            <ac:picMk id="125" creationId="{6AF6706C-CF07-43A1-BCC4-CBA5D33820DA}"/>
          </ac:picMkLst>
        </pc:picChg>
        <pc:picChg chg="add del">
          <ac:chgData name="Taher Mahmood" userId="2feb2f290b71abca" providerId="LiveId" clId="{84B974BE-E58E-40D6-A3B4-7523668C693A}" dt="2025-11-11T18:22:25.622" v="1561" actId="26606"/>
          <ac:picMkLst>
            <pc:docMk/>
            <pc:sldMk cId="293939908" sldId="2590"/>
            <ac:picMk id="127" creationId="{1D6E130B-775E-4AE3-971F-4765BB84AD95}"/>
          </ac:picMkLst>
        </pc:picChg>
        <pc:picChg chg="add del">
          <ac:chgData name="Taher Mahmood" userId="2feb2f290b71abca" providerId="LiveId" clId="{84B974BE-E58E-40D6-A3B4-7523668C693A}" dt="2025-11-11T18:23:39.048" v="1579" actId="26606"/>
          <ac:picMkLst>
            <pc:docMk/>
            <pc:sldMk cId="293939908" sldId="2590"/>
            <ac:picMk id="137" creationId="{18BD78ED-75E1-4879-B369-BC61F7C45E22}"/>
          </ac:picMkLst>
        </pc:picChg>
        <pc:picChg chg="add del">
          <ac:chgData name="Taher Mahmood" userId="2feb2f290b71abca" providerId="LiveId" clId="{84B974BE-E58E-40D6-A3B4-7523668C693A}" dt="2025-11-11T18:23:39.032" v="1578" actId="26606"/>
          <ac:picMkLst>
            <pc:docMk/>
            <pc:sldMk cId="293939908" sldId="2590"/>
            <ac:picMk id="146" creationId="{18BD78ED-75E1-4879-B369-BC61F7C45E22}"/>
          </ac:picMkLst>
        </pc:picChg>
        <pc:picChg chg="add">
          <ac:chgData name="Taher Mahmood" userId="2feb2f290b71abca" providerId="LiveId" clId="{84B974BE-E58E-40D6-A3B4-7523668C693A}" dt="2025-11-11T18:23:39.048" v="1579" actId="26606"/>
          <ac:picMkLst>
            <pc:docMk/>
            <pc:sldMk cId="293939908" sldId="2590"/>
            <ac:picMk id="151" creationId="{18BD78ED-75E1-4879-B369-BC61F7C45E22}"/>
          </ac:picMkLst>
        </pc:picChg>
        <pc:picChg chg="add">
          <ac:chgData name="Taher Mahmood" userId="2feb2f290b71abca" providerId="LiveId" clId="{84B974BE-E58E-40D6-A3B4-7523668C693A}" dt="2025-11-11T18:23:39.048" v="1579" actId="26606"/>
          <ac:picMkLst>
            <pc:docMk/>
            <pc:sldMk cId="293939908" sldId="2590"/>
            <ac:picMk id="152" creationId="{42B44E02-2041-49BE-AF61-F91454DC3AA8}"/>
          </ac:picMkLst>
        </pc:picChg>
        <pc:picChg chg="add">
          <ac:chgData name="Taher Mahmood" userId="2feb2f290b71abca" providerId="LiveId" clId="{84B974BE-E58E-40D6-A3B4-7523668C693A}" dt="2025-11-11T18:23:39.048" v="1579" actId="26606"/>
          <ac:picMkLst>
            <pc:docMk/>
            <pc:sldMk cId="293939908" sldId="2590"/>
            <ac:picMk id="154" creationId="{08625290-97B7-41E9-9685-D438F86FC9EA}"/>
          </ac:picMkLst>
        </pc:picChg>
        <pc:cxnChg chg="add del">
          <ac:chgData name="Taher Mahmood" userId="2feb2f290b71abca" providerId="LiveId" clId="{84B974BE-E58E-40D6-A3B4-7523668C693A}" dt="2025-11-11T18:23:16.549" v="1575" actId="26606"/>
          <ac:cxnSpMkLst>
            <pc:docMk/>
            <pc:sldMk cId="293939908" sldId="2590"/>
            <ac:cxnSpMk id="132" creationId="{8A832D40-B9E2-4CE7-9E0A-B35591EA2035}"/>
          </ac:cxnSpMkLst>
        </pc:cxnChg>
        <pc:cxnChg chg="add del">
          <ac:chgData name="Taher Mahmood" userId="2feb2f290b71abca" providerId="LiveId" clId="{84B974BE-E58E-40D6-A3B4-7523668C693A}" dt="2025-11-11T18:23:39.048" v="1579" actId="26606"/>
          <ac:cxnSpMkLst>
            <pc:docMk/>
            <pc:sldMk cId="293939908" sldId="2590"/>
            <ac:cxnSpMk id="141" creationId="{6AA24BC1-1577-4586-AD7A-417660E37253}"/>
          </ac:cxnSpMkLst>
        </pc:cxnChg>
      </pc:sldChg>
      <pc:sldChg chg="addSp delSp modSp new del mod setBg setClrOvrMap">
        <pc:chgData name="Taher Mahmood" userId="2feb2f290b71abca" providerId="LiveId" clId="{84B974BE-E58E-40D6-A3B4-7523668C693A}" dt="2025-11-11T18:21:01.835" v="1546" actId="47"/>
        <pc:sldMkLst>
          <pc:docMk/>
          <pc:sldMk cId="1202524760" sldId="2590"/>
        </pc:sldMkLst>
        <pc:spChg chg="add mod">
          <ac:chgData name="Taher Mahmood" userId="2feb2f290b71abca" providerId="LiveId" clId="{84B974BE-E58E-40D6-A3B4-7523668C693A}" dt="2025-11-11T18:19:09.828" v="1544" actId="5793"/>
          <ac:spMkLst>
            <pc:docMk/>
            <pc:sldMk cId="1202524760" sldId="2590"/>
            <ac:spMk id="2" creationId="{C1BEBC77-9433-DDAF-5373-31BA2BF17689}"/>
          </ac:spMkLst>
        </pc:spChg>
        <pc:spChg chg="add del">
          <ac:chgData name="Taher Mahmood" userId="2feb2f290b71abca" providerId="LiveId" clId="{84B974BE-E58E-40D6-A3B4-7523668C693A}" dt="2025-11-11T18:17:52.575" v="1522" actId="26606"/>
          <ac:spMkLst>
            <pc:docMk/>
            <pc:sldMk cId="1202524760" sldId="2590"/>
            <ac:spMk id="9" creationId="{66B5BE70-4451-4286-9D79-27C26F755FAC}"/>
          </ac:spMkLst>
        </pc:spChg>
        <pc:spChg chg="add del">
          <ac:chgData name="Taher Mahmood" userId="2feb2f290b71abca" providerId="LiveId" clId="{84B974BE-E58E-40D6-A3B4-7523668C693A}" dt="2025-11-11T18:17:52.575" v="1522" actId="26606"/>
          <ac:spMkLst>
            <pc:docMk/>
            <pc:sldMk cId="1202524760" sldId="2590"/>
            <ac:spMk id="13" creationId="{D58C5A54-E70B-4B9B-A7FE-D3A05561BFD8}"/>
          </ac:spMkLst>
        </pc:spChg>
        <pc:spChg chg="add del">
          <ac:chgData name="Taher Mahmood" userId="2feb2f290b71abca" providerId="LiveId" clId="{84B974BE-E58E-40D6-A3B4-7523668C693A}" dt="2025-11-11T18:17:55.913" v="1524" actId="26606"/>
          <ac:spMkLst>
            <pc:docMk/>
            <pc:sldMk cId="1202524760" sldId="2590"/>
            <ac:spMk id="16" creationId="{50E53EDA-3B94-4F6B-9E86-D3BB9EBB9616}"/>
          </ac:spMkLst>
        </pc:spChg>
        <pc:spChg chg="add del">
          <ac:chgData name="Taher Mahmood" userId="2feb2f290b71abca" providerId="LiveId" clId="{84B974BE-E58E-40D6-A3B4-7523668C693A}" dt="2025-11-11T18:18:06.658" v="1528" actId="26606"/>
          <ac:spMkLst>
            <pc:docMk/>
            <pc:sldMk cId="1202524760" sldId="2590"/>
            <ac:spMk id="22" creationId="{54309F57-B331-41A7-9154-15EC2AF45A60}"/>
          </ac:spMkLst>
        </pc:spChg>
        <pc:spChg chg="add del">
          <ac:chgData name="Taher Mahmood" userId="2feb2f290b71abca" providerId="LiveId" clId="{84B974BE-E58E-40D6-A3B4-7523668C693A}" dt="2025-11-11T18:18:09.701" v="1532" actId="26606"/>
          <ac:spMkLst>
            <pc:docMk/>
            <pc:sldMk cId="1202524760" sldId="2590"/>
            <ac:spMk id="28" creationId="{8B2A8B43-E288-418B-8561-C979F7B9CC4B}"/>
          </ac:spMkLst>
        </pc:spChg>
        <pc:spChg chg="add del">
          <ac:chgData name="Taher Mahmood" userId="2feb2f290b71abca" providerId="LiveId" clId="{84B974BE-E58E-40D6-A3B4-7523668C693A}" dt="2025-11-11T18:18:09.701" v="1532" actId="26606"/>
          <ac:spMkLst>
            <pc:docMk/>
            <pc:sldMk cId="1202524760" sldId="2590"/>
            <ac:spMk id="30" creationId="{F40D237A-4D9F-42DC-BAEB-E07EDD74BE26}"/>
          </ac:spMkLst>
        </pc:spChg>
        <pc:spChg chg="add del">
          <ac:chgData name="Taher Mahmood" userId="2feb2f290b71abca" providerId="LiveId" clId="{84B974BE-E58E-40D6-A3B4-7523668C693A}" dt="2025-11-11T18:19:05.368" v="1543" actId="26606"/>
          <ac:spMkLst>
            <pc:docMk/>
            <pc:sldMk cId="1202524760" sldId="2590"/>
            <ac:spMk id="35" creationId="{66B5BE70-4451-4286-9D79-27C26F755FAC}"/>
          </ac:spMkLst>
        </pc:spChg>
        <pc:spChg chg="add del">
          <ac:chgData name="Taher Mahmood" userId="2feb2f290b71abca" providerId="LiveId" clId="{84B974BE-E58E-40D6-A3B4-7523668C693A}" dt="2025-11-11T18:19:05.368" v="1543" actId="26606"/>
          <ac:spMkLst>
            <pc:docMk/>
            <pc:sldMk cId="1202524760" sldId="2590"/>
            <ac:spMk id="37" creationId="{D58C5A54-E70B-4B9B-A7FE-D3A05561BFD8}"/>
          </ac:spMkLst>
        </pc:spChg>
        <pc:picChg chg="add del">
          <ac:chgData name="Taher Mahmood" userId="2feb2f290b71abca" providerId="LiveId" clId="{84B974BE-E58E-40D6-A3B4-7523668C693A}" dt="2025-11-11T18:18:02.949" v="1526" actId="26606"/>
          <ac:picMkLst>
            <pc:docMk/>
            <pc:sldMk cId="1202524760" sldId="2590"/>
            <ac:picMk id="6" creationId="{81BF4A6A-6AC1-965F-F220-006157CD1F7A}"/>
          </ac:picMkLst>
        </pc:picChg>
        <pc:picChg chg="add del">
          <ac:chgData name="Taher Mahmood" userId="2feb2f290b71abca" providerId="LiveId" clId="{84B974BE-E58E-40D6-A3B4-7523668C693A}" dt="2025-11-11T18:17:52.575" v="1522" actId="26606"/>
          <ac:picMkLst>
            <pc:docMk/>
            <pc:sldMk cId="1202524760" sldId="2590"/>
            <ac:picMk id="7" creationId="{A17F7527-5AC0-479A-B79F-9CF463410490}"/>
          </ac:picMkLst>
        </pc:picChg>
        <pc:picChg chg="add del">
          <ac:chgData name="Taher Mahmood" userId="2feb2f290b71abca" providerId="LiveId" clId="{84B974BE-E58E-40D6-A3B4-7523668C693A}" dt="2025-11-11T18:17:52.575" v="1522" actId="26606"/>
          <ac:picMkLst>
            <pc:docMk/>
            <pc:sldMk cId="1202524760" sldId="2590"/>
            <ac:picMk id="11" creationId="{8176C668-3F88-414B-AAEE-1785E38D5D59}"/>
          </ac:picMkLst>
        </pc:picChg>
        <pc:picChg chg="add del">
          <ac:chgData name="Taher Mahmood" userId="2feb2f290b71abca" providerId="LiveId" clId="{84B974BE-E58E-40D6-A3B4-7523668C693A}" dt="2025-11-11T18:17:55.913" v="1524" actId="26606"/>
          <ac:picMkLst>
            <pc:docMk/>
            <pc:sldMk cId="1202524760" sldId="2590"/>
            <ac:picMk id="15" creationId="{A17F7527-5AC0-479A-B79F-9CF463410490}"/>
          </ac:picMkLst>
        </pc:picChg>
        <pc:picChg chg="add del">
          <ac:chgData name="Taher Mahmood" userId="2feb2f290b71abca" providerId="LiveId" clId="{84B974BE-E58E-40D6-A3B4-7523668C693A}" dt="2025-11-11T18:18:02.949" v="1526" actId="26606"/>
          <ac:picMkLst>
            <pc:docMk/>
            <pc:sldMk cId="1202524760" sldId="2590"/>
            <ac:picMk id="19" creationId="{A53ED3FC-3BE8-4F1F-BEF1-74B1C721718A}"/>
          </ac:picMkLst>
        </pc:picChg>
        <pc:picChg chg="add del">
          <ac:chgData name="Taher Mahmood" userId="2feb2f290b71abca" providerId="LiveId" clId="{84B974BE-E58E-40D6-A3B4-7523668C693A}" dt="2025-11-11T18:18:06.658" v="1528" actId="26606"/>
          <ac:picMkLst>
            <pc:docMk/>
            <pc:sldMk cId="1202524760" sldId="2590"/>
            <ac:picMk id="21" creationId="{A17F7527-5AC0-479A-B79F-9CF463410490}"/>
          </ac:picMkLst>
        </pc:picChg>
        <pc:picChg chg="add del">
          <ac:chgData name="Taher Mahmood" userId="2feb2f290b71abca" providerId="LiveId" clId="{84B974BE-E58E-40D6-A3B4-7523668C693A}" dt="2025-11-11T18:18:08.593" v="1530" actId="26606"/>
          <ac:picMkLst>
            <pc:docMk/>
            <pc:sldMk cId="1202524760" sldId="2590"/>
            <ac:picMk id="24" creationId="{A53ED3FC-3BE8-4F1F-BEF1-74B1C721718A}"/>
          </ac:picMkLst>
        </pc:picChg>
        <pc:picChg chg="add del">
          <ac:chgData name="Taher Mahmood" userId="2feb2f290b71abca" providerId="LiveId" clId="{84B974BE-E58E-40D6-A3B4-7523668C693A}" dt="2025-11-11T18:18:08.593" v="1530" actId="26606"/>
          <ac:picMkLst>
            <pc:docMk/>
            <pc:sldMk cId="1202524760" sldId="2590"/>
            <ac:picMk id="25" creationId="{81BF4A6A-6AC1-965F-F220-006157CD1F7A}"/>
          </ac:picMkLst>
        </pc:picChg>
        <pc:picChg chg="add del">
          <ac:chgData name="Taher Mahmood" userId="2feb2f290b71abca" providerId="LiveId" clId="{84B974BE-E58E-40D6-A3B4-7523668C693A}" dt="2025-11-11T18:18:09.701" v="1532" actId="26606"/>
          <ac:picMkLst>
            <pc:docMk/>
            <pc:sldMk cId="1202524760" sldId="2590"/>
            <ac:picMk id="27" creationId="{A17F7527-5AC0-479A-B79F-9CF463410490}"/>
          </ac:picMkLst>
        </pc:picChg>
        <pc:picChg chg="add del">
          <ac:chgData name="Taher Mahmood" userId="2feb2f290b71abca" providerId="LiveId" clId="{84B974BE-E58E-40D6-A3B4-7523668C693A}" dt="2025-11-11T18:18:09.701" v="1532" actId="26606"/>
          <ac:picMkLst>
            <pc:docMk/>
            <pc:sldMk cId="1202524760" sldId="2590"/>
            <ac:picMk id="29" creationId="{82584CD3-40DA-4BB8-B4B7-D8D04BB31B4D}"/>
          </ac:picMkLst>
        </pc:picChg>
        <pc:picChg chg="add del">
          <ac:chgData name="Taher Mahmood" userId="2feb2f290b71abca" providerId="LiveId" clId="{84B974BE-E58E-40D6-A3B4-7523668C693A}" dt="2025-11-11T18:18:12.058" v="1534" actId="26606"/>
          <ac:picMkLst>
            <pc:docMk/>
            <pc:sldMk cId="1202524760" sldId="2590"/>
            <ac:picMk id="32" creationId="{A17F7527-5AC0-479A-B79F-9CF463410490}"/>
          </ac:picMkLst>
        </pc:picChg>
        <pc:picChg chg="add del">
          <ac:chgData name="Taher Mahmood" userId="2feb2f290b71abca" providerId="LiveId" clId="{84B974BE-E58E-40D6-A3B4-7523668C693A}" dt="2025-11-11T18:19:05.368" v="1543" actId="26606"/>
          <ac:picMkLst>
            <pc:docMk/>
            <pc:sldMk cId="1202524760" sldId="2590"/>
            <ac:picMk id="34" creationId="{A17F7527-5AC0-479A-B79F-9CF463410490}"/>
          </ac:picMkLst>
        </pc:picChg>
        <pc:picChg chg="add del">
          <ac:chgData name="Taher Mahmood" userId="2feb2f290b71abca" providerId="LiveId" clId="{84B974BE-E58E-40D6-A3B4-7523668C693A}" dt="2025-11-11T18:19:05.368" v="1543" actId="26606"/>
          <ac:picMkLst>
            <pc:docMk/>
            <pc:sldMk cId="1202524760" sldId="2590"/>
            <ac:picMk id="36" creationId="{8176C668-3F88-414B-AAEE-1785E38D5D59}"/>
          </ac:picMkLst>
        </pc:picChg>
        <pc:picChg chg="add mod">
          <ac:chgData name="Taher Mahmood" userId="2feb2f290b71abca" providerId="LiveId" clId="{84B974BE-E58E-40D6-A3B4-7523668C693A}" dt="2025-11-11T18:20:13.784" v="1545" actId="14826"/>
          <ac:picMkLst>
            <pc:docMk/>
            <pc:sldMk cId="1202524760" sldId="2590"/>
            <ac:picMk id="41" creationId="{05F4BFB5-426B-022A-C9C8-284AA4A3B51D}"/>
          </ac:picMkLst>
        </pc:picChg>
        <pc:picChg chg="add">
          <ac:chgData name="Taher Mahmood" userId="2feb2f290b71abca" providerId="LiveId" clId="{84B974BE-E58E-40D6-A3B4-7523668C693A}" dt="2025-11-11T18:19:05.368" v="1543" actId="26606"/>
          <ac:picMkLst>
            <pc:docMk/>
            <pc:sldMk cId="1202524760" sldId="2590"/>
            <ac:picMk id="44" creationId="{A53ED3FC-3BE8-4F1F-BEF1-74B1C721718A}"/>
          </ac:picMkLst>
        </pc:picChg>
        <pc:cxnChg chg="add del">
          <ac:chgData name="Taher Mahmood" userId="2feb2f290b71abca" providerId="LiveId" clId="{84B974BE-E58E-40D6-A3B4-7523668C693A}" dt="2025-11-11T18:17:55.913" v="1524" actId="26606"/>
          <ac:cxnSpMkLst>
            <pc:docMk/>
            <pc:sldMk cId="1202524760" sldId="2590"/>
            <ac:cxnSpMk id="17" creationId="{30EFD79F-7790-479B-B7DB-BD0D8C101DDD}"/>
          </ac:cxnSpMkLst>
        </pc:cxnChg>
      </pc:sldChg>
      <pc:sldChg chg="addSp delSp modSp new mod setBg addAnim delAnim modAnim">
        <pc:chgData name="Taher Mahmood" userId="2feb2f290b71abca" providerId="LiveId" clId="{84B974BE-E58E-40D6-A3B4-7523668C693A}" dt="2025-11-11T21:05:15.622" v="2078"/>
        <pc:sldMkLst>
          <pc:docMk/>
          <pc:sldMk cId="971330376" sldId="2591"/>
        </pc:sldMkLst>
        <pc:spChg chg="mod">
          <ac:chgData name="Taher Mahmood" userId="2feb2f290b71abca" providerId="LiveId" clId="{84B974BE-E58E-40D6-A3B4-7523668C693A}" dt="2025-11-11T19:11:02.238" v="1854" actId="255"/>
          <ac:spMkLst>
            <pc:docMk/>
            <pc:sldMk cId="971330376" sldId="2591"/>
            <ac:spMk id="2" creationId="{92E4F304-4B3A-9F8C-AF02-349ED9230A44}"/>
          </ac:spMkLst>
        </pc:spChg>
        <pc:spChg chg="del mod">
          <ac:chgData name="Taher Mahmood" userId="2feb2f290b71abca" providerId="LiveId" clId="{84B974BE-E58E-40D6-A3B4-7523668C693A}" dt="2025-11-11T18:26:04.209" v="1599" actId="478"/>
          <ac:spMkLst>
            <pc:docMk/>
            <pc:sldMk cId="971330376" sldId="2591"/>
            <ac:spMk id="3" creationId="{287300EE-8D7B-CA2A-B061-D1FC9259622E}"/>
          </ac:spMkLst>
        </pc:spChg>
        <pc:spChg chg="add del mod">
          <ac:chgData name="Taher Mahmood" userId="2feb2f290b71abca" providerId="LiveId" clId="{84B974BE-E58E-40D6-A3B4-7523668C693A}" dt="2025-11-11T18:26:36.832" v="1602" actId="478"/>
          <ac:spMkLst>
            <pc:docMk/>
            <pc:sldMk cId="971330376" sldId="2591"/>
            <ac:spMk id="6" creationId="{EF271346-0B3C-E762-F32D-F7F6899FC03D}"/>
          </ac:spMkLst>
        </pc:spChg>
        <pc:spChg chg="add del mod">
          <ac:chgData name="Taher Mahmood" userId="2feb2f290b71abca" providerId="LiveId" clId="{84B974BE-E58E-40D6-A3B4-7523668C693A}" dt="2025-11-11T18:38:07.241" v="1668" actId="1076"/>
          <ac:spMkLst>
            <pc:docMk/>
            <pc:sldMk cId="971330376" sldId="2591"/>
            <ac:spMk id="7" creationId="{7F4FC483-E01E-79AB-F506-7F4546647881}"/>
          </ac:spMkLst>
        </pc:spChg>
        <pc:spChg chg="add">
          <ac:chgData name="Taher Mahmood" userId="2feb2f290b71abca" providerId="LiveId" clId="{84B974BE-E58E-40D6-A3B4-7523668C693A}" dt="2025-11-11T18:24:41.093" v="1591" actId="26606"/>
          <ac:spMkLst>
            <pc:docMk/>
            <pc:sldMk cId="971330376" sldId="2591"/>
            <ac:spMk id="11" creationId="{0DC895F7-4E59-40FB-87DD-ACE47F94C143}"/>
          </ac:spMkLst>
        </pc:spChg>
        <pc:graphicFrameChg chg="add del">
          <ac:chgData name="Taher Mahmood" userId="2feb2f290b71abca" providerId="LiveId" clId="{84B974BE-E58E-40D6-A3B4-7523668C693A}" dt="2025-11-11T18:29:11.868" v="1619" actId="26606"/>
          <ac:graphicFrameMkLst>
            <pc:docMk/>
            <pc:sldMk cId="971330376" sldId="2591"/>
            <ac:graphicFrameMk id="15" creationId="{C7D9C48F-F87A-6EBD-9F39-262AF346AE86}"/>
          </ac:graphicFrameMkLst>
        </pc:graphicFrameChg>
        <pc:graphicFrameChg chg="add del">
          <ac:chgData name="Taher Mahmood" userId="2feb2f290b71abca" providerId="LiveId" clId="{84B974BE-E58E-40D6-A3B4-7523668C693A}" dt="2025-11-11T18:29:14.990" v="1621" actId="26606"/>
          <ac:graphicFrameMkLst>
            <pc:docMk/>
            <pc:sldMk cId="971330376" sldId="2591"/>
            <ac:graphicFrameMk id="17" creationId="{13DCC7A0-48B7-06DD-A856-322870C33408}"/>
          </ac:graphicFrameMkLst>
        </pc:graphicFrameChg>
        <pc:graphicFrameChg chg="add del">
          <ac:chgData name="Taher Mahmood" userId="2feb2f290b71abca" providerId="LiveId" clId="{84B974BE-E58E-40D6-A3B4-7523668C693A}" dt="2025-11-11T18:29:20.981" v="1623" actId="26606"/>
          <ac:graphicFrameMkLst>
            <pc:docMk/>
            <pc:sldMk cId="971330376" sldId="2591"/>
            <ac:graphicFrameMk id="19" creationId="{9FB065F8-7D09-9C22-830B-7FD1E5320780}"/>
          </ac:graphicFrameMkLst>
        </pc:graphicFrameChg>
        <pc:graphicFrameChg chg="add del">
          <ac:chgData name="Taher Mahmood" userId="2feb2f290b71abca" providerId="LiveId" clId="{84B974BE-E58E-40D6-A3B4-7523668C693A}" dt="2025-11-11T18:29:28.149" v="1625" actId="26606"/>
          <ac:graphicFrameMkLst>
            <pc:docMk/>
            <pc:sldMk cId="971330376" sldId="2591"/>
            <ac:graphicFrameMk id="21" creationId="{24D306E3-FD9B-C30E-0856-83566F775E71}"/>
          </ac:graphicFrameMkLst>
        </pc:graphicFrameChg>
        <pc:picChg chg="add del">
          <ac:chgData name="Taher Mahmood" userId="2feb2f290b71abca" providerId="LiveId" clId="{84B974BE-E58E-40D6-A3B4-7523668C693A}" dt="2025-11-11T18:26:32.648" v="1601" actId="478"/>
          <ac:picMkLst>
            <pc:docMk/>
            <pc:sldMk cId="971330376" sldId="2591"/>
            <ac:picMk id="5" creationId="{A22AB488-D819-BC58-3899-E3449943092F}"/>
          </ac:picMkLst>
        </pc:picChg>
        <pc:picChg chg="add">
          <ac:chgData name="Taher Mahmood" userId="2feb2f290b71abca" providerId="LiveId" clId="{84B974BE-E58E-40D6-A3B4-7523668C693A}" dt="2025-11-11T18:24:41.093" v="1591" actId="26606"/>
          <ac:picMkLst>
            <pc:docMk/>
            <pc:sldMk cId="971330376" sldId="2591"/>
            <ac:picMk id="9" creationId="{CBECFFDC-94DB-4DA3-94FE-22FEDDA8FA30}"/>
          </ac:picMkLst>
        </pc:picChg>
        <pc:picChg chg="add">
          <ac:chgData name="Taher Mahmood" userId="2feb2f290b71abca" providerId="LiveId" clId="{84B974BE-E58E-40D6-A3B4-7523668C693A}" dt="2025-11-11T18:24:41.093" v="1591" actId="26606"/>
          <ac:picMkLst>
            <pc:docMk/>
            <pc:sldMk cId="971330376" sldId="2591"/>
            <ac:picMk id="13" creationId="{1A4C720E-710D-44F8-A8D7-2BAA61E1814B}"/>
          </ac:picMkLst>
        </pc:pic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2200" b="1" i="0" u="none" strike="noStrike" kern="1200" cap="all" spc="150" baseline="0">
              <a:solidFill>
                <a:schemeClr val="tx1">
                  <a:lumMod val="50000"/>
                  <a:lumOff val="50000"/>
                </a:schemeClr>
              </a:solidFill>
              <a:latin typeface="+mn-lt"/>
              <a:ea typeface="+mn-ea"/>
              <a:cs typeface="+mn-cs"/>
            </a:defRPr>
          </a:pPr>
          <a:endParaRPr lang="en-US"/>
        </a:p>
      </c:txPr>
    </c:title>
    <c:autoTitleDeleted val="0"/>
    <c:plotArea>
      <c:layout/>
      <c:barChart>
        <c:barDir val="bar"/>
        <c:grouping val="clustered"/>
        <c:varyColors val="0"/>
        <c:ser>
          <c:idx val="0"/>
          <c:order val="0"/>
          <c:tx>
            <c:strRef>
              <c:f>Sheet1!$B$1</c:f>
              <c:strCache>
                <c:ptCount val="1"/>
                <c:pt idx="0">
                  <c:v>Series 1</c:v>
                </c:pt>
              </c:strCache>
            </c:strRef>
          </c:tx>
          <c:spPr>
            <a:pattFill prst="narVert">
              <a:fgClr>
                <a:schemeClr val="accent1"/>
              </a:fgClr>
              <a:bgClr>
                <a:schemeClr val="accent1">
                  <a:lumMod val="20000"/>
                  <a:lumOff val="80000"/>
                </a:schemeClr>
              </a:bgClr>
            </a:pattFill>
            <a:ln>
              <a:noFill/>
            </a:ln>
            <a:effectLst>
              <a:innerShdw blurRad="114300">
                <a:schemeClr val="accent1"/>
              </a:innerShdw>
            </a:effectLst>
          </c:spPr>
          <c:invertIfNegative val="0"/>
          <c:cat>
            <c:strRef>
              <c:f>Sheet1!$A$2:$A$3</c:f>
              <c:strCache>
                <c:ptCount val="2"/>
                <c:pt idx="0">
                  <c:v>Cash Out</c:v>
                </c:pt>
                <c:pt idx="1">
                  <c:v>Cash In</c:v>
                </c:pt>
              </c:strCache>
            </c:strRef>
          </c:cat>
          <c:val>
            <c:numRef>
              <c:f>Sheet1!$B$2:$B$3</c:f>
              <c:numCache>
                <c:formatCode>General</c:formatCode>
                <c:ptCount val="2"/>
                <c:pt idx="0">
                  <c:v>7201</c:v>
                </c:pt>
                <c:pt idx="1">
                  <c:v>0</c:v>
                </c:pt>
              </c:numCache>
            </c:numRef>
          </c:val>
          <c:extLst>
            <c:ext xmlns:c16="http://schemas.microsoft.com/office/drawing/2014/chart" uri="{C3380CC4-5D6E-409C-BE32-E72D297353CC}">
              <c16:uniqueId val="{00000000-F1A9-41E2-8CA5-C77108931238}"/>
            </c:ext>
          </c:extLst>
        </c:ser>
        <c:ser>
          <c:idx val="1"/>
          <c:order val="1"/>
          <c:tx>
            <c:strRef>
              <c:f>Sheet1!$C$1</c:f>
              <c:strCache>
                <c:ptCount val="1"/>
                <c:pt idx="0">
                  <c:v>Series 3</c:v>
                </c:pt>
              </c:strCache>
            </c:strRef>
          </c:tx>
          <c:spPr>
            <a:pattFill prst="narVert">
              <a:fgClr>
                <a:schemeClr val="accent3"/>
              </a:fgClr>
              <a:bgClr>
                <a:schemeClr val="accent3">
                  <a:lumMod val="20000"/>
                  <a:lumOff val="80000"/>
                </a:schemeClr>
              </a:bgClr>
            </a:pattFill>
            <a:ln>
              <a:noFill/>
            </a:ln>
            <a:effectLst>
              <a:innerShdw blurRad="114300">
                <a:schemeClr val="accent3"/>
              </a:innerShdw>
            </a:effectLst>
          </c:spPr>
          <c:invertIfNegative val="0"/>
          <c:cat>
            <c:strRef>
              <c:f>Sheet1!$A$2:$A$3</c:f>
              <c:strCache>
                <c:ptCount val="2"/>
                <c:pt idx="0">
                  <c:v>Cash Out</c:v>
                </c:pt>
                <c:pt idx="1">
                  <c:v>Cash In</c:v>
                </c:pt>
              </c:strCache>
            </c:strRef>
          </c:cat>
          <c:val>
            <c:numRef>
              <c:f>Sheet1!$C$2:$C$3</c:f>
              <c:numCache>
                <c:formatCode>General</c:formatCode>
                <c:ptCount val="2"/>
                <c:pt idx="0">
                  <c:v>0</c:v>
                </c:pt>
                <c:pt idx="1">
                  <c:v>17500</c:v>
                </c:pt>
              </c:numCache>
            </c:numRef>
          </c:val>
          <c:extLst>
            <c:ext xmlns:c16="http://schemas.microsoft.com/office/drawing/2014/chart" uri="{C3380CC4-5D6E-409C-BE32-E72D297353CC}">
              <c16:uniqueId val="{00000001-F1A9-41E2-8CA5-C77108931238}"/>
            </c:ext>
          </c:extLst>
        </c:ser>
        <c:dLbls>
          <c:showLegendKey val="0"/>
          <c:showVal val="0"/>
          <c:showCatName val="0"/>
          <c:showSerName val="0"/>
          <c:showPercent val="0"/>
          <c:showBubbleSize val="0"/>
        </c:dLbls>
        <c:gapWidth val="227"/>
        <c:overlap val="-48"/>
        <c:axId val="615419024"/>
        <c:axId val="615420944"/>
      </c:barChart>
      <c:catAx>
        <c:axId val="615419024"/>
        <c:scaling>
          <c:orientation val="minMax"/>
        </c:scaling>
        <c:delete val="0"/>
        <c:axPos val="l"/>
        <c:numFmt formatCode="General" sourceLinked="1"/>
        <c:majorTickMark val="none"/>
        <c:minorTickMark val="none"/>
        <c:tickLblPos val="nextTo"/>
        <c:spPr>
          <a:noFill/>
          <a:ln w="19050" cap="flat" cmpd="sng" algn="ctr">
            <a:solidFill>
              <a:schemeClr val="tx1">
                <a:lumMod val="25000"/>
                <a:lumOff val="7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15420944"/>
        <c:crosses val="autoZero"/>
        <c:auto val="1"/>
        <c:lblAlgn val="ctr"/>
        <c:lblOffset val="100"/>
        <c:noMultiLvlLbl val="0"/>
      </c:catAx>
      <c:valAx>
        <c:axId val="615420944"/>
        <c:scaling>
          <c:orientation val="minMax"/>
        </c:scaling>
        <c:delete val="0"/>
        <c:axPos val="b"/>
        <c:numFmt formatCode="&quot;£&quot;#,##0.00" sourceLinked="0"/>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15419024"/>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7">
  <cs:axisTitle>
    <cs:lnRef idx="0"/>
    <cs:fillRef idx="0"/>
    <cs:effectRef idx="0"/>
    <cs:fontRef idx="minor">
      <a:schemeClr val="tx1">
        <a:lumMod val="65000"/>
        <a:lumOff val="35000"/>
      </a:schemeClr>
    </cs:fontRef>
    <cs:defRPr sz="1197" b="1" kern="1200"/>
  </cs:axisTitle>
  <cs:categoryAxis>
    <cs:lnRef idx="0"/>
    <cs:fillRef idx="0"/>
    <cs:effectRef idx="0"/>
    <cs:fontRef idx="minor">
      <a:schemeClr val="tx1">
        <a:lumMod val="65000"/>
        <a:lumOff val="35000"/>
      </a:schemeClr>
    </cs:fontRef>
    <cs:spPr>
      <a:ln w="19050" cap="flat" cmpd="sng" algn="ctr">
        <a:solidFill>
          <a:schemeClr val="tx1">
            <a:lumMod val="25000"/>
            <a:lumOff val="75000"/>
          </a:schemeClr>
        </a:solidFill>
        <a:round/>
      </a:ln>
    </cs:spPr>
    <cs:defRPr sz="1197"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styleClr val="auto"/>
    </cs:effectRef>
    <cs:fontRef idx="minor">
      <a:schemeClr val="dk1"/>
    </cs:fontRef>
    <cs:spPr>
      <a:pattFill prst="narVert">
        <a:fgClr>
          <a:schemeClr val="phClr"/>
        </a:fgClr>
        <a:bgClr>
          <a:schemeClr val="phClr">
            <a:lumMod val="20000"/>
            <a:lumOff val="80000"/>
          </a:schemeClr>
        </a:bgClr>
      </a:pattFill>
      <a:effectLst>
        <a:innerShdw blurRad="114300">
          <a:schemeClr val="phClr"/>
        </a:innerShdw>
      </a:effectLst>
    </cs:spPr>
  </cs:dataPoint>
  <cs:dataPoint3D>
    <cs:lnRef idx="0"/>
    <cs:fillRef idx="0">
      <cs:styleClr val="auto"/>
    </cs:fillRef>
    <cs:effectRef idx="0"/>
    <cs:fontRef idx="minor">
      <a:schemeClr val="dk1"/>
    </cs:fontRef>
    <cs:spPr>
      <a:pattFill prst="narVert">
        <a:fgClr>
          <a:schemeClr val="phClr"/>
        </a:fgClr>
        <a:bgClr>
          <a:schemeClr val="phClr">
            <a:lumMod val="20000"/>
            <a:lumOff val="80000"/>
          </a:schemeClr>
        </a:bgClr>
      </a:pattFill>
      <a:effectLst>
        <a:innerShdw blurRad="114300">
          <a:schemeClr val="phClr"/>
        </a:innerShdw>
      </a:effectLst>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35000"/>
            <a:lumOff val="65000"/>
          </a:schemeClr>
        </a:solidFill>
        <a:round/>
      </a:ln>
    </cs:spPr>
  </cs:dropLine>
  <cs:errorBar>
    <cs:lnRef idx="0"/>
    <cs:fillRef idx="0"/>
    <cs:effectRef idx="0"/>
    <cs:fontRef idx="minor">
      <a:schemeClr val="dk1"/>
    </cs:fontRef>
    <cs:spPr>
      <a:ln w="9525">
        <a:solidFill>
          <a:schemeClr val="tx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a:solidFill>
          <a:schemeClr val="tx1">
            <a:lumMod val="15000"/>
            <a:lumOff val="85000"/>
          </a:schemeClr>
        </a:solidFill>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35000"/>
            <a:lumOff val="65000"/>
          </a:schemeClr>
        </a:solidFill>
        <a:round/>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50000"/>
        <a:lumOff val="50000"/>
      </a:schemeClr>
    </cs:fontRef>
    <cs:defRPr sz="2200" b="1" kern="1200" cap="all" spc="15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dk1"/>
    </cs:fontRef>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E032D7-4361-4966-A8A4-B3CF993980CD}"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32E117D3-C045-45D4-A2B6-E8223B16B816}">
      <dgm:prSet phldrT="[Text]" custT="1"/>
      <dgm:spPr/>
      <dgm:t>
        <a:bodyPr/>
        <a:lstStyle/>
        <a:p>
          <a:r>
            <a:rPr lang="en-GB" sz="1600" b="1" dirty="0">
              <a:latin typeface="Arial" panose="020B0604020202020204" pitchFamily="34" charset="0"/>
              <a:cs typeface="Arial" panose="020B0604020202020204" pitchFamily="34" charset="0"/>
            </a:rPr>
            <a:t>Networking</a:t>
          </a:r>
        </a:p>
      </dgm:t>
    </dgm:pt>
    <dgm:pt modelId="{8EDF1467-B123-4E4B-B21B-32AC2575B6D4}" type="parTrans" cxnId="{FCA0B6DC-CA79-44FC-9525-A2C71C468F7A}">
      <dgm:prSet/>
      <dgm:spPr/>
      <dgm:t>
        <a:bodyPr/>
        <a:lstStyle/>
        <a:p>
          <a:endParaRPr lang="en-GB"/>
        </a:p>
      </dgm:t>
    </dgm:pt>
    <dgm:pt modelId="{EF6D8453-DCD4-45C7-AE10-4C506E433E58}" type="sibTrans" cxnId="{FCA0B6DC-CA79-44FC-9525-A2C71C468F7A}">
      <dgm:prSet/>
      <dgm:spPr/>
      <dgm:t>
        <a:bodyPr/>
        <a:lstStyle/>
        <a:p>
          <a:endParaRPr lang="en-GB"/>
        </a:p>
      </dgm:t>
    </dgm:pt>
    <dgm:pt modelId="{6E0AACD2-DD7E-41A1-A125-4D2A83868009}">
      <dgm:prSet phldrT="[Text]" custT="1"/>
      <dgm:spPr/>
      <dgm:t>
        <a:bodyPr/>
        <a:lstStyle/>
        <a:p>
          <a:r>
            <a:rPr lang="en-GB" sz="1400" dirty="0">
              <a:latin typeface="Arial" panose="020B0604020202020204" pitchFamily="34" charset="0"/>
              <a:cs typeface="Arial" panose="020B0604020202020204" pitchFamily="34" charset="0"/>
            </a:rPr>
            <a:t>Attending local Walsall Chamber of Commerce meetings and SME networking events to build partnerships.</a:t>
          </a: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dgm:t>
    </dgm:pt>
    <dgm:pt modelId="{A4D55A10-4A55-4FFC-92E9-10A2BE9EAC21}" type="parTrans" cxnId="{370B0842-DD3B-4265-A259-70BD54647557}">
      <dgm:prSet/>
      <dgm:spPr/>
      <dgm:t>
        <a:bodyPr/>
        <a:lstStyle/>
        <a:p>
          <a:endParaRPr lang="en-GB"/>
        </a:p>
      </dgm:t>
    </dgm:pt>
    <dgm:pt modelId="{794AB347-91DC-47F6-8A00-6BDF3A013C81}" type="sibTrans" cxnId="{370B0842-DD3B-4265-A259-70BD54647557}">
      <dgm:prSet/>
      <dgm:spPr/>
      <dgm:t>
        <a:bodyPr/>
        <a:lstStyle/>
        <a:p>
          <a:endParaRPr lang="en-GB"/>
        </a:p>
      </dgm:t>
    </dgm:pt>
    <dgm:pt modelId="{1B6CB265-670C-4F12-9A72-6BBF1305D43B}">
      <dgm:prSet phldrT="[Text]" custT="1"/>
      <dgm:spPr/>
      <dgm:t>
        <a:bodyPr/>
        <a:lstStyle/>
        <a:p>
          <a:r>
            <a:rPr lang="en-GB" sz="1400" dirty="0">
              <a:latin typeface="Arial" panose="020B0604020202020204" pitchFamily="34" charset="0"/>
              <a:cs typeface="Arial" panose="020B0604020202020204" pitchFamily="34" charset="0"/>
            </a:rPr>
            <a:t>Local Search Engine Optimisation (SEO) ensures the business appears when people search for “IT support Walsall” or related phrases, helping attract organic leads.</a:t>
          </a:r>
        </a:p>
      </dgm:t>
    </dgm:pt>
    <dgm:pt modelId="{9517B5BC-3E23-41AC-9DA7-FFFEEC447059}" type="parTrans" cxnId="{B4F4216A-449B-4776-9C44-6F94E4F53EEC}">
      <dgm:prSet/>
      <dgm:spPr/>
      <dgm:t>
        <a:bodyPr/>
        <a:lstStyle/>
        <a:p>
          <a:endParaRPr lang="en-GB"/>
        </a:p>
      </dgm:t>
    </dgm:pt>
    <dgm:pt modelId="{208629F3-9D9F-4A8A-AA48-A249AFA0F0AA}" type="sibTrans" cxnId="{B4F4216A-449B-4776-9C44-6F94E4F53EEC}">
      <dgm:prSet/>
      <dgm:spPr/>
      <dgm:t>
        <a:bodyPr/>
        <a:lstStyle/>
        <a:p>
          <a:endParaRPr lang="en-GB"/>
        </a:p>
      </dgm:t>
    </dgm:pt>
    <dgm:pt modelId="{7E70B913-7DF2-4E9A-B428-FE3C491A974F}" type="pres">
      <dgm:prSet presAssocID="{EBE032D7-4361-4966-A8A4-B3CF993980CD}" presName="linear" presStyleCnt="0">
        <dgm:presLayoutVars>
          <dgm:dir/>
          <dgm:animLvl val="lvl"/>
          <dgm:resizeHandles val="exact"/>
        </dgm:presLayoutVars>
      </dgm:prSet>
      <dgm:spPr/>
    </dgm:pt>
    <dgm:pt modelId="{90206638-4A72-4527-9FBC-0B2600FFA13A}" type="pres">
      <dgm:prSet presAssocID="{32E117D3-C045-45D4-A2B6-E8223B16B816}" presName="parentLin" presStyleCnt="0"/>
      <dgm:spPr/>
    </dgm:pt>
    <dgm:pt modelId="{3CFD6668-4BA1-48CF-8668-847555503BA6}" type="pres">
      <dgm:prSet presAssocID="{32E117D3-C045-45D4-A2B6-E8223B16B816}" presName="parentLeftMargin" presStyleLbl="node1" presStyleIdx="0" presStyleCnt="1"/>
      <dgm:spPr/>
    </dgm:pt>
    <dgm:pt modelId="{3F32EEE9-F6E8-4335-BECB-B2A37FDBB28F}" type="pres">
      <dgm:prSet presAssocID="{32E117D3-C045-45D4-A2B6-E8223B16B816}" presName="parentText" presStyleLbl="node1" presStyleIdx="0" presStyleCnt="1">
        <dgm:presLayoutVars>
          <dgm:chMax val="0"/>
          <dgm:bulletEnabled val="1"/>
        </dgm:presLayoutVars>
      </dgm:prSet>
      <dgm:spPr/>
    </dgm:pt>
    <dgm:pt modelId="{03106A41-AF14-4F9C-96AA-48B4D4406209}" type="pres">
      <dgm:prSet presAssocID="{32E117D3-C045-45D4-A2B6-E8223B16B816}" presName="negativeSpace" presStyleCnt="0"/>
      <dgm:spPr/>
    </dgm:pt>
    <dgm:pt modelId="{9479D278-AA55-4438-B8C4-6369E08CB6C2}" type="pres">
      <dgm:prSet presAssocID="{32E117D3-C045-45D4-A2B6-E8223B16B816}" presName="childText" presStyleLbl="conFgAcc1" presStyleIdx="0" presStyleCnt="1">
        <dgm:presLayoutVars>
          <dgm:bulletEnabled val="1"/>
        </dgm:presLayoutVars>
      </dgm:prSet>
      <dgm:spPr/>
    </dgm:pt>
  </dgm:ptLst>
  <dgm:cxnLst>
    <dgm:cxn modelId="{439E4C24-17BC-4D73-9DA9-B8DC9F03471E}" type="presOf" srcId="{EBE032D7-4361-4966-A8A4-B3CF993980CD}" destId="{7E70B913-7DF2-4E9A-B428-FE3C491A974F}" srcOrd="0" destOrd="0" presId="urn:microsoft.com/office/officeart/2005/8/layout/list1"/>
    <dgm:cxn modelId="{2D727C31-5E5D-4293-85C4-2195B06F1EB4}" type="presOf" srcId="{32E117D3-C045-45D4-A2B6-E8223B16B816}" destId="{3CFD6668-4BA1-48CF-8668-847555503BA6}" srcOrd="0" destOrd="0" presId="urn:microsoft.com/office/officeart/2005/8/layout/list1"/>
    <dgm:cxn modelId="{FE27AC61-6B10-44E7-AD10-00954EE626E5}" type="presOf" srcId="{32E117D3-C045-45D4-A2B6-E8223B16B816}" destId="{3F32EEE9-F6E8-4335-BECB-B2A37FDBB28F}" srcOrd="1" destOrd="0" presId="urn:microsoft.com/office/officeart/2005/8/layout/list1"/>
    <dgm:cxn modelId="{370B0842-DD3B-4265-A259-70BD54647557}" srcId="{32E117D3-C045-45D4-A2B6-E8223B16B816}" destId="{6E0AACD2-DD7E-41A1-A125-4D2A83868009}" srcOrd="0" destOrd="0" parTransId="{A4D55A10-4A55-4FFC-92E9-10A2BE9EAC21}" sibTransId="{794AB347-91DC-47F6-8A00-6BDF3A013C81}"/>
    <dgm:cxn modelId="{26B2E867-1BC3-44A3-865D-C9CB1BD80066}" type="presOf" srcId="{1B6CB265-670C-4F12-9A72-6BBF1305D43B}" destId="{9479D278-AA55-4438-B8C4-6369E08CB6C2}" srcOrd="0" destOrd="1" presId="urn:microsoft.com/office/officeart/2005/8/layout/list1"/>
    <dgm:cxn modelId="{B4F4216A-449B-4776-9C44-6F94E4F53EEC}" srcId="{32E117D3-C045-45D4-A2B6-E8223B16B816}" destId="{1B6CB265-670C-4F12-9A72-6BBF1305D43B}" srcOrd="1" destOrd="0" parTransId="{9517B5BC-3E23-41AC-9DA7-FFFEEC447059}" sibTransId="{208629F3-9D9F-4A8A-AA48-A249AFA0F0AA}"/>
    <dgm:cxn modelId="{689A1F9E-4233-4EF7-ADE7-29F98D060756}" type="presOf" srcId="{6E0AACD2-DD7E-41A1-A125-4D2A83868009}" destId="{9479D278-AA55-4438-B8C4-6369E08CB6C2}" srcOrd="0" destOrd="0" presId="urn:microsoft.com/office/officeart/2005/8/layout/list1"/>
    <dgm:cxn modelId="{FCA0B6DC-CA79-44FC-9525-A2C71C468F7A}" srcId="{EBE032D7-4361-4966-A8A4-B3CF993980CD}" destId="{32E117D3-C045-45D4-A2B6-E8223B16B816}" srcOrd="0" destOrd="0" parTransId="{8EDF1467-B123-4E4B-B21B-32AC2575B6D4}" sibTransId="{EF6D8453-DCD4-45C7-AE10-4C506E433E58}"/>
    <dgm:cxn modelId="{10E334A1-6B7A-47C2-9869-C2BCE1C0EA21}" type="presParOf" srcId="{7E70B913-7DF2-4E9A-B428-FE3C491A974F}" destId="{90206638-4A72-4527-9FBC-0B2600FFA13A}" srcOrd="0" destOrd="0" presId="urn:microsoft.com/office/officeart/2005/8/layout/list1"/>
    <dgm:cxn modelId="{01913A25-0B46-47D4-89D8-E4C7C9C9E861}" type="presParOf" srcId="{90206638-4A72-4527-9FBC-0B2600FFA13A}" destId="{3CFD6668-4BA1-48CF-8668-847555503BA6}" srcOrd="0" destOrd="0" presId="urn:microsoft.com/office/officeart/2005/8/layout/list1"/>
    <dgm:cxn modelId="{398A0214-2BEC-4038-B0EE-B337C62F8702}" type="presParOf" srcId="{90206638-4A72-4527-9FBC-0B2600FFA13A}" destId="{3F32EEE9-F6E8-4335-BECB-B2A37FDBB28F}" srcOrd="1" destOrd="0" presId="urn:microsoft.com/office/officeart/2005/8/layout/list1"/>
    <dgm:cxn modelId="{48BD5F3A-BE42-4686-958C-2B968259AB45}" type="presParOf" srcId="{7E70B913-7DF2-4E9A-B428-FE3C491A974F}" destId="{03106A41-AF14-4F9C-96AA-48B4D4406209}" srcOrd="1" destOrd="0" presId="urn:microsoft.com/office/officeart/2005/8/layout/list1"/>
    <dgm:cxn modelId="{0347F5E7-0500-40C7-AD98-028672DAECB9}" type="presParOf" srcId="{7E70B913-7DF2-4E9A-B428-FE3C491A974F}" destId="{9479D278-AA55-4438-B8C4-6369E08CB6C2}" srcOrd="2" destOrd="0" presId="urn:microsoft.com/office/officeart/2005/8/layout/list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BE032D7-4361-4966-A8A4-B3CF993980CD}"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32E117D3-C045-45D4-A2B6-E8223B16B816}">
      <dgm:prSet phldrT="[Text]" custT="1"/>
      <dgm:spPr/>
      <dgm:t>
        <a:bodyPr/>
        <a:lstStyle/>
        <a:p>
          <a:r>
            <a:rPr lang="en-GB" sz="1600" b="1" dirty="0">
              <a:latin typeface="Arial" panose="020B0604020202020204" pitchFamily="34" charset="0"/>
              <a:cs typeface="Arial" panose="020B0604020202020204" pitchFamily="34" charset="0"/>
            </a:rPr>
            <a:t>Website &amp; SEO</a:t>
          </a:r>
        </a:p>
      </dgm:t>
    </dgm:pt>
    <dgm:pt modelId="{8EDF1467-B123-4E4B-B21B-32AC2575B6D4}" type="parTrans" cxnId="{FCA0B6DC-CA79-44FC-9525-A2C71C468F7A}">
      <dgm:prSet/>
      <dgm:spPr/>
      <dgm:t>
        <a:bodyPr/>
        <a:lstStyle/>
        <a:p>
          <a:endParaRPr lang="en-GB"/>
        </a:p>
      </dgm:t>
    </dgm:pt>
    <dgm:pt modelId="{EF6D8453-DCD4-45C7-AE10-4C506E433E58}" type="sibTrans" cxnId="{FCA0B6DC-CA79-44FC-9525-A2C71C468F7A}">
      <dgm:prSet/>
      <dgm:spPr/>
      <dgm:t>
        <a:bodyPr/>
        <a:lstStyle/>
        <a:p>
          <a:endParaRPr lang="en-GB"/>
        </a:p>
      </dgm:t>
    </dgm:pt>
    <dgm:pt modelId="{6E0AACD2-DD7E-41A1-A125-4D2A83868009}">
      <dgm:prSet phldrT="[Text]" custT="1"/>
      <dgm:spPr/>
      <dgm:t>
        <a:bodyPr/>
        <a:lstStyle/>
        <a:p>
          <a:r>
            <a:rPr lang="en-GB" sz="1400" dirty="0">
              <a:latin typeface="Arial" panose="020B0604020202020204" pitchFamily="34" charset="0"/>
              <a:cs typeface="Arial" panose="020B0604020202020204" pitchFamily="34" charset="0"/>
            </a:rPr>
            <a:t>A professional website will act as the main customer touchpoint, showcasing services, testimonials, and contact options.</a:t>
          </a:r>
        </a:p>
        <a:p>
          <a:endParaRPr lang="en-GB" sz="1400" dirty="0">
            <a:latin typeface="Arial" panose="020B0604020202020204" pitchFamily="34" charset="0"/>
            <a:cs typeface="Arial" panose="020B0604020202020204" pitchFamily="34" charset="0"/>
          </a:endParaRPr>
        </a:p>
      </dgm:t>
    </dgm:pt>
    <dgm:pt modelId="{A4D55A10-4A55-4FFC-92E9-10A2BE9EAC21}" type="parTrans" cxnId="{370B0842-DD3B-4265-A259-70BD54647557}">
      <dgm:prSet/>
      <dgm:spPr/>
      <dgm:t>
        <a:bodyPr/>
        <a:lstStyle/>
        <a:p>
          <a:endParaRPr lang="en-GB"/>
        </a:p>
      </dgm:t>
    </dgm:pt>
    <dgm:pt modelId="{794AB347-91DC-47F6-8A00-6BDF3A013C81}" type="sibTrans" cxnId="{370B0842-DD3B-4265-A259-70BD54647557}">
      <dgm:prSet/>
      <dgm:spPr/>
      <dgm:t>
        <a:bodyPr/>
        <a:lstStyle/>
        <a:p>
          <a:endParaRPr lang="en-GB"/>
        </a:p>
      </dgm:t>
    </dgm:pt>
    <dgm:pt modelId="{1B6CB265-670C-4F12-9A72-6BBF1305D43B}">
      <dgm:prSet phldrT="[Text]" custT="1"/>
      <dgm:spPr/>
      <dgm:t>
        <a:bodyPr/>
        <a:lstStyle/>
        <a:p>
          <a:r>
            <a:rPr lang="en-GB" sz="1400" dirty="0">
              <a:latin typeface="Arial" panose="020B0604020202020204" pitchFamily="34" charset="0"/>
              <a:cs typeface="Arial" panose="020B0604020202020204" pitchFamily="34" charset="0"/>
            </a:rPr>
            <a:t>Local Search Engine Optimisation (SEO) ensures the business appears when people search for “IT support Walsall” or related phrases, helping attract organic leads.</a:t>
          </a:r>
        </a:p>
      </dgm:t>
    </dgm:pt>
    <dgm:pt modelId="{9517B5BC-3E23-41AC-9DA7-FFFEEC447059}" type="parTrans" cxnId="{B4F4216A-449B-4776-9C44-6F94E4F53EEC}">
      <dgm:prSet/>
      <dgm:spPr/>
      <dgm:t>
        <a:bodyPr/>
        <a:lstStyle/>
        <a:p>
          <a:endParaRPr lang="en-GB"/>
        </a:p>
      </dgm:t>
    </dgm:pt>
    <dgm:pt modelId="{208629F3-9D9F-4A8A-AA48-A249AFA0F0AA}" type="sibTrans" cxnId="{B4F4216A-449B-4776-9C44-6F94E4F53EEC}">
      <dgm:prSet/>
      <dgm:spPr/>
      <dgm:t>
        <a:bodyPr/>
        <a:lstStyle/>
        <a:p>
          <a:endParaRPr lang="en-GB"/>
        </a:p>
      </dgm:t>
    </dgm:pt>
    <dgm:pt modelId="{7E70B913-7DF2-4E9A-B428-FE3C491A974F}" type="pres">
      <dgm:prSet presAssocID="{EBE032D7-4361-4966-A8A4-B3CF993980CD}" presName="linear" presStyleCnt="0">
        <dgm:presLayoutVars>
          <dgm:dir/>
          <dgm:animLvl val="lvl"/>
          <dgm:resizeHandles val="exact"/>
        </dgm:presLayoutVars>
      </dgm:prSet>
      <dgm:spPr/>
    </dgm:pt>
    <dgm:pt modelId="{90206638-4A72-4527-9FBC-0B2600FFA13A}" type="pres">
      <dgm:prSet presAssocID="{32E117D3-C045-45D4-A2B6-E8223B16B816}" presName="parentLin" presStyleCnt="0"/>
      <dgm:spPr/>
    </dgm:pt>
    <dgm:pt modelId="{3CFD6668-4BA1-48CF-8668-847555503BA6}" type="pres">
      <dgm:prSet presAssocID="{32E117D3-C045-45D4-A2B6-E8223B16B816}" presName="parentLeftMargin" presStyleLbl="node1" presStyleIdx="0" presStyleCnt="1"/>
      <dgm:spPr/>
    </dgm:pt>
    <dgm:pt modelId="{3F32EEE9-F6E8-4335-BECB-B2A37FDBB28F}" type="pres">
      <dgm:prSet presAssocID="{32E117D3-C045-45D4-A2B6-E8223B16B816}" presName="parentText" presStyleLbl="node1" presStyleIdx="0" presStyleCnt="1">
        <dgm:presLayoutVars>
          <dgm:chMax val="0"/>
          <dgm:bulletEnabled val="1"/>
        </dgm:presLayoutVars>
      </dgm:prSet>
      <dgm:spPr/>
    </dgm:pt>
    <dgm:pt modelId="{03106A41-AF14-4F9C-96AA-48B4D4406209}" type="pres">
      <dgm:prSet presAssocID="{32E117D3-C045-45D4-A2B6-E8223B16B816}" presName="negativeSpace" presStyleCnt="0"/>
      <dgm:spPr/>
    </dgm:pt>
    <dgm:pt modelId="{9479D278-AA55-4438-B8C4-6369E08CB6C2}" type="pres">
      <dgm:prSet presAssocID="{32E117D3-C045-45D4-A2B6-E8223B16B816}" presName="childText" presStyleLbl="conFgAcc1" presStyleIdx="0" presStyleCnt="1">
        <dgm:presLayoutVars>
          <dgm:bulletEnabled val="1"/>
        </dgm:presLayoutVars>
      </dgm:prSet>
      <dgm:spPr/>
    </dgm:pt>
  </dgm:ptLst>
  <dgm:cxnLst>
    <dgm:cxn modelId="{439E4C24-17BC-4D73-9DA9-B8DC9F03471E}" type="presOf" srcId="{EBE032D7-4361-4966-A8A4-B3CF993980CD}" destId="{7E70B913-7DF2-4E9A-B428-FE3C491A974F}" srcOrd="0" destOrd="0" presId="urn:microsoft.com/office/officeart/2005/8/layout/list1"/>
    <dgm:cxn modelId="{2D727C31-5E5D-4293-85C4-2195B06F1EB4}" type="presOf" srcId="{32E117D3-C045-45D4-A2B6-E8223B16B816}" destId="{3CFD6668-4BA1-48CF-8668-847555503BA6}" srcOrd="0" destOrd="0" presId="urn:microsoft.com/office/officeart/2005/8/layout/list1"/>
    <dgm:cxn modelId="{FE27AC61-6B10-44E7-AD10-00954EE626E5}" type="presOf" srcId="{32E117D3-C045-45D4-A2B6-E8223B16B816}" destId="{3F32EEE9-F6E8-4335-BECB-B2A37FDBB28F}" srcOrd="1" destOrd="0" presId="urn:microsoft.com/office/officeart/2005/8/layout/list1"/>
    <dgm:cxn modelId="{370B0842-DD3B-4265-A259-70BD54647557}" srcId="{32E117D3-C045-45D4-A2B6-E8223B16B816}" destId="{6E0AACD2-DD7E-41A1-A125-4D2A83868009}" srcOrd="0" destOrd="0" parTransId="{A4D55A10-4A55-4FFC-92E9-10A2BE9EAC21}" sibTransId="{794AB347-91DC-47F6-8A00-6BDF3A013C81}"/>
    <dgm:cxn modelId="{26B2E867-1BC3-44A3-865D-C9CB1BD80066}" type="presOf" srcId="{1B6CB265-670C-4F12-9A72-6BBF1305D43B}" destId="{9479D278-AA55-4438-B8C4-6369E08CB6C2}" srcOrd="0" destOrd="1" presId="urn:microsoft.com/office/officeart/2005/8/layout/list1"/>
    <dgm:cxn modelId="{B4F4216A-449B-4776-9C44-6F94E4F53EEC}" srcId="{32E117D3-C045-45D4-A2B6-E8223B16B816}" destId="{1B6CB265-670C-4F12-9A72-6BBF1305D43B}" srcOrd="1" destOrd="0" parTransId="{9517B5BC-3E23-41AC-9DA7-FFFEEC447059}" sibTransId="{208629F3-9D9F-4A8A-AA48-A249AFA0F0AA}"/>
    <dgm:cxn modelId="{689A1F9E-4233-4EF7-ADE7-29F98D060756}" type="presOf" srcId="{6E0AACD2-DD7E-41A1-A125-4D2A83868009}" destId="{9479D278-AA55-4438-B8C4-6369E08CB6C2}" srcOrd="0" destOrd="0" presId="urn:microsoft.com/office/officeart/2005/8/layout/list1"/>
    <dgm:cxn modelId="{FCA0B6DC-CA79-44FC-9525-A2C71C468F7A}" srcId="{EBE032D7-4361-4966-A8A4-B3CF993980CD}" destId="{32E117D3-C045-45D4-A2B6-E8223B16B816}" srcOrd="0" destOrd="0" parTransId="{8EDF1467-B123-4E4B-B21B-32AC2575B6D4}" sibTransId="{EF6D8453-DCD4-45C7-AE10-4C506E433E58}"/>
    <dgm:cxn modelId="{10E334A1-6B7A-47C2-9869-C2BCE1C0EA21}" type="presParOf" srcId="{7E70B913-7DF2-4E9A-B428-FE3C491A974F}" destId="{90206638-4A72-4527-9FBC-0B2600FFA13A}" srcOrd="0" destOrd="0" presId="urn:microsoft.com/office/officeart/2005/8/layout/list1"/>
    <dgm:cxn modelId="{01913A25-0B46-47D4-89D8-E4C7C9C9E861}" type="presParOf" srcId="{90206638-4A72-4527-9FBC-0B2600FFA13A}" destId="{3CFD6668-4BA1-48CF-8668-847555503BA6}" srcOrd="0" destOrd="0" presId="urn:microsoft.com/office/officeart/2005/8/layout/list1"/>
    <dgm:cxn modelId="{398A0214-2BEC-4038-B0EE-B337C62F8702}" type="presParOf" srcId="{90206638-4A72-4527-9FBC-0B2600FFA13A}" destId="{3F32EEE9-F6E8-4335-BECB-B2A37FDBB28F}" srcOrd="1" destOrd="0" presId="urn:microsoft.com/office/officeart/2005/8/layout/list1"/>
    <dgm:cxn modelId="{48BD5F3A-BE42-4686-958C-2B968259AB45}" type="presParOf" srcId="{7E70B913-7DF2-4E9A-B428-FE3C491A974F}" destId="{03106A41-AF14-4F9C-96AA-48B4D4406209}" srcOrd="1" destOrd="0" presId="urn:microsoft.com/office/officeart/2005/8/layout/list1"/>
    <dgm:cxn modelId="{0347F5E7-0500-40C7-AD98-028672DAECB9}" type="presParOf" srcId="{7E70B913-7DF2-4E9A-B428-FE3C491A974F}" destId="{9479D278-AA55-4438-B8C4-6369E08CB6C2}" srcOrd="2" destOrd="0" presId="urn:microsoft.com/office/officeart/2005/8/layout/list1"/>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BE032D7-4361-4966-A8A4-B3CF993980CD}"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32E117D3-C045-45D4-A2B6-E8223B16B816}">
      <dgm:prSet phldrT="[Text]" custT="1"/>
      <dgm:spPr/>
      <dgm:t>
        <a:bodyPr/>
        <a:lstStyle/>
        <a:p>
          <a:r>
            <a:rPr lang="en-GB" sz="1600" b="1" dirty="0">
              <a:latin typeface="Arial" panose="020B0604020202020204" pitchFamily="34" charset="0"/>
              <a:cs typeface="Arial" panose="020B0604020202020204" pitchFamily="34" charset="0"/>
            </a:rPr>
            <a:t>Social Media</a:t>
          </a:r>
        </a:p>
      </dgm:t>
    </dgm:pt>
    <dgm:pt modelId="{8EDF1467-B123-4E4B-B21B-32AC2575B6D4}" type="parTrans" cxnId="{FCA0B6DC-CA79-44FC-9525-A2C71C468F7A}">
      <dgm:prSet/>
      <dgm:spPr/>
      <dgm:t>
        <a:bodyPr/>
        <a:lstStyle/>
        <a:p>
          <a:endParaRPr lang="en-GB"/>
        </a:p>
      </dgm:t>
    </dgm:pt>
    <dgm:pt modelId="{EF6D8453-DCD4-45C7-AE10-4C506E433E58}" type="sibTrans" cxnId="{FCA0B6DC-CA79-44FC-9525-A2C71C468F7A}">
      <dgm:prSet/>
      <dgm:spPr/>
      <dgm:t>
        <a:bodyPr/>
        <a:lstStyle/>
        <a:p>
          <a:endParaRPr lang="en-GB"/>
        </a:p>
      </dgm:t>
    </dgm:pt>
    <dgm:pt modelId="{6E0AACD2-DD7E-41A1-A125-4D2A83868009}">
      <dgm:prSet phldrT="[Text]" custT="1"/>
      <dgm:spPr/>
      <dgm:t>
        <a:bodyPr/>
        <a:lstStyle/>
        <a:p>
          <a:r>
            <a:rPr lang="en-GB" sz="1400" dirty="0">
              <a:latin typeface="Arial" panose="020B0604020202020204" pitchFamily="34" charset="0"/>
              <a:cs typeface="Arial" panose="020B0604020202020204" pitchFamily="34" charset="0"/>
            </a:rPr>
            <a:t>A professional website will act as the main customer touchpoint, showcasing services, testimonials, and contact options.</a:t>
          </a:r>
        </a:p>
        <a:p>
          <a:endParaRPr lang="en-GB" sz="1400" dirty="0">
            <a:latin typeface="Arial" panose="020B0604020202020204" pitchFamily="34" charset="0"/>
            <a:cs typeface="Arial" panose="020B0604020202020204" pitchFamily="34" charset="0"/>
          </a:endParaRPr>
        </a:p>
      </dgm:t>
    </dgm:pt>
    <dgm:pt modelId="{A4D55A10-4A55-4FFC-92E9-10A2BE9EAC21}" type="parTrans" cxnId="{370B0842-DD3B-4265-A259-70BD54647557}">
      <dgm:prSet/>
      <dgm:spPr/>
      <dgm:t>
        <a:bodyPr/>
        <a:lstStyle/>
        <a:p>
          <a:endParaRPr lang="en-GB"/>
        </a:p>
      </dgm:t>
    </dgm:pt>
    <dgm:pt modelId="{794AB347-91DC-47F6-8A00-6BDF3A013C81}" type="sibTrans" cxnId="{370B0842-DD3B-4265-A259-70BD54647557}">
      <dgm:prSet/>
      <dgm:spPr/>
      <dgm:t>
        <a:bodyPr/>
        <a:lstStyle/>
        <a:p>
          <a:endParaRPr lang="en-GB"/>
        </a:p>
      </dgm:t>
    </dgm:pt>
    <dgm:pt modelId="{1B6CB265-670C-4F12-9A72-6BBF1305D43B}">
      <dgm:prSet phldrT="[Text]" custT="1"/>
      <dgm:spPr/>
      <dgm:t>
        <a:bodyPr/>
        <a:lstStyle/>
        <a:p>
          <a:r>
            <a:rPr lang="en-GB" sz="1400" dirty="0">
              <a:latin typeface="Arial" panose="020B0604020202020204" pitchFamily="34" charset="0"/>
              <a:cs typeface="Arial" panose="020B0604020202020204" pitchFamily="34" charset="0"/>
            </a:rPr>
            <a:t>Facebook will focus on community engagement, sharing tips, photos, and customer stories to build trust and brand visibility.</a:t>
          </a:r>
        </a:p>
      </dgm:t>
    </dgm:pt>
    <dgm:pt modelId="{9517B5BC-3E23-41AC-9DA7-FFFEEC447059}" type="parTrans" cxnId="{B4F4216A-449B-4776-9C44-6F94E4F53EEC}">
      <dgm:prSet/>
      <dgm:spPr/>
      <dgm:t>
        <a:bodyPr/>
        <a:lstStyle/>
        <a:p>
          <a:endParaRPr lang="en-GB"/>
        </a:p>
      </dgm:t>
    </dgm:pt>
    <dgm:pt modelId="{208629F3-9D9F-4A8A-AA48-A249AFA0F0AA}" type="sibTrans" cxnId="{B4F4216A-449B-4776-9C44-6F94E4F53EEC}">
      <dgm:prSet/>
      <dgm:spPr/>
      <dgm:t>
        <a:bodyPr/>
        <a:lstStyle/>
        <a:p>
          <a:endParaRPr lang="en-GB"/>
        </a:p>
      </dgm:t>
    </dgm:pt>
    <dgm:pt modelId="{7E70B913-7DF2-4E9A-B428-FE3C491A974F}" type="pres">
      <dgm:prSet presAssocID="{EBE032D7-4361-4966-A8A4-B3CF993980CD}" presName="linear" presStyleCnt="0">
        <dgm:presLayoutVars>
          <dgm:dir/>
          <dgm:animLvl val="lvl"/>
          <dgm:resizeHandles val="exact"/>
        </dgm:presLayoutVars>
      </dgm:prSet>
      <dgm:spPr/>
    </dgm:pt>
    <dgm:pt modelId="{90206638-4A72-4527-9FBC-0B2600FFA13A}" type="pres">
      <dgm:prSet presAssocID="{32E117D3-C045-45D4-A2B6-E8223B16B816}" presName="parentLin" presStyleCnt="0"/>
      <dgm:spPr/>
    </dgm:pt>
    <dgm:pt modelId="{3CFD6668-4BA1-48CF-8668-847555503BA6}" type="pres">
      <dgm:prSet presAssocID="{32E117D3-C045-45D4-A2B6-E8223B16B816}" presName="parentLeftMargin" presStyleLbl="node1" presStyleIdx="0" presStyleCnt="1"/>
      <dgm:spPr/>
    </dgm:pt>
    <dgm:pt modelId="{3F32EEE9-F6E8-4335-BECB-B2A37FDBB28F}" type="pres">
      <dgm:prSet presAssocID="{32E117D3-C045-45D4-A2B6-E8223B16B816}" presName="parentText" presStyleLbl="node1" presStyleIdx="0" presStyleCnt="1">
        <dgm:presLayoutVars>
          <dgm:chMax val="0"/>
          <dgm:bulletEnabled val="1"/>
        </dgm:presLayoutVars>
      </dgm:prSet>
      <dgm:spPr/>
    </dgm:pt>
    <dgm:pt modelId="{03106A41-AF14-4F9C-96AA-48B4D4406209}" type="pres">
      <dgm:prSet presAssocID="{32E117D3-C045-45D4-A2B6-E8223B16B816}" presName="negativeSpace" presStyleCnt="0"/>
      <dgm:spPr/>
    </dgm:pt>
    <dgm:pt modelId="{9479D278-AA55-4438-B8C4-6369E08CB6C2}" type="pres">
      <dgm:prSet presAssocID="{32E117D3-C045-45D4-A2B6-E8223B16B816}" presName="childText" presStyleLbl="conFgAcc1" presStyleIdx="0" presStyleCnt="1">
        <dgm:presLayoutVars>
          <dgm:bulletEnabled val="1"/>
        </dgm:presLayoutVars>
      </dgm:prSet>
      <dgm:spPr/>
    </dgm:pt>
  </dgm:ptLst>
  <dgm:cxnLst>
    <dgm:cxn modelId="{439E4C24-17BC-4D73-9DA9-B8DC9F03471E}" type="presOf" srcId="{EBE032D7-4361-4966-A8A4-B3CF993980CD}" destId="{7E70B913-7DF2-4E9A-B428-FE3C491A974F}" srcOrd="0" destOrd="0" presId="urn:microsoft.com/office/officeart/2005/8/layout/list1"/>
    <dgm:cxn modelId="{2D727C31-5E5D-4293-85C4-2195B06F1EB4}" type="presOf" srcId="{32E117D3-C045-45D4-A2B6-E8223B16B816}" destId="{3CFD6668-4BA1-48CF-8668-847555503BA6}" srcOrd="0" destOrd="0" presId="urn:microsoft.com/office/officeart/2005/8/layout/list1"/>
    <dgm:cxn modelId="{FE27AC61-6B10-44E7-AD10-00954EE626E5}" type="presOf" srcId="{32E117D3-C045-45D4-A2B6-E8223B16B816}" destId="{3F32EEE9-F6E8-4335-BECB-B2A37FDBB28F}" srcOrd="1" destOrd="0" presId="urn:microsoft.com/office/officeart/2005/8/layout/list1"/>
    <dgm:cxn modelId="{370B0842-DD3B-4265-A259-70BD54647557}" srcId="{32E117D3-C045-45D4-A2B6-E8223B16B816}" destId="{6E0AACD2-DD7E-41A1-A125-4D2A83868009}" srcOrd="0" destOrd="0" parTransId="{A4D55A10-4A55-4FFC-92E9-10A2BE9EAC21}" sibTransId="{794AB347-91DC-47F6-8A00-6BDF3A013C81}"/>
    <dgm:cxn modelId="{26B2E867-1BC3-44A3-865D-C9CB1BD80066}" type="presOf" srcId="{1B6CB265-670C-4F12-9A72-6BBF1305D43B}" destId="{9479D278-AA55-4438-B8C4-6369E08CB6C2}" srcOrd="0" destOrd="1" presId="urn:microsoft.com/office/officeart/2005/8/layout/list1"/>
    <dgm:cxn modelId="{B4F4216A-449B-4776-9C44-6F94E4F53EEC}" srcId="{32E117D3-C045-45D4-A2B6-E8223B16B816}" destId="{1B6CB265-670C-4F12-9A72-6BBF1305D43B}" srcOrd="1" destOrd="0" parTransId="{9517B5BC-3E23-41AC-9DA7-FFFEEC447059}" sibTransId="{208629F3-9D9F-4A8A-AA48-A249AFA0F0AA}"/>
    <dgm:cxn modelId="{689A1F9E-4233-4EF7-ADE7-29F98D060756}" type="presOf" srcId="{6E0AACD2-DD7E-41A1-A125-4D2A83868009}" destId="{9479D278-AA55-4438-B8C4-6369E08CB6C2}" srcOrd="0" destOrd="0" presId="urn:microsoft.com/office/officeart/2005/8/layout/list1"/>
    <dgm:cxn modelId="{FCA0B6DC-CA79-44FC-9525-A2C71C468F7A}" srcId="{EBE032D7-4361-4966-A8A4-B3CF993980CD}" destId="{32E117D3-C045-45D4-A2B6-E8223B16B816}" srcOrd="0" destOrd="0" parTransId="{8EDF1467-B123-4E4B-B21B-32AC2575B6D4}" sibTransId="{EF6D8453-DCD4-45C7-AE10-4C506E433E58}"/>
    <dgm:cxn modelId="{10E334A1-6B7A-47C2-9869-C2BCE1C0EA21}" type="presParOf" srcId="{7E70B913-7DF2-4E9A-B428-FE3C491A974F}" destId="{90206638-4A72-4527-9FBC-0B2600FFA13A}" srcOrd="0" destOrd="0" presId="urn:microsoft.com/office/officeart/2005/8/layout/list1"/>
    <dgm:cxn modelId="{01913A25-0B46-47D4-89D8-E4C7C9C9E861}" type="presParOf" srcId="{90206638-4A72-4527-9FBC-0B2600FFA13A}" destId="{3CFD6668-4BA1-48CF-8668-847555503BA6}" srcOrd="0" destOrd="0" presId="urn:microsoft.com/office/officeart/2005/8/layout/list1"/>
    <dgm:cxn modelId="{398A0214-2BEC-4038-B0EE-B337C62F8702}" type="presParOf" srcId="{90206638-4A72-4527-9FBC-0B2600FFA13A}" destId="{3F32EEE9-F6E8-4335-BECB-B2A37FDBB28F}" srcOrd="1" destOrd="0" presId="urn:microsoft.com/office/officeart/2005/8/layout/list1"/>
    <dgm:cxn modelId="{48BD5F3A-BE42-4686-958C-2B968259AB45}" type="presParOf" srcId="{7E70B913-7DF2-4E9A-B428-FE3C491A974F}" destId="{03106A41-AF14-4F9C-96AA-48B4D4406209}" srcOrd="1" destOrd="0" presId="urn:microsoft.com/office/officeart/2005/8/layout/list1"/>
    <dgm:cxn modelId="{0347F5E7-0500-40C7-AD98-028672DAECB9}" type="presParOf" srcId="{7E70B913-7DF2-4E9A-B428-FE3C491A974F}" destId="{9479D278-AA55-4438-B8C4-6369E08CB6C2}" srcOrd="2" destOrd="0" presId="urn:microsoft.com/office/officeart/2005/8/layout/list1"/>
  </dgm:cxnLst>
  <dgm:bg/>
  <dgm:whole/>
  <dgm:extLst>
    <a:ext uri="http://schemas.microsoft.com/office/drawing/2008/diagram">
      <dsp:dataModelExt xmlns:dsp="http://schemas.microsoft.com/office/drawing/2008/diagram" relId="rId2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BE032D7-4361-4966-A8A4-B3CF993980CD}" type="doc">
      <dgm:prSet loTypeId="urn:microsoft.com/office/officeart/2005/8/layout/list1" loCatId="list" qsTypeId="urn:microsoft.com/office/officeart/2005/8/quickstyle/simple4" qsCatId="simple" csTypeId="urn:microsoft.com/office/officeart/2005/8/colors/colorful2" csCatId="colorful" phldr="1"/>
      <dgm:spPr/>
      <dgm:t>
        <a:bodyPr/>
        <a:lstStyle/>
        <a:p>
          <a:endParaRPr lang="en-GB"/>
        </a:p>
      </dgm:t>
    </dgm:pt>
    <dgm:pt modelId="{32E117D3-C045-45D4-A2B6-E8223B16B816}">
      <dgm:prSet phldrT="[Text]" custT="1"/>
      <dgm:spPr/>
      <dgm:t>
        <a:bodyPr/>
        <a:lstStyle/>
        <a:p>
          <a:r>
            <a:rPr lang="en-GB" sz="1800" b="1" dirty="0">
              <a:latin typeface="Arial" panose="020B0604020202020204" pitchFamily="34" charset="0"/>
              <a:cs typeface="Arial" panose="020B0604020202020204" pitchFamily="34" charset="0"/>
            </a:rPr>
            <a:t>Promotions</a:t>
          </a:r>
        </a:p>
      </dgm:t>
    </dgm:pt>
    <dgm:pt modelId="{8EDF1467-B123-4E4B-B21B-32AC2575B6D4}" type="parTrans" cxnId="{FCA0B6DC-CA79-44FC-9525-A2C71C468F7A}">
      <dgm:prSet/>
      <dgm:spPr/>
      <dgm:t>
        <a:bodyPr/>
        <a:lstStyle/>
        <a:p>
          <a:endParaRPr lang="en-GB"/>
        </a:p>
      </dgm:t>
    </dgm:pt>
    <dgm:pt modelId="{EF6D8453-DCD4-45C7-AE10-4C506E433E58}" type="sibTrans" cxnId="{FCA0B6DC-CA79-44FC-9525-A2C71C468F7A}">
      <dgm:prSet/>
      <dgm:spPr/>
      <dgm:t>
        <a:bodyPr/>
        <a:lstStyle/>
        <a:p>
          <a:endParaRPr lang="en-GB"/>
        </a:p>
      </dgm:t>
    </dgm:pt>
    <dgm:pt modelId="{6E0AACD2-DD7E-41A1-A125-4D2A83868009}">
      <dgm:prSet phldrT="[Text]"/>
      <dgm:spPr/>
      <dgm:t>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Introductory discounts will encourage local schools and non-profits to try the service.</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dgm:t>
    </dgm:pt>
    <dgm:pt modelId="{A4D55A10-4A55-4FFC-92E9-10A2BE9EAC21}" type="parTrans" cxnId="{370B0842-DD3B-4265-A259-70BD54647557}">
      <dgm:prSet/>
      <dgm:spPr/>
      <dgm:t>
        <a:bodyPr/>
        <a:lstStyle/>
        <a:p>
          <a:endParaRPr lang="en-GB"/>
        </a:p>
      </dgm:t>
    </dgm:pt>
    <dgm:pt modelId="{794AB347-91DC-47F6-8A00-6BDF3A013C81}" type="sibTrans" cxnId="{370B0842-DD3B-4265-A259-70BD54647557}">
      <dgm:prSet/>
      <dgm:spPr/>
      <dgm:t>
        <a:bodyPr/>
        <a:lstStyle/>
        <a:p>
          <a:endParaRPr lang="en-GB"/>
        </a:p>
      </dgm:t>
    </dgm:pt>
    <dgm:pt modelId="{1B6CB265-670C-4F12-9A72-6BBF1305D43B}">
      <dgm:prSet phldrT="[Text]"/>
      <dgm:spPr/>
      <dgm:t>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This supports community engagement and generates goodwill while building early portfolio examples.</a:t>
          </a:r>
        </a:p>
      </dgm:t>
    </dgm:pt>
    <dgm:pt modelId="{9517B5BC-3E23-41AC-9DA7-FFFEEC447059}" type="parTrans" cxnId="{B4F4216A-449B-4776-9C44-6F94E4F53EEC}">
      <dgm:prSet/>
      <dgm:spPr/>
      <dgm:t>
        <a:bodyPr/>
        <a:lstStyle/>
        <a:p>
          <a:endParaRPr lang="en-GB"/>
        </a:p>
      </dgm:t>
    </dgm:pt>
    <dgm:pt modelId="{208629F3-9D9F-4A8A-AA48-A249AFA0F0AA}" type="sibTrans" cxnId="{B4F4216A-449B-4776-9C44-6F94E4F53EEC}">
      <dgm:prSet/>
      <dgm:spPr/>
      <dgm:t>
        <a:bodyPr/>
        <a:lstStyle/>
        <a:p>
          <a:endParaRPr lang="en-GB"/>
        </a:p>
      </dgm:t>
    </dgm:pt>
    <dgm:pt modelId="{4DBDFDE9-755C-4CCF-8748-4888391009E5}" type="pres">
      <dgm:prSet presAssocID="{EBE032D7-4361-4966-A8A4-B3CF993980CD}" presName="linear" presStyleCnt="0">
        <dgm:presLayoutVars>
          <dgm:dir/>
          <dgm:animLvl val="lvl"/>
          <dgm:resizeHandles val="exact"/>
        </dgm:presLayoutVars>
      </dgm:prSet>
      <dgm:spPr/>
    </dgm:pt>
    <dgm:pt modelId="{93803DBF-65B0-48B2-A248-09CC9C444166}" type="pres">
      <dgm:prSet presAssocID="{32E117D3-C045-45D4-A2B6-E8223B16B816}" presName="parentLin" presStyleCnt="0"/>
      <dgm:spPr/>
    </dgm:pt>
    <dgm:pt modelId="{E4F542D9-46C0-4F17-B825-FFCC008646D7}" type="pres">
      <dgm:prSet presAssocID="{32E117D3-C045-45D4-A2B6-E8223B16B816}" presName="parentLeftMargin" presStyleLbl="node1" presStyleIdx="0" presStyleCnt="1"/>
      <dgm:spPr/>
    </dgm:pt>
    <dgm:pt modelId="{66128D27-3D1C-484F-A677-3FE5EB5C981B}" type="pres">
      <dgm:prSet presAssocID="{32E117D3-C045-45D4-A2B6-E8223B16B816}" presName="parentText" presStyleLbl="node1" presStyleIdx="0" presStyleCnt="1">
        <dgm:presLayoutVars>
          <dgm:chMax val="0"/>
          <dgm:bulletEnabled val="1"/>
        </dgm:presLayoutVars>
      </dgm:prSet>
      <dgm:spPr/>
    </dgm:pt>
    <dgm:pt modelId="{7C681079-2729-4E18-88CC-886BC42462C3}" type="pres">
      <dgm:prSet presAssocID="{32E117D3-C045-45D4-A2B6-E8223B16B816}" presName="negativeSpace" presStyleCnt="0"/>
      <dgm:spPr/>
    </dgm:pt>
    <dgm:pt modelId="{5080B44A-05E5-44D4-A759-33680BACB824}" type="pres">
      <dgm:prSet presAssocID="{32E117D3-C045-45D4-A2B6-E8223B16B816}" presName="childText" presStyleLbl="conFgAcc1" presStyleIdx="0" presStyleCnt="1">
        <dgm:presLayoutVars>
          <dgm:bulletEnabled val="1"/>
        </dgm:presLayoutVars>
      </dgm:prSet>
      <dgm:spPr/>
    </dgm:pt>
  </dgm:ptLst>
  <dgm:cxnLst>
    <dgm:cxn modelId="{D148960F-14D8-481C-B8BB-D3E96AD79E7E}" type="presOf" srcId="{1B6CB265-670C-4F12-9A72-6BBF1305D43B}" destId="{5080B44A-05E5-44D4-A759-33680BACB824}" srcOrd="0" destOrd="1" presId="urn:microsoft.com/office/officeart/2005/8/layout/list1"/>
    <dgm:cxn modelId="{8AE99F21-918B-4A9D-B540-B152A431C59A}" type="presOf" srcId="{32E117D3-C045-45D4-A2B6-E8223B16B816}" destId="{66128D27-3D1C-484F-A677-3FE5EB5C981B}" srcOrd="1" destOrd="0" presId="urn:microsoft.com/office/officeart/2005/8/layout/list1"/>
    <dgm:cxn modelId="{370B0842-DD3B-4265-A259-70BD54647557}" srcId="{32E117D3-C045-45D4-A2B6-E8223B16B816}" destId="{6E0AACD2-DD7E-41A1-A125-4D2A83868009}" srcOrd="0" destOrd="0" parTransId="{A4D55A10-4A55-4FFC-92E9-10A2BE9EAC21}" sibTransId="{794AB347-91DC-47F6-8A00-6BDF3A013C81}"/>
    <dgm:cxn modelId="{B4F4216A-449B-4776-9C44-6F94E4F53EEC}" srcId="{32E117D3-C045-45D4-A2B6-E8223B16B816}" destId="{1B6CB265-670C-4F12-9A72-6BBF1305D43B}" srcOrd="1" destOrd="0" parTransId="{9517B5BC-3E23-41AC-9DA7-FFFEEC447059}" sibTransId="{208629F3-9D9F-4A8A-AA48-A249AFA0F0AA}"/>
    <dgm:cxn modelId="{9F027F6F-0EB6-4A5D-B7F8-36FD5B668585}" type="presOf" srcId="{32E117D3-C045-45D4-A2B6-E8223B16B816}" destId="{E4F542D9-46C0-4F17-B825-FFCC008646D7}" srcOrd="0" destOrd="0" presId="urn:microsoft.com/office/officeart/2005/8/layout/list1"/>
    <dgm:cxn modelId="{EB8E5883-0650-4757-BA64-C89ED3429B19}" type="presOf" srcId="{6E0AACD2-DD7E-41A1-A125-4D2A83868009}" destId="{5080B44A-05E5-44D4-A759-33680BACB824}" srcOrd="0" destOrd="0" presId="urn:microsoft.com/office/officeart/2005/8/layout/list1"/>
    <dgm:cxn modelId="{B827C4A9-02FD-49D6-8C5E-5F452B24FF7A}" type="presOf" srcId="{EBE032D7-4361-4966-A8A4-B3CF993980CD}" destId="{4DBDFDE9-755C-4CCF-8748-4888391009E5}" srcOrd="0" destOrd="0" presId="urn:microsoft.com/office/officeart/2005/8/layout/list1"/>
    <dgm:cxn modelId="{FCA0B6DC-CA79-44FC-9525-A2C71C468F7A}" srcId="{EBE032D7-4361-4966-A8A4-B3CF993980CD}" destId="{32E117D3-C045-45D4-A2B6-E8223B16B816}" srcOrd="0" destOrd="0" parTransId="{8EDF1467-B123-4E4B-B21B-32AC2575B6D4}" sibTransId="{EF6D8453-DCD4-45C7-AE10-4C506E433E58}"/>
    <dgm:cxn modelId="{AC0796AB-79CC-4A5F-A37C-628803542816}" type="presParOf" srcId="{4DBDFDE9-755C-4CCF-8748-4888391009E5}" destId="{93803DBF-65B0-48B2-A248-09CC9C444166}" srcOrd="0" destOrd="0" presId="urn:microsoft.com/office/officeart/2005/8/layout/list1"/>
    <dgm:cxn modelId="{BCA21125-3729-428E-8585-A6C455AB93F0}" type="presParOf" srcId="{93803DBF-65B0-48B2-A248-09CC9C444166}" destId="{E4F542D9-46C0-4F17-B825-FFCC008646D7}" srcOrd="0" destOrd="0" presId="urn:microsoft.com/office/officeart/2005/8/layout/list1"/>
    <dgm:cxn modelId="{EB08444F-D3C9-4DAF-8940-669C0A6CF41A}" type="presParOf" srcId="{93803DBF-65B0-48B2-A248-09CC9C444166}" destId="{66128D27-3D1C-484F-A677-3FE5EB5C981B}" srcOrd="1" destOrd="0" presId="urn:microsoft.com/office/officeart/2005/8/layout/list1"/>
    <dgm:cxn modelId="{D9F97E5A-81E3-41C3-8549-A015EC4058ED}" type="presParOf" srcId="{4DBDFDE9-755C-4CCF-8748-4888391009E5}" destId="{7C681079-2729-4E18-88CC-886BC42462C3}" srcOrd="1" destOrd="0" presId="urn:microsoft.com/office/officeart/2005/8/layout/list1"/>
    <dgm:cxn modelId="{927410C7-8F9B-4080-AB71-CE2BF468958B}" type="presParOf" srcId="{4DBDFDE9-755C-4CCF-8748-4888391009E5}" destId="{5080B44A-05E5-44D4-A759-33680BACB824}" srcOrd="2" destOrd="0" presId="urn:microsoft.com/office/officeart/2005/8/layout/list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BE032D7-4361-4966-A8A4-B3CF993980CD}" type="doc">
      <dgm:prSet loTypeId="urn:microsoft.com/office/officeart/2005/8/layout/list1" loCatId="list" qsTypeId="urn:microsoft.com/office/officeart/2005/8/quickstyle/simple4" qsCatId="simple" csTypeId="urn:microsoft.com/office/officeart/2005/8/colors/colorful2" csCatId="colorful" phldr="1"/>
      <dgm:spPr/>
      <dgm:t>
        <a:bodyPr/>
        <a:lstStyle/>
        <a:p>
          <a:endParaRPr lang="en-GB"/>
        </a:p>
      </dgm:t>
    </dgm:pt>
    <dgm:pt modelId="{32E117D3-C045-45D4-A2B6-E8223B16B816}">
      <dgm:prSet phldrT="[Text]" custT="1"/>
      <dgm:spPr/>
      <dgm:t>
        <a:bodyPr/>
        <a:lstStyle/>
        <a:p>
          <a:r>
            <a:rPr lang="en-GB" sz="1800" b="1" dirty="0">
              <a:latin typeface="Arial" panose="020B0604020202020204" pitchFamily="34" charset="0"/>
              <a:cs typeface="Arial" panose="020B0604020202020204" pitchFamily="34" charset="0"/>
            </a:rPr>
            <a:t>Budget</a:t>
          </a:r>
        </a:p>
      </dgm:t>
    </dgm:pt>
    <dgm:pt modelId="{8EDF1467-B123-4E4B-B21B-32AC2575B6D4}" type="parTrans" cxnId="{FCA0B6DC-CA79-44FC-9525-A2C71C468F7A}">
      <dgm:prSet/>
      <dgm:spPr/>
      <dgm:t>
        <a:bodyPr/>
        <a:lstStyle/>
        <a:p>
          <a:endParaRPr lang="en-GB"/>
        </a:p>
      </dgm:t>
    </dgm:pt>
    <dgm:pt modelId="{EF6D8453-DCD4-45C7-AE10-4C506E433E58}" type="sibTrans" cxnId="{FCA0B6DC-CA79-44FC-9525-A2C71C468F7A}">
      <dgm:prSet/>
      <dgm:spPr/>
      <dgm:t>
        <a:bodyPr/>
        <a:lstStyle/>
        <a:p>
          <a:endParaRPr lang="en-GB"/>
        </a:p>
      </dgm:t>
    </dgm:pt>
    <dgm:pt modelId="{6E0AACD2-DD7E-41A1-A125-4D2A83868009}">
      <dgm:prSet phldrT="[Text]" custT="1"/>
      <dgm:spPr/>
      <dgm:t>
        <a:bodyPr/>
        <a:lstStyle/>
        <a:p>
          <a:pPr>
            <a:buFont typeface="Arial" panose="020B0604020202020204" pitchFamily="34" charset="0"/>
            <a:buChar char="•"/>
          </a:pPr>
          <a:r>
            <a:rPr lang="en-GB" sz="1600" dirty="0">
              <a:latin typeface="Arial" panose="020B0604020202020204" pitchFamily="34" charset="0"/>
              <a:cs typeface="Arial" panose="020B0604020202020204" pitchFamily="34" charset="0"/>
            </a:rPr>
            <a:t>A modest monthly budget will be used for Google Ads, boosted Facebook posts, and occasional sponsored LinkedIn updates.</a:t>
          </a:r>
        </a:p>
      </dgm:t>
    </dgm:pt>
    <dgm:pt modelId="{A4D55A10-4A55-4FFC-92E9-10A2BE9EAC21}" type="parTrans" cxnId="{370B0842-DD3B-4265-A259-70BD54647557}">
      <dgm:prSet/>
      <dgm:spPr/>
      <dgm:t>
        <a:bodyPr/>
        <a:lstStyle/>
        <a:p>
          <a:endParaRPr lang="en-GB"/>
        </a:p>
      </dgm:t>
    </dgm:pt>
    <dgm:pt modelId="{794AB347-91DC-47F6-8A00-6BDF3A013C81}" type="sibTrans" cxnId="{370B0842-DD3B-4265-A259-70BD54647557}">
      <dgm:prSet/>
      <dgm:spPr/>
      <dgm:t>
        <a:bodyPr/>
        <a:lstStyle/>
        <a:p>
          <a:endParaRPr lang="en-GB"/>
        </a:p>
      </dgm:t>
    </dgm:pt>
    <dgm:pt modelId="{BB67650D-457C-4DE0-BC3E-795A23CAA6CD}">
      <dgm:prSet custT="1"/>
      <dgm:spPr/>
      <dgm:t>
        <a:bodyPr/>
        <a:lstStyle/>
        <a:p>
          <a:pPr>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dgm:t>
    </dgm:pt>
    <dgm:pt modelId="{E2E78520-34C5-478B-9AEA-09E8D648FFE3}" type="parTrans" cxnId="{9419BBD4-A775-4D18-93C9-6F060C57AB63}">
      <dgm:prSet/>
      <dgm:spPr/>
      <dgm:t>
        <a:bodyPr/>
        <a:lstStyle/>
        <a:p>
          <a:endParaRPr lang="en-GB"/>
        </a:p>
      </dgm:t>
    </dgm:pt>
    <dgm:pt modelId="{273D1ABB-6758-4F6A-B52E-9DA536F7EEEC}" type="sibTrans" cxnId="{9419BBD4-A775-4D18-93C9-6F060C57AB63}">
      <dgm:prSet/>
      <dgm:spPr/>
      <dgm:t>
        <a:bodyPr/>
        <a:lstStyle/>
        <a:p>
          <a:endParaRPr lang="en-GB"/>
        </a:p>
      </dgm:t>
    </dgm:pt>
    <dgm:pt modelId="{9C60F4C3-9791-4803-BA7B-5F0B29115F2A}">
      <dgm:prSet custT="1"/>
      <dgm:spPr/>
      <dgm:t>
        <a:bodyPr/>
        <a:lstStyle/>
        <a:p>
          <a:pPr>
            <a:buFont typeface="Arial" panose="020B0604020202020204" pitchFamily="34" charset="0"/>
            <a:buChar char="•"/>
          </a:pPr>
          <a:r>
            <a:rPr lang="en-GB" sz="1600" dirty="0">
              <a:latin typeface="Arial" panose="020B0604020202020204" pitchFamily="34" charset="0"/>
              <a:cs typeface="Arial" panose="020B0604020202020204" pitchFamily="34" charset="0"/>
            </a:rPr>
            <a:t>Focus is on targeted, measurable campaigns rather than high-cost advertising.</a:t>
          </a:r>
        </a:p>
      </dgm:t>
    </dgm:pt>
    <dgm:pt modelId="{E8EBF446-098D-43CE-B132-79212AF126B3}" type="parTrans" cxnId="{F5DD3BF1-C31C-4E7C-90AE-1D9006C7A7B3}">
      <dgm:prSet/>
      <dgm:spPr/>
      <dgm:t>
        <a:bodyPr/>
        <a:lstStyle/>
        <a:p>
          <a:endParaRPr lang="en-GB"/>
        </a:p>
      </dgm:t>
    </dgm:pt>
    <dgm:pt modelId="{0E85F520-3CFA-4E1D-88CD-BA8109205352}" type="sibTrans" cxnId="{F5DD3BF1-C31C-4E7C-90AE-1D9006C7A7B3}">
      <dgm:prSet/>
      <dgm:spPr/>
      <dgm:t>
        <a:bodyPr/>
        <a:lstStyle/>
        <a:p>
          <a:endParaRPr lang="en-GB"/>
        </a:p>
      </dgm:t>
    </dgm:pt>
    <dgm:pt modelId="{4DBDFDE9-755C-4CCF-8748-4888391009E5}" type="pres">
      <dgm:prSet presAssocID="{EBE032D7-4361-4966-A8A4-B3CF993980CD}" presName="linear" presStyleCnt="0">
        <dgm:presLayoutVars>
          <dgm:dir/>
          <dgm:animLvl val="lvl"/>
          <dgm:resizeHandles val="exact"/>
        </dgm:presLayoutVars>
      </dgm:prSet>
      <dgm:spPr/>
    </dgm:pt>
    <dgm:pt modelId="{93803DBF-65B0-48B2-A248-09CC9C444166}" type="pres">
      <dgm:prSet presAssocID="{32E117D3-C045-45D4-A2B6-E8223B16B816}" presName="parentLin" presStyleCnt="0"/>
      <dgm:spPr/>
    </dgm:pt>
    <dgm:pt modelId="{E4F542D9-46C0-4F17-B825-FFCC008646D7}" type="pres">
      <dgm:prSet presAssocID="{32E117D3-C045-45D4-A2B6-E8223B16B816}" presName="parentLeftMargin" presStyleLbl="node1" presStyleIdx="0" presStyleCnt="1"/>
      <dgm:spPr/>
    </dgm:pt>
    <dgm:pt modelId="{66128D27-3D1C-484F-A677-3FE5EB5C981B}" type="pres">
      <dgm:prSet presAssocID="{32E117D3-C045-45D4-A2B6-E8223B16B816}" presName="parentText" presStyleLbl="node1" presStyleIdx="0" presStyleCnt="1">
        <dgm:presLayoutVars>
          <dgm:chMax val="0"/>
          <dgm:bulletEnabled val="1"/>
        </dgm:presLayoutVars>
      </dgm:prSet>
      <dgm:spPr/>
    </dgm:pt>
    <dgm:pt modelId="{7C681079-2729-4E18-88CC-886BC42462C3}" type="pres">
      <dgm:prSet presAssocID="{32E117D3-C045-45D4-A2B6-E8223B16B816}" presName="negativeSpace" presStyleCnt="0"/>
      <dgm:spPr/>
    </dgm:pt>
    <dgm:pt modelId="{5080B44A-05E5-44D4-A759-33680BACB824}" type="pres">
      <dgm:prSet presAssocID="{32E117D3-C045-45D4-A2B6-E8223B16B816}" presName="childText" presStyleLbl="conFgAcc1" presStyleIdx="0" presStyleCnt="1">
        <dgm:presLayoutVars>
          <dgm:bulletEnabled val="1"/>
        </dgm:presLayoutVars>
      </dgm:prSet>
      <dgm:spPr/>
    </dgm:pt>
  </dgm:ptLst>
  <dgm:cxnLst>
    <dgm:cxn modelId="{8AE99F21-918B-4A9D-B540-B152A431C59A}" type="presOf" srcId="{32E117D3-C045-45D4-A2B6-E8223B16B816}" destId="{66128D27-3D1C-484F-A677-3FE5EB5C981B}" srcOrd="1" destOrd="0" presId="urn:microsoft.com/office/officeart/2005/8/layout/list1"/>
    <dgm:cxn modelId="{370B0842-DD3B-4265-A259-70BD54647557}" srcId="{32E117D3-C045-45D4-A2B6-E8223B16B816}" destId="{6E0AACD2-DD7E-41A1-A125-4D2A83868009}" srcOrd="0" destOrd="0" parTransId="{A4D55A10-4A55-4FFC-92E9-10A2BE9EAC21}" sibTransId="{794AB347-91DC-47F6-8A00-6BDF3A013C81}"/>
    <dgm:cxn modelId="{9F027F6F-0EB6-4A5D-B7F8-36FD5B668585}" type="presOf" srcId="{32E117D3-C045-45D4-A2B6-E8223B16B816}" destId="{E4F542D9-46C0-4F17-B825-FFCC008646D7}" srcOrd="0" destOrd="0" presId="urn:microsoft.com/office/officeart/2005/8/layout/list1"/>
    <dgm:cxn modelId="{9377D471-4B69-4007-82B9-33986418B238}" type="presOf" srcId="{9C60F4C3-9791-4803-BA7B-5F0B29115F2A}" destId="{5080B44A-05E5-44D4-A759-33680BACB824}" srcOrd="0" destOrd="2" presId="urn:microsoft.com/office/officeart/2005/8/layout/list1"/>
    <dgm:cxn modelId="{EB8E5883-0650-4757-BA64-C89ED3429B19}" type="presOf" srcId="{6E0AACD2-DD7E-41A1-A125-4D2A83868009}" destId="{5080B44A-05E5-44D4-A759-33680BACB824}" srcOrd="0" destOrd="0" presId="urn:microsoft.com/office/officeart/2005/8/layout/list1"/>
    <dgm:cxn modelId="{FD034C8F-EAD5-46F8-952D-47CB8B1ED556}" type="presOf" srcId="{BB67650D-457C-4DE0-BC3E-795A23CAA6CD}" destId="{5080B44A-05E5-44D4-A759-33680BACB824}" srcOrd="0" destOrd="1" presId="urn:microsoft.com/office/officeart/2005/8/layout/list1"/>
    <dgm:cxn modelId="{B827C4A9-02FD-49D6-8C5E-5F452B24FF7A}" type="presOf" srcId="{EBE032D7-4361-4966-A8A4-B3CF993980CD}" destId="{4DBDFDE9-755C-4CCF-8748-4888391009E5}" srcOrd="0" destOrd="0" presId="urn:microsoft.com/office/officeart/2005/8/layout/list1"/>
    <dgm:cxn modelId="{9419BBD4-A775-4D18-93C9-6F060C57AB63}" srcId="{32E117D3-C045-45D4-A2B6-E8223B16B816}" destId="{BB67650D-457C-4DE0-BC3E-795A23CAA6CD}" srcOrd="1" destOrd="0" parTransId="{E2E78520-34C5-478B-9AEA-09E8D648FFE3}" sibTransId="{273D1ABB-6758-4F6A-B52E-9DA536F7EEEC}"/>
    <dgm:cxn modelId="{FCA0B6DC-CA79-44FC-9525-A2C71C468F7A}" srcId="{EBE032D7-4361-4966-A8A4-B3CF993980CD}" destId="{32E117D3-C045-45D4-A2B6-E8223B16B816}" srcOrd="0" destOrd="0" parTransId="{8EDF1467-B123-4E4B-B21B-32AC2575B6D4}" sibTransId="{EF6D8453-DCD4-45C7-AE10-4C506E433E58}"/>
    <dgm:cxn modelId="{F5DD3BF1-C31C-4E7C-90AE-1D9006C7A7B3}" srcId="{32E117D3-C045-45D4-A2B6-E8223B16B816}" destId="{9C60F4C3-9791-4803-BA7B-5F0B29115F2A}" srcOrd="2" destOrd="0" parTransId="{E8EBF446-098D-43CE-B132-79212AF126B3}" sibTransId="{0E85F520-3CFA-4E1D-88CD-BA8109205352}"/>
    <dgm:cxn modelId="{AC0796AB-79CC-4A5F-A37C-628803542816}" type="presParOf" srcId="{4DBDFDE9-755C-4CCF-8748-4888391009E5}" destId="{93803DBF-65B0-48B2-A248-09CC9C444166}" srcOrd="0" destOrd="0" presId="urn:microsoft.com/office/officeart/2005/8/layout/list1"/>
    <dgm:cxn modelId="{BCA21125-3729-428E-8585-A6C455AB93F0}" type="presParOf" srcId="{93803DBF-65B0-48B2-A248-09CC9C444166}" destId="{E4F542D9-46C0-4F17-B825-FFCC008646D7}" srcOrd="0" destOrd="0" presId="urn:microsoft.com/office/officeart/2005/8/layout/list1"/>
    <dgm:cxn modelId="{EB08444F-D3C9-4DAF-8940-669C0A6CF41A}" type="presParOf" srcId="{93803DBF-65B0-48B2-A248-09CC9C444166}" destId="{66128D27-3D1C-484F-A677-3FE5EB5C981B}" srcOrd="1" destOrd="0" presId="urn:microsoft.com/office/officeart/2005/8/layout/list1"/>
    <dgm:cxn modelId="{D9F97E5A-81E3-41C3-8549-A015EC4058ED}" type="presParOf" srcId="{4DBDFDE9-755C-4CCF-8748-4888391009E5}" destId="{7C681079-2729-4E18-88CC-886BC42462C3}" srcOrd="1" destOrd="0" presId="urn:microsoft.com/office/officeart/2005/8/layout/list1"/>
    <dgm:cxn modelId="{927410C7-8F9B-4080-AB71-CE2BF468958B}" type="presParOf" srcId="{4DBDFDE9-755C-4CCF-8748-4888391009E5}" destId="{5080B44A-05E5-44D4-A759-33680BACB824}" srcOrd="2" destOrd="0" presId="urn:microsoft.com/office/officeart/2005/8/layout/list1"/>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79D278-AA55-4438-B8C4-6369E08CB6C2}">
      <dsp:nvSpPr>
        <dsp:cNvPr id="0" name=""/>
        <dsp:cNvSpPr/>
      </dsp:nvSpPr>
      <dsp:spPr>
        <a:xfrm>
          <a:off x="0" y="218377"/>
          <a:ext cx="6521389" cy="15435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06132" tIns="291592" rIns="506132"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Attending local Walsall Chamber of Commerce meetings and SME networking events to build partnerships.</a:t>
          </a:r>
          <a:br>
            <a:rPr lang="en-GB" sz="1400" kern="1200" dirty="0">
              <a:latin typeface="Arial" panose="020B0604020202020204" pitchFamily="34" charset="0"/>
              <a:cs typeface="Arial" panose="020B0604020202020204" pitchFamily="34" charset="0"/>
            </a:rPr>
          </a:br>
          <a:endParaRPr lang="en-GB" sz="14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Local Search Engine Optimisation (SEO) ensures the business appears when people search for “IT support Walsall” or related phrases, helping attract organic leads.</a:t>
          </a:r>
        </a:p>
      </dsp:txBody>
      <dsp:txXfrm>
        <a:off x="0" y="218377"/>
        <a:ext cx="6521389" cy="1543500"/>
      </dsp:txXfrm>
    </dsp:sp>
    <dsp:sp modelId="{3F32EEE9-F6E8-4335-BECB-B2A37FDBB28F}">
      <dsp:nvSpPr>
        <dsp:cNvPr id="0" name=""/>
        <dsp:cNvSpPr/>
      </dsp:nvSpPr>
      <dsp:spPr>
        <a:xfrm>
          <a:off x="326069" y="11737"/>
          <a:ext cx="4564972" cy="4132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2545" tIns="0" rIns="172545" bIns="0" numCol="1" spcCol="1270" anchor="ctr" anchorCtr="0">
          <a:noAutofit/>
        </a:bodyPr>
        <a:lstStyle/>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Networking</a:t>
          </a:r>
        </a:p>
      </dsp:txBody>
      <dsp:txXfrm>
        <a:off x="346244" y="31912"/>
        <a:ext cx="4524622" cy="3729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79D278-AA55-4438-B8C4-6369E08CB6C2}">
      <dsp:nvSpPr>
        <dsp:cNvPr id="0" name=""/>
        <dsp:cNvSpPr/>
      </dsp:nvSpPr>
      <dsp:spPr>
        <a:xfrm>
          <a:off x="0" y="204697"/>
          <a:ext cx="6521389" cy="15561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06132" tIns="270764" rIns="506132"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A professional website will act as the main customer touchpoint, showcasing services, testimonials, and contact options.</a:t>
          </a:r>
        </a:p>
        <a:p>
          <a:pPr marL="114300" lvl="1" indent="-114300" algn="l" defTabSz="622300">
            <a:lnSpc>
              <a:spcPct val="90000"/>
            </a:lnSpc>
            <a:spcBef>
              <a:spcPct val="0"/>
            </a:spcBef>
            <a:spcAft>
              <a:spcPct val="15000"/>
            </a:spcAft>
            <a:buChar char="•"/>
          </a:pPr>
          <a:endParaRPr lang="en-GB" sz="14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Local Search Engine Optimisation (SEO) ensures the business appears when people search for “IT support Walsall” or related phrases, helping attract organic leads.</a:t>
          </a:r>
        </a:p>
      </dsp:txBody>
      <dsp:txXfrm>
        <a:off x="0" y="204697"/>
        <a:ext cx="6521389" cy="1556100"/>
      </dsp:txXfrm>
    </dsp:sp>
    <dsp:sp modelId="{3F32EEE9-F6E8-4335-BECB-B2A37FDBB28F}">
      <dsp:nvSpPr>
        <dsp:cNvPr id="0" name=""/>
        <dsp:cNvSpPr/>
      </dsp:nvSpPr>
      <dsp:spPr>
        <a:xfrm>
          <a:off x="326069" y="12817"/>
          <a:ext cx="4564973" cy="38376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2545" tIns="0" rIns="172545" bIns="0" numCol="1" spcCol="1270" anchor="ctr" anchorCtr="0">
          <a:noAutofit/>
        </a:bodyPr>
        <a:lstStyle/>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Website &amp; SEO</a:t>
          </a:r>
        </a:p>
      </dsp:txBody>
      <dsp:txXfrm>
        <a:off x="344803" y="31551"/>
        <a:ext cx="4527505" cy="3462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79D278-AA55-4438-B8C4-6369E08CB6C2}">
      <dsp:nvSpPr>
        <dsp:cNvPr id="0" name=""/>
        <dsp:cNvSpPr/>
      </dsp:nvSpPr>
      <dsp:spPr>
        <a:xfrm>
          <a:off x="0" y="237592"/>
          <a:ext cx="6492230" cy="14364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03869" tIns="333248" rIns="503869"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A professional website will act as the main customer touchpoint, showcasing services, testimonials, and contact options.</a:t>
          </a:r>
        </a:p>
        <a:p>
          <a:pPr marL="114300" lvl="1" indent="-114300" algn="l" defTabSz="622300">
            <a:lnSpc>
              <a:spcPct val="90000"/>
            </a:lnSpc>
            <a:spcBef>
              <a:spcPct val="0"/>
            </a:spcBef>
            <a:spcAft>
              <a:spcPct val="15000"/>
            </a:spcAft>
            <a:buChar char="•"/>
          </a:pPr>
          <a:endParaRPr lang="en-GB" sz="14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Facebook will focus on community engagement, sharing tips, photos, and customer stories to build trust and brand visibility.</a:t>
          </a:r>
        </a:p>
      </dsp:txBody>
      <dsp:txXfrm>
        <a:off x="0" y="237592"/>
        <a:ext cx="6492230" cy="1436400"/>
      </dsp:txXfrm>
    </dsp:sp>
    <dsp:sp modelId="{3F32EEE9-F6E8-4335-BECB-B2A37FDBB28F}">
      <dsp:nvSpPr>
        <dsp:cNvPr id="0" name=""/>
        <dsp:cNvSpPr/>
      </dsp:nvSpPr>
      <dsp:spPr>
        <a:xfrm>
          <a:off x="324611" y="1432"/>
          <a:ext cx="4544561" cy="4723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774" tIns="0" rIns="171774" bIns="0" numCol="1" spcCol="1270" anchor="ctr" anchorCtr="0">
          <a:noAutofit/>
        </a:bodyPr>
        <a:lstStyle/>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Social Media</a:t>
          </a:r>
        </a:p>
      </dsp:txBody>
      <dsp:txXfrm>
        <a:off x="347668" y="24489"/>
        <a:ext cx="4498447" cy="4262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80B44A-05E5-44D4-A759-33680BACB824}">
      <dsp:nvSpPr>
        <dsp:cNvPr id="0" name=""/>
        <dsp:cNvSpPr/>
      </dsp:nvSpPr>
      <dsp:spPr>
        <a:xfrm>
          <a:off x="0" y="397908"/>
          <a:ext cx="6593075" cy="1633275"/>
        </a:xfrm>
        <a:prstGeom prst="rect">
          <a:avLst/>
        </a:prstGeom>
        <a:solidFill>
          <a:schemeClr val="lt1">
            <a:alpha val="90000"/>
            <a:hueOff val="0"/>
            <a:satOff val="0"/>
            <a:lumOff val="0"/>
            <a:alphaOff val="0"/>
          </a:schemeClr>
        </a:solidFill>
        <a:ln w="9525"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11696" tIns="354076" rIns="511696" bIns="120904" numCol="1" spcCol="1270" anchor="t" anchorCtr="0">
          <a:noAutofit/>
        </a:bodyPr>
        <a:lstStyle/>
        <a:p>
          <a:pPr marL="171450" lvl="1" indent="-171450" algn="l" defTabSz="755650">
            <a:lnSpc>
              <a:spcPct val="90000"/>
            </a:lnSpc>
            <a:spcBef>
              <a:spcPct val="0"/>
            </a:spcBef>
            <a:spcAft>
              <a:spcPct val="15000"/>
            </a:spcAft>
            <a:buFont typeface="Arial" panose="020B0604020202020204" pitchFamily="34" charset="0"/>
            <a:buChar char="•"/>
          </a:pPr>
          <a:r>
            <a:rPr lang="en-GB" sz="1700" kern="1200" dirty="0">
              <a:latin typeface="Arial" panose="020B0604020202020204" pitchFamily="34" charset="0"/>
              <a:cs typeface="Arial" panose="020B0604020202020204" pitchFamily="34" charset="0"/>
            </a:rPr>
            <a:t>Introductory discounts will encourage local schools and non-profits to try the service.</a:t>
          </a:r>
          <a:br>
            <a:rPr lang="en-GB" sz="1700" kern="1200" dirty="0">
              <a:latin typeface="Arial" panose="020B0604020202020204" pitchFamily="34" charset="0"/>
              <a:cs typeface="Arial" panose="020B0604020202020204" pitchFamily="34" charset="0"/>
            </a:rPr>
          </a:br>
          <a:endParaRPr lang="en-GB" sz="1700" kern="1200" dirty="0">
            <a:latin typeface="Arial" panose="020B0604020202020204" pitchFamily="34" charset="0"/>
            <a:cs typeface="Arial" panose="020B0604020202020204" pitchFamily="34" charset="0"/>
          </a:endParaRPr>
        </a:p>
        <a:p>
          <a:pPr marL="171450" lvl="1" indent="-171450" algn="l" defTabSz="755650">
            <a:lnSpc>
              <a:spcPct val="90000"/>
            </a:lnSpc>
            <a:spcBef>
              <a:spcPct val="0"/>
            </a:spcBef>
            <a:spcAft>
              <a:spcPct val="15000"/>
            </a:spcAft>
            <a:buFont typeface="Arial" panose="020B0604020202020204" pitchFamily="34" charset="0"/>
            <a:buChar char="•"/>
          </a:pPr>
          <a:r>
            <a:rPr lang="en-GB" sz="1700" kern="1200" dirty="0">
              <a:latin typeface="Arial" panose="020B0604020202020204" pitchFamily="34" charset="0"/>
              <a:cs typeface="Arial" panose="020B0604020202020204" pitchFamily="34" charset="0"/>
            </a:rPr>
            <a:t>This supports community engagement and generates goodwill while building early portfolio examples.</a:t>
          </a:r>
        </a:p>
      </dsp:txBody>
      <dsp:txXfrm>
        <a:off x="0" y="397908"/>
        <a:ext cx="6593075" cy="1633275"/>
      </dsp:txXfrm>
    </dsp:sp>
    <dsp:sp modelId="{66128D27-3D1C-484F-A677-3FE5EB5C981B}">
      <dsp:nvSpPr>
        <dsp:cNvPr id="0" name=""/>
        <dsp:cNvSpPr/>
      </dsp:nvSpPr>
      <dsp:spPr>
        <a:xfrm>
          <a:off x="329653" y="146988"/>
          <a:ext cx="4615152" cy="501840"/>
        </a:xfrm>
        <a:prstGeom prst="roundRect">
          <a:avLst/>
        </a:prstGeom>
        <a:gradFill rotWithShape="0">
          <a:gsLst>
            <a:gs pos="0">
              <a:schemeClr val="accent2">
                <a:hueOff val="0"/>
                <a:satOff val="0"/>
                <a:lumOff val="0"/>
                <a:alphaOff val="0"/>
                <a:tint val="98000"/>
                <a:lumMod val="100000"/>
              </a:schemeClr>
            </a:gs>
            <a:gs pos="100000">
              <a:schemeClr val="accent2">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4442" tIns="0" rIns="174442" bIns="0" numCol="1" spcCol="1270" anchor="ctr" anchorCtr="0">
          <a:noAutofit/>
        </a:bodyPr>
        <a:lstStyle/>
        <a:p>
          <a:pPr marL="0" lvl="0" indent="0" algn="l"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Promotions</a:t>
          </a:r>
        </a:p>
      </dsp:txBody>
      <dsp:txXfrm>
        <a:off x="354151" y="171486"/>
        <a:ext cx="4566156" cy="45284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80B44A-05E5-44D4-A759-33680BACB824}">
      <dsp:nvSpPr>
        <dsp:cNvPr id="0" name=""/>
        <dsp:cNvSpPr/>
      </dsp:nvSpPr>
      <dsp:spPr>
        <a:xfrm>
          <a:off x="0" y="301631"/>
          <a:ext cx="6593075" cy="1855350"/>
        </a:xfrm>
        <a:prstGeom prst="rect">
          <a:avLst/>
        </a:prstGeom>
        <a:solidFill>
          <a:schemeClr val="lt1">
            <a:alpha val="90000"/>
            <a:hueOff val="0"/>
            <a:satOff val="0"/>
            <a:lumOff val="0"/>
            <a:alphaOff val="0"/>
          </a:schemeClr>
        </a:solidFill>
        <a:ln w="9525"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11696" tIns="395732" rIns="511696" bIns="113792" numCol="1" spcCol="1270" anchor="t" anchorCtr="0">
          <a:noAutofit/>
        </a:bodyPr>
        <a:lstStyle/>
        <a:p>
          <a:pPr marL="171450" lvl="1" indent="-171450" algn="l" defTabSz="711200">
            <a:lnSpc>
              <a:spcPct val="90000"/>
            </a:lnSpc>
            <a:spcBef>
              <a:spcPct val="0"/>
            </a:spcBef>
            <a:spcAft>
              <a:spcPct val="15000"/>
            </a:spcAft>
            <a:buFont typeface="Arial" panose="020B0604020202020204" pitchFamily="34" charset="0"/>
            <a:buChar char="•"/>
          </a:pPr>
          <a:r>
            <a:rPr lang="en-GB" sz="1600" kern="1200" dirty="0">
              <a:latin typeface="Arial" panose="020B0604020202020204" pitchFamily="34" charset="0"/>
              <a:cs typeface="Arial" panose="020B0604020202020204" pitchFamily="34" charset="0"/>
            </a:rPr>
            <a:t>A modest monthly budget will be used for Google Ads, boosted Facebook posts, and occasional sponsored LinkedIn updates.</a:t>
          </a:r>
        </a:p>
        <a:p>
          <a:pPr marL="171450" lvl="1" indent="-171450" algn="l" defTabSz="711200">
            <a:lnSpc>
              <a:spcPct val="90000"/>
            </a:lnSpc>
            <a:spcBef>
              <a:spcPct val="0"/>
            </a:spcBef>
            <a:spcAft>
              <a:spcPct val="15000"/>
            </a:spcAft>
            <a:buFont typeface="Arial" panose="020B0604020202020204" pitchFamily="34" charset="0"/>
            <a:buChar char="•"/>
          </a:pPr>
          <a:endParaRPr lang="en-GB"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Font typeface="Arial" panose="020B0604020202020204" pitchFamily="34" charset="0"/>
            <a:buChar char="•"/>
          </a:pPr>
          <a:r>
            <a:rPr lang="en-GB" sz="1600" kern="1200" dirty="0">
              <a:latin typeface="Arial" panose="020B0604020202020204" pitchFamily="34" charset="0"/>
              <a:cs typeface="Arial" panose="020B0604020202020204" pitchFamily="34" charset="0"/>
            </a:rPr>
            <a:t>Focus is on targeted, measurable campaigns rather than high-cost advertising.</a:t>
          </a:r>
        </a:p>
      </dsp:txBody>
      <dsp:txXfrm>
        <a:off x="0" y="301631"/>
        <a:ext cx="6593075" cy="1855350"/>
      </dsp:txXfrm>
    </dsp:sp>
    <dsp:sp modelId="{66128D27-3D1C-484F-A677-3FE5EB5C981B}">
      <dsp:nvSpPr>
        <dsp:cNvPr id="0" name=""/>
        <dsp:cNvSpPr/>
      </dsp:nvSpPr>
      <dsp:spPr>
        <a:xfrm>
          <a:off x="329653" y="21191"/>
          <a:ext cx="4615152" cy="560880"/>
        </a:xfrm>
        <a:prstGeom prst="roundRect">
          <a:avLst/>
        </a:prstGeom>
        <a:gradFill rotWithShape="0">
          <a:gsLst>
            <a:gs pos="0">
              <a:schemeClr val="accent2">
                <a:hueOff val="0"/>
                <a:satOff val="0"/>
                <a:lumOff val="0"/>
                <a:alphaOff val="0"/>
                <a:tint val="98000"/>
                <a:lumMod val="100000"/>
              </a:schemeClr>
            </a:gs>
            <a:gs pos="100000">
              <a:schemeClr val="accent2">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4442" tIns="0" rIns="174442" bIns="0" numCol="1" spcCol="1270" anchor="ctr" anchorCtr="0">
          <a:noAutofit/>
        </a:bodyPr>
        <a:lstStyle/>
        <a:p>
          <a:pPr marL="0" lvl="0" indent="0" algn="l"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Budget</a:t>
          </a:r>
        </a:p>
      </dsp:txBody>
      <dsp:txXfrm>
        <a:off x="357033" y="48571"/>
        <a:ext cx="4560392" cy="50612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4C23A0E-87FE-DE9E-9594-4AF5E8E6C7E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543AED76-10B7-AD19-8CDF-40414BB0F0E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F4F4550-E476-4043-A1A0-FD185DFEB18A}" type="datetimeFigureOut">
              <a:rPr lang="en-GB" smtClean="0"/>
              <a:t>12/11/2025</a:t>
            </a:fld>
            <a:endParaRPr lang="en-GB"/>
          </a:p>
        </p:txBody>
      </p:sp>
      <p:sp>
        <p:nvSpPr>
          <p:cNvPr id="4" name="Footer Placeholder 3">
            <a:extLst>
              <a:ext uri="{FF2B5EF4-FFF2-40B4-BE49-F238E27FC236}">
                <a16:creationId xmlns:a16="http://schemas.microsoft.com/office/drawing/2014/main" id="{C9A4F76E-8580-9A12-607F-B029B73B343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CCD1649E-2C43-7C5A-842F-9B61A2E5D13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61340D5-2F41-4ADC-A75F-6F689CF4FF68}" type="slidenum">
              <a:rPr lang="en-GB" smtClean="0"/>
              <a:t>‹#›</a:t>
            </a:fld>
            <a:endParaRPr lang="en-GB"/>
          </a:p>
        </p:txBody>
      </p:sp>
    </p:spTree>
    <p:extLst>
      <p:ext uri="{BB962C8B-B14F-4D97-AF65-F5344CB8AC3E}">
        <p14:creationId xmlns:p14="http://schemas.microsoft.com/office/powerpoint/2010/main" val="217106422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A2A5CB-9605-425B-96FA-98E2DA1E695E}" type="datetimeFigureOut">
              <a:rPr lang="en-GB" smtClean="0"/>
              <a:t>12/11/2025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E758AB-BF14-4537-BA5B-38AC91D2DD70}" type="slidenum">
              <a:rPr lang="en-GB" smtClean="0"/>
              <a:t>‹#›</a:t>
            </a:fld>
            <a:endParaRPr lang="en-GB"/>
          </a:p>
        </p:txBody>
      </p:sp>
    </p:spTree>
    <p:extLst>
      <p:ext uri="{BB962C8B-B14F-4D97-AF65-F5344CB8AC3E}">
        <p14:creationId xmlns:p14="http://schemas.microsoft.com/office/powerpoint/2010/main" val="41921841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83E5F3-EB50-44BC-BB4D-0BB44F7F1243}"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72081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83E5F3-EB50-44BC-BB4D-0BB44F7F1243}"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143322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FFCFD84-F43E-4476-B6F8-420DF625DE4B}"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910946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FFCFD84-F43E-4476-B6F8-420DF625DE4B}"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057797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FFCFD84-F43E-4476-B6F8-420DF625DE4B}"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057797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FFCFD84-F43E-4476-B6F8-420DF625DE4B}"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921943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FCFD84-F43E-4476-B6F8-420DF625DE4B}" type="slidenum">
              <a:rPr lang="en-GB" smtClean="0"/>
              <a:t>7</a:t>
            </a:fld>
            <a:endParaRPr lang="en-GB"/>
          </a:p>
        </p:txBody>
      </p:sp>
    </p:spTree>
    <p:extLst>
      <p:ext uri="{BB962C8B-B14F-4D97-AF65-F5344CB8AC3E}">
        <p14:creationId xmlns:p14="http://schemas.microsoft.com/office/powerpoint/2010/main" val="4462412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FCFD84-F43E-4476-B6F8-420DF625DE4B}" type="slidenum">
              <a:rPr lang="en-GB" smtClean="0"/>
              <a:t>8</a:t>
            </a:fld>
            <a:endParaRPr lang="en-GB"/>
          </a:p>
        </p:txBody>
      </p:sp>
    </p:spTree>
    <p:extLst>
      <p:ext uri="{BB962C8B-B14F-4D97-AF65-F5344CB8AC3E}">
        <p14:creationId xmlns:p14="http://schemas.microsoft.com/office/powerpoint/2010/main" val="2513844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FCFD84-F43E-4476-B6F8-420DF625DE4B}" type="slidenum">
              <a:rPr lang="en-GB" smtClean="0"/>
              <a:t>9</a:t>
            </a:fld>
            <a:endParaRPr lang="en-GB"/>
          </a:p>
        </p:txBody>
      </p:sp>
    </p:spTree>
    <p:extLst>
      <p:ext uri="{BB962C8B-B14F-4D97-AF65-F5344CB8AC3E}">
        <p14:creationId xmlns:p14="http://schemas.microsoft.com/office/powerpoint/2010/main" val="31388102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FCFD84-F43E-4476-B6F8-420DF625DE4B}" type="slidenum">
              <a:rPr lang="en-GB" smtClean="0"/>
              <a:t>10</a:t>
            </a:fld>
            <a:endParaRPr lang="en-GB"/>
          </a:p>
        </p:txBody>
      </p:sp>
    </p:spTree>
    <p:extLst>
      <p:ext uri="{BB962C8B-B14F-4D97-AF65-F5344CB8AC3E}">
        <p14:creationId xmlns:p14="http://schemas.microsoft.com/office/powerpoint/2010/main" val="36041314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E758AB-BF14-4537-BA5B-38AC91D2DD70}" type="slidenum">
              <a:rPr lang="en-GB" smtClean="0"/>
              <a:t>11</a:t>
            </a:fld>
            <a:endParaRPr lang="en-GB"/>
          </a:p>
        </p:txBody>
      </p:sp>
    </p:spTree>
    <p:extLst>
      <p:ext uri="{BB962C8B-B14F-4D97-AF65-F5344CB8AC3E}">
        <p14:creationId xmlns:p14="http://schemas.microsoft.com/office/powerpoint/2010/main" val="26648376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FCFD84-F43E-4476-B6F8-420DF625DE4B}" type="slidenum">
              <a:rPr lang="en-GB" smtClean="0"/>
              <a:t>12</a:t>
            </a:fld>
            <a:endParaRPr lang="en-GB"/>
          </a:p>
        </p:txBody>
      </p:sp>
    </p:spTree>
    <p:extLst>
      <p:ext uri="{BB962C8B-B14F-4D97-AF65-F5344CB8AC3E}">
        <p14:creationId xmlns:p14="http://schemas.microsoft.com/office/powerpoint/2010/main" val="1295368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FCFD84-F43E-4476-B6F8-420DF625DE4B}" type="slidenum">
              <a:rPr lang="en-GB" smtClean="0"/>
              <a:t>13</a:t>
            </a:fld>
            <a:endParaRPr lang="en-GB"/>
          </a:p>
        </p:txBody>
      </p:sp>
    </p:spTree>
    <p:extLst>
      <p:ext uri="{BB962C8B-B14F-4D97-AF65-F5344CB8AC3E}">
        <p14:creationId xmlns:p14="http://schemas.microsoft.com/office/powerpoint/2010/main" val="36574413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FCFD84-F43E-4476-B6F8-420DF625DE4B}" type="slidenum">
              <a:rPr lang="en-GB" smtClean="0"/>
              <a:t>14</a:t>
            </a:fld>
            <a:endParaRPr lang="en-GB"/>
          </a:p>
        </p:txBody>
      </p:sp>
    </p:spTree>
    <p:extLst>
      <p:ext uri="{BB962C8B-B14F-4D97-AF65-F5344CB8AC3E}">
        <p14:creationId xmlns:p14="http://schemas.microsoft.com/office/powerpoint/2010/main" val="37494498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FCFD84-F43E-4476-B6F8-420DF625DE4B}" type="slidenum">
              <a:rPr lang="en-GB" smtClean="0"/>
              <a:t>15</a:t>
            </a:fld>
            <a:endParaRPr lang="en-GB"/>
          </a:p>
        </p:txBody>
      </p:sp>
    </p:spTree>
    <p:extLst>
      <p:ext uri="{BB962C8B-B14F-4D97-AF65-F5344CB8AC3E}">
        <p14:creationId xmlns:p14="http://schemas.microsoft.com/office/powerpoint/2010/main" val="23123140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91DDE0-BDF4-28BC-F0B5-EC37E7A63C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359AAD-E72B-C8BE-8CC8-C79C982D4BB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2E959A2-F1AD-AC60-8234-5C21D12B81C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24BCB8B-4433-E567-8381-503A1348AA44}"/>
              </a:ext>
            </a:extLst>
          </p:cNvPr>
          <p:cNvSpPr>
            <a:spLocks noGrp="1"/>
          </p:cNvSpPr>
          <p:nvPr>
            <p:ph type="sldNum" sz="quarter" idx="5"/>
          </p:nvPr>
        </p:nvSpPr>
        <p:spPr/>
        <p:txBody>
          <a:bodyPr/>
          <a:lstStyle/>
          <a:p>
            <a:fld id="{0FFCFD84-F43E-4476-B6F8-420DF625DE4B}" type="slidenum">
              <a:rPr lang="en-GB" smtClean="0"/>
              <a:t>16</a:t>
            </a:fld>
            <a:endParaRPr lang="en-GB"/>
          </a:p>
        </p:txBody>
      </p:sp>
    </p:spTree>
    <p:extLst>
      <p:ext uri="{BB962C8B-B14F-4D97-AF65-F5344CB8AC3E}">
        <p14:creationId xmlns:p14="http://schemas.microsoft.com/office/powerpoint/2010/main" val="20420519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EB395B-5650-463F-861C-CAE1A17283DB}" type="slidenum">
              <a:rPr lang="en-GB" smtClean="0"/>
              <a:t>17</a:t>
            </a:fld>
            <a:endParaRPr lang="en-GB"/>
          </a:p>
        </p:txBody>
      </p:sp>
    </p:spTree>
    <p:extLst>
      <p:ext uri="{BB962C8B-B14F-4D97-AF65-F5344CB8AC3E}">
        <p14:creationId xmlns:p14="http://schemas.microsoft.com/office/powerpoint/2010/main" val="34182897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EB395B-5650-463F-861C-CAE1A17283DB}" type="slidenum">
              <a:rPr lang="en-GB" smtClean="0"/>
              <a:t>18</a:t>
            </a:fld>
            <a:endParaRPr lang="en-GB"/>
          </a:p>
        </p:txBody>
      </p:sp>
    </p:spTree>
    <p:extLst>
      <p:ext uri="{BB962C8B-B14F-4D97-AF65-F5344CB8AC3E}">
        <p14:creationId xmlns:p14="http://schemas.microsoft.com/office/powerpoint/2010/main" val="5124300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8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3.xml"/></Relationships>
</file>

<file path=ppt/slideLayouts/_rels/slideLayout10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3.xml"/></Relationships>
</file>

<file path=ppt/slideLayouts/_rels/slideLayout10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3.xml"/></Relationships>
</file>

<file path=ppt/slideLayouts/_rels/slideLayout10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3.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3.xml"/></Relationships>
</file>

<file path=ppt/slideLayouts/_rels/slideLayout11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3.xml"/></Relationships>
</file>

<file path=ppt/slideLayouts/_rels/slideLayout11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3.xml"/></Relationships>
</file>

<file path=ppt/slideLayouts/_rels/slideLayout11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3.xml"/></Relationships>
</file>

<file path=ppt/slideLayouts/_rels/slideLayout1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3.xml"/></Relationships>
</file>

<file path=ppt/slideLayouts/_rels/slideLayout1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3.xml"/></Relationships>
</file>

<file path=ppt/slideLayouts/_rels/slideLayout1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3.xml"/></Relationships>
</file>

<file path=ppt/slideLayouts/_rels/slideLayout1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3.xml"/></Relationships>
</file>

<file path=ppt/slideLayouts/_rels/slideLayout1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3.xml"/></Relationships>
</file>

<file path=ppt/slideLayouts/_rels/slideLayout1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3.xml"/></Relationships>
</file>

<file path=ppt/slideLayouts/_rels/slideLayout1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3.xml"/></Relationships>
</file>

<file path=ppt/slideLayouts/_rels/slideLayout1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3.xml"/></Relationships>
</file>

<file path=ppt/slideLayouts/_rels/slideLayout1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hoto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5276088"/>
            <a:ext cx="11347704" cy="786384"/>
          </a:xfrm>
        </p:spPr>
        <p:txBody>
          <a:bodyPr vert="horz" lIns="91440" tIns="45720" rIns="91440" bIns="45720" rtlCol="0" anchor="b">
            <a:normAutofit/>
          </a:bodyPr>
          <a:lstStyle>
            <a:lvl1pPr>
              <a:defRPr lang="en-US" sz="44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980176"/>
            <a:ext cx="11347704" cy="530352"/>
          </a:xfrm>
        </p:spPr>
        <p:txBody>
          <a:bodyPr vert="horz" lIns="91440" tIns="45720" rIns="91440" bIns="45720" rtlCol="0">
            <a:normAutofit/>
          </a:bodyPr>
          <a:lstStyle>
            <a:lvl1pPr marL="0" indent="0">
              <a:buNone/>
              <a:defRPr lang="en-US" dirty="0">
                <a:solidFill>
                  <a:schemeClr val="tx2"/>
                </a:solidFill>
              </a:defRPr>
            </a:lvl1pPr>
          </a:lstStyle>
          <a:p>
            <a:pPr lvl="0"/>
            <a:r>
              <a:rPr lang="en-US" dirty="0"/>
              <a:t>Click to edit Master subtitle style</a:t>
            </a:r>
          </a:p>
        </p:txBody>
      </p:sp>
      <p:sp>
        <p:nvSpPr>
          <p:cNvPr id="8" name="Picture Placeholder 6">
            <a:extLst>
              <a:ext uri="{FF2B5EF4-FFF2-40B4-BE49-F238E27FC236}">
                <a16:creationId xmlns:a16="http://schemas.microsoft.com/office/drawing/2014/main" id="{F9A648C8-0436-6FAF-8B52-BA15EFB5F90C}"/>
              </a:ext>
            </a:extLst>
          </p:cNvPr>
          <p:cNvSpPr>
            <a:spLocks noGrp="1"/>
          </p:cNvSpPr>
          <p:nvPr>
            <p:ph type="pic" sz="quarter" idx="13" hasCustomPrompt="1"/>
          </p:nvPr>
        </p:nvSpPr>
        <p:spPr>
          <a:xfrm>
            <a:off x="342901" y="343038"/>
            <a:ext cx="11506200" cy="4792766"/>
          </a:xfrm>
          <a:custGeom>
            <a:avLst/>
            <a:gdLst>
              <a:gd name="connsiteX0" fmla="*/ 292023 w 11506200"/>
              <a:gd name="connsiteY0" fmla="*/ 0 h 4792766"/>
              <a:gd name="connsiteX1" fmla="*/ 11214177 w 11506200"/>
              <a:gd name="connsiteY1" fmla="*/ 0 h 4792766"/>
              <a:gd name="connsiteX2" fmla="*/ 11506200 w 11506200"/>
              <a:gd name="connsiteY2" fmla="*/ 292023 h 4792766"/>
              <a:gd name="connsiteX3" fmla="*/ 11506200 w 11506200"/>
              <a:gd name="connsiteY3" fmla="*/ 4500743 h 4792766"/>
              <a:gd name="connsiteX4" fmla="*/ 11214177 w 11506200"/>
              <a:gd name="connsiteY4" fmla="*/ 4792766 h 4792766"/>
              <a:gd name="connsiteX5" fmla="*/ 292023 w 11506200"/>
              <a:gd name="connsiteY5" fmla="*/ 4792766 h 4792766"/>
              <a:gd name="connsiteX6" fmla="*/ 0 w 11506200"/>
              <a:gd name="connsiteY6" fmla="*/ 4500743 h 4792766"/>
              <a:gd name="connsiteX7" fmla="*/ 0 w 11506200"/>
              <a:gd name="connsiteY7" fmla="*/ 292023 h 4792766"/>
              <a:gd name="connsiteX8" fmla="*/ 292023 w 11506200"/>
              <a:gd name="connsiteY8" fmla="*/ 0 h 4792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6200" h="4792766">
                <a:moveTo>
                  <a:pt x="292023" y="0"/>
                </a:moveTo>
                <a:lnTo>
                  <a:pt x="11214177" y="0"/>
                </a:lnTo>
                <a:cubicBezTo>
                  <a:pt x="11375457" y="0"/>
                  <a:pt x="11506200" y="130743"/>
                  <a:pt x="11506200" y="292023"/>
                </a:cubicBezTo>
                <a:lnTo>
                  <a:pt x="11506200" y="4500743"/>
                </a:lnTo>
                <a:cubicBezTo>
                  <a:pt x="11506200" y="4662023"/>
                  <a:pt x="11375457" y="4792766"/>
                  <a:pt x="11214177" y="4792766"/>
                </a:cubicBezTo>
                <a:lnTo>
                  <a:pt x="292023" y="4792766"/>
                </a:lnTo>
                <a:cubicBezTo>
                  <a:pt x="130743" y="4792766"/>
                  <a:pt x="0" y="4662023"/>
                  <a:pt x="0" y="4500743"/>
                </a:cubicBezTo>
                <a:lnTo>
                  <a:pt x="0" y="292023"/>
                </a:lnTo>
                <a:cubicBezTo>
                  <a:pt x="0" y="130743"/>
                  <a:pt x="130743" y="0"/>
                  <a:pt x="292023"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37160" y="6519672"/>
            <a:ext cx="3494314" cy="365125"/>
          </a:xfrm>
        </p:spPr>
        <p:txBody>
          <a:bodyPr/>
          <a:lstStyle>
            <a:lvl1pPr>
              <a:defRPr>
                <a:solidFill>
                  <a:schemeClr val="tx2"/>
                </a:solidFill>
                <a:effectLst/>
              </a:defRPr>
            </a:lvl1pPr>
          </a:lstStyle>
          <a:p>
            <a:fld id="{6CD91AB5-8D64-469B-81DF-A26B406D2B54}" type="datetime1">
              <a:rPr lang="en-US" smtClean="0"/>
              <a:t>11/12/2025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876521" y="6519672"/>
            <a:ext cx="2805405" cy="365125"/>
          </a:xfrm>
        </p:spPr>
        <p:txBody>
          <a:bodyPr/>
          <a:lstStyle>
            <a:lvl1pPr>
              <a:defRPr>
                <a:solidFill>
                  <a:schemeClr val="tx2"/>
                </a:solidFill>
                <a:effectLst/>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632162" y="6519672"/>
            <a:ext cx="429207" cy="365125"/>
          </a:xfrm>
        </p:spPr>
        <p:txBody>
          <a:bodyPr/>
          <a:lstStyle>
            <a:lvl1pPr>
              <a:defRPr>
                <a:solidFill>
                  <a:schemeClr val="tx2"/>
                </a:solidFill>
                <a:effectLst/>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212677392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0796B54-ED46-4036-80F8-E8EFB102CB24}" type="datetime1">
              <a:rPr lang="en-US" smtClean="0"/>
              <a:t>11/12/2025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0320638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4590288" cy="3739896"/>
          </a:xfrm>
        </p:spPr>
        <p:txBody>
          <a:bodyPr vert="horz" lIns="91440" tIns="45720" rIns="91440" bIns="45720" rtlCol="0" anchor="t">
            <a:normAutofit/>
          </a:bodyPr>
          <a:lstStyle>
            <a:lvl1pPr>
              <a:defRPr lang="en-US" sz="52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206240"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8" name="Picture Placeholder 6">
            <a:extLst>
              <a:ext uri="{FF2B5EF4-FFF2-40B4-BE49-F238E27FC236}">
                <a16:creationId xmlns:a16="http://schemas.microsoft.com/office/drawing/2014/main" id="{55FC269D-AA10-2D35-8DD6-33E0E2CC4064}"/>
              </a:ext>
            </a:extLst>
          </p:cNvPr>
          <p:cNvSpPr>
            <a:spLocks noGrp="1"/>
          </p:cNvSpPr>
          <p:nvPr>
            <p:ph type="pic" sz="quarter" idx="13" hasCustomPrompt="1"/>
          </p:nvPr>
        </p:nvSpPr>
        <p:spPr>
          <a:xfrm>
            <a:off x="5591348" y="343038"/>
            <a:ext cx="6257031" cy="6172200"/>
          </a:xfrm>
          <a:custGeom>
            <a:avLst/>
            <a:gdLst>
              <a:gd name="connsiteX0" fmla="*/ 318609 w 6257031"/>
              <a:gd name="connsiteY0" fmla="*/ 0 h 6172200"/>
              <a:gd name="connsiteX1" fmla="*/ 5938422 w 6257031"/>
              <a:gd name="connsiteY1" fmla="*/ 0 h 6172200"/>
              <a:gd name="connsiteX2" fmla="*/ 6257031 w 6257031"/>
              <a:gd name="connsiteY2" fmla="*/ 318609 h 6172200"/>
              <a:gd name="connsiteX3" fmla="*/ 6257031 w 6257031"/>
              <a:gd name="connsiteY3" fmla="*/ 5853591 h 6172200"/>
              <a:gd name="connsiteX4" fmla="*/ 5938422 w 6257031"/>
              <a:gd name="connsiteY4" fmla="*/ 6172200 h 6172200"/>
              <a:gd name="connsiteX5" fmla="*/ 318609 w 6257031"/>
              <a:gd name="connsiteY5" fmla="*/ 6172200 h 6172200"/>
              <a:gd name="connsiteX6" fmla="*/ 0 w 6257031"/>
              <a:gd name="connsiteY6" fmla="*/ 5853591 h 6172200"/>
              <a:gd name="connsiteX7" fmla="*/ 0 w 6257031"/>
              <a:gd name="connsiteY7" fmla="*/ 318609 h 6172200"/>
              <a:gd name="connsiteX8" fmla="*/ 318609 w 6257031"/>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57031" h="6172200">
                <a:moveTo>
                  <a:pt x="318609" y="0"/>
                </a:moveTo>
                <a:lnTo>
                  <a:pt x="5938422" y="0"/>
                </a:lnTo>
                <a:cubicBezTo>
                  <a:pt x="6114385" y="0"/>
                  <a:pt x="6257031" y="142646"/>
                  <a:pt x="6257031" y="318609"/>
                </a:cubicBezTo>
                <a:lnTo>
                  <a:pt x="6257031" y="5853591"/>
                </a:lnTo>
                <a:cubicBezTo>
                  <a:pt x="6257031" y="6029554"/>
                  <a:pt x="6114385" y="6172200"/>
                  <a:pt x="5938422" y="6172200"/>
                </a:cubicBezTo>
                <a:lnTo>
                  <a:pt x="318609" y="6172200"/>
                </a:lnTo>
                <a:cubicBezTo>
                  <a:pt x="142646" y="6172200"/>
                  <a:pt x="0" y="6029554"/>
                  <a:pt x="0" y="5853591"/>
                </a:cubicBezTo>
                <a:lnTo>
                  <a:pt x="0" y="318609"/>
                </a:lnTo>
                <a:cubicBezTo>
                  <a:pt x="0" y="142646"/>
                  <a:pt x="142646" y="0"/>
                  <a:pt x="318609"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164B5AC7-D387-41BC-BBB6-F6DD0E8CACDB}" type="datetime1">
              <a:rPr lang="en-US" smtClean="0"/>
              <a:t>11/12/2025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257488985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hoto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5397718" cy="3739896"/>
          </a:xfrm>
        </p:spPr>
        <p:txBody>
          <a:bodyPr vert="horz" lIns="91440" tIns="45720" rIns="91440" bIns="45720" rtlCol="0" anchor="t">
            <a:normAutofit/>
          </a:bodyPr>
          <a:lstStyle>
            <a:lvl1pPr>
              <a:defRPr lang="en-US" sz="66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517136" cy="1380744"/>
          </a:xfrm>
        </p:spPr>
        <p:txBody>
          <a:bodyPr vert="horz" lIns="91440" tIns="45720" rIns="91440" bIns="45720" rtlCol="0" anchor="b">
            <a:normAutofit/>
          </a:bodyPr>
          <a:lstStyle>
            <a:lvl1pPr marL="0" indent="0">
              <a:buNone/>
              <a:defRPr lang="en-US">
                <a:solidFill>
                  <a:schemeClr val="tx2"/>
                </a:solidFill>
              </a:defRPr>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A0D73698-4765-4C7F-8C74-6EF048F95E94}" type="datetime1">
              <a:rPr lang="en-US" smtClean="0"/>
              <a:t>11/12/2025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8E274F5D-21DC-40EF-8DBA-AB9BB119E939}" type="slidenum">
              <a:rPr lang="en-US" smtClean="0"/>
              <a:t>‹#›</a:t>
            </a:fld>
            <a:endParaRPr lang="en-US"/>
          </a:p>
        </p:txBody>
      </p:sp>
      <p:sp>
        <p:nvSpPr>
          <p:cNvPr id="11" name="Picture Placeholder 6">
            <a:extLst>
              <a:ext uri="{FF2B5EF4-FFF2-40B4-BE49-F238E27FC236}">
                <a16:creationId xmlns:a16="http://schemas.microsoft.com/office/drawing/2014/main" id="{8F28510C-0939-D915-FCC8-7D8AD4475782}"/>
              </a:ext>
            </a:extLst>
          </p:cNvPr>
          <p:cNvSpPr>
            <a:spLocks noGrp="1"/>
          </p:cNvSpPr>
          <p:nvPr>
            <p:ph type="pic" sz="quarter" idx="13" hasCustomPrompt="1"/>
          </p:nvPr>
        </p:nvSpPr>
        <p:spPr>
          <a:xfrm>
            <a:off x="6720113" y="342900"/>
            <a:ext cx="5131133" cy="6172200"/>
          </a:xfrm>
          <a:custGeom>
            <a:avLst/>
            <a:gdLst>
              <a:gd name="connsiteX0" fmla="*/ 305905 w 5334000"/>
              <a:gd name="connsiteY0" fmla="*/ 0 h 6172200"/>
              <a:gd name="connsiteX1" fmla="*/ 5028095 w 5334000"/>
              <a:gd name="connsiteY1" fmla="*/ 0 h 6172200"/>
              <a:gd name="connsiteX2" fmla="*/ 5334000 w 5334000"/>
              <a:gd name="connsiteY2" fmla="*/ 305905 h 6172200"/>
              <a:gd name="connsiteX3" fmla="*/ 5334000 w 5334000"/>
              <a:gd name="connsiteY3" fmla="*/ 5866295 h 6172200"/>
              <a:gd name="connsiteX4" fmla="*/ 5028095 w 5334000"/>
              <a:gd name="connsiteY4" fmla="*/ 6172200 h 6172200"/>
              <a:gd name="connsiteX5" fmla="*/ 305905 w 5334000"/>
              <a:gd name="connsiteY5" fmla="*/ 6172200 h 6172200"/>
              <a:gd name="connsiteX6" fmla="*/ 0 w 5334000"/>
              <a:gd name="connsiteY6" fmla="*/ 5866295 h 6172200"/>
              <a:gd name="connsiteX7" fmla="*/ 0 w 5334000"/>
              <a:gd name="connsiteY7" fmla="*/ 305905 h 6172200"/>
              <a:gd name="connsiteX8" fmla="*/ 305905 w 53340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34000" h="6172200">
                <a:moveTo>
                  <a:pt x="305905" y="0"/>
                </a:moveTo>
                <a:lnTo>
                  <a:pt x="5028095" y="0"/>
                </a:lnTo>
                <a:cubicBezTo>
                  <a:pt x="5197042" y="0"/>
                  <a:pt x="5334000" y="136958"/>
                  <a:pt x="5334000" y="305905"/>
                </a:cubicBezTo>
                <a:lnTo>
                  <a:pt x="5334000" y="5866295"/>
                </a:lnTo>
                <a:cubicBezTo>
                  <a:pt x="5334000" y="6035242"/>
                  <a:pt x="5197042" y="6172200"/>
                  <a:pt x="5028095" y="6172200"/>
                </a:cubicBezTo>
                <a:lnTo>
                  <a:pt x="305905" y="6172200"/>
                </a:lnTo>
                <a:cubicBezTo>
                  <a:pt x="136958" y="6172200"/>
                  <a:pt x="0" y="6035242"/>
                  <a:pt x="0" y="5866295"/>
                </a:cubicBezTo>
                <a:lnTo>
                  <a:pt x="0" y="305905"/>
                </a:lnTo>
                <a:cubicBezTo>
                  <a:pt x="0" y="136958"/>
                  <a:pt x="136958" y="0"/>
                  <a:pt x="305905"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Tree>
    <p:extLst>
      <p:ext uri="{BB962C8B-B14F-4D97-AF65-F5344CB8AC3E}">
        <p14:creationId xmlns:p14="http://schemas.microsoft.com/office/powerpoint/2010/main" val="1259238098"/>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Photo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69480" y="411480"/>
            <a:ext cx="4361688" cy="3968496"/>
          </a:xfrm>
        </p:spPr>
        <p:txBody>
          <a:bodyPr vert="horz" lIns="91440" tIns="45720" rIns="91440" bIns="45720" rtlCol="0" anchor="t">
            <a:normAutofit/>
          </a:bodyPr>
          <a:lstStyle>
            <a:lvl1pPr>
              <a:defRPr lang="en-US" sz="52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69480" y="4873752"/>
            <a:ext cx="4206240" cy="1380744"/>
          </a:xfrm>
        </p:spPr>
        <p:txBody>
          <a:bodyPr vert="horz" lIns="91440" tIns="45720" rIns="91440" bIns="45720" rtlCol="0" anchor="b">
            <a:normAutofit/>
          </a:bodyPr>
          <a:lstStyle>
            <a:lvl1pPr marL="0" indent="0">
              <a:buNone/>
              <a:defRPr lang="en-US">
                <a:solidFill>
                  <a:schemeClr val="tx2"/>
                </a:solidFill>
              </a:defRPr>
            </a:lvl1pPr>
          </a:lstStyle>
          <a:p>
            <a:pPr lvl="0"/>
            <a:r>
              <a:rPr lang="en-US" dirty="0"/>
              <a:t>Click to edit Master subtitle style</a:t>
            </a:r>
          </a:p>
        </p:txBody>
      </p:sp>
      <p:sp>
        <p:nvSpPr>
          <p:cNvPr id="8" name="Picture Placeholder 6">
            <a:extLst>
              <a:ext uri="{FF2B5EF4-FFF2-40B4-BE49-F238E27FC236}">
                <a16:creationId xmlns:a16="http://schemas.microsoft.com/office/drawing/2014/main" id="{55FC269D-AA10-2D35-8DD6-33E0E2CC4064}"/>
              </a:ext>
            </a:extLst>
          </p:cNvPr>
          <p:cNvSpPr>
            <a:spLocks noGrp="1"/>
          </p:cNvSpPr>
          <p:nvPr>
            <p:ph type="pic" sz="quarter" idx="13" hasCustomPrompt="1"/>
          </p:nvPr>
        </p:nvSpPr>
        <p:spPr>
          <a:xfrm>
            <a:off x="347472" y="343038"/>
            <a:ext cx="6257031" cy="6172200"/>
          </a:xfrm>
          <a:custGeom>
            <a:avLst/>
            <a:gdLst>
              <a:gd name="connsiteX0" fmla="*/ 318609 w 6257031"/>
              <a:gd name="connsiteY0" fmla="*/ 0 h 6172200"/>
              <a:gd name="connsiteX1" fmla="*/ 5938422 w 6257031"/>
              <a:gd name="connsiteY1" fmla="*/ 0 h 6172200"/>
              <a:gd name="connsiteX2" fmla="*/ 6257031 w 6257031"/>
              <a:gd name="connsiteY2" fmla="*/ 318609 h 6172200"/>
              <a:gd name="connsiteX3" fmla="*/ 6257031 w 6257031"/>
              <a:gd name="connsiteY3" fmla="*/ 5853591 h 6172200"/>
              <a:gd name="connsiteX4" fmla="*/ 5938422 w 6257031"/>
              <a:gd name="connsiteY4" fmla="*/ 6172200 h 6172200"/>
              <a:gd name="connsiteX5" fmla="*/ 318609 w 6257031"/>
              <a:gd name="connsiteY5" fmla="*/ 6172200 h 6172200"/>
              <a:gd name="connsiteX6" fmla="*/ 0 w 6257031"/>
              <a:gd name="connsiteY6" fmla="*/ 5853591 h 6172200"/>
              <a:gd name="connsiteX7" fmla="*/ 0 w 6257031"/>
              <a:gd name="connsiteY7" fmla="*/ 318609 h 6172200"/>
              <a:gd name="connsiteX8" fmla="*/ 318609 w 6257031"/>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57031" h="6172200">
                <a:moveTo>
                  <a:pt x="318609" y="0"/>
                </a:moveTo>
                <a:lnTo>
                  <a:pt x="5938422" y="0"/>
                </a:lnTo>
                <a:cubicBezTo>
                  <a:pt x="6114385" y="0"/>
                  <a:pt x="6257031" y="142646"/>
                  <a:pt x="6257031" y="318609"/>
                </a:cubicBezTo>
                <a:lnTo>
                  <a:pt x="6257031" y="5853591"/>
                </a:lnTo>
                <a:cubicBezTo>
                  <a:pt x="6257031" y="6029554"/>
                  <a:pt x="6114385" y="6172200"/>
                  <a:pt x="5938422" y="6172200"/>
                </a:cubicBezTo>
                <a:lnTo>
                  <a:pt x="318609" y="6172200"/>
                </a:lnTo>
                <a:cubicBezTo>
                  <a:pt x="142646" y="6172200"/>
                  <a:pt x="0" y="6029554"/>
                  <a:pt x="0" y="5853591"/>
                </a:cubicBezTo>
                <a:lnTo>
                  <a:pt x="0" y="318609"/>
                </a:lnTo>
                <a:cubicBezTo>
                  <a:pt x="0" y="142646"/>
                  <a:pt x="142646" y="0"/>
                  <a:pt x="318609"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19A3EA51-69C4-4090-B98A-31CA47A2E35E}" type="datetime1">
              <a:rPr lang="en-US" smtClean="0"/>
              <a:t>11/12/2025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4275087736"/>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38912"/>
            <a:ext cx="9317736" cy="4453128"/>
          </a:xfrm>
        </p:spPr>
        <p:txBody>
          <a:bodyPr vert="horz" lIns="91440" tIns="45720" rIns="91440" bIns="45720" rtlCol="0" anchor="t">
            <a:normAutofit/>
          </a:bodyPr>
          <a:lstStyle>
            <a:lvl1pPr>
              <a:defRPr lang="en-US" sz="96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965192"/>
            <a:ext cx="5431536" cy="128930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46633933-AD95-42CF-A390-A7073FD506A1}" type="datetime1">
              <a:rPr lang="en-US" smtClean="0"/>
              <a:t>11/12/2025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3538525369"/>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08176" y="1536192"/>
            <a:ext cx="9171432" cy="2615184"/>
          </a:xfrm>
        </p:spPr>
        <p:txBody>
          <a:bodyPr anchor="ctr">
            <a:normAutofit/>
          </a:bodyPr>
          <a:lstStyle>
            <a:lvl1pPr algn="ctr">
              <a:defRPr sz="5400">
                <a:solidFill>
                  <a:schemeClr val="tx2"/>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408176" y="4427554"/>
            <a:ext cx="9171432" cy="1143000"/>
          </a:xfrm>
        </p:spPr>
        <p:txBody>
          <a:bodyPr anchor="t">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CD50E307-C64C-483A-9485-A61D01D72197}" type="datetime1">
              <a:rPr lang="en-US" smtClean="0"/>
              <a:t>11/12/2025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2920264551"/>
      </p:ext>
    </p:extLst>
  </p:cSld>
  <p:clrMapOvr>
    <a:overrideClrMapping bg1="dk1" tx1="lt1" bg2="dk2" tx2="lt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38912"/>
            <a:ext cx="11494008" cy="4654296"/>
          </a:xfrm>
        </p:spPr>
        <p:txBody>
          <a:bodyPr vert="horz" lIns="91440" tIns="45720" rIns="91440" bIns="45720" rtlCol="0" anchor="t">
            <a:normAutofit/>
          </a:bodyPr>
          <a:lstStyle>
            <a:lvl1pPr>
              <a:defRPr lang="en-US" sz="125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093208"/>
            <a:ext cx="5669280" cy="1161288"/>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8BC36CA3-7064-4E52-B24E-E3CC37B36CB8}" type="datetime1">
              <a:rPr lang="en-US" smtClean="0"/>
              <a:t>11/12/2025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1003230130"/>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27A12A6-507C-2714-2F24-09ADE11584C5}"/>
              </a:ext>
            </a:extLst>
          </p:cNvPr>
          <p:cNvSpPr/>
          <p:nvPr/>
        </p:nvSpPr>
        <p:spPr>
          <a:xfrm>
            <a:off x="0" y="0"/>
            <a:ext cx="12192000" cy="6858000"/>
          </a:xfrm>
          <a:prstGeom prst="rect">
            <a:avLst/>
          </a:prstGeom>
          <a:solidFill>
            <a:schemeClr val="bg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429768" y="1810512"/>
            <a:ext cx="7772400" cy="4562856"/>
          </a:xfrm>
        </p:spPr>
        <p:txBody>
          <a:bodyPr anchor="b">
            <a:normAutofit/>
          </a:bodyPr>
          <a:lstStyle>
            <a:lvl1pPr>
              <a:defRPr sz="8000">
                <a:solidFill>
                  <a:schemeClr val="tx2"/>
                </a:solidFill>
              </a:defRPr>
            </a:lvl1pPr>
          </a:lstStyle>
          <a:p>
            <a:r>
              <a:rPr lang="en-US" dirty="0"/>
              <a:t>Click to edit Master title style</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tx2"/>
                </a:solidFill>
              </a:defRPr>
            </a:lvl1pPr>
          </a:lstStyle>
          <a:p>
            <a:fld id="{333F469A-9BA4-41D9-A358-7174319CB857}" type="datetime1">
              <a:rPr lang="en-US" smtClean="0"/>
              <a:t>11/12/2025</a:t>
            </a:fld>
            <a:endParaRPr lang="en-US"/>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tx2"/>
                </a:solidFill>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194234707"/>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29768" y="411480"/>
            <a:ext cx="11045952" cy="1828800"/>
          </a:xfrm>
        </p:spPr>
        <p:txBody>
          <a:bodyPr anchor="t">
            <a:normAutofit/>
          </a:bodyPr>
          <a:lstStyle>
            <a:lvl1pPr>
              <a:defRPr sz="80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998464" y="2423160"/>
            <a:ext cx="5486400" cy="3886200"/>
          </a:xfrm>
        </p:spPr>
        <p:txBody>
          <a:bodyPr vert="horz" lIns="91440" tIns="45720" rIns="91440" bIns="45720" rtlCol="0">
            <a:normAutofit/>
          </a:bodyPr>
          <a:lstStyle>
            <a:lvl1pPr marL="457200" indent="-457200">
              <a:buFont typeface="+mj-lt"/>
              <a:buAutoNum type="arabicPeriod"/>
              <a:defRPr lang="en-US" dirty="0"/>
            </a:lvl1pPr>
            <a:lvl2pPr marL="571500" indent="-342900">
              <a:buFont typeface="+mj-lt"/>
              <a:buAutoNum type="arabicPeriod"/>
              <a:defRPr lang="en-US"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01BB0C55-2E11-4E7F-9EF8-868B07C6C42C}" type="datetime1">
              <a:rPr lang="en-US" smtClean="0"/>
              <a:t>11/12/2025</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286635816"/>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hoto">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7644384" y="1012952"/>
            <a:ext cx="4023360" cy="1636776"/>
          </a:xfrm>
        </p:spPr>
        <p:txBody>
          <a:bodyPr anchor="b">
            <a:normAutofit/>
          </a:bodyPr>
          <a:lstStyle>
            <a:lvl1pPr>
              <a:defRPr sz="4800"/>
            </a:lvl1pPr>
          </a:lstStyle>
          <a:p>
            <a:r>
              <a:rPr lang="en-US" dirty="0"/>
              <a:t>Click to edit Master title style</a:t>
            </a:r>
          </a:p>
        </p:txBody>
      </p:sp>
      <p:sp>
        <p:nvSpPr>
          <p:cNvPr id="10" name="Picture Placeholder 8">
            <a:extLst>
              <a:ext uri="{FF2B5EF4-FFF2-40B4-BE49-F238E27FC236}">
                <a16:creationId xmlns:a16="http://schemas.microsoft.com/office/drawing/2014/main" id="{FE8E4848-C9F6-6844-AB1C-C4F0E8A472A1}"/>
              </a:ext>
            </a:extLst>
          </p:cNvPr>
          <p:cNvSpPr>
            <a:spLocks noGrp="1"/>
          </p:cNvSpPr>
          <p:nvPr>
            <p:ph type="pic" sz="quarter" idx="14" hasCustomPrompt="1"/>
          </p:nvPr>
        </p:nvSpPr>
        <p:spPr>
          <a:xfrm>
            <a:off x="342901" y="345109"/>
            <a:ext cx="6714969" cy="6163508"/>
          </a:xfrm>
          <a:custGeom>
            <a:avLst/>
            <a:gdLst>
              <a:gd name="connsiteX0" fmla="*/ 281857 w 6714969"/>
              <a:gd name="connsiteY0" fmla="*/ 0 h 6163508"/>
              <a:gd name="connsiteX1" fmla="*/ 6433112 w 6714969"/>
              <a:gd name="connsiteY1" fmla="*/ 0 h 6163508"/>
              <a:gd name="connsiteX2" fmla="*/ 6714969 w 6714969"/>
              <a:gd name="connsiteY2" fmla="*/ 281857 h 6163508"/>
              <a:gd name="connsiteX3" fmla="*/ 6714969 w 6714969"/>
              <a:gd name="connsiteY3" fmla="*/ 5881651 h 6163508"/>
              <a:gd name="connsiteX4" fmla="*/ 6433112 w 6714969"/>
              <a:gd name="connsiteY4" fmla="*/ 6163508 h 6163508"/>
              <a:gd name="connsiteX5" fmla="*/ 281857 w 6714969"/>
              <a:gd name="connsiteY5" fmla="*/ 6163508 h 6163508"/>
              <a:gd name="connsiteX6" fmla="*/ 0 w 6714969"/>
              <a:gd name="connsiteY6" fmla="*/ 5881651 h 6163508"/>
              <a:gd name="connsiteX7" fmla="*/ 0 w 6714969"/>
              <a:gd name="connsiteY7" fmla="*/ 281857 h 6163508"/>
              <a:gd name="connsiteX8" fmla="*/ 281857 w 6714969"/>
              <a:gd name="connsiteY8" fmla="*/ 0 h 6163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14969" h="6163508">
                <a:moveTo>
                  <a:pt x="281857" y="0"/>
                </a:moveTo>
                <a:lnTo>
                  <a:pt x="6433112" y="0"/>
                </a:lnTo>
                <a:cubicBezTo>
                  <a:pt x="6588777" y="0"/>
                  <a:pt x="6714969" y="126192"/>
                  <a:pt x="6714969" y="281857"/>
                </a:cubicBezTo>
                <a:lnTo>
                  <a:pt x="6714969" y="5881651"/>
                </a:lnTo>
                <a:cubicBezTo>
                  <a:pt x="6714969" y="6037316"/>
                  <a:pt x="6588777" y="6163508"/>
                  <a:pt x="6433112" y="6163508"/>
                </a:cubicBezTo>
                <a:lnTo>
                  <a:pt x="281857" y="6163508"/>
                </a:lnTo>
                <a:cubicBezTo>
                  <a:pt x="126192" y="6163508"/>
                  <a:pt x="0" y="6037316"/>
                  <a:pt x="0" y="5881651"/>
                </a:cubicBezTo>
                <a:lnTo>
                  <a:pt x="0" y="281857"/>
                </a:lnTo>
                <a:cubicBezTo>
                  <a:pt x="0" y="126192"/>
                  <a:pt x="126192" y="0"/>
                  <a:pt x="281857" y="0"/>
                </a:cubicBezTo>
                <a:close/>
              </a:path>
            </a:pathLst>
          </a:custGeom>
          <a:blipFill dpi="0" rotWithShape="1">
            <a:blip r:embed="rId2">
              <a:alphaModFix amt="65000"/>
            </a:blip>
            <a:srcRect/>
            <a:stretch>
              <a:fillRect/>
            </a:stretch>
          </a:blipFill>
        </p:spPr>
        <p:txBody>
          <a:bodyPr wrap="square">
            <a:noAutofit/>
          </a:bodyPr>
          <a:lstStyle>
            <a:lvl1pPr marL="0" indent="0">
              <a:buNone/>
              <a:defRPr/>
            </a:lvl1pPr>
          </a:lstStyle>
          <a:p>
            <a:r>
              <a:rPr lang="en-US" dirty="0"/>
              <a: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644384" y="2896616"/>
            <a:ext cx="4023360" cy="3364992"/>
          </a:xfrm>
        </p:spPr>
        <p:txBody>
          <a:bodyPr vert="horz" lIns="91440" tIns="45720" rIns="91440" bIns="45720" rtlCol="0">
            <a:normAutofit/>
          </a:bodyPr>
          <a:lstStyle>
            <a:lvl1pPr marL="342900" indent="-342900">
              <a:buFont typeface="+mj-lt"/>
              <a:buAutoNum type="arabicPeriod"/>
              <a:defRPr lang="en-US" dirty="0"/>
            </a:lvl1pPr>
            <a:lvl2pPr marL="571500" indent="-342900">
              <a:buFont typeface="+mj-lt"/>
              <a:buAutoNum type="arabicPeriod"/>
              <a:defRPr lang="en-US"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marL="228600" lvl="0" indent="-228600"/>
            <a:r>
              <a:rPr lang="en-US" dirty="0"/>
              <a:t>Click to edit Master text styles</a:t>
            </a:r>
          </a:p>
          <a:p>
            <a:pPr marL="228600" lvl="1" indent="-228600"/>
            <a:r>
              <a:rPr lang="en-US" dirty="0"/>
              <a:t>Second level</a:t>
            </a:r>
          </a:p>
          <a:p>
            <a:pPr marL="228600" lvl="2" indent="-228600"/>
            <a:r>
              <a:rPr lang="en-US" dirty="0"/>
              <a:t>Third level</a:t>
            </a:r>
          </a:p>
          <a:p>
            <a:pPr marL="228600" lvl="3" indent="-228600"/>
            <a:r>
              <a:rPr lang="en-US" dirty="0"/>
              <a:t>Fourth level</a:t>
            </a:r>
          </a:p>
          <a:p>
            <a:pPr marL="228600" lvl="4" indent="-228600"/>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0AC9FCAD-E19B-4A0F-866E-979EDEC4B525}" type="datetime1">
              <a:rPr lang="en-US" smtClean="0"/>
              <a:t>11/12/2025</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188586097"/>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478024"/>
            <a:ext cx="4325112" cy="2454796"/>
          </a:xfrm>
        </p:spPr>
        <p:txBody>
          <a:bodyPr anchor="t">
            <a:normAutofit/>
          </a:bodyPr>
          <a:lstStyle>
            <a:lvl1pPr>
              <a:defRPr sz="4400"/>
            </a:lvl1pPr>
          </a:lstStyle>
          <a:p>
            <a:r>
              <a:rPr lang="en-US" dirty="0"/>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78024"/>
            <a:ext cx="4325112" cy="245973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79B4A14-E3E2-4038-B0C4-0EC5ECBDA17A}" type="datetime1">
              <a:rPr lang="en-US" smtClean="0"/>
              <a:t>11/12/2025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6874168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039112"/>
            <a:ext cx="3813048" cy="353872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22392" y="2039112"/>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2301396-E7F4-44BB-B3C1-CAADE8EE1BCB}" type="datetime1">
              <a:rPr lang="en-US" smtClean="0"/>
              <a:t>11/12/2025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7917688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00200"/>
            <a:ext cx="4142232" cy="463600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22392" y="1600200"/>
            <a:ext cx="5788152" cy="46360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C603B70-0873-4F91-B20E-188F8FCBC95A}" type="datetime1">
              <a:rPr lang="en-US" smtClean="0"/>
              <a:t>11/12/2025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0915376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4032504" cy="3621024"/>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422392" y="640080"/>
            <a:ext cx="597103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A211211-1BBF-43C8-98F1-415153382D43}" type="datetime1">
              <a:rPr lang="en-US" smtClean="0"/>
              <a:t>11/12/2025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9505968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3493008" cy="3621024"/>
          </a:xfrm>
        </p:spPr>
        <p:txBody>
          <a:bodyPr vert="horz" lIns="91440" tIns="45720" rIns="91440" bIns="45720" rtlCol="0" anchor="t">
            <a:normAutofit/>
          </a:bodyPr>
          <a:lstStyle>
            <a:lvl1pPr>
              <a:defRPr lang="en-US" dirty="0"/>
            </a:lvl1pPr>
          </a:lstStyle>
          <a:p>
            <a:pPr lvl="0"/>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425696" y="640080"/>
            <a:ext cx="7159752" cy="57197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23C37F1-4FE0-40C5-A1CC-AC65E60D9E3F}" type="datetime1">
              <a:rPr lang="en-US" smtClean="0"/>
              <a:t>11/12/2025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9486569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50408" y="548640"/>
            <a:ext cx="6035040" cy="1143000"/>
          </a:xfrm>
        </p:spPr>
        <p:txBody>
          <a:bodyPr anchor="b"/>
          <a:lstStyle/>
          <a:p>
            <a:r>
              <a:rPr lang="en-US" dirty="0"/>
              <a:t>Click to edit Master title style</a:t>
            </a:r>
          </a:p>
        </p:txBody>
      </p:sp>
      <p:sp>
        <p:nvSpPr>
          <p:cNvPr id="4" name="Picture Placeholder 3">
            <a:extLst>
              <a:ext uri="{FF2B5EF4-FFF2-40B4-BE49-F238E27FC236}">
                <a16:creationId xmlns:a16="http://schemas.microsoft.com/office/drawing/2014/main" id="{EF226A48-373B-47E6-1E90-9892366CC9F0}"/>
              </a:ext>
            </a:extLst>
          </p:cNvPr>
          <p:cNvSpPr>
            <a:spLocks noGrp="1"/>
          </p:cNvSpPr>
          <p:nvPr>
            <p:ph type="pic" sz="quarter" idx="13" hasCustomPrompt="1"/>
          </p:nvPr>
        </p:nvSpPr>
        <p:spPr>
          <a:xfrm>
            <a:off x="342900" y="342900"/>
            <a:ext cx="4501152" cy="6172200"/>
          </a:xfrm>
          <a:custGeom>
            <a:avLst/>
            <a:gdLst>
              <a:gd name="connsiteX0" fmla="*/ 332635 w 4501152"/>
              <a:gd name="connsiteY0" fmla="*/ 0 h 6172200"/>
              <a:gd name="connsiteX1" fmla="*/ 4168517 w 4501152"/>
              <a:gd name="connsiteY1" fmla="*/ 0 h 6172200"/>
              <a:gd name="connsiteX2" fmla="*/ 4501152 w 4501152"/>
              <a:gd name="connsiteY2" fmla="*/ 331423 h 6172200"/>
              <a:gd name="connsiteX3" fmla="*/ 4501152 w 4501152"/>
              <a:gd name="connsiteY3" fmla="*/ 5840778 h 6172200"/>
              <a:gd name="connsiteX4" fmla="*/ 4168517 w 4501152"/>
              <a:gd name="connsiteY4" fmla="*/ 6172200 h 6172200"/>
              <a:gd name="connsiteX5" fmla="*/ 332635 w 4501152"/>
              <a:gd name="connsiteY5" fmla="*/ 6172200 h 6172200"/>
              <a:gd name="connsiteX6" fmla="*/ 0 w 4501152"/>
              <a:gd name="connsiteY6" fmla="*/ 5840778 h 6172200"/>
              <a:gd name="connsiteX7" fmla="*/ 0 w 4501152"/>
              <a:gd name="connsiteY7" fmla="*/ 331423 h 6172200"/>
              <a:gd name="connsiteX8" fmla="*/ 332635 w 4501152"/>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1152" h="6172200">
                <a:moveTo>
                  <a:pt x="332635" y="0"/>
                </a:moveTo>
                <a:lnTo>
                  <a:pt x="4168517" y="0"/>
                </a:lnTo>
                <a:cubicBezTo>
                  <a:pt x="4352226" y="0"/>
                  <a:pt x="4501152" y="148383"/>
                  <a:pt x="4501152" y="331423"/>
                </a:cubicBezTo>
                <a:lnTo>
                  <a:pt x="4501152" y="5840778"/>
                </a:lnTo>
                <a:cubicBezTo>
                  <a:pt x="4501152" y="6023817"/>
                  <a:pt x="4352226" y="6172200"/>
                  <a:pt x="4168517" y="6172200"/>
                </a:cubicBezTo>
                <a:lnTo>
                  <a:pt x="332635" y="6172200"/>
                </a:lnTo>
                <a:cubicBezTo>
                  <a:pt x="148926" y="6172200"/>
                  <a:pt x="0" y="6023817"/>
                  <a:pt x="0" y="5840778"/>
                </a:cubicBezTo>
                <a:lnTo>
                  <a:pt x="0" y="331423"/>
                </a:lnTo>
                <a:cubicBezTo>
                  <a:pt x="0" y="148383"/>
                  <a:pt x="148926" y="0"/>
                  <a:pt x="33263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50408" y="1828800"/>
            <a:ext cx="6035040"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0F37310-2C84-4F72-97F3-ED5E52F7A674}" type="datetime1">
              <a:rPr lang="en-US" smtClean="0"/>
              <a:t>11/12/2025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8938977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40"/>
            <a:ext cx="6135624" cy="1143000"/>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828800"/>
            <a:ext cx="6135624"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ED7373D-8BEF-4D11-A85D-4ADD8461D8CF}" type="datetime1">
              <a:rPr lang="en-US" smtClean="0"/>
              <a:t>11/12/2025</a:t>
            </a:fld>
            <a:endParaRPr lang="en-US"/>
          </a:p>
        </p:txBody>
      </p:sp>
      <p:sp>
        <p:nvSpPr>
          <p:cNvPr id="4" name="Picture Placeholder 3">
            <a:extLst>
              <a:ext uri="{FF2B5EF4-FFF2-40B4-BE49-F238E27FC236}">
                <a16:creationId xmlns:a16="http://schemas.microsoft.com/office/drawing/2014/main" id="{7F11DC52-D1FD-A255-1A04-7A15A9DE3C8F}"/>
              </a:ext>
            </a:extLst>
          </p:cNvPr>
          <p:cNvSpPr>
            <a:spLocks noGrp="1"/>
          </p:cNvSpPr>
          <p:nvPr>
            <p:ph type="pic" sz="quarter" idx="13" hasCustomPrompt="1"/>
          </p:nvPr>
        </p:nvSpPr>
        <p:spPr>
          <a:xfrm>
            <a:off x="7353304" y="352327"/>
            <a:ext cx="4495799" cy="6172200"/>
          </a:xfrm>
          <a:custGeom>
            <a:avLst/>
            <a:gdLst>
              <a:gd name="connsiteX0" fmla="*/ 293171 w 4495799"/>
              <a:gd name="connsiteY0" fmla="*/ 0 h 6172200"/>
              <a:gd name="connsiteX1" fmla="*/ 4202628 w 4495799"/>
              <a:gd name="connsiteY1" fmla="*/ 0 h 6172200"/>
              <a:gd name="connsiteX2" fmla="*/ 4495799 w 4495799"/>
              <a:gd name="connsiteY2" fmla="*/ 293171 h 6172200"/>
              <a:gd name="connsiteX3" fmla="*/ 4495799 w 4495799"/>
              <a:gd name="connsiteY3" fmla="*/ 5879029 h 6172200"/>
              <a:gd name="connsiteX4" fmla="*/ 4202628 w 4495799"/>
              <a:gd name="connsiteY4" fmla="*/ 6172200 h 6172200"/>
              <a:gd name="connsiteX5" fmla="*/ 293171 w 4495799"/>
              <a:gd name="connsiteY5" fmla="*/ 6172200 h 6172200"/>
              <a:gd name="connsiteX6" fmla="*/ 0 w 4495799"/>
              <a:gd name="connsiteY6" fmla="*/ 5879029 h 6172200"/>
              <a:gd name="connsiteX7" fmla="*/ 0 w 4495799"/>
              <a:gd name="connsiteY7" fmla="*/ 293171 h 6172200"/>
              <a:gd name="connsiteX8" fmla="*/ 293171 w 4495799"/>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95799" h="6172200">
                <a:moveTo>
                  <a:pt x="293171" y="0"/>
                </a:moveTo>
                <a:lnTo>
                  <a:pt x="4202628" y="0"/>
                </a:lnTo>
                <a:cubicBezTo>
                  <a:pt x="4364542" y="0"/>
                  <a:pt x="4495799" y="131257"/>
                  <a:pt x="4495799" y="293171"/>
                </a:cubicBezTo>
                <a:lnTo>
                  <a:pt x="4495799" y="5879029"/>
                </a:lnTo>
                <a:cubicBezTo>
                  <a:pt x="4495799" y="6040943"/>
                  <a:pt x="4364542" y="6172200"/>
                  <a:pt x="4202628" y="6172200"/>
                </a:cubicBezTo>
                <a:lnTo>
                  <a:pt x="293171" y="6172200"/>
                </a:lnTo>
                <a:cubicBezTo>
                  <a:pt x="131257" y="6172200"/>
                  <a:pt x="0" y="6040943"/>
                  <a:pt x="0" y="5879029"/>
                </a:cubicBezTo>
                <a:lnTo>
                  <a:pt x="0" y="293171"/>
                </a:lnTo>
                <a:cubicBezTo>
                  <a:pt x="0" y="131257"/>
                  <a:pt x="131257" y="0"/>
                  <a:pt x="293171"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398870297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20076" y="320040"/>
            <a:ext cx="6766560" cy="93268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9539F8C7-DD74-7177-C2DA-02533B6576FD}"/>
              </a:ext>
            </a:extLst>
          </p:cNvPr>
          <p:cNvSpPr>
            <a:spLocks noGrp="1"/>
          </p:cNvSpPr>
          <p:nvPr>
            <p:ph type="pic" sz="quarter" idx="13" hasCustomPrompt="1"/>
          </p:nvPr>
        </p:nvSpPr>
        <p:spPr>
          <a:xfrm>
            <a:off x="339373" y="344424"/>
            <a:ext cx="3808553" cy="6172200"/>
          </a:xfrm>
          <a:custGeom>
            <a:avLst/>
            <a:gdLst>
              <a:gd name="connsiteX0" fmla="*/ 292116 w 3808553"/>
              <a:gd name="connsiteY0" fmla="*/ 0 h 6172200"/>
              <a:gd name="connsiteX1" fmla="*/ 3516437 w 3808553"/>
              <a:gd name="connsiteY1" fmla="*/ 0 h 6172200"/>
              <a:gd name="connsiteX2" fmla="*/ 3808553 w 3808553"/>
              <a:gd name="connsiteY2" fmla="*/ 292116 h 6172200"/>
              <a:gd name="connsiteX3" fmla="*/ 3808553 w 3808553"/>
              <a:gd name="connsiteY3" fmla="*/ 5880084 h 6172200"/>
              <a:gd name="connsiteX4" fmla="*/ 3516437 w 3808553"/>
              <a:gd name="connsiteY4" fmla="*/ 6172200 h 6172200"/>
              <a:gd name="connsiteX5" fmla="*/ 292116 w 3808553"/>
              <a:gd name="connsiteY5" fmla="*/ 6172200 h 6172200"/>
              <a:gd name="connsiteX6" fmla="*/ 0 w 3808553"/>
              <a:gd name="connsiteY6" fmla="*/ 5880084 h 6172200"/>
              <a:gd name="connsiteX7" fmla="*/ 0 w 3808553"/>
              <a:gd name="connsiteY7" fmla="*/ 292116 h 6172200"/>
              <a:gd name="connsiteX8" fmla="*/ 292116 w 3808553"/>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8553" h="6172200">
                <a:moveTo>
                  <a:pt x="292116" y="0"/>
                </a:moveTo>
                <a:lnTo>
                  <a:pt x="3516437" y="0"/>
                </a:lnTo>
                <a:cubicBezTo>
                  <a:pt x="3677768" y="0"/>
                  <a:pt x="3808553" y="130785"/>
                  <a:pt x="3808553" y="292116"/>
                </a:cubicBezTo>
                <a:lnTo>
                  <a:pt x="3808553" y="5880084"/>
                </a:lnTo>
                <a:cubicBezTo>
                  <a:pt x="3808553" y="6041415"/>
                  <a:pt x="3677768" y="6172200"/>
                  <a:pt x="3516437" y="6172200"/>
                </a:cubicBezTo>
                <a:lnTo>
                  <a:pt x="292116" y="6172200"/>
                </a:lnTo>
                <a:cubicBezTo>
                  <a:pt x="130785" y="6172200"/>
                  <a:pt x="0" y="6041415"/>
                  <a:pt x="0" y="5880084"/>
                </a:cubicBezTo>
                <a:lnTo>
                  <a:pt x="0" y="292116"/>
                </a:lnTo>
                <a:cubicBezTo>
                  <a:pt x="0" y="130785"/>
                  <a:pt x="130785" y="0"/>
                  <a:pt x="29211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20076" y="1380744"/>
            <a:ext cx="676656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804D0A65-74B1-4258-9347-517577BEF7B0}" type="datetime1">
              <a:rPr lang="en-US" smtClean="0"/>
              <a:t>11/12/2025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34355971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320040"/>
            <a:ext cx="6858000" cy="93268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380744"/>
            <a:ext cx="685800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B3B00591-709C-49DC-8FE0-9F32B5969F72}" type="datetime1">
              <a:rPr lang="en-US" smtClean="0"/>
              <a:t>11/12/2025</a:t>
            </a:fld>
            <a:endParaRPr lang="en-US"/>
          </a:p>
        </p:txBody>
      </p:sp>
      <p:sp>
        <p:nvSpPr>
          <p:cNvPr id="4" name="Picture Placeholder 3">
            <a:extLst>
              <a:ext uri="{FF2B5EF4-FFF2-40B4-BE49-F238E27FC236}">
                <a16:creationId xmlns:a16="http://schemas.microsoft.com/office/drawing/2014/main" id="{26FEEE5C-15B3-8386-23D3-B6B236C668F2}"/>
              </a:ext>
            </a:extLst>
          </p:cNvPr>
          <p:cNvSpPr>
            <a:spLocks noGrp="1"/>
          </p:cNvSpPr>
          <p:nvPr>
            <p:ph type="pic" sz="quarter" idx="13" hasCustomPrompt="1"/>
          </p:nvPr>
        </p:nvSpPr>
        <p:spPr>
          <a:xfrm>
            <a:off x="8046768" y="344424"/>
            <a:ext cx="3808553" cy="6172200"/>
          </a:xfrm>
          <a:custGeom>
            <a:avLst/>
            <a:gdLst>
              <a:gd name="connsiteX0" fmla="*/ 292116 w 3808553"/>
              <a:gd name="connsiteY0" fmla="*/ 0 h 6172200"/>
              <a:gd name="connsiteX1" fmla="*/ 3516437 w 3808553"/>
              <a:gd name="connsiteY1" fmla="*/ 0 h 6172200"/>
              <a:gd name="connsiteX2" fmla="*/ 3808553 w 3808553"/>
              <a:gd name="connsiteY2" fmla="*/ 292116 h 6172200"/>
              <a:gd name="connsiteX3" fmla="*/ 3808553 w 3808553"/>
              <a:gd name="connsiteY3" fmla="*/ 5880084 h 6172200"/>
              <a:gd name="connsiteX4" fmla="*/ 3516437 w 3808553"/>
              <a:gd name="connsiteY4" fmla="*/ 6172200 h 6172200"/>
              <a:gd name="connsiteX5" fmla="*/ 292116 w 3808553"/>
              <a:gd name="connsiteY5" fmla="*/ 6172200 h 6172200"/>
              <a:gd name="connsiteX6" fmla="*/ 0 w 3808553"/>
              <a:gd name="connsiteY6" fmla="*/ 5880084 h 6172200"/>
              <a:gd name="connsiteX7" fmla="*/ 0 w 3808553"/>
              <a:gd name="connsiteY7" fmla="*/ 292116 h 6172200"/>
              <a:gd name="connsiteX8" fmla="*/ 292116 w 3808553"/>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8553" h="6172200">
                <a:moveTo>
                  <a:pt x="292116" y="0"/>
                </a:moveTo>
                <a:lnTo>
                  <a:pt x="3516437" y="0"/>
                </a:lnTo>
                <a:cubicBezTo>
                  <a:pt x="3677768" y="0"/>
                  <a:pt x="3808553" y="130785"/>
                  <a:pt x="3808553" y="292116"/>
                </a:cubicBezTo>
                <a:lnTo>
                  <a:pt x="3808553" y="5880084"/>
                </a:lnTo>
                <a:cubicBezTo>
                  <a:pt x="3808553" y="6041415"/>
                  <a:pt x="3677768" y="6172200"/>
                  <a:pt x="3516437" y="6172200"/>
                </a:cubicBezTo>
                <a:lnTo>
                  <a:pt x="292116" y="6172200"/>
                </a:lnTo>
                <a:cubicBezTo>
                  <a:pt x="130785" y="6172200"/>
                  <a:pt x="0" y="6041415"/>
                  <a:pt x="0" y="5880084"/>
                </a:cubicBezTo>
                <a:lnTo>
                  <a:pt x="0" y="292116"/>
                </a:lnTo>
                <a:cubicBezTo>
                  <a:pt x="0" y="130785"/>
                  <a:pt x="130785" y="0"/>
                  <a:pt x="29211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39642996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601755"/>
            <a:ext cx="4389120" cy="1527048"/>
          </a:xfrm>
        </p:spPr>
        <p:txBody>
          <a:bodyPr anchor="b"/>
          <a:lstStyle/>
          <a:p>
            <a:r>
              <a:rPr lang="en-US" dirty="0"/>
              <a:t>Click to edit Master title style</a:t>
            </a:r>
          </a:p>
        </p:txBody>
      </p:sp>
      <p:sp>
        <p:nvSpPr>
          <p:cNvPr id="4" name="Picture Placeholder 3">
            <a:extLst>
              <a:ext uri="{FF2B5EF4-FFF2-40B4-BE49-F238E27FC236}">
                <a16:creationId xmlns:a16="http://schemas.microsoft.com/office/drawing/2014/main" id="{EB281557-D8C5-3666-A17C-BD66A5F9C048}"/>
              </a:ext>
            </a:extLst>
          </p:cNvPr>
          <p:cNvSpPr>
            <a:spLocks noGrp="1"/>
          </p:cNvSpPr>
          <p:nvPr>
            <p:ph type="pic" sz="quarter" idx="13" hasCustomPrompt="1"/>
          </p:nvPr>
        </p:nvSpPr>
        <p:spPr>
          <a:xfrm>
            <a:off x="341522" y="342902"/>
            <a:ext cx="6249778" cy="6172343"/>
          </a:xfrm>
          <a:custGeom>
            <a:avLst/>
            <a:gdLst>
              <a:gd name="connsiteX0" fmla="*/ 258473 w 6249778"/>
              <a:gd name="connsiteY0" fmla="*/ 0 h 6172343"/>
              <a:gd name="connsiteX1" fmla="*/ 5991306 w 6249778"/>
              <a:gd name="connsiteY1" fmla="*/ 0 h 6172343"/>
              <a:gd name="connsiteX2" fmla="*/ 6249778 w 6249778"/>
              <a:gd name="connsiteY2" fmla="*/ 257942 h 6172343"/>
              <a:gd name="connsiteX3" fmla="*/ 6249778 w 6249778"/>
              <a:gd name="connsiteY3" fmla="*/ 5914401 h 6172343"/>
              <a:gd name="connsiteX4" fmla="*/ 5991306 w 6249778"/>
              <a:gd name="connsiteY4" fmla="*/ 6172343 h 6172343"/>
              <a:gd name="connsiteX5" fmla="*/ 258473 w 6249778"/>
              <a:gd name="connsiteY5" fmla="*/ 6172343 h 6172343"/>
              <a:gd name="connsiteX6" fmla="*/ 0 w 6249778"/>
              <a:gd name="connsiteY6" fmla="*/ 5914401 h 6172343"/>
              <a:gd name="connsiteX7" fmla="*/ 0 w 6249778"/>
              <a:gd name="connsiteY7" fmla="*/ 257942 h 6172343"/>
              <a:gd name="connsiteX8" fmla="*/ 258473 w 6249778"/>
              <a:gd name="connsiteY8" fmla="*/ 0 h 6172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49778" h="6172343">
                <a:moveTo>
                  <a:pt x="258473" y="0"/>
                </a:moveTo>
                <a:lnTo>
                  <a:pt x="5991306" y="0"/>
                </a:lnTo>
                <a:cubicBezTo>
                  <a:pt x="6134057" y="0"/>
                  <a:pt x="6249778" y="115484"/>
                  <a:pt x="6249778" y="257942"/>
                </a:cubicBezTo>
                <a:lnTo>
                  <a:pt x="6249778" y="5914401"/>
                </a:lnTo>
                <a:cubicBezTo>
                  <a:pt x="6249778" y="6056859"/>
                  <a:pt x="6134057" y="6172343"/>
                  <a:pt x="5991306" y="6172343"/>
                </a:cubicBezTo>
                <a:lnTo>
                  <a:pt x="258473" y="6172343"/>
                </a:lnTo>
                <a:cubicBezTo>
                  <a:pt x="115722" y="6172343"/>
                  <a:pt x="0" y="6056859"/>
                  <a:pt x="0" y="5914401"/>
                </a:cubicBezTo>
                <a:lnTo>
                  <a:pt x="0" y="257942"/>
                </a:lnTo>
                <a:cubicBezTo>
                  <a:pt x="0" y="115484"/>
                  <a:pt x="115722" y="0"/>
                  <a:pt x="258473"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2276856"/>
            <a:ext cx="4389120" cy="404164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53D0D37D-152B-44E6-AB8F-60E41FE679D7}" type="datetime1">
              <a:rPr lang="en-US" smtClean="0"/>
              <a:t>11/12/2025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47420156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4480560" cy="152704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7" y="2276856"/>
            <a:ext cx="4480560" cy="404164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93FD62D-5EED-4798-9EBA-B6E1A9B98072}" type="datetime1">
              <a:rPr lang="en-US" smtClean="0"/>
              <a:t>11/12/2025</a:t>
            </a:fld>
            <a:endParaRPr lang="en-US"/>
          </a:p>
        </p:txBody>
      </p:sp>
      <p:sp>
        <p:nvSpPr>
          <p:cNvPr id="4" name="Picture Placeholder 3">
            <a:extLst>
              <a:ext uri="{FF2B5EF4-FFF2-40B4-BE49-F238E27FC236}">
                <a16:creationId xmlns:a16="http://schemas.microsoft.com/office/drawing/2014/main" id="{00846273-A5CB-BDCB-C625-903F863EC307}"/>
              </a:ext>
            </a:extLst>
          </p:cNvPr>
          <p:cNvSpPr>
            <a:spLocks noGrp="1"/>
          </p:cNvSpPr>
          <p:nvPr>
            <p:ph type="pic" sz="quarter" idx="13" hasCustomPrompt="1"/>
          </p:nvPr>
        </p:nvSpPr>
        <p:spPr>
          <a:xfrm>
            <a:off x="5737594" y="342900"/>
            <a:ext cx="6111507" cy="6172338"/>
          </a:xfrm>
          <a:custGeom>
            <a:avLst/>
            <a:gdLst>
              <a:gd name="connsiteX0" fmla="*/ 269395 w 6111507"/>
              <a:gd name="connsiteY0" fmla="*/ 0 h 6172338"/>
              <a:gd name="connsiteX1" fmla="*/ 5842112 w 6111507"/>
              <a:gd name="connsiteY1" fmla="*/ 0 h 6172338"/>
              <a:gd name="connsiteX2" fmla="*/ 6111507 w 6111507"/>
              <a:gd name="connsiteY2" fmla="*/ 268145 h 6172338"/>
              <a:gd name="connsiteX3" fmla="*/ 6111507 w 6111507"/>
              <a:gd name="connsiteY3" fmla="*/ 5904194 h 6172338"/>
              <a:gd name="connsiteX4" fmla="*/ 5842112 w 6111507"/>
              <a:gd name="connsiteY4" fmla="*/ 6172338 h 6172338"/>
              <a:gd name="connsiteX5" fmla="*/ 269395 w 6111507"/>
              <a:gd name="connsiteY5" fmla="*/ 6172338 h 6172338"/>
              <a:gd name="connsiteX6" fmla="*/ 0 w 6111507"/>
              <a:gd name="connsiteY6" fmla="*/ 5904194 h 6172338"/>
              <a:gd name="connsiteX7" fmla="*/ 0 w 6111507"/>
              <a:gd name="connsiteY7" fmla="*/ 268145 h 6172338"/>
              <a:gd name="connsiteX8" fmla="*/ 269395 w 6111507"/>
              <a:gd name="connsiteY8" fmla="*/ 0 h 617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11507" h="6172338">
                <a:moveTo>
                  <a:pt x="269395" y="0"/>
                </a:moveTo>
                <a:lnTo>
                  <a:pt x="5842112" y="0"/>
                </a:lnTo>
                <a:cubicBezTo>
                  <a:pt x="5990895" y="0"/>
                  <a:pt x="6111507" y="120052"/>
                  <a:pt x="6111507" y="268145"/>
                </a:cubicBezTo>
                <a:lnTo>
                  <a:pt x="6111507" y="5904194"/>
                </a:lnTo>
                <a:cubicBezTo>
                  <a:pt x="6111507" y="6052286"/>
                  <a:pt x="5990895" y="6172338"/>
                  <a:pt x="5842112" y="6172338"/>
                </a:cubicBezTo>
                <a:lnTo>
                  <a:pt x="269395" y="6172338"/>
                </a:lnTo>
                <a:cubicBezTo>
                  <a:pt x="120612" y="6172338"/>
                  <a:pt x="0" y="6052286"/>
                  <a:pt x="0" y="5904194"/>
                </a:cubicBezTo>
                <a:lnTo>
                  <a:pt x="0" y="268145"/>
                </a:lnTo>
                <a:cubicBezTo>
                  <a:pt x="0" y="120052"/>
                  <a:pt x="120612" y="0"/>
                  <a:pt x="26939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413425382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320040"/>
            <a:ext cx="4389120" cy="932688"/>
          </a:xfrm>
        </p:spPr>
        <p:txBody>
          <a:bodyPr anchor="b"/>
          <a:lstStyle/>
          <a:p>
            <a:r>
              <a:rPr lang="en-US" dirty="0"/>
              <a:t>Click to edit Master title style</a:t>
            </a:r>
          </a:p>
        </p:txBody>
      </p:sp>
      <p:sp>
        <p:nvSpPr>
          <p:cNvPr id="4" name="Picture Placeholder 3">
            <a:extLst>
              <a:ext uri="{FF2B5EF4-FFF2-40B4-BE49-F238E27FC236}">
                <a16:creationId xmlns:a16="http://schemas.microsoft.com/office/drawing/2014/main" id="{EB281557-D8C5-3666-A17C-BD66A5F9C048}"/>
              </a:ext>
            </a:extLst>
          </p:cNvPr>
          <p:cNvSpPr>
            <a:spLocks noGrp="1"/>
          </p:cNvSpPr>
          <p:nvPr>
            <p:ph type="pic" sz="quarter" idx="13" hasCustomPrompt="1"/>
          </p:nvPr>
        </p:nvSpPr>
        <p:spPr>
          <a:xfrm>
            <a:off x="341522" y="342902"/>
            <a:ext cx="6249778" cy="6172343"/>
          </a:xfrm>
          <a:custGeom>
            <a:avLst/>
            <a:gdLst>
              <a:gd name="connsiteX0" fmla="*/ 258473 w 6249778"/>
              <a:gd name="connsiteY0" fmla="*/ 0 h 6172343"/>
              <a:gd name="connsiteX1" fmla="*/ 5991306 w 6249778"/>
              <a:gd name="connsiteY1" fmla="*/ 0 h 6172343"/>
              <a:gd name="connsiteX2" fmla="*/ 6249778 w 6249778"/>
              <a:gd name="connsiteY2" fmla="*/ 257942 h 6172343"/>
              <a:gd name="connsiteX3" fmla="*/ 6249778 w 6249778"/>
              <a:gd name="connsiteY3" fmla="*/ 5914401 h 6172343"/>
              <a:gd name="connsiteX4" fmla="*/ 5991306 w 6249778"/>
              <a:gd name="connsiteY4" fmla="*/ 6172343 h 6172343"/>
              <a:gd name="connsiteX5" fmla="*/ 258473 w 6249778"/>
              <a:gd name="connsiteY5" fmla="*/ 6172343 h 6172343"/>
              <a:gd name="connsiteX6" fmla="*/ 0 w 6249778"/>
              <a:gd name="connsiteY6" fmla="*/ 5914401 h 6172343"/>
              <a:gd name="connsiteX7" fmla="*/ 0 w 6249778"/>
              <a:gd name="connsiteY7" fmla="*/ 257942 h 6172343"/>
              <a:gd name="connsiteX8" fmla="*/ 258473 w 6249778"/>
              <a:gd name="connsiteY8" fmla="*/ 0 h 6172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49778" h="6172343">
                <a:moveTo>
                  <a:pt x="258473" y="0"/>
                </a:moveTo>
                <a:lnTo>
                  <a:pt x="5991306" y="0"/>
                </a:lnTo>
                <a:cubicBezTo>
                  <a:pt x="6134057" y="0"/>
                  <a:pt x="6249778" y="115484"/>
                  <a:pt x="6249778" y="257942"/>
                </a:cubicBezTo>
                <a:lnTo>
                  <a:pt x="6249778" y="5914401"/>
                </a:lnTo>
                <a:cubicBezTo>
                  <a:pt x="6249778" y="6056859"/>
                  <a:pt x="6134057" y="6172343"/>
                  <a:pt x="5991306" y="6172343"/>
                </a:cubicBezTo>
                <a:lnTo>
                  <a:pt x="258473" y="6172343"/>
                </a:lnTo>
                <a:cubicBezTo>
                  <a:pt x="115722" y="6172343"/>
                  <a:pt x="0" y="6056859"/>
                  <a:pt x="0" y="5914401"/>
                </a:cubicBezTo>
                <a:lnTo>
                  <a:pt x="0" y="257942"/>
                </a:lnTo>
                <a:cubicBezTo>
                  <a:pt x="0" y="115484"/>
                  <a:pt x="115722" y="0"/>
                  <a:pt x="258473"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1380744"/>
            <a:ext cx="438912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6FCFE97D-4F8B-4270-9223-9617008B9FA3}" type="datetime1">
              <a:rPr lang="en-US" smtClean="0"/>
              <a:t>11/12/2025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5954312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320040"/>
            <a:ext cx="4573413" cy="93268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6" y="1380744"/>
            <a:ext cx="4573413"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BE1B1D5C-1F84-4585-9043-549E87BD77AE}" type="datetime1">
              <a:rPr lang="en-US" smtClean="0"/>
              <a:t>11/12/2025</a:t>
            </a:fld>
            <a:endParaRPr lang="en-US"/>
          </a:p>
        </p:txBody>
      </p:sp>
      <p:sp>
        <p:nvSpPr>
          <p:cNvPr id="4" name="Picture Placeholder 3">
            <a:extLst>
              <a:ext uri="{FF2B5EF4-FFF2-40B4-BE49-F238E27FC236}">
                <a16:creationId xmlns:a16="http://schemas.microsoft.com/office/drawing/2014/main" id="{00846273-A5CB-BDCB-C625-903F863EC307}"/>
              </a:ext>
            </a:extLst>
          </p:cNvPr>
          <p:cNvSpPr>
            <a:spLocks noGrp="1"/>
          </p:cNvSpPr>
          <p:nvPr>
            <p:ph type="pic" sz="quarter" idx="13" hasCustomPrompt="1"/>
          </p:nvPr>
        </p:nvSpPr>
        <p:spPr>
          <a:xfrm>
            <a:off x="5737594" y="342900"/>
            <a:ext cx="6111507" cy="6172338"/>
          </a:xfrm>
          <a:custGeom>
            <a:avLst/>
            <a:gdLst>
              <a:gd name="connsiteX0" fmla="*/ 269395 w 6111507"/>
              <a:gd name="connsiteY0" fmla="*/ 0 h 6172338"/>
              <a:gd name="connsiteX1" fmla="*/ 5842112 w 6111507"/>
              <a:gd name="connsiteY1" fmla="*/ 0 h 6172338"/>
              <a:gd name="connsiteX2" fmla="*/ 6111507 w 6111507"/>
              <a:gd name="connsiteY2" fmla="*/ 268145 h 6172338"/>
              <a:gd name="connsiteX3" fmla="*/ 6111507 w 6111507"/>
              <a:gd name="connsiteY3" fmla="*/ 5904194 h 6172338"/>
              <a:gd name="connsiteX4" fmla="*/ 5842112 w 6111507"/>
              <a:gd name="connsiteY4" fmla="*/ 6172338 h 6172338"/>
              <a:gd name="connsiteX5" fmla="*/ 269395 w 6111507"/>
              <a:gd name="connsiteY5" fmla="*/ 6172338 h 6172338"/>
              <a:gd name="connsiteX6" fmla="*/ 0 w 6111507"/>
              <a:gd name="connsiteY6" fmla="*/ 5904194 h 6172338"/>
              <a:gd name="connsiteX7" fmla="*/ 0 w 6111507"/>
              <a:gd name="connsiteY7" fmla="*/ 268145 h 6172338"/>
              <a:gd name="connsiteX8" fmla="*/ 269395 w 6111507"/>
              <a:gd name="connsiteY8" fmla="*/ 0 h 617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11507" h="6172338">
                <a:moveTo>
                  <a:pt x="269395" y="0"/>
                </a:moveTo>
                <a:lnTo>
                  <a:pt x="5842112" y="0"/>
                </a:lnTo>
                <a:cubicBezTo>
                  <a:pt x="5990895" y="0"/>
                  <a:pt x="6111507" y="120052"/>
                  <a:pt x="6111507" y="268145"/>
                </a:cubicBezTo>
                <a:lnTo>
                  <a:pt x="6111507" y="5904194"/>
                </a:lnTo>
                <a:cubicBezTo>
                  <a:pt x="6111507" y="6052286"/>
                  <a:pt x="5990895" y="6172338"/>
                  <a:pt x="5842112" y="6172338"/>
                </a:cubicBezTo>
                <a:lnTo>
                  <a:pt x="269395" y="6172338"/>
                </a:lnTo>
                <a:cubicBezTo>
                  <a:pt x="120612" y="6172338"/>
                  <a:pt x="0" y="6052286"/>
                  <a:pt x="0" y="5904194"/>
                </a:cubicBezTo>
                <a:lnTo>
                  <a:pt x="0" y="268145"/>
                </a:lnTo>
                <a:cubicBezTo>
                  <a:pt x="0" y="120052"/>
                  <a:pt x="120612" y="0"/>
                  <a:pt x="26939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335771747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21040" y="603504"/>
            <a:ext cx="3401568" cy="1527048"/>
          </a:xfrm>
        </p:spPr>
        <p:txBody>
          <a:bodyPr anchor="b"/>
          <a:lstStyle/>
          <a:p>
            <a:r>
              <a:rPr lang="en-US" dirty="0"/>
              <a:t>Click to edit Master title style</a:t>
            </a:r>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hasCustomPrompt="1"/>
          </p:nvPr>
        </p:nvSpPr>
        <p:spPr>
          <a:xfrm>
            <a:off x="342900" y="342901"/>
            <a:ext cx="7391400" cy="6172200"/>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21040"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71EB90F8-5A2D-4795-872B-662FE96339B2}" type="datetime1">
              <a:rPr lang="en-US" smtClean="0"/>
              <a:t>11/12/2025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31177771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3401568" cy="1527048"/>
          </a:xfrm>
        </p:spPr>
        <p:txBody>
          <a:bodyPr anchor="b"/>
          <a:lstStyle/>
          <a:p>
            <a:r>
              <a:rPr lang="en-US" dirty="0"/>
              <a:t>Click to edit Master title style</a:t>
            </a:r>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hasCustomPrompt="1"/>
          </p:nvPr>
        </p:nvSpPr>
        <p:spPr>
          <a:xfrm>
            <a:off x="4502843" y="342901"/>
            <a:ext cx="7346257" cy="6172200"/>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9768"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9A22F9C2-5647-4E58-BE9B-A16834D13FE3}" type="datetime1">
              <a:rPr lang="en-US" smtClean="0"/>
              <a:t>11/12/2025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64403912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US" dirty="0"/>
              <a:t>Click to edit Master title style</a:t>
            </a:r>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hasCustomPrompt="1"/>
          </p:nvPr>
        </p:nvSpPr>
        <p:spPr>
          <a:xfrm>
            <a:off x="342900" y="342901"/>
            <a:ext cx="7391400" cy="6172200"/>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9B124E6D-88B1-474F-9E7C-C29F02FACC38}" type="datetime1">
              <a:rPr lang="en-US" smtClean="0"/>
              <a:t>11/12/2025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35937625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2" y="5111854"/>
            <a:ext cx="3739279" cy="1389888"/>
          </a:xfrm>
        </p:spPr>
        <p:txBody>
          <a:bodyPr anchor="t">
            <a:normAutofit/>
          </a:bodyPr>
          <a:lstStyle>
            <a:lvl1pPr>
              <a:defRPr sz="3200"/>
            </a:lvl1pPr>
          </a:lstStyle>
          <a:p>
            <a:r>
              <a:rPr lang="en-US" dirty="0"/>
              <a:t>Click to edit Master title style</a:t>
            </a:r>
          </a:p>
        </p:txBody>
      </p:sp>
      <p:sp>
        <p:nvSpPr>
          <p:cNvPr id="19" name="Picture Placeholder 17">
            <a:extLst>
              <a:ext uri="{FF2B5EF4-FFF2-40B4-BE49-F238E27FC236}">
                <a16:creationId xmlns:a16="http://schemas.microsoft.com/office/drawing/2014/main" id="{D5837EDE-723C-6CF6-EB95-3AEDA1F07E9E}"/>
              </a:ext>
            </a:extLst>
          </p:cNvPr>
          <p:cNvSpPr>
            <a:spLocks noGrp="1"/>
          </p:cNvSpPr>
          <p:nvPr>
            <p:ph type="pic" sz="quarter" idx="15" hasCustomPrompt="1"/>
          </p:nvPr>
        </p:nvSpPr>
        <p:spPr>
          <a:xfrm>
            <a:off x="339373" y="320043"/>
            <a:ext cx="11509730" cy="4404825"/>
          </a:xfrm>
          <a:custGeom>
            <a:avLst/>
            <a:gdLst>
              <a:gd name="connsiteX0" fmla="*/ 299132 w 11509730"/>
              <a:gd name="connsiteY0" fmla="*/ 0 h 4404825"/>
              <a:gd name="connsiteX1" fmla="*/ 11210598 w 11509730"/>
              <a:gd name="connsiteY1" fmla="*/ 0 h 4404825"/>
              <a:gd name="connsiteX2" fmla="*/ 11509730 w 11509730"/>
              <a:gd name="connsiteY2" fmla="*/ 299132 h 4404825"/>
              <a:gd name="connsiteX3" fmla="*/ 11509730 w 11509730"/>
              <a:gd name="connsiteY3" fmla="*/ 4105693 h 4404825"/>
              <a:gd name="connsiteX4" fmla="*/ 11210598 w 11509730"/>
              <a:gd name="connsiteY4" fmla="*/ 4404825 h 4404825"/>
              <a:gd name="connsiteX5" fmla="*/ 299132 w 11509730"/>
              <a:gd name="connsiteY5" fmla="*/ 4404825 h 4404825"/>
              <a:gd name="connsiteX6" fmla="*/ 0 w 11509730"/>
              <a:gd name="connsiteY6" fmla="*/ 4105693 h 4404825"/>
              <a:gd name="connsiteX7" fmla="*/ 0 w 11509730"/>
              <a:gd name="connsiteY7" fmla="*/ 299132 h 4404825"/>
              <a:gd name="connsiteX8" fmla="*/ 299132 w 11509730"/>
              <a:gd name="connsiteY8" fmla="*/ 0 h 44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9730" h="4404825">
                <a:moveTo>
                  <a:pt x="299132" y="0"/>
                </a:moveTo>
                <a:lnTo>
                  <a:pt x="11210598" y="0"/>
                </a:lnTo>
                <a:cubicBezTo>
                  <a:pt x="11375804" y="0"/>
                  <a:pt x="11509730" y="133926"/>
                  <a:pt x="11509730" y="299132"/>
                </a:cubicBezTo>
                <a:lnTo>
                  <a:pt x="11509730" y="4105693"/>
                </a:lnTo>
                <a:cubicBezTo>
                  <a:pt x="11509730" y="4270899"/>
                  <a:pt x="11375804" y="4404825"/>
                  <a:pt x="11210598" y="4404825"/>
                </a:cubicBezTo>
                <a:lnTo>
                  <a:pt x="299132" y="4404825"/>
                </a:lnTo>
                <a:cubicBezTo>
                  <a:pt x="133926" y="4404825"/>
                  <a:pt x="0" y="4270899"/>
                  <a:pt x="0" y="4105693"/>
                </a:cubicBezTo>
                <a:lnTo>
                  <a:pt x="0" y="299132"/>
                </a:lnTo>
                <a:cubicBezTo>
                  <a:pt x="0" y="133926"/>
                  <a:pt x="133926" y="0"/>
                  <a:pt x="299132"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0D21C7E-4348-443E-B7C8-EE213DFF1CB1}" type="datetime1">
              <a:rPr lang="en-US" smtClean="0"/>
              <a:t>11/12/2025</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51928" y="5111854"/>
            <a:ext cx="6400800" cy="1389888"/>
          </a:xfrm>
        </p:spPr>
        <p:txBody>
          <a:bodyPr>
            <a:norm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6393543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dirty="0"/>
              <a:t>Click to edit Master title style</a:t>
            </a:r>
          </a:p>
        </p:txBody>
      </p:sp>
      <p:sp>
        <p:nvSpPr>
          <p:cNvPr id="9" name="Picture Placeholder 8">
            <a:extLst>
              <a:ext uri="{FF2B5EF4-FFF2-40B4-BE49-F238E27FC236}">
                <a16:creationId xmlns:a16="http://schemas.microsoft.com/office/drawing/2014/main" id="{1BCE7E7D-ED4A-B625-6CB8-4D71682F63D4}"/>
              </a:ext>
            </a:extLst>
          </p:cNvPr>
          <p:cNvSpPr>
            <a:spLocks noGrp="1"/>
          </p:cNvSpPr>
          <p:nvPr>
            <p:ph type="pic" sz="quarter" idx="13" hasCustomPrompt="1"/>
          </p:nvPr>
        </p:nvSpPr>
        <p:spPr>
          <a:xfrm>
            <a:off x="339373" y="320042"/>
            <a:ext cx="11509730" cy="3458229"/>
          </a:xfrm>
          <a:custGeom>
            <a:avLst/>
            <a:gdLst>
              <a:gd name="connsiteX0" fmla="*/ 351529 w 11509730"/>
              <a:gd name="connsiteY0" fmla="*/ 0 h 3458229"/>
              <a:gd name="connsiteX1" fmla="*/ 11158201 w 11509730"/>
              <a:gd name="connsiteY1" fmla="*/ 0 h 3458229"/>
              <a:gd name="connsiteX2" fmla="*/ 11509730 w 11509730"/>
              <a:gd name="connsiteY2" fmla="*/ 351529 h 3458229"/>
              <a:gd name="connsiteX3" fmla="*/ 11509730 w 11509730"/>
              <a:gd name="connsiteY3" fmla="*/ 3106700 h 3458229"/>
              <a:gd name="connsiteX4" fmla="*/ 11158201 w 11509730"/>
              <a:gd name="connsiteY4" fmla="*/ 3458229 h 3458229"/>
              <a:gd name="connsiteX5" fmla="*/ 351529 w 11509730"/>
              <a:gd name="connsiteY5" fmla="*/ 3458229 h 3458229"/>
              <a:gd name="connsiteX6" fmla="*/ 0 w 11509730"/>
              <a:gd name="connsiteY6" fmla="*/ 3106700 h 3458229"/>
              <a:gd name="connsiteX7" fmla="*/ 0 w 11509730"/>
              <a:gd name="connsiteY7" fmla="*/ 351529 h 3458229"/>
              <a:gd name="connsiteX8" fmla="*/ 351529 w 11509730"/>
              <a:gd name="connsiteY8" fmla="*/ 0 h 345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9730" h="3458229">
                <a:moveTo>
                  <a:pt x="351529" y="0"/>
                </a:moveTo>
                <a:lnTo>
                  <a:pt x="11158201" y="0"/>
                </a:lnTo>
                <a:cubicBezTo>
                  <a:pt x="11352345" y="0"/>
                  <a:pt x="11509730" y="157385"/>
                  <a:pt x="11509730" y="351529"/>
                </a:cubicBezTo>
                <a:lnTo>
                  <a:pt x="11509730" y="3106700"/>
                </a:lnTo>
                <a:cubicBezTo>
                  <a:pt x="11509730" y="3300844"/>
                  <a:pt x="11352345" y="3458229"/>
                  <a:pt x="11158201" y="3458229"/>
                </a:cubicBezTo>
                <a:lnTo>
                  <a:pt x="351529" y="3458229"/>
                </a:lnTo>
                <a:cubicBezTo>
                  <a:pt x="157385" y="3458229"/>
                  <a:pt x="0" y="3300844"/>
                  <a:pt x="0" y="3106700"/>
                </a:cubicBezTo>
                <a:lnTo>
                  <a:pt x="0" y="351529"/>
                </a:lnTo>
                <a:cubicBezTo>
                  <a:pt x="0" y="157385"/>
                  <a:pt x="157385" y="0"/>
                  <a:pt x="351529"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5E2BB8D-1BA0-4790-987D-651470CA8928}" type="datetime1">
              <a:rPr lang="en-US" smtClean="0"/>
              <a:t>11/12/2025</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89858914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a:t>Click to edit Master title style</a:t>
            </a:r>
          </a:p>
        </p:txBody>
      </p:sp>
      <p:sp>
        <p:nvSpPr>
          <p:cNvPr id="9" name="Picture Placeholder 8">
            <a:extLst>
              <a:ext uri="{FF2B5EF4-FFF2-40B4-BE49-F238E27FC236}">
                <a16:creationId xmlns:a16="http://schemas.microsoft.com/office/drawing/2014/main" id="{86A25225-80A2-7139-2A81-39CA926639FF}"/>
              </a:ext>
            </a:extLst>
          </p:cNvPr>
          <p:cNvSpPr>
            <a:spLocks noGrp="1"/>
          </p:cNvSpPr>
          <p:nvPr>
            <p:ph type="pic" sz="quarter" idx="13" hasCustomPrompt="1"/>
          </p:nvPr>
        </p:nvSpPr>
        <p:spPr>
          <a:xfrm>
            <a:off x="339373" y="3067414"/>
            <a:ext cx="11509730" cy="3458229"/>
          </a:xfrm>
          <a:custGeom>
            <a:avLst/>
            <a:gdLst>
              <a:gd name="connsiteX0" fmla="*/ 351529 w 11509730"/>
              <a:gd name="connsiteY0" fmla="*/ 0 h 3458229"/>
              <a:gd name="connsiteX1" fmla="*/ 11158201 w 11509730"/>
              <a:gd name="connsiteY1" fmla="*/ 0 h 3458229"/>
              <a:gd name="connsiteX2" fmla="*/ 11509730 w 11509730"/>
              <a:gd name="connsiteY2" fmla="*/ 351529 h 3458229"/>
              <a:gd name="connsiteX3" fmla="*/ 11509730 w 11509730"/>
              <a:gd name="connsiteY3" fmla="*/ 3106700 h 3458229"/>
              <a:gd name="connsiteX4" fmla="*/ 11158201 w 11509730"/>
              <a:gd name="connsiteY4" fmla="*/ 3458229 h 3458229"/>
              <a:gd name="connsiteX5" fmla="*/ 351529 w 11509730"/>
              <a:gd name="connsiteY5" fmla="*/ 3458229 h 3458229"/>
              <a:gd name="connsiteX6" fmla="*/ 0 w 11509730"/>
              <a:gd name="connsiteY6" fmla="*/ 3106700 h 3458229"/>
              <a:gd name="connsiteX7" fmla="*/ 0 w 11509730"/>
              <a:gd name="connsiteY7" fmla="*/ 351529 h 3458229"/>
              <a:gd name="connsiteX8" fmla="*/ 351529 w 11509730"/>
              <a:gd name="connsiteY8" fmla="*/ 0 h 345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9730" h="3458229">
                <a:moveTo>
                  <a:pt x="351529" y="0"/>
                </a:moveTo>
                <a:lnTo>
                  <a:pt x="11158201" y="0"/>
                </a:lnTo>
                <a:cubicBezTo>
                  <a:pt x="11352345" y="0"/>
                  <a:pt x="11509730" y="157385"/>
                  <a:pt x="11509730" y="351529"/>
                </a:cubicBezTo>
                <a:lnTo>
                  <a:pt x="11509730" y="3106700"/>
                </a:lnTo>
                <a:cubicBezTo>
                  <a:pt x="11509730" y="3300844"/>
                  <a:pt x="11352345" y="3458229"/>
                  <a:pt x="11158201" y="3458229"/>
                </a:cubicBezTo>
                <a:lnTo>
                  <a:pt x="351529" y="3458229"/>
                </a:lnTo>
                <a:cubicBezTo>
                  <a:pt x="157385" y="3458229"/>
                  <a:pt x="0" y="3300844"/>
                  <a:pt x="0" y="3106700"/>
                </a:cubicBezTo>
                <a:lnTo>
                  <a:pt x="0" y="351529"/>
                </a:lnTo>
                <a:cubicBezTo>
                  <a:pt x="0" y="157385"/>
                  <a:pt x="157385" y="0"/>
                  <a:pt x="351529"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519672"/>
            <a:ext cx="3494314" cy="338328"/>
          </a:xfrm>
        </p:spPr>
        <p:txBody>
          <a:bodyPr/>
          <a:lstStyle/>
          <a:p>
            <a:fld id="{48CD4B21-9C97-4358-8E22-9F49A31BDF6B}" type="datetime1">
              <a:rPr lang="en-US" smtClean="0"/>
              <a:t>11/12/2025</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6519672"/>
            <a:ext cx="2805405" cy="338328"/>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6519672"/>
            <a:ext cx="429207" cy="338328"/>
          </a:xfrm>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48333754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11155680" cy="970463"/>
          </a:xfrm>
        </p:spPr>
        <p:txBody>
          <a:bodyPr anchor="ctr"/>
          <a:lstStyle/>
          <a:p>
            <a:r>
              <a:rPr lang="en-US" dirty="0"/>
              <a:t>Click to edit Master title style</a:t>
            </a:r>
          </a:p>
        </p:txBody>
      </p:sp>
      <p:sp>
        <p:nvSpPr>
          <p:cNvPr id="10" name="Picture Placeholder 9">
            <a:extLst>
              <a:ext uri="{FF2B5EF4-FFF2-40B4-BE49-F238E27FC236}">
                <a16:creationId xmlns:a16="http://schemas.microsoft.com/office/drawing/2014/main" id="{45F6FDB5-F783-3538-287C-754C11C30975}"/>
              </a:ext>
            </a:extLst>
          </p:cNvPr>
          <p:cNvSpPr>
            <a:spLocks noGrp="1"/>
          </p:cNvSpPr>
          <p:nvPr>
            <p:ph type="pic" sz="quarter" idx="13" hasCustomPrompt="1"/>
          </p:nvPr>
        </p:nvSpPr>
        <p:spPr>
          <a:xfrm>
            <a:off x="429768" y="1828800"/>
            <a:ext cx="6176399" cy="4425696"/>
          </a:xfrm>
          <a:custGeom>
            <a:avLst/>
            <a:gdLst>
              <a:gd name="connsiteX0" fmla="*/ 325421 w 6450717"/>
              <a:gd name="connsiteY0" fmla="*/ 0 h 4425696"/>
              <a:gd name="connsiteX1" fmla="*/ 6125296 w 6450717"/>
              <a:gd name="connsiteY1" fmla="*/ 0 h 4425696"/>
              <a:gd name="connsiteX2" fmla="*/ 6450717 w 6450717"/>
              <a:gd name="connsiteY2" fmla="*/ 325421 h 4425696"/>
              <a:gd name="connsiteX3" fmla="*/ 6450717 w 6450717"/>
              <a:gd name="connsiteY3" fmla="*/ 4100275 h 4425696"/>
              <a:gd name="connsiteX4" fmla="*/ 6125296 w 6450717"/>
              <a:gd name="connsiteY4" fmla="*/ 4425696 h 4425696"/>
              <a:gd name="connsiteX5" fmla="*/ 325421 w 6450717"/>
              <a:gd name="connsiteY5" fmla="*/ 4425696 h 4425696"/>
              <a:gd name="connsiteX6" fmla="*/ 0 w 6450717"/>
              <a:gd name="connsiteY6" fmla="*/ 4100275 h 4425696"/>
              <a:gd name="connsiteX7" fmla="*/ 0 w 6450717"/>
              <a:gd name="connsiteY7" fmla="*/ 325421 h 4425696"/>
              <a:gd name="connsiteX8" fmla="*/ 325421 w 6450717"/>
              <a:gd name="connsiteY8" fmla="*/ 0 h 442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50717" h="4425696">
                <a:moveTo>
                  <a:pt x="325421" y="0"/>
                </a:moveTo>
                <a:lnTo>
                  <a:pt x="6125296" y="0"/>
                </a:lnTo>
                <a:cubicBezTo>
                  <a:pt x="6305021" y="0"/>
                  <a:pt x="6450717" y="145696"/>
                  <a:pt x="6450717" y="325421"/>
                </a:cubicBezTo>
                <a:lnTo>
                  <a:pt x="6450717" y="4100275"/>
                </a:lnTo>
                <a:cubicBezTo>
                  <a:pt x="6450717" y="4280000"/>
                  <a:pt x="6305021" y="4425696"/>
                  <a:pt x="6125296" y="4425696"/>
                </a:cubicBezTo>
                <a:lnTo>
                  <a:pt x="325421" y="4425696"/>
                </a:lnTo>
                <a:cubicBezTo>
                  <a:pt x="145696" y="4425696"/>
                  <a:pt x="0" y="4280000"/>
                  <a:pt x="0" y="4100275"/>
                </a:cubicBezTo>
                <a:lnTo>
                  <a:pt x="0" y="325421"/>
                </a:lnTo>
                <a:cubicBezTo>
                  <a:pt x="0" y="145696"/>
                  <a:pt x="145696" y="0"/>
                  <a:pt x="325421"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287768" y="1828800"/>
            <a:ext cx="4297680" cy="442887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B98FABC-5F70-4DE9-8A42-1DE3D93319BF}" type="datetime1">
              <a:rPr lang="en-US" smtClean="0"/>
              <a:t>11/12/2025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96546857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39"/>
            <a:ext cx="4855464" cy="1453896"/>
          </a:xfrm>
        </p:spPr>
        <p:txBody>
          <a:bodyPr anchor="t"/>
          <a:lstStyle/>
          <a:p>
            <a:r>
              <a:rPr lang="en-US" dirty="0"/>
              <a:t>Click to edit Master title style</a:t>
            </a:r>
          </a:p>
        </p:txBody>
      </p:sp>
      <p:sp>
        <p:nvSpPr>
          <p:cNvPr id="9" name="Picture Placeholder 8">
            <a:extLst>
              <a:ext uri="{FF2B5EF4-FFF2-40B4-BE49-F238E27FC236}">
                <a16:creationId xmlns:a16="http://schemas.microsoft.com/office/drawing/2014/main" id="{F5F2F272-6D18-7E06-3E9A-D10C5C502195}"/>
              </a:ext>
            </a:extLst>
          </p:cNvPr>
          <p:cNvSpPr>
            <a:spLocks noGrp="1"/>
          </p:cNvSpPr>
          <p:nvPr>
            <p:ph type="pic" sz="quarter" idx="13" hasCustomPrompt="1"/>
          </p:nvPr>
        </p:nvSpPr>
        <p:spPr>
          <a:xfrm>
            <a:off x="510075" y="2293496"/>
            <a:ext cx="4775158" cy="4039043"/>
          </a:xfrm>
          <a:custGeom>
            <a:avLst/>
            <a:gdLst>
              <a:gd name="connsiteX0" fmla="*/ 305917 w 4855463"/>
              <a:gd name="connsiteY0" fmla="*/ 0 h 4039043"/>
              <a:gd name="connsiteX1" fmla="*/ 4549547 w 4855463"/>
              <a:gd name="connsiteY1" fmla="*/ 0 h 4039043"/>
              <a:gd name="connsiteX2" fmla="*/ 4849249 w 4855463"/>
              <a:gd name="connsiteY2" fmla="*/ 244264 h 4039043"/>
              <a:gd name="connsiteX3" fmla="*/ 4855463 w 4855463"/>
              <a:gd name="connsiteY3" fmla="*/ 305907 h 4039043"/>
              <a:gd name="connsiteX4" fmla="*/ 4855463 w 4855463"/>
              <a:gd name="connsiteY4" fmla="*/ 3733136 h 4039043"/>
              <a:gd name="connsiteX5" fmla="*/ 4849249 w 4855463"/>
              <a:gd name="connsiteY5" fmla="*/ 3794779 h 4039043"/>
              <a:gd name="connsiteX6" fmla="*/ 4549547 w 4855463"/>
              <a:gd name="connsiteY6" fmla="*/ 4039043 h 4039043"/>
              <a:gd name="connsiteX7" fmla="*/ 305917 w 4855463"/>
              <a:gd name="connsiteY7" fmla="*/ 4039043 h 4039043"/>
              <a:gd name="connsiteX8" fmla="*/ 0 w 4855463"/>
              <a:gd name="connsiteY8" fmla="*/ 3733126 h 4039043"/>
              <a:gd name="connsiteX9" fmla="*/ 0 w 4855463"/>
              <a:gd name="connsiteY9" fmla="*/ 305917 h 4039043"/>
              <a:gd name="connsiteX10" fmla="*/ 305917 w 4855463"/>
              <a:gd name="connsiteY10" fmla="*/ 0 h 4039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55463" h="4039043">
                <a:moveTo>
                  <a:pt x="305917" y="0"/>
                </a:moveTo>
                <a:lnTo>
                  <a:pt x="4549547" y="0"/>
                </a:lnTo>
                <a:cubicBezTo>
                  <a:pt x="4697381" y="0"/>
                  <a:pt x="4820723" y="104863"/>
                  <a:pt x="4849249" y="244264"/>
                </a:cubicBezTo>
                <a:lnTo>
                  <a:pt x="4855463" y="305907"/>
                </a:lnTo>
                <a:lnTo>
                  <a:pt x="4855463" y="3733136"/>
                </a:lnTo>
                <a:lnTo>
                  <a:pt x="4849249" y="3794779"/>
                </a:lnTo>
                <a:cubicBezTo>
                  <a:pt x="4820723" y="3934180"/>
                  <a:pt x="4697381" y="4039043"/>
                  <a:pt x="4549547" y="4039043"/>
                </a:cubicBezTo>
                <a:lnTo>
                  <a:pt x="305917" y="4039043"/>
                </a:lnTo>
                <a:cubicBezTo>
                  <a:pt x="136964" y="4039043"/>
                  <a:pt x="0" y="3902079"/>
                  <a:pt x="0" y="3733126"/>
                </a:cubicBezTo>
                <a:lnTo>
                  <a:pt x="0" y="305917"/>
                </a:lnTo>
                <a:cubicBezTo>
                  <a:pt x="0" y="136964"/>
                  <a:pt x="136964" y="0"/>
                  <a:pt x="305917"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732AAB-0859-49C5-9F81-D3744B520913}" type="datetime1">
              <a:rPr lang="en-US" smtClean="0"/>
              <a:t>11/12/2025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30225732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50218"/>
            <a:ext cx="3827439" cy="1453896"/>
          </a:xfrm>
        </p:spPr>
        <p:txBody>
          <a:bodyPr anchor="t">
            <a:normAutofit/>
          </a:bodyPr>
          <a:lstStyle>
            <a:lvl1pPr>
              <a:defRPr sz="3200"/>
            </a:lvl1pPr>
          </a:lstStyle>
          <a:p>
            <a:r>
              <a:rPr lang="en-US" dirty="0"/>
              <a:t>Click to edit Master title style</a:t>
            </a:r>
          </a:p>
        </p:txBody>
      </p:sp>
      <p:sp>
        <p:nvSpPr>
          <p:cNvPr id="12" name="Picture Placeholder 11">
            <a:extLst>
              <a:ext uri="{FF2B5EF4-FFF2-40B4-BE49-F238E27FC236}">
                <a16:creationId xmlns:a16="http://schemas.microsoft.com/office/drawing/2014/main" id="{14639E5C-EF58-65A1-C364-F58DE761581C}"/>
              </a:ext>
            </a:extLst>
          </p:cNvPr>
          <p:cNvSpPr>
            <a:spLocks noGrp="1"/>
          </p:cNvSpPr>
          <p:nvPr>
            <p:ph type="pic" sz="quarter" idx="13" hasCustomPrompt="1"/>
          </p:nvPr>
        </p:nvSpPr>
        <p:spPr>
          <a:xfrm>
            <a:off x="510075" y="2293494"/>
            <a:ext cx="3666744" cy="4039044"/>
          </a:xfrm>
          <a:custGeom>
            <a:avLst/>
            <a:gdLst>
              <a:gd name="connsiteX0" fmla="*/ 292716 w 3666744"/>
              <a:gd name="connsiteY0" fmla="*/ 0 h 4039044"/>
              <a:gd name="connsiteX1" fmla="*/ 3374028 w 3666744"/>
              <a:gd name="connsiteY1" fmla="*/ 0 h 4039044"/>
              <a:gd name="connsiteX2" fmla="*/ 3666744 w 3666744"/>
              <a:gd name="connsiteY2" fmla="*/ 292716 h 4039044"/>
              <a:gd name="connsiteX3" fmla="*/ 3666744 w 3666744"/>
              <a:gd name="connsiteY3" fmla="*/ 3746328 h 4039044"/>
              <a:gd name="connsiteX4" fmla="*/ 3374028 w 3666744"/>
              <a:gd name="connsiteY4" fmla="*/ 4039044 h 4039044"/>
              <a:gd name="connsiteX5" fmla="*/ 292716 w 3666744"/>
              <a:gd name="connsiteY5" fmla="*/ 4039044 h 4039044"/>
              <a:gd name="connsiteX6" fmla="*/ 0 w 3666744"/>
              <a:gd name="connsiteY6" fmla="*/ 3746328 h 4039044"/>
              <a:gd name="connsiteX7" fmla="*/ 0 w 3666744"/>
              <a:gd name="connsiteY7" fmla="*/ 292716 h 4039044"/>
              <a:gd name="connsiteX8" fmla="*/ 292716 w 3666744"/>
              <a:gd name="connsiteY8" fmla="*/ 0 h 4039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66744" h="4039044">
                <a:moveTo>
                  <a:pt x="292716" y="0"/>
                </a:moveTo>
                <a:lnTo>
                  <a:pt x="3374028" y="0"/>
                </a:lnTo>
                <a:cubicBezTo>
                  <a:pt x="3535691" y="0"/>
                  <a:pt x="3666744" y="131053"/>
                  <a:pt x="3666744" y="292716"/>
                </a:cubicBezTo>
                <a:lnTo>
                  <a:pt x="3666744" y="3746328"/>
                </a:lnTo>
                <a:cubicBezTo>
                  <a:pt x="3666744" y="3907991"/>
                  <a:pt x="3535691" y="4039044"/>
                  <a:pt x="3374028" y="4039044"/>
                </a:cubicBezTo>
                <a:lnTo>
                  <a:pt x="292716" y="4039044"/>
                </a:lnTo>
                <a:cubicBezTo>
                  <a:pt x="131053" y="4039044"/>
                  <a:pt x="0" y="3907991"/>
                  <a:pt x="0" y="3746328"/>
                </a:cubicBezTo>
                <a:lnTo>
                  <a:pt x="0" y="292716"/>
                </a:lnTo>
                <a:cubicBezTo>
                  <a:pt x="0" y="131053"/>
                  <a:pt x="131053" y="0"/>
                  <a:pt x="29271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20787" y="549275"/>
            <a:ext cx="6561138" cy="578815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73C0E27-EFA9-4706-B7B3-384BAC09CA5C}" type="datetime1">
              <a:rPr lang="en-US" smtClean="0"/>
              <a:t>11/12/2025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74145589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Big Numb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242A1-A384-8CB1-904B-45EEDF23C323}"/>
              </a:ext>
            </a:extLst>
          </p:cNvPr>
          <p:cNvSpPr>
            <a:spLocks noGrp="1"/>
          </p:cNvSpPr>
          <p:nvPr>
            <p:ph type="title"/>
          </p:nvPr>
        </p:nvSpPr>
        <p:spPr>
          <a:xfrm>
            <a:off x="493776" y="4992624"/>
            <a:ext cx="11201400" cy="1225296"/>
          </a:xfrm>
        </p:spPr>
        <p:txBody>
          <a:bodyPr anchor="t">
            <a:normAutofit/>
          </a:bodyPr>
          <a:lstStyle>
            <a:lvl1pPr algn="ctr">
              <a:lnSpc>
                <a:spcPct val="120000"/>
              </a:lnSpc>
              <a:defRPr sz="2400">
                <a:solidFill>
                  <a:schemeClr val="tx2">
                    <a:lumMod val="90000"/>
                    <a:lumOff val="10000"/>
                  </a:schemeClr>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p:txBody>
          <a:bodyPr/>
          <a:lstStyle/>
          <a:p>
            <a:fld id="{44A38527-6BF7-45BD-8E9C-2BDCA53716A3}" type="datetime1">
              <a:rPr lang="en-US" smtClean="0"/>
              <a:t>11/12/2025</a:t>
            </a:fld>
            <a:endParaRPr lang="en-US"/>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7" name="Content Placeholder 6">
            <a:extLst>
              <a:ext uri="{FF2B5EF4-FFF2-40B4-BE49-F238E27FC236}">
                <a16:creationId xmlns:a16="http://schemas.microsoft.com/office/drawing/2014/main" id="{76F59BDE-94E7-56D6-3D7F-6145311BA2D8}"/>
              </a:ext>
            </a:extLst>
          </p:cNvPr>
          <p:cNvSpPr>
            <a:spLocks noGrp="1"/>
          </p:cNvSpPr>
          <p:nvPr>
            <p:ph sz="quarter" idx="13" hasCustomPrompt="1"/>
          </p:nvPr>
        </p:nvSpPr>
        <p:spPr>
          <a:xfrm>
            <a:off x="493776" y="786384"/>
            <a:ext cx="11201400" cy="4206240"/>
          </a:xfrm>
        </p:spPr>
        <p:txBody>
          <a:bodyPr anchor="b">
            <a:normAutofit/>
          </a:bodyPr>
          <a:lstStyle>
            <a:lvl1pPr marL="0" indent="0" algn="ctr">
              <a:buNone/>
              <a:defRPr sz="27800">
                <a:solidFill>
                  <a:schemeClr val="tx2">
                    <a:lumMod val="90000"/>
                    <a:lumOff val="10000"/>
                  </a:schemeClr>
                </a:solidFill>
              </a:defRPr>
            </a:lvl1pPr>
          </a:lstStyle>
          <a:p>
            <a:pPr lvl="0"/>
            <a:r>
              <a:rPr lang="en-US" dirty="0"/>
              <a:t>##%</a:t>
            </a:r>
          </a:p>
        </p:txBody>
      </p:sp>
    </p:spTree>
    <p:extLst>
      <p:ext uri="{BB962C8B-B14F-4D97-AF65-F5344CB8AC3E}">
        <p14:creationId xmlns:p14="http://schemas.microsoft.com/office/powerpoint/2010/main" val="281756690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Big Number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242A1-A384-8CB1-904B-45EEDF23C323}"/>
              </a:ext>
            </a:extLst>
          </p:cNvPr>
          <p:cNvSpPr>
            <a:spLocks noGrp="1"/>
          </p:cNvSpPr>
          <p:nvPr>
            <p:ph type="title"/>
          </p:nvPr>
        </p:nvSpPr>
        <p:spPr>
          <a:xfrm>
            <a:off x="493776" y="4992624"/>
            <a:ext cx="11201400" cy="1225296"/>
          </a:xfrm>
        </p:spPr>
        <p:txBody>
          <a:bodyPr anchor="t">
            <a:normAutofit/>
          </a:bodyPr>
          <a:lstStyle>
            <a:lvl1pPr algn="ctr">
              <a:lnSpc>
                <a:spcPct val="120000"/>
              </a:lnSpc>
              <a:defRPr sz="2800">
                <a:solidFill>
                  <a:schemeClr val="tx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p:txBody>
          <a:bodyPr/>
          <a:lstStyle/>
          <a:p>
            <a:fld id="{FAE2D2C4-0829-4B37-AFA9-97EED5EA275A}" type="datetime1">
              <a:rPr lang="en-US" smtClean="0"/>
              <a:t>11/12/2025</a:t>
            </a:fld>
            <a:endParaRPr lang="en-US"/>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7" name="Content Placeholder 6">
            <a:extLst>
              <a:ext uri="{FF2B5EF4-FFF2-40B4-BE49-F238E27FC236}">
                <a16:creationId xmlns:a16="http://schemas.microsoft.com/office/drawing/2014/main" id="{76F59BDE-94E7-56D6-3D7F-6145311BA2D8}"/>
              </a:ext>
            </a:extLst>
          </p:cNvPr>
          <p:cNvSpPr>
            <a:spLocks noGrp="1"/>
          </p:cNvSpPr>
          <p:nvPr>
            <p:ph sz="quarter" idx="13" hasCustomPrompt="1"/>
          </p:nvPr>
        </p:nvSpPr>
        <p:spPr>
          <a:xfrm>
            <a:off x="493776" y="786384"/>
            <a:ext cx="11201400" cy="4206240"/>
          </a:xfrm>
        </p:spPr>
        <p:txBody>
          <a:bodyPr anchor="b">
            <a:normAutofit/>
          </a:bodyPr>
          <a:lstStyle>
            <a:lvl1pPr marL="0" indent="0" algn="ctr">
              <a:buNone/>
              <a:defRPr sz="27800">
                <a:solidFill>
                  <a:schemeClr val="tx1"/>
                </a:solidFill>
              </a:defRPr>
            </a:lvl1pPr>
          </a:lstStyle>
          <a:p>
            <a:pPr lvl="0"/>
            <a:r>
              <a:rPr lang="en-US" dirty="0"/>
              <a:t>##%</a:t>
            </a:r>
          </a:p>
        </p:txBody>
      </p:sp>
    </p:spTree>
    <p:extLst>
      <p:ext uri="{BB962C8B-B14F-4D97-AF65-F5344CB8AC3E}">
        <p14:creationId xmlns:p14="http://schemas.microsoft.com/office/powerpoint/2010/main" val="3901402458"/>
      </p:ext>
    </p:extLst>
  </p:cSld>
  <p:clrMapOvr>
    <a:overrideClrMapping bg1="lt1" tx1="dk1" bg2="lt2" tx2="dk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Big Number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242A1-A384-8CB1-904B-45EEDF23C323}"/>
              </a:ext>
            </a:extLst>
          </p:cNvPr>
          <p:cNvSpPr>
            <a:spLocks noGrp="1"/>
          </p:cNvSpPr>
          <p:nvPr>
            <p:ph type="title"/>
          </p:nvPr>
        </p:nvSpPr>
        <p:spPr>
          <a:xfrm>
            <a:off x="429768" y="4809744"/>
            <a:ext cx="5897880" cy="1353312"/>
          </a:xfrm>
        </p:spPr>
        <p:txBody>
          <a:bodyPr vert="horz" lIns="91440" tIns="45720" rIns="91440" bIns="45720" rtlCol="0" anchor="t">
            <a:normAutofit/>
          </a:bodyPr>
          <a:lstStyle>
            <a:lvl1pPr>
              <a:lnSpc>
                <a:spcPct val="120000"/>
              </a:lnSpc>
              <a:defRPr lang="en-US" sz="2800" dirty="0">
                <a:solidFill>
                  <a:schemeClr val="tx2">
                    <a:lumMod val="90000"/>
                    <a:lumOff val="10000"/>
                  </a:schemeClr>
                </a:solidFill>
              </a:defRPr>
            </a:lvl1pPr>
          </a:lstStyle>
          <a:p>
            <a:pPr lvl="0"/>
            <a:r>
              <a:rPr lang="en-US" dirty="0"/>
              <a:t>Click to edit Master title style</a:t>
            </a:r>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p:txBody>
          <a:bodyPr/>
          <a:lstStyle/>
          <a:p>
            <a:fld id="{DE13353C-D70D-4D92-85A4-BE6E7FCC2830}" type="datetime1">
              <a:rPr lang="en-US" smtClean="0"/>
              <a:t>11/12/2025</a:t>
            </a:fld>
            <a:endParaRPr lang="en-US"/>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7" name="Content Placeholder 6">
            <a:extLst>
              <a:ext uri="{FF2B5EF4-FFF2-40B4-BE49-F238E27FC236}">
                <a16:creationId xmlns:a16="http://schemas.microsoft.com/office/drawing/2014/main" id="{76F59BDE-94E7-56D6-3D7F-6145311BA2D8}"/>
              </a:ext>
            </a:extLst>
          </p:cNvPr>
          <p:cNvSpPr>
            <a:spLocks noGrp="1"/>
          </p:cNvSpPr>
          <p:nvPr>
            <p:ph sz="quarter" idx="13" hasCustomPrompt="1"/>
          </p:nvPr>
        </p:nvSpPr>
        <p:spPr>
          <a:xfrm>
            <a:off x="429768" y="603504"/>
            <a:ext cx="11201400" cy="4206240"/>
          </a:xfrm>
        </p:spPr>
        <p:txBody>
          <a:bodyPr vert="horz" lIns="91440" tIns="45720" rIns="91440" bIns="45720" rtlCol="0" anchor="b">
            <a:normAutofit/>
          </a:bodyPr>
          <a:lstStyle>
            <a:lvl1pPr marL="0" indent="0">
              <a:lnSpc>
                <a:spcPct val="90000"/>
              </a:lnSpc>
              <a:spcBef>
                <a:spcPts val="0"/>
              </a:spcBef>
              <a:buNone/>
              <a:defRPr lang="en-US" sz="27800" dirty="0">
                <a:solidFill>
                  <a:schemeClr val="tx2">
                    <a:lumMod val="90000"/>
                    <a:lumOff val="10000"/>
                  </a:schemeClr>
                </a:solidFill>
              </a:defRPr>
            </a:lvl1pPr>
          </a:lstStyle>
          <a:p>
            <a:pPr lvl="0"/>
            <a:r>
              <a:rPr lang="en-US" dirty="0"/>
              <a:t>##%</a:t>
            </a:r>
          </a:p>
        </p:txBody>
      </p:sp>
    </p:spTree>
    <p:extLst>
      <p:ext uri="{BB962C8B-B14F-4D97-AF65-F5344CB8AC3E}">
        <p14:creationId xmlns:p14="http://schemas.microsoft.com/office/powerpoint/2010/main" val="354064177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267622C3-A8C0-4CE4-AFAA-25D23CB3242F}" type="datetime1">
              <a:rPr lang="en-US" smtClean="0"/>
              <a:t>11/12/2025</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30936"/>
            <a:ext cx="8266176" cy="5605272"/>
          </a:xfrm>
        </p:spPr>
        <p:txBody>
          <a:bodyPr anchor="ctr">
            <a:normAutofit/>
          </a:bodyPr>
          <a:lstStyle>
            <a:lvl1pPr marL="0" indent="0">
              <a:lnSpc>
                <a:spcPct val="100000"/>
              </a:lnSpc>
              <a:buNone/>
              <a:defRPr sz="5400" b="1"/>
            </a:lvl1pPr>
            <a:lvl2pPr marL="228600" indent="0">
              <a:lnSpc>
                <a:spcPct val="100000"/>
              </a:lnSpc>
              <a:buNone/>
              <a:defRPr sz="4800" b="1"/>
            </a:lvl2pPr>
            <a:lvl3pPr marL="457200" indent="0">
              <a:lnSpc>
                <a:spcPct val="100000"/>
              </a:lnSpc>
              <a:buNone/>
              <a:defRPr sz="4400" b="1"/>
            </a:lvl3pPr>
            <a:lvl4pPr marL="685800" indent="0">
              <a:lnSpc>
                <a:spcPct val="100000"/>
              </a:lnSpc>
              <a:buNone/>
              <a:defRPr sz="4000" b="1"/>
            </a:lvl4pPr>
            <a:lvl5pPr marL="914400" indent="0">
              <a:lnSpc>
                <a:spcPct val="100000"/>
              </a:lnSpc>
              <a:buNone/>
              <a:defRPr sz="36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45919550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CB9B6EAC-4E38-4BC4-964B-55A6571A4EBF}" type="datetime1">
              <a:rPr lang="en-US" smtClean="0"/>
              <a:t>11/12/2025</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1929384"/>
            <a:ext cx="8266176" cy="4142232"/>
          </a:xfrm>
        </p:spPr>
        <p:txBody>
          <a:bodyPr anchor="b">
            <a:norm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1785356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9CB2DDD8-66B1-484C-ABC1-3F6C2E131531}" type="datetime1">
              <a:rPr lang="en-US" smtClean="0"/>
              <a:t>11/12/2025</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anchor="t">
            <a:norm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67886194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1636776" y="5276088"/>
            <a:ext cx="9061704" cy="466344"/>
          </a:xfrm>
        </p:spPr>
        <p:txBody>
          <a:bodyPr anchor="t">
            <a:normAutofit/>
          </a:bodyPr>
          <a:lstStyle>
            <a:lvl1pPr>
              <a:lnSpc>
                <a:spcPct val="120000"/>
              </a:lnSpc>
              <a:defRPr sz="2200" b="1">
                <a:solidFill>
                  <a:schemeClr val="tx2">
                    <a:lumMod val="75000"/>
                    <a:lumOff val="25000"/>
                  </a:schemeClr>
                </a:solidFill>
              </a:defRPr>
            </a:lvl1pPr>
          </a:lstStyle>
          <a:p>
            <a:r>
              <a:rPr lang="en-US" dirty="0"/>
              <a:t>Quote Author</a:t>
            </a:r>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1499616" y="1828800"/>
            <a:ext cx="9198864" cy="2871216"/>
          </a:xfrm>
        </p:spPr>
        <p:txBody>
          <a:bodyPr anchor="ctr">
            <a:normAutofit/>
          </a:bodyPr>
          <a:lstStyle>
            <a:lvl1pPr marL="137160" indent="-137160">
              <a:lnSpc>
                <a:spcPct val="100000"/>
              </a:lnSpc>
              <a:spcBef>
                <a:spcPts val="0"/>
              </a:spcBef>
              <a:buFont typeface="Arial" panose="020B0604020202020204" pitchFamily="34" charset="0"/>
              <a:buNone/>
              <a:defRPr sz="4000"/>
            </a:lvl1pPr>
          </a:lstStyle>
          <a:p>
            <a:pPr lvl="0"/>
            <a:r>
              <a:rPr lang="en-US" dirty="0"/>
              <a:t>Click to edit Quote</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p>
            <a:fld id="{E66CBEC5-37D0-4E5C-8671-D7D2A06BE21B}" type="datetime1">
              <a:rPr lang="en-US" smtClean="0"/>
              <a:t>11/12/2025</a:t>
            </a:fld>
            <a:endParaRPr lang="en-US"/>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78594883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3351F96B-ED98-BF55-D2B0-047000EF48E1}"/>
              </a:ext>
            </a:extLst>
          </p:cNvPr>
          <p:cNvSpPr/>
          <p:nvPr/>
        </p:nvSpPr>
        <p:spPr>
          <a:xfrm>
            <a:off x="806386" y="760151"/>
            <a:ext cx="10579222" cy="5337698"/>
          </a:xfrm>
          <a:prstGeom prst="roundRect">
            <a:avLst>
              <a:gd name="adj" fmla="val 6093"/>
            </a:avLst>
          </a:pr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1801368" y="5120640"/>
            <a:ext cx="8549640" cy="621792"/>
          </a:xfrm>
        </p:spPr>
        <p:txBody>
          <a:bodyPr anchor="ctr">
            <a:normAutofit/>
          </a:bodyPr>
          <a:lstStyle>
            <a:lvl1pPr>
              <a:lnSpc>
                <a:spcPct val="120000"/>
              </a:lnSpc>
              <a:defRPr sz="1800" b="1">
                <a:solidFill>
                  <a:schemeClr val="tx1"/>
                </a:solidFill>
              </a:defRPr>
            </a:lvl1pPr>
          </a:lstStyle>
          <a:p>
            <a:r>
              <a:rPr lang="en-US" dirty="0"/>
              <a:t>Quote Author</a:t>
            </a:r>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1655064" y="2093976"/>
            <a:ext cx="8695944" cy="2130552"/>
          </a:xfrm>
        </p:spPr>
        <p:txBody>
          <a:bodyPr anchor="ctr">
            <a:normAutofit/>
          </a:bodyPr>
          <a:lstStyle>
            <a:lvl1pPr marL="137160" indent="-137160">
              <a:lnSpc>
                <a:spcPct val="100000"/>
              </a:lnSpc>
              <a:spcBef>
                <a:spcPts val="0"/>
              </a:spcBef>
              <a:buFont typeface="Arial" panose="020B0604020202020204" pitchFamily="34" charset="0"/>
              <a:buNone/>
              <a:defRPr sz="3600"/>
            </a:lvl1pPr>
          </a:lstStyle>
          <a:p>
            <a:pPr lvl="0"/>
            <a:r>
              <a:rPr lang="en-US" dirty="0"/>
              <a:t>Click to edit Quote</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p>
            <a:fld id="{5246FC37-12B5-4EB9-BB05-B5E210E93FF0}" type="datetime1">
              <a:rPr lang="en-US" smtClean="0"/>
              <a:t>11/12/2025</a:t>
            </a:fld>
            <a:endParaRPr lang="en-US"/>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71862290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598556" y="4965192"/>
            <a:ext cx="9450699" cy="1289304"/>
          </a:xfrm>
        </p:spPr>
        <p:txBody>
          <a:bodyPr anchor="b">
            <a:normAutofit/>
          </a:bodyPr>
          <a:lstStyle>
            <a:lvl1pPr>
              <a:lnSpc>
                <a:spcPct val="120000"/>
              </a:lnSpc>
              <a:defRPr sz="1800" b="1">
                <a:solidFill>
                  <a:schemeClr val="tx1"/>
                </a:solidFill>
              </a:defRPr>
            </a:lvl1pPr>
          </a:lstStyle>
          <a:p>
            <a:r>
              <a:rPr lang="en-US" dirty="0"/>
              <a:t>Quote Author</a:t>
            </a:r>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429768" y="438912"/>
            <a:ext cx="9619488" cy="4526280"/>
          </a:xfrm>
        </p:spPr>
        <p:txBody>
          <a:bodyPr anchor="ctr">
            <a:normAutofit/>
          </a:bodyPr>
          <a:lstStyle>
            <a:lvl1pPr marL="164592" indent="-164592">
              <a:lnSpc>
                <a:spcPct val="100000"/>
              </a:lnSpc>
              <a:spcBef>
                <a:spcPts val="0"/>
              </a:spcBef>
              <a:buFont typeface="Arial" panose="020B0604020202020204" pitchFamily="34" charset="0"/>
              <a:buNone/>
              <a:defRPr sz="4800"/>
            </a:lvl1pPr>
          </a:lstStyle>
          <a:p>
            <a:pPr lvl="0"/>
            <a:r>
              <a:rPr lang="en-US" dirty="0"/>
              <a:t>Click to edit Quote</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p>
            <a:fld id="{A710F6F3-6829-4CDD-B3A1-8F321E27194A}" type="datetime1">
              <a:rPr lang="en-US" smtClean="0"/>
              <a:t>11/12/2025</a:t>
            </a:fld>
            <a:endParaRPr lang="en-US"/>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67137286"/>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Quote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598556" y="4965192"/>
            <a:ext cx="9148947" cy="1289304"/>
          </a:xfrm>
        </p:spPr>
        <p:txBody>
          <a:bodyPr anchor="b">
            <a:normAutofit/>
          </a:bodyPr>
          <a:lstStyle>
            <a:lvl1pPr>
              <a:lnSpc>
                <a:spcPct val="120000"/>
              </a:lnSpc>
              <a:defRPr sz="1800" b="1">
                <a:solidFill>
                  <a:schemeClr val="tx1"/>
                </a:solidFill>
              </a:defRPr>
            </a:lvl1pPr>
          </a:lstStyle>
          <a:p>
            <a:r>
              <a:rPr lang="en-US" dirty="0"/>
              <a:t>Quote Author</a:t>
            </a:r>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429768" y="1179576"/>
            <a:ext cx="9317736" cy="3785616"/>
          </a:xfrm>
        </p:spPr>
        <p:txBody>
          <a:bodyPr anchor="b">
            <a:normAutofit/>
          </a:bodyPr>
          <a:lstStyle>
            <a:lvl1pPr marL="164592" indent="-164592">
              <a:lnSpc>
                <a:spcPct val="100000"/>
              </a:lnSpc>
              <a:spcBef>
                <a:spcPts val="0"/>
              </a:spcBef>
              <a:buFont typeface="Arial" panose="020B0604020202020204" pitchFamily="34" charset="0"/>
              <a:buNone/>
              <a:defRPr sz="4800"/>
            </a:lvl1pPr>
          </a:lstStyle>
          <a:p>
            <a:pPr lvl="0"/>
            <a:r>
              <a:rPr lang="en-US" dirty="0"/>
              <a:t>Click to edit Quote</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p>
            <a:fld id="{FCA6652C-AA1E-4738-883B-0336FAAA5DB1}" type="datetime1">
              <a:rPr lang="en-US" smtClean="0"/>
              <a:t>11/12/2025</a:t>
            </a:fld>
            <a:endParaRPr lang="en-US"/>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353524744"/>
      </p:ext>
    </p:extLst>
  </p:cSld>
  <p:clrMapOvr>
    <a:overrideClrMapping bg1="lt1" tx1="dk1" bg2="lt2" tx2="dk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294248"/>
            <a:ext cx="11164825" cy="958480"/>
          </a:xfrm>
        </p:spPr>
        <p:txBody>
          <a:bodyPr/>
          <a:lstStyle/>
          <a:p>
            <a:r>
              <a:rPr lang="en-US" dirty="0"/>
              <a:t>Click to edit Master title style</a:t>
            </a:r>
          </a:p>
        </p:txBody>
      </p:sp>
      <p:sp>
        <p:nvSpPr>
          <p:cNvPr id="9" name="Text Placeholder 8">
            <a:extLst>
              <a:ext uri="{FF2B5EF4-FFF2-40B4-BE49-F238E27FC236}">
                <a16:creationId xmlns:a16="http://schemas.microsoft.com/office/drawing/2014/main" id="{DA7BFCD9-16A4-5745-7BB3-7836095FF16B}"/>
              </a:ext>
            </a:extLst>
          </p:cNvPr>
          <p:cNvSpPr>
            <a:spLocks noGrp="1"/>
          </p:cNvSpPr>
          <p:nvPr>
            <p:ph type="body" sz="quarter" idx="13"/>
          </p:nvPr>
        </p:nvSpPr>
        <p:spPr>
          <a:xfrm>
            <a:off x="430213" y="2020825"/>
            <a:ext cx="5211762" cy="4343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10">
            <a:extLst>
              <a:ext uri="{FF2B5EF4-FFF2-40B4-BE49-F238E27FC236}">
                <a16:creationId xmlns:a16="http://schemas.microsoft.com/office/drawing/2014/main" id="{F30EDC57-7D17-D4C8-5C60-A44A480EA997}"/>
              </a:ext>
            </a:extLst>
          </p:cNvPr>
          <p:cNvSpPr>
            <a:spLocks noGrp="1"/>
          </p:cNvSpPr>
          <p:nvPr>
            <p:ph type="body" sz="quarter" idx="14"/>
          </p:nvPr>
        </p:nvSpPr>
        <p:spPr>
          <a:xfrm>
            <a:off x="6381750" y="2020824"/>
            <a:ext cx="5213350" cy="4343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020F56A5-925A-45AB-8491-C696F304662B}" type="datetime1">
              <a:rPr lang="en-US" smtClean="0"/>
              <a:t>11/12/2025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24845460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29768" y="276166"/>
            <a:ext cx="11164824" cy="9765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29767"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1" name="Text Placeholder 10">
            <a:extLst>
              <a:ext uri="{FF2B5EF4-FFF2-40B4-BE49-F238E27FC236}">
                <a16:creationId xmlns:a16="http://schemas.microsoft.com/office/drawing/2014/main" id="{7B5BB1DC-4DAA-D220-25A9-5752C158FDD3}"/>
              </a:ext>
            </a:extLst>
          </p:cNvPr>
          <p:cNvSpPr>
            <a:spLocks noGrp="1"/>
          </p:cNvSpPr>
          <p:nvPr>
            <p:ph type="body" sz="quarter" idx="13"/>
          </p:nvPr>
        </p:nvSpPr>
        <p:spPr>
          <a:xfrm>
            <a:off x="430213" y="2020888"/>
            <a:ext cx="5211762" cy="4343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3" name="Text Placeholder 12">
            <a:extLst>
              <a:ext uri="{FF2B5EF4-FFF2-40B4-BE49-F238E27FC236}">
                <a16:creationId xmlns:a16="http://schemas.microsoft.com/office/drawing/2014/main" id="{BAB67A04-5E8D-18C5-D47A-A5B5CFE568A1}"/>
              </a:ext>
            </a:extLst>
          </p:cNvPr>
          <p:cNvSpPr>
            <a:spLocks noGrp="1"/>
          </p:cNvSpPr>
          <p:nvPr>
            <p:ph type="body" sz="quarter" idx="14"/>
          </p:nvPr>
        </p:nvSpPr>
        <p:spPr>
          <a:xfrm>
            <a:off x="6381750" y="2020888"/>
            <a:ext cx="5213350" cy="4343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2F882B41-9B9A-4653-8E8E-9D57A4983847}" type="datetime1">
              <a:rPr lang="en-US" smtClean="0"/>
              <a:t>11/12/2025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13843203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86C80A14-C874-4C11-943E-4B7AAF73B997}" type="datetime1">
              <a:rPr lang="en-US" smtClean="0"/>
              <a:t>11/12/2025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84867603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59A60914-BFFA-4E5B-B382-06A92C8508A8}" type="datetime1">
              <a:rPr lang="en-US" smtClean="0"/>
              <a:t>11/12/2025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30542625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29768" y="553615"/>
            <a:ext cx="3595634" cy="2212848"/>
          </a:xfrm>
        </p:spPr>
        <p:txBody>
          <a:bodyPr anchor="t">
            <a:normAutofit/>
          </a:bodyPr>
          <a:lstStyle>
            <a:lvl1pPr>
              <a:defRPr sz="3200"/>
            </a:lvl1pPr>
          </a:lstStyle>
          <a:p>
            <a:r>
              <a:rPr lang="en-US" dirty="0"/>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29769" y="2823029"/>
            <a:ext cx="3309608" cy="3481355"/>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6995" y="553616"/>
            <a:ext cx="6466741" cy="575256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E6DEE75D-2E4A-469A-9092-8B43711F5315}" type="datetime1">
              <a:rPr lang="en-US" smtClean="0"/>
              <a:t>11/12/2025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84135852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29768" y="557784"/>
            <a:ext cx="3593592" cy="2212313"/>
          </a:xfrm>
        </p:spPr>
        <p:txBody>
          <a:bodyPr anchor="t">
            <a:normAutofit/>
          </a:bodyPr>
          <a:lstStyle>
            <a:lvl1pPr>
              <a:defRPr sz="32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29767"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12" name="Picture Placeholder 2">
            <a:extLst>
              <a:ext uri="{FF2B5EF4-FFF2-40B4-BE49-F238E27FC236}">
                <a16:creationId xmlns:a16="http://schemas.microsoft.com/office/drawing/2014/main" id="{ADACA751-BBB2-3E33-EA6C-54B4A7F6842B}"/>
              </a:ext>
            </a:extLst>
          </p:cNvPr>
          <p:cNvSpPr>
            <a:spLocks noGrp="1"/>
          </p:cNvSpPr>
          <p:nvPr>
            <p:ph type="pic" idx="1" hasCustomPrompt="1"/>
          </p:nvPr>
        </p:nvSpPr>
        <p:spPr>
          <a:xfrm>
            <a:off x="4502843" y="342901"/>
            <a:ext cx="7346258" cy="6172198"/>
          </a:xfrm>
          <a:custGeom>
            <a:avLst/>
            <a:gdLst>
              <a:gd name="connsiteX0" fmla="*/ 264355 w 6785782"/>
              <a:gd name="connsiteY0" fmla="*/ 0 h 6172198"/>
              <a:gd name="connsiteX1" fmla="*/ 6521427 w 6785782"/>
              <a:gd name="connsiteY1" fmla="*/ 0 h 6172198"/>
              <a:gd name="connsiteX2" fmla="*/ 6785782 w 6785782"/>
              <a:gd name="connsiteY2" fmla="*/ 264355 h 6172198"/>
              <a:gd name="connsiteX3" fmla="*/ 6785782 w 6785782"/>
              <a:gd name="connsiteY3" fmla="*/ 5907843 h 6172198"/>
              <a:gd name="connsiteX4" fmla="*/ 6521427 w 6785782"/>
              <a:gd name="connsiteY4" fmla="*/ 6172198 h 6172198"/>
              <a:gd name="connsiteX5" fmla="*/ 264355 w 6785782"/>
              <a:gd name="connsiteY5" fmla="*/ 6172198 h 6172198"/>
              <a:gd name="connsiteX6" fmla="*/ 0 w 6785782"/>
              <a:gd name="connsiteY6" fmla="*/ 5907843 h 6172198"/>
              <a:gd name="connsiteX7" fmla="*/ 0 w 6785782"/>
              <a:gd name="connsiteY7" fmla="*/ 264355 h 6172198"/>
              <a:gd name="connsiteX8" fmla="*/ 264355 w 6785782"/>
              <a:gd name="connsiteY8" fmla="*/ 0 h 6172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85782" h="6172198">
                <a:moveTo>
                  <a:pt x="264355" y="0"/>
                </a:moveTo>
                <a:lnTo>
                  <a:pt x="6521427" y="0"/>
                </a:lnTo>
                <a:cubicBezTo>
                  <a:pt x="6667426" y="0"/>
                  <a:pt x="6785782" y="118356"/>
                  <a:pt x="6785782" y="264355"/>
                </a:cubicBezTo>
                <a:lnTo>
                  <a:pt x="6785782" y="5907843"/>
                </a:lnTo>
                <a:cubicBezTo>
                  <a:pt x="6785782" y="6053842"/>
                  <a:pt x="6667426" y="6172198"/>
                  <a:pt x="6521427" y="6172198"/>
                </a:cubicBezTo>
                <a:lnTo>
                  <a:pt x="264355" y="6172198"/>
                </a:lnTo>
                <a:cubicBezTo>
                  <a:pt x="118356" y="6172198"/>
                  <a:pt x="0" y="6053842"/>
                  <a:pt x="0" y="5907843"/>
                </a:cubicBezTo>
                <a:lnTo>
                  <a:pt x="0" y="264355"/>
                </a:lnTo>
                <a:cubicBezTo>
                  <a:pt x="0" y="118356"/>
                  <a:pt x="118356" y="0"/>
                  <a:pt x="264355" y="0"/>
                </a:cubicBezTo>
                <a:close/>
              </a:path>
            </a:pathLst>
          </a:custGeom>
          <a:blipFill dpi="0" rotWithShape="1">
            <a:blip r:embed="rId2">
              <a:alphaModFix amt="60000"/>
            </a:blip>
            <a:srcRect/>
            <a:stretch>
              <a:fillRect/>
            </a:stretch>
          </a:blipFill>
        </p:spPr>
        <p:txBody>
          <a:bodyPr wrap="square">
            <a:no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1E6FD38-01FF-4539-8A35-AB19E4D5C3A7}" type="datetime1">
              <a:rPr lang="en-US" smtClean="0"/>
              <a:t>11/12/2025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58157825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rm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28C5BFC-EF85-4C2B-8809-2F9E7D76A143}" type="datetime1">
              <a:rPr lang="en-US" smtClean="0"/>
              <a:t>11/12/2025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014479576"/>
      </p:ext>
    </p:extLst>
  </p:cSld>
  <p:clrMapOvr>
    <a:overrideClrMapping bg1="lt1" tx1="dk1" bg2="lt2" tx2="dk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27318"/>
            <a:ext cx="7370064" cy="1842020"/>
          </a:xfrm>
        </p:spPr>
        <p:txBody>
          <a:bodyPr anchor="b">
            <a:normAutofit/>
          </a:bodyPr>
          <a:lstStyle>
            <a:lvl1pPr>
              <a:defRPr sz="6000"/>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29768" y="3622673"/>
            <a:ext cx="7370064" cy="223113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48805FF-0F6F-4DB7-B5D6-9BF14E40F716}" type="datetime1">
              <a:rPr lang="en-US" smtClean="0"/>
              <a:t>11/12/2025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220594712"/>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 preserve="1">
  <p:cSld name="Title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38912"/>
            <a:ext cx="9317736" cy="4453128"/>
          </a:xfrm>
        </p:spPr>
        <p:txBody>
          <a:bodyPr anchor="t">
            <a:normAutofit/>
          </a:bodyPr>
          <a:lstStyle>
            <a:lvl1pPr algn="l">
              <a:defRPr sz="96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965192"/>
            <a:ext cx="5431536" cy="128930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CF91071A-A69E-4756-A27D-7C7C5F9F32BB}" type="datetime1">
              <a:rPr lang="en-US" smtClean="0"/>
              <a:t>11/12/2025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05615116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08176" y="1536192"/>
            <a:ext cx="9171432" cy="2615184"/>
          </a:xfrm>
        </p:spPr>
        <p:txBody>
          <a:bodyPr anchor="ctr">
            <a:normAutofit/>
          </a:bodyPr>
          <a:lstStyle>
            <a:lvl1pPr algn="ctr">
              <a:defRPr sz="5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408176" y="4427554"/>
            <a:ext cx="9171432" cy="1143000"/>
          </a:xfrm>
        </p:spPr>
        <p:txBody>
          <a:bodyPr anchor="t">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20D1C923-C708-4EAA-A92A-FF81A8F7DA0D}" type="datetime1">
              <a:rPr lang="en-US" smtClean="0"/>
              <a:t>11/12/2025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78723113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38912"/>
            <a:ext cx="11494008" cy="4654296"/>
          </a:xfrm>
        </p:spPr>
        <p:txBody>
          <a:bodyPr anchor="t">
            <a:normAutofit/>
          </a:bodyPr>
          <a:lstStyle>
            <a:lvl1pPr algn="l">
              <a:defRPr sz="125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093208"/>
            <a:ext cx="5669280" cy="1161288"/>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B761AAA3-5155-4231-8EEA-4F6426D8887B}" type="datetime1">
              <a:rPr lang="en-US" smtClean="0"/>
              <a:t>11/12/2025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96495316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Title, Photo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5276088"/>
            <a:ext cx="11347704" cy="786384"/>
          </a:xfrm>
        </p:spPr>
        <p:txBody>
          <a:bodyPr anchor="b">
            <a:normAutofit/>
          </a:bodyPr>
          <a:lstStyle>
            <a:lvl1pPr algn="l">
              <a:defRPr sz="4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980176"/>
            <a:ext cx="11347704" cy="530352"/>
          </a:xfrm>
        </p:spPr>
        <p:txBody>
          <a:bodyPr anchor="t">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Picture Placeholder 6">
            <a:extLst>
              <a:ext uri="{FF2B5EF4-FFF2-40B4-BE49-F238E27FC236}">
                <a16:creationId xmlns:a16="http://schemas.microsoft.com/office/drawing/2014/main" id="{F9A648C8-0436-6FAF-8B52-BA15EFB5F90C}"/>
              </a:ext>
            </a:extLst>
          </p:cNvPr>
          <p:cNvSpPr>
            <a:spLocks noGrp="1"/>
          </p:cNvSpPr>
          <p:nvPr>
            <p:ph type="pic" sz="quarter" idx="13"/>
          </p:nvPr>
        </p:nvSpPr>
        <p:spPr>
          <a:xfrm>
            <a:off x="342901" y="343038"/>
            <a:ext cx="11506200" cy="4792766"/>
          </a:xfrm>
          <a:custGeom>
            <a:avLst/>
            <a:gdLst>
              <a:gd name="connsiteX0" fmla="*/ 292023 w 11506200"/>
              <a:gd name="connsiteY0" fmla="*/ 0 h 4792766"/>
              <a:gd name="connsiteX1" fmla="*/ 11214177 w 11506200"/>
              <a:gd name="connsiteY1" fmla="*/ 0 h 4792766"/>
              <a:gd name="connsiteX2" fmla="*/ 11506200 w 11506200"/>
              <a:gd name="connsiteY2" fmla="*/ 292023 h 4792766"/>
              <a:gd name="connsiteX3" fmla="*/ 11506200 w 11506200"/>
              <a:gd name="connsiteY3" fmla="*/ 4500743 h 4792766"/>
              <a:gd name="connsiteX4" fmla="*/ 11214177 w 11506200"/>
              <a:gd name="connsiteY4" fmla="*/ 4792766 h 4792766"/>
              <a:gd name="connsiteX5" fmla="*/ 292023 w 11506200"/>
              <a:gd name="connsiteY5" fmla="*/ 4792766 h 4792766"/>
              <a:gd name="connsiteX6" fmla="*/ 0 w 11506200"/>
              <a:gd name="connsiteY6" fmla="*/ 4500743 h 4792766"/>
              <a:gd name="connsiteX7" fmla="*/ 0 w 11506200"/>
              <a:gd name="connsiteY7" fmla="*/ 292023 h 4792766"/>
              <a:gd name="connsiteX8" fmla="*/ 292023 w 11506200"/>
              <a:gd name="connsiteY8" fmla="*/ 0 h 4792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6200" h="4792766">
                <a:moveTo>
                  <a:pt x="292023" y="0"/>
                </a:moveTo>
                <a:lnTo>
                  <a:pt x="11214177" y="0"/>
                </a:lnTo>
                <a:cubicBezTo>
                  <a:pt x="11375457" y="0"/>
                  <a:pt x="11506200" y="130743"/>
                  <a:pt x="11506200" y="292023"/>
                </a:cubicBezTo>
                <a:lnTo>
                  <a:pt x="11506200" y="4500743"/>
                </a:lnTo>
                <a:cubicBezTo>
                  <a:pt x="11506200" y="4662023"/>
                  <a:pt x="11375457" y="4792766"/>
                  <a:pt x="11214177" y="4792766"/>
                </a:cubicBezTo>
                <a:lnTo>
                  <a:pt x="292023" y="4792766"/>
                </a:lnTo>
                <a:cubicBezTo>
                  <a:pt x="130743" y="4792766"/>
                  <a:pt x="0" y="4662023"/>
                  <a:pt x="0" y="4500743"/>
                </a:cubicBezTo>
                <a:lnTo>
                  <a:pt x="0" y="292023"/>
                </a:lnTo>
                <a:cubicBezTo>
                  <a:pt x="0" y="130743"/>
                  <a:pt x="130743" y="0"/>
                  <a:pt x="292023" y="0"/>
                </a:cubicBezTo>
                <a:close/>
              </a:path>
            </a:pathLst>
          </a:custGeom>
          <a:blipFill>
            <a:blip r:embed="rId2"/>
            <a:stretch>
              <a:fillRect/>
            </a:stretch>
          </a:blipFill>
        </p:spPr>
        <p:txBody>
          <a:bodyPr wrap="square">
            <a:noAutofit/>
          </a:bodyPr>
          <a:lstStyle/>
          <a:p>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37160" y="6519672"/>
            <a:ext cx="3494314" cy="365125"/>
          </a:xfrm>
        </p:spPr>
        <p:txBody>
          <a:bodyPr/>
          <a:lstStyle>
            <a:lvl1pPr>
              <a:defRPr>
                <a:solidFill>
                  <a:schemeClr val="tx2"/>
                </a:solidFill>
                <a:effectLst/>
              </a:defRPr>
            </a:lvl1pPr>
          </a:lstStyle>
          <a:p>
            <a:fld id="{A94E042F-6826-4E41-A6B0-8BF606E4151E}" type="datetime1">
              <a:rPr lang="en-US" smtClean="0"/>
              <a:t>11/12/2025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876521" y="6519672"/>
            <a:ext cx="2805405" cy="365125"/>
          </a:xfrm>
        </p:spPr>
        <p:txBody>
          <a:bodyPr/>
          <a:lstStyle>
            <a:lvl1pPr>
              <a:defRPr>
                <a:solidFill>
                  <a:schemeClr val="tx2"/>
                </a:solidFill>
                <a:effectLst/>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632162" y="6519672"/>
            <a:ext cx="429207" cy="365125"/>
          </a:xfrm>
        </p:spPr>
        <p:txBody>
          <a:bodyPr/>
          <a:lstStyle>
            <a:lvl1pPr>
              <a:defRPr>
                <a:solidFill>
                  <a:schemeClr val="tx2"/>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63298193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Titl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4590288" cy="3739896"/>
          </a:xfrm>
        </p:spPr>
        <p:txBody>
          <a:bodyPr anchor="t">
            <a:normAutofit/>
          </a:bodyPr>
          <a:lstStyle>
            <a:lvl1pPr algn="l">
              <a:defRPr sz="52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206240"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Picture Placeholder 6">
            <a:extLst>
              <a:ext uri="{FF2B5EF4-FFF2-40B4-BE49-F238E27FC236}">
                <a16:creationId xmlns:a16="http://schemas.microsoft.com/office/drawing/2014/main" id="{55FC269D-AA10-2D35-8DD6-33E0E2CC4064}"/>
              </a:ext>
            </a:extLst>
          </p:cNvPr>
          <p:cNvSpPr>
            <a:spLocks noGrp="1"/>
          </p:cNvSpPr>
          <p:nvPr>
            <p:ph type="pic" sz="quarter" idx="13"/>
          </p:nvPr>
        </p:nvSpPr>
        <p:spPr>
          <a:xfrm>
            <a:off x="5591348" y="343038"/>
            <a:ext cx="6257031" cy="6172200"/>
          </a:xfrm>
          <a:custGeom>
            <a:avLst/>
            <a:gdLst>
              <a:gd name="connsiteX0" fmla="*/ 318609 w 6257031"/>
              <a:gd name="connsiteY0" fmla="*/ 0 h 6172200"/>
              <a:gd name="connsiteX1" fmla="*/ 5938422 w 6257031"/>
              <a:gd name="connsiteY1" fmla="*/ 0 h 6172200"/>
              <a:gd name="connsiteX2" fmla="*/ 6257031 w 6257031"/>
              <a:gd name="connsiteY2" fmla="*/ 318609 h 6172200"/>
              <a:gd name="connsiteX3" fmla="*/ 6257031 w 6257031"/>
              <a:gd name="connsiteY3" fmla="*/ 5853591 h 6172200"/>
              <a:gd name="connsiteX4" fmla="*/ 5938422 w 6257031"/>
              <a:gd name="connsiteY4" fmla="*/ 6172200 h 6172200"/>
              <a:gd name="connsiteX5" fmla="*/ 318609 w 6257031"/>
              <a:gd name="connsiteY5" fmla="*/ 6172200 h 6172200"/>
              <a:gd name="connsiteX6" fmla="*/ 0 w 6257031"/>
              <a:gd name="connsiteY6" fmla="*/ 5853591 h 6172200"/>
              <a:gd name="connsiteX7" fmla="*/ 0 w 6257031"/>
              <a:gd name="connsiteY7" fmla="*/ 318609 h 6172200"/>
              <a:gd name="connsiteX8" fmla="*/ 318609 w 6257031"/>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57031" h="6172200">
                <a:moveTo>
                  <a:pt x="318609" y="0"/>
                </a:moveTo>
                <a:lnTo>
                  <a:pt x="5938422" y="0"/>
                </a:lnTo>
                <a:cubicBezTo>
                  <a:pt x="6114385" y="0"/>
                  <a:pt x="6257031" y="142646"/>
                  <a:pt x="6257031" y="318609"/>
                </a:cubicBezTo>
                <a:lnTo>
                  <a:pt x="6257031" y="5853591"/>
                </a:lnTo>
                <a:cubicBezTo>
                  <a:pt x="6257031" y="6029554"/>
                  <a:pt x="6114385" y="6172200"/>
                  <a:pt x="5938422" y="6172200"/>
                </a:cubicBezTo>
                <a:lnTo>
                  <a:pt x="318609" y="6172200"/>
                </a:lnTo>
                <a:cubicBezTo>
                  <a:pt x="142646" y="6172200"/>
                  <a:pt x="0" y="6029554"/>
                  <a:pt x="0" y="5853591"/>
                </a:cubicBezTo>
                <a:lnTo>
                  <a:pt x="0" y="318609"/>
                </a:lnTo>
                <a:cubicBezTo>
                  <a:pt x="0" y="142646"/>
                  <a:pt x="142646" y="0"/>
                  <a:pt x="318609" y="0"/>
                </a:cubicBezTo>
                <a:close/>
              </a:path>
            </a:pathLst>
          </a:custGeom>
          <a:blipFill dpi="0" rotWithShape="1">
            <a:blip r:embed="rId2"/>
            <a:srcRect/>
            <a:stretch>
              <a:fillRect/>
            </a:stretch>
          </a:blipFill>
        </p:spPr>
        <p:txBody>
          <a:bodyPr wrap="square">
            <a:noAutofit/>
          </a:bodyPr>
          <a:lstStyle/>
          <a:p>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3E408205-B154-4943-AEBC-86E16421E5DB}" type="datetime1">
              <a:rPr lang="en-US" smtClean="0"/>
              <a:t>11/12/2025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4684598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Title, Photo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5330952" cy="3739896"/>
          </a:xfrm>
        </p:spPr>
        <p:txBody>
          <a:bodyPr anchor="t">
            <a:normAutofit/>
          </a:bodyPr>
          <a:lstStyle>
            <a:lvl1pPr algn="l">
              <a:defRPr sz="66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517136"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BD144122-2A67-493C-895E-2682608B0F6A}" type="datetime1">
              <a:rPr lang="en-US" smtClean="0"/>
              <a:t>11/12/2025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
        <p:nvSpPr>
          <p:cNvPr id="11" name="Picture Placeholder 6">
            <a:extLst>
              <a:ext uri="{FF2B5EF4-FFF2-40B4-BE49-F238E27FC236}">
                <a16:creationId xmlns:a16="http://schemas.microsoft.com/office/drawing/2014/main" id="{8F28510C-0939-D915-FCC8-7D8AD4475782}"/>
              </a:ext>
            </a:extLst>
          </p:cNvPr>
          <p:cNvSpPr>
            <a:spLocks noGrp="1"/>
          </p:cNvSpPr>
          <p:nvPr>
            <p:ph type="pic" sz="quarter" idx="13"/>
          </p:nvPr>
        </p:nvSpPr>
        <p:spPr>
          <a:xfrm>
            <a:off x="6517247" y="342900"/>
            <a:ext cx="5334000" cy="6172200"/>
          </a:xfrm>
          <a:custGeom>
            <a:avLst/>
            <a:gdLst>
              <a:gd name="connsiteX0" fmla="*/ 305905 w 5334000"/>
              <a:gd name="connsiteY0" fmla="*/ 0 h 6172200"/>
              <a:gd name="connsiteX1" fmla="*/ 5028095 w 5334000"/>
              <a:gd name="connsiteY1" fmla="*/ 0 h 6172200"/>
              <a:gd name="connsiteX2" fmla="*/ 5334000 w 5334000"/>
              <a:gd name="connsiteY2" fmla="*/ 305905 h 6172200"/>
              <a:gd name="connsiteX3" fmla="*/ 5334000 w 5334000"/>
              <a:gd name="connsiteY3" fmla="*/ 5866295 h 6172200"/>
              <a:gd name="connsiteX4" fmla="*/ 5028095 w 5334000"/>
              <a:gd name="connsiteY4" fmla="*/ 6172200 h 6172200"/>
              <a:gd name="connsiteX5" fmla="*/ 305905 w 5334000"/>
              <a:gd name="connsiteY5" fmla="*/ 6172200 h 6172200"/>
              <a:gd name="connsiteX6" fmla="*/ 0 w 5334000"/>
              <a:gd name="connsiteY6" fmla="*/ 5866295 h 6172200"/>
              <a:gd name="connsiteX7" fmla="*/ 0 w 5334000"/>
              <a:gd name="connsiteY7" fmla="*/ 305905 h 6172200"/>
              <a:gd name="connsiteX8" fmla="*/ 305905 w 53340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34000" h="6172200">
                <a:moveTo>
                  <a:pt x="305905" y="0"/>
                </a:moveTo>
                <a:lnTo>
                  <a:pt x="5028095" y="0"/>
                </a:lnTo>
                <a:cubicBezTo>
                  <a:pt x="5197042" y="0"/>
                  <a:pt x="5334000" y="136958"/>
                  <a:pt x="5334000" y="305905"/>
                </a:cubicBezTo>
                <a:lnTo>
                  <a:pt x="5334000" y="5866295"/>
                </a:lnTo>
                <a:cubicBezTo>
                  <a:pt x="5334000" y="6035242"/>
                  <a:pt x="5197042" y="6172200"/>
                  <a:pt x="5028095" y="6172200"/>
                </a:cubicBezTo>
                <a:lnTo>
                  <a:pt x="305905" y="6172200"/>
                </a:lnTo>
                <a:cubicBezTo>
                  <a:pt x="136958" y="6172200"/>
                  <a:pt x="0" y="6035242"/>
                  <a:pt x="0" y="5866295"/>
                </a:cubicBezTo>
                <a:lnTo>
                  <a:pt x="0" y="305905"/>
                </a:lnTo>
                <a:cubicBezTo>
                  <a:pt x="0" y="136958"/>
                  <a:pt x="136958" y="0"/>
                  <a:pt x="305905" y="0"/>
                </a:cubicBezTo>
                <a:close/>
              </a:path>
            </a:pathLst>
          </a:custGeom>
          <a:blipFill>
            <a:blip r:embed="rId2"/>
            <a:stretch>
              <a:fillRect/>
            </a:stretch>
          </a:blipFill>
        </p:spPr>
        <p:txBody>
          <a:bodyPr wrap="square">
            <a:noAutofit/>
          </a:bodyPr>
          <a:lstStyle/>
          <a:p>
            <a:endParaRPr lang="en-US" dirty="0"/>
          </a:p>
        </p:txBody>
      </p:sp>
    </p:spTree>
    <p:extLst>
      <p:ext uri="{BB962C8B-B14F-4D97-AF65-F5344CB8AC3E}">
        <p14:creationId xmlns:p14="http://schemas.microsoft.com/office/powerpoint/2010/main" val="378795664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Title, Photo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69480" y="411480"/>
            <a:ext cx="4361688" cy="3968496"/>
          </a:xfrm>
        </p:spPr>
        <p:txBody>
          <a:bodyPr anchor="t">
            <a:normAutofit/>
          </a:bodyPr>
          <a:lstStyle>
            <a:lvl1pPr algn="l">
              <a:defRPr sz="5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69480" y="4873752"/>
            <a:ext cx="4206240"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Picture Placeholder 6">
            <a:extLst>
              <a:ext uri="{FF2B5EF4-FFF2-40B4-BE49-F238E27FC236}">
                <a16:creationId xmlns:a16="http://schemas.microsoft.com/office/drawing/2014/main" id="{55FC269D-AA10-2D35-8DD6-33E0E2CC4064}"/>
              </a:ext>
            </a:extLst>
          </p:cNvPr>
          <p:cNvSpPr>
            <a:spLocks noGrp="1"/>
          </p:cNvSpPr>
          <p:nvPr>
            <p:ph type="pic" sz="quarter" idx="13"/>
          </p:nvPr>
        </p:nvSpPr>
        <p:spPr>
          <a:xfrm>
            <a:off x="347472" y="343038"/>
            <a:ext cx="6257031" cy="6172200"/>
          </a:xfrm>
          <a:custGeom>
            <a:avLst/>
            <a:gdLst>
              <a:gd name="connsiteX0" fmla="*/ 318609 w 6257031"/>
              <a:gd name="connsiteY0" fmla="*/ 0 h 6172200"/>
              <a:gd name="connsiteX1" fmla="*/ 5938422 w 6257031"/>
              <a:gd name="connsiteY1" fmla="*/ 0 h 6172200"/>
              <a:gd name="connsiteX2" fmla="*/ 6257031 w 6257031"/>
              <a:gd name="connsiteY2" fmla="*/ 318609 h 6172200"/>
              <a:gd name="connsiteX3" fmla="*/ 6257031 w 6257031"/>
              <a:gd name="connsiteY3" fmla="*/ 5853591 h 6172200"/>
              <a:gd name="connsiteX4" fmla="*/ 5938422 w 6257031"/>
              <a:gd name="connsiteY4" fmla="*/ 6172200 h 6172200"/>
              <a:gd name="connsiteX5" fmla="*/ 318609 w 6257031"/>
              <a:gd name="connsiteY5" fmla="*/ 6172200 h 6172200"/>
              <a:gd name="connsiteX6" fmla="*/ 0 w 6257031"/>
              <a:gd name="connsiteY6" fmla="*/ 5853591 h 6172200"/>
              <a:gd name="connsiteX7" fmla="*/ 0 w 6257031"/>
              <a:gd name="connsiteY7" fmla="*/ 318609 h 6172200"/>
              <a:gd name="connsiteX8" fmla="*/ 318609 w 6257031"/>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57031" h="6172200">
                <a:moveTo>
                  <a:pt x="318609" y="0"/>
                </a:moveTo>
                <a:lnTo>
                  <a:pt x="5938422" y="0"/>
                </a:lnTo>
                <a:cubicBezTo>
                  <a:pt x="6114385" y="0"/>
                  <a:pt x="6257031" y="142646"/>
                  <a:pt x="6257031" y="318609"/>
                </a:cubicBezTo>
                <a:lnTo>
                  <a:pt x="6257031" y="5853591"/>
                </a:lnTo>
                <a:cubicBezTo>
                  <a:pt x="6257031" y="6029554"/>
                  <a:pt x="6114385" y="6172200"/>
                  <a:pt x="5938422" y="6172200"/>
                </a:cubicBezTo>
                <a:lnTo>
                  <a:pt x="318609" y="6172200"/>
                </a:lnTo>
                <a:cubicBezTo>
                  <a:pt x="142646" y="6172200"/>
                  <a:pt x="0" y="6029554"/>
                  <a:pt x="0" y="5853591"/>
                </a:cubicBezTo>
                <a:lnTo>
                  <a:pt x="0" y="318609"/>
                </a:lnTo>
                <a:cubicBezTo>
                  <a:pt x="0" y="142646"/>
                  <a:pt x="142646" y="0"/>
                  <a:pt x="318609" y="0"/>
                </a:cubicBezTo>
                <a:close/>
              </a:path>
            </a:pathLst>
          </a:custGeom>
          <a:blipFill>
            <a:blip r:embed="rId2"/>
            <a:stretch>
              <a:fillRect/>
            </a:stretch>
          </a:blipFill>
        </p:spPr>
        <p:txBody>
          <a:bodyPr wrap="square">
            <a:noAutofit/>
          </a:bodyPr>
          <a:lstStyle/>
          <a:p>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486A74E5-A9C0-4E5C-851E-13F6D920EA1A}" type="datetime1">
              <a:rPr lang="en-US" smtClean="0"/>
              <a:t>11/12/2025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80035545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27A12A6-507C-2714-2F24-09ADE11584C5}"/>
              </a:ext>
            </a:extLst>
          </p:cNvPr>
          <p:cNvSpPr/>
          <p:nvPr userDrawn="1"/>
        </p:nvSpPr>
        <p:spPr>
          <a:xfrm>
            <a:off x="0" y="0"/>
            <a:ext cx="12192000" cy="6858000"/>
          </a:xfrm>
          <a:prstGeom prst="rect">
            <a:avLst/>
          </a:prstGeom>
          <a:solidFill>
            <a:schemeClr val="bg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429768" y="1810512"/>
            <a:ext cx="7772400" cy="4562856"/>
          </a:xfrm>
        </p:spPr>
        <p:txBody>
          <a:bodyPr anchor="b">
            <a:normAutofit/>
          </a:bodyPr>
          <a:lstStyle>
            <a:lvl1pPr>
              <a:defRPr sz="8000">
                <a:solidFill>
                  <a:schemeClr val="tx2"/>
                </a:solidFill>
              </a:defRPr>
            </a:lvl1pPr>
          </a:lstStyle>
          <a:p>
            <a:r>
              <a:rPr lang="en-US"/>
              <a:t>Click to edit Master title style</a:t>
            </a:r>
          </a:p>
        </p:txBody>
      </p:sp>
      <p:sp>
        <p:nvSpPr>
          <p:cNvPr id="3" name="Text Placeholder 2">
            <a:extLst>
              <a:ext uri="{FF2B5EF4-FFF2-40B4-BE49-F238E27FC236}">
                <a16:creationId xmlns:a16="http://schemas.microsoft.com/office/drawing/2014/main" id="{7FDC7299-89AC-DB5B-B75E-E02A0040A62D}"/>
              </a:ext>
            </a:extLst>
          </p:cNvPr>
          <p:cNvSpPr>
            <a:spLocks noGrp="1"/>
          </p:cNvSpPr>
          <p:nvPr>
            <p:ph type="body" idx="1"/>
          </p:nvPr>
        </p:nvSpPr>
        <p:spPr>
          <a:xfrm>
            <a:off x="429768" y="429768"/>
            <a:ext cx="7772400" cy="786384"/>
          </a:xfrm>
        </p:spPr>
        <p:txBody>
          <a:bodyPr>
            <a:normAutofit/>
          </a:bodyPr>
          <a:lstStyle>
            <a:lvl1pPr marL="0" indent="0">
              <a:buNone/>
              <a:defRPr sz="2000">
                <a:solidFill>
                  <a:schemeClr val="tx2"/>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tx2"/>
                </a:solidFill>
              </a:defRPr>
            </a:lvl1pPr>
          </a:lstStyle>
          <a:p>
            <a:fld id="{3188DBF3-F598-4A31-8E9B-511F7F0D5E47}" type="datetime1">
              <a:rPr lang="en-US" smtClean="0"/>
              <a:t>11/12/2025</a:t>
            </a:fld>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tx2"/>
                </a:solidFill>
              </a:defRPr>
            </a:lvl1pPr>
          </a:lstStyle>
          <a:p>
            <a:fld id="{84145AC3-CC88-4C8A-A6CE-8D44921B6A23}" type="slidenum">
              <a:rPr lang="en-US" smtClean="0"/>
              <a:pPr/>
              <a:t>‹#›</a:t>
            </a:fld>
            <a:endParaRPr lang="en-US" dirty="0"/>
          </a:p>
        </p:txBody>
      </p:sp>
    </p:spTree>
    <p:extLst>
      <p:ext uri="{BB962C8B-B14F-4D97-AF65-F5344CB8AC3E}">
        <p14:creationId xmlns:p14="http://schemas.microsoft.com/office/powerpoint/2010/main" val="1502466598"/>
      </p:ext>
    </p:extLst>
  </p:cSld>
  <p:clrMapOvr>
    <a:overrideClrMapping bg1="dk1" tx1="lt1" bg2="dk2" tx2="lt2" accent1="accent1" accent2="accent2" accent3="accent3" accent4="accent4" accent5="accent5" accent6="accent6" hlink="hlink" folHlink="folHlink"/>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secHead" preserve="1">
  <p:cSld name="1_Section Header">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429768" y="1810512"/>
            <a:ext cx="7772400" cy="4562856"/>
          </a:xfrm>
        </p:spPr>
        <p:txBody>
          <a:bodyPr anchor="b">
            <a:normAutofit/>
          </a:bodyPr>
          <a:lstStyle>
            <a:lvl1pPr>
              <a:defRPr sz="8000">
                <a:solidFill>
                  <a:schemeClr val="bg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7FDC7299-89AC-DB5B-B75E-E02A0040A62D}"/>
              </a:ext>
            </a:extLst>
          </p:cNvPr>
          <p:cNvSpPr>
            <a:spLocks noGrp="1"/>
          </p:cNvSpPr>
          <p:nvPr>
            <p:ph type="body" idx="1"/>
          </p:nvPr>
        </p:nvSpPr>
        <p:spPr>
          <a:xfrm>
            <a:off x="429768" y="429768"/>
            <a:ext cx="7772400" cy="786384"/>
          </a:xfrm>
        </p:spPr>
        <p:txBody>
          <a:bodyPr>
            <a:normAutofit/>
          </a:bodyPr>
          <a:lstStyle>
            <a:lvl1pPr marL="0" indent="0">
              <a:buNone/>
              <a:defRPr sz="2000">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bg1"/>
                </a:solidFill>
              </a:defRPr>
            </a:lvl1pPr>
          </a:lstStyle>
          <a:p>
            <a:fld id="{3188DBF3-F598-4A31-8E9B-511F7F0D5E47}" type="datetime1">
              <a:rPr lang="en-US" smtClean="0"/>
              <a:pPr/>
              <a:t>11/12/2025</a:t>
            </a:fld>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bg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bg1"/>
                </a:solidFill>
              </a:defRPr>
            </a:lvl1pPr>
          </a:lstStyle>
          <a:p>
            <a:fld id="{84145AC3-CC88-4C8A-A6CE-8D44921B6A23}" type="slidenum">
              <a:rPr lang="en-US" smtClean="0"/>
              <a:pPr/>
              <a:t>‹#›</a:t>
            </a:fld>
            <a:endParaRPr lang="en-US" dirty="0"/>
          </a:p>
        </p:txBody>
      </p:sp>
    </p:spTree>
    <p:extLst>
      <p:ext uri="{BB962C8B-B14F-4D97-AF65-F5344CB8AC3E}">
        <p14:creationId xmlns:p14="http://schemas.microsoft.com/office/powerpoint/2010/main" val="3650483901"/>
      </p:ext>
    </p:extLst>
  </p:cSld>
  <p:clrMapOvr>
    <a:overrideClrMapping bg1="dk1" tx1="lt1" bg2="dk2" tx2="lt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29768" y="411480"/>
            <a:ext cx="11045952" cy="1828800"/>
          </a:xfrm>
        </p:spPr>
        <p:txBody>
          <a:bodyPr anchor="t">
            <a:normAutofit/>
          </a:bodyPr>
          <a:lstStyle>
            <a:lvl1pPr>
              <a:defRPr sz="80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272784" y="2423160"/>
            <a:ext cx="5202936" cy="3858768"/>
          </a:xfrm>
        </p:spPr>
        <p:txBody>
          <a:bodyPr vert="horz" lIns="91440" tIns="45720" rIns="91440" bIns="45720" rtlCol="0">
            <a:normAutofit/>
          </a:bodyPr>
          <a:lstStyle>
            <a:lvl1pPr marL="457200" indent="-457200">
              <a:buFont typeface="+mj-lt"/>
              <a:buAutoNum type="arabicPeriod"/>
              <a:defRPr lang="en-US" dirty="0"/>
            </a:lvl1pPr>
            <a:lvl2pPr marL="571500" indent="-342900">
              <a:buFont typeface="+mj-lt"/>
              <a:buAutoNum type="arabicPeriod"/>
              <a:defRPr lang="en-US"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54420FBA-2DD9-4488-808B-852669FDC9B7}" type="datetime1">
              <a:rPr lang="en-US" smtClean="0"/>
              <a:t>11/12/2025</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8709289"/>
      </p:ext>
    </p:extLst>
  </p:cSld>
  <p:clrMapOvr>
    <a:overrideClrMapping bg1="lt1" tx1="dk1" bg2="lt2" tx2="dk2" accent1="accent1" accent2="accent2" accent3="accent3" accent4="accent4" accent5="accent5" accent6="accent6" hlink="hlink" folHlink="folHlink"/>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Agenda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7644383" y="1012952"/>
            <a:ext cx="4023360" cy="1636776"/>
          </a:xfrm>
        </p:spPr>
        <p:txBody>
          <a:bodyPr anchor="b">
            <a:normAutofit/>
          </a:bodyPr>
          <a:lstStyle>
            <a:lvl1pPr>
              <a:defRPr sz="4800"/>
            </a:lvl1pPr>
          </a:lstStyle>
          <a:p>
            <a:r>
              <a:rPr lang="en-US"/>
              <a:t>Click to edit Master title style</a:t>
            </a:r>
          </a:p>
        </p:txBody>
      </p:sp>
      <p:sp>
        <p:nvSpPr>
          <p:cNvPr id="10" name="Picture Placeholder 7">
            <a:extLst>
              <a:ext uri="{FF2B5EF4-FFF2-40B4-BE49-F238E27FC236}">
                <a16:creationId xmlns:a16="http://schemas.microsoft.com/office/drawing/2014/main" id="{BA22E09C-1954-DBFC-E669-2449D22D2D2E}"/>
              </a:ext>
            </a:extLst>
          </p:cNvPr>
          <p:cNvSpPr>
            <a:spLocks noGrp="1"/>
          </p:cNvSpPr>
          <p:nvPr>
            <p:ph type="pic" sz="quarter" idx="14"/>
          </p:nvPr>
        </p:nvSpPr>
        <p:spPr>
          <a:xfrm>
            <a:off x="342901" y="345109"/>
            <a:ext cx="6714969" cy="6163508"/>
          </a:xfrm>
          <a:custGeom>
            <a:avLst/>
            <a:gdLst>
              <a:gd name="connsiteX0" fmla="*/ 312551 w 6714969"/>
              <a:gd name="connsiteY0" fmla="*/ 0 h 6163508"/>
              <a:gd name="connsiteX1" fmla="*/ 6402418 w 6714969"/>
              <a:gd name="connsiteY1" fmla="*/ 0 h 6163508"/>
              <a:gd name="connsiteX2" fmla="*/ 6714969 w 6714969"/>
              <a:gd name="connsiteY2" fmla="*/ 312551 h 6163508"/>
              <a:gd name="connsiteX3" fmla="*/ 6714969 w 6714969"/>
              <a:gd name="connsiteY3" fmla="*/ 5850957 h 6163508"/>
              <a:gd name="connsiteX4" fmla="*/ 6402418 w 6714969"/>
              <a:gd name="connsiteY4" fmla="*/ 6163508 h 6163508"/>
              <a:gd name="connsiteX5" fmla="*/ 312551 w 6714969"/>
              <a:gd name="connsiteY5" fmla="*/ 6163508 h 6163508"/>
              <a:gd name="connsiteX6" fmla="*/ 0 w 6714969"/>
              <a:gd name="connsiteY6" fmla="*/ 5850957 h 6163508"/>
              <a:gd name="connsiteX7" fmla="*/ 0 w 6714969"/>
              <a:gd name="connsiteY7" fmla="*/ 312551 h 6163508"/>
              <a:gd name="connsiteX8" fmla="*/ 312551 w 6714969"/>
              <a:gd name="connsiteY8" fmla="*/ 0 h 6163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14969" h="6163508">
                <a:moveTo>
                  <a:pt x="312551" y="0"/>
                </a:moveTo>
                <a:lnTo>
                  <a:pt x="6402418" y="0"/>
                </a:lnTo>
                <a:cubicBezTo>
                  <a:pt x="6575035" y="0"/>
                  <a:pt x="6714969" y="139934"/>
                  <a:pt x="6714969" y="312551"/>
                </a:cubicBezTo>
                <a:lnTo>
                  <a:pt x="6714969" y="5850957"/>
                </a:lnTo>
                <a:cubicBezTo>
                  <a:pt x="6714969" y="6023574"/>
                  <a:pt x="6575035" y="6163508"/>
                  <a:pt x="6402418" y="6163508"/>
                </a:cubicBezTo>
                <a:lnTo>
                  <a:pt x="312551" y="6163508"/>
                </a:lnTo>
                <a:cubicBezTo>
                  <a:pt x="139934" y="6163508"/>
                  <a:pt x="0" y="6023574"/>
                  <a:pt x="0" y="5850957"/>
                </a:cubicBezTo>
                <a:lnTo>
                  <a:pt x="0" y="312551"/>
                </a:lnTo>
                <a:cubicBezTo>
                  <a:pt x="0" y="139934"/>
                  <a:pt x="139934" y="0"/>
                  <a:pt x="312551" y="0"/>
                </a:cubicBezTo>
                <a:close/>
              </a:path>
            </a:pathLst>
          </a:custGeom>
          <a:blipFill>
            <a:blip r:embed="rId2"/>
            <a:stretch>
              <a:fillRect/>
            </a:stretch>
          </a:blipFill>
        </p:spPr>
        <p:txBody>
          <a:bodyPr wrap="square">
            <a:noAutofit/>
          </a:bodyPr>
          <a:lstStyle/>
          <a:p>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644384" y="2896616"/>
            <a:ext cx="4023360" cy="3364992"/>
          </a:xfrm>
        </p:spPr>
        <p:txBody>
          <a:bodyPr vert="horz" lIns="91440" tIns="45720" rIns="91440" bIns="45720" rtlCol="0">
            <a:normAutofit/>
          </a:bodyPr>
          <a:lstStyle>
            <a:lvl1pPr marL="342900" indent="-342900">
              <a:buFont typeface="+mj-lt"/>
              <a:buAutoNum type="arabicPeriod"/>
              <a:defRPr lang="en-US" dirty="0"/>
            </a:lvl1pPr>
            <a:lvl2pPr marL="571500" indent="-342900">
              <a:buFont typeface="+mj-lt"/>
              <a:buAutoNum type="arabicPeriod"/>
              <a:defRPr lang="en-US"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54420FBA-2DD9-4488-808B-852669FDC9B7}" type="datetime1">
              <a:rPr lang="en-US" smtClean="0"/>
              <a:t>11/12/2025</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744523598"/>
      </p:ext>
    </p:extLst>
  </p:cSld>
  <p:clrMapOvr>
    <a:overrideClrMapping bg1="lt1" tx1="dk1" bg2="lt2" tx2="dk2" accent1="accent1" accent2="accent2" accent3="accent3" accent4="accent4" accent5="accent5" accent6="accent6" hlink="hlink" folHlink="folHlink"/>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reserve="1">
  <p:cSld name="Title, Content 1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7159" y="151598"/>
            <a:ext cx="11924209" cy="528186"/>
          </a:xfrm>
        </p:spPr>
        <p:txBody>
          <a:bodyPr anchor="ctr">
            <a:normAutofit/>
          </a:bodyPr>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59" y="776036"/>
            <a:ext cx="11924209" cy="56769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239D5A0-3316-4C32-929A-0D0DB97D10BB}" type="datetime1">
              <a:rPr lang="en-US" smtClean="0"/>
              <a:t>11/12/2025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74547387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Content Only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1325880"/>
            <a:ext cx="10515600" cy="1325880"/>
          </a:xfrm>
        </p:spPr>
        <p:txBody>
          <a:bodyPr anchor="b">
            <a:normAutofit/>
          </a:bodyPr>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59" y="329450"/>
            <a:ext cx="11924209" cy="61991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FBBADD7-305F-4EB9-8736-D791FAF7A4D4}" type="datetime1">
              <a:rPr lang="en-US" smtClean="0"/>
              <a:t>11/12/2025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77912042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7" y="640080"/>
            <a:ext cx="11328845" cy="740664"/>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29768" y="1380744"/>
            <a:ext cx="11328844" cy="49011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649238A-C249-43B5-82BC-D29F8CAE992A}" type="datetime1">
              <a:rPr lang="en-US" smtClean="0"/>
              <a:t>11/12/2025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24077867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478024"/>
            <a:ext cx="4325112" cy="2454796"/>
          </a:xfrm>
        </p:spPr>
        <p:txBody>
          <a:bodyPr anchor="t">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78024"/>
            <a:ext cx="4325112" cy="245973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4546182-1DDF-4ACE-B05D-D855179AB21D}" type="datetime1">
              <a:rPr lang="en-US" smtClean="0"/>
              <a:t>11/12/2025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7290655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039112"/>
            <a:ext cx="3813048" cy="353872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22392" y="2039112"/>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1879F24-F3CA-4AD0-8BF8-AB0BBB30EE08}" type="datetime1">
              <a:rPr lang="en-US" smtClean="0"/>
              <a:t>11/12/2025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4125215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00200"/>
            <a:ext cx="4142232" cy="463600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22392" y="1600200"/>
            <a:ext cx="5788152" cy="46360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4342EAA-E00A-40E8-8E99-2669E0367007}" type="datetime1">
              <a:rPr lang="en-US" smtClean="0"/>
              <a:t>11/12/2025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7304997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4032504" cy="3621024"/>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422392" y="640080"/>
            <a:ext cx="597103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4035030-C135-4A24-944D-06B773D2F2E6}" type="datetime1">
              <a:rPr lang="en-US" smtClean="0"/>
              <a:t>11/12/2025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83181655"/>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3493008" cy="3621024"/>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425696" y="640080"/>
            <a:ext cx="7159752" cy="5719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AA5E6FB-0D10-49C4-88DE-98215C666BA1}" type="datetime1">
              <a:rPr lang="en-US" smtClean="0"/>
              <a:t>11/12/2025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07760238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50408" y="548640"/>
            <a:ext cx="6035040" cy="1143000"/>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EF226A48-373B-47E6-1E90-9892366CC9F0}"/>
              </a:ext>
            </a:extLst>
          </p:cNvPr>
          <p:cNvSpPr>
            <a:spLocks noGrp="1"/>
          </p:cNvSpPr>
          <p:nvPr>
            <p:ph type="pic" sz="quarter" idx="13"/>
          </p:nvPr>
        </p:nvSpPr>
        <p:spPr>
          <a:xfrm>
            <a:off x="342900" y="342900"/>
            <a:ext cx="4501152" cy="6172200"/>
          </a:xfrm>
          <a:custGeom>
            <a:avLst/>
            <a:gdLst>
              <a:gd name="connsiteX0" fmla="*/ 332635 w 4501152"/>
              <a:gd name="connsiteY0" fmla="*/ 0 h 6172200"/>
              <a:gd name="connsiteX1" fmla="*/ 4168517 w 4501152"/>
              <a:gd name="connsiteY1" fmla="*/ 0 h 6172200"/>
              <a:gd name="connsiteX2" fmla="*/ 4501152 w 4501152"/>
              <a:gd name="connsiteY2" fmla="*/ 331423 h 6172200"/>
              <a:gd name="connsiteX3" fmla="*/ 4501152 w 4501152"/>
              <a:gd name="connsiteY3" fmla="*/ 5840778 h 6172200"/>
              <a:gd name="connsiteX4" fmla="*/ 4168517 w 4501152"/>
              <a:gd name="connsiteY4" fmla="*/ 6172200 h 6172200"/>
              <a:gd name="connsiteX5" fmla="*/ 332635 w 4501152"/>
              <a:gd name="connsiteY5" fmla="*/ 6172200 h 6172200"/>
              <a:gd name="connsiteX6" fmla="*/ 0 w 4501152"/>
              <a:gd name="connsiteY6" fmla="*/ 5840778 h 6172200"/>
              <a:gd name="connsiteX7" fmla="*/ 0 w 4501152"/>
              <a:gd name="connsiteY7" fmla="*/ 331423 h 6172200"/>
              <a:gd name="connsiteX8" fmla="*/ 332635 w 4501152"/>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1152" h="6172200">
                <a:moveTo>
                  <a:pt x="332635" y="0"/>
                </a:moveTo>
                <a:lnTo>
                  <a:pt x="4168517" y="0"/>
                </a:lnTo>
                <a:cubicBezTo>
                  <a:pt x="4352226" y="0"/>
                  <a:pt x="4501152" y="148383"/>
                  <a:pt x="4501152" y="331423"/>
                </a:cubicBezTo>
                <a:lnTo>
                  <a:pt x="4501152" y="5840778"/>
                </a:lnTo>
                <a:cubicBezTo>
                  <a:pt x="4501152" y="6023817"/>
                  <a:pt x="4352226" y="6172200"/>
                  <a:pt x="4168517" y="6172200"/>
                </a:cubicBezTo>
                <a:lnTo>
                  <a:pt x="332635" y="6172200"/>
                </a:lnTo>
                <a:cubicBezTo>
                  <a:pt x="148926" y="6172200"/>
                  <a:pt x="0" y="6023817"/>
                  <a:pt x="0" y="5840778"/>
                </a:cubicBezTo>
                <a:lnTo>
                  <a:pt x="0" y="331423"/>
                </a:lnTo>
                <a:cubicBezTo>
                  <a:pt x="0" y="148383"/>
                  <a:pt x="148926" y="0"/>
                  <a:pt x="332635"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50408" y="1828800"/>
            <a:ext cx="6035040" cy="44897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4242880F-92D7-4796-B72D-6CF83054BAF5}" type="datetime1">
              <a:rPr lang="en-US" smtClean="0"/>
              <a:t>11/12/2025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73405054"/>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Title, 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40"/>
            <a:ext cx="6135624" cy="1143000"/>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828800"/>
            <a:ext cx="6135624" cy="4489704"/>
          </a:xfrm>
        </p:spPr>
        <p:txBody>
          <a:bodyPr/>
          <a:lstStyle>
            <a:lvl1pPr marL="0" indent="0">
              <a:buNone/>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7523749-65BA-43BD-B2BF-FF5A4C96AE14}" type="datetime1">
              <a:rPr lang="en-US" smtClean="0"/>
              <a:t>11/12/2025</a:t>
            </a:fld>
            <a:endParaRPr lang="en-US" dirty="0"/>
          </a:p>
        </p:txBody>
      </p:sp>
      <p:sp>
        <p:nvSpPr>
          <p:cNvPr id="4" name="Picture Placeholder 3">
            <a:extLst>
              <a:ext uri="{FF2B5EF4-FFF2-40B4-BE49-F238E27FC236}">
                <a16:creationId xmlns:a16="http://schemas.microsoft.com/office/drawing/2014/main" id="{7F11DC52-D1FD-A255-1A04-7A15A9DE3C8F}"/>
              </a:ext>
            </a:extLst>
          </p:cNvPr>
          <p:cNvSpPr>
            <a:spLocks noGrp="1"/>
          </p:cNvSpPr>
          <p:nvPr>
            <p:ph type="pic" sz="quarter" idx="13"/>
          </p:nvPr>
        </p:nvSpPr>
        <p:spPr>
          <a:xfrm>
            <a:off x="7353304" y="352327"/>
            <a:ext cx="4495799" cy="6172200"/>
          </a:xfrm>
          <a:custGeom>
            <a:avLst/>
            <a:gdLst>
              <a:gd name="connsiteX0" fmla="*/ 293171 w 4495799"/>
              <a:gd name="connsiteY0" fmla="*/ 0 h 6172200"/>
              <a:gd name="connsiteX1" fmla="*/ 4202628 w 4495799"/>
              <a:gd name="connsiteY1" fmla="*/ 0 h 6172200"/>
              <a:gd name="connsiteX2" fmla="*/ 4495799 w 4495799"/>
              <a:gd name="connsiteY2" fmla="*/ 293171 h 6172200"/>
              <a:gd name="connsiteX3" fmla="*/ 4495799 w 4495799"/>
              <a:gd name="connsiteY3" fmla="*/ 5879029 h 6172200"/>
              <a:gd name="connsiteX4" fmla="*/ 4202628 w 4495799"/>
              <a:gd name="connsiteY4" fmla="*/ 6172200 h 6172200"/>
              <a:gd name="connsiteX5" fmla="*/ 293171 w 4495799"/>
              <a:gd name="connsiteY5" fmla="*/ 6172200 h 6172200"/>
              <a:gd name="connsiteX6" fmla="*/ 0 w 4495799"/>
              <a:gd name="connsiteY6" fmla="*/ 5879029 h 6172200"/>
              <a:gd name="connsiteX7" fmla="*/ 0 w 4495799"/>
              <a:gd name="connsiteY7" fmla="*/ 293171 h 6172200"/>
              <a:gd name="connsiteX8" fmla="*/ 293171 w 4495799"/>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95799" h="6172200">
                <a:moveTo>
                  <a:pt x="293171" y="0"/>
                </a:moveTo>
                <a:lnTo>
                  <a:pt x="4202628" y="0"/>
                </a:lnTo>
                <a:cubicBezTo>
                  <a:pt x="4364542" y="0"/>
                  <a:pt x="4495799" y="131257"/>
                  <a:pt x="4495799" y="293171"/>
                </a:cubicBezTo>
                <a:lnTo>
                  <a:pt x="4495799" y="5879029"/>
                </a:lnTo>
                <a:cubicBezTo>
                  <a:pt x="4495799" y="6040943"/>
                  <a:pt x="4364542" y="6172200"/>
                  <a:pt x="4202628" y="6172200"/>
                </a:cubicBezTo>
                <a:lnTo>
                  <a:pt x="293171" y="6172200"/>
                </a:lnTo>
                <a:cubicBezTo>
                  <a:pt x="131257" y="6172200"/>
                  <a:pt x="0" y="6040943"/>
                  <a:pt x="0" y="5879029"/>
                </a:cubicBezTo>
                <a:lnTo>
                  <a:pt x="0" y="293171"/>
                </a:lnTo>
                <a:cubicBezTo>
                  <a:pt x="0" y="131257"/>
                  <a:pt x="131257" y="0"/>
                  <a:pt x="293171" y="0"/>
                </a:cubicBezTo>
                <a:close/>
              </a:path>
            </a:pathLst>
          </a:custGeom>
          <a:blipFill>
            <a:blip r:embed="rId2"/>
            <a:stretch>
              <a:fillRect/>
            </a:stretch>
          </a:blipFill>
        </p:spPr>
        <p:txBody>
          <a:bodyPr wrap="square">
            <a:noAutofit/>
          </a:body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690426038"/>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20076" y="320040"/>
            <a:ext cx="6766560" cy="93268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9539F8C7-DD74-7177-C2DA-02533B6576FD}"/>
              </a:ext>
            </a:extLst>
          </p:cNvPr>
          <p:cNvSpPr>
            <a:spLocks noGrp="1"/>
          </p:cNvSpPr>
          <p:nvPr>
            <p:ph type="pic" sz="quarter" idx="13"/>
          </p:nvPr>
        </p:nvSpPr>
        <p:spPr>
          <a:xfrm>
            <a:off x="339373" y="344424"/>
            <a:ext cx="3808553" cy="6172200"/>
          </a:xfrm>
          <a:custGeom>
            <a:avLst/>
            <a:gdLst>
              <a:gd name="connsiteX0" fmla="*/ 292116 w 3808553"/>
              <a:gd name="connsiteY0" fmla="*/ 0 h 6172200"/>
              <a:gd name="connsiteX1" fmla="*/ 3516437 w 3808553"/>
              <a:gd name="connsiteY1" fmla="*/ 0 h 6172200"/>
              <a:gd name="connsiteX2" fmla="*/ 3808553 w 3808553"/>
              <a:gd name="connsiteY2" fmla="*/ 292116 h 6172200"/>
              <a:gd name="connsiteX3" fmla="*/ 3808553 w 3808553"/>
              <a:gd name="connsiteY3" fmla="*/ 5880084 h 6172200"/>
              <a:gd name="connsiteX4" fmla="*/ 3516437 w 3808553"/>
              <a:gd name="connsiteY4" fmla="*/ 6172200 h 6172200"/>
              <a:gd name="connsiteX5" fmla="*/ 292116 w 3808553"/>
              <a:gd name="connsiteY5" fmla="*/ 6172200 h 6172200"/>
              <a:gd name="connsiteX6" fmla="*/ 0 w 3808553"/>
              <a:gd name="connsiteY6" fmla="*/ 5880084 h 6172200"/>
              <a:gd name="connsiteX7" fmla="*/ 0 w 3808553"/>
              <a:gd name="connsiteY7" fmla="*/ 292116 h 6172200"/>
              <a:gd name="connsiteX8" fmla="*/ 292116 w 3808553"/>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8553" h="6172200">
                <a:moveTo>
                  <a:pt x="292116" y="0"/>
                </a:moveTo>
                <a:lnTo>
                  <a:pt x="3516437" y="0"/>
                </a:lnTo>
                <a:cubicBezTo>
                  <a:pt x="3677768" y="0"/>
                  <a:pt x="3808553" y="130785"/>
                  <a:pt x="3808553" y="292116"/>
                </a:cubicBezTo>
                <a:lnTo>
                  <a:pt x="3808553" y="5880084"/>
                </a:lnTo>
                <a:cubicBezTo>
                  <a:pt x="3808553" y="6041415"/>
                  <a:pt x="3677768" y="6172200"/>
                  <a:pt x="3516437" y="6172200"/>
                </a:cubicBezTo>
                <a:lnTo>
                  <a:pt x="292116" y="6172200"/>
                </a:lnTo>
                <a:cubicBezTo>
                  <a:pt x="130785" y="6172200"/>
                  <a:pt x="0" y="6041415"/>
                  <a:pt x="0" y="5880084"/>
                </a:cubicBezTo>
                <a:lnTo>
                  <a:pt x="0" y="292116"/>
                </a:lnTo>
                <a:cubicBezTo>
                  <a:pt x="0" y="130785"/>
                  <a:pt x="130785" y="0"/>
                  <a:pt x="292116"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20076" y="1380744"/>
            <a:ext cx="676656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561C12A-E1D5-4BE9-85D9-F221F70F4931}" type="datetime1">
              <a:rPr lang="en-US" smtClean="0"/>
              <a:t>11/12/2025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916853692"/>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Title, 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320040"/>
            <a:ext cx="6858000"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380744"/>
            <a:ext cx="685800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07BBDBE6-5750-4902-BDAA-20F546DD8AD7}" type="datetime1">
              <a:rPr lang="en-US" smtClean="0"/>
              <a:t>11/12/2025</a:t>
            </a:fld>
            <a:endParaRPr lang="en-US" dirty="0"/>
          </a:p>
        </p:txBody>
      </p:sp>
      <p:sp>
        <p:nvSpPr>
          <p:cNvPr id="4" name="Picture Placeholder 3">
            <a:extLst>
              <a:ext uri="{FF2B5EF4-FFF2-40B4-BE49-F238E27FC236}">
                <a16:creationId xmlns:a16="http://schemas.microsoft.com/office/drawing/2014/main" id="{26FEEE5C-15B3-8386-23D3-B6B236C668F2}"/>
              </a:ext>
            </a:extLst>
          </p:cNvPr>
          <p:cNvSpPr>
            <a:spLocks noGrp="1"/>
          </p:cNvSpPr>
          <p:nvPr>
            <p:ph type="pic" sz="quarter" idx="13"/>
          </p:nvPr>
        </p:nvSpPr>
        <p:spPr>
          <a:xfrm>
            <a:off x="8046768" y="344424"/>
            <a:ext cx="3808553" cy="6172200"/>
          </a:xfrm>
          <a:custGeom>
            <a:avLst/>
            <a:gdLst>
              <a:gd name="connsiteX0" fmla="*/ 292116 w 3808553"/>
              <a:gd name="connsiteY0" fmla="*/ 0 h 6172200"/>
              <a:gd name="connsiteX1" fmla="*/ 3516437 w 3808553"/>
              <a:gd name="connsiteY1" fmla="*/ 0 h 6172200"/>
              <a:gd name="connsiteX2" fmla="*/ 3808553 w 3808553"/>
              <a:gd name="connsiteY2" fmla="*/ 292116 h 6172200"/>
              <a:gd name="connsiteX3" fmla="*/ 3808553 w 3808553"/>
              <a:gd name="connsiteY3" fmla="*/ 5880084 h 6172200"/>
              <a:gd name="connsiteX4" fmla="*/ 3516437 w 3808553"/>
              <a:gd name="connsiteY4" fmla="*/ 6172200 h 6172200"/>
              <a:gd name="connsiteX5" fmla="*/ 292116 w 3808553"/>
              <a:gd name="connsiteY5" fmla="*/ 6172200 h 6172200"/>
              <a:gd name="connsiteX6" fmla="*/ 0 w 3808553"/>
              <a:gd name="connsiteY6" fmla="*/ 5880084 h 6172200"/>
              <a:gd name="connsiteX7" fmla="*/ 0 w 3808553"/>
              <a:gd name="connsiteY7" fmla="*/ 292116 h 6172200"/>
              <a:gd name="connsiteX8" fmla="*/ 292116 w 3808553"/>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8553" h="6172200">
                <a:moveTo>
                  <a:pt x="292116" y="0"/>
                </a:moveTo>
                <a:lnTo>
                  <a:pt x="3516437" y="0"/>
                </a:lnTo>
                <a:cubicBezTo>
                  <a:pt x="3677768" y="0"/>
                  <a:pt x="3808553" y="130785"/>
                  <a:pt x="3808553" y="292116"/>
                </a:cubicBezTo>
                <a:lnTo>
                  <a:pt x="3808553" y="5880084"/>
                </a:lnTo>
                <a:cubicBezTo>
                  <a:pt x="3808553" y="6041415"/>
                  <a:pt x="3677768" y="6172200"/>
                  <a:pt x="3516437" y="6172200"/>
                </a:cubicBezTo>
                <a:lnTo>
                  <a:pt x="292116" y="6172200"/>
                </a:lnTo>
                <a:cubicBezTo>
                  <a:pt x="130785" y="6172200"/>
                  <a:pt x="0" y="6041415"/>
                  <a:pt x="0" y="5880084"/>
                </a:cubicBezTo>
                <a:lnTo>
                  <a:pt x="0" y="292116"/>
                </a:lnTo>
                <a:cubicBezTo>
                  <a:pt x="0" y="130785"/>
                  <a:pt x="130785" y="0"/>
                  <a:pt x="292116" y="0"/>
                </a:cubicBezTo>
                <a:close/>
              </a:path>
            </a:pathLst>
          </a:custGeom>
          <a:blipFill>
            <a:blip r:embed="rId2"/>
            <a:stretch>
              <a:fillRect/>
            </a:stretch>
          </a:blipFill>
        </p:spPr>
        <p:txBody>
          <a:bodyPr wrap="square">
            <a:noAutofit/>
          </a:body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24020368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601755"/>
            <a:ext cx="4389120" cy="152704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EB281557-D8C5-3666-A17C-BD66A5F9C048}"/>
              </a:ext>
            </a:extLst>
          </p:cNvPr>
          <p:cNvSpPr>
            <a:spLocks noGrp="1"/>
          </p:cNvSpPr>
          <p:nvPr>
            <p:ph type="pic" sz="quarter" idx="13"/>
          </p:nvPr>
        </p:nvSpPr>
        <p:spPr>
          <a:xfrm>
            <a:off x="341522" y="342902"/>
            <a:ext cx="6249778" cy="6172343"/>
          </a:xfrm>
          <a:custGeom>
            <a:avLst/>
            <a:gdLst>
              <a:gd name="connsiteX0" fmla="*/ 258473 w 6249778"/>
              <a:gd name="connsiteY0" fmla="*/ 0 h 6172343"/>
              <a:gd name="connsiteX1" fmla="*/ 5991306 w 6249778"/>
              <a:gd name="connsiteY1" fmla="*/ 0 h 6172343"/>
              <a:gd name="connsiteX2" fmla="*/ 6249778 w 6249778"/>
              <a:gd name="connsiteY2" fmla="*/ 257942 h 6172343"/>
              <a:gd name="connsiteX3" fmla="*/ 6249778 w 6249778"/>
              <a:gd name="connsiteY3" fmla="*/ 5914401 h 6172343"/>
              <a:gd name="connsiteX4" fmla="*/ 5991306 w 6249778"/>
              <a:gd name="connsiteY4" fmla="*/ 6172343 h 6172343"/>
              <a:gd name="connsiteX5" fmla="*/ 258473 w 6249778"/>
              <a:gd name="connsiteY5" fmla="*/ 6172343 h 6172343"/>
              <a:gd name="connsiteX6" fmla="*/ 0 w 6249778"/>
              <a:gd name="connsiteY6" fmla="*/ 5914401 h 6172343"/>
              <a:gd name="connsiteX7" fmla="*/ 0 w 6249778"/>
              <a:gd name="connsiteY7" fmla="*/ 257942 h 6172343"/>
              <a:gd name="connsiteX8" fmla="*/ 258473 w 6249778"/>
              <a:gd name="connsiteY8" fmla="*/ 0 h 6172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49778" h="6172343">
                <a:moveTo>
                  <a:pt x="258473" y="0"/>
                </a:moveTo>
                <a:lnTo>
                  <a:pt x="5991306" y="0"/>
                </a:lnTo>
                <a:cubicBezTo>
                  <a:pt x="6134057" y="0"/>
                  <a:pt x="6249778" y="115484"/>
                  <a:pt x="6249778" y="257942"/>
                </a:cubicBezTo>
                <a:lnTo>
                  <a:pt x="6249778" y="5914401"/>
                </a:lnTo>
                <a:cubicBezTo>
                  <a:pt x="6249778" y="6056859"/>
                  <a:pt x="6134057" y="6172343"/>
                  <a:pt x="5991306" y="6172343"/>
                </a:cubicBezTo>
                <a:lnTo>
                  <a:pt x="258473" y="6172343"/>
                </a:lnTo>
                <a:cubicBezTo>
                  <a:pt x="115722" y="6172343"/>
                  <a:pt x="0" y="6056859"/>
                  <a:pt x="0" y="5914401"/>
                </a:cubicBezTo>
                <a:lnTo>
                  <a:pt x="0" y="257942"/>
                </a:lnTo>
                <a:cubicBezTo>
                  <a:pt x="0" y="115484"/>
                  <a:pt x="115722" y="0"/>
                  <a:pt x="258473"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2276856"/>
            <a:ext cx="4389120" cy="4041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701C4331-C33F-4DC1-AB74-C520A718CE2B}" type="datetime1">
              <a:rPr lang="en-US" smtClean="0"/>
              <a:t>11/12/2025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60247155"/>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Title, 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4480560" cy="152704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7" y="2276856"/>
            <a:ext cx="4480560" cy="4041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91A4764-83A9-4A81-9507-BED109D81520}" type="datetime1">
              <a:rPr lang="en-US" smtClean="0"/>
              <a:t>11/12/2025</a:t>
            </a:fld>
            <a:endParaRPr lang="en-US" dirty="0"/>
          </a:p>
        </p:txBody>
      </p:sp>
      <p:sp>
        <p:nvSpPr>
          <p:cNvPr id="4" name="Picture Placeholder 3">
            <a:extLst>
              <a:ext uri="{FF2B5EF4-FFF2-40B4-BE49-F238E27FC236}">
                <a16:creationId xmlns:a16="http://schemas.microsoft.com/office/drawing/2014/main" id="{00846273-A5CB-BDCB-C625-903F863EC307}"/>
              </a:ext>
            </a:extLst>
          </p:cNvPr>
          <p:cNvSpPr>
            <a:spLocks noGrp="1"/>
          </p:cNvSpPr>
          <p:nvPr>
            <p:ph type="pic" sz="quarter" idx="13"/>
          </p:nvPr>
        </p:nvSpPr>
        <p:spPr>
          <a:xfrm>
            <a:off x="5737594" y="342900"/>
            <a:ext cx="6111507" cy="6172338"/>
          </a:xfrm>
          <a:custGeom>
            <a:avLst/>
            <a:gdLst>
              <a:gd name="connsiteX0" fmla="*/ 269395 w 6111507"/>
              <a:gd name="connsiteY0" fmla="*/ 0 h 6172338"/>
              <a:gd name="connsiteX1" fmla="*/ 5842112 w 6111507"/>
              <a:gd name="connsiteY1" fmla="*/ 0 h 6172338"/>
              <a:gd name="connsiteX2" fmla="*/ 6111507 w 6111507"/>
              <a:gd name="connsiteY2" fmla="*/ 268145 h 6172338"/>
              <a:gd name="connsiteX3" fmla="*/ 6111507 w 6111507"/>
              <a:gd name="connsiteY3" fmla="*/ 5904194 h 6172338"/>
              <a:gd name="connsiteX4" fmla="*/ 5842112 w 6111507"/>
              <a:gd name="connsiteY4" fmla="*/ 6172338 h 6172338"/>
              <a:gd name="connsiteX5" fmla="*/ 269395 w 6111507"/>
              <a:gd name="connsiteY5" fmla="*/ 6172338 h 6172338"/>
              <a:gd name="connsiteX6" fmla="*/ 0 w 6111507"/>
              <a:gd name="connsiteY6" fmla="*/ 5904194 h 6172338"/>
              <a:gd name="connsiteX7" fmla="*/ 0 w 6111507"/>
              <a:gd name="connsiteY7" fmla="*/ 268145 h 6172338"/>
              <a:gd name="connsiteX8" fmla="*/ 269395 w 6111507"/>
              <a:gd name="connsiteY8" fmla="*/ 0 h 617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11507" h="6172338">
                <a:moveTo>
                  <a:pt x="269395" y="0"/>
                </a:moveTo>
                <a:lnTo>
                  <a:pt x="5842112" y="0"/>
                </a:lnTo>
                <a:cubicBezTo>
                  <a:pt x="5990895" y="0"/>
                  <a:pt x="6111507" y="120052"/>
                  <a:pt x="6111507" y="268145"/>
                </a:cubicBezTo>
                <a:lnTo>
                  <a:pt x="6111507" y="5904194"/>
                </a:lnTo>
                <a:cubicBezTo>
                  <a:pt x="6111507" y="6052286"/>
                  <a:pt x="5990895" y="6172338"/>
                  <a:pt x="5842112" y="6172338"/>
                </a:cubicBezTo>
                <a:lnTo>
                  <a:pt x="269395" y="6172338"/>
                </a:lnTo>
                <a:cubicBezTo>
                  <a:pt x="120612" y="6172338"/>
                  <a:pt x="0" y="6052286"/>
                  <a:pt x="0" y="5904194"/>
                </a:cubicBezTo>
                <a:lnTo>
                  <a:pt x="0" y="268145"/>
                </a:lnTo>
                <a:cubicBezTo>
                  <a:pt x="0" y="120052"/>
                  <a:pt x="120612" y="0"/>
                  <a:pt x="269395" y="0"/>
                </a:cubicBezTo>
                <a:close/>
              </a:path>
            </a:pathLst>
          </a:custGeom>
          <a:blipFill>
            <a:blip r:embed="rId2"/>
            <a:stretch>
              <a:fillRect/>
            </a:stretch>
          </a:blipFill>
        </p:spPr>
        <p:txBody>
          <a:bodyPr wrap="square">
            <a:noAutofit/>
          </a:body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586131315"/>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Title, 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320040"/>
            <a:ext cx="4389120" cy="93268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EB281557-D8C5-3666-A17C-BD66A5F9C048}"/>
              </a:ext>
            </a:extLst>
          </p:cNvPr>
          <p:cNvSpPr>
            <a:spLocks noGrp="1"/>
          </p:cNvSpPr>
          <p:nvPr>
            <p:ph type="pic" sz="quarter" idx="13"/>
          </p:nvPr>
        </p:nvSpPr>
        <p:spPr>
          <a:xfrm>
            <a:off x="341522" y="342902"/>
            <a:ext cx="6249778" cy="6172343"/>
          </a:xfrm>
          <a:custGeom>
            <a:avLst/>
            <a:gdLst>
              <a:gd name="connsiteX0" fmla="*/ 258473 w 6249778"/>
              <a:gd name="connsiteY0" fmla="*/ 0 h 6172343"/>
              <a:gd name="connsiteX1" fmla="*/ 5991306 w 6249778"/>
              <a:gd name="connsiteY1" fmla="*/ 0 h 6172343"/>
              <a:gd name="connsiteX2" fmla="*/ 6249778 w 6249778"/>
              <a:gd name="connsiteY2" fmla="*/ 257942 h 6172343"/>
              <a:gd name="connsiteX3" fmla="*/ 6249778 w 6249778"/>
              <a:gd name="connsiteY3" fmla="*/ 5914401 h 6172343"/>
              <a:gd name="connsiteX4" fmla="*/ 5991306 w 6249778"/>
              <a:gd name="connsiteY4" fmla="*/ 6172343 h 6172343"/>
              <a:gd name="connsiteX5" fmla="*/ 258473 w 6249778"/>
              <a:gd name="connsiteY5" fmla="*/ 6172343 h 6172343"/>
              <a:gd name="connsiteX6" fmla="*/ 0 w 6249778"/>
              <a:gd name="connsiteY6" fmla="*/ 5914401 h 6172343"/>
              <a:gd name="connsiteX7" fmla="*/ 0 w 6249778"/>
              <a:gd name="connsiteY7" fmla="*/ 257942 h 6172343"/>
              <a:gd name="connsiteX8" fmla="*/ 258473 w 6249778"/>
              <a:gd name="connsiteY8" fmla="*/ 0 h 6172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49778" h="6172343">
                <a:moveTo>
                  <a:pt x="258473" y="0"/>
                </a:moveTo>
                <a:lnTo>
                  <a:pt x="5991306" y="0"/>
                </a:lnTo>
                <a:cubicBezTo>
                  <a:pt x="6134057" y="0"/>
                  <a:pt x="6249778" y="115484"/>
                  <a:pt x="6249778" y="257942"/>
                </a:cubicBezTo>
                <a:lnTo>
                  <a:pt x="6249778" y="5914401"/>
                </a:lnTo>
                <a:cubicBezTo>
                  <a:pt x="6249778" y="6056859"/>
                  <a:pt x="6134057" y="6172343"/>
                  <a:pt x="5991306" y="6172343"/>
                </a:cubicBezTo>
                <a:lnTo>
                  <a:pt x="258473" y="6172343"/>
                </a:lnTo>
                <a:cubicBezTo>
                  <a:pt x="115722" y="6172343"/>
                  <a:pt x="0" y="6056859"/>
                  <a:pt x="0" y="5914401"/>
                </a:cubicBezTo>
                <a:lnTo>
                  <a:pt x="0" y="257942"/>
                </a:lnTo>
                <a:cubicBezTo>
                  <a:pt x="0" y="115484"/>
                  <a:pt x="115722" y="0"/>
                  <a:pt x="258473"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1380744"/>
            <a:ext cx="438912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49B2C6C9-D30C-4946-92A4-454A5FC69685}" type="datetime1">
              <a:rPr lang="en-US" smtClean="0"/>
              <a:t>11/12/2025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209182731"/>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320040"/>
            <a:ext cx="4573413"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6" y="1380744"/>
            <a:ext cx="4573413"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D479CC6-BB04-42D6-AB0C-BAA184663D94}" type="datetime1">
              <a:rPr lang="en-US" smtClean="0"/>
              <a:t>11/12/2025</a:t>
            </a:fld>
            <a:endParaRPr lang="en-US" dirty="0"/>
          </a:p>
        </p:txBody>
      </p:sp>
      <p:sp>
        <p:nvSpPr>
          <p:cNvPr id="4" name="Picture Placeholder 3">
            <a:extLst>
              <a:ext uri="{FF2B5EF4-FFF2-40B4-BE49-F238E27FC236}">
                <a16:creationId xmlns:a16="http://schemas.microsoft.com/office/drawing/2014/main" id="{00846273-A5CB-BDCB-C625-903F863EC307}"/>
              </a:ext>
            </a:extLst>
          </p:cNvPr>
          <p:cNvSpPr>
            <a:spLocks noGrp="1"/>
          </p:cNvSpPr>
          <p:nvPr>
            <p:ph type="pic" sz="quarter" idx="13"/>
          </p:nvPr>
        </p:nvSpPr>
        <p:spPr>
          <a:xfrm>
            <a:off x="5737594" y="342900"/>
            <a:ext cx="6111507" cy="6172338"/>
          </a:xfrm>
          <a:custGeom>
            <a:avLst/>
            <a:gdLst>
              <a:gd name="connsiteX0" fmla="*/ 269395 w 6111507"/>
              <a:gd name="connsiteY0" fmla="*/ 0 h 6172338"/>
              <a:gd name="connsiteX1" fmla="*/ 5842112 w 6111507"/>
              <a:gd name="connsiteY1" fmla="*/ 0 h 6172338"/>
              <a:gd name="connsiteX2" fmla="*/ 6111507 w 6111507"/>
              <a:gd name="connsiteY2" fmla="*/ 268145 h 6172338"/>
              <a:gd name="connsiteX3" fmla="*/ 6111507 w 6111507"/>
              <a:gd name="connsiteY3" fmla="*/ 5904194 h 6172338"/>
              <a:gd name="connsiteX4" fmla="*/ 5842112 w 6111507"/>
              <a:gd name="connsiteY4" fmla="*/ 6172338 h 6172338"/>
              <a:gd name="connsiteX5" fmla="*/ 269395 w 6111507"/>
              <a:gd name="connsiteY5" fmla="*/ 6172338 h 6172338"/>
              <a:gd name="connsiteX6" fmla="*/ 0 w 6111507"/>
              <a:gd name="connsiteY6" fmla="*/ 5904194 h 6172338"/>
              <a:gd name="connsiteX7" fmla="*/ 0 w 6111507"/>
              <a:gd name="connsiteY7" fmla="*/ 268145 h 6172338"/>
              <a:gd name="connsiteX8" fmla="*/ 269395 w 6111507"/>
              <a:gd name="connsiteY8" fmla="*/ 0 h 617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11507" h="6172338">
                <a:moveTo>
                  <a:pt x="269395" y="0"/>
                </a:moveTo>
                <a:lnTo>
                  <a:pt x="5842112" y="0"/>
                </a:lnTo>
                <a:cubicBezTo>
                  <a:pt x="5990895" y="0"/>
                  <a:pt x="6111507" y="120052"/>
                  <a:pt x="6111507" y="268145"/>
                </a:cubicBezTo>
                <a:lnTo>
                  <a:pt x="6111507" y="5904194"/>
                </a:lnTo>
                <a:cubicBezTo>
                  <a:pt x="6111507" y="6052286"/>
                  <a:pt x="5990895" y="6172338"/>
                  <a:pt x="5842112" y="6172338"/>
                </a:cubicBezTo>
                <a:lnTo>
                  <a:pt x="269395" y="6172338"/>
                </a:lnTo>
                <a:cubicBezTo>
                  <a:pt x="120612" y="6172338"/>
                  <a:pt x="0" y="6052286"/>
                  <a:pt x="0" y="5904194"/>
                </a:cubicBezTo>
                <a:lnTo>
                  <a:pt x="0" y="268145"/>
                </a:lnTo>
                <a:cubicBezTo>
                  <a:pt x="0" y="120052"/>
                  <a:pt x="120612" y="0"/>
                  <a:pt x="269395" y="0"/>
                </a:cubicBezTo>
                <a:close/>
              </a:path>
            </a:pathLst>
          </a:custGeom>
          <a:blipFill>
            <a:blip r:embed="rId2"/>
            <a:stretch>
              <a:fillRect/>
            </a:stretch>
          </a:blipFill>
        </p:spPr>
        <p:txBody>
          <a:bodyPr wrap="square">
            <a:noAutofit/>
          </a:body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436957376"/>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21040" y="603504"/>
            <a:ext cx="3401568" cy="152704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p:nvPr>
        </p:nvSpPr>
        <p:spPr>
          <a:xfrm>
            <a:off x="342900" y="342901"/>
            <a:ext cx="7391400" cy="6172200"/>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21040"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7B3D66E4-8050-49E4-B8D2-06214BFB7C0A}" type="datetime1">
              <a:rPr lang="en-US" smtClean="0"/>
              <a:t>11/12/2025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719275650"/>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3401568" cy="152704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p:nvPr>
        </p:nvSpPr>
        <p:spPr>
          <a:xfrm>
            <a:off x="4502843" y="342901"/>
            <a:ext cx="7346257" cy="6172200"/>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9768"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EE7AEA2F-0823-4BD6-88F7-6D0D98F52C93}" type="datetime1">
              <a:rPr lang="en-US" smtClean="0"/>
              <a:t>11/12/2025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15486989"/>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p:nvPr>
        </p:nvSpPr>
        <p:spPr>
          <a:xfrm>
            <a:off x="342900" y="342901"/>
            <a:ext cx="7391400" cy="6172200"/>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06092A99-204A-46CE-8F70-09D6B2D34877}" type="datetime1">
              <a:rPr lang="en-US" smtClean="0"/>
              <a:t>11/12/2025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027773019"/>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Title, 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2" y="5111854"/>
            <a:ext cx="3739279" cy="1389888"/>
          </a:xfrm>
        </p:spPr>
        <p:txBody>
          <a:bodyPr anchor="t">
            <a:normAutofit/>
          </a:bodyPr>
          <a:lstStyle>
            <a:lvl1pPr>
              <a:defRPr sz="3200"/>
            </a:lvl1pPr>
          </a:lstStyle>
          <a:p>
            <a:r>
              <a:rPr lang="en-US"/>
              <a:t>Click to edit Master title style</a:t>
            </a:r>
          </a:p>
        </p:txBody>
      </p:sp>
      <p:sp>
        <p:nvSpPr>
          <p:cNvPr id="19" name="Picture Placeholder 17">
            <a:extLst>
              <a:ext uri="{FF2B5EF4-FFF2-40B4-BE49-F238E27FC236}">
                <a16:creationId xmlns:a16="http://schemas.microsoft.com/office/drawing/2014/main" id="{D5837EDE-723C-6CF6-EB95-3AEDA1F07E9E}"/>
              </a:ext>
            </a:extLst>
          </p:cNvPr>
          <p:cNvSpPr>
            <a:spLocks noGrp="1"/>
          </p:cNvSpPr>
          <p:nvPr>
            <p:ph type="pic" sz="quarter" idx="15"/>
          </p:nvPr>
        </p:nvSpPr>
        <p:spPr>
          <a:xfrm>
            <a:off x="339373" y="320043"/>
            <a:ext cx="11509730" cy="4404825"/>
          </a:xfrm>
          <a:custGeom>
            <a:avLst/>
            <a:gdLst>
              <a:gd name="connsiteX0" fmla="*/ 299132 w 11509730"/>
              <a:gd name="connsiteY0" fmla="*/ 0 h 4404825"/>
              <a:gd name="connsiteX1" fmla="*/ 11210598 w 11509730"/>
              <a:gd name="connsiteY1" fmla="*/ 0 h 4404825"/>
              <a:gd name="connsiteX2" fmla="*/ 11509730 w 11509730"/>
              <a:gd name="connsiteY2" fmla="*/ 299132 h 4404825"/>
              <a:gd name="connsiteX3" fmla="*/ 11509730 w 11509730"/>
              <a:gd name="connsiteY3" fmla="*/ 4105693 h 4404825"/>
              <a:gd name="connsiteX4" fmla="*/ 11210598 w 11509730"/>
              <a:gd name="connsiteY4" fmla="*/ 4404825 h 4404825"/>
              <a:gd name="connsiteX5" fmla="*/ 299132 w 11509730"/>
              <a:gd name="connsiteY5" fmla="*/ 4404825 h 4404825"/>
              <a:gd name="connsiteX6" fmla="*/ 0 w 11509730"/>
              <a:gd name="connsiteY6" fmla="*/ 4105693 h 4404825"/>
              <a:gd name="connsiteX7" fmla="*/ 0 w 11509730"/>
              <a:gd name="connsiteY7" fmla="*/ 299132 h 4404825"/>
              <a:gd name="connsiteX8" fmla="*/ 299132 w 11509730"/>
              <a:gd name="connsiteY8" fmla="*/ 0 h 44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9730" h="4404825">
                <a:moveTo>
                  <a:pt x="299132" y="0"/>
                </a:moveTo>
                <a:lnTo>
                  <a:pt x="11210598" y="0"/>
                </a:lnTo>
                <a:cubicBezTo>
                  <a:pt x="11375804" y="0"/>
                  <a:pt x="11509730" y="133926"/>
                  <a:pt x="11509730" y="299132"/>
                </a:cubicBezTo>
                <a:lnTo>
                  <a:pt x="11509730" y="4105693"/>
                </a:lnTo>
                <a:cubicBezTo>
                  <a:pt x="11509730" y="4270899"/>
                  <a:pt x="11375804" y="4404825"/>
                  <a:pt x="11210598" y="4404825"/>
                </a:cubicBezTo>
                <a:lnTo>
                  <a:pt x="299132" y="4404825"/>
                </a:lnTo>
                <a:cubicBezTo>
                  <a:pt x="133926" y="4404825"/>
                  <a:pt x="0" y="4270899"/>
                  <a:pt x="0" y="4105693"/>
                </a:cubicBezTo>
                <a:lnTo>
                  <a:pt x="0" y="299132"/>
                </a:lnTo>
                <a:cubicBezTo>
                  <a:pt x="0" y="133926"/>
                  <a:pt x="133926" y="0"/>
                  <a:pt x="299132" y="0"/>
                </a:cubicBezTo>
                <a:close/>
              </a:path>
            </a:pathLst>
          </a:custGeom>
          <a:blipFill>
            <a:blip r:embed="rId2"/>
            <a:stretch>
              <a:fillRect/>
            </a:stretch>
          </a:blipFill>
        </p:spPr>
        <p:txBody>
          <a:bodyPr wrap="square">
            <a:noAutofit/>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8749EA3-15DE-451B-A24B-ACC8EA0B6D09}" type="datetime1">
              <a:rPr lang="en-US" smtClean="0"/>
              <a:t>11/12/2025</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51928" y="5111854"/>
            <a:ext cx="6400800" cy="1389888"/>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40067659"/>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Title, 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a:t>Click to edit Master title style</a:t>
            </a:r>
          </a:p>
        </p:txBody>
      </p:sp>
      <p:sp>
        <p:nvSpPr>
          <p:cNvPr id="9" name="Picture Placeholder 8">
            <a:extLst>
              <a:ext uri="{FF2B5EF4-FFF2-40B4-BE49-F238E27FC236}">
                <a16:creationId xmlns:a16="http://schemas.microsoft.com/office/drawing/2014/main" id="{1BCE7E7D-ED4A-B625-6CB8-4D71682F63D4}"/>
              </a:ext>
            </a:extLst>
          </p:cNvPr>
          <p:cNvSpPr>
            <a:spLocks noGrp="1"/>
          </p:cNvSpPr>
          <p:nvPr>
            <p:ph type="pic" sz="quarter" idx="13"/>
          </p:nvPr>
        </p:nvSpPr>
        <p:spPr>
          <a:xfrm>
            <a:off x="339373" y="320042"/>
            <a:ext cx="11509730" cy="3458229"/>
          </a:xfrm>
          <a:custGeom>
            <a:avLst/>
            <a:gdLst>
              <a:gd name="connsiteX0" fmla="*/ 351529 w 11509730"/>
              <a:gd name="connsiteY0" fmla="*/ 0 h 3458229"/>
              <a:gd name="connsiteX1" fmla="*/ 11158201 w 11509730"/>
              <a:gd name="connsiteY1" fmla="*/ 0 h 3458229"/>
              <a:gd name="connsiteX2" fmla="*/ 11509730 w 11509730"/>
              <a:gd name="connsiteY2" fmla="*/ 351529 h 3458229"/>
              <a:gd name="connsiteX3" fmla="*/ 11509730 w 11509730"/>
              <a:gd name="connsiteY3" fmla="*/ 3106700 h 3458229"/>
              <a:gd name="connsiteX4" fmla="*/ 11158201 w 11509730"/>
              <a:gd name="connsiteY4" fmla="*/ 3458229 h 3458229"/>
              <a:gd name="connsiteX5" fmla="*/ 351529 w 11509730"/>
              <a:gd name="connsiteY5" fmla="*/ 3458229 h 3458229"/>
              <a:gd name="connsiteX6" fmla="*/ 0 w 11509730"/>
              <a:gd name="connsiteY6" fmla="*/ 3106700 h 3458229"/>
              <a:gd name="connsiteX7" fmla="*/ 0 w 11509730"/>
              <a:gd name="connsiteY7" fmla="*/ 351529 h 3458229"/>
              <a:gd name="connsiteX8" fmla="*/ 351529 w 11509730"/>
              <a:gd name="connsiteY8" fmla="*/ 0 h 345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9730" h="3458229">
                <a:moveTo>
                  <a:pt x="351529" y="0"/>
                </a:moveTo>
                <a:lnTo>
                  <a:pt x="11158201" y="0"/>
                </a:lnTo>
                <a:cubicBezTo>
                  <a:pt x="11352345" y="0"/>
                  <a:pt x="11509730" y="157385"/>
                  <a:pt x="11509730" y="351529"/>
                </a:cubicBezTo>
                <a:lnTo>
                  <a:pt x="11509730" y="3106700"/>
                </a:lnTo>
                <a:cubicBezTo>
                  <a:pt x="11509730" y="3300844"/>
                  <a:pt x="11352345" y="3458229"/>
                  <a:pt x="11158201" y="3458229"/>
                </a:cubicBezTo>
                <a:lnTo>
                  <a:pt x="351529" y="3458229"/>
                </a:lnTo>
                <a:cubicBezTo>
                  <a:pt x="157385" y="3458229"/>
                  <a:pt x="0" y="3300844"/>
                  <a:pt x="0" y="3106700"/>
                </a:cubicBezTo>
                <a:lnTo>
                  <a:pt x="0" y="351529"/>
                </a:lnTo>
                <a:cubicBezTo>
                  <a:pt x="0" y="157385"/>
                  <a:pt x="157385" y="0"/>
                  <a:pt x="351529" y="0"/>
                </a:cubicBezTo>
                <a:close/>
              </a:path>
            </a:pathLst>
          </a:custGeom>
          <a:blipFill>
            <a:blip r:embed="rId2"/>
            <a:stretch>
              <a:fillRect/>
            </a:stretch>
          </a:blipFill>
        </p:spPr>
        <p:txBody>
          <a:bodyPr wrap="square">
            <a:noAutofit/>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F1343DB-FCC0-4D52-80F2-173D55390D61}" type="datetime1">
              <a:rPr lang="en-US" smtClean="0"/>
              <a:t>11/12/2025</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750339726"/>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Title, 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a:t>Click to edit Master title style</a:t>
            </a:r>
          </a:p>
        </p:txBody>
      </p:sp>
      <p:sp>
        <p:nvSpPr>
          <p:cNvPr id="9" name="Picture Placeholder 8">
            <a:extLst>
              <a:ext uri="{FF2B5EF4-FFF2-40B4-BE49-F238E27FC236}">
                <a16:creationId xmlns:a16="http://schemas.microsoft.com/office/drawing/2014/main" id="{86A25225-80A2-7139-2A81-39CA926639FF}"/>
              </a:ext>
            </a:extLst>
          </p:cNvPr>
          <p:cNvSpPr>
            <a:spLocks noGrp="1"/>
          </p:cNvSpPr>
          <p:nvPr>
            <p:ph type="pic" sz="quarter" idx="13"/>
          </p:nvPr>
        </p:nvSpPr>
        <p:spPr>
          <a:xfrm>
            <a:off x="339373" y="3067414"/>
            <a:ext cx="11509730" cy="3458229"/>
          </a:xfrm>
          <a:custGeom>
            <a:avLst/>
            <a:gdLst>
              <a:gd name="connsiteX0" fmla="*/ 351529 w 11509730"/>
              <a:gd name="connsiteY0" fmla="*/ 0 h 3458229"/>
              <a:gd name="connsiteX1" fmla="*/ 11158201 w 11509730"/>
              <a:gd name="connsiteY1" fmla="*/ 0 h 3458229"/>
              <a:gd name="connsiteX2" fmla="*/ 11509730 w 11509730"/>
              <a:gd name="connsiteY2" fmla="*/ 351529 h 3458229"/>
              <a:gd name="connsiteX3" fmla="*/ 11509730 w 11509730"/>
              <a:gd name="connsiteY3" fmla="*/ 3106700 h 3458229"/>
              <a:gd name="connsiteX4" fmla="*/ 11158201 w 11509730"/>
              <a:gd name="connsiteY4" fmla="*/ 3458229 h 3458229"/>
              <a:gd name="connsiteX5" fmla="*/ 351529 w 11509730"/>
              <a:gd name="connsiteY5" fmla="*/ 3458229 h 3458229"/>
              <a:gd name="connsiteX6" fmla="*/ 0 w 11509730"/>
              <a:gd name="connsiteY6" fmla="*/ 3106700 h 3458229"/>
              <a:gd name="connsiteX7" fmla="*/ 0 w 11509730"/>
              <a:gd name="connsiteY7" fmla="*/ 351529 h 3458229"/>
              <a:gd name="connsiteX8" fmla="*/ 351529 w 11509730"/>
              <a:gd name="connsiteY8" fmla="*/ 0 h 345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9730" h="3458229">
                <a:moveTo>
                  <a:pt x="351529" y="0"/>
                </a:moveTo>
                <a:lnTo>
                  <a:pt x="11158201" y="0"/>
                </a:lnTo>
                <a:cubicBezTo>
                  <a:pt x="11352345" y="0"/>
                  <a:pt x="11509730" y="157385"/>
                  <a:pt x="11509730" y="351529"/>
                </a:cubicBezTo>
                <a:lnTo>
                  <a:pt x="11509730" y="3106700"/>
                </a:lnTo>
                <a:cubicBezTo>
                  <a:pt x="11509730" y="3300844"/>
                  <a:pt x="11352345" y="3458229"/>
                  <a:pt x="11158201" y="3458229"/>
                </a:cubicBezTo>
                <a:lnTo>
                  <a:pt x="351529" y="3458229"/>
                </a:lnTo>
                <a:cubicBezTo>
                  <a:pt x="157385" y="3458229"/>
                  <a:pt x="0" y="3300844"/>
                  <a:pt x="0" y="3106700"/>
                </a:cubicBezTo>
                <a:lnTo>
                  <a:pt x="0" y="351529"/>
                </a:lnTo>
                <a:cubicBezTo>
                  <a:pt x="0" y="157385"/>
                  <a:pt x="157385" y="0"/>
                  <a:pt x="351529" y="0"/>
                </a:cubicBezTo>
                <a:close/>
              </a:path>
            </a:pathLst>
          </a:custGeom>
          <a:blipFill>
            <a:blip r:embed="rId2"/>
            <a:stretch>
              <a:fillRect/>
            </a:stretch>
          </a:blipFill>
        </p:spPr>
        <p:txBody>
          <a:bodyPr wrap="square">
            <a:noAutofit/>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519672"/>
            <a:ext cx="3494314" cy="338328"/>
          </a:xfrm>
        </p:spPr>
        <p:txBody>
          <a:bodyPr/>
          <a:lstStyle/>
          <a:p>
            <a:fld id="{457C7506-9AD1-49AD-BE44-C83E35401EAD}" type="datetime1">
              <a:rPr lang="en-US" smtClean="0"/>
              <a:t>11/12/2025</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6519672"/>
            <a:ext cx="2805405"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6519672"/>
            <a:ext cx="429207" cy="338328"/>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547655796"/>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Title, 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40080"/>
            <a:ext cx="11155680" cy="970463"/>
          </a:xfrm>
        </p:spPr>
        <p:txBody>
          <a:bodyPr anchor="ctr"/>
          <a:lstStyle/>
          <a:p>
            <a:r>
              <a:rPr lang="en-US"/>
              <a:t>Click to edit Master title style</a:t>
            </a:r>
          </a:p>
        </p:txBody>
      </p:sp>
      <p:sp>
        <p:nvSpPr>
          <p:cNvPr id="10" name="Picture Placeholder 9">
            <a:extLst>
              <a:ext uri="{FF2B5EF4-FFF2-40B4-BE49-F238E27FC236}">
                <a16:creationId xmlns:a16="http://schemas.microsoft.com/office/drawing/2014/main" id="{45F6FDB5-F783-3538-287C-754C11C30975}"/>
              </a:ext>
            </a:extLst>
          </p:cNvPr>
          <p:cNvSpPr>
            <a:spLocks noGrp="1"/>
          </p:cNvSpPr>
          <p:nvPr>
            <p:ph type="pic" sz="quarter" idx="13"/>
          </p:nvPr>
        </p:nvSpPr>
        <p:spPr>
          <a:xfrm>
            <a:off x="429768" y="1828800"/>
            <a:ext cx="6176399" cy="4425696"/>
          </a:xfrm>
          <a:custGeom>
            <a:avLst/>
            <a:gdLst>
              <a:gd name="connsiteX0" fmla="*/ 325421 w 6450717"/>
              <a:gd name="connsiteY0" fmla="*/ 0 h 4425696"/>
              <a:gd name="connsiteX1" fmla="*/ 6125296 w 6450717"/>
              <a:gd name="connsiteY1" fmla="*/ 0 h 4425696"/>
              <a:gd name="connsiteX2" fmla="*/ 6450717 w 6450717"/>
              <a:gd name="connsiteY2" fmla="*/ 325421 h 4425696"/>
              <a:gd name="connsiteX3" fmla="*/ 6450717 w 6450717"/>
              <a:gd name="connsiteY3" fmla="*/ 4100275 h 4425696"/>
              <a:gd name="connsiteX4" fmla="*/ 6125296 w 6450717"/>
              <a:gd name="connsiteY4" fmla="*/ 4425696 h 4425696"/>
              <a:gd name="connsiteX5" fmla="*/ 325421 w 6450717"/>
              <a:gd name="connsiteY5" fmla="*/ 4425696 h 4425696"/>
              <a:gd name="connsiteX6" fmla="*/ 0 w 6450717"/>
              <a:gd name="connsiteY6" fmla="*/ 4100275 h 4425696"/>
              <a:gd name="connsiteX7" fmla="*/ 0 w 6450717"/>
              <a:gd name="connsiteY7" fmla="*/ 325421 h 4425696"/>
              <a:gd name="connsiteX8" fmla="*/ 325421 w 6450717"/>
              <a:gd name="connsiteY8" fmla="*/ 0 h 442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50717" h="4425696">
                <a:moveTo>
                  <a:pt x="325421" y="0"/>
                </a:moveTo>
                <a:lnTo>
                  <a:pt x="6125296" y="0"/>
                </a:lnTo>
                <a:cubicBezTo>
                  <a:pt x="6305021" y="0"/>
                  <a:pt x="6450717" y="145696"/>
                  <a:pt x="6450717" y="325421"/>
                </a:cubicBezTo>
                <a:lnTo>
                  <a:pt x="6450717" y="4100275"/>
                </a:lnTo>
                <a:cubicBezTo>
                  <a:pt x="6450717" y="4280000"/>
                  <a:pt x="6305021" y="4425696"/>
                  <a:pt x="6125296" y="4425696"/>
                </a:cubicBezTo>
                <a:lnTo>
                  <a:pt x="325421" y="4425696"/>
                </a:lnTo>
                <a:cubicBezTo>
                  <a:pt x="145696" y="4425696"/>
                  <a:pt x="0" y="4280000"/>
                  <a:pt x="0" y="4100275"/>
                </a:cubicBezTo>
                <a:lnTo>
                  <a:pt x="0" y="325421"/>
                </a:lnTo>
                <a:cubicBezTo>
                  <a:pt x="0" y="145696"/>
                  <a:pt x="145696" y="0"/>
                  <a:pt x="325421"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287768" y="1828800"/>
            <a:ext cx="4297680" cy="4428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F94BF2A-D949-4DFB-9912-9D6234B797F2}" type="datetime1">
              <a:rPr lang="en-US" smtClean="0"/>
              <a:t>11/12/2025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92419431"/>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Title, 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39"/>
            <a:ext cx="4855464" cy="1453896"/>
          </a:xfrm>
        </p:spPr>
        <p:txBody>
          <a:bodyPr anchor="t"/>
          <a:lstStyle/>
          <a:p>
            <a:r>
              <a:rPr lang="en-US"/>
              <a:t>Click to edit Master title style</a:t>
            </a:r>
          </a:p>
        </p:txBody>
      </p:sp>
      <p:sp>
        <p:nvSpPr>
          <p:cNvPr id="9" name="Picture Placeholder 8">
            <a:extLst>
              <a:ext uri="{FF2B5EF4-FFF2-40B4-BE49-F238E27FC236}">
                <a16:creationId xmlns:a16="http://schemas.microsoft.com/office/drawing/2014/main" id="{F5F2F272-6D18-7E06-3E9A-D10C5C502195}"/>
              </a:ext>
            </a:extLst>
          </p:cNvPr>
          <p:cNvSpPr>
            <a:spLocks noGrp="1"/>
          </p:cNvSpPr>
          <p:nvPr>
            <p:ph type="pic" sz="quarter" idx="13"/>
          </p:nvPr>
        </p:nvSpPr>
        <p:spPr>
          <a:xfrm>
            <a:off x="510075" y="2293496"/>
            <a:ext cx="4775158" cy="4039043"/>
          </a:xfrm>
          <a:custGeom>
            <a:avLst/>
            <a:gdLst>
              <a:gd name="connsiteX0" fmla="*/ 305917 w 4855463"/>
              <a:gd name="connsiteY0" fmla="*/ 0 h 4039043"/>
              <a:gd name="connsiteX1" fmla="*/ 4549547 w 4855463"/>
              <a:gd name="connsiteY1" fmla="*/ 0 h 4039043"/>
              <a:gd name="connsiteX2" fmla="*/ 4849249 w 4855463"/>
              <a:gd name="connsiteY2" fmla="*/ 244264 h 4039043"/>
              <a:gd name="connsiteX3" fmla="*/ 4855463 w 4855463"/>
              <a:gd name="connsiteY3" fmla="*/ 305907 h 4039043"/>
              <a:gd name="connsiteX4" fmla="*/ 4855463 w 4855463"/>
              <a:gd name="connsiteY4" fmla="*/ 3733136 h 4039043"/>
              <a:gd name="connsiteX5" fmla="*/ 4849249 w 4855463"/>
              <a:gd name="connsiteY5" fmla="*/ 3794779 h 4039043"/>
              <a:gd name="connsiteX6" fmla="*/ 4549547 w 4855463"/>
              <a:gd name="connsiteY6" fmla="*/ 4039043 h 4039043"/>
              <a:gd name="connsiteX7" fmla="*/ 305917 w 4855463"/>
              <a:gd name="connsiteY7" fmla="*/ 4039043 h 4039043"/>
              <a:gd name="connsiteX8" fmla="*/ 0 w 4855463"/>
              <a:gd name="connsiteY8" fmla="*/ 3733126 h 4039043"/>
              <a:gd name="connsiteX9" fmla="*/ 0 w 4855463"/>
              <a:gd name="connsiteY9" fmla="*/ 305917 h 4039043"/>
              <a:gd name="connsiteX10" fmla="*/ 305917 w 4855463"/>
              <a:gd name="connsiteY10" fmla="*/ 0 h 4039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55463" h="4039043">
                <a:moveTo>
                  <a:pt x="305917" y="0"/>
                </a:moveTo>
                <a:lnTo>
                  <a:pt x="4549547" y="0"/>
                </a:lnTo>
                <a:cubicBezTo>
                  <a:pt x="4697381" y="0"/>
                  <a:pt x="4820723" y="104863"/>
                  <a:pt x="4849249" y="244264"/>
                </a:cubicBezTo>
                <a:lnTo>
                  <a:pt x="4855463" y="305907"/>
                </a:lnTo>
                <a:lnTo>
                  <a:pt x="4855463" y="3733136"/>
                </a:lnTo>
                <a:lnTo>
                  <a:pt x="4849249" y="3794779"/>
                </a:lnTo>
                <a:cubicBezTo>
                  <a:pt x="4820723" y="3934180"/>
                  <a:pt x="4697381" y="4039043"/>
                  <a:pt x="4549547" y="4039043"/>
                </a:cubicBezTo>
                <a:lnTo>
                  <a:pt x="305917" y="4039043"/>
                </a:lnTo>
                <a:cubicBezTo>
                  <a:pt x="136964" y="4039043"/>
                  <a:pt x="0" y="3902079"/>
                  <a:pt x="0" y="3733126"/>
                </a:cubicBezTo>
                <a:lnTo>
                  <a:pt x="0" y="305917"/>
                </a:lnTo>
                <a:cubicBezTo>
                  <a:pt x="0" y="136964"/>
                  <a:pt x="136964" y="0"/>
                  <a:pt x="305917"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563594C-FF61-4FB6-A5E4-597CB7D69CB6}" type="datetime1">
              <a:rPr lang="en-US" smtClean="0"/>
              <a:t>11/12/2025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158967676"/>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Title, 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50218"/>
            <a:ext cx="3827439" cy="1453896"/>
          </a:xfrm>
        </p:spPr>
        <p:txBody>
          <a:bodyPr anchor="t">
            <a:normAutofit/>
          </a:bodyPr>
          <a:lstStyle>
            <a:lvl1pPr>
              <a:defRPr sz="3200"/>
            </a:lvl1pPr>
          </a:lstStyle>
          <a:p>
            <a:r>
              <a:rPr lang="en-US"/>
              <a:t>Click to edit Master title style</a:t>
            </a:r>
          </a:p>
        </p:txBody>
      </p:sp>
      <p:sp>
        <p:nvSpPr>
          <p:cNvPr id="12" name="Picture Placeholder 11">
            <a:extLst>
              <a:ext uri="{FF2B5EF4-FFF2-40B4-BE49-F238E27FC236}">
                <a16:creationId xmlns:a16="http://schemas.microsoft.com/office/drawing/2014/main" id="{14639E5C-EF58-65A1-C364-F58DE761581C}"/>
              </a:ext>
            </a:extLst>
          </p:cNvPr>
          <p:cNvSpPr>
            <a:spLocks noGrp="1"/>
          </p:cNvSpPr>
          <p:nvPr>
            <p:ph type="pic" sz="quarter" idx="13"/>
          </p:nvPr>
        </p:nvSpPr>
        <p:spPr>
          <a:xfrm>
            <a:off x="510075" y="2293494"/>
            <a:ext cx="3666744" cy="4039044"/>
          </a:xfrm>
          <a:custGeom>
            <a:avLst/>
            <a:gdLst>
              <a:gd name="connsiteX0" fmla="*/ 292716 w 3666744"/>
              <a:gd name="connsiteY0" fmla="*/ 0 h 4039044"/>
              <a:gd name="connsiteX1" fmla="*/ 3374028 w 3666744"/>
              <a:gd name="connsiteY1" fmla="*/ 0 h 4039044"/>
              <a:gd name="connsiteX2" fmla="*/ 3666744 w 3666744"/>
              <a:gd name="connsiteY2" fmla="*/ 292716 h 4039044"/>
              <a:gd name="connsiteX3" fmla="*/ 3666744 w 3666744"/>
              <a:gd name="connsiteY3" fmla="*/ 3746328 h 4039044"/>
              <a:gd name="connsiteX4" fmla="*/ 3374028 w 3666744"/>
              <a:gd name="connsiteY4" fmla="*/ 4039044 h 4039044"/>
              <a:gd name="connsiteX5" fmla="*/ 292716 w 3666744"/>
              <a:gd name="connsiteY5" fmla="*/ 4039044 h 4039044"/>
              <a:gd name="connsiteX6" fmla="*/ 0 w 3666744"/>
              <a:gd name="connsiteY6" fmla="*/ 3746328 h 4039044"/>
              <a:gd name="connsiteX7" fmla="*/ 0 w 3666744"/>
              <a:gd name="connsiteY7" fmla="*/ 292716 h 4039044"/>
              <a:gd name="connsiteX8" fmla="*/ 292716 w 3666744"/>
              <a:gd name="connsiteY8" fmla="*/ 0 h 4039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66744" h="4039044">
                <a:moveTo>
                  <a:pt x="292716" y="0"/>
                </a:moveTo>
                <a:lnTo>
                  <a:pt x="3374028" y="0"/>
                </a:lnTo>
                <a:cubicBezTo>
                  <a:pt x="3535691" y="0"/>
                  <a:pt x="3666744" y="131053"/>
                  <a:pt x="3666744" y="292716"/>
                </a:cubicBezTo>
                <a:lnTo>
                  <a:pt x="3666744" y="3746328"/>
                </a:lnTo>
                <a:cubicBezTo>
                  <a:pt x="3666744" y="3907991"/>
                  <a:pt x="3535691" y="4039044"/>
                  <a:pt x="3374028" y="4039044"/>
                </a:cubicBezTo>
                <a:lnTo>
                  <a:pt x="292716" y="4039044"/>
                </a:lnTo>
                <a:cubicBezTo>
                  <a:pt x="131053" y="4039044"/>
                  <a:pt x="0" y="3907991"/>
                  <a:pt x="0" y="3746328"/>
                </a:cubicBezTo>
                <a:lnTo>
                  <a:pt x="0" y="292716"/>
                </a:lnTo>
                <a:cubicBezTo>
                  <a:pt x="0" y="131053"/>
                  <a:pt x="131053" y="0"/>
                  <a:pt x="292716"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20787" y="549275"/>
            <a:ext cx="6561138" cy="5788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9D205C6-AA77-4A66-BB27-EE68DDD0D193}" type="datetime1">
              <a:rPr lang="en-US" smtClean="0"/>
              <a:t>11/12/2025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42465298"/>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Big Number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493776" y="782804"/>
            <a:ext cx="11201400" cy="4206240"/>
          </a:xfrm>
        </p:spPr>
        <p:txBody>
          <a:bodyPr>
            <a:normAutofit/>
          </a:bodyPr>
          <a:lstStyle>
            <a:lvl1pPr algn="ctr">
              <a:defRPr sz="27800">
                <a:solidFill>
                  <a:schemeClr val="tx2">
                    <a:lumMod val="90000"/>
                    <a:lumOff val="10000"/>
                  </a:schemeClr>
                </a:solidFill>
              </a:defRPr>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p>
            <a:fld id="{64F05DF3-EEC7-45DF-A943-3E12702079E5}" type="datetime1">
              <a:rPr lang="en-US" smtClean="0"/>
              <a:t>11/12/2025</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p:nvPr>
        </p:nvSpPr>
        <p:spPr>
          <a:xfrm>
            <a:off x="493775" y="4989044"/>
            <a:ext cx="11201399" cy="1225296"/>
          </a:xfrm>
        </p:spPr>
        <p:txBody>
          <a:bodyPr>
            <a:normAutofit/>
          </a:bodyPr>
          <a:lstStyle>
            <a:lvl1pPr marL="0" indent="0" algn="ctr">
              <a:buNone/>
              <a:defRPr sz="2400">
                <a:solidFill>
                  <a:schemeClr val="tx2">
                    <a:lumMod val="90000"/>
                    <a:lumOff val="10000"/>
                  </a:schemeClr>
                </a:solidFill>
              </a:defRPr>
            </a:lvl1pPr>
            <a:lvl2pPr marL="228600" indent="0" algn="ctr">
              <a:buNone/>
              <a:defRPr sz="2000">
                <a:solidFill>
                  <a:schemeClr val="tx2">
                    <a:lumMod val="90000"/>
                    <a:lumOff val="10000"/>
                  </a:schemeClr>
                </a:solidFill>
              </a:defRPr>
            </a:lvl2pPr>
            <a:lvl3pPr marL="457200" indent="0" algn="ctr">
              <a:buNone/>
              <a:defRPr sz="1800">
                <a:solidFill>
                  <a:schemeClr val="tx2">
                    <a:lumMod val="90000"/>
                    <a:lumOff val="10000"/>
                  </a:schemeClr>
                </a:solidFill>
              </a:defRPr>
            </a:lvl3pPr>
            <a:lvl4pPr marL="685800" indent="0" algn="ctr">
              <a:buNone/>
              <a:defRPr sz="1600">
                <a:solidFill>
                  <a:schemeClr val="tx2">
                    <a:lumMod val="90000"/>
                    <a:lumOff val="10000"/>
                  </a:schemeClr>
                </a:solidFill>
              </a:defRPr>
            </a:lvl4pPr>
            <a:lvl5pPr marL="914400" indent="0" algn="ctr">
              <a:buNone/>
              <a:defRPr sz="1400">
                <a:solidFill>
                  <a:schemeClr val="tx2">
                    <a:lumMod val="90000"/>
                    <a:lumOff val="10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61636804"/>
      </p:ext>
    </p:extLst>
  </p:cSld>
  <p:clrMapOvr>
    <a:overrideClrMapping bg1="lt1" tx1="dk1" bg2="lt2" tx2="dk2" accent1="accent1" accent2="accent2" accent3="accent3" accent4="accent4" accent5="accent5" accent6="accent6" hlink="hlink" folHlink="folHlink"/>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Big Number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493776" y="782804"/>
            <a:ext cx="11201400" cy="4206240"/>
          </a:xfrm>
        </p:spPr>
        <p:txBody>
          <a:bodyPr>
            <a:normAutofit/>
          </a:bodyPr>
          <a:lstStyle>
            <a:lvl1pPr algn="ctr">
              <a:defRPr sz="27800"/>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p>
            <a:fld id="{4F39EAFF-A363-4554-A2A5-F61FABD0CE04}" type="datetime1">
              <a:rPr lang="en-US" smtClean="0"/>
              <a:t>11/12/2025</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p:nvPr>
        </p:nvSpPr>
        <p:spPr>
          <a:xfrm>
            <a:off x="493776" y="4989044"/>
            <a:ext cx="11201400" cy="1225296"/>
          </a:xfrm>
        </p:spPr>
        <p:txBody>
          <a:bodyPr>
            <a:normAutofit/>
          </a:bodyPr>
          <a:lstStyle>
            <a:lvl1pPr marL="0" indent="0" algn="ctr">
              <a:buNone/>
              <a:defRPr sz="2800"/>
            </a:lvl1pPr>
            <a:lvl2pPr marL="228600" indent="0" algn="ctr">
              <a:buNone/>
              <a:defRPr sz="2400"/>
            </a:lvl2pPr>
            <a:lvl3pPr marL="457200" indent="0" algn="ctr">
              <a:buNone/>
              <a:defRPr sz="2000"/>
            </a:lvl3pPr>
            <a:lvl4pPr marL="685800" indent="0" algn="ctr">
              <a:buNone/>
              <a:defRPr sz="1800"/>
            </a:lvl4pPr>
            <a:lvl5pPr marL="914400" indent="0" algn="ctr">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1647681"/>
      </p:ext>
    </p:extLst>
  </p:cSld>
  <p:clrMapOvr>
    <a:overrideClrMapping bg1="lt1" tx1="dk1" bg2="lt2" tx2="dk2" accent1="accent1" accent2="accent2" accent3="accent3" accent4="accent4" accent5="accent5" accent6="accent6" hlink="hlink" folHlink="folHlink"/>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Big Number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429768" y="603504"/>
            <a:ext cx="11201400" cy="4206240"/>
          </a:xfrm>
        </p:spPr>
        <p:txBody>
          <a:bodyPr>
            <a:normAutofit/>
          </a:bodyPr>
          <a:lstStyle>
            <a:lvl1pPr algn="l">
              <a:defRPr sz="27800">
                <a:solidFill>
                  <a:schemeClr val="tx2">
                    <a:lumMod val="90000"/>
                    <a:lumOff val="10000"/>
                  </a:schemeClr>
                </a:solidFill>
              </a:defRPr>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p>
            <a:fld id="{90F47950-0717-4110-9557-F08D8A545BF8}" type="datetime1">
              <a:rPr lang="en-US" smtClean="0"/>
              <a:t>11/12/2025</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p:nvPr>
        </p:nvSpPr>
        <p:spPr>
          <a:xfrm>
            <a:off x="429768" y="4809744"/>
            <a:ext cx="5897880" cy="1353312"/>
          </a:xfrm>
        </p:spPr>
        <p:txBody>
          <a:bodyPr>
            <a:normAutofit/>
          </a:bodyPr>
          <a:lstStyle>
            <a:lvl1pPr marL="0" indent="0" algn="l">
              <a:buNone/>
              <a:defRPr sz="2800">
                <a:solidFill>
                  <a:schemeClr val="tx2">
                    <a:lumMod val="90000"/>
                    <a:lumOff val="10000"/>
                  </a:schemeClr>
                </a:solidFill>
              </a:defRPr>
            </a:lvl1pPr>
            <a:lvl2pPr marL="228600" indent="0" algn="l">
              <a:buNone/>
              <a:defRPr sz="2400">
                <a:solidFill>
                  <a:schemeClr val="tx2">
                    <a:lumMod val="90000"/>
                    <a:lumOff val="10000"/>
                  </a:schemeClr>
                </a:solidFill>
              </a:defRPr>
            </a:lvl2pPr>
            <a:lvl3pPr marL="457200" indent="0" algn="l">
              <a:buNone/>
              <a:defRPr sz="2000">
                <a:solidFill>
                  <a:schemeClr val="tx2">
                    <a:lumMod val="90000"/>
                    <a:lumOff val="10000"/>
                  </a:schemeClr>
                </a:solidFill>
              </a:defRPr>
            </a:lvl3pPr>
            <a:lvl4pPr marL="685800" indent="0" algn="l">
              <a:buNone/>
              <a:defRPr sz="1800">
                <a:solidFill>
                  <a:schemeClr val="tx2">
                    <a:lumMod val="90000"/>
                    <a:lumOff val="10000"/>
                  </a:schemeClr>
                </a:solidFill>
              </a:defRPr>
            </a:lvl4pPr>
            <a:lvl5pPr marL="914400" indent="0" algn="l">
              <a:buNone/>
              <a:defRPr sz="1600">
                <a:solidFill>
                  <a:schemeClr val="tx2">
                    <a:lumMod val="90000"/>
                    <a:lumOff val="10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78652161"/>
      </p:ext>
    </p:extLst>
  </p:cSld>
  <p:clrMapOvr>
    <a:overrideClrMapping bg1="lt1" tx1="dk1" bg2="lt2" tx2="dk2" accent1="accent1" accent2="accent2" accent3="accent3" accent4="accent4" accent5="accent5" accent6="accent6" hlink="hlink" folHlink="folHlink"/>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userDrawn="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B911F94A-833D-4D19-8ACB-52DAEF08569A}" type="datetime1">
              <a:rPr lang="en-US" smtClean="0"/>
              <a:t>11/12/2025</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anchor="t">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15558536"/>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499616" y="1823376"/>
            <a:ext cx="9198864" cy="2875175"/>
          </a:xfrm>
        </p:spPr>
        <p:txBody>
          <a:bodyPr anchor="ctr">
            <a:normAutofit/>
          </a:bodyPr>
          <a:lstStyle>
            <a:lvl1pPr>
              <a:defRPr sz="4400"/>
            </a:lvl1pPr>
          </a:lstStyle>
          <a:p>
            <a:r>
              <a:rPr lang="en-US"/>
              <a:t>Click to edit Quote</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p>
            <a:fld id="{350C3A70-5484-4418-A739-7B973E09E7E8}" type="datetime1">
              <a:rPr lang="en-US" smtClean="0"/>
              <a:t>11/12/2025</a:t>
            </a:fld>
            <a:endParaRPr lang="en-US" dirty="0"/>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499616" y="5276088"/>
            <a:ext cx="9198864" cy="466344"/>
          </a:xfrm>
        </p:spPr>
        <p:txBody>
          <a:bodyPr>
            <a:normAutofit/>
          </a:bodyPr>
          <a:lstStyle>
            <a:lvl1pPr marL="0" indent="0">
              <a:buNone/>
              <a:defRPr sz="2200" b="1">
                <a:solidFill>
                  <a:schemeClr val="tx2">
                    <a:lumMod val="75000"/>
                    <a:lumOff val="25000"/>
                  </a:schemeClr>
                </a:solidFill>
              </a:defRPr>
            </a:lvl1pPr>
            <a:lvl2pPr marL="228600" indent="0">
              <a:buNone/>
              <a:defRPr sz="2000" b="1">
                <a:solidFill>
                  <a:schemeClr val="tx2">
                    <a:lumMod val="75000"/>
                    <a:lumOff val="25000"/>
                  </a:schemeClr>
                </a:solidFill>
              </a:defRPr>
            </a:lvl2pPr>
            <a:lvl3pPr marL="457200" indent="0">
              <a:buNone/>
              <a:defRPr sz="1800" b="1">
                <a:solidFill>
                  <a:schemeClr val="tx2">
                    <a:lumMod val="75000"/>
                    <a:lumOff val="25000"/>
                  </a:schemeClr>
                </a:solidFill>
              </a:defRPr>
            </a:lvl3pPr>
            <a:lvl4pPr marL="685800" indent="0">
              <a:buNone/>
              <a:defRPr sz="1600" b="1">
                <a:solidFill>
                  <a:schemeClr val="tx2">
                    <a:lumMod val="75000"/>
                    <a:lumOff val="25000"/>
                  </a:schemeClr>
                </a:solidFill>
              </a:defRPr>
            </a:lvl4pPr>
            <a:lvl5pPr marL="914400" indent="0">
              <a:buNone/>
              <a:defRPr sz="1400" b="1">
                <a:solidFill>
                  <a:schemeClr val="tx2">
                    <a:lumMod val="75000"/>
                    <a:lumOff val="25000"/>
                  </a:schemeClr>
                </a:solidFill>
              </a:defRPr>
            </a:lvl5pPr>
          </a:lstStyle>
          <a:p>
            <a:pPr lvl="0"/>
            <a:r>
              <a:rPr lang="en-US"/>
              <a:t>Quote Author</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14720130"/>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04A9563B-AAD5-FEB6-A529-82D8BF95E524}"/>
              </a:ext>
            </a:extLst>
          </p:cNvPr>
          <p:cNvSpPr/>
          <p:nvPr userDrawn="1"/>
        </p:nvSpPr>
        <p:spPr>
          <a:xfrm>
            <a:off x="806386" y="760151"/>
            <a:ext cx="10579222" cy="5337698"/>
          </a:xfrm>
          <a:prstGeom prst="roundRect">
            <a:avLst>
              <a:gd name="adj" fmla="val 6093"/>
            </a:avLst>
          </a:pr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655064" y="2092751"/>
            <a:ext cx="8695944" cy="2128102"/>
          </a:xfrm>
        </p:spPr>
        <p:txBody>
          <a:bodyPr anchor="ctr">
            <a:normAutofit/>
          </a:bodyPr>
          <a:lstStyle>
            <a:lvl1pPr>
              <a:lnSpc>
                <a:spcPct val="100000"/>
              </a:lnSpc>
              <a:defRPr sz="3800"/>
            </a:lvl1pPr>
          </a:lstStyle>
          <a:p>
            <a:r>
              <a:rPr lang="en-US"/>
              <a:t>Click to edit Quote</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p>
            <a:fld id="{23A9960C-742D-4508-821A-E36FD033CDBF}" type="datetime1">
              <a:rPr lang="en-US" smtClean="0"/>
              <a:t>11/12/2025</a:t>
            </a:fld>
            <a:endParaRPr lang="en-US" dirty="0"/>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655064" y="5120640"/>
            <a:ext cx="8695944" cy="621792"/>
          </a:xfrm>
        </p:spPr>
        <p:txBody>
          <a:bodyPr vert="horz" lIns="91440" tIns="45720" rIns="91440" bIns="45720" rtlCol="0" anchor="ctr">
            <a:normAutofit/>
          </a:bodyPr>
          <a:lstStyle>
            <a:lvl1pPr marL="0" indent="0">
              <a:buNone/>
              <a:defRPr lang="en-US" b="1" dirty="0"/>
            </a:lvl1pPr>
            <a:lvl2pPr marL="228600" indent="0">
              <a:buNone/>
              <a:defRPr lang="en-US" b="1" dirty="0"/>
            </a:lvl2pPr>
            <a:lvl3pPr marL="457200" indent="0">
              <a:buNone/>
              <a:defRPr lang="en-US" b="1" dirty="0"/>
            </a:lvl3pPr>
            <a:lvl4pPr marL="685800" indent="0">
              <a:buNone/>
              <a:defRPr lang="en-US" b="1" dirty="0"/>
            </a:lvl4pPr>
            <a:lvl5pPr marL="914400" indent="0">
              <a:buNone/>
              <a:defRPr lang="en-US" b="1" dirty="0"/>
            </a:lvl5pPr>
          </a:lstStyle>
          <a:p>
            <a:pPr lvl="0"/>
            <a:r>
              <a:rPr lang="en-US"/>
              <a:t>Quote Author</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92617084"/>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 preserve="1">
  <p:cSld name="Quote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29768" y="438912"/>
            <a:ext cx="9619488" cy="4526280"/>
          </a:xfrm>
        </p:spPr>
        <p:txBody>
          <a:bodyPr anchor="ctr">
            <a:normAutofit/>
          </a:bodyPr>
          <a:lstStyle>
            <a:lvl1pPr algn="l">
              <a:lnSpc>
                <a:spcPct val="100000"/>
              </a:lnSpc>
              <a:defRPr sz="4800">
                <a:solidFill>
                  <a:schemeClr val="tx1"/>
                </a:solidFill>
              </a:defRPr>
            </a:lvl1pPr>
          </a:lstStyle>
          <a:p>
            <a:r>
              <a:rPr lang="en-US"/>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965192"/>
            <a:ext cx="5431536" cy="1289304"/>
          </a:xfrm>
        </p:spPr>
        <p:txBody>
          <a:bodyPr anchor="b">
            <a:normAutofit/>
          </a:bodyPr>
          <a:lstStyle>
            <a:lvl1pPr marL="0" indent="0" algn="l">
              <a:buNone/>
              <a:defRPr sz="1800" b="1">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B7E0D0A5-9A76-413F-B8E0-5A45841D7E46}" type="datetime1">
              <a:rPr lang="en-US" smtClean="0"/>
              <a:t>11/12/2025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933790338"/>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5.xml><?xml version="1.0" encoding="utf-8"?>
<p:sldLayout xmlns:a="http://schemas.openxmlformats.org/drawingml/2006/main" xmlns:r="http://schemas.openxmlformats.org/officeDocument/2006/relationships" xmlns:p="http://schemas.openxmlformats.org/presentationml/2006/main" type="title" preserve="1">
  <p:cSld name="Quote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29768" y="1179576"/>
            <a:ext cx="9317736" cy="3785616"/>
          </a:xfrm>
        </p:spPr>
        <p:txBody>
          <a:bodyPr anchor="b">
            <a:normAutofit/>
          </a:bodyPr>
          <a:lstStyle>
            <a:lvl1pPr algn="l">
              <a:lnSpc>
                <a:spcPct val="100000"/>
              </a:lnSpc>
              <a:defRPr sz="4800">
                <a:solidFill>
                  <a:schemeClr val="tx1"/>
                </a:solidFill>
              </a:defRPr>
            </a:lvl1pPr>
          </a:lstStyle>
          <a:p>
            <a:r>
              <a:rPr lang="en-US"/>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965192"/>
            <a:ext cx="5431536" cy="1289304"/>
          </a:xfrm>
        </p:spPr>
        <p:txBody>
          <a:bodyPr anchor="ctr">
            <a:normAutofit/>
          </a:bodyPr>
          <a:lstStyle>
            <a:lvl1pPr marL="0" indent="0" algn="l">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D0AF003-CBE1-47D7-BB91-14D8E3A57039}" type="datetime1">
              <a:rPr lang="en-US" smtClean="0"/>
              <a:t>11/12/2025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94854819"/>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294248"/>
            <a:ext cx="11164825" cy="958480"/>
          </a:xfrm>
        </p:spPr>
        <p:txBody>
          <a:bodyPr/>
          <a:lstStyle/>
          <a:p>
            <a:r>
              <a:rPr lang="en-US"/>
              <a:t>Click to edit Master title style</a:t>
            </a:r>
          </a:p>
        </p:txBody>
      </p:sp>
      <p:sp>
        <p:nvSpPr>
          <p:cNvPr id="9" name="Text Placeholder 8">
            <a:extLst>
              <a:ext uri="{FF2B5EF4-FFF2-40B4-BE49-F238E27FC236}">
                <a16:creationId xmlns:a16="http://schemas.microsoft.com/office/drawing/2014/main" id="{DA7BFCD9-16A4-5745-7BB3-7836095FF16B}"/>
              </a:ext>
            </a:extLst>
          </p:cNvPr>
          <p:cNvSpPr>
            <a:spLocks noGrp="1"/>
          </p:cNvSpPr>
          <p:nvPr>
            <p:ph type="body" sz="quarter" idx="13"/>
          </p:nvPr>
        </p:nvSpPr>
        <p:spPr>
          <a:xfrm>
            <a:off x="430213" y="2020825"/>
            <a:ext cx="5211762"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F30EDC57-7D17-D4C8-5C60-A44A480EA997}"/>
              </a:ext>
            </a:extLst>
          </p:cNvPr>
          <p:cNvSpPr>
            <a:spLocks noGrp="1"/>
          </p:cNvSpPr>
          <p:nvPr>
            <p:ph type="body" sz="quarter" idx="14"/>
          </p:nvPr>
        </p:nvSpPr>
        <p:spPr>
          <a:xfrm>
            <a:off x="6381750" y="2020824"/>
            <a:ext cx="521335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8FEEC48-96C8-40C8-BC32-68BFC261013A}" type="datetime1">
              <a:rPr lang="en-US" smtClean="0"/>
              <a:t>11/12/2025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68076514"/>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29768" y="276166"/>
            <a:ext cx="11164824" cy="97656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29767"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7B5BB1DC-4DAA-D220-25A9-5752C158FDD3}"/>
              </a:ext>
            </a:extLst>
          </p:cNvPr>
          <p:cNvSpPr>
            <a:spLocks noGrp="1"/>
          </p:cNvSpPr>
          <p:nvPr>
            <p:ph type="body" sz="quarter" idx="13"/>
          </p:nvPr>
        </p:nvSpPr>
        <p:spPr>
          <a:xfrm>
            <a:off x="430213" y="2020888"/>
            <a:ext cx="5211762"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12">
            <a:extLst>
              <a:ext uri="{FF2B5EF4-FFF2-40B4-BE49-F238E27FC236}">
                <a16:creationId xmlns:a16="http://schemas.microsoft.com/office/drawing/2014/main" id="{BAB67A04-5E8D-18C5-D47A-A5B5CFE568A1}"/>
              </a:ext>
            </a:extLst>
          </p:cNvPr>
          <p:cNvSpPr>
            <a:spLocks noGrp="1"/>
          </p:cNvSpPr>
          <p:nvPr>
            <p:ph type="body" sz="quarter" idx="14"/>
          </p:nvPr>
        </p:nvSpPr>
        <p:spPr>
          <a:xfrm>
            <a:off x="6381750" y="2020888"/>
            <a:ext cx="521335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E7079F91-8FDB-4AB3-84FB-6B8E68AF702B}" type="datetime1">
              <a:rPr lang="en-US" smtClean="0"/>
              <a:t>11/12/2025</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572383437"/>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0061D436-D43A-4662-BADB-33E2F793B997}" type="datetime1">
              <a:rPr lang="en-US" smtClean="0"/>
              <a:t>11/12/2025</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09774845"/>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21DC9DBE-31FF-4D71-B719-92EBAC3193CE}" type="datetime1">
              <a:rPr lang="en-US" smtClean="0"/>
              <a:t>11/12/2025</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494018201"/>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29768" y="553616"/>
            <a:ext cx="3595634" cy="1757505"/>
          </a:xfrm>
        </p:spPr>
        <p:txBody>
          <a:bodyPr anchor="t">
            <a:normAutofit/>
          </a:bodyPr>
          <a:lstStyle>
            <a:lvl1pPr>
              <a:defRPr sz="280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29769" y="2311121"/>
            <a:ext cx="3309608"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6995" y="553616"/>
            <a:ext cx="6466741" cy="5752566"/>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62F576B-5432-44C5-AE72-B8C78722FE99}" type="datetime1">
              <a:rPr lang="en-US" smtClean="0"/>
              <a:t>11/12/2025</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905230658"/>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29768" y="557784"/>
            <a:ext cx="3713996" cy="2212313"/>
          </a:xfrm>
        </p:spPr>
        <p:txBody>
          <a:bodyPr anchor="t">
            <a:normAutofit/>
          </a:bodyPr>
          <a:lstStyle>
            <a:lvl1pPr>
              <a:defRPr sz="32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29767"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Picture Placeholder 2">
            <a:extLst>
              <a:ext uri="{FF2B5EF4-FFF2-40B4-BE49-F238E27FC236}">
                <a16:creationId xmlns:a16="http://schemas.microsoft.com/office/drawing/2014/main" id="{ADACA751-BBB2-3E33-EA6C-54B4A7F6842B}"/>
              </a:ext>
            </a:extLst>
          </p:cNvPr>
          <p:cNvSpPr>
            <a:spLocks noGrp="1"/>
          </p:cNvSpPr>
          <p:nvPr>
            <p:ph type="pic" idx="1"/>
          </p:nvPr>
        </p:nvSpPr>
        <p:spPr>
          <a:xfrm>
            <a:off x="5063319" y="342901"/>
            <a:ext cx="6785782" cy="6172198"/>
          </a:xfrm>
          <a:custGeom>
            <a:avLst/>
            <a:gdLst>
              <a:gd name="connsiteX0" fmla="*/ 264355 w 6785782"/>
              <a:gd name="connsiteY0" fmla="*/ 0 h 6172198"/>
              <a:gd name="connsiteX1" fmla="*/ 6521427 w 6785782"/>
              <a:gd name="connsiteY1" fmla="*/ 0 h 6172198"/>
              <a:gd name="connsiteX2" fmla="*/ 6785782 w 6785782"/>
              <a:gd name="connsiteY2" fmla="*/ 264355 h 6172198"/>
              <a:gd name="connsiteX3" fmla="*/ 6785782 w 6785782"/>
              <a:gd name="connsiteY3" fmla="*/ 5907843 h 6172198"/>
              <a:gd name="connsiteX4" fmla="*/ 6521427 w 6785782"/>
              <a:gd name="connsiteY4" fmla="*/ 6172198 h 6172198"/>
              <a:gd name="connsiteX5" fmla="*/ 264355 w 6785782"/>
              <a:gd name="connsiteY5" fmla="*/ 6172198 h 6172198"/>
              <a:gd name="connsiteX6" fmla="*/ 0 w 6785782"/>
              <a:gd name="connsiteY6" fmla="*/ 5907843 h 6172198"/>
              <a:gd name="connsiteX7" fmla="*/ 0 w 6785782"/>
              <a:gd name="connsiteY7" fmla="*/ 264355 h 6172198"/>
              <a:gd name="connsiteX8" fmla="*/ 264355 w 6785782"/>
              <a:gd name="connsiteY8" fmla="*/ 0 h 6172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85782" h="6172198">
                <a:moveTo>
                  <a:pt x="264355" y="0"/>
                </a:moveTo>
                <a:lnTo>
                  <a:pt x="6521427" y="0"/>
                </a:lnTo>
                <a:cubicBezTo>
                  <a:pt x="6667426" y="0"/>
                  <a:pt x="6785782" y="118356"/>
                  <a:pt x="6785782" y="264355"/>
                </a:cubicBezTo>
                <a:lnTo>
                  <a:pt x="6785782" y="5907843"/>
                </a:lnTo>
                <a:cubicBezTo>
                  <a:pt x="6785782" y="6053842"/>
                  <a:pt x="6667426" y="6172198"/>
                  <a:pt x="6521427" y="6172198"/>
                </a:cubicBezTo>
                <a:lnTo>
                  <a:pt x="264355" y="6172198"/>
                </a:lnTo>
                <a:cubicBezTo>
                  <a:pt x="118356" y="6172198"/>
                  <a:pt x="0" y="6053842"/>
                  <a:pt x="0" y="5907843"/>
                </a:cubicBezTo>
                <a:lnTo>
                  <a:pt x="0" y="264355"/>
                </a:lnTo>
                <a:cubicBezTo>
                  <a:pt x="0" y="118356"/>
                  <a:pt x="118356" y="0"/>
                  <a:pt x="264355" y="0"/>
                </a:cubicBezTo>
                <a:close/>
              </a:path>
            </a:pathLst>
          </a:custGeom>
          <a:blipFill>
            <a:blip r:embed="rId2"/>
            <a:stretch>
              <a:fillRect/>
            </a:stretch>
          </a:blipFill>
        </p:spPr>
        <p:txBody>
          <a:bodyPr wrap="square">
            <a:no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4366CE1-0051-42BD-BBD3-CB4EC65FC51D}" type="datetime1">
              <a:rPr lang="en-US" smtClean="0"/>
              <a:t>11/12/2025</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57138607"/>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Autofit/>
          </a:bodyPr>
          <a:lstStyle>
            <a:lvl1pPr>
              <a:defRPr sz="8000"/>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D404B75-5BA7-423E-A6AE-B3781CB72AA9}" type="datetime1">
              <a:rPr lang="en-US" smtClean="0"/>
              <a:t>11/12/2025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731245718"/>
      </p:ext>
    </p:extLst>
  </p:cSld>
  <p:clrMapOvr>
    <a:overrideClrMapping bg1="lt1" tx1="dk1" bg2="lt2" tx2="dk2" accent1="accent1" accent2="accent2" accent3="accent3" accent4="accent4" accent5="accent5" accent6="accent6" hlink="hlink" folHlink="folHlink"/>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27318"/>
            <a:ext cx="7370064" cy="1842020"/>
          </a:xfrm>
        </p:spPr>
        <p:txBody>
          <a:bodyPr anchor="b">
            <a:normAutofit/>
          </a:bodyPr>
          <a:lstStyle>
            <a:lvl1pPr>
              <a:defRPr sz="6000"/>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29768" y="3622673"/>
            <a:ext cx="7370064" cy="223113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AFC1F7B-2472-4057-932A-A13696216B5F}" type="datetime1">
              <a:rPr lang="en-US" smtClean="0"/>
              <a:t>11/12/2025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010097730"/>
      </p:ext>
    </p:extLst>
  </p:cSld>
  <p:clrMapOvr>
    <a:overrideClrMapping bg1="lt1" tx1="dk1" bg2="lt2" tx2="dk2" accent1="accent1" accent2="accent2" accent3="accent3" accent4="accent4" accent5="accent5" accent6="accent6" hlink="hlink" folHlink="folHlink"/>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8A7B9ABC-2BDA-432C-8D53-84813DB6E36F}" type="datetime1">
              <a:rPr lang="en-US" smtClean="0"/>
              <a:t>11/12/2025</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r>
              <a:rPr lang="en-US"/>
              <a:t>Sample Footer Text</a:t>
            </a:r>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497003291"/>
      </p:ext>
    </p:extLst>
  </p:cSld>
  <p:clrMapOvr>
    <a:overrideClrMapping bg1="dk1" tx1="lt1" bg2="dk2" tx2="lt2" accent1="accent1" accent2="accent2" accent3="accent3" accent4="accent4" accent5="accent5" accent6="accent6" hlink="hlink" folHlink="folHlink"/>
  </p:clrMapOvr>
  <p:hf sldNum="0" hdr="0" ftr="0" dt="0"/>
</p:sldLayout>
</file>

<file path=ppt/slideLayouts/slideLayout10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A7B9ABC-2BDA-432C-8D53-84813DB6E36F}" type="datetime1">
              <a:rPr lang="en-US" smtClean="0"/>
              <a:t>11/12/2025</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478213123"/>
      </p:ext>
    </p:extLst>
  </p:cSld>
  <p:clrMapOvr>
    <a:masterClrMapping/>
  </p:clrMapOvr>
  <p:hf sldNum="0" hdr="0" ftr="0" dt="0"/>
</p:sldLayout>
</file>

<file path=ppt/slideLayouts/slideLayout10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188DBF3-F598-4A31-8E9B-511F7F0D5E47}" type="datetime1">
              <a:rPr lang="en-US" smtClean="0"/>
              <a:t>11/12/2025</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84145AC3-CC88-4C8A-A6CE-8D44921B6A23}" type="slidenum">
              <a:rPr lang="en-US" smtClean="0"/>
              <a:pPr/>
              <a:t>‹#›</a:t>
            </a:fld>
            <a:endParaRPr lang="en-US" dirty="0"/>
          </a:p>
        </p:txBody>
      </p:sp>
      <p:sp>
        <p:nvSpPr>
          <p:cNvPr id="8" name="Rectangle 7">
            <a:extLst>
              <a:ext uri="{FF2B5EF4-FFF2-40B4-BE49-F238E27FC236}">
                <a16:creationId xmlns:a16="http://schemas.microsoft.com/office/drawing/2014/main" id="{B827B540-AA9C-E781-D912-A4CB845C9FDC}"/>
              </a:ext>
            </a:extLst>
          </p:cNvPr>
          <p:cNvSpPr/>
          <p:nvPr userDrawn="1"/>
        </p:nvSpPr>
        <p:spPr>
          <a:xfrm>
            <a:off x="0" y="0"/>
            <a:ext cx="12192000" cy="6858000"/>
          </a:xfrm>
          <a:prstGeom prst="rect">
            <a:avLst/>
          </a:prstGeom>
          <a:solidFill>
            <a:schemeClr val="bg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99460807"/>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A7B9ABC-2BDA-432C-8D53-84813DB6E36F}" type="datetime1">
              <a:rPr lang="en-US" smtClean="0"/>
              <a:t>11/12/2025</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21028346"/>
      </p:ext>
    </p:extLst>
  </p:cSld>
  <p:clrMapOvr>
    <a:masterClrMapping/>
  </p:clrMapOvr>
  <p:hf sldNum="0" hdr="0" ftr="0" dt="0"/>
</p:sldLayout>
</file>

<file path=ppt/slideLayouts/slideLayout10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A7B9ABC-2BDA-432C-8D53-84813DB6E36F}" type="datetime1">
              <a:rPr lang="en-US" smtClean="0"/>
              <a:t>11/12/2025</a:t>
            </a:fld>
            <a:endParaRPr lang="en-US" dirty="0"/>
          </a:p>
        </p:txBody>
      </p:sp>
      <p:sp>
        <p:nvSpPr>
          <p:cNvPr id="8" name="Footer Placeholder 7"/>
          <p:cNvSpPr>
            <a:spLocks noGrp="1"/>
          </p:cNvSpPr>
          <p:nvPr>
            <p:ph type="ftr" sz="quarter" idx="11"/>
          </p:nvPr>
        </p:nvSpPr>
        <p:spPr/>
        <p:txBody>
          <a:bodyPr/>
          <a:lstStyle/>
          <a:p>
            <a:r>
              <a:rPr lang="en-US"/>
              <a:t>Sample Footer Text</a:t>
            </a:r>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673139108"/>
      </p:ext>
    </p:extLst>
  </p:cSld>
  <p:clrMapOvr>
    <a:masterClrMapping/>
  </p:clrMapOvr>
  <p:hf sldNum="0" hdr="0" ftr="0" dt="0"/>
</p:sldLayout>
</file>

<file path=ppt/slideLayouts/slideLayout10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061D436-D43A-4662-BADB-33E2F793B997}" type="datetime1">
              <a:rPr lang="en-US" smtClean="0"/>
              <a:t>11/12/2025</a:t>
            </a:fld>
            <a:endParaRPr lang="en-US" dirty="0"/>
          </a:p>
        </p:txBody>
      </p:sp>
      <p:sp>
        <p:nvSpPr>
          <p:cNvPr id="4" name="Footer Placeholder 3"/>
          <p:cNvSpPr>
            <a:spLocks noGrp="1"/>
          </p:cNvSpPr>
          <p:nvPr>
            <p:ph type="ftr" sz="quarter" idx="11"/>
          </p:nvPr>
        </p:nvSpPr>
        <p:spPr/>
        <p:txBody>
          <a:bodyPr/>
          <a:lstStyle/>
          <a:p>
            <a:r>
              <a:rPr lang="en-US"/>
              <a:t>Sample Footer Text</a:t>
            </a:r>
            <a:endParaRPr lang="en-US" dirty="0"/>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337836496"/>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21DC9DBE-31FF-4D71-B719-92EBAC3193CE}" type="datetime1">
              <a:rPr lang="en-US" smtClean="0"/>
              <a:t>11/12/2025</a:t>
            </a:fld>
            <a:endParaRPr lang="en-US" dirty="0"/>
          </a:p>
        </p:txBody>
      </p:sp>
      <p:sp>
        <p:nvSpPr>
          <p:cNvPr id="3" name="Footer Placeholder 2"/>
          <p:cNvSpPr>
            <a:spLocks noGrp="1"/>
          </p:cNvSpPr>
          <p:nvPr>
            <p:ph type="ftr" sz="quarter" idx="11"/>
          </p:nvPr>
        </p:nvSpPr>
        <p:spPr/>
        <p:txBody>
          <a:bodyPr/>
          <a:lstStyle/>
          <a:p>
            <a:r>
              <a:rPr lang="en-US"/>
              <a:t>Sample Footer Text</a:t>
            </a:r>
            <a:endParaRPr lang="en-US" dirty="0"/>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889822143"/>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62F576B-5432-44C5-AE72-B8C78722FE99}" type="datetime1">
              <a:rPr lang="en-US" smtClean="0"/>
              <a:t>11/12/2025</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251016747"/>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4366CE1-0051-42BD-BBD3-CB4EC65FC51D}" type="datetime1">
              <a:rPr lang="en-US" smtClean="0"/>
              <a:t>11/12/2025</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572143133"/>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9D380B3-E270-4064-8D13-292A875F6C31}" type="datetime1">
              <a:rPr lang="en-US" smtClean="0"/>
              <a:t>11/12/2025</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169735633"/>
      </p:ext>
    </p:extLst>
  </p:cSld>
  <p:clrMapOvr>
    <a:masterClrMapping/>
  </p:clrMapOvr>
  <p:hf sldNum="0" hdr="0" ftr="0" dt="0"/>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9D380B3-E270-4064-8D13-292A875F6C31}" type="datetime1">
              <a:rPr lang="en-US" smtClean="0"/>
              <a:t>11/12/2025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3623960569"/>
      </p:ext>
    </p:extLst>
  </p:cSld>
  <p:clrMapOvr>
    <a:masterClrMapping/>
  </p:clrMapOvr>
  <p:hf sldNum="0" hdr="0" ftr="0" dt="0"/>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9D380B3-E270-4064-8D13-292A875F6C31}" type="datetime1">
              <a:rPr lang="en-US" smtClean="0"/>
              <a:t>11/12/2025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3498623796"/>
      </p:ext>
    </p:extLst>
  </p:cSld>
  <p:clrMapOvr>
    <a:masterClrMapping/>
  </p:clrMapOvr>
  <p:hf sldNum="0" hdr="0" ftr="0" dt="0"/>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9D380B3-E270-4064-8D13-292A875F6C31}" type="datetime1">
              <a:rPr lang="en-US" smtClean="0"/>
              <a:t>11/12/2025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4208628600"/>
      </p:ext>
    </p:extLst>
  </p:cSld>
  <p:clrMapOvr>
    <a:masterClrMapping/>
  </p:clrMapOvr>
  <p:hf sldNum="0" hdr="0" ftr="0" dt="0"/>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9D380B3-E270-4064-8D13-292A875F6C31}" type="datetime1">
              <a:rPr lang="en-US" smtClean="0"/>
              <a:t>11/12/2025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787318800"/>
      </p:ext>
    </p:extLst>
  </p:cSld>
  <p:clrMapOvr>
    <a:masterClrMapping/>
  </p:clrMapOvr>
  <p:hf sldNum="0" hdr="0" ftr="0" dt="0"/>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9D380B3-E270-4064-8D13-292A875F6C31}" type="datetime1">
              <a:rPr lang="en-US" smtClean="0"/>
              <a:t>11/12/2025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329778587"/>
      </p:ext>
    </p:extLst>
  </p:cSld>
  <p:clrMapOvr>
    <a:masterClrMapping/>
  </p:clrMapOvr>
  <p:hf sldNum="0" hdr="0" ftr="0" dt="0"/>
</p:sldLayout>
</file>

<file path=ppt/slideLayouts/slideLayout1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A7B9ABC-2BDA-432C-8D53-84813DB6E36F}" type="datetime1">
              <a:rPr lang="en-US" smtClean="0"/>
              <a:t>11/12/2025</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dirty="0"/>
          </a:p>
        </p:txBody>
      </p:sp>
    </p:spTree>
    <p:extLst>
      <p:ext uri="{BB962C8B-B14F-4D97-AF65-F5344CB8AC3E}">
        <p14:creationId xmlns:p14="http://schemas.microsoft.com/office/powerpoint/2010/main" val="4068362503"/>
      </p:ext>
    </p:extLst>
  </p:cSld>
  <p:clrMapOvr>
    <a:masterClrMapping/>
  </p:clrMapOvr>
  <p:hf sldNum="0" hdr="0" ftr="0" dt="0"/>
</p:sldLayout>
</file>

<file path=ppt/slideLayouts/slideLayout1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A7B9ABC-2BDA-432C-8D53-84813DB6E36F}" type="datetime1">
              <a:rPr lang="en-US" smtClean="0"/>
              <a:t>11/12/2025</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85975614"/>
      </p:ext>
    </p:extLst>
  </p:cSld>
  <p:clrMapOvr>
    <a:masterClrMapping/>
  </p:clrMapOvr>
  <p:hf sldNum="0" hdr="0" ftr="0" dt="0"/>
</p:sldLayout>
</file>

<file path=ppt/slideLayouts/slideLayout121.xml><?xml version="1.0" encoding="utf-8"?>
<p:sldLayout xmlns:a="http://schemas.openxmlformats.org/drawingml/2006/main" xmlns:r="http://schemas.openxmlformats.org/officeDocument/2006/relationships" xmlns:p="http://schemas.openxmlformats.org/presentationml/2006/main" userDrawn="1">
  <p:cSld name="Title, 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4480560" cy="152704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7" y="2276856"/>
            <a:ext cx="4480560" cy="4041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91A4764-83A9-4A81-9507-BED109D81520}" type="datetime1">
              <a:rPr lang="en-US" smtClean="0"/>
              <a:t>11/12/2025</a:t>
            </a:fld>
            <a:endParaRPr lang="en-US" dirty="0"/>
          </a:p>
        </p:txBody>
      </p:sp>
      <p:sp>
        <p:nvSpPr>
          <p:cNvPr id="4" name="Picture Placeholder 3">
            <a:extLst>
              <a:ext uri="{FF2B5EF4-FFF2-40B4-BE49-F238E27FC236}">
                <a16:creationId xmlns:a16="http://schemas.microsoft.com/office/drawing/2014/main" id="{00846273-A5CB-BDCB-C625-903F863EC307}"/>
              </a:ext>
            </a:extLst>
          </p:cNvPr>
          <p:cNvSpPr>
            <a:spLocks noGrp="1"/>
          </p:cNvSpPr>
          <p:nvPr>
            <p:ph type="pic" sz="quarter" idx="13"/>
          </p:nvPr>
        </p:nvSpPr>
        <p:spPr>
          <a:xfrm>
            <a:off x="5737594" y="342900"/>
            <a:ext cx="6111507" cy="6172338"/>
          </a:xfrm>
          <a:custGeom>
            <a:avLst/>
            <a:gdLst>
              <a:gd name="connsiteX0" fmla="*/ 269395 w 6111507"/>
              <a:gd name="connsiteY0" fmla="*/ 0 h 6172338"/>
              <a:gd name="connsiteX1" fmla="*/ 5842112 w 6111507"/>
              <a:gd name="connsiteY1" fmla="*/ 0 h 6172338"/>
              <a:gd name="connsiteX2" fmla="*/ 6111507 w 6111507"/>
              <a:gd name="connsiteY2" fmla="*/ 268145 h 6172338"/>
              <a:gd name="connsiteX3" fmla="*/ 6111507 w 6111507"/>
              <a:gd name="connsiteY3" fmla="*/ 5904194 h 6172338"/>
              <a:gd name="connsiteX4" fmla="*/ 5842112 w 6111507"/>
              <a:gd name="connsiteY4" fmla="*/ 6172338 h 6172338"/>
              <a:gd name="connsiteX5" fmla="*/ 269395 w 6111507"/>
              <a:gd name="connsiteY5" fmla="*/ 6172338 h 6172338"/>
              <a:gd name="connsiteX6" fmla="*/ 0 w 6111507"/>
              <a:gd name="connsiteY6" fmla="*/ 5904194 h 6172338"/>
              <a:gd name="connsiteX7" fmla="*/ 0 w 6111507"/>
              <a:gd name="connsiteY7" fmla="*/ 268145 h 6172338"/>
              <a:gd name="connsiteX8" fmla="*/ 269395 w 6111507"/>
              <a:gd name="connsiteY8" fmla="*/ 0 h 617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11507" h="6172338">
                <a:moveTo>
                  <a:pt x="269395" y="0"/>
                </a:moveTo>
                <a:lnTo>
                  <a:pt x="5842112" y="0"/>
                </a:lnTo>
                <a:cubicBezTo>
                  <a:pt x="5990895" y="0"/>
                  <a:pt x="6111507" y="120052"/>
                  <a:pt x="6111507" y="268145"/>
                </a:cubicBezTo>
                <a:lnTo>
                  <a:pt x="6111507" y="5904194"/>
                </a:lnTo>
                <a:cubicBezTo>
                  <a:pt x="6111507" y="6052286"/>
                  <a:pt x="5990895" y="6172338"/>
                  <a:pt x="5842112" y="6172338"/>
                </a:cubicBezTo>
                <a:lnTo>
                  <a:pt x="269395" y="6172338"/>
                </a:lnTo>
                <a:cubicBezTo>
                  <a:pt x="120612" y="6172338"/>
                  <a:pt x="0" y="6052286"/>
                  <a:pt x="0" y="5904194"/>
                </a:cubicBezTo>
                <a:lnTo>
                  <a:pt x="0" y="268145"/>
                </a:lnTo>
                <a:cubicBezTo>
                  <a:pt x="0" y="120052"/>
                  <a:pt x="120612" y="0"/>
                  <a:pt x="269395" y="0"/>
                </a:cubicBezTo>
                <a:close/>
              </a:path>
            </a:pathLst>
          </a:custGeom>
          <a:blipFill>
            <a:blip r:embed="rId2"/>
            <a:stretch>
              <a:fillRect/>
            </a:stretch>
          </a:blipFill>
        </p:spPr>
        <p:txBody>
          <a:bodyPr wrap="square">
            <a:noAutofit/>
          </a:body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272212423"/>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userDrawn="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21040" y="603504"/>
            <a:ext cx="3401568" cy="152704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p:nvPr>
        </p:nvSpPr>
        <p:spPr>
          <a:xfrm>
            <a:off x="342900" y="342901"/>
            <a:ext cx="7391400" cy="6172200"/>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21040"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7B3D66E4-8050-49E4-B8D2-06214BFB7C0A}" type="datetime1">
              <a:rPr lang="en-US" smtClean="0"/>
              <a:t>11/12/2025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544851599"/>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userDrawn="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601755"/>
            <a:ext cx="4389120" cy="152704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EB281557-D8C5-3666-A17C-BD66A5F9C048}"/>
              </a:ext>
            </a:extLst>
          </p:cNvPr>
          <p:cNvSpPr>
            <a:spLocks noGrp="1"/>
          </p:cNvSpPr>
          <p:nvPr>
            <p:ph type="pic" sz="quarter" idx="13"/>
          </p:nvPr>
        </p:nvSpPr>
        <p:spPr>
          <a:xfrm>
            <a:off x="341522" y="342902"/>
            <a:ext cx="6249778" cy="6172343"/>
          </a:xfrm>
          <a:custGeom>
            <a:avLst/>
            <a:gdLst>
              <a:gd name="connsiteX0" fmla="*/ 258473 w 6249778"/>
              <a:gd name="connsiteY0" fmla="*/ 0 h 6172343"/>
              <a:gd name="connsiteX1" fmla="*/ 5991306 w 6249778"/>
              <a:gd name="connsiteY1" fmla="*/ 0 h 6172343"/>
              <a:gd name="connsiteX2" fmla="*/ 6249778 w 6249778"/>
              <a:gd name="connsiteY2" fmla="*/ 257942 h 6172343"/>
              <a:gd name="connsiteX3" fmla="*/ 6249778 w 6249778"/>
              <a:gd name="connsiteY3" fmla="*/ 5914401 h 6172343"/>
              <a:gd name="connsiteX4" fmla="*/ 5991306 w 6249778"/>
              <a:gd name="connsiteY4" fmla="*/ 6172343 h 6172343"/>
              <a:gd name="connsiteX5" fmla="*/ 258473 w 6249778"/>
              <a:gd name="connsiteY5" fmla="*/ 6172343 h 6172343"/>
              <a:gd name="connsiteX6" fmla="*/ 0 w 6249778"/>
              <a:gd name="connsiteY6" fmla="*/ 5914401 h 6172343"/>
              <a:gd name="connsiteX7" fmla="*/ 0 w 6249778"/>
              <a:gd name="connsiteY7" fmla="*/ 257942 h 6172343"/>
              <a:gd name="connsiteX8" fmla="*/ 258473 w 6249778"/>
              <a:gd name="connsiteY8" fmla="*/ 0 h 6172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49778" h="6172343">
                <a:moveTo>
                  <a:pt x="258473" y="0"/>
                </a:moveTo>
                <a:lnTo>
                  <a:pt x="5991306" y="0"/>
                </a:lnTo>
                <a:cubicBezTo>
                  <a:pt x="6134057" y="0"/>
                  <a:pt x="6249778" y="115484"/>
                  <a:pt x="6249778" y="257942"/>
                </a:cubicBezTo>
                <a:lnTo>
                  <a:pt x="6249778" y="5914401"/>
                </a:lnTo>
                <a:cubicBezTo>
                  <a:pt x="6249778" y="6056859"/>
                  <a:pt x="6134057" y="6172343"/>
                  <a:pt x="5991306" y="6172343"/>
                </a:cubicBezTo>
                <a:lnTo>
                  <a:pt x="258473" y="6172343"/>
                </a:lnTo>
                <a:cubicBezTo>
                  <a:pt x="115722" y="6172343"/>
                  <a:pt x="0" y="6056859"/>
                  <a:pt x="0" y="5914401"/>
                </a:cubicBezTo>
                <a:lnTo>
                  <a:pt x="0" y="257942"/>
                </a:lnTo>
                <a:cubicBezTo>
                  <a:pt x="0" y="115484"/>
                  <a:pt x="115722" y="0"/>
                  <a:pt x="258473"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2276856"/>
            <a:ext cx="4389120" cy="4041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701C4331-C33F-4DC1-AB74-C520A718CE2B}" type="datetime1">
              <a:rPr lang="en-US" smtClean="0"/>
              <a:t>11/12/2025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377834458"/>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userDrawn="1">
  <p:cSld name="Title, 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320040"/>
            <a:ext cx="4389120" cy="93268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EB281557-D8C5-3666-A17C-BD66A5F9C048}"/>
              </a:ext>
            </a:extLst>
          </p:cNvPr>
          <p:cNvSpPr>
            <a:spLocks noGrp="1"/>
          </p:cNvSpPr>
          <p:nvPr>
            <p:ph type="pic" sz="quarter" idx="13"/>
          </p:nvPr>
        </p:nvSpPr>
        <p:spPr>
          <a:xfrm>
            <a:off x="341522" y="342902"/>
            <a:ext cx="6249778" cy="6172343"/>
          </a:xfrm>
          <a:custGeom>
            <a:avLst/>
            <a:gdLst>
              <a:gd name="connsiteX0" fmla="*/ 258473 w 6249778"/>
              <a:gd name="connsiteY0" fmla="*/ 0 h 6172343"/>
              <a:gd name="connsiteX1" fmla="*/ 5991306 w 6249778"/>
              <a:gd name="connsiteY1" fmla="*/ 0 h 6172343"/>
              <a:gd name="connsiteX2" fmla="*/ 6249778 w 6249778"/>
              <a:gd name="connsiteY2" fmla="*/ 257942 h 6172343"/>
              <a:gd name="connsiteX3" fmla="*/ 6249778 w 6249778"/>
              <a:gd name="connsiteY3" fmla="*/ 5914401 h 6172343"/>
              <a:gd name="connsiteX4" fmla="*/ 5991306 w 6249778"/>
              <a:gd name="connsiteY4" fmla="*/ 6172343 h 6172343"/>
              <a:gd name="connsiteX5" fmla="*/ 258473 w 6249778"/>
              <a:gd name="connsiteY5" fmla="*/ 6172343 h 6172343"/>
              <a:gd name="connsiteX6" fmla="*/ 0 w 6249778"/>
              <a:gd name="connsiteY6" fmla="*/ 5914401 h 6172343"/>
              <a:gd name="connsiteX7" fmla="*/ 0 w 6249778"/>
              <a:gd name="connsiteY7" fmla="*/ 257942 h 6172343"/>
              <a:gd name="connsiteX8" fmla="*/ 258473 w 6249778"/>
              <a:gd name="connsiteY8" fmla="*/ 0 h 6172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49778" h="6172343">
                <a:moveTo>
                  <a:pt x="258473" y="0"/>
                </a:moveTo>
                <a:lnTo>
                  <a:pt x="5991306" y="0"/>
                </a:lnTo>
                <a:cubicBezTo>
                  <a:pt x="6134057" y="0"/>
                  <a:pt x="6249778" y="115484"/>
                  <a:pt x="6249778" y="257942"/>
                </a:cubicBezTo>
                <a:lnTo>
                  <a:pt x="6249778" y="5914401"/>
                </a:lnTo>
                <a:cubicBezTo>
                  <a:pt x="6249778" y="6056859"/>
                  <a:pt x="6134057" y="6172343"/>
                  <a:pt x="5991306" y="6172343"/>
                </a:cubicBezTo>
                <a:lnTo>
                  <a:pt x="258473" y="6172343"/>
                </a:lnTo>
                <a:cubicBezTo>
                  <a:pt x="115722" y="6172343"/>
                  <a:pt x="0" y="6056859"/>
                  <a:pt x="0" y="5914401"/>
                </a:cubicBezTo>
                <a:lnTo>
                  <a:pt x="0" y="257942"/>
                </a:lnTo>
                <a:cubicBezTo>
                  <a:pt x="0" y="115484"/>
                  <a:pt x="115722" y="0"/>
                  <a:pt x="258473"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1380744"/>
            <a:ext cx="438912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49B2C6C9-D30C-4946-92A4-454A5FC69685}" type="datetime1">
              <a:rPr lang="en-US" smtClean="0"/>
              <a:t>11/12/2025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976423189"/>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userDrawn="1">
  <p:cSld name="Title, 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39"/>
            <a:ext cx="4855464" cy="1453896"/>
          </a:xfrm>
        </p:spPr>
        <p:txBody>
          <a:bodyPr anchor="t"/>
          <a:lstStyle/>
          <a:p>
            <a:r>
              <a:rPr lang="en-US"/>
              <a:t>Click to edit Master title style</a:t>
            </a:r>
          </a:p>
        </p:txBody>
      </p:sp>
      <p:sp>
        <p:nvSpPr>
          <p:cNvPr id="9" name="Picture Placeholder 8">
            <a:extLst>
              <a:ext uri="{FF2B5EF4-FFF2-40B4-BE49-F238E27FC236}">
                <a16:creationId xmlns:a16="http://schemas.microsoft.com/office/drawing/2014/main" id="{F5F2F272-6D18-7E06-3E9A-D10C5C502195}"/>
              </a:ext>
            </a:extLst>
          </p:cNvPr>
          <p:cNvSpPr>
            <a:spLocks noGrp="1"/>
          </p:cNvSpPr>
          <p:nvPr>
            <p:ph type="pic" sz="quarter" idx="13"/>
          </p:nvPr>
        </p:nvSpPr>
        <p:spPr>
          <a:xfrm>
            <a:off x="510075" y="2293496"/>
            <a:ext cx="4775158" cy="4039043"/>
          </a:xfrm>
          <a:custGeom>
            <a:avLst/>
            <a:gdLst>
              <a:gd name="connsiteX0" fmla="*/ 305917 w 4855463"/>
              <a:gd name="connsiteY0" fmla="*/ 0 h 4039043"/>
              <a:gd name="connsiteX1" fmla="*/ 4549547 w 4855463"/>
              <a:gd name="connsiteY1" fmla="*/ 0 h 4039043"/>
              <a:gd name="connsiteX2" fmla="*/ 4849249 w 4855463"/>
              <a:gd name="connsiteY2" fmla="*/ 244264 h 4039043"/>
              <a:gd name="connsiteX3" fmla="*/ 4855463 w 4855463"/>
              <a:gd name="connsiteY3" fmla="*/ 305907 h 4039043"/>
              <a:gd name="connsiteX4" fmla="*/ 4855463 w 4855463"/>
              <a:gd name="connsiteY4" fmla="*/ 3733136 h 4039043"/>
              <a:gd name="connsiteX5" fmla="*/ 4849249 w 4855463"/>
              <a:gd name="connsiteY5" fmla="*/ 3794779 h 4039043"/>
              <a:gd name="connsiteX6" fmla="*/ 4549547 w 4855463"/>
              <a:gd name="connsiteY6" fmla="*/ 4039043 h 4039043"/>
              <a:gd name="connsiteX7" fmla="*/ 305917 w 4855463"/>
              <a:gd name="connsiteY7" fmla="*/ 4039043 h 4039043"/>
              <a:gd name="connsiteX8" fmla="*/ 0 w 4855463"/>
              <a:gd name="connsiteY8" fmla="*/ 3733126 h 4039043"/>
              <a:gd name="connsiteX9" fmla="*/ 0 w 4855463"/>
              <a:gd name="connsiteY9" fmla="*/ 305917 h 4039043"/>
              <a:gd name="connsiteX10" fmla="*/ 305917 w 4855463"/>
              <a:gd name="connsiteY10" fmla="*/ 0 h 4039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55463" h="4039043">
                <a:moveTo>
                  <a:pt x="305917" y="0"/>
                </a:moveTo>
                <a:lnTo>
                  <a:pt x="4549547" y="0"/>
                </a:lnTo>
                <a:cubicBezTo>
                  <a:pt x="4697381" y="0"/>
                  <a:pt x="4820723" y="104863"/>
                  <a:pt x="4849249" y="244264"/>
                </a:cubicBezTo>
                <a:lnTo>
                  <a:pt x="4855463" y="305907"/>
                </a:lnTo>
                <a:lnTo>
                  <a:pt x="4855463" y="3733136"/>
                </a:lnTo>
                <a:lnTo>
                  <a:pt x="4849249" y="3794779"/>
                </a:lnTo>
                <a:cubicBezTo>
                  <a:pt x="4820723" y="3934180"/>
                  <a:pt x="4697381" y="4039043"/>
                  <a:pt x="4549547" y="4039043"/>
                </a:cubicBezTo>
                <a:lnTo>
                  <a:pt x="305917" y="4039043"/>
                </a:lnTo>
                <a:cubicBezTo>
                  <a:pt x="136964" y="4039043"/>
                  <a:pt x="0" y="3902079"/>
                  <a:pt x="0" y="3733126"/>
                </a:cubicBezTo>
                <a:lnTo>
                  <a:pt x="0" y="305917"/>
                </a:lnTo>
                <a:cubicBezTo>
                  <a:pt x="0" y="136964"/>
                  <a:pt x="136964" y="0"/>
                  <a:pt x="305917"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563594C-FF61-4FB6-A5E4-597CB7D69CB6}" type="datetime1">
              <a:rPr lang="en-US" smtClean="0"/>
              <a:t>11/12/2025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6040842"/>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userDrawn="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p:nvPr>
        </p:nvSpPr>
        <p:spPr>
          <a:xfrm>
            <a:off x="342900" y="342901"/>
            <a:ext cx="7391400" cy="6172200"/>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06092A99-204A-46CE-8F70-09D6B2D34877}" type="datetime1">
              <a:rPr lang="en-US" smtClean="0"/>
              <a:t>11/12/2025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87023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64.xml"/><Relationship Id="rId18" Type="http://schemas.openxmlformats.org/officeDocument/2006/relationships/slideLayout" Target="../slideLayouts/slideLayout69.xml"/><Relationship Id="rId26" Type="http://schemas.openxmlformats.org/officeDocument/2006/relationships/slideLayout" Target="../slideLayouts/slideLayout77.xml"/><Relationship Id="rId39" Type="http://schemas.openxmlformats.org/officeDocument/2006/relationships/slideLayout" Target="../slideLayouts/slideLayout90.xml"/><Relationship Id="rId21" Type="http://schemas.openxmlformats.org/officeDocument/2006/relationships/slideLayout" Target="../slideLayouts/slideLayout72.xml"/><Relationship Id="rId34" Type="http://schemas.openxmlformats.org/officeDocument/2006/relationships/slideLayout" Target="../slideLayouts/slideLayout85.xml"/><Relationship Id="rId42" Type="http://schemas.openxmlformats.org/officeDocument/2006/relationships/slideLayout" Target="../slideLayouts/slideLayout93.xml"/><Relationship Id="rId47" Type="http://schemas.openxmlformats.org/officeDocument/2006/relationships/slideLayout" Target="../slideLayouts/slideLayout98.xml"/><Relationship Id="rId50" Type="http://schemas.openxmlformats.org/officeDocument/2006/relationships/slideLayout" Target="../slideLayouts/slideLayout101.xml"/><Relationship Id="rId7" Type="http://schemas.openxmlformats.org/officeDocument/2006/relationships/slideLayout" Target="../slideLayouts/slideLayout58.xml"/><Relationship Id="rId2" Type="http://schemas.openxmlformats.org/officeDocument/2006/relationships/slideLayout" Target="../slideLayouts/slideLayout53.xml"/><Relationship Id="rId16" Type="http://schemas.openxmlformats.org/officeDocument/2006/relationships/slideLayout" Target="../slideLayouts/slideLayout67.xml"/><Relationship Id="rId29" Type="http://schemas.openxmlformats.org/officeDocument/2006/relationships/slideLayout" Target="../slideLayouts/slideLayout80.xml"/><Relationship Id="rId11" Type="http://schemas.openxmlformats.org/officeDocument/2006/relationships/slideLayout" Target="../slideLayouts/slideLayout62.xml"/><Relationship Id="rId24" Type="http://schemas.openxmlformats.org/officeDocument/2006/relationships/slideLayout" Target="../slideLayouts/slideLayout75.xml"/><Relationship Id="rId32" Type="http://schemas.openxmlformats.org/officeDocument/2006/relationships/slideLayout" Target="../slideLayouts/slideLayout83.xml"/><Relationship Id="rId37" Type="http://schemas.openxmlformats.org/officeDocument/2006/relationships/slideLayout" Target="../slideLayouts/slideLayout88.xml"/><Relationship Id="rId40" Type="http://schemas.openxmlformats.org/officeDocument/2006/relationships/slideLayout" Target="../slideLayouts/slideLayout91.xml"/><Relationship Id="rId45" Type="http://schemas.openxmlformats.org/officeDocument/2006/relationships/slideLayout" Target="../slideLayouts/slideLayout96.xml"/><Relationship Id="rId53" Type="http://schemas.openxmlformats.org/officeDocument/2006/relationships/theme" Target="../theme/theme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19" Type="http://schemas.openxmlformats.org/officeDocument/2006/relationships/slideLayout" Target="../slideLayouts/slideLayout70.xml"/><Relationship Id="rId31" Type="http://schemas.openxmlformats.org/officeDocument/2006/relationships/slideLayout" Target="../slideLayouts/slideLayout82.xml"/><Relationship Id="rId44" Type="http://schemas.openxmlformats.org/officeDocument/2006/relationships/slideLayout" Target="../slideLayouts/slideLayout95.xml"/><Relationship Id="rId52" Type="http://schemas.openxmlformats.org/officeDocument/2006/relationships/slideLayout" Target="../slideLayouts/slideLayout103.xml"/><Relationship Id="rId4" Type="http://schemas.openxmlformats.org/officeDocument/2006/relationships/slideLayout" Target="../slideLayouts/slideLayout55.xml"/><Relationship Id="rId9" Type="http://schemas.openxmlformats.org/officeDocument/2006/relationships/slideLayout" Target="../slideLayouts/slideLayout60.xml"/><Relationship Id="rId14" Type="http://schemas.openxmlformats.org/officeDocument/2006/relationships/slideLayout" Target="../slideLayouts/slideLayout65.xml"/><Relationship Id="rId22" Type="http://schemas.openxmlformats.org/officeDocument/2006/relationships/slideLayout" Target="../slideLayouts/slideLayout73.xml"/><Relationship Id="rId27" Type="http://schemas.openxmlformats.org/officeDocument/2006/relationships/slideLayout" Target="../slideLayouts/slideLayout78.xml"/><Relationship Id="rId30" Type="http://schemas.openxmlformats.org/officeDocument/2006/relationships/slideLayout" Target="../slideLayouts/slideLayout81.xml"/><Relationship Id="rId35" Type="http://schemas.openxmlformats.org/officeDocument/2006/relationships/slideLayout" Target="../slideLayouts/slideLayout86.xml"/><Relationship Id="rId43" Type="http://schemas.openxmlformats.org/officeDocument/2006/relationships/slideLayout" Target="../slideLayouts/slideLayout94.xml"/><Relationship Id="rId48" Type="http://schemas.openxmlformats.org/officeDocument/2006/relationships/slideLayout" Target="../slideLayouts/slideLayout99.xml"/><Relationship Id="rId8" Type="http://schemas.openxmlformats.org/officeDocument/2006/relationships/slideLayout" Target="../slideLayouts/slideLayout59.xml"/><Relationship Id="rId51" Type="http://schemas.openxmlformats.org/officeDocument/2006/relationships/slideLayout" Target="../slideLayouts/slideLayout102.xml"/><Relationship Id="rId3" Type="http://schemas.openxmlformats.org/officeDocument/2006/relationships/slideLayout" Target="../slideLayouts/slideLayout54.xml"/><Relationship Id="rId12" Type="http://schemas.openxmlformats.org/officeDocument/2006/relationships/slideLayout" Target="../slideLayouts/slideLayout63.xml"/><Relationship Id="rId17" Type="http://schemas.openxmlformats.org/officeDocument/2006/relationships/slideLayout" Target="../slideLayouts/slideLayout68.xml"/><Relationship Id="rId25" Type="http://schemas.openxmlformats.org/officeDocument/2006/relationships/slideLayout" Target="../slideLayouts/slideLayout76.xml"/><Relationship Id="rId33" Type="http://schemas.openxmlformats.org/officeDocument/2006/relationships/slideLayout" Target="../slideLayouts/slideLayout84.xml"/><Relationship Id="rId38" Type="http://schemas.openxmlformats.org/officeDocument/2006/relationships/slideLayout" Target="../slideLayouts/slideLayout89.xml"/><Relationship Id="rId46" Type="http://schemas.openxmlformats.org/officeDocument/2006/relationships/slideLayout" Target="../slideLayouts/slideLayout97.xml"/><Relationship Id="rId20" Type="http://schemas.openxmlformats.org/officeDocument/2006/relationships/slideLayout" Target="../slideLayouts/slideLayout71.xml"/><Relationship Id="rId41" Type="http://schemas.openxmlformats.org/officeDocument/2006/relationships/slideLayout" Target="../slideLayouts/slideLayout92.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5" Type="http://schemas.openxmlformats.org/officeDocument/2006/relationships/slideLayout" Target="../slideLayouts/slideLayout66.xml"/><Relationship Id="rId23" Type="http://schemas.openxmlformats.org/officeDocument/2006/relationships/slideLayout" Target="../slideLayouts/slideLayout74.xml"/><Relationship Id="rId28" Type="http://schemas.openxmlformats.org/officeDocument/2006/relationships/slideLayout" Target="../slideLayouts/slideLayout79.xml"/><Relationship Id="rId36" Type="http://schemas.openxmlformats.org/officeDocument/2006/relationships/slideLayout" Target="../slideLayouts/slideLayout87.xml"/><Relationship Id="rId49" Type="http://schemas.openxmlformats.org/officeDocument/2006/relationships/slideLayout" Target="../slideLayouts/slideLayout10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11.xml"/><Relationship Id="rId13" Type="http://schemas.openxmlformats.org/officeDocument/2006/relationships/slideLayout" Target="../slideLayouts/slideLayout116.xml"/><Relationship Id="rId18" Type="http://schemas.openxmlformats.org/officeDocument/2006/relationships/slideLayout" Target="../slideLayouts/slideLayout121.xml"/><Relationship Id="rId3" Type="http://schemas.openxmlformats.org/officeDocument/2006/relationships/slideLayout" Target="../slideLayouts/slideLayout106.xml"/><Relationship Id="rId21" Type="http://schemas.openxmlformats.org/officeDocument/2006/relationships/slideLayout" Target="../slideLayouts/slideLayout124.xml"/><Relationship Id="rId7" Type="http://schemas.openxmlformats.org/officeDocument/2006/relationships/slideLayout" Target="../slideLayouts/slideLayout110.xml"/><Relationship Id="rId12" Type="http://schemas.openxmlformats.org/officeDocument/2006/relationships/slideLayout" Target="../slideLayouts/slideLayout115.xml"/><Relationship Id="rId17" Type="http://schemas.openxmlformats.org/officeDocument/2006/relationships/slideLayout" Target="../slideLayouts/slideLayout120.xml"/><Relationship Id="rId2" Type="http://schemas.openxmlformats.org/officeDocument/2006/relationships/slideLayout" Target="../slideLayouts/slideLayout105.xml"/><Relationship Id="rId16" Type="http://schemas.openxmlformats.org/officeDocument/2006/relationships/slideLayout" Target="../slideLayouts/slideLayout119.xml"/><Relationship Id="rId20" Type="http://schemas.openxmlformats.org/officeDocument/2006/relationships/slideLayout" Target="../slideLayouts/slideLayout123.xml"/><Relationship Id="rId1" Type="http://schemas.openxmlformats.org/officeDocument/2006/relationships/slideLayout" Target="../slideLayouts/slideLayout104.xml"/><Relationship Id="rId6" Type="http://schemas.openxmlformats.org/officeDocument/2006/relationships/slideLayout" Target="../slideLayouts/slideLayout109.xml"/><Relationship Id="rId11" Type="http://schemas.openxmlformats.org/officeDocument/2006/relationships/slideLayout" Target="../slideLayouts/slideLayout114.xml"/><Relationship Id="rId24" Type="http://schemas.openxmlformats.org/officeDocument/2006/relationships/theme" Target="../theme/theme3.xml"/><Relationship Id="rId5" Type="http://schemas.openxmlformats.org/officeDocument/2006/relationships/slideLayout" Target="../slideLayouts/slideLayout108.xml"/><Relationship Id="rId15" Type="http://schemas.openxmlformats.org/officeDocument/2006/relationships/slideLayout" Target="../slideLayouts/slideLayout118.xml"/><Relationship Id="rId23" Type="http://schemas.openxmlformats.org/officeDocument/2006/relationships/slideLayout" Target="../slideLayouts/slideLayout126.xml"/><Relationship Id="rId10" Type="http://schemas.openxmlformats.org/officeDocument/2006/relationships/slideLayout" Target="../slideLayouts/slideLayout113.xml"/><Relationship Id="rId19" Type="http://schemas.openxmlformats.org/officeDocument/2006/relationships/slideLayout" Target="../slideLayouts/slideLayout122.xml"/><Relationship Id="rId4" Type="http://schemas.openxmlformats.org/officeDocument/2006/relationships/slideLayout" Target="../slideLayouts/slideLayout107.xml"/><Relationship Id="rId9" Type="http://schemas.openxmlformats.org/officeDocument/2006/relationships/slideLayout" Target="../slideLayouts/slideLayout112.xml"/><Relationship Id="rId14" Type="http://schemas.openxmlformats.org/officeDocument/2006/relationships/slideLayout" Target="../slideLayouts/slideLayout117.xml"/><Relationship Id="rId22" Type="http://schemas.openxmlformats.org/officeDocument/2006/relationships/slideLayout" Target="../slideLayouts/slideLayout12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29768" y="283464"/>
            <a:ext cx="10652760" cy="96926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29768" y="1380744"/>
            <a:ext cx="10652760" cy="490118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29768" y="6519672"/>
            <a:ext cx="2843784" cy="338328"/>
          </a:xfrm>
          <a:prstGeom prst="rect">
            <a:avLst/>
          </a:prstGeom>
        </p:spPr>
        <p:txBody>
          <a:bodyPr vert="horz" lIns="91440" tIns="45720" rIns="91440" bIns="45720" rtlCol="0" anchor="ctr"/>
          <a:lstStyle>
            <a:lvl1pPr algn="l">
              <a:defRPr sz="800">
                <a:solidFill>
                  <a:schemeClr val="tx1"/>
                </a:solidFill>
              </a:defRPr>
            </a:lvl1pPr>
          </a:lstStyle>
          <a:p>
            <a:fld id="{E9D380B3-E270-4064-8D13-292A875F6C31}" type="datetime1">
              <a:rPr lang="en-US" smtClean="0"/>
              <a:t>11/12/2025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60536" y="6519672"/>
            <a:ext cx="2642616" cy="338328"/>
          </a:xfrm>
          <a:prstGeom prst="rect">
            <a:avLst/>
          </a:prstGeom>
        </p:spPr>
        <p:txBody>
          <a:bodyPr vert="horz" lIns="91440" tIns="45720" rIns="91440" bIns="45720" rtlCol="0" anchor="ctr"/>
          <a:lstStyle>
            <a:lvl1pPr algn="r">
              <a:defRPr sz="800">
                <a:solidFill>
                  <a:schemeClr val="tx1"/>
                </a:solidFill>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475720" y="6519672"/>
            <a:ext cx="457200" cy="338328"/>
          </a:xfrm>
          <a:prstGeom prst="rect">
            <a:avLst/>
          </a:prstGeom>
        </p:spPr>
        <p:txBody>
          <a:bodyPr vert="horz" lIns="91440" tIns="45720" rIns="91440" bIns="45720" rtlCol="0" anchor="ctr"/>
          <a:lstStyle>
            <a:lvl1pPr algn="r">
              <a:defRPr sz="800">
                <a:solidFill>
                  <a:schemeClr val="tx1"/>
                </a:solidFill>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985003260"/>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 id="2147483684" r:id="rId34"/>
    <p:sldLayoutId id="2147483685" r:id="rId35"/>
    <p:sldLayoutId id="2147483686" r:id="rId36"/>
    <p:sldLayoutId id="2147483687" r:id="rId37"/>
    <p:sldLayoutId id="2147483688" r:id="rId38"/>
    <p:sldLayoutId id="2147483689" r:id="rId39"/>
    <p:sldLayoutId id="2147483690" r:id="rId40"/>
    <p:sldLayoutId id="2147483691" r:id="rId41"/>
    <p:sldLayoutId id="2147483692" r:id="rId42"/>
    <p:sldLayoutId id="2147483693" r:id="rId43"/>
    <p:sldLayoutId id="2147483694" r:id="rId44"/>
    <p:sldLayoutId id="2147483695" r:id="rId45"/>
    <p:sldLayoutId id="2147483696" r:id="rId46"/>
    <p:sldLayoutId id="2147483697" r:id="rId47"/>
    <p:sldLayoutId id="2147483698" r:id="rId48"/>
    <p:sldLayoutId id="2147483699" r:id="rId49"/>
    <p:sldLayoutId id="2147483700" r:id="rId50"/>
    <p:sldLayoutId id="2147483701" r:id="rId51"/>
  </p:sldLayoutIdLst>
  <p:hf sldNum="0" hdr="0" ftr="0" dt="0"/>
  <p:txStyles>
    <p:titleStyle>
      <a:lvl1pPr algn="l" defTabSz="914400" rtl="0" eaLnBrk="1" latinLnBrk="0" hangingPunct="1">
        <a:lnSpc>
          <a:spcPct val="90000"/>
        </a:lnSpc>
        <a:spcBef>
          <a:spcPct val="0"/>
        </a:spcBef>
        <a:buNone/>
        <a:defRPr sz="3200" b="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29768" y="283464"/>
            <a:ext cx="10652760" cy="96926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29768" y="1380744"/>
            <a:ext cx="10652760" cy="490118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29768" y="6519672"/>
            <a:ext cx="2843784" cy="338328"/>
          </a:xfrm>
          <a:prstGeom prst="rect">
            <a:avLst/>
          </a:prstGeom>
        </p:spPr>
        <p:txBody>
          <a:bodyPr vert="horz" lIns="91440" tIns="45720" rIns="91440" bIns="45720" rtlCol="0" anchor="ctr"/>
          <a:lstStyle>
            <a:lvl1pPr algn="l">
              <a:defRPr sz="800">
                <a:solidFill>
                  <a:schemeClr val="tx1"/>
                </a:solidFill>
              </a:defRPr>
            </a:lvl1pPr>
          </a:lstStyle>
          <a:p>
            <a:fld id="{8A7B9ABC-2BDA-432C-8D53-84813DB6E36F}" type="datetime1">
              <a:rPr lang="en-US" smtClean="0"/>
              <a:t>11/12/2025</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60536" y="6519672"/>
            <a:ext cx="2642616" cy="338328"/>
          </a:xfrm>
          <a:prstGeom prst="rect">
            <a:avLst/>
          </a:prstGeom>
        </p:spPr>
        <p:txBody>
          <a:bodyPr vert="horz" lIns="91440" tIns="45720" rIns="91440" bIns="45720" rtlCol="0" anchor="ctr"/>
          <a:lstStyle>
            <a:lvl1pPr algn="r">
              <a:defRPr sz="800">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475720" y="6519672"/>
            <a:ext cx="457200" cy="338328"/>
          </a:xfrm>
          <a:prstGeom prst="rect">
            <a:avLst/>
          </a:prstGeom>
        </p:spPr>
        <p:txBody>
          <a:bodyPr vert="horz" lIns="91440" tIns="45720" rIns="91440" bIns="45720" rtlCol="0" anchor="ctr"/>
          <a:lstStyle>
            <a:lvl1pPr algn="r">
              <a:defRPr sz="800">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076915550"/>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 id="2147483720" r:id="rId18"/>
    <p:sldLayoutId id="2147483721" r:id="rId19"/>
    <p:sldLayoutId id="2147483722" r:id="rId20"/>
    <p:sldLayoutId id="2147483723" r:id="rId21"/>
    <p:sldLayoutId id="2147483724" r:id="rId22"/>
    <p:sldLayoutId id="2147483725" r:id="rId23"/>
    <p:sldLayoutId id="2147483726" r:id="rId24"/>
    <p:sldLayoutId id="2147483727" r:id="rId25"/>
    <p:sldLayoutId id="2147483728" r:id="rId26"/>
    <p:sldLayoutId id="2147483729" r:id="rId27"/>
    <p:sldLayoutId id="2147483730" r:id="rId28"/>
    <p:sldLayoutId id="2147483731" r:id="rId29"/>
    <p:sldLayoutId id="2147483732" r:id="rId30"/>
    <p:sldLayoutId id="2147483733" r:id="rId31"/>
    <p:sldLayoutId id="2147483734" r:id="rId32"/>
    <p:sldLayoutId id="2147483735" r:id="rId33"/>
    <p:sldLayoutId id="2147483736" r:id="rId34"/>
    <p:sldLayoutId id="2147483737" r:id="rId35"/>
    <p:sldLayoutId id="2147483738" r:id="rId36"/>
    <p:sldLayoutId id="2147483739" r:id="rId37"/>
    <p:sldLayoutId id="2147483740" r:id="rId38"/>
    <p:sldLayoutId id="2147483741" r:id="rId39"/>
    <p:sldLayoutId id="2147483742" r:id="rId40"/>
    <p:sldLayoutId id="2147483743" r:id="rId41"/>
    <p:sldLayoutId id="2147483744" r:id="rId42"/>
    <p:sldLayoutId id="2147483745" r:id="rId43"/>
    <p:sldLayoutId id="2147483746" r:id="rId44"/>
    <p:sldLayoutId id="2147483747" r:id="rId45"/>
    <p:sldLayoutId id="2147483748" r:id="rId46"/>
    <p:sldLayoutId id="2147483749" r:id="rId47"/>
    <p:sldLayoutId id="2147483750" r:id="rId48"/>
    <p:sldLayoutId id="2147483751" r:id="rId49"/>
    <p:sldLayoutId id="2147483752" r:id="rId50"/>
    <p:sldLayoutId id="2147483753" r:id="rId51"/>
    <p:sldLayoutId id="2147483754" r:id="rId52"/>
  </p:sldLayoutIdLst>
  <p:hf sldNum="0" hdr="0" ftr="0" dt="0"/>
  <p:txStyles>
    <p:titleStyle>
      <a:lvl1pPr algn="l" defTabSz="914400" rtl="0" eaLnBrk="1" latinLnBrk="0" hangingPunct="1">
        <a:lnSpc>
          <a:spcPct val="90000"/>
        </a:lnSpc>
        <a:spcBef>
          <a:spcPct val="0"/>
        </a:spcBef>
        <a:buNone/>
        <a:defRPr sz="3200" b="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9D380B3-E270-4064-8D13-292A875F6C31}" type="datetime1">
              <a:rPr lang="en-US" smtClean="0"/>
              <a:t>11/12/2025</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r>
              <a:rPr lang="en-US"/>
              <a:t>Sample Footer Text</a:t>
            </a:r>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2450128106"/>
      </p:ext>
    </p:extLst>
  </p:cSld>
  <p:clrMap bg1="dk1" tx1="lt1" bg2="dk2" tx2="lt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801" r:id="rId6"/>
    <p:sldLayoutId id="2147483802" r:id="rId7"/>
    <p:sldLayoutId id="2147483803" r:id="rId8"/>
    <p:sldLayoutId id="2147483804" r:id="rId9"/>
    <p:sldLayoutId id="2147483805" r:id="rId10"/>
    <p:sldLayoutId id="2147483806" r:id="rId11"/>
    <p:sldLayoutId id="2147483807" r:id="rId12"/>
    <p:sldLayoutId id="2147483808" r:id="rId13"/>
    <p:sldLayoutId id="2147483809" r:id="rId14"/>
    <p:sldLayoutId id="2147483810" r:id="rId15"/>
    <p:sldLayoutId id="2147483811" r:id="rId16"/>
    <p:sldLayoutId id="2147483812" r:id="rId17"/>
    <p:sldLayoutId id="2147483813" r:id="rId18"/>
    <p:sldLayoutId id="2147483814" r:id="rId19"/>
    <p:sldLayoutId id="2147483815" r:id="rId20"/>
    <p:sldLayoutId id="2147483816" r:id="rId21"/>
    <p:sldLayoutId id="2147483817" r:id="rId22"/>
    <p:sldLayoutId id="2147483818" r:id="rId23"/>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xml"/><Relationship Id="rId1" Type="http://schemas.openxmlformats.org/officeDocument/2006/relationships/slideLayout" Target="../slideLayouts/slideLayout12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22.xml"/><Relationship Id="rId7" Type="http://schemas.openxmlformats.org/officeDocument/2006/relationships/image" Target="../media/image21.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9.png"/><Relationship Id="rId5" Type="http://schemas.openxmlformats.org/officeDocument/2006/relationships/image" Target="../media/image17.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notesSlide" Target="../notesSlides/notesSlide4.xml"/><Relationship Id="rId1" Type="http://schemas.openxmlformats.org/officeDocument/2006/relationships/slideLayout" Target="../slideLayouts/slideLayout123.xml"/><Relationship Id="rId6" Type="http://schemas.openxmlformats.org/officeDocument/2006/relationships/image" Target="../media/image25.sv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slides/_rels/slide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5.xml"/><Relationship Id="rId1" Type="http://schemas.openxmlformats.org/officeDocument/2006/relationships/slideLayout" Target="../slideLayouts/slideLayout121.xml"/></Relationships>
</file>

<file path=ppt/slides/_rels/slide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124.xml"/><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19.png"/></Relationships>
</file>

<file path=ppt/slides/_rels/slide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111.xml"/><Relationship Id="rId5" Type="http://schemas.openxmlformats.org/officeDocument/2006/relationships/image" Target="../media/image35.jpeg"/><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125.xml"/><Relationship Id="rId5" Type="http://schemas.openxmlformats.org/officeDocument/2006/relationships/image" Target="../media/image19.png"/><Relationship Id="rId4" Type="http://schemas.openxmlformats.org/officeDocument/2006/relationships/image" Target="../media/image36.jpeg"/></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126.xml"/><Relationship Id="rId5" Type="http://schemas.openxmlformats.org/officeDocument/2006/relationships/image" Target="../media/image37.jpeg"/><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125.xml"/><Relationship Id="rId5" Type="http://schemas.openxmlformats.org/officeDocument/2006/relationships/image" Target="../media/image38.jpeg"/><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106.xml"/><Relationship Id="rId5" Type="http://schemas.openxmlformats.org/officeDocument/2006/relationships/image" Target="../media/image39.jpeg"/><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2.xml"/><Relationship Id="rId1" Type="http://schemas.openxmlformats.org/officeDocument/2006/relationships/slideLayout" Target="../slideLayouts/slideLayout126.xml"/><Relationship Id="rId5" Type="http://schemas.openxmlformats.org/officeDocument/2006/relationships/image" Target="../media/image40.jpeg"/><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1.xml"/><Relationship Id="rId13" Type="http://schemas.openxmlformats.org/officeDocument/2006/relationships/diagramQuickStyle" Target="../diagrams/quickStyle2.xml"/><Relationship Id="rId18" Type="http://schemas.openxmlformats.org/officeDocument/2006/relationships/diagramQuickStyle" Target="../diagrams/quickStyle3.xml"/><Relationship Id="rId3" Type="http://schemas.openxmlformats.org/officeDocument/2006/relationships/image" Target="../media/image17.jpeg"/><Relationship Id="rId7" Type="http://schemas.openxmlformats.org/officeDocument/2006/relationships/diagramLayout" Target="../diagrams/layout1.xml"/><Relationship Id="rId12" Type="http://schemas.openxmlformats.org/officeDocument/2006/relationships/diagramLayout" Target="../diagrams/layout2.xml"/><Relationship Id="rId17" Type="http://schemas.openxmlformats.org/officeDocument/2006/relationships/diagramLayout" Target="../diagrams/layout3.xml"/><Relationship Id="rId2" Type="http://schemas.openxmlformats.org/officeDocument/2006/relationships/notesSlide" Target="../notesSlides/notesSlide13.xml"/><Relationship Id="rId16" Type="http://schemas.openxmlformats.org/officeDocument/2006/relationships/diagramData" Target="../diagrams/data3.xml"/><Relationship Id="rId20" Type="http://schemas.microsoft.com/office/2007/relationships/diagramDrawing" Target="../diagrams/drawing3.xml"/><Relationship Id="rId1" Type="http://schemas.openxmlformats.org/officeDocument/2006/relationships/slideLayout" Target="../slideLayouts/slideLayout126.xml"/><Relationship Id="rId6" Type="http://schemas.openxmlformats.org/officeDocument/2006/relationships/diagramData" Target="../diagrams/data1.xml"/><Relationship Id="rId11" Type="http://schemas.openxmlformats.org/officeDocument/2006/relationships/diagramData" Target="../diagrams/data2.xml"/><Relationship Id="rId5" Type="http://schemas.openxmlformats.org/officeDocument/2006/relationships/image" Target="../media/image41.jpeg"/><Relationship Id="rId15" Type="http://schemas.microsoft.com/office/2007/relationships/diagramDrawing" Target="../diagrams/drawing2.xml"/><Relationship Id="rId10" Type="http://schemas.microsoft.com/office/2007/relationships/diagramDrawing" Target="../diagrams/drawing1.xml"/><Relationship Id="rId19" Type="http://schemas.openxmlformats.org/officeDocument/2006/relationships/diagramColors" Target="../diagrams/colors3.xml"/><Relationship Id="rId4" Type="http://schemas.openxmlformats.org/officeDocument/2006/relationships/image" Target="../media/image19.png"/><Relationship Id="rId9" Type="http://schemas.openxmlformats.org/officeDocument/2006/relationships/diagramColors" Target="../diagrams/colors1.xml"/><Relationship Id="rId14" Type="http://schemas.openxmlformats.org/officeDocument/2006/relationships/diagramColors" Target="../diagrams/colors2.xml"/></Relationships>
</file>

<file path=ppt/slides/_rels/slide14.xml.rels><?xml version="1.0" encoding="UTF-8" standalone="yes"?>
<Relationships xmlns="http://schemas.openxmlformats.org/package/2006/relationships"><Relationship Id="rId8" Type="http://schemas.openxmlformats.org/officeDocument/2006/relationships/diagramQuickStyle" Target="../diagrams/quickStyle4.xml"/><Relationship Id="rId13" Type="http://schemas.openxmlformats.org/officeDocument/2006/relationships/diagramQuickStyle" Target="../diagrams/quickStyle5.xml"/><Relationship Id="rId3" Type="http://schemas.openxmlformats.org/officeDocument/2006/relationships/image" Target="../media/image17.jpeg"/><Relationship Id="rId7" Type="http://schemas.openxmlformats.org/officeDocument/2006/relationships/diagramLayout" Target="../diagrams/layout4.xml"/><Relationship Id="rId12" Type="http://schemas.openxmlformats.org/officeDocument/2006/relationships/diagramLayout" Target="../diagrams/layout5.xml"/><Relationship Id="rId2" Type="http://schemas.openxmlformats.org/officeDocument/2006/relationships/notesSlide" Target="../notesSlides/notesSlide14.xml"/><Relationship Id="rId1" Type="http://schemas.openxmlformats.org/officeDocument/2006/relationships/slideLayout" Target="../slideLayouts/slideLayout126.xml"/><Relationship Id="rId6" Type="http://schemas.openxmlformats.org/officeDocument/2006/relationships/diagramData" Target="../diagrams/data4.xml"/><Relationship Id="rId11" Type="http://schemas.openxmlformats.org/officeDocument/2006/relationships/diagramData" Target="../diagrams/data5.xml"/><Relationship Id="rId5" Type="http://schemas.openxmlformats.org/officeDocument/2006/relationships/image" Target="../media/image42.jpeg"/><Relationship Id="rId15" Type="http://schemas.microsoft.com/office/2007/relationships/diagramDrawing" Target="../diagrams/drawing5.xml"/><Relationship Id="rId10" Type="http://schemas.microsoft.com/office/2007/relationships/diagramDrawing" Target="../diagrams/drawing4.xml"/><Relationship Id="rId4" Type="http://schemas.openxmlformats.org/officeDocument/2006/relationships/image" Target="../media/image19.png"/><Relationship Id="rId9" Type="http://schemas.openxmlformats.org/officeDocument/2006/relationships/diagramColors" Target="../diagrams/colors4.xml"/><Relationship Id="rId14" Type="http://schemas.openxmlformats.org/officeDocument/2006/relationships/diagramColors" Target="../diagrams/colors5.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5.xml"/><Relationship Id="rId1" Type="http://schemas.openxmlformats.org/officeDocument/2006/relationships/slideLayout" Target="../slideLayouts/slideLayout125.xml"/><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6.xml"/><Relationship Id="rId1" Type="http://schemas.openxmlformats.org/officeDocument/2006/relationships/slideLayout" Target="../slideLayouts/slideLayout125.xml"/><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126.xml"/><Relationship Id="rId5" Type="http://schemas.openxmlformats.org/officeDocument/2006/relationships/chart" Target="../charts/chart1.xml"/><Relationship Id="rId4" Type="http://schemas.openxmlformats.org/officeDocument/2006/relationships/image" Target="../media/image18.png"/></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106.xml"/><Relationship Id="rId5" Type="http://schemas.openxmlformats.org/officeDocument/2006/relationships/image" Target="../media/image44.svg"/><Relationship Id="rId4" Type="http://schemas.openxmlformats.org/officeDocument/2006/relationships/image" Target="../media/image43.png"/></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106.xml"/></Relationships>
</file>

<file path=ppt/slides/_rels/slide20.xml.rels><?xml version="1.0" encoding="UTF-8" standalone="yes"?>
<Relationships xmlns="http://schemas.openxmlformats.org/package/2006/relationships"><Relationship Id="rId8" Type="http://schemas.openxmlformats.org/officeDocument/2006/relationships/hyperlink" Target="https://www.startuploans.co.uk/success-stories" TargetMode="External"/><Relationship Id="rId3" Type="http://schemas.openxmlformats.org/officeDocument/2006/relationships/image" Target="../media/image45.jpeg"/><Relationship Id="rId7" Type="http://schemas.openxmlformats.org/officeDocument/2006/relationships/hyperlink" Target="https://ico.org.uk/for-organisations/uk-gdpr-guidance-and-resources" TargetMode="External"/><Relationship Id="rId2" Type="http://schemas.openxmlformats.org/officeDocument/2006/relationships/image" Target="../media/image18.png"/><Relationship Id="rId1" Type="http://schemas.openxmlformats.org/officeDocument/2006/relationships/slideLayout" Target="../slideLayouts/slideLayout106.xml"/><Relationship Id="rId6" Type="http://schemas.openxmlformats.org/officeDocument/2006/relationships/hyperlink" Target="https://www.gov.uk/government/statistics/cyber-security-breaches-survey-2025" TargetMode="External"/><Relationship Id="rId5" Type="http://schemas.openxmlformats.org/officeDocument/2006/relationships/hyperlink" Target="https://www.gov.uk/guidance/regulations-waste-electrical-and-electronic-equipment" TargetMode="External"/><Relationship Id="rId4" Type="http://schemas.openxmlformats.org/officeDocument/2006/relationships/hyperlink" Target="https://www.gov.uk/government/statistics/business-population-estimates-2024" TargetMode="External"/><Relationship Id="rId9" Type="http://schemas.openxmlformats.org/officeDocument/2006/relationships/hyperlink" Target="https://www.princes-trust.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7F3A6-70D1-9DDE-C6E1-B4672852907C}"/>
              </a:ext>
            </a:extLst>
          </p:cNvPr>
          <p:cNvSpPr>
            <a:spLocks noGrp="1"/>
          </p:cNvSpPr>
          <p:nvPr>
            <p:ph type="title"/>
          </p:nvPr>
        </p:nvSpPr>
        <p:spPr>
          <a:xfrm>
            <a:off x="342899" y="342763"/>
            <a:ext cx="5394695" cy="1150758"/>
          </a:xfrm>
        </p:spPr>
        <p:txBody>
          <a:bodyPr vert="horz" lIns="91440" tIns="45720" rIns="91440" bIns="45720" rtlCol="0" anchor="b">
            <a:normAutofit fontScale="90000"/>
          </a:bodyPr>
          <a:lstStyle/>
          <a:p>
            <a:r>
              <a:rPr lang="en-GB" sz="2800" b="1">
                <a:effectLst/>
                <a:latin typeface="Arial" panose="020B0604020202020204" pitchFamily="34" charset="0"/>
                <a:ea typeface="Times New Roman" panose="02020603050405020304" pitchFamily="18" charset="0"/>
              </a:rPr>
              <a:t>Business Plan Presentation:</a:t>
            </a:r>
            <a:br>
              <a:rPr lang="en-GB" sz="2800" b="1">
                <a:effectLst/>
                <a:latin typeface="Arial" panose="020B0604020202020204" pitchFamily="34" charset="0"/>
                <a:ea typeface="Times New Roman" panose="02020603050405020304" pitchFamily="18" charset="0"/>
              </a:rPr>
            </a:br>
            <a:r>
              <a:rPr lang="en-GB" sz="2800" b="1">
                <a:effectLst/>
                <a:latin typeface="Arial" panose="020B0604020202020204" pitchFamily="34" charset="0"/>
                <a:ea typeface="Times New Roman" panose="02020603050405020304" pitchFamily="18" charset="0"/>
              </a:rPr>
              <a:t>Walsall IT Solutions</a:t>
            </a:r>
            <a:endParaRPr lang="en-US" sz="2800" b="0" kern="1200" dirty="0">
              <a:latin typeface="+mj-lt"/>
              <a:ea typeface="+mj-ea"/>
              <a:cs typeface="+mj-cs"/>
            </a:endParaRPr>
          </a:p>
        </p:txBody>
      </p:sp>
      <p:pic>
        <p:nvPicPr>
          <p:cNvPr id="4" name="Content Placeholder 3" descr="A closeup photo of an open book">
            <a:extLst>
              <a:ext uri="{FF2B5EF4-FFF2-40B4-BE49-F238E27FC236}">
                <a16:creationId xmlns:a16="http://schemas.microsoft.com/office/drawing/2014/main" id="{47D0237E-B6D1-42CA-93F8-020599EBF181}"/>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17207" r="17207"/>
          <a:stretch/>
        </p:blipFill>
        <p:spPr>
          <a:xfrm>
            <a:off x="5737594" y="0"/>
            <a:ext cx="6454406" cy="6858000"/>
          </a:xfrm>
          <a:prstGeom prst="rect">
            <a:avLst/>
          </a:prstGeom>
          <a:noFill/>
        </p:spPr>
      </p:pic>
      <p:sp>
        <p:nvSpPr>
          <p:cNvPr id="5" name="TextBox 4">
            <a:extLst>
              <a:ext uri="{FF2B5EF4-FFF2-40B4-BE49-F238E27FC236}">
                <a16:creationId xmlns:a16="http://schemas.microsoft.com/office/drawing/2014/main" id="{D7C8E283-DC18-4966-BFD6-D27FF74D168D}"/>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42899" y="1493521"/>
            <a:ext cx="4970781" cy="5021715"/>
          </a:xfrm>
          <a:prstGeom prst="rect">
            <a:avLst/>
          </a:prstGeom>
        </p:spPr>
        <p:txBody>
          <a:bodyPr>
            <a:normAutofit/>
          </a:bodyPr>
          <a:lstStyle/>
          <a:p>
            <a:pPr lvl="0">
              <a:spcBef>
                <a:spcPts val="2500"/>
              </a:spcBef>
              <a:spcAft>
                <a:spcPts val="600"/>
              </a:spcAft>
              <a:defRPr/>
            </a:pPr>
            <a:r>
              <a:rPr lang="en-GB" sz="1400" i="1" dirty="0">
                <a:solidFill>
                  <a:schemeClr val="tx2">
                    <a:lumMod val="90000"/>
                  </a:schemeClr>
                </a:solidFill>
                <a:latin typeface="Arial" panose="020B0604020202020204" pitchFamily="34" charset="0"/>
                <a:ea typeface="Times New Roman" panose="02020603050405020304" pitchFamily="18" charset="0"/>
                <a:cs typeface="Arial" panose="020B0604020202020204" pitchFamily="34" charset="0"/>
              </a:rPr>
              <a:t>Individual Presentation pitch to Lecturer</a:t>
            </a:r>
          </a:p>
          <a:p>
            <a:pPr marL="0" marR="0" lvl="0" indent="0" algn="l" defTabSz="914400" rtl="0" eaLnBrk="1" fontAlgn="auto" latinLnBrk="0" hangingPunct="1">
              <a:spcBef>
                <a:spcPts val="2500"/>
              </a:spcBef>
              <a:spcAft>
                <a:spcPts val="600"/>
              </a:spcAft>
              <a:buClrTx/>
              <a:buSzTx/>
              <a:buFont typeface="Arial" panose="020B0604020202020204" pitchFamily="34" charset="0"/>
              <a:buNone/>
              <a:tabLst/>
              <a:defRPr/>
            </a:pPr>
            <a:r>
              <a:rPr kumimoji="0" lang="en-GB" b="1" i="0" u="none" strike="noStrike" kern="1200" cap="none" spc="0" normalizeH="0" baseline="0" noProof="0" dirty="0">
                <a:ln>
                  <a:noFill/>
                </a:ln>
                <a:effectLst/>
                <a:uLnTx/>
                <a:uFillTx/>
                <a:latin typeface="Arial" panose="020B0604020202020204" pitchFamily="34" charset="0"/>
                <a:cs typeface="Arial" panose="020B0604020202020204" pitchFamily="34" charset="0"/>
              </a:rPr>
              <a:t>Module Name: </a:t>
            </a: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Enterprise and Entrepreneurship.</a:t>
            </a:r>
          </a:p>
          <a:p>
            <a:pPr marL="0" marR="0" lvl="0" indent="0" algn="l" defTabSz="914400" rtl="0" eaLnBrk="1" fontAlgn="auto" latinLnBrk="0" hangingPunct="1">
              <a:spcBef>
                <a:spcPts val="2500"/>
              </a:spcBef>
              <a:spcAft>
                <a:spcPts val="600"/>
              </a:spcAft>
              <a:buClrTx/>
              <a:buSzTx/>
              <a:buFont typeface="Arial" panose="020B0604020202020204" pitchFamily="34" charset="0"/>
              <a:buNone/>
              <a:tabLst/>
              <a:defRPr/>
            </a:pPr>
            <a:r>
              <a:rPr kumimoji="0" lang="en-GB" b="1" i="0" u="none" strike="noStrike" kern="1200" cap="none" spc="0" normalizeH="0" baseline="0" noProof="0" dirty="0">
                <a:ln>
                  <a:noFill/>
                </a:ln>
                <a:effectLst/>
                <a:uLnTx/>
                <a:uFillTx/>
                <a:latin typeface="Arial" panose="020B0604020202020204" pitchFamily="34" charset="0"/>
                <a:cs typeface="Arial" panose="020B0604020202020204" pitchFamily="34" charset="0"/>
              </a:rPr>
              <a:t>Module Code: </a:t>
            </a: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LCLM4006</a:t>
            </a:r>
          </a:p>
          <a:p>
            <a:pPr>
              <a:spcBef>
                <a:spcPts val="2500"/>
              </a:spcBef>
              <a:spcAft>
                <a:spcPts val="600"/>
              </a:spcAft>
            </a:pPr>
            <a:r>
              <a:rPr kumimoji="0" lang="en-GB" b="1" i="0" u="none" strike="noStrike" kern="1200" cap="none" spc="0" normalizeH="0" baseline="0" noProof="0" dirty="0">
                <a:ln>
                  <a:noFill/>
                </a:ln>
                <a:effectLst/>
                <a:uLnTx/>
                <a:uFillTx/>
                <a:latin typeface="Arial" panose="020B0604020202020204" pitchFamily="34" charset="0"/>
                <a:cs typeface="Arial" panose="020B0604020202020204" pitchFamily="34" charset="0"/>
              </a:rPr>
              <a:t>Lecturer:</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Taonga Kaonga </a:t>
            </a:r>
            <a:r>
              <a:rPr lang="en-GB" dirty="0" err="1">
                <a:latin typeface="Arial" panose="020B0604020202020204" pitchFamily="34" charset="0"/>
                <a:cs typeface="Arial" panose="020B0604020202020204" pitchFamily="34" charset="0"/>
              </a:rPr>
              <a:t>Sobere-Snithers</a:t>
            </a:r>
            <a:r>
              <a:rPr lang="en-GB" dirty="0">
                <a:latin typeface="Arial" panose="020B0604020202020204" pitchFamily="34" charset="0"/>
                <a:cs typeface="Arial" panose="020B0604020202020204" pitchFamily="34" charset="0"/>
              </a:rPr>
              <a:t>.</a:t>
            </a:r>
          </a:p>
          <a:p>
            <a:pPr>
              <a:spcBef>
                <a:spcPts val="2500"/>
              </a:spcBef>
              <a:spcAft>
                <a:spcPts val="600"/>
              </a:spcAft>
            </a:pPr>
            <a:r>
              <a:rPr lang="en-GB" b="1" dirty="0">
                <a:latin typeface="Arial" panose="020B0604020202020204" pitchFamily="34" charset="0"/>
                <a:cs typeface="Arial" panose="020B0604020202020204" pitchFamily="34" charset="0"/>
              </a:rPr>
              <a:t>Student: </a:t>
            </a:r>
            <a:r>
              <a:rPr lang="en-GB" dirty="0">
                <a:latin typeface="Arial" panose="020B0604020202020204" pitchFamily="34" charset="0"/>
                <a:cs typeface="Arial" panose="020B0604020202020204" pitchFamily="34" charset="0"/>
              </a:rPr>
              <a:t>Taher Mahmood</a:t>
            </a:r>
          </a:p>
          <a:p>
            <a:pPr>
              <a:spcBef>
                <a:spcPts val="2500"/>
              </a:spcBef>
              <a:spcAft>
                <a:spcPts val="600"/>
              </a:spcAft>
            </a:pPr>
            <a:r>
              <a:rPr lang="en-GB" b="1" dirty="0">
                <a:latin typeface="Arial" panose="020B0604020202020204" pitchFamily="34" charset="0"/>
                <a:cs typeface="Arial" panose="020B0604020202020204" pitchFamily="34" charset="0"/>
              </a:rPr>
              <a:t>Student ID: </a:t>
            </a:r>
            <a:r>
              <a:rPr lang="en-GB" dirty="0">
                <a:latin typeface="Arial" panose="020B0604020202020204" pitchFamily="34" charset="0"/>
                <a:cs typeface="Arial" panose="020B0604020202020204" pitchFamily="34" charset="0"/>
              </a:rPr>
              <a:t>2427065</a:t>
            </a:r>
          </a:p>
          <a:p>
            <a:pPr>
              <a:spcBef>
                <a:spcPts val="2500"/>
              </a:spcBef>
              <a:spcAft>
                <a:spcPts val="600"/>
              </a:spcAft>
              <a:defRPr/>
            </a:pPr>
            <a:r>
              <a:rPr lang="en-GB" b="1" dirty="0">
                <a:latin typeface="Arial" panose="020B0604020202020204" pitchFamily="34" charset="0"/>
                <a:cs typeface="Arial" panose="020B0604020202020204" pitchFamily="34" charset="0"/>
              </a:rPr>
              <a:t>Date Of Submission: </a:t>
            </a:r>
            <a:r>
              <a:rPr lang="en-GB" dirty="0">
                <a:latin typeface="Arial" panose="020B0604020202020204" pitchFamily="34" charset="0"/>
                <a:cs typeface="Arial" panose="020B0604020202020204" pitchFamily="34" charset="0"/>
              </a:rPr>
              <a:t>November 2025</a:t>
            </a:r>
          </a:p>
          <a:p>
            <a:pPr marL="0" marR="0" lvl="0" indent="0" algn="l" defTabSz="914400" rtl="0" eaLnBrk="1" fontAlgn="auto" latinLnBrk="0" hangingPunct="1">
              <a:lnSpc>
                <a:spcPct val="100000"/>
              </a:lnSpc>
              <a:spcBef>
                <a:spcPts val="2500"/>
              </a:spcBef>
              <a:spcAft>
                <a:spcPts val="600"/>
              </a:spcAft>
              <a:buClrTx/>
              <a:buSzTx/>
              <a:buFont typeface="Arial" panose="020B0604020202020204" pitchFamily="34" charset="0"/>
              <a:buNone/>
              <a:tabLst/>
              <a:defRPr/>
            </a:pPr>
            <a:endParaRPr kumimoji="0" lang="en-GB" sz="1400" b="0" i="0" u="none" strike="noStrike" kern="1200" cap="none" spc="0" normalizeH="0" baseline="0" noProof="0" dirty="0">
              <a:ln>
                <a:noFill/>
              </a:ln>
              <a:solidFill>
                <a:srgbClr val="131313"/>
              </a:solidFill>
              <a:effectLst/>
              <a:uLnTx/>
              <a:uFillTx/>
              <a:latin typeface="Neue Haas Grotesk Text Pro"/>
              <a:ea typeface="+mn-ea"/>
              <a:cs typeface="+mn-cs"/>
            </a:endParaRPr>
          </a:p>
        </p:txBody>
      </p:sp>
    </p:spTree>
    <p:extLst>
      <p:ext uri="{BB962C8B-B14F-4D97-AF65-F5344CB8AC3E}">
        <p14:creationId xmlns:p14="http://schemas.microsoft.com/office/powerpoint/2010/main" val="62984767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par>
                                <p:cTn id="10" presetID="22" presetClass="entr" presetSubtype="4" fill="hold" grpId="0" nodeType="withEffect">
                                  <p:stCondLst>
                                    <p:cond delay="250"/>
                                  </p:stCondLst>
                                  <p:childTnLst>
                                    <p:set>
                                      <p:cBhvr>
                                        <p:cTn id="11" dur="1" fill="hold">
                                          <p:stCondLst>
                                            <p:cond delay="0"/>
                                          </p:stCondLst>
                                        </p:cTn>
                                        <p:tgtEl>
                                          <p:spTgt spid="2"/>
                                        </p:tgtEl>
                                        <p:attrNameLst>
                                          <p:attrName>style.visibility</p:attrName>
                                        </p:attrNameLst>
                                      </p:cBhvr>
                                      <p:to>
                                        <p:strVal val="visible"/>
                                      </p:to>
                                    </p:set>
                                    <p:animEffect transition="in" filter="wipe(down)">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383C0-1864-03DA-208D-EDBCA3372275}"/>
              </a:ext>
            </a:extLst>
          </p:cNvPr>
          <p:cNvSpPr>
            <a:spLocks noGrp="1"/>
          </p:cNvSpPr>
          <p:nvPr>
            <p:ph type="ctrTitle"/>
          </p:nvPr>
        </p:nvSpPr>
        <p:spPr>
          <a:xfrm>
            <a:off x="1483360" y="1099311"/>
            <a:ext cx="9113520" cy="3818127"/>
          </a:xfrm>
        </p:spPr>
        <p:txBody>
          <a:bodyPr anchor="t">
            <a:normAutofit fontScale="90000"/>
          </a:bodyPr>
          <a:lstStyle/>
          <a:p>
            <a:pPr algn="ctr"/>
            <a:r>
              <a:rPr lang="en-GB" sz="10700" dirty="0"/>
              <a:t>“</a:t>
            </a:r>
            <a:r>
              <a:rPr lang="en-GB" sz="7400" dirty="0">
                <a:latin typeface="Felix Titling" panose="04060505060202020A04" pitchFamily="82" charset="0"/>
              </a:rPr>
              <a:t>Opportunities don’t just happen. You create them</a:t>
            </a:r>
            <a:r>
              <a:rPr lang="en-GB" sz="10700" dirty="0">
                <a:latin typeface="Felix Titling" panose="04060505060202020A04" pitchFamily="82" charset="0"/>
              </a:rPr>
              <a:t>.”</a:t>
            </a:r>
          </a:p>
        </p:txBody>
      </p:sp>
      <p:sp>
        <p:nvSpPr>
          <p:cNvPr id="3" name="Subtitle 2">
            <a:extLst>
              <a:ext uri="{FF2B5EF4-FFF2-40B4-BE49-F238E27FC236}">
                <a16:creationId xmlns:a16="http://schemas.microsoft.com/office/drawing/2014/main" id="{C3EA6EC4-B622-2379-E0A8-B894B8CD2557}"/>
              </a:ext>
            </a:extLst>
          </p:cNvPr>
          <p:cNvSpPr>
            <a:spLocks noGrp="1"/>
          </p:cNvSpPr>
          <p:nvPr>
            <p:ph type="subTitle" idx="1"/>
          </p:nvPr>
        </p:nvSpPr>
        <p:spPr>
          <a:xfrm>
            <a:off x="8957056" y="4755000"/>
            <a:ext cx="1568704" cy="331811"/>
          </a:xfrm>
        </p:spPr>
        <p:txBody>
          <a:bodyPr anchor="b">
            <a:normAutofit lnSpcReduction="10000"/>
          </a:bodyPr>
          <a:lstStyle/>
          <a:p>
            <a:pPr>
              <a:lnSpc>
                <a:spcPct val="115000"/>
              </a:lnSpc>
              <a:spcAft>
                <a:spcPts val="800"/>
              </a:spcAft>
            </a:pPr>
            <a:r>
              <a:rPr lang="en-GB" sz="1600" i="1" kern="100" dirty="0">
                <a:latin typeface="Arial" panose="020B0604020202020204" pitchFamily="34" charset="0"/>
                <a:ea typeface="Aptos" panose="020B0004020202020204" pitchFamily="34" charset="0"/>
                <a:cs typeface="Arial" panose="020B0604020202020204" pitchFamily="34" charset="0"/>
              </a:rPr>
              <a:t>Chris Grosser</a:t>
            </a:r>
            <a:endParaRPr lang="en-GB" sz="1600" kern="100" dirty="0">
              <a:latin typeface="Arial" panose="020B0604020202020204" pitchFamily="34" charset="0"/>
              <a:ea typeface="Aptos" panose="020B00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1A9C0ACC-6DC5-750D-DE25-A2B8D435D338}"/>
              </a:ext>
            </a:extLst>
          </p:cNvPr>
          <p:cNvSpPr txBox="1"/>
          <p:nvPr/>
        </p:nvSpPr>
        <p:spPr>
          <a:xfrm>
            <a:off x="429768" y="5506720"/>
            <a:ext cx="6035548" cy="923330"/>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This belief inspired the creation of Walsall IT Solutions, providing affordable, reliable IT support for local small businesses.</a:t>
            </a:r>
          </a:p>
        </p:txBody>
      </p:sp>
    </p:spTree>
    <p:extLst>
      <p:ext uri="{BB962C8B-B14F-4D97-AF65-F5344CB8AC3E}">
        <p14:creationId xmlns:p14="http://schemas.microsoft.com/office/powerpoint/2010/main" val="4047443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par>
                                <p:cTn id="11" presetID="42" presetClass="entr" presetSubtype="0" fill="hold" grpId="1" nodeType="withEffect">
                                  <p:stCondLst>
                                    <p:cond delay="250"/>
                                  </p:stCondLst>
                                  <p:iterate type="wd">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250"/>
                                        <p:tgtEl>
                                          <p:spTgt spid="3"/>
                                        </p:tgtEl>
                                      </p:cBhvr>
                                    </p:animEffect>
                                    <p:anim calcmode="lin" valueType="num">
                                      <p:cBhvr>
                                        <p:cTn id="14" dur="250" fill="hold"/>
                                        <p:tgtEl>
                                          <p:spTgt spid="3"/>
                                        </p:tgtEl>
                                        <p:attrNameLst>
                                          <p:attrName>ppt_x</p:attrName>
                                        </p:attrNameLst>
                                      </p:cBhvr>
                                      <p:tavLst>
                                        <p:tav tm="0">
                                          <p:val>
                                            <p:strVal val="#ppt_x"/>
                                          </p:val>
                                        </p:tav>
                                        <p:tav tm="100000">
                                          <p:val>
                                            <p:strVal val="#ppt_x"/>
                                          </p:val>
                                        </p:tav>
                                      </p:tavLst>
                                    </p:anim>
                                    <p:anim calcmode="lin" valueType="num">
                                      <p:cBhvr>
                                        <p:cTn id="15" dur="250" fill="hold"/>
                                        <p:tgtEl>
                                          <p:spTgt spid="3"/>
                                        </p:tgtEl>
                                        <p:attrNameLst>
                                          <p:attrName>ppt_y</p:attrName>
                                        </p:attrNameLst>
                                      </p:cBhvr>
                                      <p:tavLst>
                                        <p:tav tm="0">
                                          <p:val>
                                            <p:strVal val="#ppt_y+.1"/>
                                          </p:val>
                                        </p:tav>
                                        <p:tav tm="100000">
                                          <p:val>
                                            <p:strVal val="#ppt_y"/>
                                          </p:val>
                                        </p:tav>
                                      </p:tavLst>
                                    </p:anim>
                                  </p:childTnLst>
                                </p:cTn>
                              </p:par>
                            </p:childTnLst>
                          </p:cTn>
                        </p:par>
                        <p:par>
                          <p:cTn id="16" fill="hold">
                            <p:stCondLst>
                              <p:cond delay="2350"/>
                            </p:stCondLst>
                            <p:childTnLst>
                              <p:par>
                                <p:cTn id="17" presetID="10" presetClass="entr" presetSubtype="0" fill="hold" grpId="0" nodeType="after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animEffect transition="in" filter="fade">
                                      <p:cBhvr>
                                        <p:cTn id="19"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P spid="6" grpId="0" build="allAtOnce"/>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A53ED3FC-3BE8-4F1F-BEF1-74B1C72171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5F01A57A-4AAE-A08F-3008-288BD45A14BC}"/>
              </a:ext>
            </a:extLst>
          </p:cNvPr>
          <p:cNvSpPr>
            <a:spLocks noGrp="1"/>
          </p:cNvSpPr>
          <p:nvPr>
            <p:ph type="title"/>
          </p:nvPr>
        </p:nvSpPr>
        <p:spPr>
          <a:xfrm>
            <a:off x="7865806" y="321732"/>
            <a:ext cx="3706762" cy="1608124"/>
          </a:xfrm>
        </p:spPr>
        <p:txBody>
          <a:bodyPr vert="horz" lIns="91440" tIns="45720" rIns="91440" bIns="45720" rtlCol="0" anchor="ctr">
            <a:normAutofit/>
          </a:bodyPr>
          <a:lstStyle/>
          <a:p>
            <a:r>
              <a:rPr lang="en-US" b="1" dirty="0">
                <a:latin typeface="Arial" panose="020B0604020202020204" pitchFamily="34" charset="0"/>
                <a:cs typeface="Arial" panose="020B0604020202020204" pitchFamily="34" charset="0"/>
              </a:rPr>
              <a:t>Presentation Agenda</a:t>
            </a:r>
          </a:p>
        </p:txBody>
      </p:sp>
      <p:pic>
        <p:nvPicPr>
          <p:cNvPr id="6" name="Video 4" title="People In A Meeting">
            <a:hlinkClick r:id="" action="ppaction://media"/>
            <a:extLst>
              <a:ext uri="{FF2B5EF4-FFF2-40B4-BE49-F238E27FC236}">
                <a16:creationId xmlns:a16="http://schemas.microsoft.com/office/drawing/2014/main" id="{803702D5-63E6-1E45-2F51-A0AF1AAA2079}"/>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643464" y="1493613"/>
            <a:ext cx="6897878" cy="3880055"/>
          </a:xfrm>
          <a:prstGeom prst="rect">
            <a:avLst/>
          </a:prstGeom>
          <a:ln>
            <a:noFill/>
          </a:ln>
          <a:effectLst>
            <a:softEdge rad="112500"/>
          </a:effectLst>
        </p:spPr>
      </p:pic>
      <p:sp>
        <p:nvSpPr>
          <p:cNvPr id="3" name="Content Placeholder 2">
            <a:extLst>
              <a:ext uri="{FF2B5EF4-FFF2-40B4-BE49-F238E27FC236}">
                <a16:creationId xmlns:a16="http://schemas.microsoft.com/office/drawing/2014/main" id="{69E87B43-9435-4F20-D2E8-36FC56669843}"/>
              </a:ext>
            </a:extLst>
          </p:cNvPr>
          <p:cNvSpPr>
            <a:spLocks noGrp="1"/>
          </p:cNvSpPr>
          <p:nvPr>
            <p:ph sz="quarter" idx="14"/>
            <p:extLst>
              <p:ext uri="{E7BDC344-281C-4309-B0C6-D0EE65EED2A8}">
                <p202:designPr xmlns:p202="http://schemas.microsoft.com/office/powerpoint/2020/02/main">
                  <p202:designTagLst>
                    <p202:designTag name="ARCH:1:CLS" val="BulletedText"/>
                  </p202:designTagLst>
                </p202:designPr>
              </p:ext>
            </p:extLst>
          </p:nvPr>
        </p:nvSpPr>
        <p:spPr>
          <a:xfrm>
            <a:off x="7865806" y="2251587"/>
            <a:ext cx="3706762" cy="3972232"/>
          </a:xfrm>
        </p:spPr>
        <p:txBody>
          <a:bodyPr vert="horz" lIns="91440" tIns="45720" rIns="91440" bIns="45720" rtlCol="0" anchor="ctr">
            <a:noAutofit/>
          </a:bodyPr>
          <a:lstStyle/>
          <a:p>
            <a:pPr marL="342900" indent="-342900">
              <a:buFont typeface="+mj-lt"/>
              <a:buAutoNum type="arabicPeriod"/>
            </a:pPr>
            <a:r>
              <a:rPr lang="en-US" dirty="0">
                <a:latin typeface="Arial" panose="020B0604020202020204" pitchFamily="34" charset="0"/>
                <a:cs typeface="Arial" panose="020B0604020202020204" pitchFamily="34" charset="0"/>
              </a:rPr>
              <a:t>Overview of Walsall IT Solutions</a:t>
            </a:r>
          </a:p>
          <a:p>
            <a:pPr marL="342900" indent="-342900">
              <a:buFont typeface="+mj-lt"/>
              <a:buAutoNum type="arabicPeriod"/>
            </a:pPr>
            <a:r>
              <a:rPr lang="en-US" dirty="0">
                <a:latin typeface="Arial" panose="020B0604020202020204" pitchFamily="34" charset="0"/>
                <a:cs typeface="Arial" panose="020B0604020202020204" pitchFamily="34" charset="0"/>
              </a:rPr>
              <a:t>Environmental Analysis: PESTEL Framework</a:t>
            </a:r>
          </a:p>
          <a:p>
            <a:pPr marL="342900" indent="-342900">
              <a:buFont typeface="+mj-lt"/>
              <a:buAutoNum type="arabicPeriod"/>
            </a:pPr>
            <a:r>
              <a:rPr lang="en-US" dirty="0">
                <a:latin typeface="Arial" panose="020B0604020202020204" pitchFamily="34" charset="0"/>
                <a:cs typeface="Arial" panose="020B0604020202020204" pitchFamily="34" charset="0"/>
              </a:rPr>
              <a:t>SWOT Analysis of Walsall IT Solutions</a:t>
            </a:r>
          </a:p>
          <a:p>
            <a:pPr marL="342900" indent="-342900">
              <a:buFont typeface="+mj-lt"/>
              <a:buAutoNum type="arabicPeriod"/>
            </a:pPr>
            <a:r>
              <a:rPr lang="en-US" dirty="0">
                <a:latin typeface="Arial" panose="020B0604020202020204" pitchFamily="34" charset="0"/>
                <a:cs typeface="Arial" panose="020B0604020202020204" pitchFamily="34" charset="0"/>
              </a:rPr>
              <a:t>Competitor Analysis</a:t>
            </a:r>
          </a:p>
          <a:p>
            <a:pPr marL="342900" indent="-342900">
              <a:buFont typeface="+mj-lt"/>
              <a:buAutoNum type="arabicPeriod"/>
            </a:pPr>
            <a:r>
              <a:rPr lang="en-US" dirty="0">
                <a:latin typeface="Arial" panose="020B0604020202020204" pitchFamily="34" charset="0"/>
                <a:cs typeface="Arial" panose="020B0604020202020204" pitchFamily="34" charset="0"/>
              </a:rPr>
              <a:t>Marketing Strategies</a:t>
            </a:r>
          </a:p>
          <a:p>
            <a:pPr marL="342900" indent="-342900">
              <a:buFont typeface="+mj-lt"/>
              <a:buAutoNum type="arabicPeriod"/>
            </a:pPr>
            <a:r>
              <a:rPr lang="en-US" dirty="0">
                <a:latin typeface="Arial" panose="020B0604020202020204" pitchFamily="34" charset="0"/>
                <a:cs typeface="Arial" panose="020B0604020202020204" pitchFamily="34" charset="0"/>
              </a:rPr>
              <a:t>Funding Requirements and Allocation</a:t>
            </a:r>
          </a:p>
          <a:p>
            <a:pPr marL="342900" indent="-342900">
              <a:buFont typeface="+mj-lt"/>
              <a:buAutoNum type="arabicPeriod"/>
            </a:pPr>
            <a:r>
              <a:rPr lang="en-US" dirty="0">
                <a:latin typeface="Arial" panose="020B0604020202020204" pitchFamily="34" charset="0"/>
                <a:cs typeface="Arial" panose="020B0604020202020204" pitchFamily="34" charset="0"/>
              </a:rPr>
              <a:t>Growth and Innovation Opportunities</a:t>
            </a:r>
          </a:p>
        </p:txBody>
      </p:sp>
      <p:sp>
        <p:nvSpPr>
          <p:cNvPr id="5" name="TextBox 4">
            <a:extLst>
              <a:ext uri="{FF2B5EF4-FFF2-40B4-BE49-F238E27FC236}">
                <a16:creationId xmlns:a16="http://schemas.microsoft.com/office/drawing/2014/main" id="{3341E31A-431B-BC43-6F42-4E4B04E4D5F5}"/>
              </a:ext>
            </a:extLst>
          </p:cNvPr>
          <p:cNvSpPr txBox="1"/>
          <p:nvPr/>
        </p:nvSpPr>
        <p:spPr>
          <a:xfrm>
            <a:off x="11792376" y="6513175"/>
            <a:ext cx="308184" cy="246221"/>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pPr algn="ctr"/>
            <a:r>
              <a:rPr lang="en-GB" sz="1000" b="1" dirty="0">
                <a:solidFill>
                  <a:schemeClr val="tx1"/>
                </a:solidFill>
                <a:latin typeface="Arial" panose="020B0604020202020204" pitchFamily="34" charset="0"/>
                <a:cs typeface="Arial" panose="020B0604020202020204" pitchFamily="34" charset="0"/>
              </a:rPr>
              <a:t>1</a:t>
            </a:r>
          </a:p>
        </p:txBody>
      </p:sp>
    </p:spTree>
    <p:extLst>
      <p:ext uri="{BB962C8B-B14F-4D97-AF65-F5344CB8AC3E}">
        <p14:creationId xmlns:p14="http://schemas.microsoft.com/office/powerpoint/2010/main" val="351502448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13" fill="hold"/>
                                        <p:tgtEl>
                                          <p:spTgt spid="6"/>
                                        </p:tgtEl>
                                      </p:cBhvr>
                                    </p:cmd>
                                  </p:childTnLst>
                                </p:cTn>
                              </p:par>
                              <p:par>
                                <p:cTn id="7" presetID="10" presetClass="entr" presetSubtype="0" fill="hold" grpId="0" nodeType="withEffect">
                                  <p:stCondLst>
                                    <p:cond delay="250"/>
                                  </p:stCondLst>
                                  <p:iterate>
                                    <p:tmPct val="10000"/>
                                  </p:iterate>
                                  <p:childTnLst>
                                    <p:set>
                                      <p:cBhvr>
                                        <p:cTn id="8" dur="1" fill="hold">
                                          <p:stCondLst>
                                            <p:cond delay="0"/>
                                          </p:stCondLst>
                                        </p:cTn>
                                        <p:tgtEl>
                                          <p:spTgt spid="3"/>
                                        </p:tgtEl>
                                        <p:attrNameLst>
                                          <p:attrName>style.visibility</p:attrName>
                                        </p:attrNameLst>
                                      </p:cBhvr>
                                      <p:to>
                                        <p:strVal val="visible"/>
                                      </p:to>
                                    </p:set>
                                    <p:animEffect transition="in" filter="fade">
                                      <p:cBhvr>
                                        <p:cTn id="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0" repeatCount="indefinite" fill="hold" display="0">
                  <p:stCondLst>
                    <p:cond delay="indefinite"/>
                  </p:stCondLst>
                </p:cTn>
                <p:tgtEl>
                  <p:spTgt spid="6"/>
                </p:tgtEl>
              </p:cMediaNode>
            </p:video>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E1E30-05F1-EA12-3981-843B01C9A91D}"/>
              </a:ext>
            </a:extLst>
          </p:cNvPr>
          <p:cNvSpPr>
            <a:spLocks noGrp="1"/>
          </p:cNvSpPr>
          <p:nvPr>
            <p:ph type="title"/>
          </p:nvPr>
        </p:nvSpPr>
        <p:spPr>
          <a:xfrm>
            <a:off x="414168" y="500094"/>
            <a:ext cx="11171280" cy="765207"/>
          </a:xfrm>
        </p:spPr>
        <p:txBody>
          <a:bodyPr vert="horz" lIns="91440" tIns="45720" rIns="91440" bIns="45720" rtlCol="0" anchor="b">
            <a:normAutofit/>
          </a:bodyPr>
          <a:lstStyle/>
          <a:p>
            <a:pPr algn="ctr"/>
            <a:r>
              <a:rPr lang="en-GB" b="1" dirty="0">
                <a:solidFill>
                  <a:srgbClr val="FFFFFF"/>
                </a:solidFill>
                <a:latin typeface="Arial" panose="020B0604020202020204" pitchFamily="34" charset="0"/>
                <a:cs typeface="Arial" panose="020B0604020202020204" pitchFamily="34" charset="0"/>
              </a:rPr>
              <a:t>Overview of Walsall IT Solutions</a:t>
            </a:r>
            <a:endParaRPr lang="en-US" b="1" kern="1200" dirty="0">
              <a:latin typeface="Arial" panose="020B0604020202020204" pitchFamily="34" charset="0"/>
              <a:cs typeface="Arial" panose="020B0604020202020204" pitchFamily="34" charset="0"/>
            </a:endParaRPr>
          </a:p>
        </p:txBody>
      </p:sp>
      <p:pic>
        <p:nvPicPr>
          <p:cNvPr id="4" name="Content Placeholder 3" descr="CheckList outline">
            <a:extLst>
              <a:ext uri="{FF2B5EF4-FFF2-40B4-BE49-F238E27FC236}">
                <a16:creationId xmlns:a16="http://schemas.microsoft.com/office/drawing/2014/main" id="{179A3E62-F841-4CF5-B7EF-D9C3E09CC95D}"/>
              </a:ext>
            </a:extLst>
          </p:cNvPr>
          <p:cNvPicPr>
            <a:picLocks noGrp="1" noChangeAspect="1"/>
          </p:cNvPicPr>
          <p:nvPr>
            <p:ph type="pic" sz="quarter" idx="13"/>
          </p:nvPr>
        </p:nvPicPr>
        <p:blipFill>
          <a:blip r:embed="rId3">
            <a:extLst>
              <a:ext uri="{96DAC541-7B7A-43D3-8B79-37D633B846F1}">
                <asvg:svgBlip xmlns:asvg="http://schemas.microsoft.com/office/drawing/2016/SVG/main" r:embed="rId4"/>
              </a:ext>
            </a:extLst>
          </a:blip>
          <a:srcRect t="622" b="622"/>
          <a:stretch/>
        </p:blipFill>
        <p:spPr>
          <a:xfrm>
            <a:off x="414167" y="1346850"/>
            <a:ext cx="5225288" cy="5168321"/>
          </a:xfrm>
          <a:prstGeom prst="rect">
            <a:avLst/>
          </a:prstGeom>
          <a:noFill/>
        </p:spPr>
      </p:pic>
      <p:sp>
        <p:nvSpPr>
          <p:cNvPr id="5" name="TextBox 4">
            <a:extLst>
              <a:ext uri="{FF2B5EF4-FFF2-40B4-BE49-F238E27FC236}">
                <a16:creationId xmlns:a16="http://schemas.microsoft.com/office/drawing/2014/main" id="{FC6CBFC2-A130-4940-A0FB-06EE2110C2AB}"/>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341614" y="1879600"/>
            <a:ext cx="4243833" cy="4438904"/>
          </a:xfrm>
          <a:prstGeom prst="rect">
            <a:avLst/>
          </a:prstGeom>
        </p:spPr>
        <p:txBody>
          <a:bodyPr>
            <a:normAutofit lnSpcReduction="10000"/>
          </a:bodyPr>
          <a:lstStyle/>
          <a:p>
            <a:pPr lvl="0">
              <a:spcBef>
                <a:spcPts val="2500"/>
              </a:spcBef>
              <a:spcAft>
                <a:spcPts val="600"/>
              </a:spcAft>
            </a:pPr>
            <a:r>
              <a:rPr lang="en-GB" dirty="0">
                <a:latin typeface="Arial" panose="020B0604020202020204" pitchFamily="34" charset="0"/>
                <a:cs typeface="Arial" panose="020B0604020202020204" pitchFamily="34" charset="0"/>
              </a:rPr>
              <a:t>Provide affordable, professional IT support for SMEs, charities, schools, and individual users in Walsall and the West Midlands.</a:t>
            </a:r>
          </a:p>
          <a:p>
            <a:pPr lvl="0">
              <a:spcBef>
                <a:spcPts val="2500"/>
              </a:spcBef>
              <a:spcAft>
                <a:spcPts val="600"/>
              </a:spcAft>
            </a:pPr>
            <a:r>
              <a:rPr lang="en-GB" dirty="0">
                <a:latin typeface="Arial" panose="020B0604020202020204" pitchFamily="34" charset="0"/>
                <a:cs typeface="Arial" panose="020B0604020202020204" pitchFamily="34" charset="0"/>
              </a:rPr>
              <a:t>Services: system builds, maintenance contracts, cybersecurity, data management, consultancy &amp; training.</a:t>
            </a:r>
          </a:p>
          <a:p>
            <a:pPr lvl="0">
              <a:spcBef>
                <a:spcPts val="2500"/>
              </a:spcBef>
              <a:spcAft>
                <a:spcPts val="600"/>
              </a:spcAft>
            </a:pPr>
            <a:r>
              <a:rPr lang="en-GB" dirty="0">
                <a:latin typeface="Arial" panose="020B0604020202020204" pitchFamily="34" charset="0"/>
                <a:cs typeface="Arial" panose="020B0604020202020204" pitchFamily="34" charset="0"/>
              </a:rPr>
              <a:t>Addresses a real gap, many local SMEs lack in-house IT teams.</a:t>
            </a:r>
          </a:p>
          <a:p>
            <a:pPr>
              <a:spcBef>
                <a:spcPts val="2500"/>
              </a:spcBef>
              <a:spcAft>
                <a:spcPts val="600"/>
              </a:spcAft>
            </a:pPr>
            <a:r>
              <a:rPr lang="en-GB" dirty="0">
                <a:latin typeface="Arial" panose="020B0604020202020204" pitchFamily="34" charset="0"/>
                <a:cs typeface="Arial" panose="020B0604020202020204" pitchFamily="34" charset="0"/>
              </a:rPr>
              <a:t>Mission Statement: </a:t>
            </a:r>
            <a:r>
              <a:rPr lang="en-GB" i="1" dirty="0">
                <a:latin typeface="Arial" panose="020B0604020202020204" pitchFamily="34" charset="0"/>
                <a:cs typeface="Arial" panose="020B0604020202020204" pitchFamily="34" charset="0"/>
              </a:rPr>
              <a:t>“Making technology reliable, secure, and accessible for every small business.”</a:t>
            </a:r>
            <a:endParaRPr lang="en-GB" dirty="0">
              <a:latin typeface="Arial" panose="020B0604020202020204" pitchFamily="34" charset="0"/>
              <a:cs typeface="Arial" panose="020B0604020202020204" pitchFamily="34" charset="0"/>
            </a:endParaRPr>
          </a:p>
          <a:p>
            <a:pPr lvl="0">
              <a:spcBef>
                <a:spcPts val="2500"/>
              </a:spcBef>
              <a:spcAft>
                <a:spcPts val="600"/>
              </a:spcAft>
            </a:pPr>
            <a:endParaRPr lang="en-GB" sz="1600" dirty="0">
              <a:latin typeface="Arial" panose="020B0604020202020204" pitchFamily="34" charset="0"/>
              <a:cs typeface="Arial" panose="020B0604020202020204" pitchFamily="34" charset="0"/>
            </a:endParaRPr>
          </a:p>
        </p:txBody>
      </p:sp>
      <p:pic>
        <p:nvPicPr>
          <p:cNvPr id="6" name="Graphic 5" descr="Pound with solid fill">
            <a:extLst>
              <a:ext uri="{FF2B5EF4-FFF2-40B4-BE49-F238E27FC236}">
                <a16:creationId xmlns:a16="http://schemas.microsoft.com/office/drawing/2014/main" id="{A2C5A7CD-2D11-76C1-A21A-FBA4ABF9761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760586" y="1879600"/>
            <a:ext cx="459740" cy="459740"/>
          </a:xfrm>
          <a:prstGeom prst="rect">
            <a:avLst/>
          </a:prstGeom>
        </p:spPr>
      </p:pic>
      <p:pic>
        <p:nvPicPr>
          <p:cNvPr id="8" name="Graphic 7" descr="Gears with solid fill">
            <a:extLst>
              <a:ext uri="{FF2B5EF4-FFF2-40B4-BE49-F238E27FC236}">
                <a16:creationId xmlns:a16="http://schemas.microsoft.com/office/drawing/2014/main" id="{8193239D-86C0-E7D8-8116-693BC80BECEB}"/>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654544" y="3267646"/>
            <a:ext cx="614426" cy="614426"/>
          </a:xfrm>
          <a:prstGeom prst="rect">
            <a:avLst/>
          </a:prstGeom>
        </p:spPr>
      </p:pic>
      <p:pic>
        <p:nvPicPr>
          <p:cNvPr id="10" name="Graphic 9" descr="Cycle with people with solid fill">
            <a:extLst>
              <a:ext uri="{FF2B5EF4-FFF2-40B4-BE49-F238E27FC236}">
                <a16:creationId xmlns:a16="http://schemas.microsoft.com/office/drawing/2014/main" id="{A61CF8C3-BD86-3524-2601-C71E159BDDA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654543" y="4360037"/>
            <a:ext cx="614427" cy="614427"/>
          </a:xfrm>
          <a:prstGeom prst="rect">
            <a:avLst/>
          </a:prstGeom>
        </p:spPr>
      </p:pic>
      <p:pic>
        <p:nvPicPr>
          <p:cNvPr id="7" name="Graphic 6" descr="Bullseye with solid fill">
            <a:extLst>
              <a:ext uri="{FF2B5EF4-FFF2-40B4-BE49-F238E27FC236}">
                <a16:creationId xmlns:a16="http://schemas.microsoft.com/office/drawing/2014/main" id="{DFD21FBE-13E4-6431-307D-550DEAD9681D}"/>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6652480" y="5264158"/>
            <a:ext cx="618554" cy="618554"/>
          </a:xfrm>
          <a:prstGeom prst="rect">
            <a:avLst/>
          </a:prstGeom>
        </p:spPr>
      </p:pic>
      <p:sp>
        <p:nvSpPr>
          <p:cNvPr id="12" name="TextBox 11">
            <a:extLst>
              <a:ext uri="{FF2B5EF4-FFF2-40B4-BE49-F238E27FC236}">
                <a16:creationId xmlns:a16="http://schemas.microsoft.com/office/drawing/2014/main" id="{58644BE9-2CD6-406E-8E49-0540FEE851D9}"/>
              </a:ext>
            </a:extLst>
          </p:cNvPr>
          <p:cNvSpPr txBox="1"/>
          <p:nvPr/>
        </p:nvSpPr>
        <p:spPr>
          <a:xfrm>
            <a:off x="11792376" y="6513175"/>
            <a:ext cx="308184" cy="246221"/>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pPr algn="ctr"/>
            <a:r>
              <a:rPr lang="en-GB" sz="1000" b="1" dirty="0">
                <a:solidFill>
                  <a:schemeClr val="tx1"/>
                </a:solidFill>
                <a:latin typeface="Arial" panose="020B0604020202020204" pitchFamily="34" charset="0"/>
                <a:cs typeface="Arial" panose="020B0604020202020204" pitchFamily="34" charset="0"/>
              </a:rPr>
              <a:t>2</a:t>
            </a:r>
          </a:p>
        </p:txBody>
      </p:sp>
    </p:spTree>
    <p:extLst>
      <p:ext uri="{BB962C8B-B14F-4D97-AF65-F5344CB8AC3E}">
        <p14:creationId xmlns:p14="http://schemas.microsoft.com/office/powerpoint/2010/main" val="360060845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p:stCondLst>
                              <p:cond delay="750"/>
                            </p:stCondLst>
                            <p:childTnLst>
                              <p:par>
                                <p:cTn id="9" presetID="42" presetClass="entr" presetSubtype="0"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000"/>
                                        <p:tgtEl>
                                          <p:spTgt spid="6"/>
                                        </p:tgtEl>
                                      </p:cBhvr>
                                    </p:animEffect>
                                    <p:anim calcmode="lin" valueType="num">
                                      <p:cBhvr>
                                        <p:cTn id="12" dur="1000" fill="hold"/>
                                        <p:tgtEl>
                                          <p:spTgt spid="6"/>
                                        </p:tgtEl>
                                        <p:attrNameLst>
                                          <p:attrName>ppt_x</p:attrName>
                                        </p:attrNameLst>
                                      </p:cBhvr>
                                      <p:tavLst>
                                        <p:tav tm="0">
                                          <p:val>
                                            <p:strVal val="#ppt_x"/>
                                          </p:val>
                                        </p:tav>
                                        <p:tav tm="100000">
                                          <p:val>
                                            <p:strVal val="#ppt_x"/>
                                          </p:val>
                                        </p:tav>
                                      </p:tavLst>
                                    </p:anim>
                                    <p:anim calcmode="lin" valueType="num">
                                      <p:cBhvr>
                                        <p:cTn id="13" dur="1000" fill="hold"/>
                                        <p:tgtEl>
                                          <p:spTgt spid="6"/>
                                        </p:tgtEl>
                                        <p:attrNameLst>
                                          <p:attrName>ppt_y</p:attrName>
                                        </p:attrNameLst>
                                      </p:cBhvr>
                                      <p:tavLst>
                                        <p:tav tm="0">
                                          <p:val>
                                            <p:strVal val="#ppt_y+.1"/>
                                          </p:val>
                                        </p:tav>
                                        <p:tav tm="100000">
                                          <p:val>
                                            <p:strVal val="#ppt_y"/>
                                          </p:val>
                                        </p:tav>
                                      </p:tavLst>
                                    </p:anim>
                                  </p:childTnLst>
                                </p:cTn>
                              </p:par>
                            </p:childTnLst>
                          </p:cTn>
                        </p:par>
                        <p:par>
                          <p:cTn id="14" fill="hold">
                            <p:stCondLst>
                              <p:cond delay="1750"/>
                            </p:stCondLst>
                            <p:childTnLst>
                              <p:par>
                                <p:cTn id="15" presetID="42" presetClass="entr" presetSubtype="0" fill="hold" nodeType="after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1000"/>
                                        <p:tgtEl>
                                          <p:spTgt spid="8"/>
                                        </p:tgtEl>
                                      </p:cBhvr>
                                    </p:animEffect>
                                    <p:anim calcmode="lin" valueType="num">
                                      <p:cBhvr>
                                        <p:cTn id="18" dur="1000" fill="hold"/>
                                        <p:tgtEl>
                                          <p:spTgt spid="8"/>
                                        </p:tgtEl>
                                        <p:attrNameLst>
                                          <p:attrName>ppt_x</p:attrName>
                                        </p:attrNameLst>
                                      </p:cBhvr>
                                      <p:tavLst>
                                        <p:tav tm="0">
                                          <p:val>
                                            <p:strVal val="#ppt_x"/>
                                          </p:val>
                                        </p:tav>
                                        <p:tav tm="100000">
                                          <p:val>
                                            <p:strVal val="#ppt_x"/>
                                          </p:val>
                                        </p:tav>
                                      </p:tavLst>
                                    </p:anim>
                                    <p:anim calcmode="lin" valueType="num">
                                      <p:cBhvr>
                                        <p:cTn id="19" dur="1000" fill="hold"/>
                                        <p:tgtEl>
                                          <p:spTgt spid="8"/>
                                        </p:tgtEl>
                                        <p:attrNameLst>
                                          <p:attrName>ppt_y</p:attrName>
                                        </p:attrNameLst>
                                      </p:cBhvr>
                                      <p:tavLst>
                                        <p:tav tm="0">
                                          <p:val>
                                            <p:strVal val="#ppt_y+.1"/>
                                          </p:val>
                                        </p:tav>
                                        <p:tav tm="100000">
                                          <p:val>
                                            <p:strVal val="#ppt_y"/>
                                          </p:val>
                                        </p:tav>
                                      </p:tavLst>
                                    </p:anim>
                                  </p:childTnLst>
                                </p:cTn>
                              </p:par>
                            </p:childTnLst>
                          </p:cTn>
                        </p:par>
                        <p:par>
                          <p:cTn id="20" fill="hold">
                            <p:stCondLst>
                              <p:cond delay="2750"/>
                            </p:stCondLst>
                            <p:childTnLst>
                              <p:par>
                                <p:cTn id="21" presetID="42" presetClass="entr" presetSubtype="0" fill="hold" nodeType="after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1000"/>
                                        <p:tgtEl>
                                          <p:spTgt spid="10"/>
                                        </p:tgtEl>
                                      </p:cBhvr>
                                    </p:animEffect>
                                    <p:anim calcmode="lin" valueType="num">
                                      <p:cBhvr>
                                        <p:cTn id="24" dur="1000" fill="hold"/>
                                        <p:tgtEl>
                                          <p:spTgt spid="10"/>
                                        </p:tgtEl>
                                        <p:attrNameLst>
                                          <p:attrName>ppt_x</p:attrName>
                                        </p:attrNameLst>
                                      </p:cBhvr>
                                      <p:tavLst>
                                        <p:tav tm="0">
                                          <p:val>
                                            <p:strVal val="#ppt_x"/>
                                          </p:val>
                                        </p:tav>
                                        <p:tav tm="100000">
                                          <p:val>
                                            <p:strVal val="#ppt_x"/>
                                          </p:val>
                                        </p:tav>
                                      </p:tavLst>
                                    </p:anim>
                                    <p:anim calcmode="lin" valueType="num">
                                      <p:cBhvr>
                                        <p:cTn id="25" dur="1000" fill="hold"/>
                                        <p:tgtEl>
                                          <p:spTgt spid="10"/>
                                        </p:tgtEl>
                                        <p:attrNameLst>
                                          <p:attrName>ppt_y</p:attrName>
                                        </p:attrNameLst>
                                      </p:cBhvr>
                                      <p:tavLst>
                                        <p:tav tm="0">
                                          <p:val>
                                            <p:strVal val="#ppt_y+.1"/>
                                          </p:val>
                                        </p:tav>
                                        <p:tav tm="100000">
                                          <p:val>
                                            <p:strVal val="#ppt_y"/>
                                          </p:val>
                                        </p:tav>
                                      </p:tavLst>
                                    </p:anim>
                                  </p:childTnLst>
                                </p:cTn>
                              </p:par>
                            </p:childTnLst>
                          </p:cTn>
                        </p:par>
                        <p:par>
                          <p:cTn id="26" fill="hold">
                            <p:stCondLst>
                              <p:cond delay="3750"/>
                            </p:stCondLst>
                            <p:childTnLst>
                              <p:par>
                                <p:cTn id="27" presetID="42" presetClass="entr" presetSubtype="0" fill="hold" nodeType="after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fade">
                                      <p:cBhvr>
                                        <p:cTn id="29" dur="1000"/>
                                        <p:tgtEl>
                                          <p:spTgt spid="7"/>
                                        </p:tgtEl>
                                      </p:cBhvr>
                                    </p:animEffect>
                                    <p:anim calcmode="lin" valueType="num">
                                      <p:cBhvr>
                                        <p:cTn id="30" dur="1000" fill="hold"/>
                                        <p:tgtEl>
                                          <p:spTgt spid="7"/>
                                        </p:tgtEl>
                                        <p:attrNameLst>
                                          <p:attrName>ppt_x</p:attrName>
                                        </p:attrNameLst>
                                      </p:cBhvr>
                                      <p:tavLst>
                                        <p:tav tm="0">
                                          <p:val>
                                            <p:strVal val="#ppt_x"/>
                                          </p:val>
                                        </p:tav>
                                        <p:tav tm="100000">
                                          <p:val>
                                            <p:strVal val="#ppt_x"/>
                                          </p:val>
                                        </p:tav>
                                      </p:tavLst>
                                    </p:anim>
                                    <p:anim calcmode="lin" valueType="num">
                                      <p:cBhvr>
                                        <p:cTn id="31" dur="1000" fill="hold"/>
                                        <p:tgtEl>
                                          <p:spTgt spid="7"/>
                                        </p:tgtEl>
                                        <p:attrNameLst>
                                          <p:attrName>ppt_y</p:attrName>
                                        </p:attrNameLst>
                                      </p:cBhvr>
                                      <p:tavLst>
                                        <p:tav tm="0">
                                          <p:val>
                                            <p:strVal val="#ppt_y+.1"/>
                                          </p:val>
                                        </p:tav>
                                        <p:tav tm="100000">
                                          <p:val>
                                            <p:strVal val="#ppt_y"/>
                                          </p:val>
                                        </p:tav>
                                      </p:tavLst>
                                    </p:anim>
                                  </p:childTnLst>
                                </p:cTn>
                              </p:par>
                              <p:par>
                                <p:cTn id="32" presetID="6" presetClass="entr" presetSubtype="16" fill="hold" nodeType="withEffect">
                                  <p:stCondLst>
                                    <p:cond delay="0"/>
                                  </p:stCondLst>
                                  <p:childTnLst>
                                    <p:set>
                                      <p:cBhvr>
                                        <p:cTn id="33" dur="1" fill="hold">
                                          <p:stCondLst>
                                            <p:cond delay="0"/>
                                          </p:stCondLst>
                                        </p:cTn>
                                        <p:tgtEl>
                                          <p:spTgt spid="4"/>
                                        </p:tgtEl>
                                        <p:attrNameLst>
                                          <p:attrName>style.visibility</p:attrName>
                                        </p:attrNameLst>
                                      </p:cBhvr>
                                      <p:to>
                                        <p:strVal val="visible"/>
                                      </p:to>
                                    </p:set>
                                    <p:animEffect transition="in" filter="circle(in)">
                                      <p:cBhvr>
                                        <p:cTn id="34"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E1E30-05F1-EA12-3981-843B01C9A91D}"/>
              </a:ext>
            </a:extLst>
          </p:cNvPr>
          <p:cNvSpPr>
            <a:spLocks noGrp="1"/>
          </p:cNvSpPr>
          <p:nvPr>
            <p:ph type="title"/>
          </p:nvPr>
        </p:nvSpPr>
        <p:spPr>
          <a:xfrm>
            <a:off x="429767" y="342900"/>
            <a:ext cx="4480560" cy="932373"/>
          </a:xfrm>
        </p:spPr>
        <p:txBody>
          <a:bodyPr vert="horz" lIns="91440" tIns="45720" rIns="91440" bIns="45720" rtlCol="0" anchor="b">
            <a:normAutofit fontScale="90000"/>
          </a:bodyPr>
          <a:lstStyle/>
          <a:p>
            <a:r>
              <a:rPr lang="en-US" sz="3200" b="1" kern="1200" dirty="0">
                <a:latin typeface="Arial" panose="020B0604020202020204" pitchFamily="34" charset="0"/>
                <a:cs typeface="Arial" panose="020B0604020202020204" pitchFamily="34" charset="0"/>
              </a:rPr>
              <a:t>Products and Services</a:t>
            </a:r>
          </a:p>
        </p:txBody>
      </p:sp>
      <p:pic>
        <p:nvPicPr>
          <p:cNvPr id="4" name="Content Placeholder 3" descr="Laptop, smart phone and computer service on digital background">
            <a:extLst>
              <a:ext uri="{FF2B5EF4-FFF2-40B4-BE49-F238E27FC236}">
                <a16:creationId xmlns:a16="http://schemas.microsoft.com/office/drawing/2014/main" id="{179A3E62-F841-4CF5-B7EF-D9C3E09CC95D}"/>
              </a:ext>
            </a:extLst>
          </p:cNvPr>
          <p:cNvPicPr>
            <a:picLocks noGrp="1" noChangeAspect="1"/>
          </p:cNvPicPr>
          <p:nvPr>
            <p:ph type="pic" sz="quarter" idx="13"/>
          </p:nvPr>
        </p:nvPicPr>
        <p:blipFill>
          <a:blip r:embed="rId3"/>
          <a:srcRect l="489" r="489"/>
          <a:stretch>
            <a:fillRect/>
          </a:stretch>
        </p:blipFill>
        <p:spPr>
          <a:prstGeom prst="roundRect">
            <a:avLst>
              <a:gd name="adj" fmla="val 11111"/>
            </a:avLst>
          </a:prstGeom>
          <a:ln w="190500" cap="rnd">
            <a:solidFill>
              <a:schemeClr val="accent1"/>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
        <p:nvSpPr>
          <p:cNvPr id="5" name="TextBox 4">
            <a:extLst>
              <a:ext uri="{FF2B5EF4-FFF2-40B4-BE49-F238E27FC236}">
                <a16:creationId xmlns:a16="http://schemas.microsoft.com/office/drawing/2014/main" id="{FC6CBFC2-A130-4940-A0FB-06EE2110C2AB}"/>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29766" y="1676400"/>
            <a:ext cx="5036313" cy="4838700"/>
          </a:xfrm>
          <a:prstGeom prst="rect">
            <a:avLst/>
          </a:prstGeom>
        </p:spPr>
        <p:txBody>
          <a:bodyPr>
            <a:noAutofit/>
          </a:bodyPr>
          <a:lstStyle/>
          <a:p>
            <a:pPr marL="0" marR="0" lvl="0" indent="0" fontAlgn="auto">
              <a:spcBef>
                <a:spcPts val="2500"/>
              </a:spcBef>
              <a:spcAft>
                <a:spcPts val="600"/>
              </a:spcAft>
              <a:buClrTx/>
              <a:buSzTx/>
              <a:buFont typeface="Arial" panose="020B0604020202020204" pitchFamily="34" charset="0"/>
              <a:buNone/>
              <a:tabLst/>
              <a:defRPr/>
            </a:pPr>
            <a:r>
              <a:rPr lang="en-GB" b="1" dirty="0">
                <a:latin typeface="Arial" panose="020B0604020202020204" pitchFamily="34" charset="0"/>
                <a:cs typeface="Arial" panose="020B0604020202020204" pitchFamily="34" charset="0"/>
              </a:rPr>
              <a:t>Software Development Services</a:t>
            </a:r>
          </a:p>
          <a:p>
            <a:pPr marL="0" marR="0" lvl="1" indent="0" fontAlgn="auto">
              <a:spcBef>
                <a:spcPts val="1000"/>
              </a:spcBef>
              <a:spcAft>
                <a:spcPts val="600"/>
              </a:spcAft>
              <a:buClrTx/>
              <a:buSzTx/>
              <a:buFont typeface="Arial" panose="020B0604020202020204" pitchFamily="34" charset="0"/>
              <a:buNone/>
              <a:tabLst/>
              <a:defRPr/>
            </a:pPr>
            <a:r>
              <a:rPr lang="en-GB" dirty="0">
                <a:latin typeface="Arial" panose="020B0604020202020204" pitchFamily="34" charset="0"/>
                <a:cs typeface="Arial" panose="020B0604020202020204" pitchFamily="34" charset="0"/>
              </a:rPr>
              <a:t>Providing customised software solutions designed to meet specific client needs and improve business operations.</a:t>
            </a:r>
          </a:p>
          <a:p>
            <a:pPr marL="0" marR="0" lvl="0" indent="0" fontAlgn="auto">
              <a:spcBef>
                <a:spcPts val="2500"/>
              </a:spcBef>
              <a:spcAft>
                <a:spcPts val="600"/>
              </a:spcAft>
              <a:buClrTx/>
              <a:buSzTx/>
              <a:buFont typeface="Arial" panose="020B0604020202020204" pitchFamily="34" charset="0"/>
              <a:buNone/>
              <a:tabLst/>
              <a:defRPr/>
            </a:pPr>
            <a:r>
              <a:rPr lang="en-GB" b="1" dirty="0">
                <a:latin typeface="Arial" panose="020B0604020202020204" pitchFamily="34" charset="0"/>
                <a:cs typeface="Arial" panose="020B0604020202020204" pitchFamily="34" charset="0"/>
              </a:rPr>
              <a:t>IT Consulting</a:t>
            </a:r>
          </a:p>
          <a:p>
            <a:pPr marL="0" marR="0" lvl="1" indent="0" fontAlgn="auto">
              <a:spcBef>
                <a:spcPts val="1000"/>
              </a:spcBef>
              <a:spcAft>
                <a:spcPts val="600"/>
              </a:spcAft>
              <a:buClrTx/>
              <a:buSzTx/>
              <a:buFont typeface="Arial" panose="020B0604020202020204" pitchFamily="34" charset="0"/>
              <a:buNone/>
              <a:tabLst/>
              <a:defRPr/>
            </a:pPr>
            <a:r>
              <a:rPr lang="en-GB" dirty="0">
                <a:latin typeface="Arial" panose="020B0604020202020204" pitchFamily="34" charset="0"/>
                <a:cs typeface="Arial" panose="020B0604020202020204" pitchFamily="34" charset="0"/>
              </a:rPr>
              <a:t>Offering expert advice to help clients align technology strategies with their business goals.</a:t>
            </a:r>
          </a:p>
          <a:p>
            <a:pPr marL="0" marR="0" lvl="0" indent="0" fontAlgn="auto">
              <a:spcBef>
                <a:spcPts val="2500"/>
              </a:spcBef>
              <a:spcAft>
                <a:spcPts val="600"/>
              </a:spcAft>
              <a:buClrTx/>
              <a:buSzTx/>
              <a:buFont typeface="Arial" panose="020B0604020202020204" pitchFamily="34" charset="0"/>
              <a:buNone/>
              <a:tabLst/>
              <a:defRPr/>
            </a:pPr>
            <a:r>
              <a:rPr lang="en-GB" b="1" dirty="0">
                <a:latin typeface="Arial" panose="020B0604020202020204" pitchFamily="34" charset="0"/>
                <a:cs typeface="Arial" panose="020B0604020202020204" pitchFamily="34" charset="0"/>
              </a:rPr>
              <a:t>Managed IT Support</a:t>
            </a:r>
          </a:p>
          <a:p>
            <a:pPr marL="0" marR="0" lvl="1" indent="0" fontAlgn="auto">
              <a:spcBef>
                <a:spcPts val="1000"/>
              </a:spcBef>
              <a:spcAft>
                <a:spcPts val="600"/>
              </a:spcAft>
              <a:buClrTx/>
              <a:buSzTx/>
              <a:buFont typeface="Arial" panose="020B0604020202020204" pitchFamily="34" charset="0"/>
              <a:buNone/>
              <a:tabLst/>
              <a:defRPr/>
            </a:pPr>
            <a:r>
              <a:rPr lang="en-GB" dirty="0">
                <a:latin typeface="Arial" panose="020B0604020202020204" pitchFamily="34" charset="0"/>
                <a:cs typeface="Arial" panose="020B0604020202020204" pitchFamily="34" charset="0"/>
              </a:rPr>
              <a:t>Providing ongoing IT management and support to ensure smooth and efficient technology operations.</a:t>
            </a:r>
          </a:p>
        </p:txBody>
      </p:sp>
      <p:sp>
        <p:nvSpPr>
          <p:cNvPr id="7" name="TextBox 6">
            <a:extLst>
              <a:ext uri="{FF2B5EF4-FFF2-40B4-BE49-F238E27FC236}">
                <a16:creationId xmlns:a16="http://schemas.microsoft.com/office/drawing/2014/main" id="{5C9D4310-C0AD-61A4-ED97-AE9D1FBF9F2D}"/>
              </a:ext>
            </a:extLst>
          </p:cNvPr>
          <p:cNvSpPr txBox="1"/>
          <p:nvPr/>
        </p:nvSpPr>
        <p:spPr>
          <a:xfrm>
            <a:off x="11792376" y="6513175"/>
            <a:ext cx="308184" cy="246221"/>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pPr algn="ctr"/>
            <a:r>
              <a:rPr lang="en-GB" sz="1000" b="1" dirty="0">
                <a:solidFill>
                  <a:schemeClr val="tx1"/>
                </a:solidFill>
                <a:latin typeface="Arial" panose="020B0604020202020204" pitchFamily="34" charset="0"/>
                <a:cs typeface="Arial" panose="020B0604020202020204" pitchFamily="34" charset="0"/>
              </a:rPr>
              <a:t>3</a:t>
            </a:r>
          </a:p>
        </p:txBody>
      </p:sp>
    </p:spTree>
    <p:extLst>
      <p:ext uri="{BB962C8B-B14F-4D97-AF65-F5344CB8AC3E}">
        <p14:creationId xmlns:p14="http://schemas.microsoft.com/office/powerpoint/2010/main" val="420428911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p:stCondLst>
                              <p:cond delay="750"/>
                            </p:stCondLst>
                            <p:childTnLst>
                              <p:par>
                                <p:cTn id="9" presetID="14" presetClass="entr" presetSubtype="10"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randombar(horizontal)">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A53ED3FC-3BE8-4F1F-BEF1-74B1C72171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FA8047A5-05DE-CE05-08DD-7DB3418BCB1A}"/>
              </a:ext>
            </a:extLst>
          </p:cNvPr>
          <p:cNvSpPr>
            <a:spLocks noGrp="1"/>
          </p:cNvSpPr>
          <p:nvPr>
            <p:ph type="title"/>
          </p:nvPr>
        </p:nvSpPr>
        <p:spPr>
          <a:xfrm>
            <a:off x="4955458" y="639097"/>
            <a:ext cx="6593075" cy="1612490"/>
          </a:xfrm>
        </p:spPr>
        <p:txBody>
          <a:bodyPr vert="horz" lIns="91440" tIns="45720" rIns="91440" bIns="45720" rtlCol="0" anchor="ctr">
            <a:normAutofit/>
          </a:bodyPr>
          <a:lstStyle/>
          <a:p>
            <a:r>
              <a:rPr lang="en-US" b="1" dirty="0">
                <a:latin typeface="Arial" panose="020B0604020202020204" pitchFamily="34" charset="0"/>
                <a:cs typeface="Arial" panose="020B0604020202020204" pitchFamily="34" charset="0"/>
              </a:rPr>
              <a:t>Management Structure and Key Personnel</a:t>
            </a:r>
          </a:p>
        </p:txBody>
      </p:sp>
      <p:pic>
        <p:nvPicPr>
          <p:cNvPr id="4" name="Content Placeholder 3" descr="Management with solid fill">
            <a:extLst>
              <a:ext uri="{FF2B5EF4-FFF2-40B4-BE49-F238E27FC236}">
                <a16:creationId xmlns:a16="http://schemas.microsoft.com/office/drawing/2014/main" id="{20ABFDA0-8FE8-4EB3-A898-FD7444C60177}"/>
              </a:ext>
            </a:extLst>
          </p:cNvPr>
          <p:cNvPicPr>
            <a:picLocks noGrp="1" noChangeAspect="1"/>
          </p:cNvPicPr>
          <p:nvPr>
            <p:ph type="pic" sz="quarter" idx="13"/>
          </p:nvPr>
        </p:nvPicPr>
        <p:blipFill>
          <a:blip r:embed="rId5">
            <a:extLst>
              <a:ext uri="{96DAC541-7B7A-43D3-8B79-37D633B846F1}">
                <asvg:svgBlip xmlns:asvg="http://schemas.microsoft.com/office/drawing/2016/SVG/main" r:embed="rId6"/>
              </a:ext>
            </a:extLst>
          </a:blip>
          <a:srcRect t="620" b="620"/>
          <a:stretch/>
        </p:blipFill>
        <p:spPr>
          <a:xfrm>
            <a:off x="643467" y="1445342"/>
            <a:ext cx="3997362" cy="4264578"/>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5" name="TextBox 4">
            <a:extLst>
              <a:ext uri="{FF2B5EF4-FFF2-40B4-BE49-F238E27FC236}">
                <a16:creationId xmlns:a16="http://schemas.microsoft.com/office/drawing/2014/main" id="{CE64015C-849F-41A7-941B-186A39FF85C2}"/>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955458" y="2251587"/>
            <a:ext cx="6593075" cy="3972232"/>
          </a:xfrm>
          <a:prstGeom prst="rect">
            <a:avLst/>
          </a:prstGeom>
        </p:spPr>
        <p:txBody>
          <a:bodyPr>
            <a:normAutofit/>
          </a:bodyPr>
          <a:lstStyle/>
          <a:p>
            <a:pPr marL="0" lvl="0" indent="0">
              <a:spcBef>
                <a:spcPts val="2500"/>
              </a:spcBef>
              <a:spcAft>
                <a:spcPts val="600"/>
              </a:spcAft>
              <a:buNone/>
              <a:defRPr/>
            </a:pPr>
            <a:r>
              <a:rPr lang="en-GB" sz="1600" b="1" dirty="0">
                <a:latin typeface="Arial" panose="020B0604020202020204" pitchFamily="34" charset="0"/>
                <a:cs typeface="Arial" panose="020B0604020202020204" pitchFamily="34" charset="0"/>
              </a:rPr>
              <a:t>Managing Director: Taher Mahmood</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Responsible for overall leadership, strategy, and operations. Oversees business development, client relations, and ensures service quality across all projects.</a:t>
            </a:r>
          </a:p>
          <a:p>
            <a:pPr marL="0" lvl="0" indent="0">
              <a:spcBef>
                <a:spcPts val="2500"/>
              </a:spcBef>
              <a:spcAft>
                <a:spcPts val="600"/>
              </a:spcAft>
              <a:buNone/>
              <a:defRPr/>
            </a:pPr>
            <a:r>
              <a:rPr lang="en-GB" sz="1600" b="1" dirty="0">
                <a:latin typeface="Arial" panose="020B0604020202020204" pitchFamily="34" charset="0"/>
                <a:cs typeface="Arial" panose="020B0604020202020204" pitchFamily="34" charset="0"/>
              </a:rPr>
              <a:t>Technical Support Engineer (Part-time)</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Delivers IT maintenance and support to clients, managing troubleshooting, installations, and system updates to ensure reliable performance.</a:t>
            </a:r>
          </a:p>
          <a:p>
            <a:pPr marL="0" lvl="0" indent="0">
              <a:spcBef>
                <a:spcPts val="2500"/>
              </a:spcBef>
              <a:spcAft>
                <a:spcPts val="600"/>
              </a:spcAft>
              <a:buNone/>
              <a:defRPr/>
            </a:pPr>
            <a:r>
              <a:rPr lang="en-GB" sz="1600" b="1" dirty="0">
                <a:latin typeface="Arial" panose="020B0604020202020204" pitchFamily="34" charset="0"/>
                <a:cs typeface="Arial" panose="020B0604020202020204" pitchFamily="34" charset="0"/>
              </a:rPr>
              <a:t>Admin &amp; Customer Support (Part-time)</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Handles administrative tasks, scheduling, and customer communication. Supports daily operations and maintains strong client satisfaction.</a:t>
            </a:r>
          </a:p>
        </p:txBody>
      </p:sp>
      <p:sp>
        <p:nvSpPr>
          <p:cNvPr id="7" name="TextBox 6">
            <a:extLst>
              <a:ext uri="{FF2B5EF4-FFF2-40B4-BE49-F238E27FC236}">
                <a16:creationId xmlns:a16="http://schemas.microsoft.com/office/drawing/2014/main" id="{015C33C2-3FE2-335B-D3AB-25CEEC2C6B7F}"/>
              </a:ext>
            </a:extLst>
          </p:cNvPr>
          <p:cNvSpPr txBox="1"/>
          <p:nvPr/>
        </p:nvSpPr>
        <p:spPr>
          <a:xfrm>
            <a:off x="11792376" y="6513175"/>
            <a:ext cx="308184" cy="246221"/>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pPr algn="ctr"/>
            <a:r>
              <a:rPr lang="en-GB" sz="1000" b="1" dirty="0">
                <a:solidFill>
                  <a:schemeClr val="tx1"/>
                </a:solidFill>
                <a:latin typeface="Arial" panose="020B0604020202020204" pitchFamily="34" charset="0"/>
                <a:cs typeface="Arial" panose="020B0604020202020204" pitchFamily="34" charset="0"/>
              </a:rPr>
              <a:t>4</a:t>
            </a:r>
          </a:p>
        </p:txBody>
      </p:sp>
    </p:spTree>
    <p:extLst>
      <p:ext uri="{BB962C8B-B14F-4D97-AF65-F5344CB8AC3E}">
        <p14:creationId xmlns:p14="http://schemas.microsoft.com/office/powerpoint/2010/main" val="370884835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4" presetClass="entr" presetSubtype="10" fill="hold" nodeType="withEffect">
                                  <p:stCondLst>
                                    <p:cond delay="250"/>
                                  </p:stCondLst>
                                  <p:childTnLst>
                                    <p:set>
                                      <p:cBhvr>
                                        <p:cTn id="9" dur="1" fill="hold">
                                          <p:stCondLst>
                                            <p:cond delay="0"/>
                                          </p:stCondLst>
                                        </p:cTn>
                                        <p:tgtEl>
                                          <p:spTgt spid="4"/>
                                        </p:tgtEl>
                                        <p:attrNameLst>
                                          <p:attrName>style.visibility</p:attrName>
                                        </p:attrNameLst>
                                      </p:cBhvr>
                                      <p:to>
                                        <p:strVal val="visible"/>
                                      </p:to>
                                    </p:set>
                                    <p:animEffect transition="in" filter="randombar(horizontal)">
                                      <p:cBhvr>
                                        <p:cTn id="1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F6A9299-1D12-47E2-9DD4-03342553C4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13F5DE80-7F75-A8BA-38A5-FAB6D84D7268}"/>
              </a:ext>
            </a:extLst>
          </p:cNvPr>
          <p:cNvSpPr>
            <a:spLocks noGrp="1"/>
          </p:cNvSpPr>
          <p:nvPr>
            <p:ph type="title"/>
          </p:nvPr>
        </p:nvSpPr>
        <p:spPr>
          <a:xfrm>
            <a:off x="4955457" y="37879"/>
            <a:ext cx="6606623" cy="1219200"/>
          </a:xfrm>
        </p:spPr>
        <p:txBody>
          <a:bodyPr vert="horz" lIns="91440" tIns="45720" rIns="91440" bIns="45720" rtlCol="0" anchor="ctr">
            <a:normAutofit/>
          </a:bodyPr>
          <a:lstStyle/>
          <a:p>
            <a:r>
              <a:rPr lang="en-US" sz="3600" b="1" dirty="0">
                <a:latin typeface="Arial" panose="020B0604020202020204" pitchFamily="34" charset="0"/>
                <a:cs typeface="Arial" panose="020B0604020202020204" pitchFamily="34" charset="0"/>
              </a:rPr>
              <a:t>Legal Format and Business Registration</a:t>
            </a:r>
          </a:p>
        </p:txBody>
      </p:sp>
      <p:pic>
        <p:nvPicPr>
          <p:cNvPr id="4" name="Content Placeholder 3" descr="Meeting of people at law firm">
            <a:extLst>
              <a:ext uri="{FF2B5EF4-FFF2-40B4-BE49-F238E27FC236}">
                <a16:creationId xmlns:a16="http://schemas.microsoft.com/office/drawing/2014/main" id="{E5959D6B-7F65-409D-ADA1-C1770B796AB7}"/>
              </a:ext>
            </a:extLst>
          </p:cNvPr>
          <p:cNvPicPr>
            <a:picLocks noGrp="1" noChangeAspect="1"/>
          </p:cNvPicPr>
          <p:nvPr>
            <p:ph idx="1"/>
          </p:nvPr>
        </p:nvPicPr>
        <p:blipFill>
          <a:blip r:embed="rId5">
            <a:extLst>
              <a:ext uri="{28A0092B-C50C-407E-A947-70E740481C1C}">
                <a14:useLocalDpi xmlns:a14="http://schemas.microsoft.com/office/drawing/2010/main" val="0"/>
              </a:ext>
            </a:extLst>
          </a:blip>
          <a:srcRect l="31252" r="23624" b="-2"/>
          <a:stretch>
            <a:fillRect/>
          </a:stretch>
        </p:blipFill>
        <p:spPr>
          <a:xfrm>
            <a:off x="20" y="975"/>
            <a:ext cx="4635988" cy="6858000"/>
          </a:xfrm>
          <a:prstGeom prst="rect">
            <a:avLst/>
          </a:prstGeom>
          <a:noFill/>
        </p:spPr>
      </p:pic>
      <p:sp>
        <p:nvSpPr>
          <p:cNvPr id="5" name="TextBox 4">
            <a:extLst>
              <a:ext uri="{FF2B5EF4-FFF2-40B4-BE49-F238E27FC236}">
                <a16:creationId xmlns:a16="http://schemas.microsoft.com/office/drawing/2014/main" id="{6EA5FD19-88BD-4824-B1F6-6C11643B688F}"/>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955457" y="1595119"/>
            <a:ext cx="6809822" cy="5181781"/>
          </a:xfrm>
          <a:prstGeom prst="rect">
            <a:avLst/>
          </a:prstGeom>
        </p:spPr>
        <p:txBody>
          <a:bodyPr>
            <a:noAutofit/>
          </a:bodyPr>
          <a:lstStyle/>
          <a:p>
            <a:pPr>
              <a:buNone/>
            </a:pPr>
            <a:r>
              <a:rPr lang="en-GB" sz="1600" b="1" dirty="0">
                <a:latin typeface="Arial" panose="020B0604020202020204" pitchFamily="34" charset="0"/>
                <a:cs typeface="Arial" panose="020B0604020202020204" pitchFamily="34" charset="0"/>
              </a:rPr>
              <a:t>Private Limited Company Structure</a:t>
            </a:r>
          </a:p>
          <a:p>
            <a:pPr>
              <a:buNone/>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Registering as a </a:t>
            </a:r>
            <a:r>
              <a:rPr lang="en-GB" sz="1400" b="1" dirty="0">
                <a:latin typeface="Arial" panose="020B0604020202020204" pitchFamily="34" charset="0"/>
                <a:cs typeface="Arial" panose="020B0604020202020204" pitchFamily="34" charset="0"/>
              </a:rPr>
              <a:t>Private Limited Company (Ltd)</a:t>
            </a:r>
            <a:r>
              <a:rPr lang="en-GB" sz="1400" dirty="0">
                <a:latin typeface="Arial" panose="020B0604020202020204" pitchFamily="34" charset="0"/>
                <a:cs typeface="Arial" panose="020B0604020202020204" pitchFamily="34" charset="0"/>
              </a:rPr>
              <a:t> provides </a:t>
            </a:r>
            <a:r>
              <a:rPr lang="en-GB" sz="1400" b="1" dirty="0">
                <a:latin typeface="Arial" panose="020B0604020202020204" pitchFamily="34" charset="0"/>
                <a:cs typeface="Arial" panose="020B0604020202020204" pitchFamily="34" charset="0"/>
              </a:rPr>
              <a:t>limited liability</a:t>
            </a:r>
            <a:r>
              <a:rPr lang="en-GB" sz="1400" dirty="0">
                <a:latin typeface="Arial" panose="020B0604020202020204" pitchFamily="34" charset="0"/>
                <a:cs typeface="Arial" panose="020B0604020202020204" pitchFamily="34" charset="0"/>
              </a:rPr>
              <a:t> for the owner.</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Creates a </a:t>
            </a:r>
            <a:r>
              <a:rPr lang="en-GB" sz="1400" b="1" dirty="0">
                <a:latin typeface="Arial" panose="020B0604020202020204" pitchFamily="34" charset="0"/>
                <a:cs typeface="Arial" panose="020B0604020202020204" pitchFamily="34" charset="0"/>
              </a:rPr>
              <a:t>professional image</a:t>
            </a:r>
            <a:r>
              <a:rPr lang="en-GB" sz="1400" dirty="0">
                <a:latin typeface="Arial" panose="020B0604020202020204" pitchFamily="34" charset="0"/>
                <a:cs typeface="Arial" panose="020B0604020202020204" pitchFamily="34" charset="0"/>
              </a:rPr>
              <a:t> and builds </a:t>
            </a:r>
            <a:r>
              <a:rPr lang="en-GB" sz="1400" b="1" dirty="0">
                <a:latin typeface="Arial" panose="020B0604020202020204" pitchFamily="34" charset="0"/>
                <a:cs typeface="Arial" panose="020B0604020202020204" pitchFamily="34" charset="0"/>
              </a:rPr>
              <a:t>trust with B2B clients</a:t>
            </a:r>
            <a:r>
              <a:rPr lang="en-GB" sz="14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Allows for a </a:t>
            </a:r>
            <a:r>
              <a:rPr lang="en-GB" sz="1400" b="1" dirty="0">
                <a:latin typeface="Arial" panose="020B0604020202020204" pitchFamily="34" charset="0"/>
                <a:cs typeface="Arial" panose="020B0604020202020204" pitchFamily="34" charset="0"/>
              </a:rPr>
              <a:t>structured governance system</a:t>
            </a:r>
            <a:r>
              <a:rPr lang="en-GB" sz="1400" dirty="0">
                <a:latin typeface="Arial" panose="020B0604020202020204" pitchFamily="34" charset="0"/>
                <a:cs typeface="Arial" panose="020B0604020202020204" pitchFamily="34" charset="0"/>
              </a:rPr>
              <a:t> suitable for business growth.</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Offers </a:t>
            </a:r>
            <a:r>
              <a:rPr lang="en-GB" sz="1400" b="1" dirty="0">
                <a:latin typeface="Arial" panose="020B0604020202020204" pitchFamily="34" charset="0"/>
                <a:cs typeface="Arial" panose="020B0604020202020204" pitchFamily="34" charset="0"/>
              </a:rPr>
              <a:t>easier access to funding, contracts, and tenders</a:t>
            </a:r>
            <a:r>
              <a:rPr lang="en-GB" sz="1400" dirty="0">
                <a:latin typeface="Arial" panose="020B0604020202020204" pitchFamily="34" charset="0"/>
                <a:cs typeface="Arial" panose="020B0604020202020204" pitchFamily="34" charset="0"/>
              </a:rPr>
              <a:t>.</a:t>
            </a:r>
          </a:p>
          <a:p>
            <a:pPr>
              <a:buNone/>
            </a:pPr>
            <a:endParaRPr lang="en-GB" sz="1600" b="1" dirty="0">
              <a:latin typeface="Arial" panose="020B0604020202020204" pitchFamily="34" charset="0"/>
              <a:cs typeface="Arial" panose="020B0604020202020204" pitchFamily="34" charset="0"/>
            </a:endParaRPr>
          </a:p>
          <a:p>
            <a:pPr>
              <a:buNone/>
            </a:pPr>
            <a:endParaRPr lang="en-GB" sz="1600" b="1" dirty="0">
              <a:latin typeface="Arial" panose="020B0604020202020204" pitchFamily="34" charset="0"/>
              <a:cs typeface="Arial" panose="020B0604020202020204" pitchFamily="34" charset="0"/>
            </a:endParaRPr>
          </a:p>
          <a:p>
            <a:pPr>
              <a:buNone/>
            </a:pPr>
            <a:r>
              <a:rPr lang="en-GB" sz="1600" b="1" dirty="0">
                <a:latin typeface="Arial" panose="020B0604020202020204" pitchFamily="34" charset="0"/>
                <a:cs typeface="Arial" panose="020B0604020202020204" pitchFamily="34" charset="0"/>
              </a:rPr>
              <a:t>Legal Compliance</a:t>
            </a:r>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All </a:t>
            </a:r>
            <a:r>
              <a:rPr lang="en-GB" sz="1400" b="1" dirty="0">
                <a:latin typeface="Arial" panose="020B0604020202020204" pitchFamily="34" charset="0"/>
                <a:cs typeface="Arial" panose="020B0604020202020204" pitchFamily="34" charset="0"/>
              </a:rPr>
              <a:t>registrations and permits</a:t>
            </a:r>
            <a:r>
              <a:rPr lang="en-GB" sz="1400" dirty="0">
                <a:latin typeface="Arial" panose="020B0604020202020204" pitchFamily="34" charset="0"/>
                <a:cs typeface="Arial" panose="020B0604020202020204" pitchFamily="34" charset="0"/>
              </a:rPr>
              <a:t> will be completed with </a:t>
            </a:r>
            <a:r>
              <a:rPr lang="en-GB" sz="1400" b="1" dirty="0">
                <a:latin typeface="Arial" panose="020B0604020202020204" pitchFamily="34" charset="0"/>
                <a:cs typeface="Arial" panose="020B0604020202020204" pitchFamily="34" charset="0"/>
              </a:rPr>
              <a:t>Companies House</a:t>
            </a:r>
            <a:r>
              <a:rPr lang="en-GB" sz="14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The business will comply with </a:t>
            </a:r>
            <a:r>
              <a:rPr lang="en-GB" sz="1400" b="1" dirty="0">
                <a:latin typeface="Arial" panose="020B0604020202020204" pitchFamily="34" charset="0"/>
                <a:cs typeface="Arial" panose="020B0604020202020204" pitchFamily="34" charset="0"/>
              </a:rPr>
              <a:t>UK laws and regulations</a:t>
            </a:r>
            <a:r>
              <a:rPr lang="en-GB" sz="1400" dirty="0">
                <a:latin typeface="Arial" panose="020B0604020202020204" pitchFamily="34" charset="0"/>
                <a:cs typeface="Arial" panose="020B0604020202020204" pitchFamily="34" charset="0"/>
              </a:rPr>
              <a:t> including </a:t>
            </a:r>
            <a:r>
              <a:rPr lang="en-GB" sz="1400" b="1" dirty="0">
                <a:latin typeface="Arial" panose="020B0604020202020204" pitchFamily="34" charset="0"/>
                <a:cs typeface="Arial" panose="020B0604020202020204" pitchFamily="34" charset="0"/>
              </a:rPr>
              <a:t>data protection</a:t>
            </a:r>
            <a:r>
              <a:rPr lang="en-GB" sz="1400" dirty="0">
                <a:latin typeface="Arial" panose="020B0604020202020204" pitchFamily="34" charset="0"/>
                <a:cs typeface="Arial" panose="020B0604020202020204" pitchFamily="34" charset="0"/>
              </a:rPr>
              <a:t> and </a:t>
            </a:r>
            <a:r>
              <a:rPr lang="en-GB" sz="1400" b="1" dirty="0">
                <a:latin typeface="Arial" panose="020B0604020202020204" pitchFamily="34" charset="0"/>
                <a:cs typeface="Arial" panose="020B0604020202020204" pitchFamily="34" charset="0"/>
              </a:rPr>
              <a:t>insurance requirements</a:t>
            </a:r>
            <a:r>
              <a:rPr lang="en-GB" sz="14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Ensures the company operates </a:t>
            </a:r>
            <a:r>
              <a:rPr lang="en-GB" sz="1400" b="1" dirty="0">
                <a:latin typeface="Arial" panose="020B0604020202020204" pitchFamily="34" charset="0"/>
                <a:cs typeface="Arial" panose="020B0604020202020204" pitchFamily="34" charset="0"/>
              </a:rPr>
              <a:t>ethically and legally from launch</a:t>
            </a:r>
            <a:r>
              <a:rPr lang="en-GB" sz="1400" dirty="0">
                <a:latin typeface="Arial" panose="020B0604020202020204" pitchFamily="34" charset="0"/>
                <a:cs typeface="Arial" panose="020B0604020202020204" pitchFamily="34" charset="0"/>
              </a:rPr>
              <a:t>.</a:t>
            </a:r>
          </a:p>
        </p:txBody>
      </p:sp>
      <p:sp>
        <p:nvSpPr>
          <p:cNvPr id="7" name="TextBox 6">
            <a:extLst>
              <a:ext uri="{FF2B5EF4-FFF2-40B4-BE49-F238E27FC236}">
                <a16:creationId xmlns:a16="http://schemas.microsoft.com/office/drawing/2014/main" id="{A8D1C5EA-81B5-E3C8-BC34-FF79B52EA174}"/>
              </a:ext>
            </a:extLst>
          </p:cNvPr>
          <p:cNvSpPr txBox="1"/>
          <p:nvPr/>
        </p:nvSpPr>
        <p:spPr>
          <a:xfrm>
            <a:off x="11792376" y="6513175"/>
            <a:ext cx="308184" cy="246221"/>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pPr algn="ctr"/>
            <a:r>
              <a:rPr lang="en-GB" sz="1000" b="1" dirty="0">
                <a:solidFill>
                  <a:schemeClr val="tx1"/>
                </a:solidFill>
                <a:latin typeface="Arial" panose="020B0604020202020204" pitchFamily="34" charset="0"/>
                <a:cs typeface="Arial" panose="020B0604020202020204" pitchFamily="34" charset="0"/>
              </a:rPr>
              <a:t>5</a:t>
            </a:r>
          </a:p>
        </p:txBody>
      </p:sp>
    </p:spTree>
    <p:extLst>
      <p:ext uri="{BB962C8B-B14F-4D97-AF65-F5344CB8AC3E}">
        <p14:creationId xmlns:p14="http://schemas.microsoft.com/office/powerpoint/2010/main" val="412608255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4" presetClass="entr" presetSubtype="10" fill="hold" nodeType="withEffect">
                                  <p:stCondLst>
                                    <p:cond delay="250"/>
                                  </p:stCondLst>
                                  <p:childTnLst>
                                    <p:set>
                                      <p:cBhvr>
                                        <p:cTn id="9" dur="1" fill="hold">
                                          <p:stCondLst>
                                            <p:cond delay="0"/>
                                          </p:stCondLst>
                                        </p:cTn>
                                        <p:tgtEl>
                                          <p:spTgt spid="4"/>
                                        </p:tgtEl>
                                        <p:attrNameLst>
                                          <p:attrName>style.visibility</p:attrName>
                                        </p:attrNameLst>
                                      </p:cBhvr>
                                      <p:to>
                                        <p:strVal val="visible"/>
                                      </p:to>
                                    </p:set>
                                    <p:animEffect transition="in" filter="randombar(horizontal)">
                                      <p:cBhvr>
                                        <p:cTn id="1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4" name="Content Placeholder 3" descr="Abstract group of business people.">
            <a:extLst>
              <a:ext uri="{FF2B5EF4-FFF2-40B4-BE49-F238E27FC236}">
                <a16:creationId xmlns:a16="http://schemas.microsoft.com/office/drawing/2014/main" id="{F2262ADE-C852-41B8-AFA4-3711A1738D5C}"/>
              </a:ext>
            </a:extLst>
          </p:cNvPr>
          <p:cNvPicPr>
            <a:picLocks noGrp="1" noChangeAspect="1"/>
          </p:cNvPicPr>
          <p:nvPr>
            <p:ph type="pic" sz="quarter" idx="13"/>
          </p:nvPr>
        </p:nvPicPr>
        <p:blipFill>
          <a:blip r:embed="rId4">
            <a:alphaModFix amt="35000"/>
          </a:blip>
          <a:srcRect l="18566" r="36310" b="-2"/>
          <a:stretch>
            <a:fillRect/>
          </a:stretch>
        </p:blipFill>
        <p:spPr>
          <a:xfrm>
            <a:off x="-13336" y="0"/>
            <a:ext cx="12188805" cy="6858000"/>
          </a:xfrm>
          <a:prstGeom prst="rect">
            <a:avLst/>
          </a:prstGeom>
          <a:noFill/>
        </p:spPr>
      </p:pic>
      <p:pic>
        <p:nvPicPr>
          <p:cNvPr id="16" name="Picture 15">
            <a:extLst>
              <a:ext uri="{FF2B5EF4-FFF2-40B4-BE49-F238E27FC236}">
                <a16:creationId xmlns:a16="http://schemas.microsoft.com/office/drawing/2014/main" id="{DF6A9299-1D12-47E2-9DD4-03342553C4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D5B69DE3-E046-68B5-D002-4257E98F62E4}"/>
              </a:ext>
            </a:extLst>
          </p:cNvPr>
          <p:cNvSpPr>
            <a:spLocks noGrp="1"/>
          </p:cNvSpPr>
          <p:nvPr>
            <p:ph type="title"/>
          </p:nvPr>
        </p:nvSpPr>
        <p:spPr>
          <a:xfrm>
            <a:off x="1087120" y="572644"/>
            <a:ext cx="9773920" cy="1172587"/>
          </a:xfrm>
        </p:spPr>
        <p:txBody>
          <a:bodyPr vert="horz" lIns="91440" tIns="45720" rIns="91440" bIns="45720" rtlCol="0" anchor="ctr">
            <a:normAutofit/>
          </a:bodyPr>
          <a:lstStyle/>
          <a:p>
            <a:pPr algn="ctr">
              <a:lnSpc>
                <a:spcPct val="90000"/>
              </a:lnSpc>
            </a:pPr>
            <a:r>
              <a:rPr lang="en-US" b="1" dirty="0">
                <a:latin typeface="Arial" panose="020B0604020202020204" pitchFamily="34" charset="0"/>
                <a:cs typeface="Arial" panose="020B0604020202020204" pitchFamily="34" charset="0"/>
              </a:rPr>
              <a:t>Political and Economic Factors Affecting the Business</a:t>
            </a:r>
          </a:p>
        </p:txBody>
      </p:sp>
      <p:sp useBgFill="1">
        <p:nvSpPr>
          <p:cNvPr id="5" name="TextBox 4">
            <a:extLst>
              <a:ext uri="{FF2B5EF4-FFF2-40B4-BE49-F238E27FC236}">
                <a16:creationId xmlns:a16="http://schemas.microsoft.com/office/drawing/2014/main" id="{82FFD55D-7FC9-4C1D-A253-A04E348A1E97}"/>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087120" y="1921141"/>
            <a:ext cx="9773920" cy="1938992"/>
          </a:xfrm>
          <a:prstGeom prst="rect">
            <a:avLst/>
          </a:prstGeom>
          <a:ln w="38100" cap="rnd">
            <a:solidFill>
              <a:schemeClr val="accent1"/>
            </a:solidFill>
          </a:ln>
        </p:spPr>
        <p:txBody>
          <a:bodyPr>
            <a:noAutofit/>
          </a:bodyPr>
          <a:lstStyle/>
          <a:p>
            <a:r>
              <a:rPr lang="en-GB" b="1" dirty="0">
                <a:latin typeface="Arial" panose="020B0604020202020204" pitchFamily="34" charset="0"/>
                <a:cs typeface="Arial" panose="020B0604020202020204" pitchFamily="34" charset="0"/>
              </a:rPr>
              <a:t>Political Factors</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UK government digital transformation and cybersecurity initiatives encourage SME innovation.</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Local council grant schemes support technology upgrades and digital adoption for small businesses.</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Positive policy environment strengthens opportunities for IT service providers.</a:t>
            </a:r>
            <a:endParaRPr lang="en-GB" sz="1600" b="1" dirty="0">
              <a:latin typeface="Arial" panose="020B0604020202020204" pitchFamily="34" charset="0"/>
              <a:cs typeface="Arial" panose="020B0604020202020204" pitchFamily="34" charset="0"/>
            </a:endParaRPr>
          </a:p>
        </p:txBody>
      </p:sp>
      <p:sp useBgFill="1">
        <p:nvSpPr>
          <p:cNvPr id="3" name="TextBox 2">
            <a:extLst>
              <a:ext uri="{FF2B5EF4-FFF2-40B4-BE49-F238E27FC236}">
                <a16:creationId xmlns:a16="http://schemas.microsoft.com/office/drawing/2014/main" id="{332AB506-806E-5B2D-E64E-3B25913153EC}"/>
              </a:ext>
            </a:extLst>
          </p:cNvPr>
          <p:cNvSpPr txBox="1"/>
          <p:nvPr/>
        </p:nvSpPr>
        <p:spPr>
          <a:xfrm>
            <a:off x="1087120" y="4135354"/>
            <a:ext cx="9753600" cy="2092881"/>
          </a:xfrm>
          <a:prstGeom prst="rect">
            <a:avLst/>
          </a:prstGeom>
          <a:ln w="38100">
            <a:solidFill>
              <a:srgbClr val="FFFF00"/>
            </a:solidFill>
          </a:ln>
        </p:spPr>
        <p:txBody>
          <a:bodyPr wrap="square" rtlCol="0">
            <a:spAutoFit/>
          </a:bodyPr>
          <a:lstStyle/>
          <a:p>
            <a:r>
              <a:rPr lang="en-GB" b="1" dirty="0">
                <a:latin typeface="Arial" panose="020B0604020202020204" pitchFamily="34" charset="0"/>
                <a:cs typeface="Arial" panose="020B0604020202020204" pitchFamily="34" charset="0"/>
              </a:rPr>
              <a:t>Economic Factors</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Inflation pressures increase costs, requiring competitive pricing.</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Growing UK tech sector drives demand for IT maintenance and consultancy.</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Start Up Loans scheme provides accessible funding options for small firms.</a:t>
            </a:r>
          </a:p>
          <a:p>
            <a:endParaRPr lang="en-GB" sz="1400" dirty="0">
              <a:latin typeface="Arial" panose="020B0604020202020204" pitchFamily="34" charset="0"/>
              <a:cs typeface="Arial" panose="020B0604020202020204" pitchFamily="34" charset="0"/>
            </a:endParaRPr>
          </a:p>
        </p:txBody>
      </p:sp>
      <p:sp>
        <p:nvSpPr>
          <p:cNvPr id="7" name="Footer Placeholder 6">
            <a:extLst>
              <a:ext uri="{FF2B5EF4-FFF2-40B4-BE49-F238E27FC236}">
                <a16:creationId xmlns:a16="http://schemas.microsoft.com/office/drawing/2014/main" id="{A7F622C0-597A-037E-C8C0-6C6941979F2E}"/>
              </a:ext>
            </a:extLst>
          </p:cNvPr>
          <p:cNvSpPr>
            <a:spLocks noGrp="1"/>
          </p:cNvSpPr>
          <p:nvPr>
            <p:ph type="ftr" sz="quarter" idx="11"/>
          </p:nvPr>
        </p:nvSpPr>
        <p:spPr>
          <a:xfrm>
            <a:off x="0" y="6430980"/>
            <a:ext cx="7827659" cy="377825"/>
          </a:xfrm>
        </p:spPr>
        <p:txBody>
          <a:bodyPr/>
          <a:lstStyle/>
          <a:p>
            <a:r>
              <a:rPr lang="en-GB" dirty="0">
                <a:solidFill>
                  <a:schemeClr val="tx1">
                    <a:lumMod val="75000"/>
                  </a:schemeClr>
                </a:solidFill>
                <a:latin typeface="Arial" panose="020B0604020202020204" pitchFamily="34" charset="0"/>
                <a:cs typeface="Arial" panose="020B0604020202020204" pitchFamily="34" charset="0"/>
              </a:rPr>
              <a:t>(Department for Science, Innovation and Technology, 2025; Department for Business and Trade, 2024; Start Up Loans, no date)</a:t>
            </a:r>
            <a:endParaRPr lang="en-US" dirty="0">
              <a:solidFill>
                <a:schemeClr val="tx1">
                  <a:lumMod val="75000"/>
                </a:schemeClr>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30CA6C03-B6C3-16F9-4E0C-5EAF88590D9A}"/>
              </a:ext>
            </a:extLst>
          </p:cNvPr>
          <p:cNvSpPr txBox="1"/>
          <p:nvPr/>
        </p:nvSpPr>
        <p:spPr>
          <a:xfrm>
            <a:off x="6898640" y="27403"/>
            <a:ext cx="5293361" cy="369332"/>
          </a:xfrm>
          <a:prstGeom prst="rect">
            <a:avLst/>
          </a:prstGeom>
          <a:noFill/>
        </p:spPr>
        <p:txBody>
          <a:bodyPr wrap="square" rtlCol="0">
            <a:spAutoFit/>
          </a:bodyPr>
          <a:lstStyle/>
          <a:p>
            <a:pPr algn="r"/>
            <a:r>
              <a:rPr lang="en-GB" b="1">
                <a:solidFill>
                  <a:schemeClr val="tx1">
                    <a:lumMod val="85000"/>
                  </a:schemeClr>
                </a:solidFill>
                <a:latin typeface="Arial" panose="020B0604020202020204" pitchFamily="34" charset="0"/>
                <a:cs typeface="Arial" panose="020B0604020202020204" pitchFamily="34" charset="0"/>
              </a:rPr>
              <a:t>Environmental Analysis: PESTEL Framework</a:t>
            </a:r>
            <a:endParaRPr lang="en-GB" b="1" dirty="0">
              <a:solidFill>
                <a:schemeClr val="tx1">
                  <a:lumMod val="85000"/>
                </a:schemeClr>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A2605CA9-31D8-EC7D-112D-EF053073C6FE}"/>
              </a:ext>
            </a:extLst>
          </p:cNvPr>
          <p:cNvSpPr txBox="1"/>
          <p:nvPr/>
        </p:nvSpPr>
        <p:spPr>
          <a:xfrm>
            <a:off x="11792376" y="6513175"/>
            <a:ext cx="308184" cy="246221"/>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pPr algn="ctr"/>
            <a:r>
              <a:rPr lang="en-GB" sz="1000" b="1" dirty="0">
                <a:solidFill>
                  <a:schemeClr val="tx1"/>
                </a:solidFill>
                <a:latin typeface="Arial" panose="020B0604020202020204" pitchFamily="34" charset="0"/>
                <a:cs typeface="Arial" panose="020B0604020202020204" pitchFamily="34" charset="0"/>
              </a:rPr>
              <a:t>6</a:t>
            </a:r>
          </a:p>
        </p:txBody>
      </p:sp>
    </p:spTree>
    <p:extLst>
      <p:ext uri="{BB962C8B-B14F-4D97-AF65-F5344CB8AC3E}">
        <p14:creationId xmlns:p14="http://schemas.microsoft.com/office/powerpoint/2010/main" val="273176804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p:stCondLst>
                              <p:cond delay="750"/>
                            </p:stCondLst>
                            <p:childTnLst>
                              <p:par>
                                <p:cTn id="9" presetID="10" presetClass="entr" presetSubtype="0" fill="hold" grpId="0"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F6A9299-1D12-47E2-9DD4-03342553C4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12" name="Rectangle 11">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The mobile phone with a blank screen is charging on the computer desk, and the laptop with a blank screen is beside it. Charge sharing">
            <a:extLst>
              <a:ext uri="{FF2B5EF4-FFF2-40B4-BE49-F238E27FC236}">
                <a16:creationId xmlns:a16="http://schemas.microsoft.com/office/drawing/2014/main" id="{692C2343-72D1-4226-A640-9DBD1E7444D5}"/>
              </a:ext>
            </a:extLst>
          </p:cNvPr>
          <p:cNvPicPr>
            <a:picLocks noGrp="1" noChangeAspect="1"/>
          </p:cNvPicPr>
          <p:nvPr>
            <p:ph type="pic" sz="quarter" idx="13"/>
          </p:nvPr>
        </p:nvPicPr>
        <p:blipFill>
          <a:blip r:embed="rId5">
            <a:alphaModFix amt="20000"/>
          </a:blip>
          <a:srcRect t="12117" b="3613"/>
          <a:stretch>
            <a:fillRect/>
          </a:stretch>
        </p:blipFill>
        <p:spPr>
          <a:xfrm>
            <a:off x="-6330" y="-3562"/>
            <a:ext cx="12191980" cy="6857990"/>
          </a:xfrm>
          <a:prstGeom prst="rect">
            <a:avLst/>
          </a:prstGeom>
          <a:noFill/>
        </p:spPr>
      </p:pic>
      <p:pic>
        <p:nvPicPr>
          <p:cNvPr id="14" name="Picture 13">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900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9DA1B860-DEE9-0952-592B-64631DD0C310}"/>
              </a:ext>
            </a:extLst>
          </p:cNvPr>
          <p:cNvSpPr>
            <a:spLocks noGrp="1"/>
          </p:cNvSpPr>
          <p:nvPr>
            <p:ph type="title"/>
          </p:nvPr>
        </p:nvSpPr>
        <p:spPr>
          <a:xfrm>
            <a:off x="685801" y="1205984"/>
            <a:ext cx="10820400" cy="859883"/>
          </a:xfrm>
        </p:spPr>
        <p:txBody>
          <a:bodyPr vert="horz" lIns="91440" tIns="45720" rIns="91440" bIns="45720" rtlCol="0" anchor="ctr">
            <a:normAutofit/>
          </a:bodyPr>
          <a:lstStyle/>
          <a:p>
            <a:pPr algn="ctr"/>
            <a:r>
              <a:rPr lang="en-US" b="1" dirty="0">
                <a:latin typeface="Arial" panose="020B0604020202020204" pitchFamily="34" charset="0"/>
                <a:cs typeface="Arial" panose="020B0604020202020204" pitchFamily="34" charset="0"/>
              </a:rPr>
              <a:t>Social and Technological Influences</a:t>
            </a:r>
          </a:p>
        </p:txBody>
      </p:sp>
      <p:sp useBgFill="1">
        <p:nvSpPr>
          <p:cNvPr id="5" name="TextBox 4">
            <a:extLst>
              <a:ext uri="{FF2B5EF4-FFF2-40B4-BE49-F238E27FC236}">
                <a16:creationId xmlns:a16="http://schemas.microsoft.com/office/drawing/2014/main" id="{E806054B-B989-4CAB-A7FA-EA0B2CADA0FE}"/>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85799" y="2599045"/>
            <a:ext cx="5044439" cy="2862322"/>
          </a:xfrm>
          <a:prstGeom prst="rect">
            <a:avLst/>
          </a:prstGeom>
          <a:ln w="38100">
            <a:solidFill>
              <a:schemeClr val="accent6"/>
            </a:solidFill>
          </a:ln>
        </p:spPr>
        <p:style>
          <a:lnRef idx="2">
            <a:schemeClr val="accent6"/>
          </a:lnRef>
          <a:fillRef idx="1">
            <a:schemeClr val="lt1"/>
          </a:fillRef>
          <a:effectRef idx="0">
            <a:schemeClr val="accent6"/>
          </a:effectRef>
          <a:fontRef idx="minor">
            <a:schemeClr val="dk1"/>
          </a:fontRef>
        </p:style>
        <p:txBody>
          <a:bodyPr>
            <a:normAutofit/>
          </a:bodyPr>
          <a:lstStyle/>
          <a:p>
            <a:r>
              <a:rPr lang="en-GB" b="1" dirty="0">
                <a:solidFill>
                  <a:schemeClr val="tx1"/>
                </a:solidFill>
                <a:latin typeface="Arial" panose="020B0604020202020204" pitchFamily="34" charset="0"/>
                <a:cs typeface="Arial" panose="020B0604020202020204" pitchFamily="34" charset="0"/>
              </a:rPr>
              <a:t>Social Factors</a:t>
            </a:r>
          </a:p>
          <a:p>
            <a:endParaRPr lang="en-GB" sz="14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Remote and hybrid working has increased reliance on secure IT systems and cloud.</a:t>
            </a:r>
          </a:p>
          <a:p>
            <a:pPr marL="285750" indent="-285750">
              <a:buFont typeface="Arial" panose="020B0604020202020204" pitchFamily="34" charset="0"/>
              <a:buChar char="•"/>
            </a:pPr>
            <a:endParaRPr lang="en-GB" sz="16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Growing digital literacy and online collaboration encourage SMEs to invest in modern technology.</a:t>
            </a:r>
          </a:p>
          <a:p>
            <a:pPr marL="285750" indent="-285750">
              <a:buFont typeface="Arial" panose="020B0604020202020204" pitchFamily="34" charset="0"/>
              <a:buChar char="•"/>
            </a:pPr>
            <a:endParaRPr lang="en-GB" sz="16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Customer expectations for fast, reliable, and ethical service influence how IT providers operate.</a:t>
            </a:r>
            <a:endParaRPr lang="en-GB" sz="1400" dirty="0"/>
          </a:p>
        </p:txBody>
      </p:sp>
      <p:sp useBgFill="1">
        <p:nvSpPr>
          <p:cNvPr id="8" name="TextBox 7">
            <a:extLst>
              <a:ext uri="{FF2B5EF4-FFF2-40B4-BE49-F238E27FC236}">
                <a16:creationId xmlns:a16="http://schemas.microsoft.com/office/drawing/2014/main" id="{2F9557D6-8E1F-B051-A010-422197637A47}"/>
              </a:ext>
            </a:extLst>
          </p:cNvPr>
          <p:cNvSpPr txBox="1"/>
          <p:nvPr/>
        </p:nvSpPr>
        <p:spPr>
          <a:xfrm>
            <a:off x="6207760" y="2599045"/>
            <a:ext cx="5298441" cy="2862322"/>
          </a:xfrm>
          <a:prstGeom prst="rect">
            <a:avLst/>
          </a:prstGeom>
          <a:ln w="38100" cap="rnd">
            <a:solidFill>
              <a:srgbClr val="0070C0"/>
            </a:solidFill>
            <a:round/>
          </a:ln>
          <a:effectLst>
            <a:softEdge rad="0"/>
          </a:effectLst>
          <a:scene3d>
            <a:camera prst="orthographicFront"/>
            <a:lightRig rig="threePt" dir="t"/>
          </a:scene3d>
          <a:sp3d prstMaterial="dkEdge"/>
        </p:spPr>
        <p:style>
          <a:lnRef idx="0">
            <a:scrgbClr r="0" g="0" b="0"/>
          </a:lnRef>
          <a:fillRef idx="0">
            <a:scrgbClr r="0" g="0" b="0"/>
          </a:fillRef>
          <a:effectRef idx="0">
            <a:scrgbClr r="0" g="0" b="0"/>
          </a:effectRef>
          <a:fontRef idx="minor">
            <a:schemeClr val="lt1"/>
          </a:fontRef>
        </p:style>
        <p:txBody>
          <a:bodyPr wrap="square" rtlCol="0">
            <a:spAutoFit/>
          </a:bodyPr>
          <a:lstStyle/>
          <a:p>
            <a:r>
              <a:rPr lang="en-GB" b="1" dirty="0">
                <a:latin typeface="Arial" panose="020B0604020202020204" pitchFamily="34" charset="0"/>
                <a:cs typeface="Arial" panose="020B0604020202020204" pitchFamily="34" charset="0"/>
              </a:rPr>
              <a:t>Technological Factors</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Advances in AI, automation, and cloud computing create new service opportunities for IT providers.</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Need for continuous staff training and certification to keep up with evolving technologies.</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Expansion of cybersecurity tools and monitoring systems strengthens data protection and client confidence.</a:t>
            </a:r>
          </a:p>
        </p:txBody>
      </p:sp>
      <p:sp>
        <p:nvSpPr>
          <p:cNvPr id="3" name="Footer Placeholder 2">
            <a:extLst>
              <a:ext uri="{FF2B5EF4-FFF2-40B4-BE49-F238E27FC236}">
                <a16:creationId xmlns:a16="http://schemas.microsoft.com/office/drawing/2014/main" id="{32C22164-E2E5-51A3-325D-9A0D9849EF7D}"/>
              </a:ext>
            </a:extLst>
          </p:cNvPr>
          <p:cNvSpPr>
            <a:spLocks noGrp="1"/>
          </p:cNvSpPr>
          <p:nvPr>
            <p:ph type="ftr" sz="quarter" idx="11"/>
          </p:nvPr>
        </p:nvSpPr>
        <p:spPr>
          <a:xfrm>
            <a:off x="6350" y="6480175"/>
            <a:ext cx="7827659" cy="377825"/>
          </a:xfrm>
        </p:spPr>
        <p:txBody>
          <a:bodyPr/>
          <a:lstStyle/>
          <a:p>
            <a:r>
              <a:rPr lang="en-GB" dirty="0">
                <a:solidFill>
                  <a:schemeClr val="tx1">
                    <a:lumMod val="75000"/>
                  </a:schemeClr>
                </a:solidFill>
                <a:latin typeface="Arial" panose="020B0604020202020204" pitchFamily="34" charset="0"/>
                <a:cs typeface="Arial" panose="020B0604020202020204" pitchFamily="34" charset="0"/>
              </a:rPr>
              <a:t>(Ofcom, 2024; Digital Catapult, 2023; Barrow, Barrow and Brown, 2021; Information Commissioner’s Office, 2023)</a:t>
            </a:r>
            <a:endParaRPr lang="en-US" dirty="0">
              <a:solidFill>
                <a:schemeClr val="tx1">
                  <a:lumMod val="75000"/>
                </a:schemeClr>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B1CBECA1-0C28-4199-9598-024D204C7C99}"/>
              </a:ext>
            </a:extLst>
          </p:cNvPr>
          <p:cNvSpPr txBox="1"/>
          <p:nvPr/>
        </p:nvSpPr>
        <p:spPr>
          <a:xfrm>
            <a:off x="7071360" y="27403"/>
            <a:ext cx="5120641" cy="369332"/>
          </a:xfrm>
          <a:prstGeom prst="rect">
            <a:avLst/>
          </a:prstGeom>
          <a:noFill/>
        </p:spPr>
        <p:txBody>
          <a:bodyPr wrap="square" rtlCol="0">
            <a:spAutoFit/>
          </a:bodyPr>
          <a:lstStyle/>
          <a:p>
            <a:pPr algn="r"/>
            <a:r>
              <a:rPr lang="en-GB" b="1" dirty="0">
                <a:solidFill>
                  <a:schemeClr val="tx1">
                    <a:lumMod val="85000"/>
                  </a:schemeClr>
                </a:solidFill>
                <a:latin typeface="Arial" panose="020B0604020202020204" pitchFamily="34" charset="0"/>
                <a:cs typeface="Arial" panose="020B0604020202020204" pitchFamily="34" charset="0"/>
              </a:rPr>
              <a:t>Environmental Analysis: PESTEL Framework</a:t>
            </a:r>
          </a:p>
        </p:txBody>
      </p:sp>
      <p:sp>
        <p:nvSpPr>
          <p:cNvPr id="11" name="TextBox 10">
            <a:extLst>
              <a:ext uri="{FF2B5EF4-FFF2-40B4-BE49-F238E27FC236}">
                <a16:creationId xmlns:a16="http://schemas.microsoft.com/office/drawing/2014/main" id="{648A44D5-0782-87E5-FF21-4CAB0BD43EFF}"/>
              </a:ext>
            </a:extLst>
          </p:cNvPr>
          <p:cNvSpPr txBox="1"/>
          <p:nvPr/>
        </p:nvSpPr>
        <p:spPr>
          <a:xfrm>
            <a:off x="11792376" y="6513175"/>
            <a:ext cx="308184" cy="246221"/>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pPr algn="ctr"/>
            <a:r>
              <a:rPr lang="en-GB" sz="1000" b="1" dirty="0">
                <a:solidFill>
                  <a:schemeClr val="tx1"/>
                </a:solidFill>
                <a:latin typeface="Arial" panose="020B0604020202020204" pitchFamily="34" charset="0"/>
                <a:cs typeface="Arial" panose="020B0604020202020204" pitchFamily="34" charset="0"/>
              </a:rPr>
              <a:t>7</a:t>
            </a:r>
          </a:p>
        </p:txBody>
      </p:sp>
    </p:spTree>
    <p:extLst>
      <p:ext uri="{BB962C8B-B14F-4D97-AF65-F5344CB8AC3E}">
        <p14:creationId xmlns:p14="http://schemas.microsoft.com/office/powerpoint/2010/main" val="26379597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p:stCondLst>
                              <p:cond delay="750"/>
                            </p:stCondLst>
                            <p:childTnLst>
                              <p:par>
                                <p:cTn id="9" presetID="10" presetClass="entr" presetSubtype="0"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F6A9299-1D12-47E2-9DD4-03342553C4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12" name="Rectangle 11">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Check mark and folders on digital display">
            <a:extLst>
              <a:ext uri="{FF2B5EF4-FFF2-40B4-BE49-F238E27FC236}">
                <a16:creationId xmlns:a16="http://schemas.microsoft.com/office/drawing/2014/main" id="{285B1919-BEB6-446D-A8BC-19C982634FB0}"/>
              </a:ext>
            </a:extLst>
          </p:cNvPr>
          <p:cNvPicPr>
            <a:picLocks noGrp="1" noChangeAspect="1"/>
          </p:cNvPicPr>
          <p:nvPr>
            <p:ph type="pic" sz="quarter" idx="13"/>
          </p:nvPr>
        </p:nvPicPr>
        <p:blipFill>
          <a:blip r:embed="rId5">
            <a:alphaModFix amt="20000"/>
          </a:blip>
          <a:srcRect t="10663" b="10666"/>
          <a:stretch>
            <a:fillRect/>
          </a:stretch>
        </p:blipFill>
        <p:spPr>
          <a:xfrm>
            <a:off x="20" y="10"/>
            <a:ext cx="12191980" cy="6857990"/>
          </a:xfrm>
          <a:prstGeom prst="rect">
            <a:avLst/>
          </a:prstGeom>
          <a:noFill/>
        </p:spPr>
      </p:pic>
      <p:pic>
        <p:nvPicPr>
          <p:cNvPr id="14" name="Picture 13">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900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6F0F8AF3-3E1F-E6D7-C3FC-7F06FAABAEA9}"/>
              </a:ext>
            </a:extLst>
          </p:cNvPr>
          <p:cNvSpPr>
            <a:spLocks noGrp="1"/>
          </p:cNvSpPr>
          <p:nvPr>
            <p:ph type="title"/>
          </p:nvPr>
        </p:nvSpPr>
        <p:spPr>
          <a:xfrm>
            <a:off x="685800" y="824517"/>
            <a:ext cx="10471150" cy="1019387"/>
          </a:xfrm>
        </p:spPr>
        <p:txBody>
          <a:bodyPr vert="horz" lIns="91440" tIns="45720" rIns="91440" bIns="45720" rtlCol="0" anchor="ctr">
            <a:normAutofit fontScale="90000"/>
          </a:bodyPr>
          <a:lstStyle/>
          <a:p>
            <a:pPr algn="ctr"/>
            <a:r>
              <a:rPr lang="en-US" b="1" dirty="0">
                <a:latin typeface="Arial" panose="020B0604020202020204" pitchFamily="34" charset="0"/>
                <a:cs typeface="Arial" panose="020B0604020202020204" pitchFamily="34" charset="0"/>
              </a:rPr>
              <a:t>Environmental and Legal Considerations</a:t>
            </a:r>
          </a:p>
        </p:txBody>
      </p:sp>
      <p:sp useBgFill="1">
        <p:nvSpPr>
          <p:cNvPr id="5" name="TextBox 4">
            <a:extLst>
              <a:ext uri="{FF2B5EF4-FFF2-40B4-BE49-F238E27FC236}">
                <a16:creationId xmlns:a16="http://schemas.microsoft.com/office/drawing/2014/main" id="{800DB86D-E2C9-4FB6-96BF-B5955752F700}"/>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85799" y="2118227"/>
            <a:ext cx="10896599" cy="1846659"/>
          </a:xfrm>
          <a:prstGeom prst="rect">
            <a:avLst/>
          </a:prstGeom>
          <a:ln w="38100" cap="rnd">
            <a:solidFill>
              <a:srgbClr val="00B050"/>
            </a:solidFill>
          </a:ln>
        </p:spPr>
        <p:style>
          <a:lnRef idx="0">
            <a:scrgbClr r="0" g="0" b="0"/>
          </a:lnRef>
          <a:fillRef idx="0">
            <a:scrgbClr r="0" g="0" b="0"/>
          </a:fillRef>
          <a:effectRef idx="0">
            <a:scrgbClr r="0" g="0" b="0"/>
          </a:effectRef>
          <a:fontRef idx="minor">
            <a:schemeClr val="lt1"/>
          </a:fontRef>
        </p:style>
        <p:txBody>
          <a:bodyPr>
            <a:normAutofit/>
          </a:bodyPr>
          <a:lstStyle/>
          <a:p>
            <a:r>
              <a:rPr lang="en-GB" b="1" dirty="0">
                <a:latin typeface="Arial" panose="020B0604020202020204" pitchFamily="34" charset="0"/>
                <a:cs typeface="Arial" panose="020B0604020202020204" pitchFamily="34" charset="0"/>
              </a:rPr>
              <a:t>Environmental Factors</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Focus on sustainable IT practices, including recycling and responsible e-waste disposal.</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Promotion of energy-efficient hardware to reduce carbon footprint and operating.</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Aligning the business with environmental awareness trends improves reputation among eco-conscious clients.</a:t>
            </a:r>
          </a:p>
        </p:txBody>
      </p:sp>
      <p:sp useBgFill="1">
        <p:nvSpPr>
          <p:cNvPr id="3" name="TextBox 2">
            <a:extLst>
              <a:ext uri="{FF2B5EF4-FFF2-40B4-BE49-F238E27FC236}">
                <a16:creationId xmlns:a16="http://schemas.microsoft.com/office/drawing/2014/main" id="{82D9ADAC-C4E2-71E8-0682-C1DB6DD8A4F6}"/>
              </a:ext>
            </a:extLst>
          </p:cNvPr>
          <p:cNvSpPr txBox="1"/>
          <p:nvPr/>
        </p:nvSpPr>
        <p:spPr>
          <a:xfrm>
            <a:off x="685799" y="4186824"/>
            <a:ext cx="10896599" cy="1846659"/>
          </a:xfrm>
          <a:prstGeom prst="rect">
            <a:avLst/>
          </a:prstGeom>
          <a:ln w="38100" cap="rnd">
            <a:solidFill>
              <a:srgbClr val="FFC000"/>
            </a:solid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b="1" dirty="0">
                <a:latin typeface="Arial" panose="020B0604020202020204" pitchFamily="34" charset="0"/>
                <a:cs typeface="Arial" panose="020B0604020202020204" pitchFamily="34" charset="0"/>
              </a:rPr>
              <a:t>Legal Factors</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Compliance with UK GDPR ensures secure handling of client data.</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Following ISO 27001 standards supports strong information-security management.</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Maintaining insurance, contracts, and licensing guarantees lawful and transparent business operations.</a:t>
            </a:r>
          </a:p>
        </p:txBody>
      </p:sp>
      <p:sp>
        <p:nvSpPr>
          <p:cNvPr id="6" name="Footer Placeholder 5">
            <a:extLst>
              <a:ext uri="{FF2B5EF4-FFF2-40B4-BE49-F238E27FC236}">
                <a16:creationId xmlns:a16="http://schemas.microsoft.com/office/drawing/2014/main" id="{231DB2DF-CFA0-EDC5-1B96-80822B987913}"/>
              </a:ext>
            </a:extLst>
          </p:cNvPr>
          <p:cNvSpPr>
            <a:spLocks noGrp="1"/>
          </p:cNvSpPr>
          <p:nvPr>
            <p:ph type="ftr" sz="quarter" idx="11"/>
          </p:nvPr>
        </p:nvSpPr>
        <p:spPr>
          <a:xfrm>
            <a:off x="3175" y="6476047"/>
            <a:ext cx="8712200" cy="377825"/>
          </a:xfrm>
        </p:spPr>
        <p:txBody>
          <a:bodyPr/>
          <a:lstStyle/>
          <a:p>
            <a:r>
              <a:rPr lang="en-GB" dirty="0">
                <a:solidFill>
                  <a:schemeClr val="tx1">
                    <a:lumMod val="75000"/>
                  </a:schemeClr>
                </a:solidFill>
              </a:rPr>
              <a:t>(Department for Environment, Food and Rural Affairs, 2024; Information Commissioner’s Office, 2023; International Organization for Standardization, 2022)</a:t>
            </a:r>
            <a:endParaRPr lang="en-US" dirty="0">
              <a:solidFill>
                <a:schemeClr val="tx1">
                  <a:lumMod val="75000"/>
                </a:schemeClr>
              </a:solidFill>
            </a:endParaRPr>
          </a:p>
        </p:txBody>
      </p:sp>
      <p:sp>
        <p:nvSpPr>
          <p:cNvPr id="7" name="TextBox 6">
            <a:extLst>
              <a:ext uri="{FF2B5EF4-FFF2-40B4-BE49-F238E27FC236}">
                <a16:creationId xmlns:a16="http://schemas.microsoft.com/office/drawing/2014/main" id="{38793D91-9C8D-56F7-B895-D097F66773E6}"/>
              </a:ext>
            </a:extLst>
          </p:cNvPr>
          <p:cNvSpPr txBox="1"/>
          <p:nvPr/>
        </p:nvSpPr>
        <p:spPr>
          <a:xfrm>
            <a:off x="7071360" y="27403"/>
            <a:ext cx="5120641" cy="369332"/>
          </a:xfrm>
          <a:prstGeom prst="rect">
            <a:avLst/>
          </a:prstGeom>
          <a:noFill/>
        </p:spPr>
        <p:txBody>
          <a:bodyPr wrap="square" rtlCol="0">
            <a:spAutoFit/>
          </a:bodyPr>
          <a:lstStyle/>
          <a:p>
            <a:pPr algn="r"/>
            <a:r>
              <a:rPr lang="en-GB" b="1" dirty="0">
                <a:solidFill>
                  <a:schemeClr val="tx1">
                    <a:lumMod val="85000"/>
                  </a:schemeClr>
                </a:solidFill>
                <a:latin typeface="Arial" panose="020B0604020202020204" pitchFamily="34" charset="0"/>
                <a:cs typeface="Arial" panose="020B0604020202020204" pitchFamily="34" charset="0"/>
              </a:rPr>
              <a:t>Environmental Analysis: PESTEL Framework</a:t>
            </a:r>
          </a:p>
        </p:txBody>
      </p:sp>
      <p:sp>
        <p:nvSpPr>
          <p:cNvPr id="11" name="TextBox 10">
            <a:extLst>
              <a:ext uri="{FF2B5EF4-FFF2-40B4-BE49-F238E27FC236}">
                <a16:creationId xmlns:a16="http://schemas.microsoft.com/office/drawing/2014/main" id="{2D7233A0-564B-CA73-EBCE-E834E203DDFE}"/>
              </a:ext>
            </a:extLst>
          </p:cNvPr>
          <p:cNvSpPr txBox="1"/>
          <p:nvPr/>
        </p:nvSpPr>
        <p:spPr>
          <a:xfrm>
            <a:off x="11792376" y="6513175"/>
            <a:ext cx="308184" cy="246221"/>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pPr algn="ctr"/>
            <a:r>
              <a:rPr lang="en-GB" sz="1000" b="1" dirty="0">
                <a:solidFill>
                  <a:schemeClr val="tx1"/>
                </a:solidFill>
                <a:latin typeface="Arial" panose="020B0604020202020204" pitchFamily="34" charset="0"/>
                <a:cs typeface="Arial" panose="020B0604020202020204" pitchFamily="34" charset="0"/>
              </a:rPr>
              <a:t>8</a:t>
            </a:r>
          </a:p>
        </p:txBody>
      </p:sp>
    </p:spTree>
    <p:extLst>
      <p:ext uri="{BB962C8B-B14F-4D97-AF65-F5344CB8AC3E}">
        <p14:creationId xmlns:p14="http://schemas.microsoft.com/office/powerpoint/2010/main" val="308449848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p:stCondLst>
                              <p:cond delay="750"/>
                            </p:stCondLst>
                            <p:childTnLst>
                              <p:par>
                                <p:cTn id="9" presetID="10" presetClass="entr" presetSubtype="0" fill="hold" grpId="0"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8BD78ED-75E1-4879-B369-BC61F7C45E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10" name="Rectangle 9">
            <a:extLst>
              <a:ext uri="{FF2B5EF4-FFF2-40B4-BE49-F238E27FC236}">
                <a16:creationId xmlns:a16="http://schemas.microsoft.com/office/drawing/2014/main" id="{3D1E5586-8BB5-40F6-96C3-2E87DD7CE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8A832D40-B9E2-4CE7-9E0A-B35591EA20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3810000"/>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727A834F-75F6-683C-0A19-69BF0B24F186}"/>
              </a:ext>
            </a:extLst>
          </p:cNvPr>
          <p:cNvSpPr txBox="1"/>
          <p:nvPr/>
        </p:nvSpPr>
        <p:spPr>
          <a:xfrm>
            <a:off x="706277" y="2777942"/>
            <a:ext cx="2164080" cy="3539430"/>
          </a:xfrm>
          <a:prstGeom prst="rect">
            <a:avLst/>
          </a:prstGeom>
          <a:solidFill>
            <a:srgbClr val="FFFFFF"/>
          </a:solidFill>
          <a:ln w="38100">
            <a:solidFill>
              <a:schemeClr val="accent2"/>
            </a:solidFill>
          </a:ln>
        </p:spPr>
        <p:style>
          <a:lnRef idx="0">
            <a:scrgbClr r="0" g="0" b="0"/>
          </a:lnRef>
          <a:fillRef idx="0">
            <a:scrgbClr r="0" g="0" b="0"/>
          </a:fillRef>
          <a:effectRef idx="0">
            <a:scrgbClr r="0" g="0" b="0"/>
          </a:effectRef>
          <a:fontRef idx="minor">
            <a:schemeClr val="lt1"/>
          </a:fontRef>
        </p:style>
        <p:txBody>
          <a:bodyPr wrap="square" rtlCol="0">
            <a:spAutoFit/>
          </a:bodyPr>
          <a:lstStyle/>
          <a:p>
            <a:pPr marL="285750" indent="-285750">
              <a:buFont typeface="Arial" panose="020B0604020202020204" pitchFamily="34" charset="0"/>
              <a:buChar char="•"/>
            </a:pPr>
            <a:endParaRPr lang="en-GB" sz="1600" dirty="0">
              <a:solidFill>
                <a:schemeClr val="bg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600" dirty="0">
                <a:solidFill>
                  <a:schemeClr val="bg1"/>
                </a:solidFill>
                <a:latin typeface="Arial" panose="020B0604020202020204" pitchFamily="34" charset="0"/>
                <a:cs typeface="Arial" panose="020B0604020202020204" pitchFamily="34" charset="0"/>
              </a:rPr>
              <a:t>Local, reliable IT support with quick response times.</a:t>
            </a:r>
          </a:p>
          <a:p>
            <a:pPr marL="285750" indent="-285750">
              <a:buFont typeface="Wingdings" panose="05000000000000000000" pitchFamily="2" charset="2"/>
              <a:buChar char="Ø"/>
            </a:pPr>
            <a:endParaRPr lang="en-GB" sz="1600" dirty="0">
              <a:solidFill>
                <a:schemeClr val="bg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600" dirty="0">
                <a:solidFill>
                  <a:schemeClr val="bg1"/>
                </a:solidFill>
                <a:latin typeface="Arial" panose="020B0604020202020204" pitchFamily="34" charset="0"/>
                <a:cs typeface="Arial" panose="020B0604020202020204" pitchFamily="34" charset="0"/>
              </a:rPr>
              <a:t>Affordable, high-quality service for SMEs and charities.</a:t>
            </a:r>
          </a:p>
          <a:p>
            <a:pPr marL="285750" indent="-285750">
              <a:buFont typeface="Wingdings" panose="05000000000000000000" pitchFamily="2" charset="2"/>
              <a:buChar char="Ø"/>
            </a:pPr>
            <a:endParaRPr lang="en-GB" sz="1600" dirty="0">
              <a:solidFill>
                <a:schemeClr val="bg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600" dirty="0">
                <a:solidFill>
                  <a:schemeClr val="bg1"/>
                </a:solidFill>
                <a:latin typeface="Arial" panose="020B0604020202020204" pitchFamily="34" charset="0"/>
                <a:cs typeface="Arial" panose="020B0604020202020204" pitchFamily="34" charset="0"/>
              </a:rPr>
              <a:t>Technical expertise in cybersecurity and cloud systems.</a:t>
            </a:r>
          </a:p>
        </p:txBody>
      </p:sp>
      <p:sp>
        <p:nvSpPr>
          <p:cNvPr id="104" name="TextBox 103">
            <a:extLst>
              <a:ext uri="{FF2B5EF4-FFF2-40B4-BE49-F238E27FC236}">
                <a16:creationId xmlns:a16="http://schemas.microsoft.com/office/drawing/2014/main" id="{9B3FFE7F-ABED-5356-E392-97494BE27817}"/>
              </a:ext>
            </a:extLst>
          </p:cNvPr>
          <p:cNvSpPr txBox="1"/>
          <p:nvPr/>
        </p:nvSpPr>
        <p:spPr>
          <a:xfrm>
            <a:off x="3576634" y="2782202"/>
            <a:ext cx="2164080" cy="3539430"/>
          </a:xfrm>
          <a:prstGeom prst="rect">
            <a:avLst/>
          </a:prstGeom>
          <a:solidFill>
            <a:srgbClr val="FFFFFF"/>
          </a:solidFill>
          <a:ln w="38100">
            <a:solidFill>
              <a:srgbClr val="FFFF00"/>
            </a:solidFill>
          </a:ln>
        </p:spPr>
        <p:style>
          <a:lnRef idx="0">
            <a:scrgbClr r="0" g="0" b="0"/>
          </a:lnRef>
          <a:fillRef idx="0">
            <a:scrgbClr r="0" g="0" b="0"/>
          </a:fillRef>
          <a:effectRef idx="0">
            <a:scrgbClr r="0" g="0" b="0"/>
          </a:effectRef>
          <a:fontRef idx="minor">
            <a:schemeClr val="lt1"/>
          </a:fontRef>
        </p:style>
        <p:txBody>
          <a:bodyPr wrap="square" rtlCol="0">
            <a:spAutoFit/>
          </a:bodyPr>
          <a:lstStyle/>
          <a:p>
            <a:pPr marL="285750" indent="-285750">
              <a:buFont typeface="Arial" panose="020B0604020202020204" pitchFamily="34" charset="0"/>
              <a:buChar char="•"/>
            </a:pPr>
            <a:endParaRPr lang="en-GB" sz="1600" dirty="0">
              <a:solidFill>
                <a:schemeClr val="bg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600" dirty="0">
                <a:solidFill>
                  <a:schemeClr val="bg1"/>
                </a:solidFill>
                <a:latin typeface="Arial" panose="020B0604020202020204" pitchFamily="34" charset="0"/>
                <a:cs typeface="Arial" panose="020B0604020202020204" pitchFamily="34" charset="0"/>
              </a:rPr>
              <a:t>Limited initial scale and part-time staffing.</a:t>
            </a:r>
          </a:p>
          <a:p>
            <a:pPr marL="285750" indent="-285750">
              <a:buFont typeface="Wingdings" panose="05000000000000000000" pitchFamily="2" charset="2"/>
              <a:buChar char="Ø"/>
            </a:pPr>
            <a:endParaRPr lang="en-GB" sz="1600" dirty="0">
              <a:solidFill>
                <a:schemeClr val="bg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600" dirty="0">
                <a:solidFill>
                  <a:schemeClr val="bg1"/>
                </a:solidFill>
                <a:latin typeface="Arial" panose="020B0604020202020204" pitchFamily="34" charset="0"/>
                <a:cs typeface="Arial" panose="020B0604020202020204" pitchFamily="34" charset="0"/>
              </a:rPr>
              <a:t>Low brand recognition at launch.</a:t>
            </a:r>
          </a:p>
          <a:p>
            <a:pPr marL="285750" indent="-285750">
              <a:buFont typeface="Wingdings" panose="05000000000000000000" pitchFamily="2" charset="2"/>
              <a:buChar char="Ø"/>
            </a:pPr>
            <a:endParaRPr lang="en-GB" sz="1600" dirty="0">
              <a:solidFill>
                <a:schemeClr val="bg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600" dirty="0">
                <a:solidFill>
                  <a:schemeClr val="bg1"/>
                </a:solidFill>
                <a:latin typeface="Arial" panose="020B0604020202020204" pitchFamily="34" charset="0"/>
                <a:cs typeface="Arial" panose="020B0604020202020204" pitchFamily="34" charset="0"/>
              </a:rPr>
              <a:t>Limited marketing budget in early stages.</a:t>
            </a:r>
          </a:p>
          <a:p>
            <a:pPr marL="285750" indent="-285750">
              <a:buFont typeface="Arial" panose="020B0604020202020204" pitchFamily="34" charset="0"/>
              <a:buChar char="•"/>
            </a:pPr>
            <a:endParaRPr lang="en-GB" sz="1600" dirty="0">
              <a:solidFill>
                <a:schemeClr val="bg1"/>
              </a:solidFill>
              <a:latin typeface="Arial" panose="020B0604020202020204" pitchFamily="34" charset="0"/>
              <a:cs typeface="Arial" panose="020B0604020202020204" pitchFamily="34" charset="0"/>
            </a:endParaRPr>
          </a:p>
          <a:p>
            <a:endParaRPr lang="en-GB" sz="1600" dirty="0">
              <a:solidFill>
                <a:schemeClr val="bg1"/>
              </a:solidFill>
              <a:latin typeface="Arial" panose="020B0604020202020204" pitchFamily="34" charset="0"/>
              <a:cs typeface="Arial" panose="020B0604020202020204" pitchFamily="34" charset="0"/>
            </a:endParaRPr>
          </a:p>
        </p:txBody>
      </p:sp>
      <p:sp>
        <p:nvSpPr>
          <p:cNvPr id="105" name="TextBox 104">
            <a:extLst>
              <a:ext uri="{FF2B5EF4-FFF2-40B4-BE49-F238E27FC236}">
                <a16:creationId xmlns:a16="http://schemas.microsoft.com/office/drawing/2014/main" id="{DBC4DBE5-C3DF-4A9A-1217-1DA06DFD23FC}"/>
              </a:ext>
            </a:extLst>
          </p:cNvPr>
          <p:cNvSpPr txBox="1"/>
          <p:nvPr/>
        </p:nvSpPr>
        <p:spPr>
          <a:xfrm>
            <a:off x="6449022" y="2812682"/>
            <a:ext cx="2366435" cy="3539430"/>
          </a:xfrm>
          <a:prstGeom prst="rect">
            <a:avLst/>
          </a:prstGeom>
          <a:solidFill>
            <a:srgbClr val="FFFFFF"/>
          </a:solidFill>
          <a:ln w="38100">
            <a:solidFill>
              <a:srgbClr val="92D050"/>
            </a:solidFill>
          </a:ln>
        </p:spPr>
        <p:style>
          <a:lnRef idx="0">
            <a:scrgbClr r="0" g="0" b="0"/>
          </a:lnRef>
          <a:fillRef idx="0">
            <a:scrgbClr r="0" g="0" b="0"/>
          </a:fillRef>
          <a:effectRef idx="0">
            <a:scrgbClr r="0" g="0" b="0"/>
          </a:effectRef>
          <a:fontRef idx="minor">
            <a:schemeClr val="lt1"/>
          </a:fontRef>
        </p:style>
        <p:txBody>
          <a:bodyPr wrap="square" rtlCol="0">
            <a:spAutoFit/>
          </a:bodyPr>
          <a:lstStyle/>
          <a:p>
            <a:pPr marL="285750" indent="-285750">
              <a:buFont typeface="Arial" panose="020B0604020202020204" pitchFamily="34" charset="0"/>
              <a:buChar char="•"/>
            </a:pPr>
            <a:endParaRPr lang="en-GB" sz="1600" dirty="0">
              <a:solidFill>
                <a:schemeClr val="bg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600" dirty="0">
                <a:solidFill>
                  <a:schemeClr val="bg1"/>
                </a:solidFill>
                <a:latin typeface="Arial" panose="020B0604020202020204" pitchFamily="34" charset="0"/>
                <a:cs typeface="Arial" panose="020B0604020202020204" pitchFamily="34" charset="0"/>
              </a:rPr>
              <a:t>Rising SME demand for managed IT and cybersecurity.</a:t>
            </a:r>
          </a:p>
          <a:p>
            <a:pPr marL="285750" indent="-285750">
              <a:buFont typeface="Wingdings" panose="05000000000000000000" pitchFamily="2" charset="2"/>
              <a:buChar char="Ø"/>
            </a:pPr>
            <a:endParaRPr lang="en-GB" sz="1600" dirty="0">
              <a:solidFill>
                <a:schemeClr val="bg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600" dirty="0">
                <a:solidFill>
                  <a:schemeClr val="bg1"/>
                </a:solidFill>
                <a:latin typeface="Arial" panose="020B0604020202020204" pitchFamily="34" charset="0"/>
                <a:cs typeface="Arial" panose="020B0604020202020204" pitchFamily="34" charset="0"/>
              </a:rPr>
              <a:t>Access to government digital-grant programmes.</a:t>
            </a:r>
          </a:p>
          <a:p>
            <a:pPr marL="285750" indent="-285750">
              <a:buFont typeface="Wingdings" panose="05000000000000000000" pitchFamily="2" charset="2"/>
              <a:buChar char="Ø"/>
            </a:pPr>
            <a:endParaRPr lang="en-GB" sz="1600" dirty="0">
              <a:solidFill>
                <a:schemeClr val="bg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600" dirty="0">
                <a:solidFill>
                  <a:schemeClr val="bg1"/>
                </a:solidFill>
                <a:latin typeface="Arial" panose="020B0604020202020204" pitchFamily="34" charset="0"/>
                <a:cs typeface="Arial" panose="020B0604020202020204" pitchFamily="34" charset="0"/>
              </a:rPr>
              <a:t>Potential to expand into training and consultancy.</a:t>
            </a:r>
          </a:p>
          <a:p>
            <a:pPr marL="285750" indent="-285750">
              <a:buFont typeface="Wingdings" panose="05000000000000000000" pitchFamily="2" charset="2"/>
              <a:buChar char="Ø"/>
            </a:pPr>
            <a:endParaRPr lang="en-GB" sz="1600" dirty="0">
              <a:solidFill>
                <a:schemeClr val="bg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sz="1600" dirty="0">
              <a:solidFill>
                <a:schemeClr val="bg1"/>
              </a:solidFill>
              <a:latin typeface="Arial" panose="020B0604020202020204" pitchFamily="34" charset="0"/>
              <a:cs typeface="Arial" panose="020B0604020202020204" pitchFamily="34" charset="0"/>
            </a:endParaRPr>
          </a:p>
        </p:txBody>
      </p:sp>
      <p:sp>
        <p:nvSpPr>
          <p:cNvPr id="106" name="TextBox 105">
            <a:extLst>
              <a:ext uri="{FF2B5EF4-FFF2-40B4-BE49-F238E27FC236}">
                <a16:creationId xmlns:a16="http://schemas.microsoft.com/office/drawing/2014/main" id="{E6A3612F-07B4-6143-0F97-C409122BC215}"/>
              </a:ext>
            </a:extLst>
          </p:cNvPr>
          <p:cNvSpPr txBox="1"/>
          <p:nvPr/>
        </p:nvSpPr>
        <p:spPr>
          <a:xfrm>
            <a:off x="9371081" y="2826078"/>
            <a:ext cx="2262120" cy="3539430"/>
          </a:xfrm>
          <a:prstGeom prst="rect">
            <a:avLst/>
          </a:prstGeom>
          <a:solidFill>
            <a:srgbClr val="FFFFFF"/>
          </a:solidFill>
          <a:ln w="38100">
            <a:solidFill>
              <a:srgbClr val="C00000"/>
            </a:solidFill>
          </a:ln>
        </p:spPr>
        <p:style>
          <a:lnRef idx="0">
            <a:scrgbClr r="0" g="0" b="0"/>
          </a:lnRef>
          <a:fillRef idx="0">
            <a:scrgbClr r="0" g="0" b="0"/>
          </a:fillRef>
          <a:effectRef idx="0">
            <a:scrgbClr r="0" g="0" b="0"/>
          </a:effectRef>
          <a:fontRef idx="minor">
            <a:schemeClr val="lt1"/>
          </a:fontRef>
        </p:style>
        <p:txBody>
          <a:bodyPr wrap="square" rtlCol="0">
            <a:spAutoFit/>
          </a:bodyPr>
          <a:lstStyle/>
          <a:p>
            <a:pPr marL="285750" indent="-285750">
              <a:buFont typeface="Wingdings" panose="05000000000000000000" pitchFamily="2" charset="2"/>
              <a:buChar char="Ø"/>
            </a:pPr>
            <a:endParaRPr lang="en-GB" sz="1600" dirty="0">
              <a:solidFill>
                <a:schemeClr val="bg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600" dirty="0">
                <a:solidFill>
                  <a:schemeClr val="bg1"/>
                </a:solidFill>
                <a:latin typeface="Arial" panose="020B0604020202020204" pitchFamily="34" charset="0"/>
                <a:cs typeface="Arial" panose="020B0604020202020204" pitchFamily="34" charset="0"/>
              </a:rPr>
              <a:t>Strong competition from larger regional providers.</a:t>
            </a:r>
          </a:p>
          <a:p>
            <a:pPr marL="285750" indent="-285750">
              <a:buFont typeface="Wingdings" panose="05000000000000000000" pitchFamily="2" charset="2"/>
              <a:buChar char="Ø"/>
            </a:pPr>
            <a:endParaRPr lang="en-GB" sz="1600" dirty="0">
              <a:solidFill>
                <a:schemeClr val="bg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600" dirty="0">
                <a:solidFill>
                  <a:schemeClr val="bg1"/>
                </a:solidFill>
                <a:latin typeface="Arial" panose="020B0604020202020204" pitchFamily="34" charset="0"/>
                <a:cs typeface="Arial" panose="020B0604020202020204" pitchFamily="34" charset="0"/>
              </a:rPr>
              <a:t>Rapid tech change requires continuous upskilling.</a:t>
            </a:r>
          </a:p>
          <a:p>
            <a:pPr marL="285750" indent="-285750">
              <a:buFont typeface="Wingdings" panose="05000000000000000000" pitchFamily="2" charset="2"/>
              <a:buChar char="Ø"/>
            </a:pPr>
            <a:endParaRPr lang="en-GB" sz="1600" dirty="0">
              <a:solidFill>
                <a:schemeClr val="bg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600" dirty="0">
                <a:solidFill>
                  <a:schemeClr val="bg1"/>
                </a:solidFill>
                <a:latin typeface="Arial" panose="020B0604020202020204" pitchFamily="34" charset="0"/>
                <a:cs typeface="Arial" panose="020B0604020202020204" pitchFamily="34" charset="0"/>
              </a:rPr>
              <a:t>Inflation and client budget constraints.</a:t>
            </a:r>
          </a:p>
          <a:p>
            <a:endParaRPr lang="en-GB" sz="1600" dirty="0">
              <a:solidFill>
                <a:schemeClr val="bg1"/>
              </a:solidFill>
              <a:latin typeface="Arial" panose="020B0604020202020204" pitchFamily="34" charset="0"/>
              <a:cs typeface="Arial" panose="020B0604020202020204" pitchFamily="34" charset="0"/>
            </a:endParaRPr>
          </a:p>
          <a:p>
            <a:endParaRPr lang="en-GB" sz="1600" dirty="0">
              <a:solidFill>
                <a:schemeClr val="bg1"/>
              </a:solidFill>
              <a:latin typeface="Arial" panose="020B0604020202020204" pitchFamily="34" charset="0"/>
              <a:cs typeface="Arial" panose="020B0604020202020204" pitchFamily="34" charset="0"/>
            </a:endParaRPr>
          </a:p>
          <a:p>
            <a:endParaRPr lang="en-GB" sz="1600" dirty="0">
              <a:solidFill>
                <a:schemeClr val="bg1"/>
              </a:solidFill>
              <a:latin typeface="Arial" panose="020B0604020202020204" pitchFamily="34" charset="0"/>
              <a:cs typeface="Arial" panose="020B0604020202020204" pitchFamily="34" charset="0"/>
            </a:endParaRPr>
          </a:p>
        </p:txBody>
      </p:sp>
      <p:pic>
        <p:nvPicPr>
          <p:cNvPr id="6" name="Picture 5" descr="A close-up of a swot">
            <a:extLst>
              <a:ext uri="{FF2B5EF4-FFF2-40B4-BE49-F238E27FC236}">
                <a16:creationId xmlns:a16="http://schemas.microsoft.com/office/drawing/2014/main" id="{46A6701E-A63F-ABDB-0857-738CCFAC7712}"/>
              </a:ext>
            </a:extLst>
          </p:cNvPr>
          <p:cNvPicPr>
            <a:picLocks noChangeAspect="1"/>
          </p:cNvPicPr>
          <p:nvPr/>
        </p:nvPicPr>
        <p:blipFill>
          <a:blip r:embed="rId5">
            <a:alphaModFix/>
            <a:extLst>
              <a:ext uri="{28A0092B-C50C-407E-A947-70E740481C1C}">
                <a14:useLocalDpi xmlns:a14="http://schemas.microsoft.com/office/drawing/2010/main" val="0"/>
              </a:ext>
            </a:extLst>
          </a:blip>
          <a:stretch>
            <a:fillRect/>
          </a:stretch>
        </p:blipFill>
        <p:spPr>
          <a:xfrm>
            <a:off x="0" y="1"/>
            <a:ext cx="12192000" cy="2923415"/>
          </a:xfrm>
          <a:prstGeom prst="rect">
            <a:avLst/>
          </a:prstGeom>
        </p:spPr>
      </p:pic>
      <p:sp>
        <p:nvSpPr>
          <p:cNvPr id="2" name="Footer Placeholder 1">
            <a:extLst>
              <a:ext uri="{FF2B5EF4-FFF2-40B4-BE49-F238E27FC236}">
                <a16:creationId xmlns:a16="http://schemas.microsoft.com/office/drawing/2014/main" id="{CDAC51CD-A604-C7BA-137B-66283DE49CA9}"/>
              </a:ext>
            </a:extLst>
          </p:cNvPr>
          <p:cNvSpPr>
            <a:spLocks noGrp="1"/>
          </p:cNvSpPr>
          <p:nvPr>
            <p:ph type="ftr" sz="quarter" idx="11"/>
          </p:nvPr>
        </p:nvSpPr>
        <p:spPr>
          <a:xfrm>
            <a:off x="-3175" y="6480175"/>
            <a:ext cx="7827659" cy="377825"/>
          </a:xfrm>
        </p:spPr>
        <p:txBody>
          <a:bodyPr/>
          <a:lstStyle/>
          <a:p>
            <a:r>
              <a:rPr lang="en-GB" dirty="0">
                <a:solidFill>
                  <a:schemeClr val="tx1">
                    <a:lumMod val="85000"/>
                  </a:schemeClr>
                </a:solidFill>
                <a:latin typeface="Arial" panose="020B0604020202020204" pitchFamily="34" charset="0"/>
                <a:cs typeface="Arial" panose="020B0604020202020204" pitchFamily="34" charset="0"/>
              </a:rPr>
              <a:t>(Department for Business and Trade, 2024; Department for Science, Innovation and Technology, 2025)</a:t>
            </a:r>
            <a:endParaRPr lang="en-US" dirty="0">
              <a:solidFill>
                <a:schemeClr val="tx1">
                  <a:lumMod val="85000"/>
                </a:schemeClr>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19D3856D-BFFF-B1C6-46DC-096B6C228204}"/>
              </a:ext>
            </a:extLst>
          </p:cNvPr>
          <p:cNvSpPr txBox="1"/>
          <p:nvPr/>
        </p:nvSpPr>
        <p:spPr>
          <a:xfrm>
            <a:off x="9926705" y="27403"/>
            <a:ext cx="2262120" cy="369332"/>
          </a:xfrm>
          <a:prstGeom prst="rect">
            <a:avLst/>
          </a:prstGeom>
          <a:noFill/>
        </p:spPr>
        <p:txBody>
          <a:bodyPr wrap="square" rtlCol="0">
            <a:spAutoFit/>
          </a:bodyPr>
          <a:lstStyle/>
          <a:p>
            <a:pPr algn="r"/>
            <a:r>
              <a:rPr lang="en-GB" b="1" dirty="0">
                <a:solidFill>
                  <a:schemeClr val="bg1">
                    <a:lumMod val="65000"/>
                    <a:lumOff val="35000"/>
                  </a:schemeClr>
                </a:solidFill>
                <a:latin typeface="Arial" panose="020B0604020202020204" pitchFamily="34" charset="0"/>
                <a:cs typeface="Arial" panose="020B0604020202020204" pitchFamily="34" charset="0"/>
              </a:rPr>
              <a:t>SWOT Analysis</a:t>
            </a:r>
          </a:p>
        </p:txBody>
      </p:sp>
      <p:sp>
        <p:nvSpPr>
          <p:cNvPr id="7" name="TextBox 6">
            <a:extLst>
              <a:ext uri="{FF2B5EF4-FFF2-40B4-BE49-F238E27FC236}">
                <a16:creationId xmlns:a16="http://schemas.microsoft.com/office/drawing/2014/main" id="{A23775DB-BAA7-4EDD-02B5-2BA671C23F90}"/>
              </a:ext>
            </a:extLst>
          </p:cNvPr>
          <p:cNvSpPr txBox="1"/>
          <p:nvPr/>
        </p:nvSpPr>
        <p:spPr>
          <a:xfrm>
            <a:off x="11792376" y="6513175"/>
            <a:ext cx="308184" cy="246221"/>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pPr algn="ctr"/>
            <a:r>
              <a:rPr lang="en-GB" sz="1000" b="1" dirty="0">
                <a:solidFill>
                  <a:schemeClr val="tx1"/>
                </a:solidFill>
                <a:latin typeface="Arial" panose="020B0604020202020204" pitchFamily="34" charset="0"/>
                <a:cs typeface="Arial" panose="020B0604020202020204" pitchFamily="34" charset="0"/>
              </a:rPr>
              <a:t>9</a:t>
            </a:r>
          </a:p>
        </p:txBody>
      </p:sp>
    </p:spTree>
    <p:extLst>
      <p:ext uri="{BB962C8B-B14F-4D97-AF65-F5344CB8AC3E}">
        <p14:creationId xmlns:p14="http://schemas.microsoft.com/office/powerpoint/2010/main" val="3609752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04"/>
                                        </p:tgtEl>
                                        <p:attrNameLst>
                                          <p:attrName>style.visibility</p:attrName>
                                        </p:attrNameLst>
                                      </p:cBhvr>
                                      <p:to>
                                        <p:strVal val="visible"/>
                                      </p:to>
                                    </p:set>
                                    <p:animEffect transition="in" filter="fade">
                                      <p:cBhvr>
                                        <p:cTn id="11" dur="500"/>
                                        <p:tgtEl>
                                          <p:spTgt spid="104"/>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105"/>
                                        </p:tgtEl>
                                        <p:attrNameLst>
                                          <p:attrName>style.visibility</p:attrName>
                                        </p:attrNameLst>
                                      </p:cBhvr>
                                      <p:to>
                                        <p:strVal val="visible"/>
                                      </p:to>
                                    </p:set>
                                    <p:animEffect transition="in" filter="fade">
                                      <p:cBhvr>
                                        <p:cTn id="15" dur="500"/>
                                        <p:tgtEl>
                                          <p:spTgt spid="105"/>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106"/>
                                        </p:tgtEl>
                                        <p:attrNameLst>
                                          <p:attrName>style.visibility</p:attrName>
                                        </p:attrNameLst>
                                      </p:cBhvr>
                                      <p:to>
                                        <p:strVal val="visible"/>
                                      </p:to>
                                    </p:set>
                                    <p:animEffect transition="in" filter="fade">
                                      <p:cBhvr>
                                        <p:cTn id="19" dur="500"/>
                                        <p:tgtEl>
                                          <p:spTgt spid="1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04" grpId="0" animBg="1"/>
      <p:bldP spid="105" grpId="0" animBg="1"/>
      <p:bldP spid="10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F6A9299-1D12-47E2-9DD4-03342553C4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12" name="Rectangle 11">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Employees are working at contact centre. They are using computer for work. Assistant and call centre occupation.">
            <a:extLst>
              <a:ext uri="{FF2B5EF4-FFF2-40B4-BE49-F238E27FC236}">
                <a16:creationId xmlns:a16="http://schemas.microsoft.com/office/drawing/2014/main" id="{923DAE5B-983F-4E69-8F37-89AA682DA77F}"/>
              </a:ext>
            </a:extLst>
          </p:cNvPr>
          <p:cNvPicPr>
            <a:picLocks noGrp="1" noChangeAspect="1"/>
          </p:cNvPicPr>
          <p:nvPr>
            <p:ph type="pic" sz="quarter" idx="13"/>
          </p:nvPr>
        </p:nvPicPr>
        <p:blipFill>
          <a:blip r:embed="rId5">
            <a:alphaModFix amt="20000"/>
          </a:blip>
          <a:srcRect t="7865" b="7866"/>
          <a:stretch>
            <a:fillRect/>
          </a:stretch>
        </p:blipFill>
        <p:spPr>
          <a:xfrm>
            <a:off x="6350" y="10"/>
            <a:ext cx="12191980" cy="6857990"/>
          </a:xfrm>
          <a:prstGeom prst="rect">
            <a:avLst/>
          </a:prstGeom>
          <a:noFill/>
        </p:spPr>
      </p:pic>
      <p:pic>
        <p:nvPicPr>
          <p:cNvPr id="14" name="Picture 13">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900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5FFA27B7-8FEC-D562-FABE-A6AE03233CD3}"/>
              </a:ext>
            </a:extLst>
          </p:cNvPr>
          <p:cNvSpPr>
            <a:spLocks noGrp="1"/>
          </p:cNvSpPr>
          <p:nvPr>
            <p:ph type="title"/>
          </p:nvPr>
        </p:nvSpPr>
        <p:spPr>
          <a:xfrm>
            <a:off x="685801" y="609601"/>
            <a:ext cx="10131425" cy="1097280"/>
          </a:xfrm>
        </p:spPr>
        <p:txBody>
          <a:bodyPr vert="horz" lIns="91440" tIns="45720" rIns="91440" bIns="45720" rtlCol="0" anchor="ctr">
            <a:normAutofit/>
          </a:bodyPr>
          <a:lstStyle/>
          <a:p>
            <a:pPr algn="ctr"/>
            <a:r>
              <a:rPr lang="en-US" b="1" dirty="0">
                <a:latin typeface="Arial" panose="020B0604020202020204" pitchFamily="34" charset="0"/>
                <a:cs typeface="Arial" panose="020B0604020202020204" pitchFamily="34" charset="0"/>
              </a:rPr>
              <a:t>Identification of Competitors</a:t>
            </a:r>
          </a:p>
        </p:txBody>
      </p:sp>
      <p:sp>
        <p:nvSpPr>
          <p:cNvPr id="5" name="TextBox 4">
            <a:extLst>
              <a:ext uri="{FF2B5EF4-FFF2-40B4-BE49-F238E27FC236}">
                <a16:creationId xmlns:a16="http://schemas.microsoft.com/office/drawing/2014/main" id="{5BC983FC-B4B6-42F9-B29F-5EC6E76931AB}"/>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96555" y="2072642"/>
            <a:ext cx="3418839" cy="4106334"/>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a:noAutofit/>
          </a:bodyPr>
          <a:lstStyle/>
          <a:p>
            <a:r>
              <a:rPr lang="en-GB" b="1" dirty="0">
                <a:latin typeface="Arial" panose="020B0604020202020204" pitchFamily="34" charset="0"/>
                <a:cs typeface="Arial" panose="020B0604020202020204" pitchFamily="34" charset="0"/>
              </a:rPr>
              <a:t>Direct Competitors</a:t>
            </a:r>
          </a:p>
          <a:p>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sz="1600" b="1" dirty="0">
                <a:latin typeface="Arial" panose="020B0604020202020204" pitchFamily="34" charset="0"/>
                <a:cs typeface="Arial" panose="020B0604020202020204" pitchFamily="34" charset="0"/>
              </a:rPr>
              <a:t>Vibrant Networks: </a:t>
            </a:r>
            <a:br>
              <a:rPr lang="en-GB" sz="1600" b="1"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Offers managed IT, VoIP and cloud services locally.</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Strong presence but less personalised client care.</a:t>
            </a:r>
          </a:p>
          <a:p>
            <a:pPr marL="285750" indent="-285750">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sz="1600" b="1" dirty="0">
                <a:latin typeface="Arial" panose="020B0604020202020204" pitchFamily="34" charset="0"/>
                <a:cs typeface="Arial" panose="020B0604020202020204" pitchFamily="34" charset="0"/>
              </a:rPr>
              <a:t>Computercentric Ltd.: </a:t>
            </a:r>
            <a:r>
              <a:rPr lang="en-GB" sz="1400" dirty="0">
                <a:latin typeface="Arial" panose="020B0604020202020204" pitchFamily="34" charset="0"/>
                <a:cs typeface="Arial" panose="020B0604020202020204" pitchFamily="34" charset="0"/>
              </a:rPr>
              <a:t>Provides IT support and bespoke software.</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Technically skilled but focuses mainly on larger firms.</a:t>
            </a:r>
          </a:p>
          <a:p>
            <a:pPr marL="285750" indent="-285750">
              <a:buFont typeface="Wingdings" panose="05000000000000000000" pitchFamily="2" charset="2"/>
              <a:buChar char="v"/>
            </a:pPr>
            <a:endParaRPr lang="en-GB" sz="16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sz="1600" b="1" dirty="0">
                <a:latin typeface="Arial" panose="020B0604020202020204" pitchFamily="34" charset="0"/>
                <a:cs typeface="Arial" panose="020B0604020202020204" pitchFamily="34" charset="0"/>
              </a:rPr>
              <a:t>Orbital10 Ltd.:</a:t>
            </a:r>
            <a:br>
              <a:rPr lang="en-GB" sz="1600" b="1"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Specialises in cybersecurity and remote infrastructure.</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High-end pricing may deter small SMEs.</a:t>
            </a:r>
          </a:p>
        </p:txBody>
      </p:sp>
      <p:sp>
        <p:nvSpPr>
          <p:cNvPr id="3" name="TextBox 2">
            <a:extLst>
              <a:ext uri="{FF2B5EF4-FFF2-40B4-BE49-F238E27FC236}">
                <a16:creationId xmlns:a16="http://schemas.microsoft.com/office/drawing/2014/main" id="{DDCCCE29-CED4-3A7C-0BE5-BC23172C4E15}"/>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381818" y="2072642"/>
            <a:ext cx="3418838" cy="4106334"/>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a:normAutofit/>
          </a:bodyPr>
          <a:lstStyle/>
          <a:p>
            <a:r>
              <a:rPr lang="en-GB" b="1" dirty="0">
                <a:latin typeface="Arial" panose="020B0604020202020204" pitchFamily="34" charset="0"/>
                <a:cs typeface="Arial" panose="020B0604020202020204" pitchFamily="34" charset="0"/>
              </a:rPr>
              <a:t>Indirect Competitors</a:t>
            </a:r>
          </a:p>
          <a:p>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Nationwide MSPs</a:t>
            </a:r>
            <a:r>
              <a:rPr lang="en-GB" sz="1400" dirty="0">
                <a:latin typeface="Arial" panose="020B0604020202020204" pitchFamily="34" charset="0"/>
                <a:cs typeface="Arial" panose="020B0604020202020204" pitchFamily="34" charset="0"/>
              </a:rPr>
              <a:t> and </a:t>
            </a:r>
            <a:r>
              <a:rPr lang="en-GB" sz="1400" b="1" dirty="0">
                <a:latin typeface="Arial" panose="020B0604020202020204" pitchFamily="34" charset="0"/>
                <a:cs typeface="Arial" panose="020B0604020202020204" pitchFamily="34" charset="0"/>
              </a:rPr>
              <a:t>remote-only IT providers</a:t>
            </a:r>
            <a:r>
              <a:rPr lang="en-GB" sz="1400" dirty="0">
                <a:latin typeface="Arial" panose="020B0604020202020204" pitchFamily="34" charset="0"/>
                <a:cs typeface="Arial" panose="020B0604020202020204" pitchFamily="34" charset="0"/>
              </a:rPr>
              <a:t> offering cheaper subscription models.</a:t>
            </a:r>
          </a:p>
          <a:p>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DIY tools</a:t>
            </a:r>
            <a:r>
              <a:rPr lang="en-GB" sz="1400" dirty="0">
                <a:latin typeface="Arial" panose="020B0604020202020204" pitchFamily="34" charset="0"/>
                <a:cs typeface="Arial" panose="020B0604020202020204" pitchFamily="34" charset="0"/>
              </a:rPr>
              <a:t> such as TeamViewer and cloud-based self-service platforms.</a:t>
            </a:r>
          </a:p>
          <a:p>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Large vendors</a:t>
            </a:r>
            <a:r>
              <a:rPr lang="en-GB" sz="1400" dirty="0">
                <a:latin typeface="Arial" panose="020B0604020202020204" pitchFamily="34" charset="0"/>
                <a:cs typeface="Arial" panose="020B0604020202020204" pitchFamily="34" charset="0"/>
              </a:rPr>
              <a:t> (e.g., Microsoft, Google Cloud) providing built-in support options.</a:t>
            </a:r>
          </a:p>
        </p:txBody>
      </p:sp>
      <p:sp>
        <p:nvSpPr>
          <p:cNvPr id="6" name="TextBox 5">
            <a:extLst>
              <a:ext uri="{FF2B5EF4-FFF2-40B4-BE49-F238E27FC236}">
                <a16:creationId xmlns:a16="http://schemas.microsoft.com/office/drawing/2014/main" id="{CF5A6B5E-A591-255D-9094-41538CC4EA3F}"/>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8289285" y="2062482"/>
            <a:ext cx="3418838" cy="4106333"/>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a:normAutofit/>
          </a:bodyPr>
          <a:lstStyle/>
          <a:p>
            <a:r>
              <a:rPr lang="en-GB" b="1" dirty="0">
                <a:latin typeface="Arial" panose="020B0604020202020204" pitchFamily="34" charset="0"/>
                <a:cs typeface="Arial" panose="020B0604020202020204" pitchFamily="34" charset="0"/>
              </a:rPr>
              <a:t>Competitive Advantage</a:t>
            </a:r>
          </a:p>
          <a:p>
            <a:endParaRPr lang="en-GB" sz="1400" b="1"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Local trust and rapid on-site response</a:t>
            </a:r>
            <a:r>
              <a:rPr lang="en-GB" sz="1400" dirty="0">
                <a:latin typeface="Arial" panose="020B0604020202020204" pitchFamily="34" charset="0"/>
                <a:cs typeface="Arial" panose="020B0604020202020204" pitchFamily="34" charset="0"/>
              </a:rPr>
              <a:t> within the West Midlands.</a:t>
            </a:r>
          </a:p>
          <a:p>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Affordable, flexible packages</a:t>
            </a:r>
            <a:r>
              <a:rPr lang="en-GB" sz="1400" dirty="0">
                <a:latin typeface="Arial" panose="020B0604020202020204" pitchFamily="34" charset="0"/>
                <a:cs typeface="Arial" panose="020B0604020202020204" pitchFamily="34" charset="0"/>
              </a:rPr>
              <a:t> tailored for small business budgets.</a:t>
            </a:r>
          </a:p>
          <a:p>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Customer-first service</a:t>
            </a:r>
            <a:r>
              <a:rPr lang="en-GB" sz="1400" dirty="0">
                <a:latin typeface="Arial" panose="020B0604020202020204" pitchFamily="34" charset="0"/>
                <a:cs typeface="Arial" panose="020B0604020202020204" pitchFamily="34" charset="0"/>
              </a:rPr>
              <a:t> that builds long-term client relationships.</a:t>
            </a:r>
          </a:p>
        </p:txBody>
      </p:sp>
      <p:sp>
        <p:nvSpPr>
          <p:cNvPr id="8" name="Footer Placeholder 7">
            <a:extLst>
              <a:ext uri="{FF2B5EF4-FFF2-40B4-BE49-F238E27FC236}">
                <a16:creationId xmlns:a16="http://schemas.microsoft.com/office/drawing/2014/main" id="{7DCB265D-2FB1-6039-4F97-BE3B9ECD596C}"/>
              </a:ext>
            </a:extLst>
          </p:cNvPr>
          <p:cNvSpPr>
            <a:spLocks noGrp="1"/>
          </p:cNvSpPr>
          <p:nvPr>
            <p:ph type="ftr" sz="quarter" idx="11"/>
          </p:nvPr>
        </p:nvSpPr>
        <p:spPr>
          <a:xfrm>
            <a:off x="6350" y="6480175"/>
            <a:ext cx="7827659" cy="377825"/>
          </a:xfrm>
        </p:spPr>
        <p:txBody>
          <a:bodyPr/>
          <a:lstStyle/>
          <a:p>
            <a:r>
              <a:rPr lang="en-GB" dirty="0">
                <a:solidFill>
                  <a:schemeClr val="tx1">
                    <a:lumMod val="75000"/>
                  </a:schemeClr>
                </a:solidFill>
                <a:latin typeface="Arial" panose="020B0604020202020204" pitchFamily="34" charset="0"/>
                <a:cs typeface="Arial" panose="020B0604020202020204" pitchFamily="34" charset="0"/>
              </a:rPr>
              <a:t>(Barrow, Barrow and Brown, 2021; Department for Business and Trade, 2024)</a:t>
            </a:r>
            <a:endParaRPr lang="en-US" dirty="0">
              <a:solidFill>
                <a:schemeClr val="tx1">
                  <a:lumMod val="75000"/>
                </a:schemeClr>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B593A59A-DAF9-6EB9-A5BB-3D22D0B9A587}"/>
              </a:ext>
            </a:extLst>
          </p:cNvPr>
          <p:cNvSpPr txBox="1"/>
          <p:nvPr/>
        </p:nvSpPr>
        <p:spPr>
          <a:xfrm>
            <a:off x="6898640" y="27403"/>
            <a:ext cx="5293361" cy="369332"/>
          </a:xfrm>
          <a:prstGeom prst="rect">
            <a:avLst/>
          </a:prstGeom>
          <a:noFill/>
        </p:spPr>
        <p:txBody>
          <a:bodyPr wrap="square" rtlCol="0">
            <a:spAutoFit/>
          </a:bodyPr>
          <a:lstStyle/>
          <a:p>
            <a:pPr algn="r"/>
            <a:r>
              <a:rPr lang="en-GB" b="1" dirty="0">
                <a:solidFill>
                  <a:schemeClr val="tx1">
                    <a:lumMod val="85000"/>
                  </a:schemeClr>
                </a:solidFill>
                <a:latin typeface="Arial" panose="020B0604020202020204" pitchFamily="34" charset="0"/>
                <a:cs typeface="Arial" panose="020B0604020202020204" pitchFamily="34" charset="0"/>
              </a:rPr>
              <a:t>COMPETITOR Analysis</a:t>
            </a:r>
          </a:p>
        </p:txBody>
      </p:sp>
      <p:sp>
        <p:nvSpPr>
          <p:cNvPr id="13" name="TextBox 12">
            <a:extLst>
              <a:ext uri="{FF2B5EF4-FFF2-40B4-BE49-F238E27FC236}">
                <a16:creationId xmlns:a16="http://schemas.microsoft.com/office/drawing/2014/main" id="{C6F7573B-7E39-BEC3-9314-DAA49B3F1BE0}"/>
              </a:ext>
            </a:extLst>
          </p:cNvPr>
          <p:cNvSpPr txBox="1"/>
          <p:nvPr/>
        </p:nvSpPr>
        <p:spPr>
          <a:xfrm>
            <a:off x="11765280" y="6513175"/>
            <a:ext cx="335280" cy="246221"/>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pPr algn="ctr"/>
            <a:r>
              <a:rPr lang="en-GB" sz="1000" b="1" dirty="0">
                <a:solidFill>
                  <a:schemeClr val="tx1"/>
                </a:solidFill>
                <a:latin typeface="Arial" panose="020B0604020202020204" pitchFamily="34" charset="0"/>
                <a:cs typeface="Arial" panose="020B0604020202020204" pitchFamily="34" charset="0"/>
              </a:rPr>
              <a:t>10</a:t>
            </a:r>
          </a:p>
        </p:txBody>
      </p:sp>
    </p:spTree>
    <p:extLst>
      <p:ext uri="{BB962C8B-B14F-4D97-AF65-F5344CB8AC3E}">
        <p14:creationId xmlns:p14="http://schemas.microsoft.com/office/powerpoint/2010/main" val="191158686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p:stCondLst>
                              <p:cond delay="500"/>
                            </p:stCondLst>
                            <p:childTnLst>
                              <p:par>
                                <p:cTn id="9" presetID="10" presetClass="entr" presetSubtype="0" fill="hold" grpId="0" nodeType="afterEffect">
                                  <p:stCondLst>
                                    <p:cond delay="0"/>
                                  </p:stCondLst>
                                  <p:iterate>
                                    <p:tmPct val="10000"/>
                                  </p:iterate>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par>
                          <p:cTn id="12" fill="hold">
                            <p:stCondLst>
                              <p:cond delay="1000"/>
                            </p:stCondLst>
                            <p:childTnLst>
                              <p:par>
                                <p:cTn id="13" presetID="10" presetClass="entr" presetSubtype="0" fill="hold" grpId="0" nodeType="afterEffect">
                                  <p:stCondLst>
                                    <p:cond delay="0"/>
                                  </p:stCondLst>
                                  <p:iterate>
                                    <p:tmPct val="10000"/>
                                  </p:iterate>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3" grpId="0" animBg="1"/>
      <p:bldP spid="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DF6A9299-1D12-47E2-9DD4-03342553C4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19" name="Rectangle 1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Hand drawn businessman and business woman icons in red and black colours are connected by arrows randomly on white background. This image shows the social media, and online communication between business people.">
            <a:extLst>
              <a:ext uri="{FF2B5EF4-FFF2-40B4-BE49-F238E27FC236}">
                <a16:creationId xmlns:a16="http://schemas.microsoft.com/office/drawing/2014/main" id="{23F31F87-45F7-41CE-ABBD-50BA33246B89}"/>
              </a:ext>
            </a:extLst>
          </p:cNvPr>
          <p:cNvPicPr>
            <a:picLocks noGrp="1" noChangeAspect="1"/>
          </p:cNvPicPr>
          <p:nvPr>
            <p:ph type="pic" sz="quarter" idx="13"/>
          </p:nvPr>
        </p:nvPicPr>
        <p:blipFill>
          <a:blip r:embed="rId5">
            <a:alphaModFix amt="20000"/>
          </a:blip>
          <a:srcRect t="7865" b="7865"/>
          <a:stretch>
            <a:fillRect/>
          </a:stretch>
        </p:blipFill>
        <p:spPr>
          <a:xfrm>
            <a:off x="20" y="10"/>
            <a:ext cx="12191980" cy="6857990"/>
          </a:xfrm>
          <a:prstGeom prst="rect">
            <a:avLst/>
          </a:prstGeom>
          <a:noFill/>
        </p:spPr>
      </p:pic>
      <p:pic>
        <p:nvPicPr>
          <p:cNvPr id="21" name="Picture 2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900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33B668B7-11D7-8F0C-DE8B-1DE8D23FB7F1}"/>
              </a:ext>
            </a:extLst>
          </p:cNvPr>
          <p:cNvSpPr>
            <a:spLocks noGrp="1"/>
          </p:cNvSpPr>
          <p:nvPr>
            <p:ph type="title"/>
          </p:nvPr>
        </p:nvSpPr>
        <p:spPr>
          <a:xfrm>
            <a:off x="111760" y="568296"/>
            <a:ext cx="4287519" cy="5944879"/>
          </a:xfrm>
        </p:spPr>
        <p:txBody>
          <a:bodyPr vert="horz" lIns="91440" tIns="45720" rIns="91440" bIns="45720" rtlCol="0" anchor="ctr">
            <a:normAutofit/>
          </a:bodyPr>
          <a:lstStyle/>
          <a:p>
            <a:pPr algn="ctr"/>
            <a:r>
              <a:rPr lang="en-US" b="1" dirty="0">
                <a:latin typeface="Arial" panose="020B0604020202020204" pitchFamily="34" charset="0"/>
                <a:cs typeface="Arial" panose="020B0604020202020204" pitchFamily="34" charset="0"/>
              </a:rPr>
              <a:t>Local SMEs, charities, and schools.</a:t>
            </a:r>
          </a:p>
        </p:txBody>
      </p:sp>
      <p:graphicFrame>
        <p:nvGraphicFramePr>
          <p:cNvPr id="3" name="Diagram 2">
            <a:extLst>
              <a:ext uri="{FF2B5EF4-FFF2-40B4-BE49-F238E27FC236}">
                <a16:creationId xmlns:a16="http://schemas.microsoft.com/office/drawing/2014/main" id="{0FC77D47-FF2A-F7A0-BB70-74D58CC18DB5}"/>
              </a:ext>
            </a:extLst>
          </p:cNvPr>
          <p:cNvGraphicFramePr/>
          <p:nvPr>
            <p:extLst>
              <p:ext uri="{D42A27DB-BD31-4B8C-83A1-F6EECF244321}">
                <p14:modId xmlns:p14="http://schemas.microsoft.com/office/powerpoint/2010/main" val="3648659082"/>
              </p:ext>
            </p:extLst>
          </p:nvPr>
        </p:nvGraphicFramePr>
        <p:xfrm>
          <a:off x="4582171" y="2739195"/>
          <a:ext cx="6521389" cy="177361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11" name="Diagram 10">
            <a:extLst>
              <a:ext uri="{FF2B5EF4-FFF2-40B4-BE49-F238E27FC236}">
                <a16:creationId xmlns:a16="http://schemas.microsoft.com/office/drawing/2014/main" id="{63DAC8FC-0CC6-AF74-E6B4-974ADFDB449E}"/>
              </a:ext>
            </a:extLst>
          </p:cNvPr>
          <p:cNvGraphicFramePr/>
          <p:nvPr>
            <p:extLst>
              <p:ext uri="{D42A27DB-BD31-4B8C-83A1-F6EECF244321}">
                <p14:modId xmlns:p14="http://schemas.microsoft.com/office/powerpoint/2010/main" val="1133083355"/>
              </p:ext>
            </p:extLst>
          </p:nvPr>
        </p:nvGraphicFramePr>
        <p:xfrm>
          <a:off x="4582170" y="568296"/>
          <a:ext cx="6521390" cy="1773615"/>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graphicFrame>
        <p:nvGraphicFramePr>
          <p:cNvPr id="13" name="Diagram 12">
            <a:extLst>
              <a:ext uri="{FF2B5EF4-FFF2-40B4-BE49-F238E27FC236}">
                <a16:creationId xmlns:a16="http://schemas.microsoft.com/office/drawing/2014/main" id="{94A2CC19-585E-FCE1-E4D9-552B10D3E75E}"/>
              </a:ext>
            </a:extLst>
          </p:cNvPr>
          <p:cNvGraphicFramePr/>
          <p:nvPr>
            <p:extLst>
              <p:ext uri="{D42A27DB-BD31-4B8C-83A1-F6EECF244321}">
                <p14:modId xmlns:p14="http://schemas.microsoft.com/office/powerpoint/2010/main" val="3730647338"/>
              </p:ext>
            </p:extLst>
          </p:nvPr>
        </p:nvGraphicFramePr>
        <p:xfrm>
          <a:off x="4582170" y="4837750"/>
          <a:ext cx="6492230" cy="1675425"/>
        </p:xfrm>
        <a:graphic>
          <a:graphicData uri="http://schemas.openxmlformats.org/drawingml/2006/diagram">
            <dgm:relIds xmlns:dgm="http://schemas.openxmlformats.org/drawingml/2006/diagram" xmlns:r="http://schemas.openxmlformats.org/officeDocument/2006/relationships" r:dm="rId16" r:lo="rId17" r:qs="rId18" r:cs="rId19"/>
          </a:graphicData>
        </a:graphic>
      </p:graphicFrame>
      <p:sp>
        <p:nvSpPr>
          <p:cNvPr id="5" name="Footer Placeholder 4">
            <a:extLst>
              <a:ext uri="{FF2B5EF4-FFF2-40B4-BE49-F238E27FC236}">
                <a16:creationId xmlns:a16="http://schemas.microsoft.com/office/drawing/2014/main" id="{01087241-D713-7E8A-F206-9C2399CCBB2B}"/>
              </a:ext>
            </a:extLst>
          </p:cNvPr>
          <p:cNvSpPr>
            <a:spLocks noGrp="1"/>
          </p:cNvSpPr>
          <p:nvPr>
            <p:ph type="ftr" sz="quarter" idx="11"/>
          </p:nvPr>
        </p:nvSpPr>
        <p:spPr>
          <a:xfrm>
            <a:off x="-3174" y="6486332"/>
            <a:ext cx="4026536" cy="377825"/>
          </a:xfrm>
        </p:spPr>
        <p:txBody>
          <a:bodyPr/>
          <a:lstStyle/>
          <a:p>
            <a:r>
              <a:rPr lang="en-GB" dirty="0">
                <a:solidFill>
                  <a:schemeClr val="tx1">
                    <a:lumMod val="75000"/>
                  </a:schemeClr>
                </a:solidFill>
                <a:latin typeface="Arial" panose="020B0604020202020204" pitchFamily="34" charset="0"/>
                <a:cs typeface="Arial" panose="020B0604020202020204" pitchFamily="34" charset="0"/>
              </a:rPr>
              <a:t>(Mariotti and Glackin, 2016; Bplans, no date)</a:t>
            </a:r>
            <a:endParaRPr lang="en-US" dirty="0">
              <a:solidFill>
                <a:schemeClr val="tx1">
                  <a:lumMod val="75000"/>
                </a:schemeClr>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A107935C-D96D-36FA-B086-52CAD3D875E4}"/>
              </a:ext>
            </a:extLst>
          </p:cNvPr>
          <p:cNvSpPr txBox="1"/>
          <p:nvPr/>
        </p:nvSpPr>
        <p:spPr>
          <a:xfrm>
            <a:off x="6018530" y="23892"/>
            <a:ext cx="6167120" cy="369332"/>
          </a:xfrm>
          <a:prstGeom prst="rect">
            <a:avLst/>
          </a:prstGeom>
          <a:noFill/>
        </p:spPr>
        <p:txBody>
          <a:bodyPr wrap="square">
            <a:spAutoFit/>
          </a:bodyPr>
          <a:lstStyle/>
          <a:p>
            <a:pPr algn="r"/>
            <a:r>
              <a:rPr lang="en-GB" b="1" dirty="0">
                <a:solidFill>
                  <a:schemeClr val="tx1">
                    <a:lumMod val="85000"/>
                  </a:schemeClr>
                </a:solidFill>
                <a:latin typeface="Arial" panose="020B0604020202020204" pitchFamily="34" charset="0"/>
                <a:cs typeface="Arial" panose="020B0604020202020204" pitchFamily="34" charset="0"/>
              </a:rPr>
              <a:t>MARKETING Strategies</a:t>
            </a:r>
          </a:p>
        </p:txBody>
      </p:sp>
      <p:sp>
        <p:nvSpPr>
          <p:cNvPr id="10" name="TextBox 9">
            <a:extLst>
              <a:ext uri="{FF2B5EF4-FFF2-40B4-BE49-F238E27FC236}">
                <a16:creationId xmlns:a16="http://schemas.microsoft.com/office/drawing/2014/main" id="{CCB1B59C-3ACA-3D59-4BCE-AEDD1F9C6588}"/>
              </a:ext>
            </a:extLst>
          </p:cNvPr>
          <p:cNvSpPr txBox="1"/>
          <p:nvPr/>
        </p:nvSpPr>
        <p:spPr>
          <a:xfrm>
            <a:off x="11765280" y="6513175"/>
            <a:ext cx="335280" cy="246221"/>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pPr algn="ctr"/>
            <a:r>
              <a:rPr lang="en-GB" sz="1000" b="1" dirty="0">
                <a:solidFill>
                  <a:schemeClr val="tx1"/>
                </a:solidFill>
                <a:latin typeface="Arial" panose="020B0604020202020204" pitchFamily="34" charset="0"/>
                <a:cs typeface="Arial" panose="020B0604020202020204" pitchFamily="34" charset="0"/>
              </a:rPr>
              <a:t>11</a:t>
            </a:r>
          </a:p>
        </p:txBody>
      </p:sp>
    </p:spTree>
    <p:extLst>
      <p:ext uri="{BB962C8B-B14F-4D97-AF65-F5344CB8AC3E}">
        <p14:creationId xmlns:p14="http://schemas.microsoft.com/office/powerpoint/2010/main" val="252632251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Graphic spid="11" grpId="0">
        <p:bldAsOne/>
      </p:bldGraphic>
      <p:bldGraphic spid="13"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DF6A9299-1D12-47E2-9DD4-03342553C4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58D5B45F-7F5C-1088-7106-62D21ADD9EAC}"/>
              </a:ext>
            </a:extLst>
          </p:cNvPr>
          <p:cNvSpPr>
            <a:spLocks noGrp="1"/>
          </p:cNvSpPr>
          <p:nvPr>
            <p:ph type="title"/>
          </p:nvPr>
        </p:nvSpPr>
        <p:spPr>
          <a:xfrm>
            <a:off x="4955458" y="639097"/>
            <a:ext cx="6593075" cy="1612490"/>
          </a:xfrm>
        </p:spPr>
        <p:txBody>
          <a:bodyPr vert="horz" lIns="91440" tIns="45720" rIns="91440" bIns="45720" rtlCol="0" anchor="ctr">
            <a:normAutofit/>
          </a:bodyPr>
          <a:lstStyle/>
          <a:p>
            <a:pPr algn="ctr"/>
            <a:r>
              <a:rPr lang="en-US" b="1" dirty="0">
                <a:latin typeface="Arial" panose="020B0604020202020204" pitchFamily="34" charset="0"/>
                <a:cs typeface="Arial" panose="020B0604020202020204" pitchFamily="34" charset="0"/>
              </a:rPr>
              <a:t>Promotions &amp; Budget</a:t>
            </a:r>
          </a:p>
        </p:txBody>
      </p:sp>
      <p:pic>
        <p:nvPicPr>
          <p:cNvPr id="4" name="Content Placeholder 3" descr="People talking at workplace">
            <a:extLst>
              <a:ext uri="{FF2B5EF4-FFF2-40B4-BE49-F238E27FC236}">
                <a16:creationId xmlns:a16="http://schemas.microsoft.com/office/drawing/2014/main" id="{8BA6B040-E802-40C4-808D-0F8CF515208A}"/>
              </a:ext>
            </a:extLst>
          </p:cNvPr>
          <p:cNvPicPr>
            <a:picLocks noGrp="1" noChangeAspect="1"/>
          </p:cNvPicPr>
          <p:nvPr>
            <p:ph type="pic" sz="quarter" idx="13"/>
          </p:nvPr>
        </p:nvPicPr>
        <p:blipFill>
          <a:blip r:embed="rId5"/>
          <a:srcRect l="13398" r="41648"/>
          <a:stretch>
            <a:fillRect/>
          </a:stretch>
        </p:blipFill>
        <p:spPr>
          <a:xfrm>
            <a:off x="20" y="975"/>
            <a:ext cx="4635988" cy="6858000"/>
          </a:xfrm>
          <a:prstGeom prst="rect">
            <a:avLst/>
          </a:prstGeom>
          <a:noFill/>
        </p:spPr>
      </p:pic>
      <p:graphicFrame>
        <p:nvGraphicFramePr>
          <p:cNvPr id="6" name="Diagram 5">
            <a:extLst>
              <a:ext uri="{FF2B5EF4-FFF2-40B4-BE49-F238E27FC236}">
                <a16:creationId xmlns:a16="http://schemas.microsoft.com/office/drawing/2014/main" id="{1E3321BE-4567-EB69-A680-6171B2313418}"/>
              </a:ext>
            </a:extLst>
          </p:cNvPr>
          <p:cNvGraphicFramePr/>
          <p:nvPr>
            <p:extLst>
              <p:ext uri="{D42A27DB-BD31-4B8C-83A1-F6EECF244321}">
                <p14:modId xmlns:p14="http://schemas.microsoft.com/office/powerpoint/2010/main" val="3232157395"/>
              </p:ext>
            </p:extLst>
          </p:nvPr>
        </p:nvGraphicFramePr>
        <p:xfrm>
          <a:off x="4955457" y="2119040"/>
          <a:ext cx="6593075" cy="217817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8" name="Diagram 7">
            <a:extLst>
              <a:ext uri="{FF2B5EF4-FFF2-40B4-BE49-F238E27FC236}">
                <a16:creationId xmlns:a16="http://schemas.microsoft.com/office/drawing/2014/main" id="{3256D786-17A7-13CA-9482-6D6EBB86A905}"/>
              </a:ext>
            </a:extLst>
          </p:cNvPr>
          <p:cNvGraphicFramePr/>
          <p:nvPr>
            <p:extLst>
              <p:ext uri="{D42A27DB-BD31-4B8C-83A1-F6EECF244321}">
                <p14:modId xmlns:p14="http://schemas.microsoft.com/office/powerpoint/2010/main" val="241698597"/>
              </p:ext>
            </p:extLst>
          </p:nvPr>
        </p:nvGraphicFramePr>
        <p:xfrm>
          <a:off x="4955457" y="4303907"/>
          <a:ext cx="6593075" cy="2178173"/>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
        <p:nvSpPr>
          <p:cNvPr id="5" name="TextBox 4">
            <a:extLst>
              <a:ext uri="{FF2B5EF4-FFF2-40B4-BE49-F238E27FC236}">
                <a16:creationId xmlns:a16="http://schemas.microsoft.com/office/drawing/2014/main" id="{C25D4640-8B70-DA48-EB15-1C13D159B73F}"/>
              </a:ext>
            </a:extLst>
          </p:cNvPr>
          <p:cNvSpPr txBox="1"/>
          <p:nvPr/>
        </p:nvSpPr>
        <p:spPr>
          <a:xfrm>
            <a:off x="6096000" y="20792"/>
            <a:ext cx="6096000" cy="369332"/>
          </a:xfrm>
          <a:prstGeom prst="rect">
            <a:avLst/>
          </a:prstGeom>
          <a:noFill/>
        </p:spPr>
        <p:txBody>
          <a:bodyPr wrap="square">
            <a:spAutoFit/>
          </a:bodyPr>
          <a:lstStyle/>
          <a:p>
            <a:pPr algn="r"/>
            <a:r>
              <a:rPr lang="en-GB" b="1" dirty="0">
                <a:solidFill>
                  <a:schemeClr val="tx1">
                    <a:lumMod val="85000"/>
                  </a:schemeClr>
                </a:solidFill>
                <a:latin typeface="Arial" panose="020B0604020202020204" pitchFamily="34" charset="0"/>
                <a:cs typeface="Arial" panose="020B0604020202020204" pitchFamily="34" charset="0"/>
              </a:rPr>
              <a:t>MARKETING Strategies</a:t>
            </a:r>
          </a:p>
        </p:txBody>
      </p:sp>
      <p:sp>
        <p:nvSpPr>
          <p:cNvPr id="11" name="TextBox 10">
            <a:extLst>
              <a:ext uri="{FF2B5EF4-FFF2-40B4-BE49-F238E27FC236}">
                <a16:creationId xmlns:a16="http://schemas.microsoft.com/office/drawing/2014/main" id="{CEFDBB78-3DFA-9BCD-2CBE-B6768DAA9F35}"/>
              </a:ext>
            </a:extLst>
          </p:cNvPr>
          <p:cNvSpPr txBox="1"/>
          <p:nvPr/>
        </p:nvSpPr>
        <p:spPr>
          <a:xfrm>
            <a:off x="11765280" y="6513175"/>
            <a:ext cx="335280" cy="246221"/>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pPr algn="ctr"/>
            <a:r>
              <a:rPr lang="en-GB" sz="1000" b="1" dirty="0">
                <a:solidFill>
                  <a:schemeClr val="tx1"/>
                </a:solidFill>
                <a:latin typeface="Arial" panose="020B0604020202020204" pitchFamily="34" charset="0"/>
                <a:cs typeface="Arial" panose="020B0604020202020204" pitchFamily="34" charset="0"/>
              </a:rPr>
              <a:t>12</a:t>
            </a:r>
          </a:p>
        </p:txBody>
      </p:sp>
    </p:spTree>
    <p:extLst>
      <p:ext uri="{BB962C8B-B14F-4D97-AF65-F5344CB8AC3E}">
        <p14:creationId xmlns:p14="http://schemas.microsoft.com/office/powerpoint/2010/main" val="294944351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6" grpId="0">
        <p:bldAsOne/>
      </p:bldGraphic>
      <p:bldGraphic spid="8"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6AF6706C-CF07-43A1-BCC4-CBA5D33820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271967CD-73D2-85F7-4443-123DEEC01EBF}"/>
              </a:ext>
            </a:extLst>
          </p:cNvPr>
          <p:cNvSpPr>
            <a:spLocks noGrp="1"/>
          </p:cNvSpPr>
          <p:nvPr>
            <p:ph type="title"/>
          </p:nvPr>
        </p:nvSpPr>
        <p:spPr>
          <a:xfrm>
            <a:off x="623144" y="262041"/>
            <a:ext cx="6681896" cy="1540931"/>
          </a:xfrm>
        </p:spPr>
        <p:txBody>
          <a:bodyPr vert="horz" lIns="91440" tIns="45720" rIns="91440" bIns="45720" rtlCol="0" anchor="b">
            <a:normAutofit fontScale="90000"/>
          </a:bodyPr>
          <a:lstStyle/>
          <a:p>
            <a:pPr algn="r">
              <a:lnSpc>
                <a:spcPct val="90000"/>
              </a:lnSpc>
            </a:pPr>
            <a:r>
              <a:rPr lang="en-US" sz="4800" b="1" dirty="0">
                <a:latin typeface="Arial" panose="020B0604020202020204" pitchFamily="34" charset="0"/>
                <a:cs typeface="Arial" panose="020B0604020202020204" pitchFamily="34" charset="0"/>
              </a:rPr>
              <a:t>Sources of Funding</a:t>
            </a:r>
            <a:br>
              <a:rPr lang="en-US" sz="4800" b="0" dirty="0">
                <a:latin typeface="Arial" panose="020B0604020202020204" pitchFamily="34" charset="0"/>
                <a:cs typeface="Arial" panose="020B0604020202020204" pitchFamily="34" charset="0"/>
              </a:rPr>
            </a:br>
            <a:r>
              <a:rPr lang="en-US" sz="4800" b="0" dirty="0">
                <a:latin typeface="Arial" panose="020B0604020202020204" pitchFamily="34" charset="0"/>
                <a:cs typeface="Arial" panose="020B0604020202020204" pitchFamily="34" charset="0"/>
              </a:rPr>
              <a:t> </a:t>
            </a:r>
            <a:r>
              <a:rPr lang="en-US" sz="2000" b="0" i="1" dirty="0">
                <a:latin typeface="Arial" panose="020B0604020202020204" pitchFamily="34" charset="0"/>
                <a:cs typeface="Arial" panose="020B0604020202020204" pitchFamily="34" charset="0"/>
              </a:rPr>
              <a:t>(Loans, Grants, Personal Savings)</a:t>
            </a:r>
          </a:p>
        </p:txBody>
      </p:sp>
      <p:graphicFrame>
        <p:nvGraphicFramePr>
          <p:cNvPr id="3" name="Table 2" descr="Table 1: Funding Requirements and Start-Up Expense Breakdown for Walsall IT Solutions (Author, 2025).&#10;">
            <a:extLst>
              <a:ext uri="{FF2B5EF4-FFF2-40B4-BE49-F238E27FC236}">
                <a16:creationId xmlns:a16="http://schemas.microsoft.com/office/drawing/2014/main" id="{019210CA-FB9B-845E-2FC7-3C5CD343AEE0}"/>
              </a:ext>
              <a:ext uri="{C183D7F6-B498-43B3-948B-1728B52AA6E4}">
                <adec:decorative xmlns:adec="http://schemas.microsoft.com/office/drawing/2017/decorative" val="0"/>
              </a:ext>
            </a:extLst>
          </p:cNvPr>
          <p:cNvGraphicFramePr>
            <a:graphicFrameLocks noGrp="1"/>
          </p:cNvGraphicFramePr>
          <p:nvPr>
            <p:extLst>
              <p:ext uri="{D42A27DB-BD31-4B8C-83A1-F6EECF244321}">
                <p14:modId xmlns:p14="http://schemas.microsoft.com/office/powerpoint/2010/main" val="4024649769"/>
              </p:ext>
            </p:extLst>
          </p:nvPr>
        </p:nvGraphicFramePr>
        <p:xfrm>
          <a:off x="6386830" y="2479040"/>
          <a:ext cx="5182026" cy="3139321"/>
        </p:xfrm>
        <a:graphic>
          <a:graphicData uri="http://schemas.openxmlformats.org/drawingml/2006/table">
            <a:tbl>
              <a:tblPr firstRow="1" bandRow="1">
                <a:tableStyleId>{5C22544A-7EE6-4342-B048-85BDC9FD1C3A}</a:tableStyleId>
              </a:tblPr>
              <a:tblGrid>
                <a:gridCol w="3488690">
                  <a:extLst>
                    <a:ext uri="{9D8B030D-6E8A-4147-A177-3AD203B41FA5}">
                      <a16:colId xmlns:a16="http://schemas.microsoft.com/office/drawing/2014/main" val="3862703629"/>
                    </a:ext>
                  </a:extLst>
                </a:gridCol>
                <a:gridCol w="1693336">
                  <a:extLst>
                    <a:ext uri="{9D8B030D-6E8A-4147-A177-3AD203B41FA5}">
                      <a16:colId xmlns:a16="http://schemas.microsoft.com/office/drawing/2014/main" val="1880629058"/>
                    </a:ext>
                  </a:extLst>
                </a:gridCol>
              </a:tblGrid>
              <a:tr h="568186">
                <a:tc>
                  <a:txBody>
                    <a:bodyPr/>
                    <a:lstStyle/>
                    <a:p>
                      <a:r>
                        <a:rPr lang="en-GB" sz="2400" dirty="0">
                          <a:latin typeface="Arial" panose="020B0604020202020204" pitchFamily="34" charset="0"/>
                          <a:cs typeface="Arial" panose="020B0604020202020204" pitchFamily="34" charset="0"/>
                        </a:rPr>
                        <a:t>Source</a:t>
                      </a:r>
                    </a:p>
                  </a:txBody>
                  <a:tcPr marL="167640" marR="167640" marT="83820" marB="83820"/>
                </a:tc>
                <a:tc>
                  <a:txBody>
                    <a:bodyPr/>
                    <a:lstStyle/>
                    <a:p>
                      <a:r>
                        <a:rPr lang="en-GB" sz="2400" b="1" dirty="0">
                          <a:latin typeface="Arial" panose="020B0604020202020204" pitchFamily="34" charset="0"/>
                          <a:cs typeface="Arial" panose="020B0604020202020204" pitchFamily="34" charset="0"/>
                        </a:rPr>
                        <a:t>Amount</a:t>
                      </a:r>
                    </a:p>
                  </a:txBody>
                  <a:tcPr marL="167640" marR="167640" marT="83820" marB="83820"/>
                </a:tc>
                <a:extLst>
                  <a:ext uri="{0D108BD9-81ED-4DB2-BD59-A6C34878D82A}">
                    <a16:rowId xmlns:a16="http://schemas.microsoft.com/office/drawing/2014/main" val="2117112017"/>
                  </a:ext>
                </a:extLst>
              </a:tr>
              <a:tr h="602714">
                <a:tc>
                  <a:txBody>
                    <a:bodyPr/>
                    <a:lstStyle/>
                    <a:p>
                      <a:r>
                        <a:rPr lang="en-GB" sz="1800" dirty="0">
                          <a:latin typeface="Arial" panose="020B0604020202020204" pitchFamily="34" charset="0"/>
                          <a:cs typeface="Arial" panose="020B0604020202020204" pitchFamily="34" charset="0"/>
                        </a:rPr>
                        <a:t>Loan - Start up Capital</a:t>
                      </a:r>
                    </a:p>
                  </a:txBody>
                  <a:tcPr marL="167640" marR="167640" marT="83820" marB="83820"/>
                </a:tc>
                <a:tc>
                  <a:txBody>
                    <a:bodyPr/>
                    <a:lstStyle/>
                    <a:p>
                      <a:pPr algn="r"/>
                      <a:r>
                        <a:rPr lang="en-GB" sz="1800" dirty="0">
                          <a:latin typeface="Arial" panose="020B0604020202020204" pitchFamily="34" charset="0"/>
                          <a:cs typeface="Arial" panose="020B0604020202020204" pitchFamily="34" charset="0"/>
                        </a:rPr>
                        <a:t>£10,000</a:t>
                      </a:r>
                    </a:p>
                  </a:txBody>
                  <a:tcPr marL="167640" marR="167640" marT="83820" marB="83820"/>
                </a:tc>
                <a:extLst>
                  <a:ext uri="{0D108BD9-81ED-4DB2-BD59-A6C34878D82A}">
                    <a16:rowId xmlns:a16="http://schemas.microsoft.com/office/drawing/2014/main" val="721710752"/>
                  </a:ext>
                </a:extLst>
              </a:tr>
              <a:tr h="762993">
                <a:tc>
                  <a:txBody>
                    <a:bodyPr/>
                    <a:lstStyle/>
                    <a:p>
                      <a:r>
                        <a:rPr lang="en-GB" sz="1800" dirty="0">
                          <a:latin typeface="Arial" panose="020B0604020202020204" pitchFamily="34" charset="0"/>
                          <a:cs typeface="Arial" panose="020B0604020202020204" pitchFamily="34" charset="0"/>
                        </a:rPr>
                        <a:t>Sales (total sales of products and/or services)</a:t>
                      </a:r>
                    </a:p>
                  </a:txBody>
                  <a:tcPr marL="167640" marR="167640" marT="83820" marB="83820"/>
                </a:tc>
                <a:tc>
                  <a:txBody>
                    <a:bodyPr/>
                    <a:lstStyle/>
                    <a:p>
                      <a:pPr algn="r"/>
                      <a:r>
                        <a:rPr lang="en-GB" sz="1800" dirty="0">
                          <a:latin typeface="Arial" panose="020B0604020202020204" pitchFamily="34" charset="0"/>
                          <a:cs typeface="Arial" panose="020B0604020202020204" pitchFamily="34" charset="0"/>
                        </a:rPr>
                        <a:t>£2,500</a:t>
                      </a:r>
                    </a:p>
                  </a:txBody>
                  <a:tcPr marL="167640" marR="167640" marT="83820" marB="83820"/>
                </a:tc>
                <a:extLst>
                  <a:ext uri="{0D108BD9-81ED-4DB2-BD59-A6C34878D82A}">
                    <a16:rowId xmlns:a16="http://schemas.microsoft.com/office/drawing/2014/main" val="3186375616"/>
                  </a:ext>
                </a:extLst>
              </a:tr>
              <a:tr h="602714">
                <a:tc>
                  <a:txBody>
                    <a:bodyPr/>
                    <a:lstStyle/>
                    <a:p>
                      <a:r>
                        <a:rPr lang="en-GB" sz="1800" dirty="0">
                          <a:latin typeface="Arial" panose="020B0604020202020204" pitchFamily="34" charset="0"/>
                          <a:cs typeface="Arial" panose="020B0604020202020204" pitchFamily="34" charset="0"/>
                        </a:rPr>
                        <a:t>Savings</a:t>
                      </a:r>
                    </a:p>
                  </a:txBody>
                  <a:tcPr marL="167640" marR="167640" marT="83820" marB="83820"/>
                </a:tc>
                <a:tc>
                  <a:txBody>
                    <a:bodyPr/>
                    <a:lstStyle/>
                    <a:p>
                      <a:pPr algn="r"/>
                      <a:r>
                        <a:rPr lang="en-GB" sz="1800" dirty="0">
                          <a:latin typeface="Arial" panose="020B0604020202020204" pitchFamily="34" charset="0"/>
                          <a:cs typeface="Arial" panose="020B0604020202020204" pitchFamily="34" charset="0"/>
                        </a:rPr>
                        <a:t>£5,000</a:t>
                      </a:r>
                    </a:p>
                  </a:txBody>
                  <a:tcPr marL="167640" marR="167640" marT="83820" marB="83820"/>
                </a:tc>
                <a:extLst>
                  <a:ext uri="{0D108BD9-81ED-4DB2-BD59-A6C34878D82A}">
                    <a16:rowId xmlns:a16="http://schemas.microsoft.com/office/drawing/2014/main" val="2716561596"/>
                  </a:ext>
                </a:extLst>
              </a:tr>
              <a:tr h="602714">
                <a:tc>
                  <a:txBody>
                    <a:bodyPr/>
                    <a:lstStyle/>
                    <a:p>
                      <a:r>
                        <a:rPr lang="en-GB" sz="2000" b="1" dirty="0">
                          <a:latin typeface="Arial" panose="020B0604020202020204" pitchFamily="34" charset="0"/>
                          <a:cs typeface="Arial" panose="020B0604020202020204" pitchFamily="34" charset="0"/>
                        </a:rPr>
                        <a:t>Total Cash in-flow</a:t>
                      </a:r>
                    </a:p>
                  </a:txBody>
                  <a:tcPr marL="167640" marR="167640" marT="83820" marB="83820"/>
                </a:tc>
                <a:tc>
                  <a:txBody>
                    <a:bodyPr/>
                    <a:lstStyle/>
                    <a:p>
                      <a:pPr algn="r"/>
                      <a:r>
                        <a:rPr lang="en-GB" sz="2000" b="1" dirty="0">
                          <a:latin typeface="Arial" panose="020B0604020202020204" pitchFamily="34" charset="0"/>
                          <a:cs typeface="Arial" panose="020B0604020202020204" pitchFamily="34" charset="0"/>
                        </a:rPr>
                        <a:t>£17,500</a:t>
                      </a:r>
                    </a:p>
                  </a:txBody>
                  <a:tcPr marL="167640" marR="167640" marT="83820" marB="83820"/>
                </a:tc>
                <a:extLst>
                  <a:ext uri="{0D108BD9-81ED-4DB2-BD59-A6C34878D82A}">
                    <a16:rowId xmlns:a16="http://schemas.microsoft.com/office/drawing/2014/main" val="2340248366"/>
                  </a:ext>
                </a:extLst>
              </a:tr>
            </a:tbl>
          </a:graphicData>
        </a:graphic>
      </p:graphicFrame>
      <p:sp>
        <p:nvSpPr>
          <p:cNvPr id="11" name="TextBox 10">
            <a:extLst>
              <a:ext uri="{FF2B5EF4-FFF2-40B4-BE49-F238E27FC236}">
                <a16:creationId xmlns:a16="http://schemas.microsoft.com/office/drawing/2014/main" id="{82D3AFCC-BC9F-E93E-A035-C22B5736A0EF}"/>
              </a:ext>
            </a:extLst>
          </p:cNvPr>
          <p:cNvSpPr txBox="1"/>
          <p:nvPr/>
        </p:nvSpPr>
        <p:spPr>
          <a:xfrm>
            <a:off x="623144" y="2479040"/>
            <a:ext cx="5182027" cy="3139321"/>
          </a:xfrm>
          <a:prstGeom prst="rect">
            <a:avLst/>
          </a:prstGeom>
          <a:solidFill>
            <a:schemeClr val="accent1">
              <a:alpha val="50000"/>
            </a:schemeClr>
          </a:solidFill>
          <a:ln w="28575">
            <a:solidFill>
              <a:schemeClr val="tx1"/>
            </a:solidFill>
          </a:ln>
        </p:spPr>
        <p:style>
          <a:lnRef idx="0">
            <a:scrgbClr r="0" g="0" b="0"/>
          </a:lnRef>
          <a:fillRef idx="0">
            <a:scrgbClr r="0" g="0" b="0"/>
          </a:fillRef>
          <a:effectRef idx="0">
            <a:scrgbClr r="0" g="0" b="0"/>
          </a:effectRef>
          <a:fontRef idx="minor">
            <a:schemeClr val="lt1"/>
          </a:fontRef>
        </p:style>
        <p:txBody>
          <a:bodyPr wrap="square" rtlCol="0">
            <a:spAutoFit/>
          </a:bodyPr>
          <a:lstStyle/>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Mix of personal investment and government-backed finance.</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Combines self-investment with structured loan support.</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Personal savings show commitment, and early sales confirm market demand.</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Balanced funding ensures steady cash flow during launch.</a:t>
            </a:r>
          </a:p>
        </p:txBody>
      </p:sp>
      <p:sp>
        <p:nvSpPr>
          <p:cNvPr id="4" name="TextBox 3" descr="Table 1: Funding Requirements and Start-Up Expense Breakdown for Walsall IT Solutions (Author, 2025).">
            <a:extLst>
              <a:ext uri="{FF2B5EF4-FFF2-40B4-BE49-F238E27FC236}">
                <a16:creationId xmlns:a16="http://schemas.microsoft.com/office/drawing/2014/main" id="{397F72B7-0AC0-5446-0CA8-F05D4245E65B}"/>
              </a:ext>
            </a:extLst>
          </p:cNvPr>
          <p:cNvSpPr txBox="1"/>
          <p:nvPr/>
        </p:nvSpPr>
        <p:spPr>
          <a:xfrm>
            <a:off x="6295390" y="5618361"/>
            <a:ext cx="5182026" cy="400110"/>
          </a:xfrm>
          <a:prstGeom prst="rect">
            <a:avLst/>
          </a:prstGeom>
          <a:noFill/>
        </p:spPr>
        <p:txBody>
          <a:bodyPr wrap="square" rtlCol="0">
            <a:spAutoFit/>
          </a:bodyPr>
          <a:lstStyle/>
          <a:p>
            <a:r>
              <a:rPr lang="en-GB" sz="1000" i="1" dirty="0">
                <a:solidFill>
                  <a:schemeClr val="tx1">
                    <a:lumMod val="85000"/>
                  </a:schemeClr>
                </a:solidFill>
                <a:latin typeface="Arial" panose="020B0604020202020204" pitchFamily="34" charset="0"/>
                <a:cs typeface="Arial" panose="020B0604020202020204" pitchFamily="34" charset="0"/>
              </a:rPr>
              <a:t>Table 1: Funding Requirements and Start-Up Expense Breakdown for Walsall IT Solutions (Author, 2025).</a:t>
            </a:r>
          </a:p>
        </p:txBody>
      </p:sp>
      <p:sp>
        <p:nvSpPr>
          <p:cNvPr id="6" name="TextBox 5">
            <a:extLst>
              <a:ext uri="{FF2B5EF4-FFF2-40B4-BE49-F238E27FC236}">
                <a16:creationId xmlns:a16="http://schemas.microsoft.com/office/drawing/2014/main" id="{27030E29-54EF-2211-9584-6E2CDA069788}"/>
              </a:ext>
            </a:extLst>
          </p:cNvPr>
          <p:cNvSpPr txBox="1"/>
          <p:nvPr/>
        </p:nvSpPr>
        <p:spPr>
          <a:xfrm>
            <a:off x="6092825" y="17348"/>
            <a:ext cx="6096000" cy="369332"/>
          </a:xfrm>
          <a:prstGeom prst="rect">
            <a:avLst/>
          </a:prstGeom>
          <a:noFill/>
        </p:spPr>
        <p:txBody>
          <a:bodyPr wrap="square">
            <a:spAutoFit/>
          </a:bodyPr>
          <a:lstStyle/>
          <a:p>
            <a:pPr algn="r"/>
            <a:r>
              <a:rPr lang="en-GB" b="1" dirty="0">
                <a:solidFill>
                  <a:schemeClr val="tx1">
                    <a:lumMod val="85000"/>
                  </a:schemeClr>
                </a:solidFill>
                <a:latin typeface="Arial" panose="020B0604020202020204" pitchFamily="34" charset="0"/>
                <a:cs typeface="Arial" panose="020B0604020202020204" pitchFamily="34" charset="0"/>
              </a:rPr>
              <a:t>Funding Requirements And Start-Up Expenses</a:t>
            </a:r>
          </a:p>
        </p:txBody>
      </p:sp>
      <p:sp>
        <p:nvSpPr>
          <p:cNvPr id="9" name="TextBox 8">
            <a:extLst>
              <a:ext uri="{FF2B5EF4-FFF2-40B4-BE49-F238E27FC236}">
                <a16:creationId xmlns:a16="http://schemas.microsoft.com/office/drawing/2014/main" id="{1FFE91C4-FAF5-E953-973E-07992F062CB0}"/>
              </a:ext>
            </a:extLst>
          </p:cNvPr>
          <p:cNvSpPr txBox="1"/>
          <p:nvPr/>
        </p:nvSpPr>
        <p:spPr>
          <a:xfrm>
            <a:off x="11765280" y="6513175"/>
            <a:ext cx="335280" cy="246221"/>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pPr algn="ctr"/>
            <a:r>
              <a:rPr lang="en-GB" sz="1000" b="1" dirty="0">
                <a:solidFill>
                  <a:schemeClr val="tx1"/>
                </a:solidFill>
                <a:latin typeface="Arial" panose="020B0604020202020204" pitchFamily="34" charset="0"/>
                <a:cs typeface="Arial" panose="020B0604020202020204" pitchFamily="34" charset="0"/>
              </a:rPr>
              <a:t>13</a:t>
            </a:r>
          </a:p>
        </p:txBody>
      </p:sp>
    </p:spTree>
    <p:extLst>
      <p:ext uri="{BB962C8B-B14F-4D97-AF65-F5344CB8AC3E}">
        <p14:creationId xmlns:p14="http://schemas.microsoft.com/office/powerpoint/2010/main" val="122204600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500"/>
                                        <p:tgtEl>
                                          <p:spTgt spid="11"/>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childTnLst>
                          </p:cTn>
                        </p:par>
                        <p:par>
                          <p:cTn id="16" fill="hold">
                            <p:stCondLst>
                              <p:cond delay="1500"/>
                            </p:stCondLst>
                            <p:childTnLst>
                              <p:par>
                                <p:cTn id="17" presetID="22" presetClass="entr" presetSubtype="4" fill="hold" grpId="0" nodeType="after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wipe(down)">
                                      <p:cBhvr>
                                        <p:cTn id="1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animBg="1"/>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a:extLst>
            <a:ext uri="{FF2B5EF4-FFF2-40B4-BE49-F238E27FC236}">
              <a16:creationId xmlns:a16="http://schemas.microsoft.com/office/drawing/2014/main" id="{B8F42D71-2972-4887-E3BA-984F603C476F}"/>
            </a:ext>
          </a:extLst>
        </p:cNvPr>
        <p:cNvGrpSpPr/>
        <p:nvPr/>
      </p:nvGrpSpPr>
      <p:grpSpPr>
        <a:xfrm>
          <a:off x="0" y="0"/>
          <a:ext cx="0" cy="0"/>
          <a:chOff x="0" y="0"/>
          <a:chExt cx="0" cy="0"/>
        </a:xfrm>
      </p:grpSpPr>
      <p:pic>
        <p:nvPicPr>
          <p:cNvPr id="25" name="Picture 24">
            <a:extLst>
              <a:ext uri="{FF2B5EF4-FFF2-40B4-BE49-F238E27FC236}">
                <a16:creationId xmlns:a16="http://schemas.microsoft.com/office/drawing/2014/main" id="{06FF4525-D128-A456-B495-C7B4AAAEA1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7FAFDD21-F878-B230-E8FB-43C45084B91A}"/>
              </a:ext>
            </a:extLst>
          </p:cNvPr>
          <p:cNvSpPr>
            <a:spLocks noGrp="1"/>
          </p:cNvSpPr>
          <p:nvPr>
            <p:ph type="title"/>
          </p:nvPr>
        </p:nvSpPr>
        <p:spPr>
          <a:xfrm>
            <a:off x="623144" y="113213"/>
            <a:ext cx="6681896" cy="1540931"/>
          </a:xfrm>
        </p:spPr>
        <p:txBody>
          <a:bodyPr vert="horz" lIns="91440" tIns="45720" rIns="91440" bIns="45720" rtlCol="0" anchor="b">
            <a:normAutofit fontScale="90000"/>
          </a:bodyPr>
          <a:lstStyle/>
          <a:p>
            <a:pPr algn="r">
              <a:lnSpc>
                <a:spcPct val="90000"/>
              </a:lnSpc>
            </a:pPr>
            <a:r>
              <a:rPr lang="en-US" sz="4800" b="1" dirty="0">
                <a:latin typeface="Arial" panose="020B0604020202020204" pitchFamily="34" charset="0"/>
                <a:cs typeface="Arial" panose="020B0604020202020204" pitchFamily="34" charset="0"/>
              </a:rPr>
              <a:t>Initial Investment &amp; Start-up Expenses</a:t>
            </a:r>
            <a:endParaRPr lang="en-US" sz="2000" b="0" i="1"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E16B3473-FDB7-D872-FE88-E8AE3AA46425}"/>
              </a:ext>
            </a:extLst>
          </p:cNvPr>
          <p:cNvSpPr txBox="1"/>
          <p:nvPr/>
        </p:nvSpPr>
        <p:spPr>
          <a:xfrm>
            <a:off x="7390815" y="2397220"/>
            <a:ext cx="4284136" cy="3693319"/>
          </a:xfrm>
          <a:prstGeom prst="rect">
            <a:avLst/>
          </a:prstGeom>
          <a:ln/>
        </p:spPr>
        <p:style>
          <a:lnRef idx="3">
            <a:schemeClr val="lt1"/>
          </a:lnRef>
          <a:fillRef idx="1">
            <a:schemeClr val="accent2"/>
          </a:fillRef>
          <a:effectRef idx="1">
            <a:schemeClr val="accent2"/>
          </a:effectRef>
          <a:fontRef idx="minor">
            <a:schemeClr val="lt1"/>
          </a:fontRef>
        </p:style>
        <p:txBody>
          <a:bodyPr wrap="square" rtlCol="0">
            <a:spAutoFit/>
          </a:bodyPr>
          <a:lstStyle/>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Focused on essential operational setup.</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Keeps overheads low while ensuring full-service delivery.</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Built around realistic costs to avoid unnecessary spending in the early months.</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Provides a solid foundation for growth without putting financial pressure on the business.</a:t>
            </a:r>
          </a:p>
        </p:txBody>
      </p:sp>
      <p:graphicFrame>
        <p:nvGraphicFramePr>
          <p:cNvPr id="4" name="Table 3" descr="Table 2: Initial Investment and Start-Up Expense Breakdown for Walsall IT Solutions (Author, 2025).&#10;">
            <a:extLst>
              <a:ext uri="{FF2B5EF4-FFF2-40B4-BE49-F238E27FC236}">
                <a16:creationId xmlns:a16="http://schemas.microsoft.com/office/drawing/2014/main" id="{8EC318B8-9AAA-6D74-3F11-B84BB3776BC3}"/>
              </a:ext>
            </a:extLst>
          </p:cNvPr>
          <p:cNvGraphicFramePr>
            <a:graphicFrameLocks noGrp="1"/>
          </p:cNvGraphicFramePr>
          <p:nvPr>
            <p:extLst>
              <p:ext uri="{D42A27DB-BD31-4B8C-83A1-F6EECF244321}">
                <p14:modId xmlns:p14="http://schemas.microsoft.com/office/powerpoint/2010/main" val="1976752730"/>
              </p:ext>
            </p:extLst>
          </p:nvPr>
        </p:nvGraphicFramePr>
        <p:xfrm>
          <a:off x="894080" y="2397220"/>
          <a:ext cx="5825699" cy="3816884"/>
        </p:xfrm>
        <a:graphic>
          <a:graphicData uri="http://schemas.openxmlformats.org/drawingml/2006/table">
            <a:tbl>
              <a:tblPr firstRow="1" firstCol="1" bandRow="1">
                <a:tableStyleId>{21E4AEA4-8DFA-4A89-87EB-49C32662AFE0}</a:tableStyleId>
              </a:tblPr>
              <a:tblGrid>
                <a:gridCol w="4232374">
                  <a:extLst>
                    <a:ext uri="{9D8B030D-6E8A-4147-A177-3AD203B41FA5}">
                      <a16:colId xmlns:a16="http://schemas.microsoft.com/office/drawing/2014/main" val="3293419433"/>
                    </a:ext>
                  </a:extLst>
                </a:gridCol>
                <a:gridCol w="1593325">
                  <a:extLst>
                    <a:ext uri="{9D8B030D-6E8A-4147-A177-3AD203B41FA5}">
                      <a16:colId xmlns:a16="http://schemas.microsoft.com/office/drawing/2014/main" val="812925978"/>
                    </a:ext>
                  </a:extLst>
                </a:gridCol>
              </a:tblGrid>
              <a:tr h="461995">
                <a:tc>
                  <a:txBody>
                    <a:bodyPr/>
                    <a:lstStyle/>
                    <a:p>
                      <a:pPr algn="ctr">
                        <a:lnSpc>
                          <a:spcPct val="115000"/>
                        </a:lnSpc>
                        <a:spcAft>
                          <a:spcPts val="800"/>
                        </a:spcAft>
                        <a:buNone/>
                      </a:pPr>
                      <a:r>
                        <a:rPr lang="en-GB" sz="1800" kern="0" dirty="0">
                          <a:effectLst/>
                          <a:latin typeface="Arial" panose="020B0604020202020204" pitchFamily="34" charset="0"/>
                          <a:cs typeface="Arial" panose="020B0604020202020204" pitchFamily="34" charset="0"/>
                        </a:rPr>
                        <a:t>Item</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lnSpc>
                          <a:spcPct val="115000"/>
                        </a:lnSpc>
                        <a:spcAft>
                          <a:spcPts val="800"/>
                        </a:spcAft>
                        <a:buNone/>
                      </a:pPr>
                      <a:r>
                        <a:rPr lang="en-GB" sz="1800" kern="0" dirty="0">
                          <a:effectLst/>
                          <a:latin typeface="Arial" panose="020B0604020202020204" pitchFamily="34" charset="0"/>
                          <a:cs typeface="Arial" panose="020B0604020202020204" pitchFamily="34" charset="0"/>
                        </a:rPr>
                        <a:t>£</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3748010"/>
                  </a:ext>
                </a:extLst>
              </a:tr>
              <a:tr h="461995">
                <a:tc>
                  <a:txBody>
                    <a:bodyPr/>
                    <a:lstStyle/>
                    <a:p>
                      <a:pPr>
                        <a:lnSpc>
                          <a:spcPct val="115000"/>
                        </a:lnSpc>
                        <a:spcAft>
                          <a:spcPts val="800"/>
                        </a:spcAft>
                        <a:buNone/>
                      </a:pPr>
                      <a:r>
                        <a:rPr lang="en-GB" sz="1800" kern="0" dirty="0">
                          <a:effectLst/>
                          <a:latin typeface="Arial" panose="020B0604020202020204" pitchFamily="34" charset="0"/>
                          <a:cs typeface="Arial" panose="020B0604020202020204" pitchFamily="34" charset="0"/>
                        </a:rPr>
                        <a:t>Registration and insurance</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dirty="0">
                          <a:effectLst/>
                          <a:latin typeface="Arial" panose="020B0604020202020204" pitchFamily="34" charset="0"/>
                          <a:cs typeface="Arial" panose="020B0604020202020204" pitchFamily="34" charset="0"/>
                        </a:rPr>
                        <a:t>£500</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537371751"/>
                  </a:ext>
                </a:extLst>
              </a:tr>
              <a:tr h="461995">
                <a:tc>
                  <a:txBody>
                    <a:bodyPr/>
                    <a:lstStyle/>
                    <a:p>
                      <a:pPr>
                        <a:lnSpc>
                          <a:spcPct val="115000"/>
                        </a:lnSpc>
                        <a:spcAft>
                          <a:spcPts val="800"/>
                        </a:spcAft>
                        <a:buNone/>
                      </a:pPr>
                      <a:r>
                        <a:rPr lang="en-GB" sz="1800" kern="0">
                          <a:effectLst/>
                          <a:latin typeface="Arial" panose="020B0604020202020204" pitchFamily="34" charset="0"/>
                          <a:cs typeface="Arial" panose="020B0604020202020204" pitchFamily="34" charset="0"/>
                        </a:rPr>
                        <a:t>Equipment and software</a:t>
                      </a:r>
                      <a:endParaRPr lang="en-GB" sz="18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dirty="0">
                          <a:effectLst/>
                          <a:latin typeface="Arial" panose="020B0604020202020204" pitchFamily="34" charset="0"/>
                          <a:cs typeface="Arial" panose="020B0604020202020204" pitchFamily="34" charset="0"/>
                        </a:rPr>
                        <a:t>£3,000</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1335311"/>
                  </a:ext>
                </a:extLst>
              </a:tr>
              <a:tr h="440775">
                <a:tc>
                  <a:txBody>
                    <a:bodyPr/>
                    <a:lstStyle/>
                    <a:p>
                      <a:pPr>
                        <a:lnSpc>
                          <a:spcPct val="115000"/>
                        </a:lnSpc>
                        <a:spcAft>
                          <a:spcPts val="800"/>
                        </a:spcAft>
                        <a:buNone/>
                      </a:pPr>
                      <a:r>
                        <a:rPr lang="en-GB" sz="1800" kern="0" dirty="0">
                          <a:effectLst/>
                          <a:latin typeface="Arial" panose="020B0604020202020204" pitchFamily="34" charset="0"/>
                          <a:cs typeface="Arial" panose="020B0604020202020204" pitchFamily="34" charset="0"/>
                        </a:rPr>
                        <a:t>Marketing</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dirty="0">
                          <a:effectLst/>
                          <a:latin typeface="Arial" panose="020B0604020202020204" pitchFamily="34" charset="0"/>
                          <a:cs typeface="Arial" panose="020B0604020202020204" pitchFamily="34" charset="0"/>
                        </a:rPr>
                        <a:t>£500</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142159229"/>
                  </a:ext>
                </a:extLst>
              </a:tr>
              <a:tr h="461995">
                <a:tc>
                  <a:txBody>
                    <a:bodyPr/>
                    <a:lstStyle/>
                    <a:p>
                      <a:pPr>
                        <a:lnSpc>
                          <a:spcPct val="115000"/>
                        </a:lnSpc>
                        <a:spcAft>
                          <a:spcPts val="800"/>
                        </a:spcAft>
                        <a:buNone/>
                      </a:pPr>
                      <a:r>
                        <a:rPr lang="en-GB" sz="1800" kern="0">
                          <a:effectLst/>
                          <a:latin typeface="Arial" panose="020B0604020202020204" pitchFamily="34" charset="0"/>
                          <a:cs typeface="Arial" panose="020B0604020202020204" pitchFamily="34" charset="0"/>
                        </a:rPr>
                        <a:t>Vehicle and travel</a:t>
                      </a:r>
                      <a:endParaRPr lang="en-GB" sz="18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dirty="0">
                          <a:effectLst/>
                          <a:latin typeface="Arial" panose="020B0604020202020204" pitchFamily="34" charset="0"/>
                          <a:cs typeface="Arial" panose="020B0604020202020204" pitchFamily="34" charset="0"/>
                        </a:rPr>
                        <a:t>£250</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81816521"/>
                  </a:ext>
                </a:extLst>
              </a:tr>
              <a:tr h="461995">
                <a:tc>
                  <a:txBody>
                    <a:bodyPr/>
                    <a:lstStyle/>
                    <a:p>
                      <a:pPr>
                        <a:lnSpc>
                          <a:spcPct val="115000"/>
                        </a:lnSpc>
                        <a:spcAft>
                          <a:spcPts val="800"/>
                        </a:spcAft>
                        <a:buNone/>
                      </a:pPr>
                      <a:r>
                        <a:rPr lang="en-GB" sz="1800" kern="0">
                          <a:effectLst/>
                          <a:latin typeface="Arial" panose="020B0604020202020204" pitchFamily="34" charset="0"/>
                          <a:cs typeface="Arial" panose="020B0604020202020204" pitchFamily="34" charset="0"/>
                        </a:rPr>
                        <a:t>Wages (founder + part-time support)</a:t>
                      </a:r>
                      <a:endParaRPr lang="en-GB" sz="18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dirty="0">
                          <a:effectLst/>
                          <a:latin typeface="Arial" panose="020B0604020202020204" pitchFamily="34" charset="0"/>
                          <a:cs typeface="Arial" panose="020B0604020202020204" pitchFamily="34" charset="0"/>
                        </a:rPr>
                        <a:t>£2,000</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4244858767"/>
                  </a:ext>
                </a:extLst>
              </a:tr>
              <a:tr h="490737">
                <a:tc>
                  <a:txBody>
                    <a:bodyPr/>
                    <a:lstStyle/>
                    <a:p>
                      <a:pPr>
                        <a:lnSpc>
                          <a:spcPct val="115000"/>
                        </a:lnSpc>
                        <a:spcAft>
                          <a:spcPts val="800"/>
                        </a:spcAft>
                        <a:buNone/>
                      </a:pPr>
                      <a:r>
                        <a:rPr lang="en-GB" sz="1800" kern="0">
                          <a:effectLst/>
                          <a:latin typeface="Arial" panose="020B0604020202020204" pitchFamily="34" charset="0"/>
                          <a:cs typeface="Arial" panose="020B0604020202020204" pitchFamily="34" charset="0"/>
                        </a:rPr>
                        <a:t>Contingency, training and working capital</a:t>
                      </a:r>
                      <a:endParaRPr lang="en-GB" sz="18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dirty="0">
                          <a:effectLst/>
                          <a:latin typeface="Arial" panose="020B0604020202020204" pitchFamily="34" charset="0"/>
                          <a:cs typeface="Arial" panose="020B0604020202020204" pitchFamily="34" charset="0"/>
                        </a:rPr>
                        <a:t>£951</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657089963"/>
                  </a:ext>
                </a:extLst>
              </a:tr>
              <a:tr h="461995">
                <a:tc>
                  <a:txBody>
                    <a:bodyPr/>
                    <a:lstStyle/>
                    <a:p>
                      <a:pPr>
                        <a:lnSpc>
                          <a:spcPct val="115000"/>
                        </a:lnSpc>
                        <a:spcAft>
                          <a:spcPts val="800"/>
                        </a:spcAft>
                        <a:buNone/>
                      </a:pPr>
                      <a:r>
                        <a:rPr lang="en-GB" sz="1800" kern="0" dirty="0">
                          <a:effectLst/>
                          <a:latin typeface="Arial" panose="020B0604020202020204" pitchFamily="34" charset="0"/>
                          <a:cs typeface="Arial" panose="020B0604020202020204" pitchFamily="34" charset="0"/>
                        </a:rPr>
                        <a:t>Total</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dirty="0">
                          <a:effectLst/>
                          <a:latin typeface="Arial" panose="020B0604020202020204" pitchFamily="34" charset="0"/>
                          <a:cs typeface="Arial" panose="020B0604020202020204" pitchFamily="34" charset="0"/>
                        </a:rPr>
                        <a:t>£7,201</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551257483"/>
                  </a:ext>
                </a:extLst>
              </a:tr>
            </a:tbl>
          </a:graphicData>
        </a:graphic>
      </p:graphicFrame>
      <p:sp>
        <p:nvSpPr>
          <p:cNvPr id="5" name="TextBox 4">
            <a:extLst>
              <a:ext uri="{FF2B5EF4-FFF2-40B4-BE49-F238E27FC236}">
                <a16:creationId xmlns:a16="http://schemas.microsoft.com/office/drawing/2014/main" id="{9D0F1D89-7D22-C6C4-534E-DB5514550428}"/>
              </a:ext>
            </a:extLst>
          </p:cNvPr>
          <p:cNvSpPr txBox="1"/>
          <p:nvPr/>
        </p:nvSpPr>
        <p:spPr>
          <a:xfrm>
            <a:off x="894080" y="1697260"/>
            <a:ext cx="6410960" cy="369332"/>
          </a:xfrm>
          <a:prstGeom prst="rect">
            <a:avLst/>
          </a:prstGeom>
          <a:noFill/>
        </p:spPr>
        <p:txBody>
          <a:bodyPr wrap="square" rtlCol="0">
            <a:spAutoFit/>
          </a:bodyPr>
          <a:lstStyle/>
          <a:p>
            <a:pPr algn="r"/>
            <a:r>
              <a:rPr lang="en-GB" i="1" dirty="0">
                <a:latin typeface="Arial" panose="020B0604020202020204" pitchFamily="34" charset="0"/>
                <a:cs typeface="Arial" panose="020B0604020202020204" pitchFamily="34" charset="0"/>
              </a:rPr>
              <a:t>Projected Use of Funds for Operational Launch</a:t>
            </a:r>
          </a:p>
        </p:txBody>
      </p:sp>
      <p:sp>
        <p:nvSpPr>
          <p:cNvPr id="3" name="TextBox 2" descr="Table 2: Initial Investment and Start-Up Expense Breakdown for Walsall IT Solutions (Author, 2025).">
            <a:extLst>
              <a:ext uri="{FF2B5EF4-FFF2-40B4-BE49-F238E27FC236}">
                <a16:creationId xmlns:a16="http://schemas.microsoft.com/office/drawing/2014/main" id="{ED97AFD1-82D4-826C-8A1F-20C9A2F04E4F}"/>
              </a:ext>
            </a:extLst>
          </p:cNvPr>
          <p:cNvSpPr txBox="1"/>
          <p:nvPr/>
        </p:nvSpPr>
        <p:spPr>
          <a:xfrm>
            <a:off x="802639" y="6214104"/>
            <a:ext cx="5917139" cy="246221"/>
          </a:xfrm>
          <a:prstGeom prst="rect">
            <a:avLst/>
          </a:prstGeom>
          <a:noFill/>
        </p:spPr>
        <p:txBody>
          <a:bodyPr wrap="square" rtlCol="0">
            <a:spAutoFit/>
          </a:bodyPr>
          <a:lstStyle/>
          <a:p>
            <a:r>
              <a:rPr lang="en-GB" sz="1000" i="1" dirty="0">
                <a:solidFill>
                  <a:schemeClr val="tx1">
                    <a:lumMod val="85000"/>
                  </a:schemeClr>
                </a:solidFill>
                <a:latin typeface="Arial" panose="020B0604020202020204" pitchFamily="34" charset="0"/>
                <a:cs typeface="Arial" panose="020B0604020202020204" pitchFamily="34" charset="0"/>
              </a:rPr>
              <a:t>Table 2: Initial Investment and Start-Up Expense Breakdown for Walsall IT Solutions (Author, 2025).</a:t>
            </a:r>
          </a:p>
        </p:txBody>
      </p:sp>
      <p:sp>
        <p:nvSpPr>
          <p:cNvPr id="7" name="TextBox 6">
            <a:extLst>
              <a:ext uri="{FF2B5EF4-FFF2-40B4-BE49-F238E27FC236}">
                <a16:creationId xmlns:a16="http://schemas.microsoft.com/office/drawing/2014/main" id="{B523F923-8080-FC62-9585-AFF791B9FB9F}"/>
              </a:ext>
            </a:extLst>
          </p:cNvPr>
          <p:cNvSpPr txBox="1"/>
          <p:nvPr/>
        </p:nvSpPr>
        <p:spPr>
          <a:xfrm>
            <a:off x="6096000" y="0"/>
            <a:ext cx="6096000" cy="369332"/>
          </a:xfrm>
          <a:prstGeom prst="rect">
            <a:avLst/>
          </a:prstGeom>
          <a:noFill/>
        </p:spPr>
        <p:txBody>
          <a:bodyPr wrap="square">
            <a:spAutoFit/>
          </a:bodyPr>
          <a:lstStyle/>
          <a:p>
            <a:pPr algn="r"/>
            <a:r>
              <a:rPr lang="en-GB" b="1" dirty="0">
                <a:solidFill>
                  <a:schemeClr val="tx1">
                    <a:lumMod val="85000"/>
                  </a:schemeClr>
                </a:solidFill>
                <a:latin typeface="Arial" panose="020B0604020202020204" pitchFamily="34" charset="0"/>
                <a:cs typeface="Arial" panose="020B0604020202020204" pitchFamily="34" charset="0"/>
              </a:rPr>
              <a:t>Funding Requirements And Start-Up Expenses</a:t>
            </a:r>
          </a:p>
        </p:txBody>
      </p:sp>
      <p:sp>
        <p:nvSpPr>
          <p:cNvPr id="13" name="TextBox 12">
            <a:extLst>
              <a:ext uri="{FF2B5EF4-FFF2-40B4-BE49-F238E27FC236}">
                <a16:creationId xmlns:a16="http://schemas.microsoft.com/office/drawing/2014/main" id="{FAF90A71-A2C5-4B4B-8D64-4DC29B964644}"/>
              </a:ext>
            </a:extLst>
          </p:cNvPr>
          <p:cNvSpPr txBox="1"/>
          <p:nvPr/>
        </p:nvSpPr>
        <p:spPr>
          <a:xfrm>
            <a:off x="11765280" y="6513175"/>
            <a:ext cx="335280" cy="246221"/>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pPr algn="ctr"/>
            <a:r>
              <a:rPr lang="en-GB" sz="1000" b="1" dirty="0">
                <a:solidFill>
                  <a:schemeClr val="tx1"/>
                </a:solidFill>
                <a:latin typeface="Arial" panose="020B0604020202020204" pitchFamily="34" charset="0"/>
                <a:cs typeface="Arial" panose="020B0604020202020204" pitchFamily="34" charset="0"/>
              </a:rPr>
              <a:t>14</a:t>
            </a:r>
          </a:p>
        </p:txBody>
      </p:sp>
    </p:spTree>
    <p:extLst>
      <p:ext uri="{BB962C8B-B14F-4D97-AF65-F5344CB8AC3E}">
        <p14:creationId xmlns:p14="http://schemas.microsoft.com/office/powerpoint/2010/main" val="290942863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wipe(down)">
                                      <p:cBhvr>
                                        <p:cTn id="10" dur="500"/>
                                        <p:tgtEl>
                                          <p:spTgt spid="5"/>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500"/>
                                        <p:tgtEl>
                                          <p:spTgt spid="4"/>
                                        </p:tgtEl>
                                      </p:cBhvr>
                                    </p:animEffect>
                                  </p:childTnLst>
                                </p:cTn>
                              </p:par>
                            </p:childTnLst>
                          </p:cTn>
                        </p:par>
                        <p:par>
                          <p:cTn id="15" fill="hold">
                            <p:stCondLst>
                              <p:cond delay="1000"/>
                            </p:stCondLst>
                            <p:childTnLst>
                              <p:par>
                                <p:cTn id="16" presetID="10" presetClass="entr" presetSubtype="0" fill="hold" grpId="0" nodeType="after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childTnLst>
                          </p:cTn>
                        </p:par>
                        <p:par>
                          <p:cTn id="19" fill="hold">
                            <p:stCondLst>
                              <p:cond delay="1500"/>
                            </p:stCondLst>
                            <p:childTnLst>
                              <p:par>
                                <p:cTn id="20" presetID="22" presetClass="entr" presetSubtype="4" fill="hold" grpId="0" nodeType="after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wipe(down)">
                                      <p:cBhvr>
                                        <p:cTn id="2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animBg="1"/>
      <p:bldP spid="5" grpId="0"/>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116" name="Picture 115">
            <a:extLst>
              <a:ext uri="{FF2B5EF4-FFF2-40B4-BE49-F238E27FC236}">
                <a16:creationId xmlns:a16="http://schemas.microsoft.com/office/drawing/2014/main" id="{6AF6706C-CF07-43A1-BCC4-CBA5D33820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CEB09D48-C4C4-BFEC-AC47-3B98616276C4}"/>
              </a:ext>
            </a:extLst>
          </p:cNvPr>
          <p:cNvSpPr>
            <a:spLocks noGrp="1"/>
          </p:cNvSpPr>
          <p:nvPr>
            <p:ph type="title"/>
          </p:nvPr>
        </p:nvSpPr>
        <p:spPr>
          <a:xfrm>
            <a:off x="244071" y="273269"/>
            <a:ext cx="4789678" cy="1663552"/>
          </a:xfrm>
        </p:spPr>
        <p:txBody>
          <a:bodyPr vert="horz" lIns="91440" tIns="45720" rIns="91440" bIns="45720" rtlCol="0" anchor="b">
            <a:normAutofit/>
          </a:bodyPr>
          <a:lstStyle/>
          <a:p>
            <a:pPr algn="r"/>
            <a:r>
              <a:rPr lang="en-US" sz="4800" b="1" dirty="0">
                <a:latin typeface="Arial" panose="020B0604020202020204" pitchFamily="34" charset="0"/>
                <a:cs typeface="Arial" panose="020B0604020202020204" pitchFamily="34" charset="0"/>
              </a:rPr>
              <a:t>Cash Flow Projection</a:t>
            </a:r>
          </a:p>
        </p:txBody>
      </p:sp>
      <p:graphicFrame>
        <p:nvGraphicFramePr>
          <p:cNvPr id="7" name="Table 6" descr="Table 3: Month 1 Cash Flow Projection for Walsall IT Solutions (Author, 2025).">
            <a:extLst>
              <a:ext uri="{FF2B5EF4-FFF2-40B4-BE49-F238E27FC236}">
                <a16:creationId xmlns:a16="http://schemas.microsoft.com/office/drawing/2014/main" id="{9679448D-A96F-8C79-BBD8-02BBE7C7B48A}"/>
              </a:ext>
            </a:extLst>
          </p:cNvPr>
          <p:cNvGraphicFramePr>
            <a:graphicFrameLocks noGrp="1"/>
          </p:cNvGraphicFramePr>
          <p:nvPr>
            <p:extLst>
              <p:ext uri="{D42A27DB-BD31-4B8C-83A1-F6EECF244321}">
                <p14:modId xmlns:p14="http://schemas.microsoft.com/office/powerpoint/2010/main" val="2728302316"/>
              </p:ext>
            </p:extLst>
          </p:nvPr>
        </p:nvGraphicFramePr>
        <p:xfrm>
          <a:off x="6218203" y="548572"/>
          <a:ext cx="5729726" cy="5560132"/>
        </p:xfrm>
        <a:graphic>
          <a:graphicData uri="http://schemas.openxmlformats.org/drawingml/2006/table">
            <a:tbl>
              <a:tblPr firstRow="1" bandRow="1">
                <a:tableStyleId>{284E427A-3D55-4303-BF80-6455036E1DE7}</a:tableStyleId>
              </a:tblPr>
              <a:tblGrid>
                <a:gridCol w="2781238">
                  <a:extLst>
                    <a:ext uri="{9D8B030D-6E8A-4147-A177-3AD203B41FA5}">
                      <a16:colId xmlns:a16="http://schemas.microsoft.com/office/drawing/2014/main" val="4293836077"/>
                    </a:ext>
                  </a:extLst>
                </a:gridCol>
                <a:gridCol w="1388077">
                  <a:extLst>
                    <a:ext uri="{9D8B030D-6E8A-4147-A177-3AD203B41FA5}">
                      <a16:colId xmlns:a16="http://schemas.microsoft.com/office/drawing/2014/main" val="2783673514"/>
                    </a:ext>
                  </a:extLst>
                </a:gridCol>
                <a:gridCol w="1560411">
                  <a:extLst>
                    <a:ext uri="{9D8B030D-6E8A-4147-A177-3AD203B41FA5}">
                      <a16:colId xmlns:a16="http://schemas.microsoft.com/office/drawing/2014/main" val="2134542285"/>
                    </a:ext>
                  </a:extLst>
                </a:gridCol>
              </a:tblGrid>
              <a:tr h="414524">
                <a:tc>
                  <a:txBody>
                    <a:bodyPr/>
                    <a:lstStyle/>
                    <a:p>
                      <a:pPr>
                        <a:buNone/>
                      </a:pPr>
                      <a:r>
                        <a:rPr lang="en-GB" sz="1800" b="1" dirty="0">
                          <a:latin typeface="Arial" panose="020B0604020202020204" pitchFamily="34" charset="0"/>
                          <a:cs typeface="Arial" panose="020B0604020202020204" pitchFamily="34" charset="0"/>
                        </a:rPr>
                        <a:t>Category</a:t>
                      </a:r>
                      <a:endParaRPr lang="en-GB" sz="1800" dirty="0">
                        <a:latin typeface="Arial" panose="020B0604020202020204" pitchFamily="34" charset="0"/>
                        <a:cs typeface="Arial" panose="020B0604020202020204" pitchFamily="34" charset="0"/>
                      </a:endParaRPr>
                    </a:p>
                  </a:txBody>
                  <a:tcPr marL="98166" marR="98166" marT="49082" marB="49082" anchor="ctr"/>
                </a:tc>
                <a:tc>
                  <a:txBody>
                    <a:bodyPr/>
                    <a:lstStyle/>
                    <a:p>
                      <a:pPr algn="r">
                        <a:buNone/>
                      </a:pPr>
                      <a:r>
                        <a:rPr lang="en-GB" sz="1800" b="1" dirty="0">
                          <a:latin typeface="Arial" panose="020B0604020202020204" pitchFamily="34" charset="0"/>
                          <a:cs typeface="Arial" panose="020B0604020202020204" pitchFamily="34" charset="0"/>
                        </a:rPr>
                        <a:t>Cash In (£)</a:t>
                      </a:r>
                      <a:endParaRPr lang="en-GB" sz="1800" dirty="0">
                        <a:latin typeface="Arial" panose="020B0604020202020204" pitchFamily="34" charset="0"/>
                        <a:cs typeface="Arial" panose="020B0604020202020204" pitchFamily="34" charset="0"/>
                      </a:endParaRPr>
                    </a:p>
                  </a:txBody>
                  <a:tcPr marL="98166" marR="98166" marT="49082" marB="49082" anchor="ctr"/>
                </a:tc>
                <a:tc>
                  <a:txBody>
                    <a:bodyPr/>
                    <a:lstStyle/>
                    <a:p>
                      <a:pPr algn="r">
                        <a:buNone/>
                      </a:pPr>
                      <a:r>
                        <a:rPr lang="en-GB" sz="1800" b="1" dirty="0">
                          <a:latin typeface="Arial" panose="020B0604020202020204" pitchFamily="34" charset="0"/>
                          <a:cs typeface="Arial" panose="020B0604020202020204" pitchFamily="34" charset="0"/>
                        </a:rPr>
                        <a:t>Cash Out (£)</a:t>
                      </a:r>
                      <a:endParaRPr lang="en-GB" sz="1800" dirty="0">
                        <a:latin typeface="Arial" panose="020B0604020202020204" pitchFamily="34" charset="0"/>
                        <a:cs typeface="Arial" panose="020B0604020202020204" pitchFamily="34" charset="0"/>
                      </a:endParaRPr>
                    </a:p>
                  </a:txBody>
                  <a:tcPr marL="98166" marR="98166" marT="49082" marB="49082" anchor="ctr"/>
                </a:tc>
                <a:extLst>
                  <a:ext uri="{0D108BD9-81ED-4DB2-BD59-A6C34878D82A}">
                    <a16:rowId xmlns:a16="http://schemas.microsoft.com/office/drawing/2014/main" val="4003724348"/>
                  </a:ext>
                </a:extLst>
              </a:tr>
              <a:tr h="414524">
                <a:tc>
                  <a:txBody>
                    <a:bodyPr/>
                    <a:lstStyle/>
                    <a:p>
                      <a:pPr>
                        <a:buNone/>
                      </a:pPr>
                      <a:r>
                        <a:rPr lang="en-GB" sz="1600">
                          <a:latin typeface="Arial" panose="020B0604020202020204" pitchFamily="34" charset="0"/>
                          <a:cs typeface="Arial" panose="020B0604020202020204" pitchFamily="34" charset="0"/>
                        </a:rPr>
                        <a:t>Loan - Start Up Capital</a:t>
                      </a:r>
                      <a:endParaRPr lang="en-GB" sz="1600" dirty="0">
                        <a:latin typeface="Arial" panose="020B0604020202020204" pitchFamily="34" charset="0"/>
                        <a:cs typeface="Arial" panose="020B0604020202020204" pitchFamily="34" charset="0"/>
                      </a:endParaRPr>
                    </a:p>
                  </a:txBody>
                  <a:tcPr marL="98166" marR="98166" marT="49082" marB="49082" anchor="ctr"/>
                </a:tc>
                <a:tc>
                  <a:txBody>
                    <a:bodyPr/>
                    <a:lstStyle/>
                    <a:p>
                      <a:pPr algn="r">
                        <a:buNone/>
                      </a:pPr>
                      <a:r>
                        <a:rPr lang="en-GB" sz="1600">
                          <a:latin typeface="Arial" panose="020B0604020202020204" pitchFamily="34" charset="0"/>
                          <a:cs typeface="Arial" panose="020B0604020202020204" pitchFamily="34" charset="0"/>
                        </a:rPr>
                        <a:t>10,000</a:t>
                      </a:r>
                      <a:endParaRPr lang="en-GB" sz="1600" dirty="0">
                        <a:latin typeface="Arial" panose="020B0604020202020204" pitchFamily="34" charset="0"/>
                        <a:cs typeface="Arial" panose="020B0604020202020204" pitchFamily="34" charset="0"/>
                      </a:endParaRPr>
                    </a:p>
                  </a:txBody>
                  <a:tcPr marL="98166" marR="98166" marT="49082" marB="49082" anchor="ctr"/>
                </a:tc>
                <a:tc>
                  <a:txBody>
                    <a:bodyPr/>
                    <a:lstStyle/>
                    <a:p>
                      <a:pPr algn="r">
                        <a:buNone/>
                      </a:pPr>
                      <a:r>
                        <a:rPr lang="en-GB" sz="1600" dirty="0">
                          <a:latin typeface="Arial" panose="020B0604020202020204" pitchFamily="34" charset="0"/>
                          <a:cs typeface="Arial" panose="020B0604020202020204" pitchFamily="34" charset="0"/>
                        </a:rPr>
                        <a:t>-</a:t>
                      </a:r>
                    </a:p>
                  </a:txBody>
                  <a:tcPr marL="98166" marR="98166" marT="49082" marB="49082" anchor="ctr"/>
                </a:tc>
                <a:extLst>
                  <a:ext uri="{0D108BD9-81ED-4DB2-BD59-A6C34878D82A}">
                    <a16:rowId xmlns:a16="http://schemas.microsoft.com/office/drawing/2014/main" val="1451977298"/>
                  </a:ext>
                </a:extLst>
              </a:tr>
              <a:tr h="414524">
                <a:tc>
                  <a:txBody>
                    <a:bodyPr/>
                    <a:lstStyle/>
                    <a:p>
                      <a:pPr>
                        <a:buNone/>
                      </a:pPr>
                      <a:r>
                        <a:rPr lang="en-GB" sz="1600">
                          <a:latin typeface="Arial" panose="020B0604020202020204" pitchFamily="34" charset="0"/>
                          <a:cs typeface="Arial" panose="020B0604020202020204" pitchFamily="34" charset="0"/>
                        </a:rPr>
                        <a:t>Sales Income</a:t>
                      </a:r>
                    </a:p>
                  </a:txBody>
                  <a:tcPr marL="98166" marR="98166" marT="49082" marB="49082" anchor="ctr"/>
                </a:tc>
                <a:tc>
                  <a:txBody>
                    <a:bodyPr/>
                    <a:lstStyle/>
                    <a:p>
                      <a:pPr algn="r">
                        <a:buNone/>
                      </a:pPr>
                      <a:r>
                        <a:rPr lang="en-GB" sz="1600">
                          <a:latin typeface="Arial" panose="020B0604020202020204" pitchFamily="34" charset="0"/>
                          <a:cs typeface="Arial" panose="020B0604020202020204" pitchFamily="34" charset="0"/>
                        </a:rPr>
                        <a:t>2,500</a:t>
                      </a:r>
                    </a:p>
                  </a:txBody>
                  <a:tcPr marL="98166" marR="98166" marT="49082" marB="49082" anchor="ctr"/>
                </a:tc>
                <a:tc>
                  <a:txBody>
                    <a:bodyPr/>
                    <a:lstStyle/>
                    <a:p>
                      <a:pPr algn="r">
                        <a:buNone/>
                      </a:pPr>
                      <a:r>
                        <a:rPr lang="en-GB" sz="1600" dirty="0">
                          <a:latin typeface="Arial" panose="020B0604020202020204" pitchFamily="34" charset="0"/>
                          <a:cs typeface="Arial" panose="020B0604020202020204" pitchFamily="34" charset="0"/>
                        </a:rPr>
                        <a:t>-</a:t>
                      </a:r>
                    </a:p>
                  </a:txBody>
                  <a:tcPr marL="98166" marR="98166" marT="49082" marB="49082" anchor="ctr"/>
                </a:tc>
                <a:extLst>
                  <a:ext uri="{0D108BD9-81ED-4DB2-BD59-A6C34878D82A}">
                    <a16:rowId xmlns:a16="http://schemas.microsoft.com/office/drawing/2014/main" val="1743466364"/>
                  </a:ext>
                </a:extLst>
              </a:tr>
              <a:tr h="414524">
                <a:tc>
                  <a:txBody>
                    <a:bodyPr/>
                    <a:lstStyle/>
                    <a:p>
                      <a:pPr>
                        <a:buNone/>
                      </a:pPr>
                      <a:r>
                        <a:rPr lang="en-GB" sz="1600">
                          <a:latin typeface="Arial" panose="020B0604020202020204" pitchFamily="34" charset="0"/>
                          <a:cs typeface="Arial" panose="020B0604020202020204" pitchFamily="34" charset="0"/>
                        </a:rPr>
                        <a:t>Personal Savings</a:t>
                      </a:r>
                    </a:p>
                  </a:txBody>
                  <a:tcPr marL="98166" marR="98166" marT="49082" marB="49082" anchor="ctr"/>
                </a:tc>
                <a:tc>
                  <a:txBody>
                    <a:bodyPr/>
                    <a:lstStyle/>
                    <a:p>
                      <a:pPr algn="r">
                        <a:buNone/>
                      </a:pPr>
                      <a:r>
                        <a:rPr lang="en-GB" sz="1600">
                          <a:latin typeface="Arial" panose="020B0604020202020204" pitchFamily="34" charset="0"/>
                          <a:cs typeface="Arial" panose="020B0604020202020204" pitchFamily="34" charset="0"/>
                        </a:rPr>
                        <a:t>5,000</a:t>
                      </a:r>
                    </a:p>
                  </a:txBody>
                  <a:tcPr marL="98166" marR="98166" marT="49082" marB="49082" anchor="ctr"/>
                </a:tc>
                <a:tc>
                  <a:txBody>
                    <a:bodyPr/>
                    <a:lstStyle/>
                    <a:p>
                      <a:pPr algn="r">
                        <a:buNone/>
                      </a:pPr>
                      <a:r>
                        <a:rPr lang="en-GB" sz="1600" dirty="0">
                          <a:latin typeface="Arial" panose="020B0604020202020204" pitchFamily="34" charset="0"/>
                          <a:cs typeface="Arial" panose="020B0604020202020204" pitchFamily="34" charset="0"/>
                        </a:rPr>
                        <a:t>-</a:t>
                      </a:r>
                    </a:p>
                  </a:txBody>
                  <a:tcPr marL="98166" marR="98166" marT="49082" marB="49082" anchor="ctr"/>
                </a:tc>
                <a:extLst>
                  <a:ext uri="{0D108BD9-81ED-4DB2-BD59-A6C34878D82A}">
                    <a16:rowId xmlns:a16="http://schemas.microsoft.com/office/drawing/2014/main" val="1901481268"/>
                  </a:ext>
                </a:extLst>
              </a:tr>
              <a:tr h="545412">
                <a:tc>
                  <a:txBody>
                    <a:bodyPr/>
                    <a:lstStyle/>
                    <a:p>
                      <a:pPr>
                        <a:buNone/>
                      </a:pPr>
                      <a:r>
                        <a:rPr lang="en-GB" sz="1600" dirty="0">
                          <a:latin typeface="Arial" panose="020B0604020202020204" pitchFamily="34" charset="0"/>
                          <a:cs typeface="Arial" panose="020B0604020202020204" pitchFamily="34" charset="0"/>
                        </a:rPr>
                        <a:t>Virtual Office (Registered Address)</a:t>
                      </a:r>
                    </a:p>
                  </a:txBody>
                  <a:tcPr marL="98166" marR="98166" marT="49082" marB="49082" anchor="ctr"/>
                </a:tc>
                <a:tc>
                  <a:txBody>
                    <a:bodyPr/>
                    <a:lstStyle/>
                    <a:p>
                      <a:pPr algn="r">
                        <a:buNone/>
                      </a:pPr>
                      <a:r>
                        <a:rPr lang="en-GB" sz="1600" dirty="0">
                          <a:latin typeface="Arial" panose="020B0604020202020204" pitchFamily="34" charset="0"/>
                          <a:cs typeface="Arial" panose="020B0604020202020204" pitchFamily="34" charset="0"/>
                        </a:rPr>
                        <a:t>-</a:t>
                      </a:r>
                    </a:p>
                  </a:txBody>
                  <a:tcPr marL="98166" marR="98166" marT="49082" marB="49082" anchor="ctr"/>
                </a:tc>
                <a:tc>
                  <a:txBody>
                    <a:bodyPr/>
                    <a:lstStyle/>
                    <a:p>
                      <a:pPr algn="r">
                        <a:buNone/>
                      </a:pPr>
                      <a:r>
                        <a:rPr lang="en-GB" sz="1600" dirty="0">
                          <a:latin typeface="Arial" panose="020B0604020202020204" pitchFamily="34" charset="0"/>
                          <a:cs typeface="Arial" panose="020B0604020202020204" pitchFamily="34" charset="0"/>
                        </a:rPr>
                        <a:t>16</a:t>
                      </a:r>
                    </a:p>
                  </a:txBody>
                  <a:tcPr marL="98166" marR="98166" marT="49082" marB="49082" anchor="ctr"/>
                </a:tc>
                <a:extLst>
                  <a:ext uri="{0D108BD9-81ED-4DB2-BD59-A6C34878D82A}">
                    <a16:rowId xmlns:a16="http://schemas.microsoft.com/office/drawing/2014/main" val="2397790894"/>
                  </a:ext>
                </a:extLst>
              </a:tr>
              <a:tr h="414524">
                <a:tc>
                  <a:txBody>
                    <a:bodyPr/>
                    <a:lstStyle/>
                    <a:p>
                      <a:pPr>
                        <a:buNone/>
                      </a:pPr>
                      <a:r>
                        <a:rPr lang="en-GB" sz="1600" dirty="0">
                          <a:latin typeface="Arial" panose="020B0604020202020204" pitchFamily="34" charset="0"/>
                          <a:cs typeface="Arial" panose="020B0604020202020204" pitchFamily="34" charset="0"/>
                        </a:rPr>
                        <a:t>Registration &amp; Insurance</a:t>
                      </a:r>
                    </a:p>
                  </a:txBody>
                  <a:tcPr marL="98166" marR="98166" marT="49082" marB="49082" anchor="ctr"/>
                </a:tc>
                <a:tc>
                  <a:txBody>
                    <a:bodyPr/>
                    <a:lstStyle/>
                    <a:p>
                      <a:pPr algn="r">
                        <a:buNone/>
                      </a:pPr>
                      <a:r>
                        <a:rPr lang="en-GB" sz="1600" dirty="0">
                          <a:latin typeface="Arial" panose="020B0604020202020204" pitchFamily="34" charset="0"/>
                          <a:cs typeface="Arial" panose="020B0604020202020204" pitchFamily="34" charset="0"/>
                        </a:rPr>
                        <a:t>-</a:t>
                      </a:r>
                    </a:p>
                  </a:txBody>
                  <a:tcPr marL="98166" marR="98166" marT="49082" marB="49082" anchor="ctr"/>
                </a:tc>
                <a:tc>
                  <a:txBody>
                    <a:bodyPr/>
                    <a:lstStyle/>
                    <a:p>
                      <a:pPr algn="r">
                        <a:buNone/>
                      </a:pPr>
                      <a:r>
                        <a:rPr lang="en-GB" sz="1600" dirty="0">
                          <a:latin typeface="Arial" panose="020B0604020202020204" pitchFamily="34" charset="0"/>
                          <a:cs typeface="Arial" panose="020B0604020202020204" pitchFamily="34" charset="0"/>
                        </a:rPr>
                        <a:t>500</a:t>
                      </a:r>
                    </a:p>
                  </a:txBody>
                  <a:tcPr marL="98166" marR="98166" marT="49082" marB="49082" anchor="ctr"/>
                </a:tc>
                <a:extLst>
                  <a:ext uri="{0D108BD9-81ED-4DB2-BD59-A6C34878D82A}">
                    <a16:rowId xmlns:a16="http://schemas.microsoft.com/office/drawing/2014/main" val="991350826"/>
                  </a:ext>
                </a:extLst>
              </a:tr>
              <a:tr h="414524">
                <a:tc>
                  <a:txBody>
                    <a:bodyPr/>
                    <a:lstStyle/>
                    <a:p>
                      <a:pPr>
                        <a:buNone/>
                      </a:pPr>
                      <a:r>
                        <a:rPr lang="en-GB" sz="1600" dirty="0">
                          <a:latin typeface="Arial" panose="020B0604020202020204" pitchFamily="34" charset="0"/>
                          <a:cs typeface="Arial" panose="020B0604020202020204" pitchFamily="34" charset="0"/>
                        </a:rPr>
                        <a:t>Equipment &amp; Software</a:t>
                      </a:r>
                    </a:p>
                  </a:txBody>
                  <a:tcPr marL="98166" marR="98166" marT="49082" marB="49082" anchor="ctr"/>
                </a:tc>
                <a:tc>
                  <a:txBody>
                    <a:bodyPr/>
                    <a:lstStyle/>
                    <a:p>
                      <a:pPr algn="r">
                        <a:buNone/>
                      </a:pPr>
                      <a:r>
                        <a:rPr lang="en-GB" sz="1600" dirty="0">
                          <a:latin typeface="Arial" panose="020B0604020202020204" pitchFamily="34" charset="0"/>
                          <a:cs typeface="Arial" panose="020B0604020202020204" pitchFamily="34" charset="0"/>
                        </a:rPr>
                        <a:t>-</a:t>
                      </a:r>
                    </a:p>
                  </a:txBody>
                  <a:tcPr marL="98166" marR="98166" marT="49082" marB="49082" anchor="ctr"/>
                </a:tc>
                <a:tc>
                  <a:txBody>
                    <a:bodyPr/>
                    <a:lstStyle/>
                    <a:p>
                      <a:pPr algn="r">
                        <a:buNone/>
                      </a:pPr>
                      <a:r>
                        <a:rPr lang="en-GB" sz="1600">
                          <a:latin typeface="Arial" panose="020B0604020202020204" pitchFamily="34" charset="0"/>
                          <a:cs typeface="Arial" panose="020B0604020202020204" pitchFamily="34" charset="0"/>
                        </a:rPr>
                        <a:t>3,000</a:t>
                      </a:r>
                    </a:p>
                  </a:txBody>
                  <a:tcPr marL="98166" marR="98166" marT="49082" marB="49082" anchor="ctr"/>
                </a:tc>
                <a:extLst>
                  <a:ext uri="{0D108BD9-81ED-4DB2-BD59-A6C34878D82A}">
                    <a16:rowId xmlns:a16="http://schemas.microsoft.com/office/drawing/2014/main" val="503826853"/>
                  </a:ext>
                </a:extLst>
              </a:tr>
              <a:tr h="414524">
                <a:tc>
                  <a:txBody>
                    <a:bodyPr/>
                    <a:lstStyle/>
                    <a:p>
                      <a:pPr>
                        <a:buNone/>
                      </a:pPr>
                      <a:r>
                        <a:rPr lang="en-GB" sz="1600" dirty="0">
                          <a:latin typeface="Arial" panose="020B0604020202020204" pitchFamily="34" charset="0"/>
                          <a:cs typeface="Arial" panose="020B0604020202020204" pitchFamily="34" charset="0"/>
                        </a:rPr>
                        <a:t>Marketing &amp; Advertising</a:t>
                      </a:r>
                    </a:p>
                  </a:txBody>
                  <a:tcPr marL="98166" marR="98166" marT="49082" marB="49082" anchor="ctr"/>
                </a:tc>
                <a:tc>
                  <a:txBody>
                    <a:bodyPr/>
                    <a:lstStyle/>
                    <a:p>
                      <a:pPr algn="r">
                        <a:buNone/>
                      </a:pPr>
                      <a:r>
                        <a:rPr lang="en-GB" sz="1600" dirty="0">
                          <a:latin typeface="Arial" panose="020B0604020202020204" pitchFamily="34" charset="0"/>
                          <a:cs typeface="Arial" panose="020B0604020202020204" pitchFamily="34" charset="0"/>
                        </a:rPr>
                        <a:t>-</a:t>
                      </a:r>
                    </a:p>
                  </a:txBody>
                  <a:tcPr marL="98166" marR="98166" marT="49082" marB="49082" anchor="ctr"/>
                </a:tc>
                <a:tc>
                  <a:txBody>
                    <a:bodyPr/>
                    <a:lstStyle/>
                    <a:p>
                      <a:pPr algn="r">
                        <a:buNone/>
                      </a:pPr>
                      <a:r>
                        <a:rPr lang="en-GB" sz="1600">
                          <a:latin typeface="Arial" panose="020B0604020202020204" pitchFamily="34" charset="0"/>
                          <a:cs typeface="Arial" panose="020B0604020202020204" pitchFamily="34" charset="0"/>
                        </a:rPr>
                        <a:t>500</a:t>
                      </a:r>
                    </a:p>
                  </a:txBody>
                  <a:tcPr marL="98166" marR="98166" marT="49082" marB="49082" anchor="ctr"/>
                </a:tc>
                <a:extLst>
                  <a:ext uri="{0D108BD9-81ED-4DB2-BD59-A6C34878D82A}">
                    <a16:rowId xmlns:a16="http://schemas.microsoft.com/office/drawing/2014/main" val="2230885444"/>
                  </a:ext>
                </a:extLst>
              </a:tr>
              <a:tr h="414524">
                <a:tc>
                  <a:txBody>
                    <a:bodyPr/>
                    <a:lstStyle/>
                    <a:p>
                      <a:pPr>
                        <a:buNone/>
                      </a:pPr>
                      <a:r>
                        <a:rPr lang="en-GB" sz="1600">
                          <a:latin typeface="Arial" panose="020B0604020202020204" pitchFamily="34" charset="0"/>
                          <a:cs typeface="Arial" panose="020B0604020202020204" pitchFamily="34" charset="0"/>
                        </a:rPr>
                        <a:t>Vehicle &amp; Travel</a:t>
                      </a:r>
                    </a:p>
                  </a:txBody>
                  <a:tcPr marL="98166" marR="98166" marT="49082" marB="49082" anchor="ctr"/>
                </a:tc>
                <a:tc>
                  <a:txBody>
                    <a:bodyPr/>
                    <a:lstStyle/>
                    <a:p>
                      <a:pPr algn="r">
                        <a:buNone/>
                      </a:pPr>
                      <a:r>
                        <a:rPr lang="en-GB" sz="1600" dirty="0">
                          <a:latin typeface="Arial" panose="020B0604020202020204" pitchFamily="34" charset="0"/>
                          <a:cs typeface="Arial" panose="020B0604020202020204" pitchFamily="34" charset="0"/>
                        </a:rPr>
                        <a:t>-</a:t>
                      </a:r>
                    </a:p>
                  </a:txBody>
                  <a:tcPr marL="98166" marR="98166" marT="49082" marB="49082" anchor="ctr"/>
                </a:tc>
                <a:tc>
                  <a:txBody>
                    <a:bodyPr/>
                    <a:lstStyle/>
                    <a:p>
                      <a:pPr algn="r">
                        <a:buNone/>
                      </a:pPr>
                      <a:r>
                        <a:rPr lang="en-GB" sz="1600">
                          <a:latin typeface="Arial" panose="020B0604020202020204" pitchFamily="34" charset="0"/>
                          <a:cs typeface="Arial" panose="020B0604020202020204" pitchFamily="34" charset="0"/>
                        </a:rPr>
                        <a:t>250</a:t>
                      </a:r>
                    </a:p>
                  </a:txBody>
                  <a:tcPr marL="98166" marR="98166" marT="49082" marB="49082" anchor="ctr"/>
                </a:tc>
                <a:extLst>
                  <a:ext uri="{0D108BD9-81ED-4DB2-BD59-A6C34878D82A}">
                    <a16:rowId xmlns:a16="http://schemas.microsoft.com/office/drawing/2014/main" val="548542610"/>
                  </a:ext>
                </a:extLst>
              </a:tr>
              <a:tr h="414524">
                <a:tc>
                  <a:txBody>
                    <a:bodyPr/>
                    <a:lstStyle/>
                    <a:p>
                      <a:pPr>
                        <a:buNone/>
                      </a:pPr>
                      <a:r>
                        <a:rPr lang="en-GB" sz="1600">
                          <a:latin typeface="Arial" panose="020B0604020202020204" pitchFamily="34" charset="0"/>
                          <a:cs typeface="Arial" panose="020B0604020202020204" pitchFamily="34" charset="0"/>
                        </a:rPr>
                        <a:t>Wages</a:t>
                      </a:r>
                    </a:p>
                  </a:txBody>
                  <a:tcPr marL="98166" marR="98166" marT="49082" marB="49082" anchor="ctr"/>
                </a:tc>
                <a:tc>
                  <a:txBody>
                    <a:bodyPr/>
                    <a:lstStyle/>
                    <a:p>
                      <a:pPr algn="r">
                        <a:buNone/>
                      </a:pPr>
                      <a:r>
                        <a:rPr lang="en-GB" sz="1600" dirty="0">
                          <a:latin typeface="Arial" panose="020B0604020202020204" pitchFamily="34" charset="0"/>
                          <a:cs typeface="Arial" panose="020B0604020202020204" pitchFamily="34" charset="0"/>
                        </a:rPr>
                        <a:t>-</a:t>
                      </a:r>
                    </a:p>
                  </a:txBody>
                  <a:tcPr marL="98166" marR="98166" marT="49082" marB="49082" anchor="ctr"/>
                </a:tc>
                <a:tc>
                  <a:txBody>
                    <a:bodyPr/>
                    <a:lstStyle/>
                    <a:p>
                      <a:pPr algn="r">
                        <a:buNone/>
                      </a:pPr>
                      <a:r>
                        <a:rPr lang="en-GB" sz="1600">
                          <a:latin typeface="Arial" panose="020B0604020202020204" pitchFamily="34" charset="0"/>
                          <a:cs typeface="Arial" panose="020B0604020202020204" pitchFamily="34" charset="0"/>
                        </a:rPr>
                        <a:t>2,000</a:t>
                      </a:r>
                    </a:p>
                  </a:txBody>
                  <a:tcPr marL="98166" marR="98166" marT="49082" marB="49082" anchor="ctr"/>
                </a:tc>
                <a:extLst>
                  <a:ext uri="{0D108BD9-81ED-4DB2-BD59-A6C34878D82A}">
                    <a16:rowId xmlns:a16="http://schemas.microsoft.com/office/drawing/2014/main" val="2052750108"/>
                  </a:ext>
                </a:extLst>
              </a:tr>
              <a:tr h="414524">
                <a:tc>
                  <a:txBody>
                    <a:bodyPr/>
                    <a:lstStyle/>
                    <a:p>
                      <a:pPr>
                        <a:buNone/>
                      </a:pPr>
                      <a:r>
                        <a:rPr lang="en-GB" sz="1600">
                          <a:latin typeface="Arial" panose="020B0604020202020204" pitchFamily="34" charset="0"/>
                          <a:cs typeface="Arial" panose="020B0604020202020204" pitchFamily="34" charset="0"/>
                        </a:rPr>
                        <a:t>Training &amp; Working Capital</a:t>
                      </a:r>
                    </a:p>
                  </a:txBody>
                  <a:tcPr marL="98166" marR="98166" marT="49082" marB="49082" anchor="ctr"/>
                </a:tc>
                <a:tc>
                  <a:txBody>
                    <a:bodyPr/>
                    <a:lstStyle/>
                    <a:p>
                      <a:pPr algn="r">
                        <a:buNone/>
                      </a:pPr>
                      <a:r>
                        <a:rPr lang="en-GB" sz="1600" dirty="0">
                          <a:latin typeface="Arial" panose="020B0604020202020204" pitchFamily="34" charset="0"/>
                          <a:cs typeface="Arial" panose="020B0604020202020204" pitchFamily="34" charset="0"/>
                        </a:rPr>
                        <a:t>-</a:t>
                      </a:r>
                    </a:p>
                  </a:txBody>
                  <a:tcPr marL="98166" marR="98166" marT="49082" marB="49082" anchor="ctr"/>
                </a:tc>
                <a:tc>
                  <a:txBody>
                    <a:bodyPr/>
                    <a:lstStyle/>
                    <a:p>
                      <a:pPr algn="r">
                        <a:buNone/>
                      </a:pPr>
                      <a:r>
                        <a:rPr lang="en-GB" sz="1600" dirty="0">
                          <a:latin typeface="Arial" panose="020B0604020202020204" pitchFamily="34" charset="0"/>
                          <a:cs typeface="Arial" panose="020B0604020202020204" pitchFamily="34" charset="0"/>
                        </a:rPr>
                        <a:t>935</a:t>
                      </a:r>
                    </a:p>
                  </a:txBody>
                  <a:tcPr marL="98166" marR="98166" marT="49082" marB="49082" anchor="ctr"/>
                </a:tc>
                <a:extLst>
                  <a:ext uri="{0D108BD9-81ED-4DB2-BD59-A6C34878D82A}">
                    <a16:rowId xmlns:a16="http://schemas.microsoft.com/office/drawing/2014/main" val="3337600756"/>
                  </a:ext>
                </a:extLst>
              </a:tr>
              <a:tr h="414524">
                <a:tc>
                  <a:txBody>
                    <a:bodyPr/>
                    <a:lstStyle/>
                    <a:p>
                      <a:pPr>
                        <a:buNone/>
                      </a:pPr>
                      <a:r>
                        <a:rPr lang="en-GB" sz="1600" b="1">
                          <a:latin typeface="Arial" panose="020B0604020202020204" pitchFamily="34" charset="0"/>
                          <a:cs typeface="Arial" panose="020B0604020202020204" pitchFamily="34" charset="0"/>
                        </a:rPr>
                        <a:t>Totals</a:t>
                      </a:r>
                      <a:endParaRPr lang="en-GB" sz="1600">
                        <a:latin typeface="Arial" panose="020B0604020202020204" pitchFamily="34" charset="0"/>
                        <a:cs typeface="Arial" panose="020B0604020202020204" pitchFamily="34" charset="0"/>
                      </a:endParaRPr>
                    </a:p>
                  </a:txBody>
                  <a:tcPr marL="98166" marR="98166" marT="49082" marB="49082" anchor="ctr"/>
                </a:tc>
                <a:tc>
                  <a:txBody>
                    <a:bodyPr/>
                    <a:lstStyle/>
                    <a:p>
                      <a:pPr algn="r">
                        <a:buNone/>
                      </a:pPr>
                      <a:r>
                        <a:rPr lang="en-GB" sz="1600" b="1">
                          <a:latin typeface="Arial" panose="020B0604020202020204" pitchFamily="34" charset="0"/>
                          <a:cs typeface="Arial" panose="020B0604020202020204" pitchFamily="34" charset="0"/>
                        </a:rPr>
                        <a:t>17,500</a:t>
                      </a:r>
                      <a:endParaRPr lang="en-GB" sz="1600">
                        <a:latin typeface="Arial" panose="020B0604020202020204" pitchFamily="34" charset="0"/>
                        <a:cs typeface="Arial" panose="020B0604020202020204" pitchFamily="34" charset="0"/>
                      </a:endParaRPr>
                    </a:p>
                  </a:txBody>
                  <a:tcPr marL="98166" marR="98166" marT="49082" marB="49082" anchor="ctr"/>
                </a:tc>
                <a:tc>
                  <a:txBody>
                    <a:bodyPr/>
                    <a:lstStyle/>
                    <a:p>
                      <a:pPr algn="r">
                        <a:buNone/>
                      </a:pPr>
                      <a:r>
                        <a:rPr lang="en-GB" sz="1600" b="1">
                          <a:latin typeface="Arial" panose="020B0604020202020204" pitchFamily="34" charset="0"/>
                          <a:cs typeface="Arial" panose="020B0604020202020204" pitchFamily="34" charset="0"/>
                        </a:rPr>
                        <a:t>7,201</a:t>
                      </a:r>
                      <a:endParaRPr lang="en-GB" sz="1600">
                        <a:latin typeface="Arial" panose="020B0604020202020204" pitchFamily="34" charset="0"/>
                        <a:cs typeface="Arial" panose="020B0604020202020204" pitchFamily="34" charset="0"/>
                      </a:endParaRPr>
                    </a:p>
                  </a:txBody>
                  <a:tcPr marL="98166" marR="98166" marT="49082" marB="49082" anchor="ctr"/>
                </a:tc>
                <a:extLst>
                  <a:ext uri="{0D108BD9-81ED-4DB2-BD59-A6C34878D82A}">
                    <a16:rowId xmlns:a16="http://schemas.microsoft.com/office/drawing/2014/main" val="1711617460"/>
                  </a:ext>
                </a:extLst>
              </a:tr>
              <a:tr h="414524">
                <a:tc>
                  <a:txBody>
                    <a:bodyPr/>
                    <a:lstStyle/>
                    <a:p>
                      <a:pPr>
                        <a:buNone/>
                      </a:pPr>
                      <a:r>
                        <a:rPr lang="en-GB" sz="1600" b="1">
                          <a:latin typeface="Arial" panose="020B0604020202020204" pitchFamily="34" charset="0"/>
                          <a:cs typeface="Arial" panose="020B0604020202020204" pitchFamily="34" charset="0"/>
                        </a:rPr>
                        <a:t>Net Cash Flow (Month 1)</a:t>
                      </a:r>
                      <a:endParaRPr lang="en-GB" sz="1600">
                        <a:latin typeface="Arial" panose="020B0604020202020204" pitchFamily="34" charset="0"/>
                        <a:cs typeface="Arial" panose="020B0604020202020204" pitchFamily="34" charset="0"/>
                      </a:endParaRPr>
                    </a:p>
                  </a:txBody>
                  <a:tcPr marL="98166" marR="98166" marT="49082" marB="49082" anchor="ctr"/>
                </a:tc>
                <a:tc>
                  <a:txBody>
                    <a:bodyPr/>
                    <a:lstStyle/>
                    <a:p>
                      <a:pPr algn="r">
                        <a:buNone/>
                      </a:pPr>
                      <a:endParaRPr lang="en-GB" sz="1600">
                        <a:latin typeface="Arial" panose="020B0604020202020204" pitchFamily="34" charset="0"/>
                        <a:cs typeface="Arial" panose="020B0604020202020204" pitchFamily="34" charset="0"/>
                      </a:endParaRPr>
                    </a:p>
                  </a:txBody>
                  <a:tcPr marL="98166" marR="98166" marT="49082" marB="49082" anchor="ctr"/>
                </a:tc>
                <a:tc>
                  <a:txBody>
                    <a:bodyPr/>
                    <a:lstStyle/>
                    <a:p>
                      <a:pPr algn="r">
                        <a:buNone/>
                      </a:pPr>
                      <a:r>
                        <a:rPr lang="en-GB" sz="1600" b="1" dirty="0">
                          <a:latin typeface="Arial" panose="020B0604020202020204" pitchFamily="34" charset="0"/>
                          <a:cs typeface="Arial" panose="020B0604020202020204" pitchFamily="34" charset="0"/>
                        </a:rPr>
                        <a:t>+10,299</a:t>
                      </a:r>
                      <a:endParaRPr lang="en-GB" sz="1600" dirty="0">
                        <a:latin typeface="Arial" panose="020B0604020202020204" pitchFamily="34" charset="0"/>
                        <a:cs typeface="Arial" panose="020B0604020202020204" pitchFamily="34" charset="0"/>
                      </a:endParaRPr>
                    </a:p>
                  </a:txBody>
                  <a:tcPr marL="98166" marR="98166" marT="49082" marB="49082" anchor="ctr"/>
                </a:tc>
                <a:extLst>
                  <a:ext uri="{0D108BD9-81ED-4DB2-BD59-A6C34878D82A}">
                    <a16:rowId xmlns:a16="http://schemas.microsoft.com/office/drawing/2014/main" val="2369965358"/>
                  </a:ext>
                </a:extLst>
              </a:tr>
            </a:tbl>
          </a:graphicData>
        </a:graphic>
      </p:graphicFrame>
      <p:graphicFrame>
        <p:nvGraphicFramePr>
          <p:cNvPr id="18" name="Chart 17">
            <a:extLst>
              <a:ext uri="{FF2B5EF4-FFF2-40B4-BE49-F238E27FC236}">
                <a16:creationId xmlns:a16="http://schemas.microsoft.com/office/drawing/2014/main" id="{31F8D92A-D878-B754-9E59-09571E61A105}"/>
              </a:ext>
            </a:extLst>
          </p:cNvPr>
          <p:cNvGraphicFramePr/>
          <p:nvPr>
            <p:extLst>
              <p:ext uri="{D42A27DB-BD31-4B8C-83A1-F6EECF244321}">
                <p14:modId xmlns:p14="http://schemas.microsoft.com/office/powerpoint/2010/main" val="3231499111"/>
              </p:ext>
            </p:extLst>
          </p:nvPr>
        </p:nvGraphicFramePr>
        <p:xfrm>
          <a:off x="652367" y="2334184"/>
          <a:ext cx="4789678" cy="1988908"/>
        </p:xfrm>
        <a:graphic>
          <a:graphicData uri="http://schemas.openxmlformats.org/drawingml/2006/chart">
            <c:chart xmlns:c="http://schemas.openxmlformats.org/drawingml/2006/chart" xmlns:r="http://schemas.openxmlformats.org/officeDocument/2006/relationships" r:id="rId5"/>
          </a:graphicData>
        </a:graphic>
      </p:graphicFrame>
      <p:sp>
        <p:nvSpPr>
          <p:cNvPr id="19" name="TextBox 18">
            <a:extLst>
              <a:ext uri="{FF2B5EF4-FFF2-40B4-BE49-F238E27FC236}">
                <a16:creationId xmlns:a16="http://schemas.microsoft.com/office/drawing/2014/main" id="{6EED2F0A-81FA-FAD1-142F-D5F80F994526}"/>
              </a:ext>
            </a:extLst>
          </p:cNvPr>
          <p:cNvSpPr txBox="1"/>
          <p:nvPr/>
        </p:nvSpPr>
        <p:spPr>
          <a:xfrm>
            <a:off x="652367" y="4720455"/>
            <a:ext cx="4789678" cy="1200329"/>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£10,299 positive balance after Month 1.</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Shows sustainability and ability to self-fund early growth.</a:t>
            </a:r>
          </a:p>
        </p:txBody>
      </p:sp>
      <p:sp>
        <p:nvSpPr>
          <p:cNvPr id="3" name="TextBox 2" descr="Table 2: Initial Investment and Start-Up Expense Breakdown for Walsall IT Solutions (Author, 2025).">
            <a:extLst>
              <a:ext uri="{FF2B5EF4-FFF2-40B4-BE49-F238E27FC236}">
                <a16:creationId xmlns:a16="http://schemas.microsoft.com/office/drawing/2014/main" id="{72374AFD-6F6E-C4DD-D1D8-2CCA397CA0BD}"/>
              </a:ext>
            </a:extLst>
          </p:cNvPr>
          <p:cNvSpPr txBox="1"/>
          <p:nvPr/>
        </p:nvSpPr>
        <p:spPr>
          <a:xfrm>
            <a:off x="6124496" y="6113127"/>
            <a:ext cx="5917139" cy="246221"/>
          </a:xfrm>
          <a:prstGeom prst="rect">
            <a:avLst/>
          </a:prstGeom>
          <a:noFill/>
        </p:spPr>
        <p:txBody>
          <a:bodyPr wrap="square" rtlCol="0">
            <a:spAutoFit/>
          </a:bodyPr>
          <a:lstStyle/>
          <a:p>
            <a:r>
              <a:rPr lang="en-GB" sz="1000" i="1" dirty="0">
                <a:solidFill>
                  <a:schemeClr val="tx1">
                    <a:lumMod val="85000"/>
                  </a:schemeClr>
                </a:solidFill>
                <a:latin typeface="Arial" panose="020B0604020202020204" pitchFamily="34" charset="0"/>
                <a:cs typeface="Arial" panose="020B0604020202020204" pitchFamily="34" charset="0"/>
              </a:rPr>
              <a:t>Table 3: Month 1 Cash Flow Projection for Walsall IT Solutions (Author, 2025).</a:t>
            </a:r>
          </a:p>
        </p:txBody>
      </p:sp>
      <p:sp>
        <p:nvSpPr>
          <p:cNvPr id="5" name="TextBox 4">
            <a:extLst>
              <a:ext uri="{FF2B5EF4-FFF2-40B4-BE49-F238E27FC236}">
                <a16:creationId xmlns:a16="http://schemas.microsoft.com/office/drawing/2014/main" id="{B0AB8B51-E2A2-0677-26C0-06449218E1D9}"/>
              </a:ext>
            </a:extLst>
          </p:cNvPr>
          <p:cNvSpPr txBox="1"/>
          <p:nvPr/>
        </p:nvSpPr>
        <p:spPr>
          <a:xfrm>
            <a:off x="6096000" y="21226"/>
            <a:ext cx="6096000" cy="369332"/>
          </a:xfrm>
          <a:prstGeom prst="rect">
            <a:avLst/>
          </a:prstGeom>
          <a:noFill/>
        </p:spPr>
        <p:txBody>
          <a:bodyPr wrap="square">
            <a:spAutoFit/>
          </a:bodyPr>
          <a:lstStyle/>
          <a:p>
            <a:pPr algn="r"/>
            <a:r>
              <a:rPr lang="en-GB" b="1" dirty="0">
                <a:solidFill>
                  <a:schemeClr val="tx1">
                    <a:lumMod val="85000"/>
                  </a:schemeClr>
                </a:solidFill>
                <a:latin typeface="Arial" panose="020B0604020202020204" pitchFamily="34" charset="0"/>
                <a:cs typeface="Arial" panose="020B0604020202020204" pitchFamily="34" charset="0"/>
              </a:rPr>
              <a:t>Funding Requirements And Start-Up Expenses</a:t>
            </a:r>
          </a:p>
        </p:txBody>
      </p:sp>
      <p:sp>
        <p:nvSpPr>
          <p:cNvPr id="10" name="TextBox 9">
            <a:extLst>
              <a:ext uri="{FF2B5EF4-FFF2-40B4-BE49-F238E27FC236}">
                <a16:creationId xmlns:a16="http://schemas.microsoft.com/office/drawing/2014/main" id="{34AC2371-81C5-6B32-0BB2-1168A1FD9139}"/>
              </a:ext>
            </a:extLst>
          </p:cNvPr>
          <p:cNvSpPr txBox="1"/>
          <p:nvPr/>
        </p:nvSpPr>
        <p:spPr>
          <a:xfrm>
            <a:off x="11765280" y="6513175"/>
            <a:ext cx="335280" cy="246221"/>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pPr algn="ctr"/>
            <a:r>
              <a:rPr lang="en-GB" sz="1000" b="1" dirty="0">
                <a:solidFill>
                  <a:schemeClr val="tx1"/>
                </a:solidFill>
                <a:latin typeface="Arial" panose="020B0604020202020204" pitchFamily="34" charset="0"/>
                <a:cs typeface="Arial" panose="020B0604020202020204" pitchFamily="34" charset="0"/>
              </a:rPr>
              <a:t>15</a:t>
            </a:r>
          </a:p>
        </p:txBody>
      </p:sp>
    </p:spTree>
    <p:extLst>
      <p:ext uri="{BB962C8B-B14F-4D97-AF65-F5344CB8AC3E}">
        <p14:creationId xmlns:p14="http://schemas.microsoft.com/office/powerpoint/2010/main" val="328182843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6" presetClass="entr" presetSubtype="21" fill="hold" grpId="0" nodeType="afterEffect">
                                  <p:stCondLst>
                                    <p:cond delay="0"/>
                                  </p:stCondLst>
                                  <p:childTnLst>
                                    <p:set>
                                      <p:cBhvr>
                                        <p:cTn id="10" dur="1" fill="hold">
                                          <p:stCondLst>
                                            <p:cond delay="0"/>
                                          </p:stCondLst>
                                        </p:cTn>
                                        <p:tgtEl>
                                          <p:spTgt spid="18"/>
                                        </p:tgtEl>
                                        <p:attrNameLst>
                                          <p:attrName>style.visibility</p:attrName>
                                        </p:attrNameLst>
                                      </p:cBhvr>
                                      <p:to>
                                        <p:strVal val="visible"/>
                                      </p:to>
                                    </p:set>
                                    <p:animEffect transition="in" filter="barn(inVertical)">
                                      <p:cBhvr>
                                        <p:cTn id="11" dur="500"/>
                                        <p:tgtEl>
                                          <p:spTgt spid="18"/>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par>
                          <p:cTn id="16" fill="hold">
                            <p:stCondLst>
                              <p:cond delay="1500"/>
                            </p:stCondLst>
                            <p:childTnLst>
                              <p:par>
                                <p:cTn id="17" presetID="22" presetClass="entr" presetSubtype="4" fill="hold" grpId="0" nodeType="after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wipe(down)">
                                      <p:cBhvr>
                                        <p:cTn id="19" dur="500"/>
                                        <p:tgtEl>
                                          <p:spTgt spid="3"/>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fade">
                                      <p:cBhvr>
                                        <p:cTn id="22"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8" grpId="0">
        <p:bldAsOne/>
      </p:bldGraphic>
      <p:bldP spid="19" grpId="0" animBg="1"/>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6" name="Picture 215">
            <a:extLst>
              <a:ext uri="{FF2B5EF4-FFF2-40B4-BE49-F238E27FC236}">
                <a16:creationId xmlns:a16="http://schemas.microsoft.com/office/drawing/2014/main" id="{6AF6706C-CF07-43A1-BCC4-CBA5D33820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15" name="Rectangle 214">
            <a:extLst>
              <a:ext uri="{FF2B5EF4-FFF2-40B4-BE49-F238E27FC236}">
                <a16:creationId xmlns:a16="http://schemas.microsoft.com/office/drawing/2014/main" id="{663E7BCA-E0FA-4E55-B6F9-296548775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217" name="Picture 216">
            <a:extLst>
              <a:ext uri="{FF2B5EF4-FFF2-40B4-BE49-F238E27FC236}">
                <a16:creationId xmlns:a16="http://schemas.microsoft.com/office/drawing/2014/main" id="{1D6E130B-775E-4AE3-971F-4765BB84AD9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9FE04B8C-DC3F-3BC9-59DA-C800559B5BC3}"/>
              </a:ext>
            </a:extLst>
          </p:cNvPr>
          <p:cNvSpPr>
            <a:spLocks noGrp="1"/>
          </p:cNvSpPr>
          <p:nvPr>
            <p:ph type="title"/>
          </p:nvPr>
        </p:nvSpPr>
        <p:spPr>
          <a:xfrm>
            <a:off x="443768" y="315309"/>
            <a:ext cx="4789678" cy="2493869"/>
          </a:xfrm>
        </p:spPr>
        <p:txBody>
          <a:bodyPr vert="horz" lIns="91440" tIns="45720" rIns="91440" bIns="45720" rtlCol="0" anchor="b">
            <a:normAutofit fontScale="90000"/>
          </a:bodyPr>
          <a:lstStyle/>
          <a:p>
            <a:pPr algn="r"/>
            <a:r>
              <a:rPr lang="en-US" sz="4800" b="1" dirty="0">
                <a:solidFill>
                  <a:srgbClr val="FFFFFF"/>
                </a:solidFill>
                <a:latin typeface="Arial" panose="020B0604020202020204" pitchFamily="34" charset="0"/>
                <a:cs typeface="Arial" panose="020B0604020202020204" pitchFamily="34" charset="0"/>
              </a:rPr>
              <a:t>Growth and Innovation Opportunities</a:t>
            </a:r>
          </a:p>
        </p:txBody>
      </p:sp>
      <p:sp useBgFill="1">
        <p:nvSpPr>
          <p:cNvPr id="219" name="Rounded Rectangle 3">
            <a:extLst>
              <a:ext uri="{FF2B5EF4-FFF2-40B4-BE49-F238E27FC236}">
                <a16:creationId xmlns:a16="http://schemas.microsoft.com/office/drawing/2014/main" id="{47D1B3D9-1F1B-468B-AC82-D0DD90D05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2379" y="639097"/>
            <a:ext cx="5471927" cy="5575439"/>
          </a:xfrm>
          <a:prstGeom prst="roundRect">
            <a:avLst>
              <a:gd name="adj" fmla="val 531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defTabSz="457200">
              <a:spcAft>
                <a:spcPts val="1000"/>
              </a:spcAft>
              <a:buClr>
                <a:schemeClr val="tx1"/>
              </a:buClr>
              <a:buSzPct val="100000"/>
              <a:buFont typeface="Arial"/>
              <a:buNone/>
            </a:pPr>
            <a:endParaRPr lang="en-US" sz="1600" cap="all">
              <a:solidFill>
                <a:schemeClr val="tx1"/>
              </a:solidFill>
            </a:endParaRPr>
          </a:p>
        </p:txBody>
      </p:sp>
      <p:pic>
        <p:nvPicPr>
          <p:cNvPr id="6" name="Graphic 5" descr="Upward trend">
            <a:extLst>
              <a:ext uri="{FF2B5EF4-FFF2-40B4-BE49-F238E27FC236}">
                <a16:creationId xmlns:a16="http://schemas.microsoft.com/office/drawing/2014/main" id="{9170E921-C672-72B9-A3A0-AA46D79BFAD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57695" y="2684748"/>
            <a:ext cx="4249586" cy="3875724"/>
          </a:xfrm>
          <a:prstGeom prst="rect">
            <a:avLst/>
          </a:prstGeom>
        </p:spPr>
      </p:pic>
      <p:sp>
        <p:nvSpPr>
          <p:cNvPr id="109" name="TextBox 108">
            <a:extLst>
              <a:ext uri="{FF2B5EF4-FFF2-40B4-BE49-F238E27FC236}">
                <a16:creationId xmlns:a16="http://schemas.microsoft.com/office/drawing/2014/main" id="{69002296-65EC-3B1E-EC0A-EF3C1ED2015F}"/>
              </a:ext>
            </a:extLst>
          </p:cNvPr>
          <p:cNvSpPr txBox="1"/>
          <p:nvPr/>
        </p:nvSpPr>
        <p:spPr>
          <a:xfrm>
            <a:off x="6293702" y="1111179"/>
            <a:ext cx="5019258" cy="4801314"/>
          </a:xfrm>
          <a:prstGeom prst="rect">
            <a:avLst/>
          </a:prstGeom>
          <a:noFill/>
        </p:spPr>
        <p:txBody>
          <a:bodyPr wrap="square" rtlCol="0">
            <a:spAutoFit/>
          </a:bodyPr>
          <a:lstStyle/>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Expand managed service contracts to reach more SMEs across the West Midlands.</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Introduce refurbished IT hardware and eco-friendly recycling options for clients.</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Offer cybersecurity training and awareness workshops for small businesses.</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Take on local apprentices to build skills and support community employment.</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Explore AI-based monitoring tools to predict faults and improve service quality.</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Aim to open a small regional office and hire two additional engineers by Year 3.</a:t>
            </a:r>
          </a:p>
        </p:txBody>
      </p:sp>
      <p:sp>
        <p:nvSpPr>
          <p:cNvPr id="3" name="Footer Placeholder 2">
            <a:extLst>
              <a:ext uri="{FF2B5EF4-FFF2-40B4-BE49-F238E27FC236}">
                <a16:creationId xmlns:a16="http://schemas.microsoft.com/office/drawing/2014/main" id="{1D9D8096-98BA-D22D-F3CD-14C776B9D3A0}"/>
              </a:ext>
            </a:extLst>
          </p:cNvPr>
          <p:cNvSpPr>
            <a:spLocks noGrp="1"/>
          </p:cNvSpPr>
          <p:nvPr>
            <p:ph type="ftr" sz="quarter" idx="11"/>
          </p:nvPr>
        </p:nvSpPr>
        <p:spPr>
          <a:xfrm>
            <a:off x="0" y="6437348"/>
            <a:ext cx="7827659" cy="377825"/>
          </a:xfrm>
        </p:spPr>
        <p:txBody>
          <a:bodyPr/>
          <a:lstStyle/>
          <a:p>
            <a:r>
              <a:rPr lang="en-GB" dirty="0">
                <a:solidFill>
                  <a:schemeClr val="tx1">
                    <a:lumMod val="75000"/>
                  </a:schemeClr>
                </a:solidFill>
                <a:latin typeface="Arial" panose="020B0604020202020204" pitchFamily="34" charset="0"/>
                <a:cs typeface="Arial" panose="020B0604020202020204" pitchFamily="34" charset="0"/>
              </a:rPr>
              <a:t>(</a:t>
            </a:r>
            <a:r>
              <a:rPr lang="en-GB" dirty="0">
                <a:solidFill>
                  <a:schemeClr val="bg2">
                    <a:lumMod val="75000"/>
                  </a:schemeClr>
                </a:solidFill>
                <a:latin typeface="Arial" panose="020B0604020202020204" pitchFamily="34" charset="0"/>
                <a:cs typeface="Arial" panose="020B0604020202020204" pitchFamily="34" charset="0"/>
              </a:rPr>
              <a:t>Digital Catapult, 2023; Department for Business and Trade, 2024)</a:t>
            </a:r>
            <a:endParaRPr lang="en-US" dirty="0">
              <a:solidFill>
                <a:schemeClr val="bg2">
                  <a:lumMod val="75000"/>
                </a:schemeClr>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DCA8BAD-49B6-9BA2-BBE1-BBD63E1151BB}"/>
              </a:ext>
            </a:extLst>
          </p:cNvPr>
          <p:cNvSpPr txBox="1"/>
          <p:nvPr/>
        </p:nvSpPr>
        <p:spPr>
          <a:xfrm>
            <a:off x="6062379" y="-2581"/>
            <a:ext cx="6096000" cy="369332"/>
          </a:xfrm>
          <a:prstGeom prst="rect">
            <a:avLst/>
          </a:prstGeom>
          <a:noFill/>
        </p:spPr>
        <p:txBody>
          <a:bodyPr wrap="square">
            <a:spAutoFit/>
          </a:bodyPr>
          <a:lstStyle/>
          <a:p>
            <a:pPr algn="r"/>
            <a:r>
              <a:rPr lang="en-GB" b="1" dirty="0">
                <a:solidFill>
                  <a:schemeClr val="bg2">
                    <a:lumMod val="90000"/>
                  </a:schemeClr>
                </a:solidFill>
                <a:latin typeface="Arial" panose="020B0604020202020204" pitchFamily="34" charset="0"/>
                <a:cs typeface="Arial" panose="020B0604020202020204" pitchFamily="34" charset="0"/>
              </a:rPr>
              <a:t>Growth and Innovation Opportunities</a:t>
            </a:r>
          </a:p>
        </p:txBody>
      </p:sp>
      <p:sp>
        <p:nvSpPr>
          <p:cNvPr id="10" name="TextBox 9">
            <a:extLst>
              <a:ext uri="{FF2B5EF4-FFF2-40B4-BE49-F238E27FC236}">
                <a16:creationId xmlns:a16="http://schemas.microsoft.com/office/drawing/2014/main" id="{2AD34DC5-2FCE-6F88-503D-4C8EBAE2C387}"/>
              </a:ext>
            </a:extLst>
          </p:cNvPr>
          <p:cNvSpPr txBox="1"/>
          <p:nvPr/>
        </p:nvSpPr>
        <p:spPr>
          <a:xfrm>
            <a:off x="11765280" y="6513175"/>
            <a:ext cx="335280" cy="246221"/>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pPr algn="ctr"/>
            <a:r>
              <a:rPr lang="en-GB" sz="1000" b="1" dirty="0">
                <a:solidFill>
                  <a:schemeClr val="bg1"/>
                </a:solidFill>
                <a:latin typeface="Arial" panose="020B0604020202020204" pitchFamily="34" charset="0"/>
                <a:cs typeface="Arial" panose="020B0604020202020204" pitchFamily="34" charset="0"/>
              </a:rPr>
              <a:t>16</a:t>
            </a:r>
          </a:p>
        </p:txBody>
      </p:sp>
    </p:spTree>
    <p:extLst>
      <p:ext uri="{BB962C8B-B14F-4D97-AF65-F5344CB8AC3E}">
        <p14:creationId xmlns:p14="http://schemas.microsoft.com/office/powerpoint/2010/main" val="567873859"/>
      </p:ext>
    </p:extLst>
  </p:cSld>
  <p:clrMapOvr>
    <a:overrideClrMapping bg1="lt1" tx1="dk1" bg2="lt2" tx2="dk2" accent1="accent1" accent2="accent2" accent3="accent3" accent4="accent4" accent5="accent5" accent6="accent6" hlink="hlink" folHlink="folHlink"/>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109"/>
                                        </p:tgtEl>
                                        <p:attrNameLst>
                                          <p:attrName>style.visibility</p:attrName>
                                        </p:attrNameLst>
                                      </p:cBhvr>
                                      <p:to>
                                        <p:strVal val="visible"/>
                                      </p:to>
                                    </p:set>
                                    <p:animEffect transition="in" filter="randombar(horizontal)">
                                      <p:cBhvr>
                                        <p:cTn id="11" dur="500"/>
                                        <p:tgtEl>
                                          <p:spTgt spid="109"/>
                                        </p:tgtEl>
                                      </p:cBhvr>
                                    </p:animEffect>
                                  </p:childTnLst>
                                </p:cTn>
                              </p:par>
                              <p:par>
                                <p:cTn id="12" presetID="53" presetClass="entr" presetSubtype="16" fill="hold" nodeType="with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p:cTn id="14" dur="500" fill="hold"/>
                                        <p:tgtEl>
                                          <p:spTgt spid="6"/>
                                        </p:tgtEl>
                                        <p:attrNameLst>
                                          <p:attrName>ppt_w</p:attrName>
                                        </p:attrNameLst>
                                      </p:cBhvr>
                                      <p:tavLst>
                                        <p:tav tm="0">
                                          <p:val>
                                            <p:fltVal val="0"/>
                                          </p:val>
                                        </p:tav>
                                        <p:tav tm="100000">
                                          <p:val>
                                            <p:strVal val="#ppt_w"/>
                                          </p:val>
                                        </p:tav>
                                      </p:tavLst>
                                    </p:anim>
                                    <p:anim calcmode="lin" valueType="num">
                                      <p:cBhvr>
                                        <p:cTn id="15" dur="500" fill="hold"/>
                                        <p:tgtEl>
                                          <p:spTgt spid="6"/>
                                        </p:tgtEl>
                                        <p:attrNameLst>
                                          <p:attrName>ppt_h</p:attrName>
                                        </p:attrNameLst>
                                      </p:cBhvr>
                                      <p:tavLst>
                                        <p:tav tm="0">
                                          <p:val>
                                            <p:fltVal val="0"/>
                                          </p:val>
                                        </p:tav>
                                        <p:tav tm="100000">
                                          <p:val>
                                            <p:strVal val="#ppt_h"/>
                                          </p:val>
                                        </p:tav>
                                      </p:tavLst>
                                    </p:anim>
                                    <p:animEffect transition="in" filter="fade">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9"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51" name="Picture 150">
            <a:extLst>
              <a:ext uri="{FF2B5EF4-FFF2-40B4-BE49-F238E27FC236}">
                <a16:creationId xmlns:a16="http://schemas.microsoft.com/office/drawing/2014/main" id="{18BD78ED-75E1-4879-B369-BC61F7C45E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3" name="Rectangle 152">
            <a:extLst>
              <a:ext uri="{FF2B5EF4-FFF2-40B4-BE49-F238E27FC236}">
                <a16:creationId xmlns:a16="http://schemas.microsoft.com/office/drawing/2014/main" id="{C04F8797-ED77-4C70-AAEA-0DE48267C2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0" name="Freeform: Shape 149">
            <a:extLst>
              <a:ext uri="{FF2B5EF4-FFF2-40B4-BE49-F238E27FC236}">
                <a16:creationId xmlns:a16="http://schemas.microsoft.com/office/drawing/2014/main" id="{CAD06229-FEB7-4CC9-8BE7-1A9457B9C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322895"/>
          </a:xfrm>
          <a:custGeom>
            <a:avLst/>
            <a:gdLst>
              <a:gd name="connsiteX0" fmla="*/ 0 w 12192000"/>
              <a:gd name="connsiteY0" fmla="*/ 0 h 5322895"/>
              <a:gd name="connsiteX1" fmla="*/ 12192000 w 12192000"/>
              <a:gd name="connsiteY1" fmla="*/ 0 h 5322895"/>
              <a:gd name="connsiteX2" fmla="*/ 12192000 w 12192000"/>
              <a:gd name="connsiteY2" fmla="*/ 213719 h 5322895"/>
              <a:gd name="connsiteX3" fmla="*/ 12192000 w 12192000"/>
              <a:gd name="connsiteY3" fmla="*/ 471948 h 5322895"/>
              <a:gd name="connsiteX4" fmla="*/ 12192000 w 12192000"/>
              <a:gd name="connsiteY4" fmla="*/ 3571886 h 5322895"/>
              <a:gd name="connsiteX5" fmla="*/ 12192000 w 12192000"/>
              <a:gd name="connsiteY5" fmla="*/ 3753332 h 5322895"/>
              <a:gd name="connsiteX6" fmla="*/ 12192000 w 12192000"/>
              <a:gd name="connsiteY6" fmla="*/ 4806077 h 5322895"/>
              <a:gd name="connsiteX7" fmla="*/ 11957522 w 12192000"/>
              <a:gd name="connsiteY7" fmla="*/ 4849979 h 5322895"/>
              <a:gd name="connsiteX8" fmla="*/ 11679973 w 12192000"/>
              <a:gd name="connsiteY8" fmla="*/ 4899723 h 5322895"/>
              <a:gd name="connsiteX9" fmla="*/ 11401197 w 12192000"/>
              <a:gd name="connsiteY9" fmla="*/ 4948416 h 5322895"/>
              <a:gd name="connsiteX10" fmla="*/ 11121192 w 12192000"/>
              <a:gd name="connsiteY10" fmla="*/ 4990102 h 5322895"/>
              <a:gd name="connsiteX11" fmla="*/ 10842416 w 12192000"/>
              <a:gd name="connsiteY11" fmla="*/ 5032139 h 5322895"/>
              <a:gd name="connsiteX12" fmla="*/ 10562411 w 12192000"/>
              <a:gd name="connsiteY12" fmla="*/ 5071374 h 5322895"/>
              <a:gd name="connsiteX13" fmla="*/ 10286091 w 12192000"/>
              <a:gd name="connsiteY13" fmla="*/ 5105003 h 5322895"/>
              <a:gd name="connsiteX14" fmla="*/ 10006086 w 12192000"/>
              <a:gd name="connsiteY14" fmla="*/ 5136881 h 5322895"/>
              <a:gd name="connsiteX15" fmla="*/ 9727310 w 12192000"/>
              <a:gd name="connsiteY15" fmla="*/ 5165957 h 5322895"/>
              <a:gd name="connsiteX16" fmla="*/ 9453445 w 12192000"/>
              <a:gd name="connsiteY16" fmla="*/ 5191179 h 5322895"/>
              <a:gd name="connsiteX17" fmla="*/ 9175897 w 12192000"/>
              <a:gd name="connsiteY17" fmla="*/ 5216401 h 5322895"/>
              <a:gd name="connsiteX18" fmla="*/ 8902033 w 12192000"/>
              <a:gd name="connsiteY18" fmla="*/ 5237420 h 5322895"/>
              <a:gd name="connsiteX19" fmla="*/ 8628169 w 12192000"/>
              <a:gd name="connsiteY19" fmla="*/ 5253884 h 5322895"/>
              <a:gd name="connsiteX20" fmla="*/ 8355533 w 12192000"/>
              <a:gd name="connsiteY20" fmla="*/ 5271050 h 5322895"/>
              <a:gd name="connsiteX21" fmla="*/ 8085353 w 12192000"/>
              <a:gd name="connsiteY21" fmla="*/ 5285412 h 5322895"/>
              <a:gd name="connsiteX22" fmla="*/ 7817629 w 12192000"/>
              <a:gd name="connsiteY22" fmla="*/ 5295571 h 5322895"/>
              <a:gd name="connsiteX23" fmla="*/ 7549905 w 12192000"/>
              <a:gd name="connsiteY23" fmla="*/ 5304329 h 5322895"/>
              <a:gd name="connsiteX24" fmla="*/ 7284638 w 12192000"/>
              <a:gd name="connsiteY24" fmla="*/ 5312736 h 5322895"/>
              <a:gd name="connsiteX25" fmla="*/ 7023055 w 12192000"/>
              <a:gd name="connsiteY25" fmla="*/ 5316590 h 5322895"/>
              <a:gd name="connsiteX26" fmla="*/ 6761472 w 12192000"/>
              <a:gd name="connsiteY26" fmla="*/ 5320793 h 5322895"/>
              <a:gd name="connsiteX27" fmla="*/ 6503573 w 12192000"/>
              <a:gd name="connsiteY27" fmla="*/ 5322895 h 5322895"/>
              <a:gd name="connsiteX28" fmla="*/ 6248130 w 12192000"/>
              <a:gd name="connsiteY28" fmla="*/ 5320793 h 5322895"/>
              <a:gd name="connsiteX29" fmla="*/ 5995144 w 12192000"/>
              <a:gd name="connsiteY29" fmla="*/ 5320793 h 5322895"/>
              <a:gd name="connsiteX30" fmla="*/ 5744613 w 12192000"/>
              <a:gd name="connsiteY30" fmla="*/ 5316590 h 5322895"/>
              <a:gd name="connsiteX31" fmla="*/ 5498995 w 12192000"/>
              <a:gd name="connsiteY31" fmla="*/ 5310284 h 5322895"/>
              <a:gd name="connsiteX32" fmla="*/ 5255834 w 12192000"/>
              <a:gd name="connsiteY32" fmla="*/ 5304329 h 5322895"/>
              <a:gd name="connsiteX33" fmla="*/ 5017584 w 12192000"/>
              <a:gd name="connsiteY33" fmla="*/ 5297673 h 5322895"/>
              <a:gd name="connsiteX34" fmla="*/ 4780562 w 12192000"/>
              <a:gd name="connsiteY34" fmla="*/ 5287514 h 5322895"/>
              <a:gd name="connsiteX35" fmla="*/ 4547227 w 12192000"/>
              <a:gd name="connsiteY35" fmla="*/ 5276654 h 5322895"/>
              <a:gd name="connsiteX36" fmla="*/ 4318800 w 12192000"/>
              <a:gd name="connsiteY36" fmla="*/ 5266846 h 5322895"/>
              <a:gd name="connsiteX37" fmla="*/ 3873004 w 12192000"/>
              <a:gd name="connsiteY37" fmla="*/ 5239171 h 5322895"/>
              <a:gd name="connsiteX38" fmla="*/ 3445628 w 12192000"/>
              <a:gd name="connsiteY38" fmla="*/ 5209746 h 5322895"/>
              <a:gd name="connsiteX39" fmla="*/ 3035446 w 12192000"/>
              <a:gd name="connsiteY39" fmla="*/ 5178918 h 5322895"/>
              <a:gd name="connsiteX40" fmla="*/ 2647370 w 12192000"/>
              <a:gd name="connsiteY40" fmla="*/ 5144939 h 5322895"/>
              <a:gd name="connsiteX41" fmla="*/ 2276487 w 12192000"/>
              <a:gd name="connsiteY41" fmla="*/ 5109557 h 5322895"/>
              <a:gd name="connsiteX42" fmla="*/ 1932621 w 12192000"/>
              <a:gd name="connsiteY42" fmla="*/ 5071374 h 5322895"/>
              <a:gd name="connsiteX43" fmla="*/ 1609634 w 12192000"/>
              <a:gd name="connsiteY43" fmla="*/ 5033891 h 5322895"/>
              <a:gd name="connsiteX44" fmla="*/ 1312435 w 12192000"/>
              <a:gd name="connsiteY44" fmla="*/ 4996408 h 5322895"/>
              <a:gd name="connsiteX45" fmla="*/ 1039799 w 12192000"/>
              <a:gd name="connsiteY45" fmla="*/ 4961027 h 5322895"/>
              <a:gd name="connsiteX46" fmla="*/ 797865 w 12192000"/>
              <a:gd name="connsiteY46" fmla="*/ 4927397 h 5322895"/>
              <a:gd name="connsiteX47" fmla="*/ 579265 w 12192000"/>
              <a:gd name="connsiteY47" fmla="*/ 4895519 h 5322895"/>
              <a:gd name="connsiteX48" fmla="*/ 395052 w 12192000"/>
              <a:gd name="connsiteY48" fmla="*/ 4868896 h 5322895"/>
              <a:gd name="connsiteX49" fmla="*/ 240312 w 12192000"/>
              <a:gd name="connsiteY49" fmla="*/ 4843673 h 5322895"/>
              <a:gd name="connsiteX50" fmla="*/ 27853 w 12192000"/>
              <a:gd name="connsiteY50" fmla="*/ 4807592 h 5322895"/>
              <a:gd name="connsiteX51" fmla="*/ 0 w 12192000"/>
              <a:gd name="connsiteY51" fmla="*/ 4802879 h 5322895"/>
              <a:gd name="connsiteX52" fmla="*/ 0 w 12192000"/>
              <a:gd name="connsiteY52" fmla="*/ 3753332 h 5322895"/>
              <a:gd name="connsiteX53" fmla="*/ 0 w 12192000"/>
              <a:gd name="connsiteY53" fmla="*/ 3571886 h 5322895"/>
              <a:gd name="connsiteX54" fmla="*/ 0 w 12192000"/>
              <a:gd name="connsiteY54" fmla="*/ 471948 h 5322895"/>
              <a:gd name="connsiteX55" fmla="*/ 0 w 12192000"/>
              <a:gd name="connsiteY55" fmla="*/ 213719 h 5322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000" h="5322895">
                <a:moveTo>
                  <a:pt x="0" y="0"/>
                </a:moveTo>
                <a:lnTo>
                  <a:pt x="12192000" y="0"/>
                </a:lnTo>
                <a:lnTo>
                  <a:pt x="12192000" y="213719"/>
                </a:lnTo>
                <a:lnTo>
                  <a:pt x="12192000" y="471948"/>
                </a:lnTo>
                <a:lnTo>
                  <a:pt x="12192000" y="3571886"/>
                </a:lnTo>
                <a:lnTo>
                  <a:pt x="12192000" y="3753332"/>
                </a:lnTo>
                <a:lnTo>
                  <a:pt x="12192000" y="4806077"/>
                </a:lnTo>
                <a:lnTo>
                  <a:pt x="11957522" y="4849979"/>
                </a:lnTo>
                <a:lnTo>
                  <a:pt x="11679973" y="4899723"/>
                </a:lnTo>
                <a:lnTo>
                  <a:pt x="11401197" y="4948416"/>
                </a:lnTo>
                <a:lnTo>
                  <a:pt x="11121192" y="4990102"/>
                </a:lnTo>
                <a:lnTo>
                  <a:pt x="10842416" y="5032139"/>
                </a:lnTo>
                <a:lnTo>
                  <a:pt x="10562411" y="5071374"/>
                </a:lnTo>
                <a:lnTo>
                  <a:pt x="10286091" y="5105003"/>
                </a:lnTo>
                <a:lnTo>
                  <a:pt x="10006086" y="5136881"/>
                </a:lnTo>
                <a:lnTo>
                  <a:pt x="9727310" y="5165957"/>
                </a:lnTo>
                <a:lnTo>
                  <a:pt x="9453445" y="5191179"/>
                </a:lnTo>
                <a:lnTo>
                  <a:pt x="9175897" y="5216401"/>
                </a:lnTo>
                <a:lnTo>
                  <a:pt x="8902033" y="5237420"/>
                </a:lnTo>
                <a:lnTo>
                  <a:pt x="8628169" y="5253884"/>
                </a:lnTo>
                <a:lnTo>
                  <a:pt x="8355533" y="5271050"/>
                </a:lnTo>
                <a:lnTo>
                  <a:pt x="8085353" y="5285412"/>
                </a:lnTo>
                <a:lnTo>
                  <a:pt x="7817629" y="5295571"/>
                </a:lnTo>
                <a:lnTo>
                  <a:pt x="7549905" y="5304329"/>
                </a:lnTo>
                <a:lnTo>
                  <a:pt x="7284638" y="5312736"/>
                </a:lnTo>
                <a:lnTo>
                  <a:pt x="7023055" y="5316590"/>
                </a:lnTo>
                <a:lnTo>
                  <a:pt x="6761472" y="5320793"/>
                </a:lnTo>
                <a:lnTo>
                  <a:pt x="6503573" y="5322895"/>
                </a:lnTo>
                <a:lnTo>
                  <a:pt x="6248130" y="5320793"/>
                </a:lnTo>
                <a:lnTo>
                  <a:pt x="5995144" y="5320793"/>
                </a:lnTo>
                <a:lnTo>
                  <a:pt x="5744613" y="5316590"/>
                </a:lnTo>
                <a:lnTo>
                  <a:pt x="5498995" y="5310284"/>
                </a:lnTo>
                <a:lnTo>
                  <a:pt x="5255834" y="5304329"/>
                </a:lnTo>
                <a:lnTo>
                  <a:pt x="5017584" y="5297673"/>
                </a:lnTo>
                <a:lnTo>
                  <a:pt x="4780562" y="5287514"/>
                </a:lnTo>
                <a:lnTo>
                  <a:pt x="4547227" y="5276654"/>
                </a:lnTo>
                <a:lnTo>
                  <a:pt x="4318800" y="5266846"/>
                </a:lnTo>
                <a:lnTo>
                  <a:pt x="3873004" y="5239171"/>
                </a:lnTo>
                <a:lnTo>
                  <a:pt x="3445628" y="5209746"/>
                </a:lnTo>
                <a:lnTo>
                  <a:pt x="3035446" y="5178918"/>
                </a:lnTo>
                <a:lnTo>
                  <a:pt x="2647370" y="5144939"/>
                </a:lnTo>
                <a:lnTo>
                  <a:pt x="2276487" y="5109557"/>
                </a:lnTo>
                <a:lnTo>
                  <a:pt x="1932621" y="5071374"/>
                </a:lnTo>
                <a:lnTo>
                  <a:pt x="1609634" y="5033891"/>
                </a:lnTo>
                <a:lnTo>
                  <a:pt x="1312435" y="4996408"/>
                </a:lnTo>
                <a:lnTo>
                  <a:pt x="1039799" y="4961027"/>
                </a:lnTo>
                <a:lnTo>
                  <a:pt x="797865" y="4927397"/>
                </a:lnTo>
                <a:lnTo>
                  <a:pt x="579265" y="4895519"/>
                </a:lnTo>
                <a:lnTo>
                  <a:pt x="395052" y="4868896"/>
                </a:lnTo>
                <a:lnTo>
                  <a:pt x="240312" y="4843673"/>
                </a:lnTo>
                <a:lnTo>
                  <a:pt x="27853" y="4807592"/>
                </a:lnTo>
                <a:lnTo>
                  <a:pt x="0" y="4802879"/>
                </a:lnTo>
                <a:lnTo>
                  <a:pt x="0" y="3753332"/>
                </a:lnTo>
                <a:lnTo>
                  <a:pt x="0" y="3571886"/>
                </a:lnTo>
                <a:lnTo>
                  <a:pt x="0" y="471948"/>
                </a:lnTo>
                <a:lnTo>
                  <a:pt x="0" y="213719"/>
                </a:lnTo>
                <a:close/>
              </a:path>
            </a:pathLst>
          </a:custGeom>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pic>
        <p:nvPicPr>
          <p:cNvPr id="152" name="Picture 151">
            <a:extLst>
              <a:ext uri="{FF2B5EF4-FFF2-40B4-BE49-F238E27FC236}">
                <a16:creationId xmlns:a16="http://schemas.microsoft.com/office/drawing/2014/main" id="{42B44E02-2041-49BE-AF61-F91454DC3A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60549" r="62095"/>
          <a:stretch/>
        </p:blipFill>
        <p:spPr>
          <a:xfrm flipH="1">
            <a:off x="8948814" y="3265714"/>
            <a:ext cx="3243185" cy="1898718"/>
          </a:xfrm>
          <a:custGeom>
            <a:avLst/>
            <a:gdLst>
              <a:gd name="connsiteX0" fmla="*/ 220380 w 3243185"/>
              <a:gd name="connsiteY0" fmla="*/ 404386 h 1898718"/>
              <a:gd name="connsiteX1" fmla="*/ 278149 w 3243185"/>
              <a:gd name="connsiteY1" fmla="*/ 410805 h 1898718"/>
              <a:gd name="connsiteX2" fmla="*/ 297405 w 3243185"/>
              <a:gd name="connsiteY2" fmla="*/ 423642 h 1898718"/>
              <a:gd name="connsiteX3" fmla="*/ 316662 w 3243185"/>
              <a:gd name="connsiteY3" fmla="*/ 430061 h 1898718"/>
              <a:gd name="connsiteX4" fmla="*/ 355175 w 3243185"/>
              <a:gd name="connsiteY4" fmla="*/ 455737 h 1898718"/>
              <a:gd name="connsiteX5" fmla="*/ 406525 w 3243185"/>
              <a:gd name="connsiteY5" fmla="*/ 468574 h 1898718"/>
              <a:gd name="connsiteX6" fmla="*/ 425782 w 3243185"/>
              <a:gd name="connsiteY6" fmla="*/ 481412 h 1898718"/>
              <a:gd name="connsiteX7" fmla="*/ 445038 w 3243185"/>
              <a:gd name="connsiteY7" fmla="*/ 487831 h 1898718"/>
              <a:gd name="connsiteX8" fmla="*/ 483551 w 3243185"/>
              <a:gd name="connsiteY8" fmla="*/ 526344 h 1898718"/>
              <a:gd name="connsiteX9" fmla="*/ 483551 w 3243185"/>
              <a:gd name="connsiteY9" fmla="*/ 609788 h 1898718"/>
              <a:gd name="connsiteX10" fmla="*/ 445038 w 3243185"/>
              <a:gd name="connsiteY10" fmla="*/ 635464 h 1898718"/>
              <a:gd name="connsiteX11" fmla="*/ 246055 w 3243185"/>
              <a:gd name="connsiteY11" fmla="*/ 629045 h 1898718"/>
              <a:gd name="connsiteX12" fmla="*/ 233217 w 3243185"/>
              <a:gd name="connsiteY12" fmla="*/ 609788 h 1898718"/>
              <a:gd name="connsiteX13" fmla="*/ 213961 w 3243185"/>
              <a:gd name="connsiteY13" fmla="*/ 603370 h 1898718"/>
              <a:gd name="connsiteX14" fmla="*/ 188285 w 3243185"/>
              <a:gd name="connsiteY14" fmla="*/ 564857 h 1898718"/>
              <a:gd name="connsiteX15" fmla="*/ 175448 w 3243185"/>
              <a:gd name="connsiteY15" fmla="*/ 526344 h 1898718"/>
              <a:gd name="connsiteX16" fmla="*/ 220380 w 3243185"/>
              <a:gd name="connsiteY16" fmla="*/ 404386 h 1898718"/>
              <a:gd name="connsiteX17" fmla="*/ 3243185 w 3243185"/>
              <a:gd name="connsiteY17" fmla="*/ 0 h 1898718"/>
              <a:gd name="connsiteX18" fmla="*/ 2298567 w 3243185"/>
              <a:gd name="connsiteY18" fmla="*/ 0 h 1898718"/>
              <a:gd name="connsiteX19" fmla="*/ 2293659 w 3243185"/>
              <a:gd name="connsiteY19" fmla="*/ 51351 h 1898718"/>
              <a:gd name="connsiteX20" fmla="*/ 2274403 w 3243185"/>
              <a:gd name="connsiteY20" fmla="*/ 83445 h 1898718"/>
              <a:gd name="connsiteX21" fmla="*/ 2248728 w 3243185"/>
              <a:gd name="connsiteY21" fmla="*/ 121958 h 1898718"/>
              <a:gd name="connsiteX22" fmla="*/ 2203796 w 3243185"/>
              <a:gd name="connsiteY22" fmla="*/ 166890 h 1898718"/>
              <a:gd name="connsiteX23" fmla="*/ 2178121 w 3243185"/>
              <a:gd name="connsiteY23" fmla="*/ 173308 h 1898718"/>
              <a:gd name="connsiteX24" fmla="*/ 2126770 w 3243185"/>
              <a:gd name="connsiteY24" fmla="*/ 211821 h 1898718"/>
              <a:gd name="connsiteX25" fmla="*/ 2081838 w 3243185"/>
              <a:gd name="connsiteY25" fmla="*/ 237497 h 1898718"/>
              <a:gd name="connsiteX26" fmla="*/ 2043325 w 3243185"/>
              <a:gd name="connsiteY26" fmla="*/ 250334 h 1898718"/>
              <a:gd name="connsiteX27" fmla="*/ 1972718 w 3243185"/>
              <a:gd name="connsiteY27" fmla="*/ 288847 h 1898718"/>
              <a:gd name="connsiteX28" fmla="*/ 1940624 w 3243185"/>
              <a:gd name="connsiteY28" fmla="*/ 295266 h 1898718"/>
              <a:gd name="connsiteX29" fmla="*/ 1914949 w 3243185"/>
              <a:gd name="connsiteY29" fmla="*/ 308104 h 1898718"/>
              <a:gd name="connsiteX30" fmla="*/ 1895693 w 3243185"/>
              <a:gd name="connsiteY30" fmla="*/ 320941 h 1898718"/>
              <a:gd name="connsiteX31" fmla="*/ 1870017 w 3243185"/>
              <a:gd name="connsiteY31" fmla="*/ 327360 h 1898718"/>
              <a:gd name="connsiteX32" fmla="*/ 1831504 w 3243185"/>
              <a:gd name="connsiteY32" fmla="*/ 340198 h 1898718"/>
              <a:gd name="connsiteX33" fmla="*/ 1780154 w 3243185"/>
              <a:gd name="connsiteY33" fmla="*/ 353035 h 1898718"/>
              <a:gd name="connsiteX34" fmla="*/ 1760897 w 3243185"/>
              <a:gd name="connsiteY34" fmla="*/ 359454 h 1898718"/>
              <a:gd name="connsiteX35" fmla="*/ 1683871 w 3243185"/>
              <a:gd name="connsiteY35" fmla="*/ 397967 h 1898718"/>
              <a:gd name="connsiteX36" fmla="*/ 1632521 w 3243185"/>
              <a:gd name="connsiteY36" fmla="*/ 410805 h 1898718"/>
              <a:gd name="connsiteX37" fmla="*/ 1594008 w 3243185"/>
              <a:gd name="connsiteY37" fmla="*/ 423642 h 1898718"/>
              <a:gd name="connsiteX38" fmla="*/ 1568333 w 3243185"/>
              <a:gd name="connsiteY38" fmla="*/ 430061 h 1898718"/>
              <a:gd name="connsiteX39" fmla="*/ 1542657 w 3243185"/>
              <a:gd name="connsiteY39" fmla="*/ 442899 h 1898718"/>
              <a:gd name="connsiteX40" fmla="*/ 1516982 w 3243185"/>
              <a:gd name="connsiteY40" fmla="*/ 449318 h 1898718"/>
              <a:gd name="connsiteX41" fmla="*/ 1497725 w 3243185"/>
              <a:gd name="connsiteY41" fmla="*/ 455737 h 1898718"/>
              <a:gd name="connsiteX42" fmla="*/ 1452794 w 3243185"/>
              <a:gd name="connsiteY42" fmla="*/ 468574 h 1898718"/>
              <a:gd name="connsiteX43" fmla="*/ 1433537 w 3243185"/>
              <a:gd name="connsiteY43" fmla="*/ 481412 h 1898718"/>
              <a:gd name="connsiteX44" fmla="*/ 1369349 w 3243185"/>
              <a:gd name="connsiteY44" fmla="*/ 494250 h 1898718"/>
              <a:gd name="connsiteX45" fmla="*/ 1324417 w 3243185"/>
              <a:gd name="connsiteY45" fmla="*/ 519925 h 1898718"/>
              <a:gd name="connsiteX46" fmla="*/ 1285904 w 3243185"/>
              <a:gd name="connsiteY46" fmla="*/ 539181 h 1898718"/>
              <a:gd name="connsiteX47" fmla="*/ 1247391 w 3243185"/>
              <a:gd name="connsiteY47" fmla="*/ 545600 h 1898718"/>
              <a:gd name="connsiteX48" fmla="*/ 1176784 w 3243185"/>
              <a:gd name="connsiteY48" fmla="*/ 564857 h 1898718"/>
              <a:gd name="connsiteX49" fmla="*/ 907194 w 3243185"/>
              <a:gd name="connsiteY49" fmla="*/ 577694 h 1898718"/>
              <a:gd name="connsiteX50" fmla="*/ 881518 w 3243185"/>
              <a:gd name="connsiteY50" fmla="*/ 584113 h 1898718"/>
              <a:gd name="connsiteX51" fmla="*/ 656860 w 3243185"/>
              <a:gd name="connsiteY51" fmla="*/ 577694 h 1898718"/>
              <a:gd name="connsiteX52" fmla="*/ 637603 w 3243185"/>
              <a:gd name="connsiteY52" fmla="*/ 558438 h 1898718"/>
              <a:gd name="connsiteX53" fmla="*/ 618347 w 3243185"/>
              <a:gd name="connsiteY53" fmla="*/ 519925 h 1898718"/>
              <a:gd name="connsiteX54" fmla="*/ 599090 w 3243185"/>
              <a:gd name="connsiteY54" fmla="*/ 500668 h 1898718"/>
              <a:gd name="connsiteX55" fmla="*/ 566996 w 3243185"/>
              <a:gd name="connsiteY55" fmla="*/ 474993 h 1898718"/>
              <a:gd name="connsiteX56" fmla="*/ 560577 w 3243185"/>
              <a:gd name="connsiteY56" fmla="*/ 455737 h 1898718"/>
              <a:gd name="connsiteX57" fmla="*/ 522064 w 3243185"/>
              <a:gd name="connsiteY57" fmla="*/ 436480 h 1898718"/>
              <a:gd name="connsiteX58" fmla="*/ 502808 w 3243185"/>
              <a:gd name="connsiteY58" fmla="*/ 423642 h 1898718"/>
              <a:gd name="connsiteX59" fmla="*/ 464295 w 3243185"/>
              <a:gd name="connsiteY59" fmla="*/ 410805 h 1898718"/>
              <a:gd name="connsiteX60" fmla="*/ 445038 w 3243185"/>
              <a:gd name="connsiteY60" fmla="*/ 397967 h 1898718"/>
              <a:gd name="connsiteX61" fmla="*/ 374431 w 3243185"/>
              <a:gd name="connsiteY61" fmla="*/ 391548 h 1898718"/>
              <a:gd name="connsiteX62" fmla="*/ 329500 w 3243185"/>
              <a:gd name="connsiteY62" fmla="*/ 372292 h 1898718"/>
              <a:gd name="connsiteX63" fmla="*/ 310243 w 3243185"/>
              <a:gd name="connsiteY63" fmla="*/ 365873 h 1898718"/>
              <a:gd name="connsiteX64" fmla="*/ 271730 w 3243185"/>
              <a:gd name="connsiteY64" fmla="*/ 340198 h 1898718"/>
              <a:gd name="connsiteX65" fmla="*/ 239636 w 3243185"/>
              <a:gd name="connsiteY65" fmla="*/ 301685 h 1898718"/>
              <a:gd name="connsiteX66" fmla="*/ 201123 w 3243185"/>
              <a:gd name="connsiteY66" fmla="*/ 269591 h 1898718"/>
              <a:gd name="connsiteX67" fmla="*/ 149773 w 3243185"/>
              <a:gd name="connsiteY67" fmla="*/ 224659 h 1898718"/>
              <a:gd name="connsiteX68" fmla="*/ 111260 w 3243185"/>
              <a:gd name="connsiteY68" fmla="*/ 211821 h 1898718"/>
              <a:gd name="connsiteX69" fmla="*/ 92003 w 3243185"/>
              <a:gd name="connsiteY69" fmla="*/ 205402 h 1898718"/>
              <a:gd name="connsiteX70" fmla="*/ 72747 w 3243185"/>
              <a:gd name="connsiteY70" fmla="*/ 192565 h 1898718"/>
              <a:gd name="connsiteX71" fmla="*/ 34234 w 3243185"/>
              <a:gd name="connsiteY71" fmla="*/ 160471 h 1898718"/>
              <a:gd name="connsiteX72" fmla="*/ 8558 w 3243185"/>
              <a:gd name="connsiteY72" fmla="*/ 121958 h 1898718"/>
              <a:gd name="connsiteX73" fmla="*/ 11877 w 3243185"/>
              <a:gd name="connsiteY73" fmla="*/ 15345 h 1898718"/>
              <a:gd name="connsiteX74" fmla="*/ 16098 w 3243185"/>
              <a:gd name="connsiteY74" fmla="*/ 0 h 1898718"/>
              <a:gd name="connsiteX75" fmla="*/ 0 w 3243185"/>
              <a:gd name="connsiteY75" fmla="*/ 0 h 1898718"/>
              <a:gd name="connsiteX76" fmla="*/ 0 w 3243185"/>
              <a:gd name="connsiteY76" fmla="*/ 1540363 h 1898718"/>
              <a:gd name="connsiteX77" fmla="*/ 234477 w 3243185"/>
              <a:gd name="connsiteY77" fmla="*/ 1584265 h 1898718"/>
              <a:gd name="connsiteX78" fmla="*/ 512026 w 3243185"/>
              <a:gd name="connsiteY78" fmla="*/ 1634009 h 1898718"/>
              <a:gd name="connsiteX79" fmla="*/ 790802 w 3243185"/>
              <a:gd name="connsiteY79" fmla="*/ 1682702 h 1898718"/>
              <a:gd name="connsiteX80" fmla="*/ 1070807 w 3243185"/>
              <a:gd name="connsiteY80" fmla="*/ 1724388 h 1898718"/>
              <a:gd name="connsiteX81" fmla="*/ 1349583 w 3243185"/>
              <a:gd name="connsiteY81" fmla="*/ 1766425 h 1898718"/>
              <a:gd name="connsiteX82" fmla="*/ 1629588 w 3243185"/>
              <a:gd name="connsiteY82" fmla="*/ 1805660 h 1898718"/>
              <a:gd name="connsiteX83" fmla="*/ 1905908 w 3243185"/>
              <a:gd name="connsiteY83" fmla="*/ 1839289 h 1898718"/>
              <a:gd name="connsiteX84" fmla="*/ 2185913 w 3243185"/>
              <a:gd name="connsiteY84" fmla="*/ 1871167 h 1898718"/>
              <a:gd name="connsiteX85" fmla="*/ 2450068 w 3243185"/>
              <a:gd name="connsiteY85" fmla="*/ 1898718 h 1898718"/>
              <a:gd name="connsiteX86" fmla="*/ 3243185 w 3243185"/>
              <a:gd name="connsiteY86" fmla="*/ 1898718 h 189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3243185" h="1898718">
                <a:moveTo>
                  <a:pt x="220380" y="404386"/>
                </a:moveTo>
                <a:cubicBezTo>
                  <a:pt x="239636" y="406526"/>
                  <a:pt x="259352" y="406106"/>
                  <a:pt x="278149" y="410805"/>
                </a:cubicBezTo>
                <a:cubicBezTo>
                  <a:pt x="285633" y="412676"/>
                  <a:pt x="290505" y="420192"/>
                  <a:pt x="297405" y="423642"/>
                </a:cubicBezTo>
                <a:cubicBezTo>
                  <a:pt x="303457" y="426669"/>
                  <a:pt x="310747" y="426775"/>
                  <a:pt x="316662" y="430061"/>
                </a:cubicBezTo>
                <a:cubicBezTo>
                  <a:pt x="330149" y="437554"/>
                  <a:pt x="340537" y="450857"/>
                  <a:pt x="355175" y="455737"/>
                </a:cubicBezTo>
                <a:cubicBezTo>
                  <a:pt x="384781" y="465606"/>
                  <a:pt x="367797" y="460829"/>
                  <a:pt x="406525" y="468574"/>
                </a:cubicBezTo>
                <a:cubicBezTo>
                  <a:pt x="412944" y="472853"/>
                  <a:pt x="418882" y="477962"/>
                  <a:pt x="425782" y="481412"/>
                </a:cubicBezTo>
                <a:cubicBezTo>
                  <a:pt x="431834" y="484438"/>
                  <a:pt x="439698" y="483676"/>
                  <a:pt x="445038" y="487831"/>
                </a:cubicBezTo>
                <a:cubicBezTo>
                  <a:pt x="459369" y="498977"/>
                  <a:pt x="483551" y="526344"/>
                  <a:pt x="483551" y="526344"/>
                </a:cubicBezTo>
                <a:cubicBezTo>
                  <a:pt x="493199" y="555288"/>
                  <a:pt x="501991" y="572910"/>
                  <a:pt x="483551" y="609788"/>
                </a:cubicBezTo>
                <a:cubicBezTo>
                  <a:pt x="476651" y="623588"/>
                  <a:pt x="445038" y="635464"/>
                  <a:pt x="445038" y="635464"/>
                </a:cubicBezTo>
                <a:cubicBezTo>
                  <a:pt x="378711" y="633324"/>
                  <a:pt x="311935" y="637030"/>
                  <a:pt x="246055" y="629045"/>
                </a:cubicBezTo>
                <a:cubicBezTo>
                  <a:pt x="238396" y="628117"/>
                  <a:pt x="239242" y="614607"/>
                  <a:pt x="233217" y="609788"/>
                </a:cubicBezTo>
                <a:cubicBezTo>
                  <a:pt x="227934" y="605562"/>
                  <a:pt x="220380" y="605509"/>
                  <a:pt x="213961" y="603370"/>
                </a:cubicBezTo>
                <a:cubicBezTo>
                  <a:pt x="205402" y="590532"/>
                  <a:pt x="193165" y="579494"/>
                  <a:pt x="188285" y="564857"/>
                </a:cubicBezTo>
                <a:lnTo>
                  <a:pt x="175448" y="526344"/>
                </a:lnTo>
                <a:cubicBezTo>
                  <a:pt x="182293" y="423657"/>
                  <a:pt x="212891" y="424712"/>
                  <a:pt x="220380" y="404386"/>
                </a:cubicBezTo>
                <a:close/>
                <a:moveTo>
                  <a:pt x="3243185" y="0"/>
                </a:moveTo>
                <a:lnTo>
                  <a:pt x="2298567" y="0"/>
                </a:lnTo>
                <a:lnTo>
                  <a:pt x="2293659" y="51351"/>
                </a:lnTo>
                <a:cubicBezTo>
                  <a:pt x="2291895" y="63701"/>
                  <a:pt x="2281101" y="72919"/>
                  <a:pt x="2274403" y="83445"/>
                </a:cubicBezTo>
                <a:cubicBezTo>
                  <a:pt x="2266120" y="96461"/>
                  <a:pt x="2257985" y="109614"/>
                  <a:pt x="2248728" y="121958"/>
                </a:cubicBezTo>
                <a:cubicBezTo>
                  <a:pt x="2233323" y="142498"/>
                  <a:pt x="2227760" y="154908"/>
                  <a:pt x="2203796" y="166890"/>
                </a:cubicBezTo>
                <a:cubicBezTo>
                  <a:pt x="2195906" y="170835"/>
                  <a:pt x="2186679" y="171169"/>
                  <a:pt x="2178121" y="173308"/>
                </a:cubicBezTo>
                <a:cubicBezTo>
                  <a:pt x="2148108" y="203321"/>
                  <a:pt x="2169307" y="185236"/>
                  <a:pt x="2126770" y="211821"/>
                </a:cubicBezTo>
                <a:cubicBezTo>
                  <a:pt x="2106184" y="224688"/>
                  <a:pt x="2106188" y="227757"/>
                  <a:pt x="2081838" y="237497"/>
                </a:cubicBezTo>
                <a:cubicBezTo>
                  <a:pt x="2069275" y="242522"/>
                  <a:pt x="2054585" y="242828"/>
                  <a:pt x="2043325" y="250334"/>
                </a:cubicBezTo>
                <a:cubicBezTo>
                  <a:pt x="2023241" y="263724"/>
                  <a:pt x="1993522" y="284687"/>
                  <a:pt x="1972718" y="288847"/>
                </a:cubicBezTo>
                <a:lnTo>
                  <a:pt x="1940624" y="295266"/>
                </a:lnTo>
                <a:cubicBezTo>
                  <a:pt x="1932066" y="299545"/>
                  <a:pt x="1923257" y="303356"/>
                  <a:pt x="1914949" y="308104"/>
                </a:cubicBezTo>
                <a:cubicBezTo>
                  <a:pt x="1908251" y="311931"/>
                  <a:pt x="1902783" y="317902"/>
                  <a:pt x="1895693" y="320941"/>
                </a:cubicBezTo>
                <a:cubicBezTo>
                  <a:pt x="1887584" y="324416"/>
                  <a:pt x="1878467" y="324825"/>
                  <a:pt x="1870017" y="327360"/>
                </a:cubicBezTo>
                <a:cubicBezTo>
                  <a:pt x="1857056" y="331248"/>
                  <a:pt x="1844633" y="336916"/>
                  <a:pt x="1831504" y="340198"/>
                </a:cubicBezTo>
                <a:cubicBezTo>
                  <a:pt x="1814387" y="344477"/>
                  <a:pt x="1796892" y="347456"/>
                  <a:pt x="1780154" y="353035"/>
                </a:cubicBezTo>
                <a:cubicBezTo>
                  <a:pt x="1773735" y="355175"/>
                  <a:pt x="1766812" y="356168"/>
                  <a:pt x="1760897" y="359454"/>
                </a:cubicBezTo>
                <a:cubicBezTo>
                  <a:pt x="1709553" y="387979"/>
                  <a:pt x="1738400" y="384335"/>
                  <a:pt x="1683871" y="397967"/>
                </a:cubicBezTo>
                <a:cubicBezTo>
                  <a:pt x="1666755" y="402246"/>
                  <a:pt x="1649259" y="405226"/>
                  <a:pt x="1632521" y="410805"/>
                </a:cubicBezTo>
                <a:cubicBezTo>
                  <a:pt x="1619683" y="415084"/>
                  <a:pt x="1607136" y="420361"/>
                  <a:pt x="1594008" y="423642"/>
                </a:cubicBezTo>
                <a:cubicBezTo>
                  <a:pt x="1585449" y="425782"/>
                  <a:pt x="1576593" y="426964"/>
                  <a:pt x="1568333" y="430061"/>
                </a:cubicBezTo>
                <a:cubicBezTo>
                  <a:pt x="1559373" y="433421"/>
                  <a:pt x="1551617" y="439539"/>
                  <a:pt x="1542657" y="442899"/>
                </a:cubicBezTo>
                <a:cubicBezTo>
                  <a:pt x="1534397" y="445997"/>
                  <a:pt x="1525465" y="446895"/>
                  <a:pt x="1516982" y="449318"/>
                </a:cubicBezTo>
                <a:cubicBezTo>
                  <a:pt x="1510476" y="451177"/>
                  <a:pt x="1504231" y="453878"/>
                  <a:pt x="1497725" y="455737"/>
                </a:cubicBezTo>
                <a:cubicBezTo>
                  <a:pt x="1488128" y="458478"/>
                  <a:pt x="1463054" y="463444"/>
                  <a:pt x="1452794" y="468574"/>
                </a:cubicBezTo>
                <a:cubicBezTo>
                  <a:pt x="1445893" y="472024"/>
                  <a:pt x="1440911" y="479143"/>
                  <a:pt x="1433537" y="481412"/>
                </a:cubicBezTo>
                <a:cubicBezTo>
                  <a:pt x="1412682" y="487829"/>
                  <a:pt x="1369349" y="494250"/>
                  <a:pt x="1369349" y="494250"/>
                </a:cubicBezTo>
                <a:cubicBezTo>
                  <a:pt x="1307265" y="540813"/>
                  <a:pt x="1373427" y="495420"/>
                  <a:pt x="1324417" y="519925"/>
                </a:cubicBezTo>
                <a:cubicBezTo>
                  <a:pt x="1296720" y="533774"/>
                  <a:pt x="1314945" y="532728"/>
                  <a:pt x="1285904" y="539181"/>
                </a:cubicBezTo>
                <a:cubicBezTo>
                  <a:pt x="1273199" y="542005"/>
                  <a:pt x="1260096" y="542777"/>
                  <a:pt x="1247391" y="545600"/>
                </a:cubicBezTo>
                <a:cubicBezTo>
                  <a:pt x="1214234" y="552969"/>
                  <a:pt x="1227302" y="562451"/>
                  <a:pt x="1176784" y="564857"/>
                </a:cubicBezTo>
                <a:lnTo>
                  <a:pt x="907194" y="577694"/>
                </a:lnTo>
                <a:cubicBezTo>
                  <a:pt x="898635" y="579834"/>
                  <a:pt x="890340" y="584113"/>
                  <a:pt x="881518" y="584113"/>
                </a:cubicBezTo>
                <a:cubicBezTo>
                  <a:pt x="806601" y="584113"/>
                  <a:pt x="731365" y="585537"/>
                  <a:pt x="656860" y="577694"/>
                </a:cubicBezTo>
                <a:cubicBezTo>
                  <a:pt x="647832" y="576744"/>
                  <a:pt x="643415" y="565411"/>
                  <a:pt x="637603" y="558438"/>
                </a:cubicBezTo>
                <a:cubicBezTo>
                  <a:pt x="587103" y="497837"/>
                  <a:pt x="656946" y="577823"/>
                  <a:pt x="618347" y="519925"/>
                </a:cubicBezTo>
                <a:cubicBezTo>
                  <a:pt x="613311" y="512372"/>
                  <a:pt x="604902" y="507642"/>
                  <a:pt x="599090" y="500668"/>
                </a:cubicBezTo>
                <a:cubicBezTo>
                  <a:pt x="576756" y="473868"/>
                  <a:pt x="598608" y="485530"/>
                  <a:pt x="566996" y="474993"/>
                </a:cubicBezTo>
                <a:cubicBezTo>
                  <a:pt x="564857" y="468574"/>
                  <a:pt x="564804" y="461020"/>
                  <a:pt x="560577" y="455737"/>
                </a:cubicBezTo>
                <a:cubicBezTo>
                  <a:pt x="548314" y="440407"/>
                  <a:pt x="537569" y="444232"/>
                  <a:pt x="522064" y="436480"/>
                </a:cubicBezTo>
                <a:cubicBezTo>
                  <a:pt x="515164" y="433030"/>
                  <a:pt x="509858" y="426775"/>
                  <a:pt x="502808" y="423642"/>
                </a:cubicBezTo>
                <a:cubicBezTo>
                  <a:pt x="490442" y="418147"/>
                  <a:pt x="475555" y="418311"/>
                  <a:pt x="464295" y="410805"/>
                </a:cubicBezTo>
                <a:cubicBezTo>
                  <a:pt x="457876" y="406526"/>
                  <a:pt x="452582" y="399584"/>
                  <a:pt x="445038" y="397967"/>
                </a:cubicBezTo>
                <a:cubicBezTo>
                  <a:pt x="421930" y="393015"/>
                  <a:pt x="397967" y="393688"/>
                  <a:pt x="374431" y="391548"/>
                </a:cubicBezTo>
                <a:cubicBezTo>
                  <a:pt x="320996" y="378189"/>
                  <a:pt x="373828" y="394456"/>
                  <a:pt x="329500" y="372292"/>
                </a:cubicBezTo>
                <a:cubicBezTo>
                  <a:pt x="323448" y="369266"/>
                  <a:pt x="316158" y="369159"/>
                  <a:pt x="310243" y="365873"/>
                </a:cubicBezTo>
                <a:cubicBezTo>
                  <a:pt x="296756" y="358380"/>
                  <a:pt x="271730" y="340198"/>
                  <a:pt x="271730" y="340198"/>
                </a:cubicBezTo>
                <a:cubicBezTo>
                  <a:pt x="259107" y="321264"/>
                  <a:pt x="258170" y="317130"/>
                  <a:pt x="239636" y="301685"/>
                </a:cubicBezTo>
                <a:cubicBezTo>
                  <a:pt x="212096" y="278735"/>
                  <a:pt x="226695" y="300277"/>
                  <a:pt x="201123" y="269591"/>
                </a:cubicBezTo>
                <a:cubicBezTo>
                  <a:pt x="180961" y="245397"/>
                  <a:pt x="192235" y="238813"/>
                  <a:pt x="149773" y="224659"/>
                </a:cubicBezTo>
                <a:lnTo>
                  <a:pt x="111260" y="211821"/>
                </a:lnTo>
                <a:cubicBezTo>
                  <a:pt x="104841" y="209682"/>
                  <a:pt x="97633" y="209156"/>
                  <a:pt x="92003" y="205402"/>
                </a:cubicBezTo>
                <a:cubicBezTo>
                  <a:pt x="85584" y="201123"/>
                  <a:pt x="78673" y="197503"/>
                  <a:pt x="72747" y="192565"/>
                </a:cubicBezTo>
                <a:cubicBezTo>
                  <a:pt x="23324" y="151379"/>
                  <a:pt x="82044" y="192344"/>
                  <a:pt x="34234" y="160471"/>
                </a:cubicBezTo>
                <a:cubicBezTo>
                  <a:pt x="25675" y="147633"/>
                  <a:pt x="7748" y="137365"/>
                  <a:pt x="8558" y="121958"/>
                </a:cubicBezTo>
                <a:cubicBezTo>
                  <a:pt x="10157" y="91584"/>
                  <a:pt x="6161" y="51646"/>
                  <a:pt x="11877" y="15345"/>
                </a:cubicBezTo>
                <a:lnTo>
                  <a:pt x="16098" y="0"/>
                </a:lnTo>
                <a:lnTo>
                  <a:pt x="0" y="0"/>
                </a:lnTo>
                <a:lnTo>
                  <a:pt x="0" y="1540363"/>
                </a:lnTo>
                <a:lnTo>
                  <a:pt x="234477" y="1584265"/>
                </a:lnTo>
                <a:lnTo>
                  <a:pt x="512026" y="1634009"/>
                </a:lnTo>
                <a:lnTo>
                  <a:pt x="790802" y="1682702"/>
                </a:lnTo>
                <a:lnTo>
                  <a:pt x="1070807" y="1724388"/>
                </a:lnTo>
                <a:lnTo>
                  <a:pt x="1349583" y="1766425"/>
                </a:lnTo>
                <a:lnTo>
                  <a:pt x="1629588" y="1805660"/>
                </a:lnTo>
                <a:lnTo>
                  <a:pt x="1905908" y="1839289"/>
                </a:lnTo>
                <a:lnTo>
                  <a:pt x="2185913" y="1871167"/>
                </a:lnTo>
                <a:lnTo>
                  <a:pt x="2450068" y="1898718"/>
                </a:lnTo>
                <a:lnTo>
                  <a:pt x="3243185" y="1898718"/>
                </a:lnTo>
                <a:close/>
              </a:path>
            </a:pathLst>
          </a:custGeom>
        </p:spPr>
      </p:pic>
      <p:pic>
        <p:nvPicPr>
          <p:cNvPr id="154" name="Picture 153">
            <a:extLst>
              <a:ext uri="{FF2B5EF4-FFF2-40B4-BE49-F238E27FC236}">
                <a16:creationId xmlns:a16="http://schemas.microsoft.com/office/drawing/2014/main" id="{08625290-97B7-41E9-9685-D438F86FC9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b="18503"/>
          <a:stretch>
            <a:fillRect/>
          </a:stretch>
        </p:blipFill>
        <p:spPr>
          <a:xfrm>
            <a:off x="0" y="0"/>
            <a:ext cx="11611430" cy="5322895"/>
          </a:xfrm>
          <a:custGeom>
            <a:avLst/>
            <a:gdLst>
              <a:gd name="connsiteX0" fmla="*/ 0 w 11611430"/>
              <a:gd name="connsiteY0" fmla="*/ 0 h 5322895"/>
              <a:gd name="connsiteX1" fmla="*/ 11611430 w 11611430"/>
              <a:gd name="connsiteY1" fmla="*/ 0 h 5322895"/>
              <a:gd name="connsiteX2" fmla="*/ 11611430 w 11611430"/>
              <a:gd name="connsiteY2" fmla="*/ 4911695 h 5322895"/>
              <a:gd name="connsiteX3" fmla="*/ 11401197 w 11611430"/>
              <a:gd name="connsiteY3" fmla="*/ 4948416 h 5322895"/>
              <a:gd name="connsiteX4" fmla="*/ 11121192 w 11611430"/>
              <a:gd name="connsiteY4" fmla="*/ 4990102 h 5322895"/>
              <a:gd name="connsiteX5" fmla="*/ 10842416 w 11611430"/>
              <a:gd name="connsiteY5" fmla="*/ 5032139 h 5322895"/>
              <a:gd name="connsiteX6" fmla="*/ 10562411 w 11611430"/>
              <a:gd name="connsiteY6" fmla="*/ 5071374 h 5322895"/>
              <a:gd name="connsiteX7" fmla="*/ 10286091 w 11611430"/>
              <a:gd name="connsiteY7" fmla="*/ 5105003 h 5322895"/>
              <a:gd name="connsiteX8" fmla="*/ 10006086 w 11611430"/>
              <a:gd name="connsiteY8" fmla="*/ 5136881 h 5322895"/>
              <a:gd name="connsiteX9" fmla="*/ 9727310 w 11611430"/>
              <a:gd name="connsiteY9" fmla="*/ 5165957 h 5322895"/>
              <a:gd name="connsiteX10" fmla="*/ 9453445 w 11611430"/>
              <a:gd name="connsiteY10" fmla="*/ 5191179 h 5322895"/>
              <a:gd name="connsiteX11" fmla="*/ 9175897 w 11611430"/>
              <a:gd name="connsiteY11" fmla="*/ 5216401 h 5322895"/>
              <a:gd name="connsiteX12" fmla="*/ 8902033 w 11611430"/>
              <a:gd name="connsiteY12" fmla="*/ 5237420 h 5322895"/>
              <a:gd name="connsiteX13" fmla="*/ 8628169 w 11611430"/>
              <a:gd name="connsiteY13" fmla="*/ 5253884 h 5322895"/>
              <a:gd name="connsiteX14" fmla="*/ 8355533 w 11611430"/>
              <a:gd name="connsiteY14" fmla="*/ 5271050 h 5322895"/>
              <a:gd name="connsiteX15" fmla="*/ 8085353 w 11611430"/>
              <a:gd name="connsiteY15" fmla="*/ 5285412 h 5322895"/>
              <a:gd name="connsiteX16" fmla="*/ 7817629 w 11611430"/>
              <a:gd name="connsiteY16" fmla="*/ 5295571 h 5322895"/>
              <a:gd name="connsiteX17" fmla="*/ 7549905 w 11611430"/>
              <a:gd name="connsiteY17" fmla="*/ 5304329 h 5322895"/>
              <a:gd name="connsiteX18" fmla="*/ 7284638 w 11611430"/>
              <a:gd name="connsiteY18" fmla="*/ 5312736 h 5322895"/>
              <a:gd name="connsiteX19" fmla="*/ 7023055 w 11611430"/>
              <a:gd name="connsiteY19" fmla="*/ 5316590 h 5322895"/>
              <a:gd name="connsiteX20" fmla="*/ 6761472 w 11611430"/>
              <a:gd name="connsiteY20" fmla="*/ 5320793 h 5322895"/>
              <a:gd name="connsiteX21" fmla="*/ 6503573 w 11611430"/>
              <a:gd name="connsiteY21" fmla="*/ 5322895 h 5322895"/>
              <a:gd name="connsiteX22" fmla="*/ 6248130 w 11611430"/>
              <a:gd name="connsiteY22" fmla="*/ 5320793 h 5322895"/>
              <a:gd name="connsiteX23" fmla="*/ 5995144 w 11611430"/>
              <a:gd name="connsiteY23" fmla="*/ 5320793 h 5322895"/>
              <a:gd name="connsiteX24" fmla="*/ 5744613 w 11611430"/>
              <a:gd name="connsiteY24" fmla="*/ 5316590 h 5322895"/>
              <a:gd name="connsiteX25" fmla="*/ 5498995 w 11611430"/>
              <a:gd name="connsiteY25" fmla="*/ 5310284 h 5322895"/>
              <a:gd name="connsiteX26" fmla="*/ 5255834 w 11611430"/>
              <a:gd name="connsiteY26" fmla="*/ 5304329 h 5322895"/>
              <a:gd name="connsiteX27" fmla="*/ 5017584 w 11611430"/>
              <a:gd name="connsiteY27" fmla="*/ 5297673 h 5322895"/>
              <a:gd name="connsiteX28" fmla="*/ 4785514 w 11611430"/>
              <a:gd name="connsiteY28" fmla="*/ 5287726 h 5322895"/>
              <a:gd name="connsiteX29" fmla="*/ 4601441 w 11611430"/>
              <a:gd name="connsiteY29" fmla="*/ 4972173 h 5322895"/>
              <a:gd name="connsiteX30" fmla="*/ 4514210 w 11611430"/>
              <a:gd name="connsiteY30" fmla="*/ 4830422 h 5322895"/>
              <a:gd name="connsiteX31" fmla="*/ 4416075 w 11611430"/>
              <a:gd name="connsiteY31" fmla="*/ 4732288 h 5322895"/>
              <a:gd name="connsiteX32" fmla="*/ 4274324 w 11611430"/>
              <a:gd name="connsiteY32" fmla="*/ 4557826 h 5322895"/>
              <a:gd name="connsiteX33" fmla="*/ 4241613 w 11611430"/>
              <a:gd name="connsiteY33" fmla="*/ 4525113 h 5322895"/>
              <a:gd name="connsiteX34" fmla="*/ 4208901 w 11611430"/>
              <a:gd name="connsiteY34" fmla="*/ 4481499 h 5322895"/>
              <a:gd name="connsiteX35" fmla="*/ 4154382 w 11611430"/>
              <a:gd name="connsiteY35" fmla="*/ 4437883 h 5322895"/>
              <a:gd name="connsiteX36" fmla="*/ 4110766 w 11611430"/>
              <a:gd name="connsiteY36" fmla="*/ 4416075 h 5322895"/>
              <a:gd name="connsiteX37" fmla="*/ 4078054 w 11611430"/>
              <a:gd name="connsiteY37" fmla="*/ 4394267 h 5322895"/>
              <a:gd name="connsiteX38" fmla="*/ 4034439 w 11611430"/>
              <a:gd name="connsiteY38" fmla="*/ 4361556 h 5322895"/>
              <a:gd name="connsiteX39" fmla="*/ 3958111 w 11611430"/>
              <a:gd name="connsiteY39" fmla="*/ 4339747 h 5322895"/>
              <a:gd name="connsiteX40" fmla="*/ 3892688 w 11611430"/>
              <a:gd name="connsiteY40" fmla="*/ 4328844 h 5322895"/>
              <a:gd name="connsiteX41" fmla="*/ 3718226 w 11611430"/>
              <a:gd name="connsiteY41" fmla="*/ 4307036 h 5322895"/>
              <a:gd name="connsiteX42" fmla="*/ 3641899 w 11611430"/>
              <a:gd name="connsiteY42" fmla="*/ 4274324 h 5322895"/>
              <a:gd name="connsiteX43" fmla="*/ 3620091 w 11611430"/>
              <a:gd name="connsiteY43" fmla="*/ 4252517 h 5322895"/>
              <a:gd name="connsiteX44" fmla="*/ 3565572 w 11611430"/>
              <a:gd name="connsiteY44" fmla="*/ 4230709 h 5322895"/>
              <a:gd name="connsiteX45" fmla="*/ 3500148 w 11611430"/>
              <a:gd name="connsiteY45" fmla="*/ 4208901 h 5322895"/>
              <a:gd name="connsiteX46" fmla="*/ 3478341 w 11611430"/>
              <a:gd name="connsiteY46" fmla="*/ 4176190 h 5322895"/>
              <a:gd name="connsiteX47" fmla="*/ 3543764 w 11611430"/>
              <a:gd name="connsiteY47" fmla="*/ 4132574 h 5322895"/>
              <a:gd name="connsiteX48" fmla="*/ 3445629 w 11611430"/>
              <a:gd name="connsiteY48" fmla="*/ 4121670 h 5322895"/>
              <a:gd name="connsiteX49" fmla="*/ 3391109 w 11611430"/>
              <a:gd name="connsiteY49" fmla="*/ 4132574 h 5322895"/>
              <a:gd name="connsiteX50" fmla="*/ 3303878 w 11611430"/>
              <a:gd name="connsiteY50" fmla="*/ 4154381 h 5322895"/>
              <a:gd name="connsiteX51" fmla="*/ 3260263 w 11611430"/>
              <a:gd name="connsiteY51" fmla="*/ 4165285 h 5322895"/>
              <a:gd name="connsiteX52" fmla="*/ 3194839 w 11611430"/>
              <a:gd name="connsiteY52" fmla="*/ 4187093 h 5322895"/>
              <a:gd name="connsiteX53" fmla="*/ 3162128 w 11611430"/>
              <a:gd name="connsiteY53" fmla="*/ 4197997 h 5322895"/>
              <a:gd name="connsiteX54" fmla="*/ 3053089 w 11611430"/>
              <a:gd name="connsiteY54" fmla="*/ 4230709 h 5322895"/>
              <a:gd name="connsiteX55" fmla="*/ 2987666 w 11611430"/>
              <a:gd name="connsiteY55" fmla="*/ 4252517 h 5322895"/>
              <a:gd name="connsiteX56" fmla="*/ 2954954 w 11611430"/>
              <a:gd name="connsiteY56" fmla="*/ 4263420 h 5322895"/>
              <a:gd name="connsiteX57" fmla="*/ 2867723 w 11611430"/>
              <a:gd name="connsiteY57" fmla="*/ 4285228 h 5322895"/>
              <a:gd name="connsiteX58" fmla="*/ 2802300 w 11611430"/>
              <a:gd name="connsiteY58" fmla="*/ 4307036 h 5322895"/>
              <a:gd name="connsiteX59" fmla="*/ 2780492 w 11611430"/>
              <a:gd name="connsiteY59" fmla="*/ 4328844 h 5322895"/>
              <a:gd name="connsiteX60" fmla="*/ 2715069 w 11611430"/>
              <a:gd name="connsiteY60" fmla="*/ 4350652 h 5322895"/>
              <a:gd name="connsiteX61" fmla="*/ 2682357 w 11611430"/>
              <a:gd name="connsiteY61" fmla="*/ 4361556 h 5322895"/>
              <a:gd name="connsiteX62" fmla="*/ 2649646 w 11611430"/>
              <a:gd name="connsiteY62" fmla="*/ 4372459 h 5322895"/>
              <a:gd name="connsiteX63" fmla="*/ 2616933 w 11611430"/>
              <a:gd name="connsiteY63" fmla="*/ 4383363 h 5322895"/>
              <a:gd name="connsiteX64" fmla="*/ 2595126 w 11611430"/>
              <a:gd name="connsiteY64" fmla="*/ 4405171 h 5322895"/>
              <a:gd name="connsiteX65" fmla="*/ 2529703 w 11611430"/>
              <a:gd name="connsiteY65" fmla="*/ 4437883 h 5322895"/>
              <a:gd name="connsiteX66" fmla="*/ 2486087 w 11611430"/>
              <a:gd name="connsiteY66" fmla="*/ 4481499 h 5322895"/>
              <a:gd name="connsiteX67" fmla="*/ 2453375 w 11611430"/>
              <a:gd name="connsiteY67" fmla="*/ 4514210 h 5322895"/>
              <a:gd name="connsiteX68" fmla="*/ 2420664 w 11611430"/>
              <a:gd name="connsiteY68" fmla="*/ 4536017 h 5322895"/>
              <a:gd name="connsiteX69" fmla="*/ 2398856 w 11611430"/>
              <a:gd name="connsiteY69" fmla="*/ 4568729 h 5322895"/>
              <a:gd name="connsiteX70" fmla="*/ 2377048 w 11611430"/>
              <a:gd name="connsiteY70" fmla="*/ 4590537 h 5322895"/>
              <a:gd name="connsiteX71" fmla="*/ 2366144 w 11611430"/>
              <a:gd name="connsiteY71" fmla="*/ 4623249 h 5322895"/>
              <a:gd name="connsiteX72" fmla="*/ 2344336 w 11611430"/>
              <a:gd name="connsiteY72" fmla="*/ 4666865 h 5322895"/>
              <a:gd name="connsiteX73" fmla="*/ 2322528 w 11611430"/>
              <a:gd name="connsiteY73" fmla="*/ 4732288 h 5322895"/>
              <a:gd name="connsiteX74" fmla="*/ 2300721 w 11611430"/>
              <a:gd name="connsiteY74" fmla="*/ 4764999 h 5322895"/>
              <a:gd name="connsiteX75" fmla="*/ 2268010 w 11611430"/>
              <a:gd name="connsiteY75" fmla="*/ 4852231 h 5322895"/>
              <a:gd name="connsiteX76" fmla="*/ 2235297 w 11611430"/>
              <a:gd name="connsiteY76" fmla="*/ 4993981 h 5322895"/>
              <a:gd name="connsiteX77" fmla="*/ 2230567 w 11611430"/>
              <a:gd name="connsiteY77" fmla="*/ 5079209 h 5322895"/>
              <a:gd name="connsiteX78" fmla="*/ 2229538 w 11611430"/>
              <a:gd name="connsiteY78" fmla="*/ 5104344 h 5322895"/>
              <a:gd name="connsiteX79" fmla="*/ 1932621 w 11611430"/>
              <a:gd name="connsiteY79" fmla="*/ 5071374 h 5322895"/>
              <a:gd name="connsiteX80" fmla="*/ 1609634 w 11611430"/>
              <a:gd name="connsiteY80" fmla="*/ 5033891 h 5322895"/>
              <a:gd name="connsiteX81" fmla="*/ 1312435 w 11611430"/>
              <a:gd name="connsiteY81" fmla="*/ 4996408 h 5322895"/>
              <a:gd name="connsiteX82" fmla="*/ 1039799 w 11611430"/>
              <a:gd name="connsiteY82" fmla="*/ 4961027 h 5322895"/>
              <a:gd name="connsiteX83" fmla="*/ 797865 w 11611430"/>
              <a:gd name="connsiteY83" fmla="*/ 4927397 h 5322895"/>
              <a:gd name="connsiteX84" fmla="*/ 579265 w 11611430"/>
              <a:gd name="connsiteY84" fmla="*/ 4895519 h 5322895"/>
              <a:gd name="connsiteX85" fmla="*/ 395052 w 11611430"/>
              <a:gd name="connsiteY85" fmla="*/ 4868896 h 5322895"/>
              <a:gd name="connsiteX86" fmla="*/ 240312 w 11611430"/>
              <a:gd name="connsiteY86" fmla="*/ 4843673 h 5322895"/>
              <a:gd name="connsiteX87" fmla="*/ 27853 w 11611430"/>
              <a:gd name="connsiteY87" fmla="*/ 4807592 h 5322895"/>
              <a:gd name="connsiteX88" fmla="*/ 0 w 11611430"/>
              <a:gd name="connsiteY88" fmla="*/ 4802879 h 5322895"/>
              <a:gd name="connsiteX89" fmla="*/ 0 w 11611430"/>
              <a:gd name="connsiteY89" fmla="*/ 3753332 h 5322895"/>
              <a:gd name="connsiteX90" fmla="*/ 0 w 11611430"/>
              <a:gd name="connsiteY90" fmla="*/ 3571886 h 5322895"/>
              <a:gd name="connsiteX91" fmla="*/ 0 w 11611430"/>
              <a:gd name="connsiteY91" fmla="*/ 471948 h 5322895"/>
              <a:gd name="connsiteX92" fmla="*/ 0 w 11611430"/>
              <a:gd name="connsiteY92" fmla="*/ 213719 h 5322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11611430" h="5322895">
                <a:moveTo>
                  <a:pt x="0" y="0"/>
                </a:moveTo>
                <a:lnTo>
                  <a:pt x="11611430" y="0"/>
                </a:lnTo>
                <a:lnTo>
                  <a:pt x="11611430" y="4911695"/>
                </a:lnTo>
                <a:lnTo>
                  <a:pt x="11401197" y="4948416"/>
                </a:lnTo>
                <a:lnTo>
                  <a:pt x="11121192" y="4990102"/>
                </a:lnTo>
                <a:lnTo>
                  <a:pt x="10842416" y="5032139"/>
                </a:lnTo>
                <a:lnTo>
                  <a:pt x="10562411" y="5071374"/>
                </a:lnTo>
                <a:lnTo>
                  <a:pt x="10286091" y="5105003"/>
                </a:lnTo>
                <a:lnTo>
                  <a:pt x="10006086" y="5136881"/>
                </a:lnTo>
                <a:lnTo>
                  <a:pt x="9727310" y="5165957"/>
                </a:lnTo>
                <a:lnTo>
                  <a:pt x="9453445" y="5191179"/>
                </a:lnTo>
                <a:lnTo>
                  <a:pt x="9175897" y="5216401"/>
                </a:lnTo>
                <a:lnTo>
                  <a:pt x="8902033" y="5237420"/>
                </a:lnTo>
                <a:lnTo>
                  <a:pt x="8628169" y="5253884"/>
                </a:lnTo>
                <a:lnTo>
                  <a:pt x="8355533" y="5271050"/>
                </a:lnTo>
                <a:lnTo>
                  <a:pt x="8085353" y="5285412"/>
                </a:lnTo>
                <a:lnTo>
                  <a:pt x="7817629" y="5295571"/>
                </a:lnTo>
                <a:lnTo>
                  <a:pt x="7549905" y="5304329"/>
                </a:lnTo>
                <a:lnTo>
                  <a:pt x="7284638" y="5312736"/>
                </a:lnTo>
                <a:lnTo>
                  <a:pt x="7023055" y="5316590"/>
                </a:lnTo>
                <a:lnTo>
                  <a:pt x="6761472" y="5320793"/>
                </a:lnTo>
                <a:lnTo>
                  <a:pt x="6503573" y="5322895"/>
                </a:lnTo>
                <a:lnTo>
                  <a:pt x="6248130" y="5320793"/>
                </a:lnTo>
                <a:lnTo>
                  <a:pt x="5995144" y="5320793"/>
                </a:lnTo>
                <a:lnTo>
                  <a:pt x="5744613" y="5316590"/>
                </a:lnTo>
                <a:lnTo>
                  <a:pt x="5498995" y="5310284"/>
                </a:lnTo>
                <a:lnTo>
                  <a:pt x="5255834" y="5304329"/>
                </a:lnTo>
                <a:lnTo>
                  <a:pt x="5017584" y="5297673"/>
                </a:lnTo>
                <a:lnTo>
                  <a:pt x="4785514" y="5287726"/>
                </a:lnTo>
                <a:lnTo>
                  <a:pt x="4601441" y="4972173"/>
                </a:lnTo>
                <a:cubicBezTo>
                  <a:pt x="4573183" y="4924429"/>
                  <a:pt x="4553441" y="4869653"/>
                  <a:pt x="4514210" y="4830422"/>
                </a:cubicBezTo>
                <a:cubicBezTo>
                  <a:pt x="4481500" y="4797711"/>
                  <a:pt x="4446637" y="4767016"/>
                  <a:pt x="4416075" y="4732288"/>
                </a:cubicBezTo>
                <a:cubicBezTo>
                  <a:pt x="4366574" y="4676037"/>
                  <a:pt x="4327307" y="4610810"/>
                  <a:pt x="4274324" y="4557826"/>
                </a:cubicBezTo>
                <a:cubicBezTo>
                  <a:pt x="4263420" y="4546922"/>
                  <a:pt x="4251649" y="4536822"/>
                  <a:pt x="4241613" y="4525113"/>
                </a:cubicBezTo>
                <a:cubicBezTo>
                  <a:pt x="4229786" y="4511315"/>
                  <a:pt x="4220536" y="4495459"/>
                  <a:pt x="4208901" y="4481499"/>
                </a:cubicBezTo>
                <a:cubicBezTo>
                  <a:pt x="4192618" y="4461959"/>
                  <a:pt x="4176792" y="4450689"/>
                  <a:pt x="4154382" y="4437883"/>
                </a:cubicBezTo>
                <a:cubicBezTo>
                  <a:pt x="4140269" y="4429818"/>
                  <a:pt x="4124878" y="4424139"/>
                  <a:pt x="4110766" y="4416075"/>
                </a:cubicBezTo>
                <a:cubicBezTo>
                  <a:pt x="4099388" y="4409573"/>
                  <a:pt x="4088718" y="4401884"/>
                  <a:pt x="4078054" y="4394267"/>
                </a:cubicBezTo>
                <a:cubicBezTo>
                  <a:pt x="4063266" y="4383705"/>
                  <a:pt x="4050217" y="4370572"/>
                  <a:pt x="4034439" y="4361556"/>
                </a:cubicBezTo>
                <a:cubicBezTo>
                  <a:pt x="4023246" y="4355160"/>
                  <a:pt x="3966283" y="4341382"/>
                  <a:pt x="3958111" y="4339747"/>
                </a:cubicBezTo>
                <a:cubicBezTo>
                  <a:pt x="3936432" y="4335411"/>
                  <a:pt x="3914626" y="4331587"/>
                  <a:pt x="3892688" y="4328844"/>
                </a:cubicBezTo>
                <a:cubicBezTo>
                  <a:pt x="3823740" y="4320226"/>
                  <a:pt x="3782100" y="4321230"/>
                  <a:pt x="3718226" y="4307036"/>
                </a:cubicBezTo>
                <a:cubicBezTo>
                  <a:pt x="3696418" y="4302190"/>
                  <a:pt x="3658568" y="4285437"/>
                  <a:pt x="3641899" y="4274324"/>
                </a:cubicBezTo>
                <a:cubicBezTo>
                  <a:pt x="3633345" y="4268622"/>
                  <a:pt x="3629017" y="4257617"/>
                  <a:pt x="3620091" y="4252517"/>
                </a:cubicBezTo>
                <a:cubicBezTo>
                  <a:pt x="3603097" y="4242806"/>
                  <a:pt x="3583967" y="4237398"/>
                  <a:pt x="3565572" y="4230709"/>
                </a:cubicBezTo>
                <a:cubicBezTo>
                  <a:pt x="3543968" y="4222853"/>
                  <a:pt x="3500148" y="4208901"/>
                  <a:pt x="3500148" y="4208901"/>
                </a:cubicBezTo>
                <a:cubicBezTo>
                  <a:pt x="3475771" y="4184523"/>
                  <a:pt x="3478341" y="4197373"/>
                  <a:pt x="3478341" y="4176190"/>
                </a:cubicBezTo>
                <a:lnTo>
                  <a:pt x="3543764" y="4132574"/>
                </a:lnTo>
                <a:cubicBezTo>
                  <a:pt x="3511052" y="4128939"/>
                  <a:pt x="3478542" y="4121670"/>
                  <a:pt x="3445629" y="4121670"/>
                </a:cubicBezTo>
                <a:cubicBezTo>
                  <a:pt x="3427096" y="4121670"/>
                  <a:pt x="3409168" y="4128407"/>
                  <a:pt x="3391109" y="4132574"/>
                </a:cubicBezTo>
                <a:cubicBezTo>
                  <a:pt x="3361904" y="4139313"/>
                  <a:pt x="3332955" y="4147112"/>
                  <a:pt x="3303878" y="4154381"/>
                </a:cubicBezTo>
                <a:cubicBezTo>
                  <a:pt x="3289340" y="4158016"/>
                  <a:pt x="3274480" y="4160547"/>
                  <a:pt x="3260263" y="4165285"/>
                </a:cubicBezTo>
                <a:lnTo>
                  <a:pt x="3194839" y="4187093"/>
                </a:lnTo>
                <a:cubicBezTo>
                  <a:pt x="3183935" y="4190728"/>
                  <a:pt x="3173278" y="4195209"/>
                  <a:pt x="3162128" y="4197997"/>
                </a:cubicBezTo>
                <a:cubicBezTo>
                  <a:pt x="3096214" y="4214476"/>
                  <a:pt x="3132724" y="4204163"/>
                  <a:pt x="3053089" y="4230709"/>
                </a:cubicBezTo>
                <a:lnTo>
                  <a:pt x="2987666" y="4252517"/>
                </a:lnTo>
                <a:cubicBezTo>
                  <a:pt x="2976762" y="4256151"/>
                  <a:pt x="2966105" y="4260632"/>
                  <a:pt x="2954954" y="4263420"/>
                </a:cubicBezTo>
                <a:cubicBezTo>
                  <a:pt x="2925877" y="4270689"/>
                  <a:pt x="2896157" y="4275751"/>
                  <a:pt x="2867723" y="4285228"/>
                </a:cubicBezTo>
                <a:lnTo>
                  <a:pt x="2802300" y="4307036"/>
                </a:lnTo>
                <a:cubicBezTo>
                  <a:pt x="2795031" y="4314305"/>
                  <a:pt x="2789687" y="4324247"/>
                  <a:pt x="2780492" y="4328844"/>
                </a:cubicBezTo>
                <a:cubicBezTo>
                  <a:pt x="2759931" y="4339124"/>
                  <a:pt x="2736876" y="4343382"/>
                  <a:pt x="2715069" y="4350652"/>
                </a:cubicBezTo>
                <a:lnTo>
                  <a:pt x="2682357" y="4361556"/>
                </a:lnTo>
                <a:lnTo>
                  <a:pt x="2649646" y="4372459"/>
                </a:lnTo>
                <a:lnTo>
                  <a:pt x="2616933" y="4383363"/>
                </a:lnTo>
                <a:cubicBezTo>
                  <a:pt x="2609664" y="4390632"/>
                  <a:pt x="2603941" y="4399883"/>
                  <a:pt x="2595126" y="4405171"/>
                </a:cubicBezTo>
                <a:cubicBezTo>
                  <a:pt x="2530624" y="4443872"/>
                  <a:pt x="2594048" y="4382729"/>
                  <a:pt x="2529703" y="4437883"/>
                </a:cubicBezTo>
                <a:cubicBezTo>
                  <a:pt x="2514092" y="4451263"/>
                  <a:pt x="2500625" y="4466960"/>
                  <a:pt x="2486087" y="4481499"/>
                </a:cubicBezTo>
                <a:cubicBezTo>
                  <a:pt x="2475183" y="4492403"/>
                  <a:pt x="2466206" y="4505657"/>
                  <a:pt x="2453375" y="4514210"/>
                </a:cubicBezTo>
                <a:lnTo>
                  <a:pt x="2420664" y="4536017"/>
                </a:lnTo>
                <a:cubicBezTo>
                  <a:pt x="2413395" y="4546922"/>
                  <a:pt x="2407042" y="4558496"/>
                  <a:pt x="2398856" y="4568729"/>
                </a:cubicBezTo>
                <a:cubicBezTo>
                  <a:pt x="2392434" y="4576756"/>
                  <a:pt x="2382337" y="4581722"/>
                  <a:pt x="2377048" y="4590537"/>
                </a:cubicBezTo>
                <a:cubicBezTo>
                  <a:pt x="2371134" y="4600393"/>
                  <a:pt x="2370672" y="4612684"/>
                  <a:pt x="2366144" y="4623249"/>
                </a:cubicBezTo>
                <a:cubicBezTo>
                  <a:pt x="2359741" y="4638189"/>
                  <a:pt x="2350374" y="4651772"/>
                  <a:pt x="2344336" y="4666865"/>
                </a:cubicBezTo>
                <a:cubicBezTo>
                  <a:pt x="2335799" y="4688208"/>
                  <a:pt x="2335280" y="4713161"/>
                  <a:pt x="2322528" y="4732288"/>
                </a:cubicBezTo>
                <a:cubicBezTo>
                  <a:pt x="2315259" y="4743192"/>
                  <a:pt x="2306582" y="4753278"/>
                  <a:pt x="2300721" y="4764999"/>
                </a:cubicBezTo>
                <a:cubicBezTo>
                  <a:pt x="2296862" y="4772717"/>
                  <a:pt x="2272055" y="4834699"/>
                  <a:pt x="2268010" y="4852231"/>
                </a:cubicBezTo>
                <a:cubicBezTo>
                  <a:pt x="2231919" y="5008621"/>
                  <a:pt x="2261653" y="4914917"/>
                  <a:pt x="2235297" y="4993981"/>
                </a:cubicBezTo>
                <a:cubicBezTo>
                  <a:pt x="2233101" y="5029118"/>
                  <a:pt x="2231590" y="5057039"/>
                  <a:pt x="2230567" y="5079209"/>
                </a:cubicBezTo>
                <a:lnTo>
                  <a:pt x="2229538" y="5104344"/>
                </a:lnTo>
                <a:lnTo>
                  <a:pt x="1932621" y="5071374"/>
                </a:lnTo>
                <a:lnTo>
                  <a:pt x="1609634" y="5033891"/>
                </a:lnTo>
                <a:lnTo>
                  <a:pt x="1312435" y="4996408"/>
                </a:lnTo>
                <a:lnTo>
                  <a:pt x="1039799" y="4961027"/>
                </a:lnTo>
                <a:lnTo>
                  <a:pt x="797865" y="4927397"/>
                </a:lnTo>
                <a:lnTo>
                  <a:pt x="579265" y="4895519"/>
                </a:lnTo>
                <a:lnTo>
                  <a:pt x="395052" y="4868896"/>
                </a:lnTo>
                <a:lnTo>
                  <a:pt x="240312" y="4843673"/>
                </a:lnTo>
                <a:lnTo>
                  <a:pt x="27853" y="4807592"/>
                </a:lnTo>
                <a:lnTo>
                  <a:pt x="0" y="4802879"/>
                </a:lnTo>
                <a:lnTo>
                  <a:pt x="0" y="3753332"/>
                </a:lnTo>
                <a:lnTo>
                  <a:pt x="0" y="3571886"/>
                </a:lnTo>
                <a:lnTo>
                  <a:pt x="0" y="471948"/>
                </a:lnTo>
                <a:lnTo>
                  <a:pt x="0" y="213719"/>
                </a:lnTo>
                <a:close/>
              </a:path>
            </a:pathLst>
          </a:custGeom>
        </p:spPr>
      </p:pic>
      <p:sp>
        <p:nvSpPr>
          <p:cNvPr id="2" name="Title 1">
            <a:extLst>
              <a:ext uri="{FF2B5EF4-FFF2-40B4-BE49-F238E27FC236}">
                <a16:creationId xmlns:a16="http://schemas.microsoft.com/office/drawing/2014/main" id="{458DEEE0-2DC7-7604-064C-FD817B65B5B6}"/>
              </a:ext>
            </a:extLst>
          </p:cNvPr>
          <p:cNvSpPr>
            <a:spLocks noGrp="1"/>
          </p:cNvSpPr>
          <p:nvPr>
            <p:ph type="title"/>
          </p:nvPr>
        </p:nvSpPr>
        <p:spPr>
          <a:xfrm>
            <a:off x="1871209" y="792337"/>
            <a:ext cx="8449582" cy="2421464"/>
          </a:xfrm>
        </p:spPr>
        <p:txBody>
          <a:bodyPr vert="horz" lIns="91440" tIns="45720" rIns="91440" bIns="45720" rtlCol="0" anchor="b">
            <a:normAutofit/>
          </a:bodyPr>
          <a:lstStyle/>
          <a:p>
            <a:pPr algn="ctr"/>
            <a:r>
              <a:rPr lang="en-US" sz="4800" b="1" dirty="0">
                <a:latin typeface="Arial" panose="020B0604020202020204" pitchFamily="34" charset="0"/>
                <a:cs typeface="Arial" panose="020B0604020202020204" pitchFamily="34" charset="0"/>
              </a:rPr>
              <a:t>Thank You</a:t>
            </a:r>
          </a:p>
        </p:txBody>
      </p:sp>
      <p:sp>
        <p:nvSpPr>
          <p:cNvPr id="3" name="Text Placeholder 2">
            <a:extLst>
              <a:ext uri="{FF2B5EF4-FFF2-40B4-BE49-F238E27FC236}">
                <a16:creationId xmlns:a16="http://schemas.microsoft.com/office/drawing/2014/main" id="{D9C61942-53B1-1E53-E519-7A9ADE75CA6E}"/>
              </a:ext>
            </a:extLst>
          </p:cNvPr>
          <p:cNvSpPr>
            <a:spLocks noGrp="1"/>
          </p:cNvSpPr>
          <p:nvPr>
            <p:ph type="body" idx="1"/>
            <p:extLst>
              <p:ext uri="{E7BDC344-281C-4309-B0C6-D0EE65EED2A8}">
                <p202:designPr xmlns:p202="http://schemas.microsoft.com/office/powerpoint/2020/02/main">
                  <p202:designTagLst>
                    <p202:designTag name="ARCH:1:CLS" val="LargePlainText"/>
                  </p202:designTagLst>
                </p202:designPr>
              </p:ext>
            </p:extLst>
          </p:nvPr>
        </p:nvSpPr>
        <p:spPr>
          <a:xfrm>
            <a:off x="2497137" y="3538174"/>
            <a:ext cx="7197726" cy="1405467"/>
          </a:xfrm>
        </p:spPr>
        <p:txBody>
          <a:bodyPr vert="horz" lIns="91440" tIns="45720" rIns="91440" bIns="45720" rtlCol="0" anchor="t">
            <a:normAutofit/>
          </a:bodyPr>
          <a:lstStyle/>
          <a:p>
            <a:pPr indent="0" algn="ctr">
              <a:buNone/>
            </a:pPr>
            <a:r>
              <a:rPr lang="en-US" sz="1800" i="1" kern="1200" cap="all" dirty="0">
                <a:solidFill>
                  <a:schemeClr val="tx1"/>
                </a:solidFill>
                <a:effectLst/>
                <a:latin typeface="Arial" panose="020B0604020202020204" pitchFamily="34" charset="0"/>
                <a:cs typeface="Arial" panose="020B0604020202020204" pitchFamily="34" charset="0"/>
              </a:rPr>
              <a:t>Thank you for listening.</a:t>
            </a:r>
            <a:br>
              <a:rPr lang="en-US" sz="1800" i="1" kern="1200" cap="all" dirty="0">
                <a:solidFill>
                  <a:schemeClr val="tx1"/>
                </a:solidFill>
                <a:effectLst/>
                <a:latin typeface="Arial" panose="020B0604020202020204" pitchFamily="34" charset="0"/>
                <a:cs typeface="Arial" panose="020B0604020202020204" pitchFamily="34" charset="0"/>
              </a:rPr>
            </a:br>
            <a:r>
              <a:rPr lang="en-US" sz="1800" i="1" kern="1200" cap="all" dirty="0">
                <a:solidFill>
                  <a:schemeClr val="tx1"/>
                </a:solidFill>
                <a:effectLst/>
                <a:latin typeface="Arial" panose="020B0604020202020204" pitchFamily="34" charset="0"/>
                <a:cs typeface="Arial" panose="020B0604020202020204" pitchFamily="34" charset="0"/>
              </a:rPr>
              <a:t>Any questions?</a:t>
            </a:r>
            <a:endParaRPr lang="en-US" sz="18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939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par>
                          <p:cTn id="11" fill="hold">
                            <p:stCondLst>
                              <p:cond delay="1000"/>
                            </p:stCondLst>
                            <p:childTnLst>
                              <p:par>
                                <p:cTn id="12" presetID="45" presetClass="entr" presetSubtype="0" fill="hold" grpId="0" nodeType="after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2000"/>
                                        <p:tgtEl>
                                          <p:spTgt spid="3">
                                            <p:txEl>
                                              <p:pRg st="0" end="0"/>
                                            </p:txEl>
                                          </p:spTgt>
                                        </p:tgtEl>
                                      </p:cBhvr>
                                    </p:animEffect>
                                    <p:anim calcmode="lin" valueType="num">
                                      <p:cBhvr>
                                        <p:cTn id="15"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16"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11" name="Rectangle 10">
            <a:extLst>
              <a:ext uri="{FF2B5EF4-FFF2-40B4-BE49-F238E27FC236}">
                <a16:creationId xmlns:a16="http://schemas.microsoft.com/office/drawing/2014/main" id="{0DC895F7-4E59-40FB-87DD-ACE47F94C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iles in folders">
            <a:extLst>
              <a:ext uri="{FF2B5EF4-FFF2-40B4-BE49-F238E27FC236}">
                <a16:creationId xmlns:a16="http://schemas.microsoft.com/office/drawing/2014/main" id="{A22AB488-D819-BC58-3899-E3449943092F}"/>
              </a:ext>
            </a:extLst>
          </p:cNvPr>
          <p:cNvPicPr>
            <a:picLocks noChangeAspect="1"/>
          </p:cNvPicPr>
          <p:nvPr/>
        </p:nvPicPr>
        <p:blipFill>
          <a:blip r:embed="rId3">
            <a:alphaModFix amt="35000"/>
          </a:blip>
          <a:srcRect t="4773" b="10957"/>
          <a:stretch>
            <a:fillRect/>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id="{1A4C720E-710D-44F8-A8D7-2BAA61E181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51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2" name="Title 1">
            <a:extLst>
              <a:ext uri="{FF2B5EF4-FFF2-40B4-BE49-F238E27FC236}">
                <a16:creationId xmlns:a16="http://schemas.microsoft.com/office/drawing/2014/main" id="{92E4F304-4B3A-9F8C-AF02-349ED9230A44}"/>
              </a:ext>
            </a:extLst>
          </p:cNvPr>
          <p:cNvSpPr>
            <a:spLocks noGrp="1"/>
          </p:cNvSpPr>
          <p:nvPr>
            <p:ph type="title"/>
          </p:nvPr>
        </p:nvSpPr>
        <p:spPr>
          <a:xfrm>
            <a:off x="84455" y="641836"/>
            <a:ext cx="779146" cy="5755422"/>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vert="wordArtVert" lIns="91440" tIns="45720" rIns="91440" bIns="45720" rtlCol="0" anchor="ctr">
            <a:noAutofit/>
          </a:bodyPr>
          <a:lstStyle/>
          <a:p>
            <a:pPr algn="ctr"/>
            <a:r>
              <a:rPr lang="en-US" sz="3200" b="1" dirty="0">
                <a:latin typeface="Arial" panose="020B0604020202020204" pitchFamily="34" charset="0"/>
                <a:cs typeface="Arial" panose="020B0604020202020204" pitchFamily="34" charset="0"/>
              </a:rPr>
              <a:t>References</a:t>
            </a:r>
            <a:r>
              <a:rPr lang="en-US" sz="4800" dirty="0">
                <a:latin typeface="Arial" panose="020B0604020202020204" pitchFamily="34" charset="0"/>
                <a:cs typeface="Arial" panose="020B0604020202020204" pitchFamily="34" charset="0"/>
              </a:rPr>
              <a:t>    </a:t>
            </a:r>
          </a:p>
        </p:txBody>
      </p:sp>
      <p:sp>
        <p:nvSpPr>
          <p:cNvPr id="7" name="TextBox 6">
            <a:extLst>
              <a:ext uri="{FF2B5EF4-FFF2-40B4-BE49-F238E27FC236}">
                <a16:creationId xmlns:a16="http://schemas.microsoft.com/office/drawing/2014/main" id="{7F4FC483-E01E-79AB-F506-7F4546647881}"/>
              </a:ext>
            </a:extLst>
          </p:cNvPr>
          <p:cNvSpPr txBox="1"/>
          <p:nvPr/>
        </p:nvSpPr>
        <p:spPr>
          <a:xfrm>
            <a:off x="1131253" y="641836"/>
            <a:ext cx="10789920" cy="5755422"/>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1600" dirty="0">
                <a:latin typeface="Arial" panose="020B0604020202020204" pitchFamily="34" charset="0"/>
                <a:cs typeface="Arial" panose="020B0604020202020204" pitchFamily="34" charset="0"/>
              </a:rPr>
              <a:t>Barrow, C., Barrow, P. and Brown, R. (2021) </a:t>
            </a:r>
            <a:r>
              <a:rPr lang="en-GB" sz="1600" i="1" dirty="0">
                <a:latin typeface="Arial" panose="020B0604020202020204" pitchFamily="34" charset="0"/>
                <a:cs typeface="Arial" panose="020B0604020202020204" pitchFamily="34" charset="0"/>
              </a:rPr>
              <a:t>The Business Plan Workbook: A Step-by-Step Guide to Creating and Developing a Successful Business.</a:t>
            </a:r>
            <a:r>
              <a:rPr lang="en-GB" sz="1600" dirty="0">
                <a:latin typeface="Arial" panose="020B0604020202020204" pitchFamily="34" charset="0"/>
                <a:cs typeface="Arial" panose="020B0604020202020204" pitchFamily="34" charset="0"/>
              </a:rPr>
              <a:t> 10th edn. Kogan Page.</a:t>
            </a:r>
          </a:p>
          <a:p>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Department for Business and Trade (2024) </a:t>
            </a:r>
            <a:r>
              <a:rPr lang="en-GB" sz="1600" i="1" dirty="0">
                <a:latin typeface="Arial" panose="020B0604020202020204" pitchFamily="34" charset="0"/>
                <a:cs typeface="Arial" panose="020B0604020202020204" pitchFamily="34" charset="0"/>
              </a:rPr>
              <a:t>Business Population Estimates for the UK and Regions 2024: Statistical Release.</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4"/>
              </a:rPr>
              <a:t>https://www.gov.uk/government/statistics/business-population-estimates-2024</a:t>
            </a:r>
            <a:r>
              <a:rPr lang="en-GB" sz="1600" dirty="0">
                <a:latin typeface="Arial" panose="020B0604020202020204" pitchFamily="34" charset="0"/>
                <a:cs typeface="Arial" panose="020B0604020202020204" pitchFamily="34" charset="0"/>
              </a:rPr>
              <a:t> (Accessed: 15 October 2025).</a:t>
            </a:r>
          </a:p>
          <a:p>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Department for Environment, Food and Rural Affairs (2024) </a:t>
            </a:r>
            <a:r>
              <a:rPr lang="en-GB" sz="1600" i="1" dirty="0">
                <a:latin typeface="Arial" panose="020B0604020202020204" pitchFamily="34" charset="0"/>
                <a:cs typeface="Arial" panose="020B0604020202020204" pitchFamily="34" charset="0"/>
              </a:rPr>
              <a:t>UK Waste Electrical and Electronic Equipment (WEEE) Regulations Guidance 2024.</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5"/>
              </a:rPr>
              <a:t>https://www.gov.uk/guidance/regulations-waste-electrical-and-electronic-equipment</a:t>
            </a:r>
            <a:r>
              <a:rPr lang="en-GB" sz="1600" dirty="0">
                <a:latin typeface="Arial" panose="020B0604020202020204" pitchFamily="34" charset="0"/>
                <a:cs typeface="Arial" panose="020B0604020202020204" pitchFamily="34" charset="0"/>
              </a:rPr>
              <a:t> (Accessed: 19 October 2025).</a:t>
            </a:r>
          </a:p>
          <a:p>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Department for Science, Innovation and Technology (2025) </a:t>
            </a:r>
            <a:r>
              <a:rPr lang="en-GB" sz="1600" i="1" dirty="0">
                <a:latin typeface="Arial" panose="020B0604020202020204" pitchFamily="34" charset="0"/>
                <a:cs typeface="Arial" panose="020B0604020202020204" pitchFamily="34" charset="0"/>
              </a:rPr>
              <a:t>Cyber Security Breaches Survey 2025.</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6"/>
              </a:rPr>
              <a:t>https://www.gov.uk/government/statistics/cyber-security-breaches-survey-2025</a:t>
            </a:r>
            <a:r>
              <a:rPr lang="en-GB" sz="1600" dirty="0">
                <a:latin typeface="Arial" panose="020B0604020202020204" pitchFamily="34" charset="0"/>
                <a:cs typeface="Arial" panose="020B0604020202020204" pitchFamily="34" charset="0"/>
              </a:rPr>
              <a:t> (Accessed: 16 October 2025).</a:t>
            </a:r>
          </a:p>
          <a:p>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Information Commissioner’s Office (2023) </a:t>
            </a:r>
            <a:r>
              <a:rPr lang="en-GB" sz="1600" i="1" dirty="0">
                <a:latin typeface="Arial" panose="020B0604020202020204" pitchFamily="34" charset="0"/>
                <a:cs typeface="Arial" panose="020B0604020202020204" pitchFamily="34" charset="0"/>
              </a:rPr>
              <a:t>Guide to the UK General Data Protection Regulation (UK GDPR).</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7"/>
              </a:rPr>
              <a:t>https://ico.org.uk/for-organisations/uk-gdpr-guidance-and-resources</a:t>
            </a:r>
            <a:r>
              <a:rPr lang="en-GB" sz="1600" dirty="0">
                <a:latin typeface="Arial" panose="020B0604020202020204" pitchFamily="34" charset="0"/>
                <a:cs typeface="Arial" panose="020B0604020202020204" pitchFamily="34" charset="0"/>
              </a:rPr>
              <a:t> (Accessed: 19 October 2025).</a:t>
            </a:r>
          </a:p>
          <a:p>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Mariotti, S. and Glackin, C. (2016) </a:t>
            </a:r>
            <a:r>
              <a:rPr lang="en-GB" sz="1600" i="1" dirty="0">
                <a:latin typeface="Arial" panose="020B0604020202020204" pitchFamily="34" charset="0"/>
                <a:cs typeface="Arial" panose="020B0604020202020204" pitchFamily="34" charset="0"/>
              </a:rPr>
              <a:t>Entrepreneurship: Starting and Operating a Small Business.</a:t>
            </a:r>
            <a:r>
              <a:rPr lang="en-GB" sz="1600" dirty="0">
                <a:latin typeface="Arial" panose="020B0604020202020204" pitchFamily="34" charset="0"/>
                <a:cs typeface="Arial" panose="020B0604020202020204" pitchFamily="34" charset="0"/>
              </a:rPr>
              <a:t> 4th edn. Pearson.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Start Up Loans (no date) </a:t>
            </a:r>
            <a:r>
              <a:rPr lang="en-GB" sz="1600" i="1" dirty="0">
                <a:latin typeface="Arial" panose="020B0604020202020204" pitchFamily="34" charset="0"/>
                <a:cs typeface="Arial" panose="020B0604020202020204" pitchFamily="34" charset="0"/>
              </a:rPr>
              <a:t>Success Stories.</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8"/>
              </a:rPr>
              <a:t>https://www.startuploans.co.uk/success-stories</a:t>
            </a:r>
            <a:r>
              <a:rPr lang="en-GB" sz="1600" dirty="0">
                <a:latin typeface="Arial" panose="020B0604020202020204" pitchFamily="34" charset="0"/>
                <a:cs typeface="Arial" panose="020B0604020202020204" pitchFamily="34" charset="0"/>
              </a:rPr>
              <a:t> (Accessed: 21 October 2025).</a:t>
            </a:r>
          </a:p>
          <a:p>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Prince’s Trust (no date) </a:t>
            </a:r>
            <a:r>
              <a:rPr lang="en-GB" sz="1600" i="1" dirty="0">
                <a:latin typeface="Arial" panose="020B0604020202020204" pitchFamily="34" charset="0"/>
                <a:cs typeface="Arial" panose="020B0604020202020204" pitchFamily="34" charset="0"/>
              </a:rPr>
              <a:t>Business Tools: Business Plans.</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9"/>
              </a:rPr>
              <a:t>https://www.princes-trust.org.uk</a:t>
            </a:r>
            <a:r>
              <a:rPr lang="en-GB" sz="1600" dirty="0">
                <a:latin typeface="Arial" panose="020B0604020202020204" pitchFamily="34" charset="0"/>
                <a:cs typeface="Arial" panose="020B0604020202020204" pitchFamily="34" charset="0"/>
              </a:rPr>
              <a:t> (Accessed: 21 October 2025).</a:t>
            </a:r>
          </a:p>
        </p:txBody>
      </p:sp>
    </p:spTree>
    <p:extLst>
      <p:ext uri="{BB962C8B-B14F-4D97-AF65-F5344CB8AC3E}">
        <p14:creationId xmlns:p14="http://schemas.microsoft.com/office/powerpoint/2010/main" val="971330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2" presetClass="entr" presetSubtype="4"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ppt_x"/>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7" grpId="0" animBg="1"/>
    </p:bldLst>
  </p:timing>
</p:sld>
</file>

<file path=ppt/theme/_rels/theme3.xml.rels><?xml version="1.0" encoding="UTF-8" standalone="yes"?>
<Relationships xmlns="http://schemas.openxmlformats.org/package/2006/relationships"><Relationship Id="rId1" Type="http://schemas.openxmlformats.org/officeDocument/2006/relationships/image" Target="../media/image17.jpeg"/></Relationships>
</file>

<file path=ppt/theme/theme1.xml><?xml version="1.0" encoding="utf-8"?>
<a:theme xmlns:a="http://schemas.openxmlformats.org/drawingml/2006/main" name="Dune">
  <a:themeElements>
    <a:clrScheme name="Dune">
      <a:dk1>
        <a:srgbClr val="131313"/>
      </a:dk1>
      <a:lt1>
        <a:sysClr val="window" lastClr="FFFFFF"/>
      </a:lt1>
      <a:dk2>
        <a:srgbClr val="203430"/>
      </a:dk2>
      <a:lt2>
        <a:srgbClr val="F0EDE6"/>
      </a:lt2>
      <a:accent1>
        <a:srgbClr val="A57361"/>
      </a:accent1>
      <a:accent2>
        <a:srgbClr val="CD9979"/>
      </a:accent2>
      <a:accent3>
        <a:srgbClr val="4E6C67"/>
      </a:accent3>
      <a:accent4>
        <a:srgbClr val="BA958C"/>
      </a:accent4>
      <a:accent5>
        <a:srgbClr val="A08C60"/>
      </a:accent5>
      <a:accent6>
        <a:srgbClr val="956969"/>
      </a:accent6>
      <a:hlink>
        <a:srgbClr val="B0685E"/>
      </a:hlink>
      <a:folHlink>
        <a:srgbClr val="5E827E"/>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une" id="{826328CA-5F67-4711-B85D-145ABD90F0C2}" vid="{19057A55-7D5A-4630-9E53-CA5ED6447771}"/>
    </a:ext>
  </a:extLst>
</a:theme>
</file>

<file path=ppt/theme/theme2.xml><?xml version="1.0" encoding="utf-8"?>
<a:theme xmlns:a="http://schemas.openxmlformats.org/drawingml/2006/main" name="DuneVTI">
  <a:themeElements>
    <a:clrScheme name="Dune Palette">
      <a:dk1>
        <a:srgbClr val="131313"/>
      </a:dk1>
      <a:lt1>
        <a:sysClr val="window" lastClr="FFFFFF"/>
      </a:lt1>
      <a:dk2>
        <a:srgbClr val="203430"/>
      </a:dk2>
      <a:lt2>
        <a:srgbClr val="F0EDE6"/>
      </a:lt2>
      <a:accent1>
        <a:srgbClr val="A57361"/>
      </a:accent1>
      <a:accent2>
        <a:srgbClr val="CD9979"/>
      </a:accent2>
      <a:accent3>
        <a:srgbClr val="4E6C67"/>
      </a:accent3>
      <a:accent4>
        <a:srgbClr val="BA958C"/>
      </a:accent4>
      <a:accent5>
        <a:srgbClr val="A08C60"/>
      </a:accent5>
      <a:accent6>
        <a:srgbClr val="956969"/>
      </a:accent6>
      <a:hlink>
        <a:srgbClr val="B0685E"/>
      </a:hlink>
      <a:folHlink>
        <a:srgbClr val="5E827E"/>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une_win32_DN_v2" id="{97A7A9A4-5677-45E2-BAC9-3A76DA18A86D}" vid="{E1353FFA-7ECE-4894-957E-EAB589AB129E}"/>
    </a:ext>
  </a:extLst>
</a:theme>
</file>

<file path=ppt/theme/theme3.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2859</TotalTime>
  <Words>2046</Words>
  <Application>Microsoft Office PowerPoint</Application>
  <PresentationFormat>Widescreen</PresentationFormat>
  <Paragraphs>326</Paragraphs>
  <Slides>20</Slides>
  <Notes>18</Notes>
  <HiddenSlides>0</HiddenSlides>
  <MMClips>1</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20</vt:i4>
      </vt:variant>
    </vt:vector>
  </HeadingPairs>
  <TitlesOfParts>
    <vt:vector size="30" baseType="lpstr">
      <vt:lpstr>Aptos</vt:lpstr>
      <vt:lpstr>Arial</vt:lpstr>
      <vt:lpstr>Calibri</vt:lpstr>
      <vt:lpstr>Calibri Light</vt:lpstr>
      <vt:lpstr>Felix Titling</vt:lpstr>
      <vt:lpstr>Neue Haas Grotesk Text Pro</vt:lpstr>
      <vt:lpstr>Wingdings</vt:lpstr>
      <vt:lpstr>Dune</vt:lpstr>
      <vt:lpstr>DuneVTI</vt:lpstr>
      <vt:lpstr>Celestial</vt:lpstr>
      <vt:lpstr>Business Plan Presentation: Walsall IT Solutions</vt:lpstr>
      <vt:lpstr>“Opportunities don’t just happen. You create them.”</vt:lpstr>
      <vt:lpstr>Presentation Agenda</vt:lpstr>
      <vt:lpstr>Overview of Walsall IT Solutions</vt:lpstr>
      <vt:lpstr>Products and Services</vt:lpstr>
      <vt:lpstr>Management Structure and Key Personnel</vt:lpstr>
      <vt:lpstr>Legal Format and Business Registration</vt:lpstr>
      <vt:lpstr>Political and Economic Factors Affecting the Business</vt:lpstr>
      <vt:lpstr>Social and Technological Influences</vt:lpstr>
      <vt:lpstr>Environmental and Legal Considerations</vt:lpstr>
      <vt:lpstr>PowerPoint Presentation</vt:lpstr>
      <vt:lpstr>Identification of Competitors</vt:lpstr>
      <vt:lpstr>Local SMEs, charities, and schools.</vt:lpstr>
      <vt:lpstr>Promotions &amp; Budget</vt:lpstr>
      <vt:lpstr>Sources of Funding  (Loans, Grants, Personal Savings)</vt:lpstr>
      <vt:lpstr>Initial Investment &amp; Start-up Expenses</vt:lpstr>
      <vt:lpstr>Cash Flow Projection</vt:lpstr>
      <vt:lpstr>Growth and Innovation Opportunities</vt:lpstr>
      <vt:lpstr>Thank You</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Taher Mahmood</dc:creator>
  <cp:lastModifiedBy>Taher Mahmood (2427065)</cp:lastModifiedBy>
  <cp:revision>1</cp:revision>
  <dcterms:created xsi:type="dcterms:W3CDTF">2025-11-06T00:22:04Z</dcterms:created>
  <dcterms:modified xsi:type="dcterms:W3CDTF">2025-11-12T10:32:34Z</dcterms:modified>
</cp:coreProperties>
</file>