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xml" ContentType="application/vnd.openxmlformats-officedocument.presentationml.tags+xml"/>
  <Override PartName="/ppt/notesSlides/notesSlide23.xml" ContentType="application/vnd.openxmlformats-officedocument.presentationml.notesSlide+xml"/>
  <Override PartName="/ppt/tags/tag2.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tags/tag3.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5"/>
  </p:notesMasterIdLst>
  <p:sldIdLst>
    <p:sldId id="591" r:id="rId2"/>
    <p:sldId id="257" r:id="rId3"/>
    <p:sldId id="592" r:id="rId4"/>
    <p:sldId id="593" r:id="rId5"/>
    <p:sldId id="595" r:id="rId6"/>
    <p:sldId id="285" r:id="rId7"/>
    <p:sldId id="286" r:id="rId8"/>
    <p:sldId id="287" r:id="rId9"/>
    <p:sldId id="288" r:id="rId10"/>
    <p:sldId id="289" r:id="rId11"/>
    <p:sldId id="290" r:id="rId12"/>
    <p:sldId id="291" r:id="rId13"/>
    <p:sldId id="596" r:id="rId14"/>
    <p:sldId id="307" r:id="rId15"/>
    <p:sldId id="310" r:id="rId16"/>
    <p:sldId id="296" r:id="rId17"/>
    <p:sldId id="300" r:id="rId18"/>
    <p:sldId id="556" r:id="rId19"/>
    <p:sldId id="563" r:id="rId20"/>
    <p:sldId id="564" r:id="rId21"/>
    <p:sldId id="571" r:id="rId22"/>
    <p:sldId id="354" r:id="rId23"/>
    <p:sldId id="309" r:id="rId24"/>
    <p:sldId id="576" r:id="rId25"/>
    <p:sldId id="577" r:id="rId26"/>
    <p:sldId id="597" r:id="rId27"/>
    <p:sldId id="599" r:id="rId28"/>
    <p:sldId id="435" r:id="rId29"/>
    <p:sldId id="437" r:id="rId30"/>
    <p:sldId id="436" r:id="rId31"/>
    <p:sldId id="468" r:id="rId32"/>
    <p:sldId id="438" r:id="rId33"/>
    <p:sldId id="439" r:id="rId34"/>
    <p:sldId id="440" r:id="rId35"/>
    <p:sldId id="441" r:id="rId36"/>
    <p:sldId id="442" r:id="rId37"/>
    <p:sldId id="444" r:id="rId38"/>
    <p:sldId id="445" r:id="rId39"/>
    <p:sldId id="446" r:id="rId40"/>
    <p:sldId id="447" r:id="rId41"/>
    <p:sldId id="284" r:id="rId42"/>
    <p:sldId id="582" r:id="rId43"/>
    <p:sldId id="586" r:id="rId44"/>
    <p:sldId id="583" r:id="rId45"/>
    <p:sldId id="584" r:id="rId46"/>
    <p:sldId id="587" r:id="rId47"/>
    <p:sldId id="588" r:id="rId48"/>
    <p:sldId id="448" r:id="rId49"/>
    <p:sldId id="450" r:id="rId50"/>
    <p:sldId id="453" r:id="rId51"/>
    <p:sldId id="454" r:id="rId52"/>
    <p:sldId id="600" r:id="rId53"/>
    <p:sldId id="59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22"/>
    <p:restoredTop sz="81978"/>
  </p:normalViewPr>
  <p:slideViewPr>
    <p:cSldViewPr snapToGrid="0" snapToObjects="1">
      <p:cViewPr varScale="1">
        <p:scale>
          <a:sx n="47" d="100"/>
          <a:sy n="47" d="100"/>
        </p:scale>
        <p:origin x="216" y="1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F701A-DC7D-4834-831A-10B4B63072E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C0E65-5342-4E74-9D35-9DC5BFCD0866}">
      <dgm:prSet/>
      <dgm:spPr/>
      <dgm:t>
        <a:bodyPr/>
        <a:lstStyle/>
        <a:p>
          <a:r>
            <a:rPr lang="en-US"/>
            <a:t>Theft Act 1968 </a:t>
          </a:r>
        </a:p>
      </dgm:t>
    </dgm:pt>
    <dgm:pt modelId="{B8B46320-EB36-40BC-89F1-A94E50CDEE4F}" type="parTrans" cxnId="{79C042D5-46B5-4B78-BEA0-C16D64A9D45E}">
      <dgm:prSet/>
      <dgm:spPr/>
      <dgm:t>
        <a:bodyPr/>
        <a:lstStyle/>
        <a:p>
          <a:endParaRPr lang="en-US"/>
        </a:p>
      </dgm:t>
    </dgm:pt>
    <dgm:pt modelId="{9C888DCD-2B2F-43EC-B69F-26DE03DFF2C9}" type="sibTrans" cxnId="{79C042D5-46B5-4B78-BEA0-C16D64A9D45E}">
      <dgm:prSet/>
      <dgm:spPr/>
      <dgm:t>
        <a:bodyPr/>
        <a:lstStyle/>
        <a:p>
          <a:endParaRPr lang="en-US"/>
        </a:p>
      </dgm:t>
    </dgm:pt>
    <dgm:pt modelId="{692F717E-689A-4F60-935D-175C710D134D}">
      <dgm:prSet/>
      <dgm:spPr/>
      <dgm:t>
        <a:bodyPr/>
        <a:lstStyle/>
        <a:p>
          <a:r>
            <a:rPr lang="en-US"/>
            <a:t>Sec. 1 – Theft </a:t>
          </a:r>
        </a:p>
      </dgm:t>
    </dgm:pt>
    <dgm:pt modelId="{76960921-48B4-4E1D-B148-692419D36D53}" type="parTrans" cxnId="{91003EC4-DD6D-421E-A75F-20887EEC4040}">
      <dgm:prSet/>
      <dgm:spPr/>
      <dgm:t>
        <a:bodyPr/>
        <a:lstStyle/>
        <a:p>
          <a:endParaRPr lang="en-US"/>
        </a:p>
      </dgm:t>
    </dgm:pt>
    <dgm:pt modelId="{B40E36CA-F755-4418-BA08-B2986552F7F1}" type="sibTrans" cxnId="{91003EC4-DD6D-421E-A75F-20887EEC4040}">
      <dgm:prSet/>
      <dgm:spPr/>
      <dgm:t>
        <a:bodyPr/>
        <a:lstStyle/>
        <a:p>
          <a:endParaRPr lang="en-US"/>
        </a:p>
      </dgm:t>
    </dgm:pt>
    <dgm:pt modelId="{B2EAC4BF-D1EF-4B69-8658-6E13F648BBD9}">
      <dgm:prSet/>
      <dgm:spPr/>
      <dgm:t>
        <a:bodyPr/>
        <a:lstStyle/>
        <a:p>
          <a:r>
            <a:rPr lang="en-US"/>
            <a:t>Mens rea / Actus reus </a:t>
          </a:r>
        </a:p>
      </dgm:t>
    </dgm:pt>
    <dgm:pt modelId="{1CD8E133-D805-4273-8099-DA62B75C3460}" type="parTrans" cxnId="{3FF7948A-51DA-497A-A2D1-93C151629D78}">
      <dgm:prSet/>
      <dgm:spPr/>
      <dgm:t>
        <a:bodyPr/>
        <a:lstStyle/>
        <a:p>
          <a:endParaRPr lang="en-US"/>
        </a:p>
      </dgm:t>
    </dgm:pt>
    <dgm:pt modelId="{A7B1C461-5A01-44D3-AFEE-BD9DE4B51436}" type="sibTrans" cxnId="{3FF7948A-51DA-497A-A2D1-93C151629D78}">
      <dgm:prSet/>
      <dgm:spPr/>
      <dgm:t>
        <a:bodyPr/>
        <a:lstStyle/>
        <a:p>
          <a:endParaRPr lang="en-US"/>
        </a:p>
      </dgm:t>
    </dgm:pt>
    <dgm:pt modelId="{1B1C84E3-7299-4F06-8AF9-66D6E818A743}">
      <dgm:prSet/>
      <dgm:spPr/>
      <dgm:t>
        <a:bodyPr/>
        <a:lstStyle/>
        <a:p>
          <a:r>
            <a:rPr lang="en-US"/>
            <a:t>Dishonestly </a:t>
          </a:r>
        </a:p>
      </dgm:t>
    </dgm:pt>
    <dgm:pt modelId="{F4AF23FB-9BDC-4AAD-BE03-66DA95B6DBBD}" type="parTrans" cxnId="{664836E6-BD8F-46F0-993E-FF7D144F18DD}">
      <dgm:prSet/>
      <dgm:spPr/>
      <dgm:t>
        <a:bodyPr/>
        <a:lstStyle/>
        <a:p>
          <a:endParaRPr lang="en-US"/>
        </a:p>
      </dgm:t>
    </dgm:pt>
    <dgm:pt modelId="{A6C291CE-DDAF-49D2-98D2-244554533E4D}" type="sibTrans" cxnId="{664836E6-BD8F-46F0-993E-FF7D144F18DD}">
      <dgm:prSet/>
      <dgm:spPr/>
      <dgm:t>
        <a:bodyPr/>
        <a:lstStyle/>
        <a:p>
          <a:endParaRPr lang="en-US"/>
        </a:p>
      </dgm:t>
    </dgm:pt>
    <dgm:pt modelId="{B4334340-3960-4B75-874B-F1107444F4C3}">
      <dgm:prSet/>
      <dgm:spPr/>
      <dgm:t>
        <a:bodyPr/>
        <a:lstStyle/>
        <a:p>
          <a:r>
            <a:rPr lang="en-US"/>
            <a:t>Appropriates </a:t>
          </a:r>
        </a:p>
      </dgm:t>
    </dgm:pt>
    <dgm:pt modelId="{973CCCE4-917D-4187-9404-1A0B0B011562}" type="parTrans" cxnId="{73BE0685-D032-49A5-93A6-325819B1EBE1}">
      <dgm:prSet/>
      <dgm:spPr/>
      <dgm:t>
        <a:bodyPr/>
        <a:lstStyle/>
        <a:p>
          <a:endParaRPr lang="en-US"/>
        </a:p>
      </dgm:t>
    </dgm:pt>
    <dgm:pt modelId="{449CBD1F-7E4B-402A-9A66-6761E420E95B}" type="sibTrans" cxnId="{73BE0685-D032-49A5-93A6-325819B1EBE1}">
      <dgm:prSet/>
      <dgm:spPr/>
      <dgm:t>
        <a:bodyPr/>
        <a:lstStyle/>
        <a:p>
          <a:endParaRPr lang="en-US"/>
        </a:p>
      </dgm:t>
    </dgm:pt>
    <dgm:pt modelId="{293ADF7B-F6F1-4D78-BFBF-D9443C105376}">
      <dgm:prSet/>
      <dgm:spPr/>
      <dgm:t>
        <a:bodyPr/>
        <a:lstStyle/>
        <a:p>
          <a:r>
            <a:rPr lang="en-US"/>
            <a:t>Property </a:t>
          </a:r>
        </a:p>
      </dgm:t>
    </dgm:pt>
    <dgm:pt modelId="{5BF5E024-F25A-4B33-9679-6D672ED1ECD7}" type="parTrans" cxnId="{C093500A-4738-41CF-A7FF-C780E9F470F8}">
      <dgm:prSet/>
      <dgm:spPr/>
      <dgm:t>
        <a:bodyPr/>
        <a:lstStyle/>
        <a:p>
          <a:endParaRPr lang="en-US"/>
        </a:p>
      </dgm:t>
    </dgm:pt>
    <dgm:pt modelId="{E8E5E688-504A-42DE-BF8F-6C1476AA9D26}" type="sibTrans" cxnId="{C093500A-4738-41CF-A7FF-C780E9F470F8}">
      <dgm:prSet/>
      <dgm:spPr/>
      <dgm:t>
        <a:bodyPr/>
        <a:lstStyle/>
        <a:p>
          <a:endParaRPr lang="en-US"/>
        </a:p>
      </dgm:t>
    </dgm:pt>
    <dgm:pt modelId="{DAA86271-8519-4B15-ACA1-E9C81CC6EC39}">
      <dgm:prSet/>
      <dgm:spPr/>
      <dgm:t>
        <a:bodyPr/>
        <a:lstStyle/>
        <a:p>
          <a:r>
            <a:rPr lang="en-US"/>
            <a:t>Belonging to another </a:t>
          </a:r>
        </a:p>
      </dgm:t>
    </dgm:pt>
    <dgm:pt modelId="{E8532A3D-4188-484B-8A00-DCCA9FB89E53}" type="parTrans" cxnId="{57FA3B55-FA85-4B02-ADDE-CCF77322FA0B}">
      <dgm:prSet/>
      <dgm:spPr/>
      <dgm:t>
        <a:bodyPr/>
        <a:lstStyle/>
        <a:p>
          <a:endParaRPr lang="en-US"/>
        </a:p>
      </dgm:t>
    </dgm:pt>
    <dgm:pt modelId="{BAB46F5C-A968-4C5B-9DB1-2B5DED1768D9}" type="sibTrans" cxnId="{57FA3B55-FA85-4B02-ADDE-CCF77322FA0B}">
      <dgm:prSet/>
      <dgm:spPr/>
      <dgm:t>
        <a:bodyPr/>
        <a:lstStyle/>
        <a:p>
          <a:endParaRPr lang="en-US"/>
        </a:p>
      </dgm:t>
    </dgm:pt>
    <dgm:pt modelId="{7FCD8F0F-502F-4048-B3DA-6017E9F1D959}">
      <dgm:prSet/>
      <dgm:spPr/>
      <dgm:t>
        <a:bodyPr/>
        <a:lstStyle/>
        <a:p>
          <a:r>
            <a:rPr lang="en-US"/>
            <a:t>Permanently depriving </a:t>
          </a:r>
        </a:p>
      </dgm:t>
    </dgm:pt>
    <dgm:pt modelId="{F931C22C-EB99-49D4-97EB-C39AF5B715DA}" type="parTrans" cxnId="{9CDE83E3-296F-4C0D-86FA-2AEF743C123C}">
      <dgm:prSet/>
      <dgm:spPr/>
      <dgm:t>
        <a:bodyPr/>
        <a:lstStyle/>
        <a:p>
          <a:endParaRPr lang="en-US"/>
        </a:p>
      </dgm:t>
    </dgm:pt>
    <dgm:pt modelId="{A7D8C88D-5AF0-42F1-A8B8-886131639A5B}" type="sibTrans" cxnId="{9CDE83E3-296F-4C0D-86FA-2AEF743C123C}">
      <dgm:prSet/>
      <dgm:spPr/>
      <dgm:t>
        <a:bodyPr/>
        <a:lstStyle/>
        <a:p>
          <a:endParaRPr lang="en-US"/>
        </a:p>
      </dgm:t>
    </dgm:pt>
    <dgm:pt modelId="{6F1FDE50-E49F-41AF-AC4E-5BE22DE9965A}">
      <dgm:prSet/>
      <dgm:spPr/>
      <dgm:t>
        <a:bodyPr/>
        <a:lstStyle/>
        <a:p>
          <a:r>
            <a:rPr lang="en-US"/>
            <a:t>Sec. 13 Abstracting Electricity </a:t>
          </a:r>
        </a:p>
      </dgm:t>
    </dgm:pt>
    <dgm:pt modelId="{205EA5CE-3923-4C04-B7D7-9C286903EC09}" type="parTrans" cxnId="{69865E06-89F7-412B-885B-51285C1F24E7}">
      <dgm:prSet/>
      <dgm:spPr/>
      <dgm:t>
        <a:bodyPr/>
        <a:lstStyle/>
        <a:p>
          <a:endParaRPr lang="en-US"/>
        </a:p>
      </dgm:t>
    </dgm:pt>
    <dgm:pt modelId="{4C5AF8FA-48F9-40B0-A667-A5A788774706}" type="sibTrans" cxnId="{69865E06-89F7-412B-885B-51285C1F24E7}">
      <dgm:prSet/>
      <dgm:spPr/>
      <dgm:t>
        <a:bodyPr/>
        <a:lstStyle/>
        <a:p>
          <a:endParaRPr lang="en-US"/>
        </a:p>
      </dgm:t>
    </dgm:pt>
    <dgm:pt modelId="{27C63AF9-7813-7449-BDC4-3C812617D3AF}" type="pres">
      <dgm:prSet presAssocID="{05AF701A-DC7D-4834-831A-10B4B63072ED}" presName="linear" presStyleCnt="0">
        <dgm:presLayoutVars>
          <dgm:animLvl val="lvl"/>
          <dgm:resizeHandles val="exact"/>
        </dgm:presLayoutVars>
      </dgm:prSet>
      <dgm:spPr/>
    </dgm:pt>
    <dgm:pt modelId="{2F315F31-DE7B-7B45-9CC0-76CB255F1328}" type="pres">
      <dgm:prSet presAssocID="{578C0E65-5342-4E74-9D35-9DC5BFCD0866}" presName="parentText" presStyleLbl="node1" presStyleIdx="0" presStyleCnt="9">
        <dgm:presLayoutVars>
          <dgm:chMax val="0"/>
          <dgm:bulletEnabled val="1"/>
        </dgm:presLayoutVars>
      </dgm:prSet>
      <dgm:spPr/>
    </dgm:pt>
    <dgm:pt modelId="{71B92E1E-D332-E945-B192-6E28A7DBE139}" type="pres">
      <dgm:prSet presAssocID="{9C888DCD-2B2F-43EC-B69F-26DE03DFF2C9}" presName="spacer" presStyleCnt="0"/>
      <dgm:spPr/>
    </dgm:pt>
    <dgm:pt modelId="{87EFCE1E-4DEB-0941-A793-22BE1DD7F583}" type="pres">
      <dgm:prSet presAssocID="{692F717E-689A-4F60-935D-175C710D134D}" presName="parentText" presStyleLbl="node1" presStyleIdx="1" presStyleCnt="9">
        <dgm:presLayoutVars>
          <dgm:chMax val="0"/>
          <dgm:bulletEnabled val="1"/>
        </dgm:presLayoutVars>
      </dgm:prSet>
      <dgm:spPr/>
    </dgm:pt>
    <dgm:pt modelId="{90B290CA-4197-DC4F-B98E-A9390D2CB6DA}" type="pres">
      <dgm:prSet presAssocID="{B40E36CA-F755-4418-BA08-B2986552F7F1}" presName="spacer" presStyleCnt="0"/>
      <dgm:spPr/>
    </dgm:pt>
    <dgm:pt modelId="{96BBE40E-D041-984A-8CA7-0F91720E5F64}" type="pres">
      <dgm:prSet presAssocID="{B2EAC4BF-D1EF-4B69-8658-6E13F648BBD9}" presName="parentText" presStyleLbl="node1" presStyleIdx="2" presStyleCnt="9">
        <dgm:presLayoutVars>
          <dgm:chMax val="0"/>
          <dgm:bulletEnabled val="1"/>
        </dgm:presLayoutVars>
      </dgm:prSet>
      <dgm:spPr/>
    </dgm:pt>
    <dgm:pt modelId="{64DFB3B7-E9AD-C24D-A22F-092B120A4628}" type="pres">
      <dgm:prSet presAssocID="{A7B1C461-5A01-44D3-AFEE-BD9DE4B51436}" presName="spacer" presStyleCnt="0"/>
      <dgm:spPr/>
    </dgm:pt>
    <dgm:pt modelId="{43C24919-548C-6F45-9FD9-2801E0A07B29}" type="pres">
      <dgm:prSet presAssocID="{1B1C84E3-7299-4F06-8AF9-66D6E818A743}" presName="parentText" presStyleLbl="node1" presStyleIdx="3" presStyleCnt="9">
        <dgm:presLayoutVars>
          <dgm:chMax val="0"/>
          <dgm:bulletEnabled val="1"/>
        </dgm:presLayoutVars>
      </dgm:prSet>
      <dgm:spPr/>
    </dgm:pt>
    <dgm:pt modelId="{D9A6F96D-2678-9947-B89F-059CBB7C545A}" type="pres">
      <dgm:prSet presAssocID="{A6C291CE-DDAF-49D2-98D2-244554533E4D}" presName="spacer" presStyleCnt="0"/>
      <dgm:spPr/>
    </dgm:pt>
    <dgm:pt modelId="{9FC4471C-91D0-DE4E-8B6E-1642ACF86C14}" type="pres">
      <dgm:prSet presAssocID="{B4334340-3960-4B75-874B-F1107444F4C3}" presName="parentText" presStyleLbl="node1" presStyleIdx="4" presStyleCnt="9">
        <dgm:presLayoutVars>
          <dgm:chMax val="0"/>
          <dgm:bulletEnabled val="1"/>
        </dgm:presLayoutVars>
      </dgm:prSet>
      <dgm:spPr/>
    </dgm:pt>
    <dgm:pt modelId="{27BEF3CB-7184-4A40-8FD9-7FC4A45039C6}" type="pres">
      <dgm:prSet presAssocID="{449CBD1F-7E4B-402A-9A66-6761E420E95B}" presName="spacer" presStyleCnt="0"/>
      <dgm:spPr/>
    </dgm:pt>
    <dgm:pt modelId="{11A098D7-EE8F-B846-8618-B5EA3EFDFAB9}" type="pres">
      <dgm:prSet presAssocID="{293ADF7B-F6F1-4D78-BFBF-D9443C105376}" presName="parentText" presStyleLbl="node1" presStyleIdx="5" presStyleCnt="9">
        <dgm:presLayoutVars>
          <dgm:chMax val="0"/>
          <dgm:bulletEnabled val="1"/>
        </dgm:presLayoutVars>
      </dgm:prSet>
      <dgm:spPr/>
    </dgm:pt>
    <dgm:pt modelId="{182B1E95-0431-C747-9F03-BD469633E4C0}" type="pres">
      <dgm:prSet presAssocID="{E8E5E688-504A-42DE-BF8F-6C1476AA9D26}" presName="spacer" presStyleCnt="0"/>
      <dgm:spPr/>
    </dgm:pt>
    <dgm:pt modelId="{8780BF86-665B-AB47-87C8-1C3FDE913D60}" type="pres">
      <dgm:prSet presAssocID="{DAA86271-8519-4B15-ACA1-E9C81CC6EC39}" presName="parentText" presStyleLbl="node1" presStyleIdx="6" presStyleCnt="9">
        <dgm:presLayoutVars>
          <dgm:chMax val="0"/>
          <dgm:bulletEnabled val="1"/>
        </dgm:presLayoutVars>
      </dgm:prSet>
      <dgm:spPr/>
    </dgm:pt>
    <dgm:pt modelId="{D049F216-5B67-004C-91EB-60CB8FB4C364}" type="pres">
      <dgm:prSet presAssocID="{BAB46F5C-A968-4C5B-9DB1-2B5DED1768D9}" presName="spacer" presStyleCnt="0"/>
      <dgm:spPr/>
    </dgm:pt>
    <dgm:pt modelId="{F3F5A410-66FB-CA40-B0DF-75B497F93704}" type="pres">
      <dgm:prSet presAssocID="{7FCD8F0F-502F-4048-B3DA-6017E9F1D959}" presName="parentText" presStyleLbl="node1" presStyleIdx="7" presStyleCnt="9">
        <dgm:presLayoutVars>
          <dgm:chMax val="0"/>
          <dgm:bulletEnabled val="1"/>
        </dgm:presLayoutVars>
      </dgm:prSet>
      <dgm:spPr/>
    </dgm:pt>
    <dgm:pt modelId="{05F48043-2B77-7E49-9739-E3F08FDF327A}" type="pres">
      <dgm:prSet presAssocID="{A7D8C88D-5AF0-42F1-A8B8-886131639A5B}" presName="spacer" presStyleCnt="0"/>
      <dgm:spPr/>
    </dgm:pt>
    <dgm:pt modelId="{F409BC8C-84C8-744F-AF17-88A33B29F231}" type="pres">
      <dgm:prSet presAssocID="{6F1FDE50-E49F-41AF-AC4E-5BE22DE9965A}" presName="parentText" presStyleLbl="node1" presStyleIdx="8" presStyleCnt="9">
        <dgm:presLayoutVars>
          <dgm:chMax val="0"/>
          <dgm:bulletEnabled val="1"/>
        </dgm:presLayoutVars>
      </dgm:prSet>
      <dgm:spPr/>
    </dgm:pt>
  </dgm:ptLst>
  <dgm:cxnLst>
    <dgm:cxn modelId="{69865E06-89F7-412B-885B-51285C1F24E7}" srcId="{05AF701A-DC7D-4834-831A-10B4B63072ED}" destId="{6F1FDE50-E49F-41AF-AC4E-5BE22DE9965A}" srcOrd="8" destOrd="0" parTransId="{205EA5CE-3923-4C04-B7D7-9C286903EC09}" sibTransId="{4C5AF8FA-48F9-40B0-A667-A5A788774706}"/>
    <dgm:cxn modelId="{C093500A-4738-41CF-A7FF-C780E9F470F8}" srcId="{05AF701A-DC7D-4834-831A-10B4B63072ED}" destId="{293ADF7B-F6F1-4D78-BFBF-D9443C105376}" srcOrd="5" destOrd="0" parTransId="{5BF5E024-F25A-4B33-9679-6D672ED1ECD7}" sibTransId="{E8E5E688-504A-42DE-BF8F-6C1476AA9D26}"/>
    <dgm:cxn modelId="{E1D44724-398C-3942-8011-15E8B3AB455F}" type="presOf" srcId="{293ADF7B-F6F1-4D78-BFBF-D9443C105376}" destId="{11A098D7-EE8F-B846-8618-B5EA3EFDFAB9}" srcOrd="0" destOrd="0" presId="urn:microsoft.com/office/officeart/2005/8/layout/vList2"/>
    <dgm:cxn modelId="{E2C89C2F-2C85-6444-BE4F-B5359F2432DA}" type="presOf" srcId="{05AF701A-DC7D-4834-831A-10B4B63072ED}" destId="{27C63AF9-7813-7449-BDC4-3C812617D3AF}" srcOrd="0" destOrd="0" presId="urn:microsoft.com/office/officeart/2005/8/layout/vList2"/>
    <dgm:cxn modelId="{B6A5453E-004E-DD48-BE90-CEB1177B67CA}" type="presOf" srcId="{1B1C84E3-7299-4F06-8AF9-66D6E818A743}" destId="{43C24919-548C-6F45-9FD9-2801E0A07B29}" srcOrd="0" destOrd="0" presId="urn:microsoft.com/office/officeart/2005/8/layout/vList2"/>
    <dgm:cxn modelId="{57FA3B55-FA85-4B02-ADDE-CCF77322FA0B}" srcId="{05AF701A-DC7D-4834-831A-10B4B63072ED}" destId="{DAA86271-8519-4B15-ACA1-E9C81CC6EC39}" srcOrd="6" destOrd="0" parTransId="{E8532A3D-4188-484B-8A00-DCCA9FB89E53}" sibTransId="{BAB46F5C-A968-4C5B-9DB1-2B5DED1768D9}"/>
    <dgm:cxn modelId="{07DA9758-EA71-2B4F-A186-312B21BAE0D7}" type="presOf" srcId="{B2EAC4BF-D1EF-4B69-8658-6E13F648BBD9}" destId="{96BBE40E-D041-984A-8CA7-0F91720E5F64}" srcOrd="0" destOrd="0" presId="urn:microsoft.com/office/officeart/2005/8/layout/vList2"/>
    <dgm:cxn modelId="{A578AC62-8480-564D-AB0E-80C5464C4CAB}" type="presOf" srcId="{B4334340-3960-4B75-874B-F1107444F4C3}" destId="{9FC4471C-91D0-DE4E-8B6E-1642ACF86C14}" srcOrd="0" destOrd="0" presId="urn:microsoft.com/office/officeart/2005/8/layout/vList2"/>
    <dgm:cxn modelId="{73BE0685-D032-49A5-93A6-325819B1EBE1}" srcId="{05AF701A-DC7D-4834-831A-10B4B63072ED}" destId="{B4334340-3960-4B75-874B-F1107444F4C3}" srcOrd="4" destOrd="0" parTransId="{973CCCE4-917D-4187-9404-1A0B0B011562}" sibTransId="{449CBD1F-7E4B-402A-9A66-6761E420E95B}"/>
    <dgm:cxn modelId="{3FF7948A-51DA-497A-A2D1-93C151629D78}" srcId="{05AF701A-DC7D-4834-831A-10B4B63072ED}" destId="{B2EAC4BF-D1EF-4B69-8658-6E13F648BBD9}" srcOrd="2" destOrd="0" parTransId="{1CD8E133-D805-4273-8099-DA62B75C3460}" sibTransId="{A7B1C461-5A01-44D3-AFEE-BD9DE4B51436}"/>
    <dgm:cxn modelId="{2B9485A9-514D-394D-97B5-9EC780AB1116}" type="presOf" srcId="{DAA86271-8519-4B15-ACA1-E9C81CC6EC39}" destId="{8780BF86-665B-AB47-87C8-1C3FDE913D60}" srcOrd="0" destOrd="0" presId="urn:microsoft.com/office/officeart/2005/8/layout/vList2"/>
    <dgm:cxn modelId="{2D3C4BB9-7F5B-014F-BF66-341BFE246194}" type="presOf" srcId="{692F717E-689A-4F60-935D-175C710D134D}" destId="{87EFCE1E-4DEB-0941-A793-22BE1DD7F583}" srcOrd="0" destOrd="0" presId="urn:microsoft.com/office/officeart/2005/8/layout/vList2"/>
    <dgm:cxn modelId="{91003EC4-DD6D-421E-A75F-20887EEC4040}" srcId="{05AF701A-DC7D-4834-831A-10B4B63072ED}" destId="{692F717E-689A-4F60-935D-175C710D134D}" srcOrd="1" destOrd="0" parTransId="{76960921-48B4-4E1D-B148-692419D36D53}" sibTransId="{B40E36CA-F755-4418-BA08-B2986552F7F1}"/>
    <dgm:cxn modelId="{EC2278D3-73FF-4E48-ABF3-B13B319EA0ED}" type="presOf" srcId="{7FCD8F0F-502F-4048-B3DA-6017E9F1D959}" destId="{F3F5A410-66FB-CA40-B0DF-75B497F93704}" srcOrd="0" destOrd="0" presId="urn:microsoft.com/office/officeart/2005/8/layout/vList2"/>
    <dgm:cxn modelId="{79C042D5-46B5-4B78-BEA0-C16D64A9D45E}" srcId="{05AF701A-DC7D-4834-831A-10B4B63072ED}" destId="{578C0E65-5342-4E74-9D35-9DC5BFCD0866}" srcOrd="0" destOrd="0" parTransId="{B8B46320-EB36-40BC-89F1-A94E50CDEE4F}" sibTransId="{9C888DCD-2B2F-43EC-B69F-26DE03DFF2C9}"/>
    <dgm:cxn modelId="{35239EE1-A746-8D4A-96A6-7BB49C62C8C3}" type="presOf" srcId="{578C0E65-5342-4E74-9D35-9DC5BFCD0866}" destId="{2F315F31-DE7B-7B45-9CC0-76CB255F1328}" srcOrd="0" destOrd="0" presId="urn:microsoft.com/office/officeart/2005/8/layout/vList2"/>
    <dgm:cxn modelId="{9CDE83E3-296F-4C0D-86FA-2AEF743C123C}" srcId="{05AF701A-DC7D-4834-831A-10B4B63072ED}" destId="{7FCD8F0F-502F-4048-B3DA-6017E9F1D959}" srcOrd="7" destOrd="0" parTransId="{F931C22C-EB99-49D4-97EB-C39AF5B715DA}" sibTransId="{A7D8C88D-5AF0-42F1-A8B8-886131639A5B}"/>
    <dgm:cxn modelId="{664836E6-BD8F-46F0-993E-FF7D144F18DD}" srcId="{05AF701A-DC7D-4834-831A-10B4B63072ED}" destId="{1B1C84E3-7299-4F06-8AF9-66D6E818A743}" srcOrd="3" destOrd="0" parTransId="{F4AF23FB-9BDC-4AAD-BE03-66DA95B6DBBD}" sibTransId="{A6C291CE-DDAF-49D2-98D2-244554533E4D}"/>
    <dgm:cxn modelId="{F640F4E9-E08D-5543-89A9-017836322FDA}" type="presOf" srcId="{6F1FDE50-E49F-41AF-AC4E-5BE22DE9965A}" destId="{F409BC8C-84C8-744F-AF17-88A33B29F231}" srcOrd="0" destOrd="0" presId="urn:microsoft.com/office/officeart/2005/8/layout/vList2"/>
    <dgm:cxn modelId="{35F589BA-D22B-8146-9FAF-A5EBC72A526A}" type="presParOf" srcId="{27C63AF9-7813-7449-BDC4-3C812617D3AF}" destId="{2F315F31-DE7B-7B45-9CC0-76CB255F1328}" srcOrd="0" destOrd="0" presId="urn:microsoft.com/office/officeart/2005/8/layout/vList2"/>
    <dgm:cxn modelId="{E75CE7FD-10E1-2240-A72D-77AB6E9722A7}" type="presParOf" srcId="{27C63AF9-7813-7449-BDC4-3C812617D3AF}" destId="{71B92E1E-D332-E945-B192-6E28A7DBE139}" srcOrd="1" destOrd="0" presId="urn:microsoft.com/office/officeart/2005/8/layout/vList2"/>
    <dgm:cxn modelId="{BD58D2FC-86B1-214C-B33E-CF9DA31028B0}" type="presParOf" srcId="{27C63AF9-7813-7449-BDC4-3C812617D3AF}" destId="{87EFCE1E-4DEB-0941-A793-22BE1DD7F583}" srcOrd="2" destOrd="0" presId="urn:microsoft.com/office/officeart/2005/8/layout/vList2"/>
    <dgm:cxn modelId="{B5E36CAA-D567-E743-A386-7C2254A98BBA}" type="presParOf" srcId="{27C63AF9-7813-7449-BDC4-3C812617D3AF}" destId="{90B290CA-4197-DC4F-B98E-A9390D2CB6DA}" srcOrd="3" destOrd="0" presId="urn:microsoft.com/office/officeart/2005/8/layout/vList2"/>
    <dgm:cxn modelId="{FBD4BCFF-F3B4-AE44-B701-90970730EE45}" type="presParOf" srcId="{27C63AF9-7813-7449-BDC4-3C812617D3AF}" destId="{96BBE40E-D041-984A-8CA7-0F91720E5F64}" srcOrd="4" destOrd="0" presId="urn:microsoft.com/office/officeart/2005/8/layout/vList2"/>
    <dgm:cxn modelId="{D1A84944-0CC3-A841-9FF0-DD25D0F14BFD}" type="presParOf" srcId="{27C63AF9-7813-7449-BDC4-3C812617D3AF}" destId="{64DFB3B7-E9AD-C24D-A22F-092B120A4628}" srcOrd="5" destOrd="0" presId="urn:microsoft.com/office/officeart/2005/8/layout/vList2"/>
    <dgm:cxn modelId="{B1C52F39-0946-1A42-959D-8E5CDA58338E}" type="presParOf" srcId="{27C63AF9-7813-7449-BDC4-3C812617D3AF}" destId="{43C24919-548C-6F45-9FD9-2801E0A07B29}" srcOrd="6" destOrd="0" presId="urn:microsoft.com/office/officeart/2005/8/layout/vList2"/>
    <dgm:cxn modelId="{5B37158C-A1F3-7E49-9A7C-A71E33737940}" type="presParOf" srcId="{27C63AF9-7813-7449-BDC4-3C812617D3AF}" destId="{D9A6F96D-2678-9947-B89F-059CBB7C545A}" srcOrd="7" destOrd="0" presId="urn:microsoft.com/office/officeart/2005/8/layout/vList2"/>
    <dgm:cxn modelId="{0BA3AD27-78CD-C243-8532-20A6AF5E6CA2}" type="presParOf" srcId="{27C63AF9-7813-7449-BDC4-3C812617D3AF}" destId="{9FC4471C-91D0-DE4E-8B6E-1642ACF86C14}" srcOrd="8" destOrd="0" presId="urn:microsoft.com/office/officeart/2005/8/layout/vList2"/>
    <dgm:cxn modelId="{607DF10F-DFD6-F24F-A83E-7E7EED6CB9FA}" type="presParOf" srcId="{27C63AF9-7813-7449-BDC4-3C812617D3AF}" destId="{27BEF3CB-7184-4A40-8FD9-7FC4A45039C6}" srcOrd="9" destOrd="0" presId="urn:microsoft.com/office/officeart/2005/8/layout/vList2"/>
    <dgm:cxn modelId="{BA2ED4B2-A574-464D-8493-EBB183D4AA5C}" type="presParOf" srcId="{27C63AF9-7813-7449-BDC4-3C812617D3AF}" destId="{11A098D7-EE8F-B846-8618-B5EA3EFDFAB9}" srcOrd="10" destOrd="0" presId="urn:microsoft.com/office/officeart/2005/8/layout/vList2"/>
    <dgm:cxn modelId="{65FEB9F5-68FE-EC43-A02A-FC0CF804980F}" type="presParOf" srcId="{27C63AF9-7813-7449-BDC4-3C812617D3AF}" destId="{182B1E95-0431-C747-9F03-BD469633E4C0}" srcOrd="11" destOrd="0" presId="urn:microsoft.com/office/officeart/2005/8/layout/vList2"/>
    <dgm:cxn modelId="{BE8CC3EF-4DF3-F948-B5A4-011B91B6BA82}" type="presParOf" srcId="{27C63AF9-7813-7449-BDC4-3C812617D3AF}" destId="{8780BF86-665B-AB47-87C8-1C3FDE913D60}" srcOrd="12" destOrd="0" presId="urn:microsoft.com/office/officeart/2005/8/layout/vList2"/>
    <dgm:cxn modelId="{C75026FD-1CD0-B34C-A6A1-8579A1995705}" type="presParOf" srcId="{27C63AF9-7813-7449-BDC4-3C812617D3AF}" destId="{D049F216-5B67-004C-91EB-60CB8FB4C364}" srcOrd="13" destOrd="0" presId="urn:microsoft.com/office/officeart/2005/8/layout/vList2"/>
    <dgm:cxn modelId="{42060C43-694C-2A44-8284-5110C04FB9BF}" type="presParOf" srcId="{27C63AF9-7813-7449-BDC4-3C812617D3AF}" destId="{F3F5A410-66FB-CA40-B0DF-75B497F93704}" srcOrd="14" destOrd="0" presId="urn:microsoft.com/office/officeart/2005/8/layout/vList2"/>
    <dgm:cxn modelId="{C20ACA6B-5E0F-3841-87D1-2347290D3D8E}" type="presParOf" srcId="{27C63AF9-7813-7449-BDC4-3C812617D3AF}" destId="{05F48043-2B77-7E49-9739-E3F08FDF327A}" srcOrd="15" destOrd="0" presId="urn:microsoft.com/office/officeart/2005/8/layout/vList2"/>
    <dgm:cxn modelId="{5349C050-C270-6D49-BCCB-DD926D9BC65C}" type="presParOf" srcId="{27C63AF9-7813-7449-BDC4-3C812617D3AF}" destId="{F409BC8C-84C8-744F-AF17-88A33B29F231}"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9EBDDBE4-B7EF-445D-959E-93AF5556D4A0}">
      <dgm:prSet/>
      <dgm:spPr/>
      <dgm:t>
        <a:bodyPr/>
        <a:lstStyle/>
        <a:p>
          <a:r>
            <a:rPr lang="en-US"/>
            <a:t>-Handling Stolen Goods Sec.22 </a:t>
          </a:r>
        </a:p>
      </dgm:t>
    </dgm:pt>
    <dgm:pt modelId="{B467ADA0-E996-4E36-B5F8-B725687E9657}" type="parTrans" cxnId="{B86FEBB9-6E71-4AC1-A713-E282BD08BE1E}">
      <dgm:prSet/>
      <dgm:spPr/>
      <dgm:t>
        <a:bodyPr/>
        <a:lstStyle/>
        <a:p>
          <a:endParaRPr lang="en-US"/>
        </a:p>
      </dgm:t>
    </dgm:pt>
    <dgm:pt modelId="{C222DC4F-96BF-4B7D-B429-7243821B462D}" type="sibTrans" cxnId="{B86FEBB9-6E71-4AC1-A713-E282BD08BE1E}">
      <dgm:prSet/>
      <dgm:spPr/>
      <dgm:t>
        <a:bodyPr/>
        <a:lstStyle/>
        <a:p>
          <a:endParaRPr lang="en-US"/>
        </a:p>
      </dgm:t>
    </dgm:pt>
    <dgm:pt modelId="{F3276444-6E79-41E1-9C75-00EBBCED752D}">
      <dgm:prSet/>
      <dgm:spPr/>
      <dgm:t>
        <a:bodyPr/>
        <a:lstStyle/>
        <a:p>
          <a:r>
            <a:rPr lang="en-US"/>
            <a:t>-Going Equipped Sec.25 </a:t>
          </a:r>
        </a:p>
      </dgm:t>
    </dgm:pt>
    <dgm:pt modelId="{D60FFB83-5FDA-42A8-AFEF-CCEA0D84AC39}" type="parTrans" cxnId="{1A9825AC-1318-483B-BB8A-E487BDEDF8E0}">
      <dgm:prSet/>
      <dgm:spPr/>
      <dgm:t>
        <a:bodyPr/>
        <a:lstStyle/>
        <a:p>
          <a:endParaRPr lang="en-US"/>
        </a:p>
      </dgm:t>
    </dgm:pt>
    <dgm:pt modelId="{6C3F9C18-4748-4788-8673-064730AE8585}" type="sibTrans" cxnId="{1A9825AC-1318-483B-BB8A-E487BDEDF8E0}">
      <dgm:prSet/>
      <dgm:spPr/>
      <dgm:t>
        <a:bodyPr/>
        <a:lstStyle/>
        <a:p>
          <a:endParaRPr lang="en-US"/>
        </a:p>
      </dgm:t>
    </dgm:pt>
    <dgm:pt modelId="{BE932D2B-7034-4798-9B47-82A0F6E1AA83}">
      <dgm:prSet/>
      <dgm:spPr/>
      <dgm:t>
        <a:bodyPr/>
        <a:lstStyle/>
        <a:p>
          <a:r>
            <a:rPr lang="en-US"/>
            <a:t>-Criminal Attempts Act 1981 Sec.1 </a:t>
          </a:r>
        </a:p>
      </dgm:t>
    </dgm:pt>
    <dgm:pt modelId="{EEEEA234-7966-4D85-B8DF-9B9D48872114}" type="parTrans" cxnId="{05254DAB-29A4-4498-8444-FBACA2974543}">
      <dgm:prSet/>
      <dgm:spPr/>
      <dgm:t>
        <a:bodyPr/>
        <a:lstStyle/>
        <a:p>
          <a:endParaRPr lang="en-US"/>
        </a:p>
      </dgm:t>
    </dgm:pt>
    <dgm:pt modelId="{8E17E7B2-98E7-4053-9B4E-CE549BF55238}" type="sibTrans" cxnId="{05254DAB-29A4-4498-8444-FBACA2974543}">
      <dgm:prSet/>
      <dgm:spPr/>
      <dgm:t>
        <a:bodyPr/>
        <a:lstStyle/>
        <a:p>
          <a:endParaRPr lang="en-US"/>
        </a:p>
      </dgm:t>
    </dgm:pt>
    <dgm:pt modelId="{36B8A004-BB9D-4C58-B02B-19F2D94B924B}">
      <dgm:prSet/>
      <dgm:spPr/>
      <dgm:t>
        <a:bodyPr/>
        <a:lstStyle/>
        <a:p>
          <a:r>
            <a:rPr lang="en-US" dirty="0"/>
            <a:t>-PACE 1984 Sec.24 Arrest  </a:t>
          </a:r>
        </a:p>
      </dgm:t>
    </dgm:pt>
    <dgm:pt modelId="{B2AB3910-8EDD-4513-B317-FF40296DB3E5}" type="parTrans" cxnId="{381B30C3-9072-4AFA-A026-A51EB324C102}">
      <dgm:prSet/>
      <dgm:spPr/>
      <dgm:t>
        <a:bodyPr/>
        <a:lstStyle/>
        <a:p>
          <a:endParaRPr lang="en-US"/>
        </a:p>
      </dgm:t>
    </dgm:pt>
    <dgm:pt modelId="{115C4FBA-216E-4762-9B96-5855619E938A}" type="sibTrans" cxnId="{381B30C3-9072-4AFA-A026-A51EB324C102}">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7">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7">
        <dgm:presLayoutVars>
          <dgm:chMax val="0"/>
          <dgm:bulletEnabled val="1"/>
        </dgm:presLayoutVars>
      </dgm:prSet>
      <dgm:spPr/>
    </dgm:pt>
    <dgm:pt modelId="{54814CF2-EA61-3644-9367-2E16E210BA88}" type="pres">
      <dgm:prSet presAssocID="{E62EC1FA-66E1-4351-ACEE-9E2FB96EDC24}" presName="spacer" presStyleCnt="0"/>
      <dgm:spPr/>
    </dgm:pt>
    <dgm:pt modelId="{7B5C2241-9661-9949-BF44-5460CC9FC971}" type="pres">
      <dgm:prSet presAssocID="{2F784339-FBC2-451D-9AF4-B2A4FACBF07D}" presName="parentText" presStyleLbl="node1" presStyleIdx="2" presStyleCnt="7">
        <dgm:presLayoutVars>
          <dgm:chMax val="0"/>
          <dgm:bulletEnabled val="1"/>
        </dgm:presLayoutVars>
      </dgm:prSet>
      <dgm:spPr/>
    </dgm:pt>
    <dgm:pt modelId="{186DE87E-29B7-0147-88CA-66AA978B7D6D}" type="pres">
      <dgm:prSet presAssocID="{0EC51DCC-1FC5-4CD1-B3D0-E0F1BA82CC66}" presName="spacer" presStyleCnt="0"/>
      <dgm:spPr/>
    </dgm:pt>
    <dgm:pt modelId="{659E2158-4F98-7848-9001-839B04C1D47E}" type="pres">
      <dgm:prSet presAssocID="{9EBDDBE4-B7EF-445D-959E-93AF5556D4A0}" presName="parentText" presStyleLbl="node1" presStyleIdx="3" presStyleCnt="7">
        <dgm:presLayoutVars>
          <dgm:chMax val="0"/>
          <dgm:bulletEnabled val="1"/>
        </dgm:presLayoutVars>
      </dgm:prSet>
      <dgm:spPr/>
    </dgm:pt>
    <dgm:pt modelId="{2E12459E-44CB-8F45-87C1-96DD733FFE88}" type="pres">
      <dgm:prSet presAssocID="{C222DC4F-96BF-4B7D-B429-7243821B462D}" presName="spacer" presStyleCnt="0"/>
      <dgm:spPr/>
    </dgm:pt>
    <dgm:pt modelId="{41276644-6D53-A849-ACC5-A93B34FEA167}" type="pres">
      <dgm:prSet presAssocID="{F3276444-6E79-41E1-9C75-00EBBCED752D}" presName="parentText" presStyleLbl="node1" presStyleIdx="4" presStyleCnt="7">
        <dgm:presLayoutVars>
          <dgm:chMax val="0"/>
          <dgm:bulletEnabled val="1"/>
        </dgm:presLayoutVars>
      </dgm:prSet>
      <dgm:spPr/>
    </dgm:pt>
    <dgm:pt modelId="{77AA171A-C440-A847-BE11-8BA708EB510F}" type="pres">
      <dgm:prSet presAssocID="{6C3F9C18-4748-4788-8673-064730AE8585}" presName="spacer" presStyleCnt="0"/>
      <dgm:spPr/>
    </dgm:pt>
    <dgm:pt modelId="{45F38F73-12B1-9F45-90F1-41D0BD5BA2AB}" type="pres">
      <dgm:prSet presAssocID="{BE932D2B-7034-4798-9B47-82A0F6E1AA83}" presName="parentText" presStyleLbl="node1" presStyleIdx="5" presStyleCnt="7" custLinFactY="71781" custLinFactNeighborY="100000">
        <dgm:presLayoutVars>
          <dgm:chMax val="0"/>
          <dgm:bulletEnabled val="1"/>
        </dgm:presLayoutVars>
      </dgm:prSet>
      <dgm:spPr/>
    </dgm:pt>
    <dgm:pt modelId="{77B4FB8D-CAC4-DB45-97CE-C1F8DA708EF9}" type="pres">
      <dgm:prSet presAssocID="{8E17E7B2-98E7-4053-9B4E-CE549BF55238}" presName="spacer" presStyleCnt="0"/>
      <dgm:spPr/>
    </dgm:pt>
    <dgm:pt modelId="{10C0B71D-B8AA-3842-A907-6DDFACD2ECE3}" type="pres">
      <dgm:prSet presAssocID="{36B8A004-BB9D-4C58-B02B-19F2D94B924B}" presName="parentText" presStyleLbl="node1" presStyleIdx="6" presStyleCnt="7" custLinFactY="111722" custLinFactNeighborY="200000">
        <dgm:presLayoutVars>
          <dgm:chMax val="0"/>
          <dgm:bulletEnabled val="1"/>
        </dgm:presLayoutVars>
      </dgm:prSet>
      <dgm:spPr/>
    </dgm:pt>
  </dgm:ptLst>
  <dgm:cxnLst>
    <dgm:cxn modelId="{84F9E817-720F-3343-8810-91C5E3F697BA}" type="presOf" srcId="{9EBDDBE4-B7EF-445D-959E-93AF5556D4A0}" destId="{659E2158-4F98-7848-9001-839B04C1D47E}" srcOrd="0" destOrd="0" presId="urn:microsoft.com/office/officeart/2005/8/layout/vList2"/>
    <dgm:cxn modelId="{077A302A-0318-464B-BAE2-95F75F58A08C}" srcId="{D482742C-D5D1-414A-B282-2A46FAC0ECD0}" destId="{2F784339-FBC2-451D-9AF4-B2A4FACBF07D}" srcOrd="2" destOrd="0" parTransId="{332817E4-9919-4A04-95AE-94533C2DA84D}" sibTransId="{0EC51DCC-1FC5-4CD1-B3D0-E0F1BA82CC66}"/>
    <dgm:cxn modelId="{ECFDA257-2D7F-A542-805C-5F9CEFBAD212}" type="presOf" srcId="{10E8F019-F136-47DA-813C-0427B9DC32DE}" destId="{1CEEE5B9-DCBB-304C-B137-9A11015F565F}" srcOrd="0" destOrd="0" presId="urn:microsoft.com/office/officeart/2005/8/layout/vList2"/>
    <dgm:cxn modelId="{01AD8673-9808-634B-A000-A3BCEC84D815}" type="presOf" srcId="{BE932D2B-7034-4798-9B47-82A0F6E1AA83}" destId="{45F38F73-12B1-9F45-90F1-41D0BD5BA2AB}"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027F3E9D-5EBF-9A49-AA91-6FA93E1EBDA7}" type="presOf" srcId="{36B8A004-BB9D-4C58-B02B-19F2D94B924B}" destId="{10C0B71D-B8AA-3842-A907-6DDFACD2ECE3}" srcOrd="0" destOrd="0" presId="urn:microsoft.com/office/officeart/2005/8/layout/vList2"/>
    <dgm:cxn modelId="{05254DAB-29A4-4498-8444-FBACA2974543}" srcId="{D482742C-D5D1-414A-B282-2A46FAC0ECD0}" destId="{BE932D2B-7034-4798-9B47-82A0F6E1AA83}" srcOrd="5" destOrd="0" parTransId="{EEEEA234-7966-4D85-B8DF-9B9D48872114}" sibTransId="{8E17E7B2-98E7-4053-9B4E-CE549BF55238}"/>
    <dgm:cxn modelId="{1A9825AC-1318-483B-BB8A-E487BDEDF8E0}" srcId="{D482742C-D5D1-414A-B282-2A46FAC0ECD0}" destId="{F3276444-6E79-41E1-9C75-00EBBCED752D}" srcOrd="4" destOrd="0" parTransId="{D60FFB83-5FDA-42A8-AFEF-CCEA0D84AC39}" sibTransId="{6C3F9C18-4748-4788-8673-064730AE8585}"/>
    <dgm:cxn modelId="{B86FEBB9-6E71-4AC1-A713-E282BD08BE1E}" srcId="{D482742C-D5D1-414A-B282-2A46FAC0ECD0}" destId="{9EBDDBE4-B7EF-445D-959E-93AF5556D4A0}" srcOrd="3" destOrd="0" parTransId="{B467ADA0-E996-4E36-B5F8-B725687E9657}" sibTransId="{C222DC4F-96BF-4B7D-B429-7243821B462D}"/>
    <dgm:cxn modelId="{381B30C3-9072-4AFA-A026-A51EB324C102}" srcId="{D482742C-D5D1-414A-B282-2A46FAC0ECD0}" destId="{36B8A004-BB9D-4C58-B02B-19F2D94B924B}" srcOrd="6" destOrd="0" parTransId="{B2AB3910-8EDD-4513-B317-FF40296DB3E5}" sibTransId="{115C4FBA-216E-4762-9B96-5855619E938A}"/>
    <dgm:cxn modelId="{DDE618CD-2D90-4F7F-995B-AE8CAB6280DB}" srcId="{D482742C-D5D1-414A-B282-2A46FAC0ECD0}" destId="{43A8BACF-E83F-4092-B737-EFF4515CC8B1}" srcOrd="0" destOrd="0" parTransId="{765928B2-6DD0-4B89-B1DE-1ED6FCFC5613}" sibTransId="{4E5B7F26-EBBD-47CF-B0B3-16AF6F03CFBA}"/>
    <dgm:cxn modelId="{A93C27D8-6AD5-8D4D-9D53-0050AD155AAC}" type="presOf" srcId="{F3276444-6E79-41E1-9C75-00EBBCED752D}" destId="{41276644-6D53-A849-ACC5-A93B34FEA167}" srcOrd="0" destOrd="0" presId="urn:microsoft.com/office/officeart/2005/8/layout/vList2"/>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83F42AF3-7138-D748-B551-43286A4DD19F}" type="presOf" srcId="{2F784339-FBC2-451D-9AF4-B2A4FACBF07D}" destId="{7B5C2241-9661-9949-BF44-5460CC9FC971}" srcOrd="0" destOrd="0" presId="urn:microsoft.com/office/officeart/2005/8/layout/vList2"/>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 modelId="{08AFFC3A-97C7-B947-9C66-490D0CB040A4}" type="presParOf" srcId="{67C94180-3BB7-FE4A-8B23-C8E956EC7620}" destId="{54814CF2-EA61-3644-9367-2E16E210BA88}" srcOrd="3" destOrd="0" presId="urn:microsoft.com/office/officeart/2005/8/layout/vList2"/>
    <dgm:cxn modelId="{6DED4113-3CF0-6044-AFD2-5C5BC6477E9C}" type="presParOf" srcId="{67C94180-3BB7-FE4A-8B23-C8E956EC7620}" destId="{7B5C2241-9661-9949-BF44-5460CC9FC971}" srcOrd="4" destOrd="0" presId="urn:microsoft.com/office/officeart/2005/8/layout/vList2"/>
    <dgm:cxn modelId="{FCA417B2-694F-B647-B023-4509C23BB329}" type="presParOf" srcId="{67C94180-3BB7-FE4A-8B23-C8E956EC7620}" destId="{186DE87E-29B7-0147-88CA-66AA978B7D6D}" srcOrd="5" destOrd="0" presId="urn:microsoft.com/office/officeart/2005/8/layout/vList2"/>
    <dgm:cxn modelId="{B9F746B6-DC75-694E-BB1D-B6344CD0C917}" type="presParOf" srcId="{67C94180-3BB7-FE4A-8B23-C8E956EC7620}" destId="{659E2158-4F98-7848-9001-839B04C1D47E}" srcOrd="6" destOrd="0" presId="urn:microsoft.com/office/officeart/2005/8/layout/vList2"/>
    <dgm:cxn modelId="{7A738EC5-517F-7640-B1E3-BDE52D1C2364}" type="presParOf" srcId="{67C94180-3BB7-FE4A-8B23-C8E956EC7620}" destId="{2E12459E-44CB-8F45-87C1-96DD733FFE88}" srcOrd="7" destOrd="0" presId="urn:microsoft.com/office/officeart/2005/8/layout/vList2"/>
    <dgm:cxn modelId="{692179E5-3AE4-1842-8CC5-97C9DDF2862F}" type="presParOf" srcId="{67C94180-3BB7-FE4A-8B23-C8E956EC7620}" destId="{41276644-6D53-A849-ACC5-A93B34FEA167}" srcOrd="8" destOrd="0" presId="urn:microsoft.com/office/officeart/2005/8/layout/vList2"/>
    <dgm:cxn modelId="{44054AB0-FE57-BD4F-A459-52B3EA192313}" type="presParOf" srcId="{67C94180-3BB7-FE4A-8B23-C8E956EC7620}" destId="{77AA171A-C440-A847-BE11-8BA708EB510F}" srcOrd="9" destOrd="0" presId="urn:microsoft.com/office/officeart/2005/8/layout/vList2"/>
    <dgm:cxn modelId="{CCE91BF8-AC35-C540-A5A7-927E9CA9D491}" type="presParOf" srcId="{67C94180-3BB7-FE4A-8B23-C8E956EC7620}" destId="{45F38F73-12B1-9F45-90F1-41D0BD5BA2AB}" srcOrd="10" destOrd="0" presId="urn:microsoft.com/office/officeart/2005/8/layout/vList2"/>
    <dgm:cxn modelId="{5E2AAF7C-3B06-404C-B39D-172A76EA7483}" type="presParOf" srcId="{67C94180-3BB7-FE4A-8B23-C8E956EC7620}" destId="{77B4FB8D-CAC4-DB45-97CE-C1F8DA708EF9}" srcOrd="11" destOrd="0" presId="urn:microsoft.com/office/officeart/2005/8/layout/vList2"/>
    <dgm:cxn modelId="{2E590EAF-0FE4-EB46-A229-8C01D0406883}" type="presParOf" srcId="{67C94180-3BB7-FE4A-8B23-C8E956EC7620}" destId="{10C0B71D-B8AA-3842-A907-6DDFACD2ECE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9EBDDBE4-B7EF-445D-959E-93AF5556D4A0}">
      <dgm:prSet/>
      <dgm:spPr/>
      <dgm:t>
        <a:bodyPr/>
        <a:lstStyle/>
        <a:p>
          <a:r>
            <a:rPr lang="en-US"/>
            <a:t>-Handling Stolen Goods Sec.22 </a:t>
          </a:r>
        </a:p>
      </dgm:t>
    </dgm:pt>
    <dgm:pt modelId="{B467ADA0-E996-4E36-B5F8-B725687E9657}" type="parTrans" cxnId="{B86FEBB9-6E71-4AC1-A713-E282BD08BE1E}">
      <dgm:prSet/>
      <dgm:spPr/>
      <dgm:t>
        <a:bodyPr/>
        <a:lstStyle/>
        <a:p>
          <a:endParaRPr lang="en-US"/>
        </a:p>
      </dgm:t>
    </dgm:pt>
    <dgm:pt modelId="{C222DC4F-96BF-4B7D-B429-7243821B462D}" type="sibTrans" cxnId="{B86FEBB9-6E71-4AC1-A713-E282BD08BE1E}">
      <dgm:prSet/>
      <dgm:spPr/>
      <dgm:t>
        <a:bodyPr/>
        <a:lstStyle/>
        <a:p>
          <a:endParaRPr lang="en-US"/>
        </a:p>
      </dgm:t>
    </dgm:pt>
    <dgm:pt modelId="{F3276444-6E79-41E1-9C75-00EBBCED752D}">
      <dgm:prSet/>
      <dgm:spPr/>
      <dgm:t>
        <a:bodyPr/>
        <a:lstStyle/>
        <a:p>
          <a:r>
            <a:rPr lang="en-US"/>
            <a:t>-Going Equipped Sec.25 </a:t>
          </a:r>
        </a:p>
      </dgm:t>
    </dgm:pt>
    <dgm:pt modelId="{D60FFB83-5FDA-42A8-AFEF-CCEA0D84AC39}" type="parTrans" cxnId="{1A9825AC-1318-483B-BB8A-E487BDEDF8E0}">
      <dgm:prSet/>
      <dgm:spPr/>
      <dgm:t>
        <a:bodyPr/>
        <a:lstStyle/>
        <a:p>
          <a:endParaRPr lang="en-US"/>
        </a:p>
      </dgm:t>
    </dgm:pt>
    <dgm:pt modelId="{6C3F9C18-4748-4788-8673-064730AE8585}" type="sibTrans" cxnId="{1A9825AC-1318-483B-BB8A-E487BDEDF8E0}">
      <dgm:prSet/>
      <dgm:spPr/>
      <dgm:t>
        <a:bodyPr/>
        <a:lstStyle/>
        <a:p>
          <a:endParaRPr lang="en-US"/>
        </a:p>
      </dgm:t>
    </dgm:pt>
    <dgm:pt modelId="{BE932D2B-7034-4798-9B47-82A0F6E1AA83}">
      <dgm:prSet/>
      <dgm:spPr/>
      <dgm:t>
        <a:bodyPr/>
        <a:lstStyle/>
        <a:p>
          <a:r>
            <a:rPr lang="en-US"/>
            <a:t>-Criminal Attempts Act 1981 Sec.1 </a:t>
          </a:r>
        </a:p>
      </dgm:t>
    </dgm:pt>
    <dgm:pt modelId="{EEEEA234-7966-4D85-B8DF-9B9D48872114}" type="parTrans" cxnId="{05254DAB-29A4-4498-8444-FBACA2974543}">
      <dgm:prSet/>
      <dgm:spPr/>
      <dgm:t>
        <a:bodyPr/>
        <a:lstStyle/>
        <a:p>
          <a:endParaRPr lang="en-US"/>
        </a:p>
      </dgm:t>
    </dgm:pt>
    <dgm:pt modelId="{8E17E7B2-98E7-4053-9B4E-CE549BF55238}" type="sibTrans" cxnId="{05254DAB-29A4-4498-8444-FBACA2974543}">
      <dgm:prSet/>
      <dgm:spPr/>
      <dgm:t>
        <a:bodyPr/>
        <a:lstStyle/>
        <a:p>
          <a:endParaRPr lang="en-US"/>
        </a:p>
      </dgm:t>
    </dgm:pt>
    <dgm:pt modelId="{36B8A004-BB9D-4C58-B02B-19F2D94B924B}">
      <dgm:prSet/>
      <dgm:spPr/>
      <dgm:t>
        <a:bodyPr/>
        <a:lstStyle/>
        <a:p>
          <a:r>
            <a:rPr lang="en-US" dirty="0"/>
            <a:t>-PACE 1984 Sec.24 Arrest  </a:t>
          </a:r>
        </a:p>
      </dgm:t>
    </dgm:pt>
    <dgm:pt modelId="{B2AB3910-8EDD-4513-B317-FF40296DB3E5}" type="parTrans" cxnId="{381B30C3-9072-4AFA-A026-A51EB324C102}">
      <dgm:prSet/>
      <dgm:spPr/>
      <dgm:t>
        <a:bodyPr/>
        <a:lstStyle/>
        <a:p>
          <a:endParaRPr lang="en-US"/>
        </a:p>
      </dgm:t>
    </dgm:pt>
    <dgm:pt modelId="{115C4FBA-216E-4762-9B96-5855619E938A}" type="sibTrans" cxnId="{381B30C3-9072-4AFA-A026-A51EB324C102}">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7">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7">
        <dgm:presLayoutVars>
          <dgm:chMax val="0"/>
          <dgm:bulletEnabled val="1"/>
        </dgm:presLayoutVars>
      </dgm:prSet>
      <dgm:spPr/>
    </dgm:pt>
    <dgm:pt modelId="{54814CF2-EA61-3644-9367-2E16E210BA88}" type="pres">
      <dgm:prSet presAssocID="{E62EC1FA-66E1-4351-ACEE-9E2FB96EDC24}" presName="spacer" presStyleCnt="0"/>
      <dgm:spPr/>
    </dgm:pt>
    <dgm:pt modelId="{7B5C2241-9661-9949-BF44-5460CC9FC971}" type="pres">
      <dgm:prSet presAssocID="{2F784339-FBC2-451D-9AF4-B2A4FACBF07D}" presName="parentText" presStyleLbl="node1" presStyleIdx="2" presStyleCnt="7">
        <dgm:presLayoutVars>
          <dgm:chMax val="0"/>
          <dgm:bulletEnabled val="1"/>
        </dgm:presLayoutVars>
      </dgm:prSet>
      <dgm:spPr/>
    </dgm:pt>
    <dgm:pt modelId="{186DE87E-29B7-0147-88CA-66AA978B7D6D}" type="pres">
      <dgm:prSet presAssocID="{0EC51DCC-1FC5-4CD1-B3D0-E0F1BA82CC66}" presName="spacer" presStyleCnt="0"/>
      <dgm:spPr/>
    </dgm:pt>
    <dgm:pt modelId="{659E2158-4F98-7848-9001-839B04C1D47E}" type="pres">
      <dgm:prSet presAssocID="{9EBDDBE4-B7EF-445D-959E-93AF5556D4A0}" presName="parentText" presStyleLbl="node1" presStyleIdx="3" presStyleCnt="7">
        <dgm:presLayoutVars>
          <dgm:chMax val="0"/>
          <dgm:bulletEnabled val="1"/>
        </dgm:presLayoutVars>
      </dgm:prSet>
      <dgm:spPr/>
    </dgm:pt>
    <dgm:pt modelId="{2E12459E-44CB-8F45-87C1-96DD733FFE88}" type="pres">
      <dgm:prSet presAssocID="{C222DC4F-96BF-4B7D-B429-7243821B462D}" presName="spacer" presStyleCnt="0"/>
      <dgm:spPr/>
    </dgm:pt>
    <dgm:pt modelId="{41276644-6D53-A849-ACC5-A93B34FEA167}" type="pres">
      <dgm:prSet presAssocID="{F3276444-6E79-41E1-9C75-00EBBCED752D}" presName="parentText" presStyleLbl="node1" presStyleIdx="4" presStyleCnt="7">
        <dgm:presLayoutVars>
          <dgm:chMax val="0"/>
          <dgm:bulletEnabled val="1"/>
        </dgm:presLayoutVars>
      </dgm:prSet>
      <dgm:spPr/>
    </dgm:pt>
    <dgm:pt modelId="{77AA171A-C440-A847-BE11-8BA708EB510F}" type="pres">
      <dgm:prSet presAssocID="{6C3F9C18-4748-4788-8673-064730AE8585}" presName="spacer" presStyleCnt="0"/>
      <dgm:spPr/>
    </dgm:pt>
    <dgm:pt modelId="{45F38F73-12B1-9F45-90F1-41D0BD5BA2AB}" type="pres">
      <dgm:prSet presAssocID="{BE932D2B-7034-4798-9B47-82A0F6E1AA83}" presName="parentText" presStyleLbl="node1" presStyleIdx="5" presStyleCnt="7" custLinFactY="71781" custLinFactNeighborY="100000">
        <dgm:presLayoutVars>
          <dgm:chMax val="0"/>
          <dgm:bulletEnabled val="1"/>
        </dgm:presLayoutVars>
      </dgm:prSet>
      <dgm:spPr/>
    </dgm:pt>
    <dgm:pt modelId="{77B4FB8D-CAC4-DB45-97CE-C1F8DA708EF9}" type="pres">
      <dgm:prSet presAssocID="{8E17E7B2-98E7-4053-9B4E-CE549BF55238}" presName="spacer" presStyleCnt="0"/>
      <dgm:spPr/>
    </dgm:pt>
    <dgm:pt modelId="{10C0B71D-B8AA-3842-A907-6DDFACD2ECE3}" type="pres">
      <dgm:prSet presAssocID="{36B8A004-BB9D-4C58-B02B-19F2D94B924B}" presName="parentText" presStyleLbl="node1" presStyleIdx="6" presStyleCnt="7" custLinFactY="111722" custLinFactNeighborY="200000">
        <dgm:presLayoutVars>
          <dgm:chMax val="0"/>
          <dgm:bulletEnabled val="1"/>
        </dgm:presLayoutVars>
      </dgm:prSet>
      <dgm:spPr/>
    </dgm:pt>
  </dgm:ptLst>
  <dgm:cxnLst>
    <dgm:cxn modelId="{84F9E817-720F-3343-8810-91C5E3F697BA}" type="presOf" srcId="{9EBDDBE4-B7EF-445D-959E-93AF5556D4A0}" destId="{659E2158-4F98-7848-9001-839B04C1D47E}" srcOrd="0" destOrd="0" presId="urn:microsoft.com/office/officeart/2005/8/layout/vList2"/>
    <dgm:cxn modelId="{077A302A-0318-464B-BAE2-95F75F58A08C}" srcId="{D482742C-D5D1-414A-B282-2A46FAC0ECD0}" destId="{2F784339-FBC2-451D-9AF4-B2A4FACBF07D}" srcOrd="2" destOrd="0" parTransId="{332817E4-9919-4A04-95AE-94533C2DA84D}" sibTransId="{0EC51DCC-1FC5-4CD1-B3D0-E0F1BA82CC66}"/>
    <dgm:cxn modelId="{ECFDA257-2D7F-A542-805C-5F9CEFBAD212}" type="presOf" srcId="{10E8F019-F136-47DA-813C-0427B9DC32DE}" destId="{1CEEE5B9-DCBB-304C-B137-9A11015F565F}" srcOrd="0" destOrd="0" presId="urn:microsoft.com/office/officeart/2005/8/layout/vList2"/>
    <dgm:cxn modelId="{01AD8673-9808-634B-A000-A3BCEC84D815}" type="presOf" srcId="{BE932D2B-7034-4798-9B47-82A0F6E1AA83}" destId="{45F38F73-12B1-9F45-90F1-41D0BD5BA2AB}"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027F3E9D-5EBF-9A49-AA91-6FA93E1EBDA7}" type="presOf" srcId="{36B8A004-BB9D-4C58-B02B-19F2D94B924B}" destId="{10C0B71D-B8AA-3842-A907-6DDFACD2ECE3}" srcOrd="0" destOrd="0" presId="urn:microsoft.com/office/officeart/2005/8/layout/vList2"/>
    <dgm:cxn modelId="{05254DAB-29A4-4498-8444-FBACA2974543}" srcId="{D482742C-D5D1-414A-B282-2A46FAC0ECD0}" destId="{BE932D2B-7034-4798-9B47-82A0F6E1AA83}" srcOrd="5" destOrd="0" parTransId="{EEEEA234-7966-4D85-B8DF-9B9D48872114}" sibTransId="{8E17E7B2-98E7-4053-9B4E-CE549BF55238}"/>
    <dgm:cxn modelId="{1A9825AC-1318-483B-BB8A-E487BDEDF8E0}" srcId="{D482742C-D5D1-414A-B282-2A46FAC0ECD0}" destId="{F3276444-6E79-41E1-9C75-00EBBCED752D}" srcOrd="4" destOrd="0" parTransId="{D60FFB83-5FDA-42A8-AFEF-CCEA0D84AC39}" sibTransId="{6C3F9C18-4748-4788-8673-064730AE8585}"/>
    <dgm:cxn modelId="{B86FEBB9-6E71-4AC1-A713-E282BD08BE1E}" srcId="{D482742C-D5D1-414A-B282-2A46FAC0ECD0}" destId="{9EBDDBE4-B7EF-445D-959E-93AF5556D4A0}" srcOrd="3" destOrd="0" parTransId="{B467ADA0-E996-4E36-B5F8-B725687E9657}" sibTransId="{C222DC4F-96BF-4B7D-B429-7243821B462D}"/>
    <dgm:cxn modelId="{381B30C3-9072-4AFA-A026-A51EB324C102}" srcId="{D482742C-D5D1-414A-B282-2A46FAC0ECD0}" destId="{36B8A004-BB9D-4C58-B02B-19F2D94B924B}" srcOrd="6" destOrd="0" parTransId="{B2AB3910-8EDD-4513-B317-FF40296DB3E5}" sibTransId="{115C4FBA-216E-4762-9B96-5855619E938A}"/>
    <dgm:cxn modelId="{DDE618CD-2D90-4F7F-995B-AE8CAB6280DB}" srcId="{D482742C-D5D1-414A-B282-2A46FAC0ECD0}" destId="{43A8BACF-E83F-4092-B737-EFF4515CC8B1}" srcOrd="0" destOrd="0" parTransId="{765928B2-6DD0-4B89-B1DE-1ED6FCFC5613}" sibTransId="{4E5B7F26-EBBD-47CF-B0B3-16AF6F03CFBA}"/>
    <dgm:cxn modelId="{A93C27D8-6AD5-8D4D-9D53-0050AD155AAC}" type="presOf" srcId="{F3276444-6E79-41E1-9C75-00EBBCED752D}" destId="{41276644-6D53-A849-ACC5-A93B34FEA167}" srcOrd="0" destOrd="0" presId="urn:microsoft.com/office/officeart/2005/8/layout/vList2"/>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83F42AF3-7138-D748-B551-43286A4DD19F}" type="presOf" srcId="{2F784339-FBC2-451D-9AF4-B2A4FACBF07D}" destId="{7B5C2241-9661-9949-BF44-5460CC9FC971}" srcOrd="0" destOrd="0" presId="urn:microsoft.com/office/officeart/2005/8/layout/vList2"/>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 modelId="{08AFFC3A-97C7-B947-9C66-490D0CB040A4}" type="presParOf" srcId="{67C94180-3BB7-FE4A-8B23-C8E956EC7620}" destId="{54814CF2-EA61-3644-9367-2E16E210BA88}" srcOrd="3" destOrd="0" presId="urn:microsoft.com/office/officeart/2005/8/layout/vList2"/>
    <dgm:cxn modelId="{6DED4113-3CF0-6044-AFD2-5C5BC6477E9C}" type="presParOf" srcId="{67C94180-3BB7-FE4A-8B23-C8E956EC7620}" destId="{7B5C2241-9661-9949-BF44-5460CC9FC971}" srcOrd="4" destOrd="0" presId="urn:microsoft.com/office/officeart/2005/8/layout/vList2"/>
    <dgm:cxn modelId="{FCA417B2-694F-B647-B023-4509C23BB329}" type="presParOf" srcId="{67C94180-3BB7-FE4A-8B23-C8E956EC7620}" destId="{186DE87E-29B7-0147-88CA-66AA978B7D6D}" srcOrd="5" destOrd="0" presId="urn:microsoft.com/office/officeart/2005/8/layout/vList2"/>
    <dgm:cxn modelId="{B9F746B6-DC75-694E-BB1D-B6344CD0C917}" type="presParOf" srcId="{67C94180-3BB7-FE4A-8B23-C8E956EC7620}" destId="{659E2158-4F98-7848-9001-839B04C1D47E}" srcOrd="6" destOrd="0" presId="urn:microsoft.com/office/officeart/2005/8/layout/vList2"/>
    <dgm:cxn modelId="{7A738EC5-517F-7640-B1E3-BDE52D1C2364}" type="presParOf" srcId="{67C94180-3BB7-FE4A-8B23-C8E956EC7620}" destId="{2E12459E-44CB-8F45-87C1-96DD733FFE88}" srcOrd="7" destOrd="0" presId="urn:microsoft.com/office/officeart/2005/8/layout/vList2"/>
    <dgm:cxn modelId="{692179E5-3AE4-1842-8CC5-97C9DDF2862F}" type="presParOf" srcId="{67C94180-3BB7-FE4A-8B23-C8E956EC7620}" destId="{41276644-6D53-A849-ACC5-A93B34FEA167}" srcOrd="8" destOrd="0" presId="urn:microsoft.com/office/officeart/2005/8/layout/vList2"/>
    <dgm:cxn modelId="{44054AB0-FE57-BD4F-A459-52B3EA192313}" type="presParOf" srcId="{67C94180-3BB7-FE4A-8B23-C8E956EC7620}" destId="{77AA171A-C440-A847-BE11-8BA708EB510F}" srcOrd="9" destOrd="0" presId="urn:microsoft.com/office/officeart/2005/8/layout/vList2"/>
    <dgm:cxn modelId="{CCE91BF8-AC35-C540-A5A7-927E9CA9D491}" type="presParOf" srcId="{67C94180-3BB7-FE4A-8B23-C8E956EC7620}" destId="{45F38F73-12B1-9F45-90F1-41D0BD5BA2AB}" srcOrd="10" destOrd="0" presId="urn:microsoft.com/office/officeart/2005/8/layout/vList2"/>
    <dgm:cxn modelId="{5E2AAF7C-3B06-404C-B39D-172A76EA7483}" type="presParOf" srcId="{67C94180-3BB7-FE4A-8B23-C8E956EC7620}" destId="{77B4FB8D-CAC4-DB45-97CE-C1F8DA708EF9}" srcOrd="11" destOrd="0" presId="urn:microsoft.com/office/officeart/2005/8/layout/vList2"/>
    <dgm:cxn modelId="{2E590EAF-0FE4-EB46-A229-8C01D0406883}" type="presParOf" srcId="{67C94180-3BB7-FE4A-8B23-C8E956EC7620}" destId="{10C0B71D-B8AA-3842-A907-6DDFACD2ECE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4C5A680-8505-4D2C-9B33-CA47F4D5CECE}"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1DB3485F-5910-40D5-8234-231862D911E0}">
      <dgm:prSet/>
      <dgm:spPr/>
      <dgm:t>
        <a:bodyPr/>
        <a:lstStyle/>
        <a:p>
          <a:r>
            <a:rPr lang="en-US"/>
            <a:t>De-arrest / Further arrest </a:t>
          </a:r>
        </a:p>
      </dgm:t>
    </dgm:pt>
    <dgm:pt modelId="{1BD42BA2-6D63-4089-B60A-C0FDEB887284}" type="parTrans" cxnId="{84075010-89B7-4AFC-8296-5459BE4A17B2}">
      <dgm:prSet/>
      <dgm:spPr/>
      <dgm:t>
        <a:bodyPr/>
        <a:lstStyle/>
        <a:p>
          <a:endParaRPr lang="en-US"/>
        </a:p>
      </dgm:t>
    </dgm:pt>
    <dgm:pt modelId="{54131CB9-99EE-45E7-834C-0D113E7EDB98}" type="sibTrans" cxnId="{84075010-89B7-4AFC-8296-5459BE4A17B2}">
      <dgm:prSet/>
      <dgm:spPr/>
      <dgm:t>
        <a:bodyPr/>
        <a:lstStyle/>
        <a:p>
          <a:endParaRPr lang="en-US"/>
        </a:p>
      </dgm:t>
    </dgm:pt>
    <dgm:pt modelId="{314A9855-BD5D-4072-B21C-07BD9B3761C0}">
      <dgm:prSet/>
      <dgm:spPr/>
      <dgm:t>
        <a:bodyPr/>
        <a:lstStyle/>
        <a:p>
          <a:r>
            <a:rPr lang="en-US"/>
            <a:t>Alternatives to arrest </a:t>
          </a:r>
        </a:p>
      </dgm:t>
    </dgm:pt>
    <dgm:pt modelId="{4E83C743-9475-413C-91DC-A8950071187E}" type="parTrans" cxnId="{9401E2CA-3AA8-4F6E-80A7-065AB872F2A7}">
      <dgm:prSet/>
      <dgm:spPr/>
      <dgm:t>
        <a:bodyPr/>
        <a:lstStyle/>
        <a:p>
          <a:endParaRPr lang="en-US"/>
        </a:p>
      </dgm:t>
    </dgm:pt>
    <dgm:pt modelId="{3ED72B9A-42CA-4DEB-A8FB-2522DAA9D778}" type="sibTrans" cxnId="{9401E2CA-3AA8-4F6E-80A7-065AB872F2A7}">
      <dgm:prSet/>
      <dgm:spPr/>
      <dgm:t>
        <a:bodyPr/>
        <a:lstStyle/>
        <a:p>
          <a:endParaRPr lang="en-US"/>
        </a:p>
      </dgm:t>
    </dgm:pt>
    <dgm:pt modelId="{65B43F04-1FEC-48EE-9906-4436AF5DDC7F}">
      <dgm:prSet/>
      <dgm:spPr/>
      <dgm:t>
        <a:bodyPr/>
        <a:lstStyle/>
        <a:p>
          <a:r>
            <a:rPr lang="en-US"/>
            <a:t>Use of Force </a:t>
          </a:r>
        </a:p>
      </dgm:t>
    </dgm:pt>
    <dgm:pt modelId="{717ED026-FD4E-4481-B5F8-08E692484DB0}" type="parTrans" cxnId="{AFC9B677-CFC6-4FB6-BAAE-B0AF1222C898}">
      <dgm:prSet/>
      <dgm:spPr/>
      <dgm:t>
        <a:bodyPr/>
        <a:lstStyle/>
        <a:p>
          <a:endParaRPr lang="en-US"/>
        </a:p>
      </dgm:t>
    </dgm:pt>
    <dgm:pt modelId="{68BB7BA7-B905-4207-92A0-01DA8E525125}" type="sibTrans" cxnId="{AFC9B677-CFC6-4FB6-BAAE-B0AF1222C898}">
      <dgm:prSet/>
      <dgm:spPr/>
      <dgm:t>
        <a:bodyPr/>
        <a:lstStyle/>
        <a:p>
          <a:endParaRPr lang="en-US"/>
        </a:p>
      </dgm:t>
    </dgm:pt>
    <dgm:pt modelId="{9A4E28DE-46C8-4E3A-9764-953AA7A6ADC0}">
      <dgm:prSet/>
      <dgm:spPr/>
      <dgm:t>
        <a:bodyPr/>
        <a:lstStyle/>
        <a:p>
          <a:r>
            <a:rPr lang="en-US" dirty="0"/>
            <a:t>Stop &amp;  Search  </a:t>
          </a:r>
        </a:p>
      </dgm:t>
    </dgm:pt>
    <dgm:pt modelId="{78090C5C-009E-459F-B392-88A8845FAE76}" type="parTrans" cxnId="{A35DFF91-0D75-4F09-A098-3F9D36AA50BC}">
      <dgm:prSet/>
      <dgm:spPr/>
      <dgm:t>
        <a:bodyPr/>
        <a:lstStyle/>
        <a:p>
          <a:endParaRPr lang="en-US"/>
        </a:p>
      </dgm:t>
    </dgm:pt>
    <dgm:pt modelId="{961DAE46-DD0A-443D-85F5-B300D14A421A}" type="sibTrans" cxnId="{A35DFF91-0D75-4F09-A098-3F9D36AA50BC}">
      <dgm:prSet/>
      <dgm:spPr/>
      <dgm:t>
        <a:bodyPr/>
        <a:lstStyle/>
        <a:p>
          <a:endParaRPr lang="en-US"/>
        </a:p>
      </dgm:t>
    </dgm:pt>
    <dgm:pt modelId="{39BA2AC4-BE06-8442-A632-EC526D44D397}" type="pres">
      <dgm:prSet presAssocID="{94C5A680-8505-4D2C-9B33-CA47F4D5CECE}" presName="outerComposite" presStyleCnt="0">
        <dgm:presLayoutVars>
          <dgm:chMax val="5"/>
          <dgm:dir/>
          <dgm:resizeHandles val="exact"/>
        </dgm:presLayoutVars>
      </dgm:prSet>
      <dgm:spPr/>
    </dgm:pt>
    <dgm:pt modelId="{B32EC2F7-3846-9543-9844-D21AFDD8AB4C}" type="pres">
      <dgm:prSet presAssocID="{94C5A680-8505-4D2C-9B33-CA47F4D5CECE}" presName="dummyMaxCanvas" presStyleCnt="0">
        <dgm:presLayoutVars/>
      </dgm:prSet>
      <dgm:spPr/>
    </dgm:pt>
    <dgm:pt modelId="{4669B504-B7D0-B34B-B217-50054DFEAFB4}" type="pres">
      <dgm:prSet presAssocID="{94C5A680-8505-4D2C-9B33-CA47F4D5CECE}" presName="FourNodes_1" presStyleLbl="node1" presStyleIdx="0" presStyleCnt="4">
        <dgm:presLayoutVars>
          <dgm:bulletEnabled val="1"/>
        </dgm:presLayoutVars>
      </dgm:prSet>
      <dgm:spPr/>
    </dgm:pt>
    <dgm:pt modelId="{89B1AF29-9A52-B840-9741-D966EF3C58E6}" type="pres">
      <dgm:prSet presAssocID="{94C5A680-8505-4D2C-9B33-CA47F4D5CECE}" presName="FourNodes_2" presStyleLbl="node1" presStyleIdx="1" presStyleCnt="4">
        <dgm:presLayoutVars>
          <dgm:bulletEnabled val="1"/>
        </dgm:presLayoutVars>
      </dgm:prSet>
      <dgm:spPr/>
    </dgm:pt>
    <dgm:pt modelId="{FD06552E-D606-6146-AAA1-07A7C40CB778}" type="pres">
      <dgm:prSet presAssocID="{94C5A680-8505-4D2C-9B33-CA47F4D5CECE}" presName="FourNodes_3" presStyleLbl="node1" presStyleIdx="2" presStyleCnt="4">
        <dgm:presLayoutVars>
          <dgm:bulletEnabled val="1"/>
        </dgm:presLayoutVars>
      </dgm:prSet>
      <dgm:spPr/>
    </dgm:pt>
    <dgm:pt modelId="{430D6387-3A7A-1744-A8FC-87E1A6DCAB32}" type="pres">
      <dgm:prSet presAssocID="{94C5A680-8505-4D2C-9B33-CA47F4D5CECE}" presName="FourNodes_4" presStyleLbl="node1" presStyleIdx="3" presStyleCnt="4">
        <dgm:presLayoutVars>
          <dgm:bulletEnabled val="1"/>
        </dgm:presLayoutVars>
      </dgm:prSet>
      <dgm:spPr/>
    </dgm:pt>
    <dgm:pt modelId="{C52AEF49-7655-FD47-B1A7-706DE68343A0}" type="pres">
      <dgm:prSet presAssocID="{94C5A680-8505-4D2C-9B33-CA47F4D5CECE}" presName="FourConn_1-2" presStyleLbl="fgAccFollowNode1" presStyleIdx="0" presStyleCnt="3">
        <dgm:presLayoutVars>
          <dgm:bulletEnabled val="1"/>
        </dgm:presLayoutVars>
      </dgm:prSet>
      <dgm:spPr/>
    </dgm:pt>
    <dgm:pt modelId="{552DC165-B43A-E04F-BFE4-71284207929F}" type="pres">
      <dgm:prSet presAssocID="{94C5A680-8505-4D2C-9B33-CA47F4D5CECE}" presName="FourConn_2-3" presStyleLbl="fgAccFollowNode1" presStyleIdx="1" presStyleCnt="3">
        <dgm:presLayoutVars>
          <dgm:bulletEnabled val="1"/>
        </dgm:presLayoutVars>
      </dgm:prSet>
      <dgm:spPr/>
    </dgm:pt>
    <dgm:pt modelId="{5CBF120D-2DFD-1441-A1D0-B999C4424EDF}" type="pres">
      <dgm:prSet presAssocID="{94C5A680-8505-4D2C-9B33-CA47F4D5CECE}" presName="FourConn_3-4" presStyleLbl="fgAccFollowNode1" presStyleIdx="2" presStyleCnt="3">
        <dgm:presLayoutVars>
          <dgm:bulletEnabled val="1"/>
        </dgm:presLayoutVars>
      </dgm:prSet>
      <dgm:spPr/>
    </dgm:pt>
    <dgm:pt modelId="{ACCFB4EC-2788-524A-91C0-860CFE585E03}" type="pres">
      <dgm:prSet presAssocID="{94C5A680-8505-4D2C-9B33-CA47F4D5CECE}" presName="FourNodes_1_text" presStyleLbl="node1" presStyleIdx="3" presStyleCnt="4">
        <dgm:presLayoutVars>
          <dgm:bulletEnabled val="1"/>
        </dgm:presLayoutVars>
      </dgm:prSet>
      <dgm:spPr/>
    </dgm:pt>
    <dgm:pt modelId="{6E1C179E-28E3-5C49-83B2-DE0ACD1E2174}" type="pres">
      <dgm:prSet presAssocID="{94C5A680-8505-4D2C-9B33-CA47F4D5CECE}" presName="FourNodes_2_text" presStyleLbl="node1" presStyleIdx="3" presStyleCnt="4">
        <dgm:presLayoutVars>
          <dgm:bulletEnabled val="1"/>
        </dgm:presLayoutVars>
      </dgm:prSet>
      <dgm:spPr/>
    </dgm:pt>
    <dgm:pt modelId="{EF60253F-C0BF-AF40-8BFB-AE06A5DB47B5}" type="pres">
      <dgm:prSet presAssocID="{94C5A680-8505-4D2C-9B33-CA47F4D5CECE}" presName="FourNodes_3_text" presStyleLbl="node1" presStyleIdx="3" presStyleCnt="4">
        <dgm:presLayoutVars>
          <dgm:bulletEnabled val="1"/>
        </dgm:presLayoutVars>
      </dgm:prSet>
      <dgm:spPr/>
    </dgm:pt>
    <dgm:pt modelId="{42FFB33C-30EB-2649-B64D-F0DB1F1BC3B5}" type="pres">
      <dgm:prSet presAssocID="{94C5A680-8505-4D2C-9B33-CA47F4D5CECE}" presName="FourNodes_4_text" presStyleLbl="node1" presStyleIdx="3" presStyleCnt="4">
        <dgm:presLayoutVars>
          <dgm:bulletEnabled val="1"/>
        </dgm:presLayoutVars>
      </dgm:prSet>
      <dgm:spPr/>
    </dgm:pt>
  </dgm:ptLst>
  <dgm:cxnLst>
    <dgm:cxn modelId="{84075010-89B7-4AFC-8296-5459BE4A17B2}" srcId="{94C5A680-8505-4D2C-9B33-CA47F4D5CECE}" destId="{1DB3485F-5910-40D5-8234-231862D911E0}" srcOrd="0" destOrd="0" parTransId="{1BD42BA2-6D63-4089-B60A-C0FDEB887284}" sibTransId="{54131CB9-99EE-45E7-834C-0D113E7EDB98}"/>
    <dgm:cxn modelId="{D970EF14-F6DB-C846-B466-7F671F2088AE}" type="presOf" srcId="{1DB3485F-5910-40D5-8234-231862D911E0}" destId="{4669B504-B7D0-B34B-B217-50054DFEAFB4}" srcOrd="0" destOrd="0" presId="urn:microsoft.com/office/officeart/2005/8/layout/vProcess5"/>
    <dgm:cxn modelId="{D4BD521F-3CAD-C94D-9A0D-733E33B598C2}" type="presOf" srcId="{3ED72B9A-42CA-4DEB-A8FB-2522DAA9D778}" destId="{552DC165-B43A-E04F-BFE4-71284207929F}" srcOrd="0" destOrd="0" presId="urn:microsoft.com/office/officeart/2005/8/layout/vProcess5"/>
    <dgm:cxn modelId="{70C99628-0F35-D540-8733-58FD76C75123}" type="presOf" srcId="{314A9855-BD5D-4072-B21C-07BD9B3761C0}" destId="{89B1AF29-9A52-B840-9741-D966EF3C58E6}" srcOrd="0" destOrd="0" presId="urn:microsoft.com/office/officeart/2005/8/layout/vProcess5"/>
    <dgm:cxn modelId="{98067A3E-8078-9A4A-9969-02ADF456E0F7}" type="presOf" srcId="{9A4E28DE-46C8-4E3A-9764-953AA7A6ADC0}" destId="{42FFB33C-30EB-2649-B64D-F0DB1F1BC3B5}" srcOrd="1" destOrd="0" presId="urn:microsoft.com/office/officeart/2005/8/layout/vProcess5"/>
    <dgm:cxn modelId="{E04F7343-7850-144D-B45C-411601B0287D}" type="presOf" srcId="{65B43F04-1FEC-48EE-9906-4436AF5DDC7F}" destId="{FD06552E-D606-6146-AAA1-07A7C40CB778}" srcOrd="0" destOrd="0" presId="urn:microsoft.com/office/officeart/2005/8/layout/vProcess5"/>
    <dgm:cxn modelId="{AFC9B677-CFC6-4FB6-BAAE-B0AF1222C898}" srcId="{94C5A680-8505-4D2C-9B33-CA47F4D5CECE}" destId="{65B43F04-1FEC-48EE-9906-4436AF5DDC7F}" srcOrd="2" destOrd="0" parTransId="{717ED026-FD4E-4481-B5F8-08E692484DB0}" sibTransId="{68BB7BA7-B905-4207-92A0-01DA8E525125}"/>
    <dgm:cxn modelId="{CB723B7B-3C54-7D4E-BE8F-449D80E54EB4}" type="presOf" srcId="{9A4E28DE-46C8-4E3A-9764-953AA7A6ADC0}" destId="{430D6387-3A7A-1744-A8FC-87E1A6DCAB32}" srcOrd="0" destOrd="0" presId="urn:microsoft.com/office/officeart/2005/8/layout/vProcess5"/>
    <dgm:cxn modelId="{5E88068B-9B94-F34B-8463-FB1C3BDF4202}" type="presOf" srcId="{54131CB9-99EE-45E7-834C-0D113E7EDB98}" destId="{C52AEF49-7655-FD47-B1A7-706DE68343A0}" srcOrd="0" destOrd="0" presId="urn:microsoft.com/office/officeart/2005/8/layout/vProcess5"/>
    <dgm:cxn modelId="{A35DFF91-0D75-4F09-A098-3F9D36AA50BC}" srcId="{94C5A680-8505-4D2C-9B33-CA47F4D5CECE}" destId="{9A4E28DE-46C8-4E3A-9764-953AA7A6ADC0}" srcOrd="3" destOrd="0" parTransId="{78090C5C-009E-459F-B392-88A8845FAE76}" sibTransId="{961DAE46-DD0A-443D-85F5-B300D14A421A}"/>
    <dgm:cxn modelId="{00C2D2BA-FBFA-6748-9A67-F0706C922B61}" type="presOf" srcId="{94C5A680-8505-4D2C-9B33-CA47F4D5CECE}" destId="{39BA2AC4-BE06-8442-A632-EC526D44D397}" srcOrd="0" destOrd="0" presId="urn:microsoft.com/office/officeart/2005/8/layout/vProcess5"/>
    <dgm:cxn modelId="{9401E2CA-3AA8-4F6E-80A7-065AB872F2A7}" srcId="{94C5A680-8505-4D2C-9B33-CA47F4D5CECE}" destId="{314A9855-BD5D-4072-B21C-07BD9B3761C0}" srcOrd="1" destOrd="0" parTransId="{4E83C743-9475-413C-91DC-A8950071187E}" sibTransId="{3ED72B9A-42CA-4DEB-A8FB-2522DAA9D778}"/>
    <dgm:cxn modelId="{7C734CDC-16FE-5644-9D84-FAA5823D5052}" type="presOf" srcId="{65B43F04-1FEC-48EE-9906-4436AF5DDC7F}" destId="{EF60253F-C0BF-AF40-8BFB-AE06A5DB47B5}" srcOrd="1" destOrd="0" presId="urn:microsoft.com/office/officeart/2005/8/layout/vProcess5"/>
    <dgm:cxn modelId="{042738E6-45D0-DC48-9FCA-22A675905B8F}" type="presOf" srcId="{68BB7BA7-B905-4207-92A0-01DA8E525125}" destId="{5CBF120D-2DFD-1441-A1D0-B999C4424EDF}" srcOrd="0" destOrd="0" presId="urn:microsoft.com/office/officeart/2005/8/layout/vProcess5"/>
    <dgm:cxn modelId="{20EF25EE-F45E-1042-87F1-92E7C4FB9155}" type="presOf" srcId="{314A9855-BD5D-4072-B21C-07BD9B3761C0}" destId="{6E1C179E-28E3-5C49-83B2-DE0ACD1E2174}" srcOrd="1" destOrd="0" presId="urn:microsoft.com/office/officeart/2005/8/layout/vProcess5"/>
    <dgm:cxn modelId="{E2F6F9FA-2E2F-9041-866A-9F4E11945DD2}" type="presOf" srcId="{1DB3485F-5910-40D5-8234-231862D911E0}" destId="{ACCFB4EC-2788-524A-91C0-860CFE585E03}" srcOrd="1" destOrd="0" presId="urn:microsoft.com/office/officeart/2005/8/layout/vProcess5"/>
    <dgm:cxn modelId="{0603E5C6-F463-2043-AEFC-B463CA4764D0}" type="presParOf" srcId="{39BA2AC4-BE06-8442-A632-EC526D44D397}" destId="{B32EC2F7-3846-9543-9844-D21AFDD8AB4C}" srcOrd="0" destOrd="0" presId="urn:microsoft.com/office/officeart/2005/8/layout/vProcess5"/>
    <dgm:cxn modelId="{23E05BA8-5B21-7643-9DB2-4326BE82C1B9}" type="presParOf" srcId="{39BA2AC4-BE06-8442-A632-EC526D44D397}" destId="{4669B504-B7D0-B34B-B217-50054DFEAFB4}" srcOrd="1" destOrd="0" presId="urn:microsoft.com/office/officeart/2005/8/layout/vProcess5"/>
    <dgm:cxn modelId="{69BD522B-DF42-8E48-938A-FA39B4BC1E33}" type="presParOf" srcId="{39BA2AC4-BE06-8442-A632-EC526D44D397}" destId="{89B1AF29-9A52-B840-9741-D966EF3C58E6}" srcOrd="2" destOrd="0" presId="urn:microsoft.com/office/officeart/2005/8/layout/vProcess5"/>
    <dgm:cxn modelId="{A35E49D2-A18F-0F49-BC5E-1E5C42D7F9D1}" type="presParOf" srcId="{39BA2AC4-BE06-8442-A632-EC526D44D397}" destId="{FD06552E-D606-6146-AAA1-07A7C40CB778}" srcOrd="3" destOrd="0" presId="urn:microsoft.com/office/officeart/2005/8/layout/vProcess5"/>
    <dgm:cxn modelId="{97A0D830-3549-944B-B0E6-E05AA2336569}" type="presParOf" srcId="{39BA2AC4-BE06-8442-A632-EC526D44D397}" destId="{430D6387-3A7A-1744-A8FC-87E1A6DCAB32}" srcOrd="4" destOrd="0" presId="urn:microsoft.com/office/officeart/2005/8/layout/vProcess5"/>
    <dgm:cxn modelId="{E138ABBC-2EFE-9F44-9196-98726B903A0F}" type="presParOf" srcId="{39BA2AC4-BE06-8442-A632-EC526D44D397}" destId="{C52AEF49-7655-FD47-B1A7-706DE68343A0}" srcOrd="5" destOrd="0" presId="urn:microsoft.com/office/officeart/2005/8/layout/vProcess5"/>
    <dgm:cxn modelId="{1A8B0914-EA2D-D54F-9631-97E78EF34E1D}" type="presParOf" srcId="{39BA2AC4-BE06-8442-A632-EC526D44D397}" destId="{552DC165-B43A-E04F-BFE4-71284207929F}" srcOrd="6" destOrd="0" presId="urn:microsoft.com/office/officeart/2005/8/layout/vProcess5"/>
    <dgm:cxn modelId="{FC1EEBD6-87F7-7B43-AAE1-B419EEF90C44}" type="presParOf" srcId="{39BA2AC4-BE06-8442-A632-EC526D44D397}" destId="{5CBF120D-2DFD-1441-A1D0-B999C4424EDF}" srcOrd="7" destOrd="0" presId="urn:microsoft.com/office/officeart/2005/8/layout/vProcess5"/>
    <dgm:cxn modelId="{65EC508F-EA93-1149-A952-DA99884A4500}" type="presParOf" srcId="{39BA2AC4-BE06-8442-A632-EC526D44D397}" destId="{ACCFB4EC-2788-524A-91C0-860CFE585E03}" srcOrd="8" destOrd="0" presId="urn:microsoft.com/office/officeart/2005/8/layout/vProcess5"/>
    <dgm:cxn modelId="{59E78796-6EF2-BA43-9FFB-D5C5CD0B1FA5}" type="presParOf" srcId="{39BA2AC4-BE06-8442-A632-EC526D44D397}" destId="{6E1C179E-28E3-5C49-83B2-DE0ACD1E2174}" srcOrd="9" destOrd="0" presId="urn:microsoft.com/office/officeart/2005/8/layout/vProcess5"/>
    <dgm:cxn modelId="{4F0DA020-CCBA-0849-A1DD-FE338BFA55E7}" type="presParOf" srcId="{39BA2AC4-BE06-8442-A632-EC526D44D397}" destId="{EF60253F-C0BF-AF40-8BFB-AE06A5DB47B5}" srcOrd="10" destOrd="0" presId="urn:microsoft.com/office/officeart/2005/8/layout/vProcess5"/>
    <dgm:cxn modelId="{6FD44819-D6D1-D244-BC12-4C397B3BBDC1}" type="presParOf" srcId="{39BA2AC4-BE06-8442-A632-EC526D44D397}" destId="{42FFB33C-30EB-2649-B64D-F0DB1F1BC3B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15F31-DE7B-7B45-9CC0-76CB255F1328}">
      <dsp:nvSpPr>
        <dsp:cNvPr id="0" name=""/>
        <dsp:cNvSpPr/>
      </dsp:nvSpPr>
      <dsp:spPr>
        <a:xfrm>
          <a:off x="0" y="15625"/>
          <a:ext cx="5314543" cy="3357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Theft Act 1968 </a:t>
          </a:r>
        </a:p>
      </dsp:txBody>
      <dsp:txXfrm>
        <a:off x="16392" y="32017"/>
        <a:ext cx="5281759" cy="303006"/>
      </dsp:txXfrm>
    </dsp:sp>
    <dsp:sp modelId="{87EFCE1E-4DEB-0941-A793-22BE1DD7F583}">
      <dsp:nvSpPr>
        <dsp:cNvPr id="0" name=""/>
        <dsp:cNvSpPr/>
      </dsp:nvSpPr>
      <dsp:spPr>
        <a:xfrm>
          <a:off x="0" y="391735"/>
          <a:ext cx="5314543" cy="335790"/>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Sec. 1 – Theft </a:t>
          </a:r>
        </a:p>
      </dsp:txBody>
      <dsp:txXfrm>
        <a:off x="16392" y="408127"/>
        <a:ext cx="5281759" cy="303006"/>
      </dsp:txXfrm>
    </dsp:sp>
    <dsp:sp modelId="{96BBE40E-D041-984A-8CA7-0F91720E5F64}">
      <dsp:nvSpPr>
        <dsp:cNvPr id="0" name=""/>
        <dsp:cNvSpPr/>
      </dsp:nvSpPr>
      <dsp:spPr>
        <a:xfrm>
          <a:off x="0" y="767845"/>
          <a:ext cx="5314543" cy="3357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Mens rea / Actus reus </a:t>
          </a:r>
        </a:p>
      </dsp:txBody>
      <dsp:txXfrm>
        <a:off x="16392" y="784237"/>
        <a:ext cx="5281759" cy="303006"/>
      </dsp:txXfrm>
    </dsp:sp>
    <dsp:sp modelId="{43C24919-548C-6F45-9FD9-2801E0A07B29}">
      <dsp:nvSpPr>
        <dsp:cNvPr id="0" name=""/>
        <dsp:cNvSpPr/>
      </dsp:nvSpPr>
      <dsp:spPr>
        <a:xfrm>
          <a:off x="0" y="1143955"/>
          <a:ext cx="5314543" cy="335790"/>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Dishonestly </a:t>
          </a:r>
        </a:p>
      </dsp:txBody>
      <dsp:txXfrm>
        <a:off x="16392" y="1160347"/>
        <a:ext cx="5281759" cy="303006"/>
      </dsp:txXfrm>
    </dsp:sp>
    <dsp:sp modelId="{9FC4471C-91D0-DE4E-8B6E-1642ACF86C14}">
      <dsp:nvSpPr>
        <dsp:cNvPr id="0" name=""/>
        <dsp:cNvSpPr/>
      </dsp:nvSpPr>
      <dsp:spPr>
        <a:xfrm>
          <a:off x="0" y="1520065"/>
          <a:ext cx="5314543" cy="3357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Appropriates </a:t>
          </a:r>
        </a:p>
      </dsp:txBody>
      <dsp:txXfrm>
        <a:off x="16392" y="1536457"/>
        <a:ext cx="5281759" cy="303006"/>
      </dsp:txXfrm>
    </dsp:sp>
    <dsp:sp modelId="{11A098D7-EE8F-B846-8618-B5EA3EFDFAB9}">
      <dsp:nvSpPr>
        <dsp:cNvPr id="0" name=""/>
        <dsp:cNvSpPr/>
      </dsp:nvSpPr>
      <dsp:spPr>
        <a:xfrm>
          <a:off x="0" y="1896175"/>
          <a:ext cx="5314543" cy="335790"/>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Property </a:t>
          </a:r>
        </a:p>
      </dsp:txBody>
      <dsp:txXfrm>
        <a:off x="16392" y="1912567"/>
        <a:ext cx="5281759" cy="303006"/>
      </dsp:txXfrm>
    </dsp:sp>
    <dsp:sp modelId="{8780BF86-665B-AB47-87C8-1C3FDE913D60}">
      <dsp:nvSpPr>
        <dsp:cNvPr id="0" name=""/>
        <dsp:cNvSpPr/>
      </dsp:nvSpPr>
      <dsp:spPr>
        <a:xfrm>
          <a:off x="0" y="2272285"/>
          <a:ext cx="5314543" cy="3357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Belonging to another </a:t>
          </a:r>
        </a:p>
      </dsp:txBody>
      <dsp:txXfrm>
        <a:off x="16392" y="2288677"/>
        <a:ext cx="5281759" cy="303006"/>
      </dsp:txXfrm>
    </dsp:sp>
    <dsp:sp modelId="{F3F5A410-66FB-CA40-B0DF-75B497F93704}">
      <dsp:nvSpPr>
        <dsp:cNvPr id="0" name=""/>
        <dsp:cNvSpPr/>
      </dsp:nvSpPr>
      <dsp:spPr>
        <a:xfrm>
          <a:off x="0" y="2648394"/>
          <a:ext cx="5314543" cy="335790"/>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Permanently depriving </a:t>
          </a:r>
        </a:p>
      </dsp:txBody>
      <dsp:txXfrm>
        <a:off x="16392" y="2664786"/>
        <a:ext cx="5281759" cy="303006"/>
      </dsp:txXfrm>
    </dsp:sp>
    <dsp:sp modelId="{F409BC8C-84C8-744F-AF17-88A33B29F231}">
      <dsp:nvSpPr>
        <dsp:cNvPr id="0" name=""/>
        <dsp:cNvSpPr/>
      </dsp:nvSpPr>
      <dsp:spPr>
        <a:xfrm>
          <a:off x="0" y="3024505"/>
          <a:ext cx="5314543" cy="3357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Sec. 13 Abstracting Electricity </a:t>
          </a:r>
        </a:p>
      </dsp:txBody>
      <dsp:txXfrm>
        <a:off x="16392" y="3040897"/>
        <a:ext cx="5281759" cy="303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345068"/>
          <a:ext cx="4943647" cy="6236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To understand what amounts to:</a:t>
          </a:r>
        </a:p>
      </dsp:txBody>
      <dsp:txXfrm>
        <a:off x="30442" y="375510"/>
        <a:ext cx="4882763" cy="562726"/>
      </dsp:txXfrm>
    </dsp:sp>
    <dsp:sp modelId="{1CEEE5B9-DCBB-304C-B137-9A11015F565F}">
      <dsp:nvSpPr>
        <dsp:cNvPr id="0" name=""/>
        <dsp:cNvSpPr/>
      </dsp:nvSpPr>
      <dsp:spPr>
        <a:xfrm>
          <a:off x="0" y="1043558"/>
          <a:ext cx="4943647" cy="623610"/>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-Burglary Sec. 91A/91B</a:t>
          </a:r>
        </a:p>
      </dsp:txBody>
      <dsp:txXfrm>
        <a:off x="30442" y="1074000"/>
        <a:ext cx="4882763" cy="562726"/>
      </dsp:txXfrm>
    </dsp:sp>
    <dsp:sp modelId="{7B5C2241-9661-9949-BF44-5460CC9FC971}">
      <dsp:nvSpPr>
        <dsp:cNvPr id="0" name=""/>
        <dsp:cNvSpPr/>
      </dsp:nvSpPr>
      <dsp:spPr>
        <a:xfrm>
          <a:off x="0" y="1742048"/>
          <a:ext cx="4943647" cy="62361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-Robbery Sec.8</a:t>
          </a:r>
        </a:p>
      </dsp:txBody>
      <dsp:txXfrm>
        <a:off x="30442" y="1772490"/>
        <a:ext cx="4882763" cy="562726"/>
      </dsp:txXfrm>
    </dsp:sp>
    <dsp:sp modelId="{659E2158-4F98-7848-9001-839B04C1D47E}">
      <dsp:nvSpPr>
        <dsp:cNvPr id="0" name=""/>
        <dsp:cNvSpPr/>
      </dsp:nvSpPr>
      <dsp:spPr>
        <a:xfrm>
          <a:off x="0" y="2440539"/>
          <a:ext cx="4943647" cy="6236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-Handling Stolen Goods Sec.22 </a:t>
          </a:r>
        </a:p>
      </dsp:txBody>
      <dsp:txXfrm>
        <a:off x="30442" y="2470981"/>
        <a:ext cx="4882763" cy="562726"/>
      </dsp:txXfrm>
    </dsp:sp>
    <dsp:sp modelId="{41276644-6D53-A849-ACC5-A93B34FEA167}">
      <dsp:nvSpPr>
        <dsp:cNvPr id="0" name=""/>
        <dsp:cNvSpPr/>
      </dsp:nvSpPr>
      <dsp:spPr>
        <a:xfrm>
          <a:off x="0" y="3139029"/>
          <a:ext cx="4943647" cy="62361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-Going Equipped Sec.25 </a:t>
          </a:r>
        </a:p>
      </dsp:txBody>
      <dsp:txXfrm>
        <a:off x="30442" y="3169471"/>
        <a:ext cx="4882763" cy="562726"/>
      </dsp:txXfrm>
    </dsp:sp>
    <dsp:sp modelId="{45F38F73-12B1-9F45-90F1-41D0BD5BA2AB}">
      <dsp:nvSpPr>
        <dsp:cNvPr id="0" name=""/>
        <dsp:cNvSpPr/>
      </dsp:nvSpPr>
      <dsp:spPr>
        <a:xfrm>
          <a:off x="0" y="4360032"/>
          <a:ext cx="4943647" cy="623610"/>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-Criminal Attempts Act 1981 Sec.1 </a:t>
          </a:r>
        </a:p>
      </dsp:txBody>
      <dsp:txXfrm>
        <a:off x="30442" y="4390474"/>
        <a:ext cx="4882763" cy="562726"/>
      </dsp:txXfrm>
    </dsp:sp>
    <dsp:sp modelId="{10C0B71D-B8AA-3842-A907-6DDFACD2ECE3}">
      <dsp:nvSpPr>
        <dsp:cNvPr id="0" name=""/>
        <dsp:cNvSpPr/>
      </dsp:nvSpPr>
      <dsp:spPr>
        <a:xfrm>
          <a:off x="0" y="4881077"/>
          <a:ext cx="4943647" cy="6236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-PACE 1984 Sec.24 Arrest  </a:t>
          </a:r>
        </a:p>
      </dsp:txBody>
      <dsp:txXfrm>
        <a:off x="30442" y="4911519"/>
        <a:ext cx="4882763" cy="5627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345068"/>
          <a:ext cx="4943647" cy="6236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To understand what amounts to:</a:t>
          </a:r>
        </a:p>
      </dsp:txBody>
      <dsp:txXfrm>
        <a:off x="30442" y="375510"/>
        <a:ext cx="4882763" cy="562726"/>
      </dsp:txXfrm>
    </dsp:sp>
    <dsp:sp modelId="{1CEEE5B9-DCBB-304C-B137-9A11015F565F}">
      <dsp:nvSpPr>
        <dsp:cNvPr id="0" name=""/>
        <dsp:cNvSpPr/>
      </dsp:nvSpPr>
      <dsp:spPr>
        <a:xfrm>
          <a:off x="0" y="1043558"/>
          <a:ext cx="4943647" cy="623610"/>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-Burglary Sec. 91A/91B</a:t>
          </a:r>
        </a:p>
      </dsp:txBody>
      <dsp:txXfrm>
        <a:off x="30442" y="1074000"/>
        <a:ext cx="4882763" cy="562726"/>
      </dsp:txXfrm>
    </dsp:sp>
    <dsp:sp modelId="{7B5C2241-9661-9949-BF44-5460CC9FC971}">
      <dsp:nvSpPr>
        <dsp:cNvPr id="0" name=""/>
        <dsp:cNvSpPr/>
      </dsp:nvSpPr>
      <dsp:spPr>
        <a:xfrm>
          <a:off x="0" y="1742048"/>
          <a:ext cx="4943647" cy="62361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-Robbery Sec.8</a:t>
          </a:r>
        </a:p>
      </dsp:txBody>
      <dsp:txXfrm>
        <a:off x="30442" y="1772490"/>
        <a:ext cx="4882763" cy="562726"/>
      </dsp:txXfrm>
    </dsp:sp>
    <dsp:sp modelId="{659E2158-4F98-7848-9001-839B04C1D47E}">
      <dsp:nvSpPr>
        <dsp:cNvPr id="0" name=""/>
        <dsp:cNvSpPr/>
      </dsp:nvSpPr>
      <dsp:spPr>
        <a:xfrm>
          <a:off x="0" y="2440539"/>
          <a:ext cx="4943647" cy="6236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-Handling Stolen Goods Sec.22 </a:t>
          </a:r>
        </a:p>
      </dsp:txBody>
      <dsp:txXfrm>
        <a:off x="30442" y="2470981"/>
        <a:ext cx="4882763" cy="562726"/>
      </dsp:txXfrm>
    </dsp:sp>
    <dsp:sp modelId="{41276644-6D53-A849-ACC5-A93B34FEA167}">
      <dsp:nvSpPr>
        <dsp:cNvPr id="0" name=""/>
        <dsp:cNvSpPr/>
      </dsp:nvSpPr>
      <dsp:spPr>
        <a:xfrm>
          <a:off x="0" y="3139029"/>
          <a:ext cx="4943647" cy="62361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-Going Equipped Sec.25 </a:t>
          </a:r>
        </a:p>
      </dsp:txBody>
      <dsp:txXfrm>
        <a:off x="30442" y="3169471"/>
        <a:ext cx="4882763" cy="562726"/>
      </dsp:txXfrm>
    </dsp:sp>
    <dsp:sp modelId="{45F38F73-12B1-9F45-90F1-41D0BD5BA2AB}">
      <dsp:nvSpPr>
        <dsp:cNvPr id="0" name=""/>
        <dsp:cNvSpPr/>
      </dsp:nvSpPr>
      <dsp:spPr>
        <a:xfrm>
          <a:off x="0" y="4360032"/>
          <a:ext cx="4943647" cy="623610"/>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-Criminal Attempts Act 1981 Sec.1 </a:t>
          </a:r>
        </a:p>
      </dsp:txBody>
      <dsp:txXfrm>
        <a:off x="30442" y="4390474"/>
        <a:ext cx="4882763" cy="562726"/>
      </dsp:txXfrm>
    </dsp:sp>
    <dsp:sp modelId="{10C0B71D-B8AA-3842-A907-6DDFACD2ECE3}">
      <dsp:nvSpPr>
        <dsp:cNvPr id="0" name=""/>
        <dsp:cNvSpPr/>
      </dsp:nvSpPr>
      <dsp:spPr>
        <a:xfrm>
          <a:off x="0" y="4881077"/>
          <a:ext cx="4943647" cy="6236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-PACE 1984 Sec.24 Arrest  </a:t>
          </a:r>
        </a:p>
      </dsp:txBody>
      <dsp:txXfrm>
        <a:off x="30442" y="4911519"/>
        <a:ext cx="4882763" cy="56272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9B504-B7D0-B34B-B217-50054DFEAFB4}">
      <dsp:nvSpPr>
        <dsp:cNvPr id="0" name=""/>
        <dsp:cNvSpPr/>
      </dsp:nvSpPr>
      <dsp:spPr>
        <a:xfrm>
          <a:off x="0" y="0"/>
          <a:ext cx="5370841" cy="90621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De-arrest / Further arrest </a:t>
          </a:r>
        </a:p>
      </dsp:txBody>
      <dsp:txXfrm>
        <a:off x="26542" y="26542"/>
        <a:ext cx="4316386" cy="853133"/>
      </dsp:txXfrm>
    </dsp:sp>
    <dsp:sp modelId="{89B1AF29-9A52-B840-9741-D966EF3C58E6}">
      <dsp:nvSpPr>
        <dsp:cNvPr id="0" name=""/>
        <dsp:cNvSpPr/>
      </dsp:nvSpPr>
      <dsp:spPr>
        <a:xfrm>
          <a:off x="449807" y="1070984"/>
          <a:ext cx="5370841" cy="906217"/>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Alternatives to arrest </a:t>
          </a:r>
        </a:p>
      </dsp:txBody>
      <dsp:txXfrm>
        <a:off x="476349" y="1097526"/>
        <a:ext cx="4278908" cy="853133"/>
      </dsp:txXfrm>
    </dsp:sp>
    <dsp:sp modelId="{FD06552E-D606-6146-AAA1-07A7C40CB778}">
      <dsp:nvSpPr>
        <dsp:cNvPr id="0" name=""/>
        <dsp:cNvSpPr/>
      </dsp:nvSpPr>
      <dsp:spPr>
        <a:xfrm>
          <a:off x="892902" y="2141969"/>
          <a:ext cx="5370841" cy="906217"/>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 of Force </a:t>
          </a:r>
        </a:p>
      </dsp:txBody>
      <dsp:txXfrm>
        <a:off x="919444" y="2168511"/>
        <a:ext cx="4285621" cy="853133"/>
      </dsp:txXfrm>
    </dsp:sp>
    <dsp:sp modelId="{430D6387-3A7A-1744-A8FC-87E1A6DCAB32}">
      <dsp:nvSpPr>
        <dsp:cNvPr id="0" name=""/>
        <dsp:cNvSpPr/>
      </dsp:nvSpPr>
      <dsp:spPr>
        <a:xfrm>
          <a:off x="1342710" y="3212954"/>
          <a:ext cx="5370841" cy="906217"/>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Stop &amp;  Search  </a:t>
          </a:r>
        </a:p>
      </dsp:txBody>
      <dsp:txXfrm>
        <a:off x="1369252" y="3239496"/>
        <a:ext cx="4278908" cy="853133"/>
      </dsp:txXfrm>
    </dsp:sp>
    <dsp:sp modelId="{C52AEF49-7655-FD47-B1A7-706DE68343A0}">
      <dsp:nvSpPr>
        <dsp:cNvPr id="0" name=""/>
        <dsp:cNvSpPr/>
      </dsp:nvSpPr>
      <dsp:spPr>
        <a:xfrm>
          <a:off x="4781800" y="694080"/>
          <a:ext cx="589041" cy="589041"/>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914334" y="694080"/>
        <a:ext cx="323973" cy="443253"/>
      </dsp:txXfrm>
    </dsp:sp>
    <dsp:sp modelId="{552DC165-B43A-E04F-BFE4-71284207929F}">
      <dsp:nvSpPr>
        <dsp:cNvPr id="0" name=""/>
        <dsp:cNvSpPr/>
      </dsp:nvSpPr>
      <dsp:spPr>
        <a:xfrm>
          <a:off x="5231607" y="1765065"/>
          <a:ext cx="589041" cy="589041"/>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364141" y="1765065"/>
        <a:ext cx="323973" cy="443253"/>
      </dsp:txXfrm>
    </dsp:sp>
    <dsp:sp modelId="{5CBF120D-2DFD-1441-A1D0-B999C4424EDF}">
      <dsp:nvSpPr>
        <dsp:cNvPr id="0" name=""/>
        <dsp:cNvSpPr/>
      </dsp:nvSpPr>
      <dsp:spPr>
        <a:xfrm>
          <a:off x="5674702" y="2836049"/>
          <a:ext cx="589041" cy="589041"/>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807236" y="2836049"/>
        <a:ext cx="323973" cy="4432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2/8/22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a:t>
            </a:r>
            <a:r>
              <a:rPr lang="en-GB" sz="1100" b="1" dirty="0">
                <a:latin typeface="Arial" panose="020B0604020202020204" pitchFamily="34" charset="0"/>
                <a:cs typeface="Arial" panose="020B0604020202020204" pitchFamily="34" charset="0"/>
              </a:rPr>
              <a:t> R v Brown </a:t>
            </a:r>
            <a:r>
              <a:rPr lang="en-GB" sz="1100" dirty="0">
                <a:latin typeface="Arial" panose="020B0604020202020204" pitchFamily="34" charset="0"/>
                <a:cs typeface="Arial" panose="020B0604020202020204" pitchFamily="34" charset="0"/>
              </a:rPr>
              <a:t>–  Brown had broken into a shop having smashed the bottom panel of the door.</a:t>
            </a:r>
          </a:p>
          <a:p>
            <a:r>
              <a:rPr lang="en-GB" sz="1100" dirty="0">
                <a:latin typeface="Arial" panose="020B0604020202020204" pitchFamily="34" charset="0"/>
                <a:cs typeface="Arial" panose="020B0604020202020204" pitchFamily="34" charset="0"/>
              </a:rPr>
              <a:t>He was half way in through the broken door panel when he got stuck. </a:t>
            </a:r>
          </a:p>
          <a:p>
            <a:r>
              <a:rPr lang="en-GB" sz="1100" dirty="0">
                <a:latin typeface="Arial" panose="020B0604020202020204" pitchFamily="34" charset="0"/>
                <a:cs typeface="Arial" panose="020B0604020202020204" pitchFamily="34" charset="0"/>
              </a:rPr>
              <a:t>The shop owner caught him - half of his body inside the shop and half outside</a:t>
            </a:r>
          </a:p>
          <a:p>
            <a:r>
              <a:rPr lang="en-GB" sz="1100" dirty="0">
                <a:latin typeface="Arial" panose="020B0604020202020204" pitchFamily="34" charset="0"/>
                <a:cs typeface="Arial" panose="020B0604020202020204" pitchFamily="34" charset="0"/>
              </a:rPr>
              <a:t>He argued in Court that he hadn’t actually </a:t>
            </a:r>
            <a:r>
              <a:rPr lang="en-GB" sz="1100" b="1" dirty="0">
                <a:latin typeface="Arial" panose="020B0604020202020204" pitchFamily="34" charset="0"/>
                <a:cs typeface="Arial" panose="020B0604020202020204" pitchFamily="34" charset="0"/>
              </a:rPr>
              <a:t>‘entered the building’ </a:t>
            </a:r>
          </a:p>
          <a:p>
            <a:r>
              <a:rPr lang="en-GB" sz="1100" dirty="0">
                <a:latin typeface="Arial" panose="020B0604020202020204" pitchFamily="34" charset="0"/>
                <a:cs typeface="Arial" panose="020B0604020202020204" pitchFamily="34" charset="0"/>
              </a:rPr>
              <a:t>The Court held that </a:t>
            </a:r>
            <a:r>
              <a:rPr lang="en-GB" sz="1100" b="1" dirty="0">
                <a:latin typeface="Arial" panose="020B0604020202020204" pitchFamily="34" charset="0"/>
                <a:cs typeface="Arial" panose="020B0604020202020204" pitchFamily="34" charset="0"/>
              </a:rPr>
              <a:t>yes he had </a:t>
            </a:r>
            <a:r>
              <a:rPr lang="en-GB" sz="1100" dirty="0">
                <a:latin typeface="Arial" panose="020B0604020202020204" pitchFamily="34" charset="0"/>
                <a:cs typeface="Arial" panose="020B0604020202020204" pitchFamily="34" charset="0"/>
              </a:rPr>
              <a:t>– you only have to show that entry had been </a:t>
            </a:r>
            <a:r>
              <a:rPr lang="en-GB" sz="1100" b="1" dirty="0">
                <a:latin typeface="Arial" panose="020B0604020202020204" pitchFamily="34" charset="0"/>
                <a:cs typeface="Arial" panose="020B0604020202020204" pitchFamily="34" charset="0"/>
              </a:rPr>
              <a:t>‘effected’ </a:t>
            </a:r>
            <a:r>
              <a:rPr lang="en-GB" sz="11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28650" y="2070100"/>
            <a:ext cx="5486400" cy="5391150"/>
          </a:xfrm>
        </p:spPr>
        <p:txBody>
          <a:bodyPr/>
          <a:lstStyle/>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18</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19</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21</a:t>
            </a:fld>
            <a:endParaRPr lang="en-GB"/>
          </a:p>
        </p:txBody>
      </p:sp>
    </p:spTree>
    <p:extLst>
      <p:ext uri="{BB962C8B-B14F-4D97-AF65-F5344CB8AC3E}">
        <p14:creationId xmlns:p14="http://schemas.microsoft.com/office/powerpoint/2010/main" val="7642540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22</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23</a:t>
            </a:fld>
            <a:endParaRPr lang="en-GB" altLang="en-US"/>
          </a:p>
        </p:txBody>
      </p:sp>
    </p:spTree>
    <p:extLst>
      <p:ext uri="{BB962C8B-B14F-4D97-AF65-F5344CB8AC3E}">
        <p14:creationId xmlns:p14="http://schemas.microsoft.com/office/powerpoint/2010/main" val="2507094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6838A7F8-DC71-7048-9542-D552EABAD66F}"/>
              </a:ext>
            </a:extLst>
          </p:cNvPr>
          <p:cNvSpPr>
            <a:spLocks noGrp="1" noRot="1" noChangeAspect="1" noTextEdit="1"/>
          </p:cNvSpPr>
          <p:nvPr>
            <p:ph type="sldImg"/>
          </p:nvPr>
        </p:nvSpPr>
        <p:spPr>
          <a:ln/>
        </p:spPr>
      </p:sp>
      <p:sp>
        <p:nvSpPr>
          <p:cNvPr id="7171" name="Notes Placeholder 2">
            <a:extLst>
              <a:ext uri="{FF2B5EF4-FFF2-40B4-BE49-F238E27FC236}">
                <a16:creationId xmlns:a16="http://schemas.microsoft.com/office/drawing/2014/main" id="{833EDF90-1DE1-D642-8597-B2FF3AF222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172" name="Slide Number Placeholder 3">
            <a:extLst>
              <a:ext uri="{FF2B5EF4-FFF2-40B4-BE49-F238E27FC236}">
                <a16:creationId xmlns:a16="http://schemas.microsoft.com/office/drawing/2014/main" id="{E7385B8E-E7AC-5942-AEB2-F7A92DD25D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7339E74-6F92-6B43-A1B1-D91C7D22F72C}" type="slidenum">
              <a:rPr lang="en-GB" altLang="en-US"/>
              <a:pPr/>
              <a:t>24</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3BDFC20-1168-2642-B4EC-B5D62FDCDF47}"/>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ACEC9D96-DE8F-584B-98C4-0CF9804F06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B8E1AE91-CE6D-E54D-8481-1680F786F0C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EA81EDB-6CDB-3648-9D3C-DC7A380BB835}" type="slidenum">
              <a:rPr lang="en-GB" altLang="en-US"/>
              <a:pPr/>
              <a:t>25</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38</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41</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42</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43</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44</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45</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46</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47</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51</a:t>
            </a:fld>
            <a:endParaRPr lang="en-GB"/>
          </a:p>
        </p:txBody>
      </p:sp>
    </p:spTree>
    <p:extLst>
      <p:ext uri="{BB962C8B-B14F-4D97-AF65-F5344CB8AC3E}">
        <p14:creationId xmlns:p14="http://schemas.microsoft.com/office/powerpoint/2010/main" val="3160081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2/8/22</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7.jpeg"/><Relationship Id="rId4" Type="http://schemas.openxmlformats.org/officeDocument/2006/relationships/diagramLayout" Target="../diagrams/layout3.xml"/><Relationship Id="rId9"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0.jpeg"/><Relationship Id="rId4" Type="http://schemas.openxmlformats.org/officeDocument/2006/relationships/diagramLayout" Target="../diagrams/layout4.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3.jpeg"/><Relationship Id="rId4" Type="http://schemas.openxmlformats.org/officeDocument/2006/relationships/diagramLayout" Target="../diagrams/layout5.xml"/><Relationship Id="rId9"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16.jpeg"/><Relationship Id="rId4" Type="http://schemas.openxmlformats.org/officeDocument/2006/relationships/diagramLayout" Target="../diagrams/layout6.xml"/><Relationship Id="rId9" Type="http://schemas.openxmlformats.org/officeDocument/2006/relationships/image" Target="../media/image15.jpeg"/></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7.png"/><Relationship Id="rId7" Type="http://schemas.openxmlformats.org/officeDocument/2006/relationships/diagramColors" Target="../diagrams/colors7.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10" Type="http://schemas.openxmlformats.org/officeDocument/2006/relationships/image" Target="../media/image22.jpeg"/><Relationship Id="rId4" Type="http://schemas.openxmlformats.org/officeDocument/2006/relationships/diagramLayout" Target="../diagrams/layout9.xml"/><Relationship Id="rId9"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31.jpeg"/><Relationship Id="rId5" Type="http://schemas.openxmlformats.org/officeDocument/2006/relationships/diagramQuickStyle" Target="../diagrams/quickStyle10.xml"/><Relationship Id="rId10" Type="http://schemas.openxmlformats.org/officeDocument/2006/relationships/image" Target="../media/image30.jpeg"/><Relationship Id="rId4" Type="http://schemas.openxmlformats.org/officeDocument/2006/relationships/diagramLayout" Target="../diagrams/layout10.xml"/><Relationship Id="rId9" Type="http://schemas.openxmlformats.org/officeDocument/2006/relationships/image" Target="../media/image29.jpeg"/></Relationships>
</file>

<file path=ppt/slides/_rels/slide1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35.jpeg"/><Relationship Id="rId5" Type="http://schemas.openxmlformats.org/officeDocument/2006/relationships/diagramQuickStyle" Target="../diagrams/quickStyle11.xml"/><Relationship Id="rId10" Type="http://schemas.openxmlformats.org/officeDocument/2006/relationships/image" Target="../media/image34.jpeg"/><Relationship Id="rId4" Type="http://schemas.openxmlformats.org/officeDocument/2006/relationships/diagramLayout" Target="../diagrams/layout11.xml"/><Relationship Id="rId9" Type="http://schemas.openxmlformats.org/officeDocument/2006/relationships/image" Target="../media/image33.jpeg"/></Relationships>
</file>

<file path=ppt/slides/_rels/slide1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6.png"/><Relationship Id="rId7" Type="http://schemas.openxmlformats.org/officeDocument/2006/relationships/diagramColors" Target="../diagrams/colors1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37.jpeg"/></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10" Type="http://schemas.openxmlformats.org/officeDocument/2006/relationships/image" Target="../media/image40.png"/><Relationship Id="rId4" Type="http://schemas.openxmlformats.org/officeDocument/2006/relationships/diagramLayout" Target="../diagrams/layout13.xml"/><Relationship Id="rId9" Type="http://schemas.openxmlformats.org/officeDocument/2006/relationships/image" Target="../media/image39.png"/></Relationships>
</file>

<file path=ppt/slides/_rels/slide20.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6.jpeg"/><Relationship Id="rId4" Type="http://schemas.openxmlformats.org/officeDocument/2006/relationships/image" Target="../media/image45.jpeg"/></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2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9.jpeg"/></Relationships>
</file>

<file path=ppt/slides/_rels/slide33.xml.rels><?xml version="1.0" encoding="UTF-8" standalone="yes"?>
<Relationships xmlns="http://schemas.openxmlformats.org/package/2006/relationships"><Relationship Id="rId8" Type="http://schemas.openxmlformats.org/officeDocument/2006/relationships/image" Target="../media/image60.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0.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72.jpeg"/><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BC7D4-1639-1E4F-BFE2-4FDD46EB57AD}"/>
              </a:ext>
            </a:extLst>
          </p:cNvPr>
          <p:cNvSpPr>
            <a:spLocks noGrp="1"/>
          </p:cNvSpPr>
          <p:nvPr>
            <p:ph type="title"/>
          </p:nvPr>
        </p:nvSpPr>
        <p:spPr>
          <a:xfrm>
            <a:off x="645858" y="5110423"/>
            <a:ext cx="10906061" cy="671540"/>
          </a:xfrm>
          <a:noFill/>
        </p:spPr>
        <p:txBody>
          <a:bodyPr vert="horz" lIns="91440" tIns="45720" rIns="91440" bIns="45720" rtlCol="0" anchor="ctr">
            <a:normAutofit/>
          </a:bodyPr>
          <a:lstStyle/>
          <a:p>
            <a:pPr algn="ctr"/>
            <a:r>
              <a:rPr lang="en-US" sz="4100"/>
              <a:t>Workshop 3: Theft Act 1968 …continued </a:t>
            </a:r>
          </a:p>
        </p:txBody>
      </p:sp>
      <p:sp>
        <p:nvSpPr>
          <p:cNvPr id="78" name="Rectangle 77">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21" r="-1" b="1293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31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63D1A-9103-474D-9463-E5CD99DE8D4E}"/>
              </a:ext>
            </a:extLst>
          </p:cNvPr>
          <p:cNvSpPr>
            <a:spLocks noGrp="1"/>
          </p:cNvSpPr>
          <p:nvPr>
            <p:ph type="title"/>
          </p:nvPr>
        </p:nvSpPr>
        <p:spPr>
          <a:xfrm>
            <a:off x="6234330" y="803325"/>
            <a:ext cx="5314536" cy="1325563"/>
          </a:xfrm>
        </p:spPr>
        <p:txBody>
          <a:bodyPr>
            <a:normAutofit/>
          </a:bodyPr>
          <a:lstStyle/>
          <a:p>
            <a:r>
              <a:rPr lang="en-US"/>
              <a:t>Recap  Workshop 2 </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Ps' expenses: theft act explained - Channel 4 News">
            <a:extLst>
              <a:ext uri="{FF2B5EF4-FFF2-40B4-BE49-F238E27FC236}">
                <a16:creationId xmlns:a16="http://schemas.microsoft.com/office/drawing/2014/main" id="{4EACA586-6945-CF4F-B72E-C41435DED2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67"/>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EA6D89E2-1A88-4966-98E8-BBAC70C13A2B}"/>
              </a:ext>
            </a:extLst>
          </p:cNvPr>
          <p:cNvGraphicFramePr>
            <a:graphicFrameLocks noGrp="1"/>
          </p:cNvGraphicFramePr>
          <p:nvPr>
            <p:ph idx="1"/>
            <p:extLst>
              <p:ext uri="{D42A27DB-BD31-4B8C-83A1-F6EECF244321}">
                <p14:modId xmlns:p14="http://schemas.microsoft.com/office/powerpoint/2010/main" val="961827280"/>
              </p:ext>
            </p:extLst>
          </p:nvPr>
        </p:nvGraphicFramePr>
        <p:xfrm>
          <a:off x="6234329"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41592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1050753"/>
            <a:ext cx="4943648" cy="5504688"/>
          </a:xfrm>
        </p:spPr>
        <p:txBody>
          <a:bodyPr>
            <a:normAutofit/>
          </a:bodyPr>
          <a:lstStyle/>
          <a:p>
            <a:r>
              <a:rPr lang="en-US" sz="6000" dirty="0">
                <a:solidFill>
                  <a:schemeClr val="bg1"/>
                </a:solidFill>
              </a:rPr>
              <a:t>Today’s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88311494"/>
              </p:ext>
            </p:extLst>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4762919" y="4360985"/>
            <a:ext cx="7429081" cy="0"/>
          </a:xfrm>
          <a:prstGeom prst="line">
            <a:avLst/>
          </a:prstGeom>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1096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sp>
        <p:nvSpPr>
          <p:cNvPr id="71" name="Rectangle 70">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extLst>
              <p:ext uri="{D42A27DB-BD31-4B8C-83A1-F6EECF244321}">
                <p14:modId xmlns:p14="http://schemas.microsoft.com/office/powerpoint/2010/main" val="320324048"/>
              </p:ext>
            </p:extLst>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extLst>
              <p:ext uri="{D42A27DB-BD31-4B8C-83A1-F6EECF244321}">
                <p14:modId xmlns:p14="http://schemas.microsoft.com/office/powerpoint/2010/main" val="575396766"/>
              </p:ext>
            </p:extLst>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extLst>
              <p:ext uri="{D42A27DB-BD31-4B8C-83A1-F6EECF244321}">
                <p14:modId xmlns:p14="http://schemas.microsoft.com/office/powerpoint/2010/main" val="4131635582"/>
              </p:ext>
            </p:extLst>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024010037"/>
              </p:ext>
            </p:extLst>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extLst>
              <p:ext uri="{D42A27DB-BD31-4B8C-83A1-F6EECF244321}">
                <p14:modId xmlns:p14="http://schemas.microsoft.com/office/powerpoint/2010/main" val="2836556651"/>
              </p:ext>
            </p:extLst>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3760569446"/>
              </p:ext>
            </p:extLst>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extLst>
              <p:ext uri="{D42A27DB-BD31-4B8C-83A1-F6EECF244321}">
                <p14:modId xmlns:p14="http://schemas.microsoft.com/office/powerpoint/2010/main" val="1924712604"/>
              </p:ext>
            </p:extLst>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extLst>
              <p:ext uri="{D42A27DB-BD31-4B8C-83A1-F6EECF244321}">
                <p14:modId xmlns:p14="http://schemas.microsoft.com/office/powerpoint/2010/main" val="463150334"/>
              </p:ext>
            </p:extLst>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extLst>
              <p:ext uri="{D42A27DB-BD31-4B8C-83A1-F6EECF244321}">
                <p14:modId xmlns:p14="http://schemas.microsoft.com/office/powerpoint/2010/main" val="857982657"/>
              </p:ext>
            </p:extLst>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extLst>
              <p:ext uri="{D42A27DB-BD31-4B8C-83A1-F6EECF244321}">
                <p14:modId xmlns:p14="http://schemas.microsoft.com/office/powerpoint/2010/main" val="930557206"/>
              </p:ext>
            </p:extLst>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extLst>
              <p:ext uri="{D42A27DB-BD31-4B8C-83A1-F6EECF244321}">
                <p14:modId xmlns:p14="http://schemas.microsoft.com/office/powerpoint/2010/main" val="2567595278"/>
              </p:ext>
            </p:extLst>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extLst>
              <p:ext uri="{D42A27DB-BD31-4B8C-83A1-F6EECF244321}">
                <p14:modId xmlns:p14="http://schemas.microsoft.com/office/powerpoint/2010/main" val="184941263"/>
              </p:ext>
            </p:extLst>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9" name="Group 138">
            <a:extLst>
              <a:ext uri="{FF2B5EF4-FFF2-40B4-BE49-F238E27FC236}">
                <a16:creationId xmlns:a16="http://schemas.microsoft.com/office/drawing/2014/main" id="{2B35F886-1102-4486-830A-34F41439CE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0" name="Oval 139">
              <a:extLst>
                <a:ext uri="{FF2B5EF4-FFF2-40B4-BE49-F238E27FC236}">
                  <a16:creationId xmlns:a16="http://schemas.microsoft.com/office/drawing/2014/main" id="{7DEFD1BC-7AD4-41EC-8E11-4E5E8AC541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8B0E5C8B-3874-4B3C-BAD4-9EFE85FEA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E7DA6224-9378-452F-A53A-DD0BF1972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1DE869DF-C006-49F7-B9FF-0317F64E9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Oval 143">
              <a:extLst>
                <a:ext uri="{FF2B5EF4-FFF2-40B4-BE49-F238E27FC236}">
                  <a16:creationId xmlns:a16="http://schemas.microsoft.com/office/drawing/2014/main" id="{FD200C16-6204-4580-AB37-7E94176D0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F0DE7603-6DD0-4DB6-88FC-5402B9D4A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4" name="Picture 4" descr="Police arrest two men on suspicion of going equipped for theft | Norwich  Evening News">
            <a:extLst>
              <a:ext uri="{FF2B5EF4-FFF2-40B4-BE49-F238E27FC236}">
                <a16:creationId xmlns:a16="http://schemas.microsoft.com/office/drawing/2014/main" id="{DE96D236-520A-A74A-BC2C-61525CB886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67" r="33186" b="2"/>
          <a:stretch/>
        </p:blipFill>
        <p:spPr bwMode="auto">
          <a:xfrm>
            <a:off x="603504" y="417317"/>
            <a:ext cx="3549663" cy="3157838"/>
          </a:xfrm>
          <a:prstGeom prst="rect">
            <a:avLst/>
          </a:prstGeom>
          <a:noFill/>
          <a:extLst>
            <a:ext uri="{909E8E84-426E-40DD-AFC4-6F175D3DCCD1}">
              <a14:hiddenFill xmlns:a14="http://schemas.microsoft.com/office/drawing/2010/main">
                <a:solidFill>
                  <a:srgbClr val="FFFFFF"/>
                </a:solidFill>
              </a14:hiddenFill>
            </a:ext>
          </a:extLst>
        </p:spPr>
      </p:pic>
      <p:grpSp>
        <p:nvGrpSpPr>
          <p:cNvPr id="147" name="Group 146">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148" name="Straight Connector 147">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5122" name="Picture 2" descr="Men jailed for going equipped to steal after string of car thefts | Surrey  Comet">
            <a:extLst>
              <a:ext uri="{FF2B5EF4-FFF2-40B4-BE49-F238E27FC236}">
                <a16:creationId xmlns:a16="http://schemas.microsoft.com/office/drawing/2014/main" id="{B293AF2B-93B3-B349-993C-B458248D04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37" r="23516" b="2"/>
          <a:stretch/>
        </p:blipFill>
        <p:spPr bwMode="auto">
          <a:xfrm>
            <a:off x="4280448"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153" name="Rectangle 15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5" name="Group 15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56" name="Straight Connector 15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6386" name="Picture 2" descr="Two men arrested on suspicion of going equipped for theft in Birkenhead |  Wirral Globe">
            <a:extLst>
              <a:ext uri="{FF2B5EF4-FFF2-40B4-BE49-F238E27FC236}">
                <a16:creationId xmlns:a16="http://schemas.microsoft.com/office/drawing/2014/main" id="{991E3527-D117-2E4E-9A89-BE31AD92D06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 b="9695"/>
          <a:stretch/>
        </p:blipFill>
        <p:spPr bwMode="auto">
          <a:xfrm>
            <a:off x="7949294" y="406043"/>
            <a:ext cx="3549663" cy="3162873"/>
          </a:xfrm>
          <a:prstGeom prst="rect">
            <a:avLst/>
          </a:prstGeom>
          <a:noFill/>
          <a:extLst>
            <a:ext uri="{909E8E84-426E-40DD-AFC4-6F175D3DCCD1}">
              <a14:hiddenFill xmlns:a14="http://schemas.microsoft.com/office/drawing/2010/main">
                <a:solidFill>
                  <a:srgbClr val="FFFFFF"/>
                </a:solidFill>
              </a14:hiddenFill>
            </a:ext>
          </a:extLst>
        </p:spPr>
      </p:pic>
      <p:sp>
        <p:nvSpPr>
          <p:cNvPr id="161" name="Rectangle 16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3" name="Group 16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64" name="Straight Connector 16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 name="TextBox 6"/>
          <p:cNvSpPr txBox="1"/>
          <p:nvPr/>
        </p:nvSpPr>
        <p:spPr>
          <a:xfrm>
            <a:off x="172719" y="4018137"/>
            <a:ext cx="5597409" cy="2129586"/>
          </a:xfrm>
          <a:prstGeom prst="rect">
            <a:avLst/>
          </a:prstGeom>
          <a:noFill/>
        </p:spPr>
        <p:txBody>
          <a:bodyPr vert="horz" lIns="91440" tIns="45720" rIns="91440" bIns="45720" rtlCol="0" anchor="t">
            <a:normAutofit/>
          </a:bodyPr>
          <a:lstStyle/>
          <a:p>
            <a:pPr>
              <a:lnSpc>
                <a:spcPct val="90000"/>
              </a:lnSpc>
              <a:spcBef>
                <a:spcPct val="0"/>
              </a:spcBef>
              <a:spcAft>
                <a:spcPts val="600"/>
              </a:spcAft>
            </a:pPr>
            <a:r>
              <a:rPr lang="en-US" sz="4800" b="1" kern="1200" dirty="0">
                <a:solidFill>
                  <a:schemeClr val="bg1"/>
                </a:solidFill>
                <a:latin typeface="+mj-lt"/>
                <a:ea typeface="+mj-ea"/>
                <a:cs typeface="+mj-cs"/>
              </a:rPr>
              <a:t>Going Equipped </a:t>
            </a:r>
            <a:br>
              <a:rPr lang="en-US" sz="4800" b="1" kern="1200" dirty="0">
                <a:solidFill>
                  <a:schemeClr val="bg1"/>
                </a:solidFill>
                <a:latin typeface="+mj-lt"/>
                <a:ea typeface="+mj-ea"/>
                <a:cs typeface="+mj-cs"/>
              </a:rPr>
            </a:br>
            <a:r>
              <a:rPr lang="en-US" sz="4800" b="1" kern="1200" dirty="0">
                <a:solidFill>
                  <a:schemeClr val="bg1"/>
                </a:solidFill>
                <a:latin typeface="+mj-lt"/>
                <a:ea typeface="+mj-ea"/>
                <a:cs typeface="+mj-cs"/>
              </a:rPr>
              <a:t>Theft Act 1968 </a:t>
            </a:r>
            <a:r>
              <a:rPr lang="en-US" sz="4800" b="1" dirty="0">
                <a:solidFill>
                  <a:schemeClr val="bg1"/>
                </a:solidFill>
                <a:latin typeface="+mj-lt"/>
                <a:ea typeface="+mj-ea"/>
                <a:cs typeface="+mj-cs"/>
              </a:rPr>
              <a:t>Section 25 </a:t>
            </a:r>
            <a:endParaRPr lang="en-US" sz="4800" b="1" kern="1200" dirty="0">
              <a:solidFill>
                <a:schemeClr val="bg1"/>
              </a:solidFill>
              <a:latin typeface="+mj-lt"/>
              <a:ea typeface="+mj-ea"/>
              <a:cs typeface="+mj-cs"/>
            </a:endParaRPr>
          </a:p>
        </p:txBody>
      </p:sp>
      <p:sp>
        <p:nvSpPr>
          <p:cNvPr id="5" name="Rectangle 3"/>
          <p:cNvSpPr txBox="1">
            <a:spLocks noChangeArrowheads="1"/>
          </p:cNvSpPr>
          <p:nvPr/>
        </p:nvSpPr>
        <p:spPr bwMode="auto">
          <a:xfrm>
            <a:off x="5474243" y="3927623"/>
            <a:ext cx="5994666" cy="212959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indent="0" algn="ctr" eaLnBrk="1" hangingPunct="1">
              <a:lnSpc>
                <a:spcPct val="90000"/>
              </a:lnSpc>
              <a:buNone/>
              <a:defRPr/>
            </a:pPr>
            <a:r>
              <a:rPr lang="en-US" sz="2800" dirty="0">
                <a:solidFill>
                  <a:schemeClr val="bg1"/>
                </a:solidFill>
              </a:rPr>
              <a:t>A person shall be guilty of an offence if when </a:t>
            </a:r>
            <a:r>
              <a:rPr lang="en-US" sz="2800" u="sng" dirty="0">
                <a:solidFill>
                  <a:schemeClr val="bg1"/>
                </a:solidFill>
              </a:rPr>
              <a:t>not at his place of abode</a:t>
            </a:r>
            <a:r>
              <a:rPr lang="en-US" sz="2800" dirty="0">
                <a:solidFill>
                  <a:schemeClr val="bg1"/>
                </a:solidFill>
              </a:rPr>
              <a:t>, he has with him any article for </a:t>
            </a:r>
            <a:r>
              <a:rPr lang="en-US" sz="2800" u="sng" dirty="0">
                <a:solidFill>
                  <a:schemeClr val="bg1"/>
                </a:solidFill>
              </a:rPr>
              <a:t>use in the course of </a:t>
            </a:r>
            <a:r>
              <a:rPr lang="en-US" sz="2800" dirty="0">
                <a:solidFill>
                  <a:schemeClr val="bg1"/>
                </a:solidFill>
              </a:rPr>
              <a:t>or in </a:t>
            </a:r>
            <a:r>
              <a:rPr lang="en-US" sz="2800" u="sng" dirty="0">
                <a:solidFill>
                  <a:schemeClr val="bg1"/>
                </a:solidFill>
              </a:rPr>
              <a:t>connection</a:t>
            </a:r>
            <a:r>
              <a:rPr lang="en-US" sz="2800" dirty="0">
                <a:solidFill>
                  <a:schemeClr val="bg1"/>
                </a:solidFill>
              </a:rPr>
              <a:t> with any </a:t>
            </a:r>
            <a:r>
              <a:rPr lang="en-US" sz="2800" u="sng" dirty="0">
                <a:solidFill>
                  <a:schemeClr val="bg1"/>
                </a:solidFill>
              </a:rPr>
              <a:t>burglary</a:t>
            </a:r>
            <a:r>
              <a:rPr lang="en-US" sz="2800" dirty="0">
                <a:solidFill>
                  <a:schemeClr val="bg1"/>
                </a:solidFill>
              </a:rPr>
              <a:t> or </a:t>
            </a:r>
            <a:r>
              <a:rPr lang="en-US" sz="2800" u="sng" dirty="0">
                <a:solidFill>
                  <a:schemeClr val="bg1"/>
                </a:solidFill>
              </a:rPr>
              <a:t>theft. </a:t>
            </a:r>
            <a:endParaRPr lang="en-US" altLang="en-US" sz="2800" u="sng" dirty="0">
              <a:solidFill>
                <a:schemeClr val="bg1"/>
              </a:solidFill>
            </a:endParaRPr>
          </a:p>
          <a:p>
            <a:pPr indent="-228600" eaLnBrk="1" hangingPunct="1">
              <a:lnSpc>
                <a:spcPct val="90000"/>
              </a:lnSpc>
              <a:buFont typeface="Arial" panose="020B0604020202020204" pitchFamily="34" charset="0"/>
              <a:buChar char="•"/>
              <a:defRPr/>
            </a:pPr>
            <a:endParaRPr lang="en-US" altLang="en-US" sz="1500" b="1" dirty="0">
              <a:solidFill>
                <a:schemeClr val="bg1"/>
              </a:solidFill>
            </a:endParaRPr>
          </a:p>
          <a:p>
            <a:pPr indent="-228600" eaLnBrk="1" hangingPunct="1">
              <a:lnSpc>
                <a:spcPct val="90000"/>
              </a:lnSpc>
              <a:buFont typeface="Arial" panose="020B0604020202020204" pitchFamily="34" charset="0"/>
              <a:buChar char="•"/>
              <a:defRPr/>
            </a:pPr>
            <a:endParaRPr lang="en-US" altLang="en-US" sz="1500" b="1" dirty="0">
              <a:solidFill>
                <a:schemeClr val="bg1"/>
              </a:solidFill>
            </a:endParaRPr>
          </a:p>
          <a:p>
            <a:pPr indent="-228600" eaLnBrk="1" hangingPunct="1">
              <a:lnSpc>
                <a:spcPct val="90000"/>
              </a:lnSpc>
              <a:buFont typeface="Arial" panose="020B0604020202020204" pitchFamily="34" charset="0"/>
              <a:buChar char="•"/>
              <a:defRPr/>
            </a:pPr>
            <a:endParaRPr lang="en-US" altLang="en-US" sz="1500" b="1" dirty="0">
              <a:solidFill>
                <a:schemeClr val="bg1"/>
              </a:solidFill>
            </a:endParaRPr>
          </a:p>
        </p:txBody>
      </p:sp>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3"/>
          <p:cNvSpPr txBox="1">
            <a:spLocks noChangeArrowheads="1"/>
          </p:cNvSpPr>
          <p:nvPr/>
        </p:nvSpPr>
        <p:spPr>
          <a:xfrm>
            <a:off x="163831" y="2624112"/>
            <a:ext cx="5097144" cy="3643096"/>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buNone/>
              <a:defRPr/>
            </a:pPr>
            <a:r>
              <a:rPr lang="en-US" altLang="en-US" sz="2200" dirty="0">
                <a:solidFill>
                  <a:schemeClr val="bg1">
                    <a:alpha val="80000"/>
                  </a:schemeClr>
                </a:solidFill>
              </a:rPr>
              <a:t>A person is guilty of HSG if they…</a:t>
            </a:r>
          </a:p>
          <a:p>
            <a:pPr marL="0" indent="0" defTabSz="914400">
              <a:buNone/>
              <a:defRPr/>
            </a:pPr>
            <a:endParaRPr lang="en-US" altLang="en-US" sz="2200" dirty="0">
              <a:solidFill>
                <a:schemeClr val="bg1">
                  <a:alpha val="80000"/>
                </a:schemeClr>
              </a:solidFill>
            </a:endParaRPr>
          </a:p>
          <a:p>
            <a:pPr marL="0" indent="0" defTabSz="914400">
              <a:buNone/>
              <a:defRPr/>
            </a:pPr>
            <a:r>
              <a:rPr lang="en-US" altLang="en-US" sz="2200" u="sng" dirty="0">
                <a:solidFill>
                  <a:schemeClr val="bg1"/>
                </a:solidFill>
              </a:rPr>
              <a:t>Otherwise than in the course </a:t>
            </a:r>
            <a:r>
              <a:rPr lang="en-US" altLang="en-US" sz="2200" dirty="0">
                <a:solidFill>
                  <a:schemeClr val="bg1"/>
                </a:solidFill>
              </a:rPr>
              <a:t>of stealing, </a:t>
            </a:r>
            <a:r>
              <a:rPr lang="en-US" altLang="en-US" sz="2200" u="sng" dirty="0">
                <a:solidFill>
                  <a:schemeClr val="bg1"/>
                </a:solidFill>
              </a:rPr>
              <a:t>knowing</a:t>
            </a:r>
            <a:r>
              <a:rPr lang="en-US" altLang="en-US" sz="2200" dirty="0">
                <a:solidFill>
                  <a:schemeClr val="bg1"/>
                </a:solidFill>
              </a:rPr>
              <a:t> or believing them to be stolen goods, </a:t>
            </a:r>
            <a:r>
              <a:rPr lang="en-US" altLang="en-US" sz="2200" u="sng" dirty="0">
                <a:solidFill>
                  <a:schemeClr val="bg1"/>
                </a:solidFill>
              </a:rPr>
              <a:t>dishonestly</a:t>
            </a:r>
            <a:r>
              <a:rPr lang="en-US" altLang="en-US" sz="2200" dirty="0">
                <a:solidFill>
                  <a:schemeClr val="bg1"/>
                </a:solidFill>
              </a:rPr>
              <a:t> </a:t>
            </a:r>
            <a:r>
              <a:rPr lang="en-US" altLang="en-US" sz="2200" u="sng" dirty="0">
                <a:solidFill>
                  <a:schemeClr val="bg1"/>
                </a:solidFill>
              </a:rPr>
              <a:t>receives</a:t>
            </a:r>
            <a:r>
              <a:rPr lang="en-US" altLang="en-US" sz="2200" dirty="0">
                <a:solidFill>
                  <a:schemeClr val="bg1"/>
                </a:solidFill>
              </a:rPr>
              <a:t> the goods or dishonestly undertakes or </a:t>
            </a:r>
            <a:r>
              <a:rPr lang="en-US" altLang="en-US" sz="2200" u="sng" dirty="0">
                <a:solidFill>
                  <a:schemeClr val="bg1"/>
                </a:solidFill>
              </a:rPr>
              <a:t>assists</a:t>
            </a:r>
            <a:r>
              <a:rPr lang="en-US" altLang="en-US" sz="2200" dirty="0">
                <a:solidFill>
                  <a:schemeClr val="bg1"/>
                </a:solidFill>
              </a:rPr>
              <a:t> in their </a:t>
            </a:r>
            <a:r>
              <a:rPr lang="en-US" altLang="en-US" sz="2200" u="sng" dirty="0">
                <a:solidFill>
                  <a:srgbClr val="FFFF00"/>
                </a:solidFill>
              </a:rPr>
              <a:t>retention, removal, disposal or </a:t>
            </a:r>
            <a:r>
              <a:rPr lang="en-US" altLang="en-US" sz="2200" u="sng" dirty="0" err="1">
                <a:solidFill>
                  <a:srgbClr val="FFFF00"/>
                </a:solidFill>
              </a:rPr>
              <a:t>realisation</a:t>
            </a:r>
            <a:r>
              <a:rPr lang="en-US" altLang="en-US" sz="2200" dirty="0">
                <a:solidFill>
                  <a:schemeClr val="bg1"/>
                </a:solidFill>
              </a:rPr>
              <a:t>, </a:t>
            </a:r>
            <a:r>
              <a:rPr lang="en-US" altLang="en-US" sz="2200" u="sng" dirty="0">
                <a:solidFill>
                  <a:schemeClr val="bg1"/>
                </a:solidFill>
              </a:rPr>
              <a:t>by</a:t>
            </a:r>
            <a:r>
              <a:rPr lang="en-US" altLang="en-US" sz="2200" dirty="0">
                <a:solidFill>
                  <a:schemeClr val="bg1"/>
                </a:solidFill>
              </a:rPr>
              <a:t> or for the </a:t>
            </a:r>
            <a:r>
              <a:rPr lang="en-US" altLang="en-US" sz="2200" u="sng" dirty="0">
                <a:solidFill>
                  <a:schemeClr val="bg1"/>
                </a:solidFill>
              </a:rPr>
              <a:t>benefit of another </a:t>
            </a:r>
            <a:r>
              <a:rPr lang="en-US" altLang="en-US" sz="2200" dirty="0">
                <a:solidFill>
                  <a:schemeClr val="bg1"/>
                </a:solidFill>
              </a:rPr>
              <a:t>or </a:t>
            </a:r>
            <a:r>
              <a:rPr lang="en-US" altLang="en-US" sz="2200" u="sng" dirty="0">
                <a:solidFill>
                  <a:schemeClr val="bg1"/>
                </a:solidFill>
              </a:rPr>
              <a:t>arranges</a:t>
            </a:r>
            <a:r>
              <a:rPr lang="en-US" altLang="en-US" sz="2200" dirty="0">
                <a:solidFill>
                  <a:schemeClr val="bg1"/>
                </a:solidFill>
              </a:rPr>
              <a:t> to do any of the above.</a:t>
            </a:r>
          </a:p>
        </p:txBody>
      </p:sp>
      <p:pic>
        <p:nvPicPr>
          <p:cNvPr id="6146" name="Picture 2" descr="This is how often Brummies are caught handling stolen goods - Birmingham  Live">
            <a:extLst>
              <a:ext uri="{FF2B5EF4-FFF2-40B4-BE49-F238E27FC236}">
                <a16:creationId xmlns:a16="http://schemas.microsoft.com/office/drawing/2014/main" id="{1677F1DB-E6F1-544D-ABD8-D10DA9AD85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4631" b="1"/>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74" name="Freeform: Shape 73">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Pentagon 1">
            <a:extLst>
              <a:ext uri="{FF2B5EF4-FFF2-40B4-BE49-F238E27FC236}">
                <a16:creationId xmlns:a16="http://schemas.microsoft.com/office/drawing/2014/main" id="{6A516E2E-74F8-F842-AB2D-9666ABB69271}"/>
              </a:ext>
            </a:extLst>
          </p:cNvPr>
          <p:cNvSpPr/>
          <p:nvPr/>
        </p:nvSpPr>
        <p:spPr>
          <a:xfrm>
            <a:off x="0" y="722085"/>
            <a:ext cx="5567680" cy="1031391"/>
          </a:xfrm>
          <a:prstGeom prst="homePlat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5" name="TextBox 4"/>
          <p:cNvSpPr txBox="1"/>
          <p:nvPr/>
        </p:nvSpPr>
        <p:spPr>
          <a:xfrm>
            <a:off x="163831" y="800961"/>
            <a:ext cx="4391024"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100" b="1" dirty="0">
                <a:solidFill>
                  <a:schemeClr val="bg1"/>
                </a:solidFill>
                <a:latin typeface="+mj-lt"/>
                <a:ea typeface="+mj-ea"/>
                <a:cs typeface="+mj-cs"/>
              </a:rPr>
              <a:t>Handling Stolen Goods Theft Act 1968 Section 22</a:t>
            </a:r>
          </a:p>
        </p:txBody>
      </p:sp>
    </p:spTree>
    <p:extLst>
      <p:ext uri="{BB962C8B-B14F-4D97-AF65-F5344CB8AC3E}">
        <p14:creationId xmlns:p14="http://schemas.microsoft.com/office/powerpoint/2010/main" val="1981262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DB4329AA-AA27-A44C-90B1-8A5B1769E5E4}"/>
              </a:ext>
            </a:extLst>
          </p:cNvPr>
          <p:cNvSpPr txBox="1">
            <a:spLocks noChangeArrowheads="1"/>
          </p:cNvSpPr>
          <p:nvPr/>
        </p:nvSpPr>
        <p:spPr bwMode="auto">
          <a:xfrm>
            <a:off x="258282" y="1712595"/>
            <a:ext cx="4939018"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ctr" rtl="0" eaLnBrk="0" fontAlgn="base" hangingPunct="0">
              <a:spcBef>
                <a:spcPct val="20000"/>
              </a:spcBef>
              <a:spcAft>
                <a:spcPct val="0"/>
              </a:spcAft>
              <a:buNone/>
              <a:defRPr sz="2800">
                <a:solidFill>
                  <a:schemeClr val="tx1"/>
                </a:solidFill>
                <a:latin typeface="+mn-lt"/>
                <a:ea typeface="+mn-ea"/>
                <a:cs typeface="+mn-cs"/>
              </a:defRPr>
            </a:lvl1pPr>
            <a:lvl2pPr marL="457200" indent="0" algn="ctr" rtl="0" eaLnBrk="0" fontAlgn="base" hangingPunct="0">
              <a:spcBef>
                <a:spcPct val="20000"/>
              </a:spcBef>
              <a:spcAft>
                <a:spcPct val="0"/>
              </a:spcAft>
              <a:buNone/>
              <a:defRPr sz="2800">
                <a:solidFill>
                  <a:schemeClr val="tx1"/>
                </a:solidFill>
                <a:latin typeface="+mn-lt"/>
              </a:defRPr>
            </a:lvl2pPr>
            <a:lvl3pPr marL="914400" indent="0" algn="ctr" rtl="0" eaLnBrk="0" fontAlgn="base" hangingPunct="0">
              <a:spcBef>
                <a:spcPct val="20000"/>
              </a:spcBef>
              <a:spcAft>
                <a:spcPct val="0"/>
              </a:spcAft>
              <a:buNone/>
              <a:defRPr sz="2400">
                <a:solidFill>
                  <a:schemeClr val="tx1"/>
                </a:solidFill>
                <a:latin typeface="+mn-lt"/>
              </a:defRPr>
            </a:lvl3pPr>
            <a:lvl4pPr marL="1371600" indent="0" algn="ctr" rtl="0" eaLnBrk="0" fontAlgn="base" hangingPunct="0">
              <a:spcBef>
                <a:spcPct val="20000"/>
              </a:spcBef>
              <a:spcAft>
                <a:spcPct val="0"/>
              </a:spcAft>
              <a:buNone/>
              <a:defRPr sz="2000">
                <a:solidFill>
                  <a:schemeClr val="tx1"/>
                </a:solidFill>
                <a:latin typeface="+mn-lt"/>
              </a:defRPr>
            </a:lvl4pPr>
            <a:lvl5pPr marL="1828800" indent="0" algn="ctr" rtl="0" eaLnBrk="0" fontAlgn="base" hangingPunct="0">
              <a:spcBef>
                <a:spcPct val="20000"/>
              </a:spcBef>
              <a:spcAft>
                <a:spcPct val="0"/>
              </a:spcAft>
              <a:buNone/>
              <a:defRPr sz="2000">
                <a:solidFill>
                  <a:schemeClr val="tx1"/>
                </a:solidFill>
                <a:latin typeface="+mn-lt"/>
              </a:defRPr>
            </a:lvl5pPr>
            <a:lvl6pPr marL="2286000" indent="0" algn="ctr" rtl="0" fontAlgn="base">
              <a:spcBef>
                <a:spcPct val="20000"/>
              </a:spcBef>
              <a:spcAft>
                <a:spcPct val="0"/>
              </a:spcAft>
              <a:buNone/>
              <a:defRPr sz="2000">
                <a:solidFill>
                  <a:schemeClr val="tx1"/>
                </a:solidFill>
                <a:latin typeface="+mn-lt"/>
              </a:defRPr>
            </a:lvl6pPr>
            <a:lvl7pPr marL="2743200" indent="0" algn="ctr" rtl="0" fontAlgn="base">
              <a:spcBef>
                <a:spcPct val="20000"/>
              </a:spcBef>
              <a:spcAft>
                <a:spcPct val="0"/>
              </a:spcAft>
              <a:buNone/>
              <a:defRPr sz="2000">
                <a:solidFill>
                  <a:schemeClr val="tx1"/>
                </a:solidFill>
                <a:latin typeface="+mn-lt"/>
              </a:defRPr>
            </a:lvl7pPr>
            <a:lvl8pPr marL="3200400" indent="0" algn="ctr" rtl="0" fontAlgn="base">
              <a:spcBef>
                <a:spcPct val="20000"/>
              </a:spcBef>
              <a:spcAft>
                <a:spcPct val="0"/>
              </a:spcAft>
              <a:buNone/>
              <a:defRPr sz="2000">
                <a:solidFill>
                  <a:schemeClr val="tx1"/>
                </a:solidFill>
                <a:latin typeface="+mn-lt"/>
              </a:defRPr>
            </a:lvl8pPr>
            <a:lvl9pPr marL="3657600" indent="0" algn="ctr" rtl="0" fontAlgn="base">
              <a:spcBef>
                <a:spcPct val="20000"/>
              </a:spcBef>
              <a:spcAft>
                <a:spcPct val="0"/>
              </a:spcAft>
              <a:buNone/>
              <a:defRPr sz="2000">
                <a:solidFill>
                  <a:schemeClr val="tx1"/>
                </a:solidFill>
                <a:latin typeface="+mn-lt"/>
              </a:defRPr>
            </a:lvl9pPr>
          </a:lstStyle>
          <a:p>
            <a:pPr eaLnBrk="1" hangingPunct="1">
              <a:defRPr/>
            </a:pPr>
            <a:r>
              <a:rPr lang="en-GB" altLang="en-US" sz="2400" kern="0" dirty="0">
                <a:solidFill>
                  <a:srgbClr val="000000"/>
                </a:solidFill>
                <a:latin typeface="Arial"/>
              </a:rPr>
              <a:t>A person is guilty if…</a:t>
            </a:r>
          </a:p>
          <a:p>
            <a:pPr eaLnBrk="1" hangingPunct="1">
              <a:defRPr/>
            </a:pPr>
            <a:endParaRPr lang="en-GB" altLang="en-US" sz="2400" kern="0" dirty="0">
              <a:solidFill>
                <a:srgbClr val="000000"/>
              </a:solidFill>
              <a:latin typeface="Arial"/>
            </a:endParaRPr>
          </a:p>
          <a:p>
            <a:pPr eaLnBrk="1" hangingPunct="1">
              <a:defRPr/>
            </a:pPr>
            <a:r>
              <a:rPr lang="en-GB" altLang="en-US" sz="2400" kern="0" dirty="0">
                <a:solidFill>
                  <a:srgbClr val="000000"/>
                </a:solidFill>
                <a:latin typeface="Arial"/>
              </a:rPr>
              <a:t>If, with</a:t>
            </a:r>
            <a:r>
              <a:rPr lang="en-GB" altLang="en-US" sz="2400" kern="0" dirty="0">
                <a:solidFill>
                  <a:srgbClr val="FF0000"/>
                </a:solidFill>
                <a:latin typeface="Arial"/>
              </a:rPr>
              <a:t> </a:t>
            </a:r>
            <a:r>
              <a:rPr lang="en-GB" altLang="en-US" sz="2400" b="1" kern="0" dirty="0">
                <a:solidFill>
                  <a:srgbClr val="FF0000"/>
                </a:solidFill>
                <a:latin typeface="Arial"/>
              </a:rPr>
              <a:t>intent</a:t>
            </a:r>
            <a:r>
              <a:rPr lang="en-GB" altLang="en-US" sz="2400" kern="0" dirty="0">
                <a:solidFill>
                  <a:srgbClr val="FF0000"/>
                </a:solidFill>
                <a:latin typeface="Arial"/>
              </a:rPr>
              <a:t> </a:t>
            </a:r>
            <a:r>
              <a:rPr lang="en-GB" altLang="en-US" sz="2400" kern="0" dirty="0">
                <a:solidFill>
                  <a:srgbClr val="000000"/>
                </a:solidFill>
                <a:latin typeface="Arial"/>
              </a:rPr>
              <a:t>to commit an</a:t>
            </a:r>
          </a:p>
          <a:p>
            <a:pPr eaLnBrk="1" hangingPunct="1">
              <a:defRPr/>
            </a:pPr>
            <a:r>
              <a:rPr lang="en-GB" altLang="en-US" sz="2400" kern="0" dirty="0">
                <a:solidFill>
                  <a:srgbClr val="000000"/>
                </a:solidFill>
                <a:latin typeface="Arial"/>
              </a:rPr>
              <a:t> </a:t>
            </a:r>
            <a:r>
              <a:rPr lang="en-GB" altLang="en-US" sz="2400" b="1" kern="0" dirty="0">
                <a:solidFill>
                  <a:srgbClr val="FF0000"/>
                </a:solidFill>
                <a:latin typeface="Arial"/>
              </a:rPr>
              <a:t>offence to which this section applies</a:t>
            </a:r>
            <a:r>
              <a:rPr lang="en-GB" altLang="en-US" sz="2400" kern="0" dirty="0">
                <a:solidFill>
                  <a:srgbClr val="000000"/>
                </a:solidFill>
                <a:latin typeface="Arial"/>
              </a:rPr>
              <a:t>, </a:t>
            </a:r>
          </a:p>
          <a:p>
            <a:pPr eaLnBrk="1" hangingPunct="1">
              <a:defRPr/>
            </a:pPr>
            <a:r>
              <a:rPr lang="en-GB" altLang="en-US" sz="2400" kern="0" dirty="0">
                <a:solidFill>
                  <a:srgbClr val="000000"/>
                </a:solidFill>
                <a:latin typeface="Arial"/>
              </a:rPr>
              <a:t>a person does an act </a:t>
            </a:r>
          </a:p>
          <a:p>
            <a:pPr eaLnBrk="1" hangingPunct="1">
              <a:defRPr/>
            </a:pPr>
            <a:r>
              <a:rPr lang="en-GB" altLang="en-US" sz="2400" kern="0" dirty="0">
                <a:solidFill>
                  <a:srgbClr val="000000"/>
                </a:solidFill>
                <a:latin typeface="Arial"/>
              </a:rPr>
              <a:t>which is </a:t>
            </a:r>
            <a:r>
              <a:rPr lang="en-GB" altLang="en-US" sz="2400" b="1" kern="0" dirty="0">
                <a:solidFill>
                  <a:srgbClr val="FF0000"/>
                </a:solidFill>
                <a:latin typeface="Arial"/>
              </a:rPr>
              <a:t>more than merely preparatory </a:t>
            </a:r>
            <a:r>
              <a:rPr lang="en-GB" altLang="en-US" sz="2400" kern="0" dirty="0">
                <a:solidFill>
                  <a:srgbClr val="000000"/>
                </a:solidFill>
                <a:latin typeface="Arial"/>
              </a:rPr>
              <a:t>to </a:t>
            </a:r>
          </a:p>
          <a:p>
            <a:pPr eaLnBrk="1" hangingPunct="1">
              <a:defRPr/>
            </a:pPr>
            <a:r>
              <a:rPr lang="en-GB" altLang="en-US" sz="2400" kern="0" dirty="0">
                <a:solidFill>
                  <a:srgbClr val="000000"/>
                </a:solidFill>
                <a:latin typeface="Arial"/>
              </a:rPr>
              <a:t>the commission of the offence, </a:t>
            </a:r>
          </a:p>
          <a:p>
            <a:pPr eaLnBrk="1" hangingPunct="1">
              <a:defRPr/>
            </a:pPr>
            <a:r>
              <a:rPr lang="en-GB" altLang="en-US" sz="2400" kern="0" dirty="0">
                <a:solidFill>
                  <a:srgbClr val="000000"/>
                </a:solidFill>
                <a:latin typeface="Arial"/>
              </a:rPr>
              <a:t>they are guilty of attempting to</a:t>
            </a:r>
          </a:p>
          <a:p>
            <a:pPr eaLnBrk="1" hangingPunct="1">
              <a:defRPr/>
            </a:pPr>
            <a:r>
              <a:rPr lang="en-GB" altLang="en-US" sz="2400" kern="0" dirty="0">
                <a:solidFill>
                  <a:srgbClr val="000000"/>
                </a:solidFill>
                <a:latin typeface="Arial"/>
              </a:rPr>
              <a:t> commit the offence…</a:t>
            </a:r>
          </a:p>
          <a:p>
            <a:pPr eaLnBrk="1" hangingPunct="1">
              <a:defRPr/>
            </a:pPr>
            <a:endParaRPr lang="en-GB" altLang="en-US" sz="2400" kern="0" dirty="0">
              <a:solidFill>
                <a:srgbClr val="000000"/>
              </a:solidFill>
              <a:latin typeface="Arial"/>
            </a:endParaRPr>
          </a:p>
        </p:txBody>
      </p:sp>
      <p:sp>
        <p:nvSpPr>
          <p:cNvPr id="6147" name="TextBox 3">
            <a:extLst>
              <a:ext uri="{FF2B5EF4-FFF2-40B4-BE49-F238E27FC236}">
                <a16:creationId xmlns:a16="http://schemas.microsoft.com/office/drawing/2014/main" id="{5D7597D4-EA43-5D48-81EB-1F58F907C653}"/>
              </a:ext>
            </a:extLst>
          </p:cNvPr>
          <p:cNvSpPr txBox="1">
            <a:spLocks noChangeArrowheads="1"/>
          </p:cNvSpPr>
          <p:nvPr/>
        </p:nvSpPr>
        <p:spPr bwMode="auto">
          <a:xfrm>
            <a:off x="132787" y="167149"/>
            <a:ext cx="11331625" cy="707886"/>
          </a:xfrm>
          <a:prstGeom prst="rect">
            <a:avLst/>
          </a:prstGeom>
          <a:solidFill>
            <a:schemeClr val="accent5"/>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b="1" dirty="0">
                <a:solidFill>
                  <a:schemeClr val="bg1"/>
                </a:solidFill>
              </a:rPr>
              <a:t>Criminal Attempts (CAA 1981 Section 1) </a:t>
            </a:r>
          </a:p>
        </p:txBody>
      </p:sp>
      <p:pic>
        <p:nvPicPr>
          <p:cNvPr id="7170" name="Picture 2" descr="606 Robber Hiding Photos - Free &amp; Royalty-Free Stock Photos from Dreamstime">
            <a:extLst>
              <a:ext uri="{FF2B5EF4-FFF2-40B4-BE49-F238E27FC236}">
                <a16:creationId xmlns:a16="http://schemas.microsoft.com/office/drawing/2014/main" id="{F18DF944-35DB-9244-8857-60B84EE3A7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8217" y="3522175"/>
            <a:ext cx="4378669" cy="32797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483D80-3EA1-ED44-A4D7-917036A7C62C}"/>
              </a:ext>
            </a:extLst>
          </p:cNvPr>
          <p:cNvSpPr txBox="1"/>
          <p:nvPr/>
        </p:nvSpPr>
        <p:spPr>
          <a:xfrm>
            <a:off x="7760153" y="1364742"/>
            <a:ext cx="3840480" cy="923330"/>
          </a:xfrm>
          <a:prstGeom prst="rect">
            <a:avLst/>
          </a:prstGeom>
          <a:noFill/>
        </p:spPr>
        <p:txBody>
          <a:bodyPr wrap="square" rtlCol="0">
            <a:spAutoFit/>
          </a:bodyPr>
          <a:lstStyle/>
          <a:p>
            <a:pPr algn="ctr"/>
            <a:r>
              <a:rPr lang="en-US" dirty="0"/>
              <a:t>Criminal attempts can only occur where the principal offence is either indictable or triable either way. </a:t>
            </a:r>
          </a:p>
        </p:txBody>
      </p:sp>
      <p:sp>
        <p:nvSpPr>
          <p:cNvPr id="4" name="TextBox 3">
            <a:extLst>
              <a:ext uri="{FF2B5EF4-FFF2-40B4-BE49-F238E27FC236}">
                <a16:creationId xmlns:a16="http://schemas.microsoft.com/office/drawing/2014/main" id="{4A5919C6-A710-A244-BAFB-47D635434EE9}"/>
              </a:ext>
            </a:extLst>
          </p:cNvPr>
          <p:cNvSpPr txBox="1"/>
          <p:nvPr/>
        </p:nvSpPr>
        <p:spPr>
          <a:xfrm>
            <a:off x="6897986" y="4624440"/>
            <a:ext cx="1789471" cy="923330"/>
          </a:xfrm>
          <a:prstGeom prst="rect">
            <a:avLst/>
          </a:prstGeom>
          <a:noFill/>
        </p:spPr>
        <p:txBody>
          <a:bodyPr wrap="square" rtlCol="0">
            <a:spAutoFit/>
          </a:bodyPr>
          <a:lstStyle/>
          <a:p>
            <a:pPr algn="ctr"/>
            <a:r>
              <a:rPr lang="en-US" dirty="0"/>
              <a:t>This is for the jury/mags to decide</a:t>
            </a:r>
          </a:p>
        </p:txBody>
      </p:sp>
      <p:cxnSp>
        <p:nvCxnSpPr>
          <p:cNvPr id="6" name="Straight Arrow Connector 5">
            <a:extLst>
              <a:ext uri="{FF2B5EF4-FFF2-40B4-BE49-F238E27FC236}">
                <a16:creationId xmlns:a16="http://schemas.microsoft.com/office/drawing/2014/main" id="{33EE9A49-A1CB-3846-80EA-5505E54C0851}"/>
              </a:ext>
            </a:extLst>
          </p:cNvPr>
          <p:cNvCxnSpPr>
            <a:cxnSpLocks/>
          </p:cNvCxnSpPr>
          <p:nvPr/>
        </p:nvCxnSpPr>
        <p:spPr>
          <a:xfrm flipV="1">
            <a:off x="4670323" y="4521200"/>
            <a:ext cx="2329917" cy="10324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8909ACC-7F9D-3E4A-9429-D710F0EEB526}"/>
              </a:ext>
            </a:extLst>
          </p:cNvPr>
          <p:cNvCxnSpPr>
            <a:cxnSpLocks/>
          </p:cNvCxnSpPr>
          <p:nvPr/>
        </p:nvCxnSpPr>
        <p:spPr>
          <a:xfrm flipV="1">
            <a:off x="6096000" y="1977300"/>
            <a:ext cx="1463040" cy="62588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269CF6-1711-BB43-BA94-821ED6CFA30F}"/>
              </a:ext>
            </a:extLst>
          </p:cNvPr>
          <p:cNvSpPr txBox="1">
            <a:spLocks/>
          </p:cNvSpPr>
          <p:nvPr/>
        </p:nvSpPr>
        <p:spPr bwMode="auto">
          <a:xfrm>
            <a:off x="84667" y="1577515"/>
            <a:ext cx="4832773" cy="439398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altLang="en-US" sz="2400" dirty="0"/>
              <a:t>Jim buys a computer from someone at a local pub.  </a:t>
            </a:r>
            <a:br>
              <a:rPr lang="en-US" altLang="en-US" sz="2400" dirty="0"/>
            </a:br>
            <a:r>
              <a:rPr lang="en-US" altLang="en-US" sz="2400" dirty="0"/>
              <a:t>He believes the computer was property taken from a recent burglary, so he believed he was handling stolen goods. </a:t>
            </a:r>
            <a:br>
              <a:rPr lang="en-US" altLang="en-US" sz="2400" dirty="0"/>
            </a:br>
            <a:r>
              <a:rPr lang="en-US" altLang="en-US" sz="2400" dirty="0"/>
              <a:t>In fact, the computer was acquired legally. </a:t>
            </a:r>
          </a:p>
          <a:p>
            <a:pPr marL="0" indent="0" eaLnBrk="1" hangingPunct="1">
              <a:lnSpc>
                <a:spcPct val="90000"/>
              </a:lnSpc>
              <a:buNone/>
              <a:defRPr/>
            </a:pPr>
            <a:endParaRPr lang="en-US" altLang="en-US" sz="2400" dirty="0"/>
          </a:p>
          <a:p>
            <a:pPr marL="0" indent="0" eaLnBrk="1" hangingPunct="1">
              <a:lnSpc>
                <a:spcPct val="90000"/>
              </a:lnSpc>
              <a:buNone/>
              <a:defRPr/>
            </a:pPr>
            <a:r>
              <a:rPr lang="en-US" altLang="en-US" sz="2400" dirty="0"/>
              <a:t>No offence but it is an </a:t>
            </a:r>
            <a:r>
              <a:rPr lang="en-US" altLang="en-US" sz="2400" b="1" dirty="0"/>
              <a:t>attempt!</a:t>
            </a:r>
          </a:p>
        </p:txBody>
      </p:sp>
      <p:grpSp>
        <p:nvGrpSpPr>
          <p:cNvPr id="138" name="Group 13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9" name="Isosceles Triangle 13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194" name="Picture 2" descr="Having your laptop stolen is traumatic. Here's what I learned | Technology  | The Guardian">
            <a:extLst>
              <a:ext uri="{FF2B5EF4-FFF2-40B4-BE49-F238E27FC236}">
                <a16:creationId xmlns:a16="http://schemas.microsoft.com/office/drawing/2014/main" id="{E7C10AB0-42A4-3A40-B0F4-3DDAAF0C66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8727" y="5311308"/>
            <a:ext cx="2211048" cy="1326629"/>
          </a:xfrm>
          <a:prstGeom prst="rect">
            <a:avLst/>
          </a:prstGeom>
          <a:noFill/>
          <a:extLst>
            <a:ext uri="{909E8E84-426E-40DD-AFC4-6F175D3DCCD1}">
              <a14:hiddenFill xmlns:a14="http://schemas.microsoft.com/office/drawing/2010/main">
                <a:solidFill>
                  <a:srgbClr val="FFFFFF"/>
                </a:solidFill>
              </a14:hiddenFill>
            </a:ext>
          </a:extLst>
        </p:spPr>
      </p:pic>
      <p:grpSp>
        <p:nvGrpSpPr>
          <p:cNvPr id="142" name="Group 141">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3" name="Rectangle 142">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Isosceles Triangle 143">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Pentagon 1">
            <a:extLst>
              <a:ext uri="{FF2B5EF4-FFF2-40B4-BE49-F238E27FC236}">
                <a16:creationId xmlns:a16="http://schemas.microsoft.com/office/drawing/2014/main" id="{228FEAED-6DDB-9744-9761-B4A5A6E67DDB}"/>
              </a:ext>
            </a:extLst>
          </p:cNvPr>
          <p:cNvSpPr/>
          <p:nvPr/>
        </p:nvSpPr>
        <p:spPr>
          <a:xfrm>
            <a:off x="0" y="422848"/>
            <a:ext cx="5120640" cy="944080"/>
          </a:xfrm>
          <a:prstGeom prst="homePlat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1" name="TextBox 3">
            <a:extLst>
              <a:ext uri="{FF2B5EF4-FFF2-40B4-BE49-F238E27FC236}">
                <a16:creationId xmlns:a16="http://schemas.microsoft.com/office/drawing/2014/main" id="{8D01066E-67EA-F644-832E-966D03489607}"/>
              </a:ext>
            </a:extLst>
          </p:cNvPr>
          <p:cNvSpPr txBox="1">
            <a:spLocks noChangeArrowheads="1"/>
          </p:cNvSpPr>
          <p:nvPr/>
        </p:nvSpPr>
        <p:spPr bwMode="auto">
          <a:xfrm>
            <a:off x="0" y="327019"/>
            <a:ext cx="10905066" cy="1135737"/>
          </a:xfrm>
          <a:prstGeom prst="rect">
            <a:avLst/>
          </a:prstGeo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3600" b="1" kern="1200" dirty="0">
                <a:solidFill>
                  <a:schemeClr val="bg1"/>
                </a:solidFill>
                <a:latin typeface="+mj-lt"/>
                <a:ea typeface="+mj-ea"/>
                <a:cs typeface="+mj-cs"/>
              </a:rPr>
              <a:t>Example of </a:t>
            </a:r>
            <a:r>
              <a:rPr lang="en-US" altLang="en-US" sz="3600" b="1" dirty="0">
                <a:solidFill>
                  <a:schemeClr val="bg1"/>
                </a:solidFill>
                <a:latin typeface="+mj-lt"/>
                <a:ea typeface="+mj-ea"/>
                <a:cs typeface="+mj-cs"/>
              </a:rPr>
              <a:t>i</a:t>
            </a:r>
            <a:r>
              <a:rPr lang="en-US" altLang="en-US" sz="3600" b="1" kern="1200" dirty="0">
                <a:solidFill>
                  <a:schemeClr val="bg1"/>
                </a:solidFill>
                <a:latin typeface="+mj-lt"/>
                <a:ea typeface="+mj-ea"/>
                <a:cs typeface="+mj-cs"/>
              </a:rPr>
              <a:t>ntent…</a:t>
            </a:r>
          </a:p>
        </p:txBody>
      </p:sp>
      <p:sp>
        <p:nvSpPr>
          <p:cNvPr id="17" name="TextBox 16">
            <a:extLst>
              <a:ext uri="{FF2B5EF4-FFF2-40B4-BE49-F238E27FC236}">
                <a16:creationId xmlns:a16="http://schemas.microsoft.com/office/drawing/2014/main" id="{606FC517-0176-EF41-B823-33AA66E95AA8}"/>
              </a:ext>
            </a:extLst>
          </p:cNvPr>
          <p:cNvSpPr txBox="1"/>
          <p:nvPr/>
        </p:nvSpPr>
        <p:spPr>
          <a:xfrm>
            <a:off x="5919893" y="1670241"/>
            <a:ext cx="6187440" cy="2308324"/>
          </a:xfrm>
          <a:prstGeom prst="rect">
            <a:avLst/>
          </a:prstGeom>
          <a:noFill/>
        </p:spPr>
        <p:txBody>
          <a:bodyPr wrap="square">
            <a:spAutoFit/>
          </a:bodyPr>
          <a:lstStyle/>
          <a:p>
            <a:pPr marL="0" indent="0" algn="r">
              <a:buNone/>
              <a:defRPr/>
            </a:pPr>
            <a:r>
              <a:rPr lang="en-GB" altLang="en-US" sz="2400" kern="0" dirty="0">
                <a:solidFill>
                  <a:srgbClr val="000000"/>
                </a:solidFill>
                <a:latin typeface="Arial"/>
              </a:rPr>
              <a:t>A person may be guilty of</a:t>
            </a:r>
          </a:p>
          <a:p>
            <a:pPr marL="0" indent="0" algn="r">
              <a:buNone/>
              <a:defRPr/>
            </a:pPr>
            <a:r>
              <a:rPr lang="en-GB" altLang="en-US" sz="2400" kern="0" dirty="0">
                <a:solidFill>
                  <a:srgbClr val="000000"/>
                </a:solidFill>
                <a:latin typeface="Arial"/>
              </a:rPr>
              <a:t> </a:t>
            </a:r>
            <a:r>
              <a:rPr lang="en-GB" altLang="en-US" sz="2400" b="1" kern="0" dirty="0">
                <a:solidFill>
                  <a:srgbClr val="000000"/>
                </a:solidFill>
                <a:latin typeface="Arial"/>
              </a:rPr>
              <a:t>‘attempting to commit’</a:t>
            </a:r>
          </a:p>
          <a:p>
            <a:pPr marL="0" indent="0" algn="r">
              <a:buNone/>
              <a:defRPr/>
            </a:pPr>
            <a:r>
              <a:rPr lang="en-GB" altLang="en-US" sz="2400" kern="0" dirty="0">
                <a:solidFill>
                  <a:srgbClr val="000000"/>
                </a:solidFill>
                <a:latin typeface="Arial"/>
              </a:rPr>
              <a:t> an offence even though the facts are such that the commission</a:t>
            </a:r>
          </a:p>
          <a:p>
            <a:pPr marL="0" indent="0" algn="r">
              <a:buNone/>
              <a:defRPr/>
            </a:pPr>
            <a:r>
              <a:rPr lang="en-GB" altLang="en-US" sz="2400" kern="0" dirty="0">
                <a:solidFill>
                  <a:srgbClr val="000000"/>
                </a:solidFill>
                <a:latin typeface="Arial"/>
              </a:rPr>
              <a:t> of the offence is </a:t>
            </a:r>
            <a:r>
              <a:rPr lang="en-GB" altLang="en-US" sz="2400" b="1" kern="0" dirty="0">
                <a:solidFill>
                  <a:srgbClr val="000000"/>
                </a:solidFill>
                <a:latin typeface="Arial"/>
              </a:rPr>
              <a:t>impossible </a:t>
            </a:r>
            <a:br>
              <a:rPr lang="en-GB" altLang="en-US" sz="2400" b="1" kern="0" dirty="0">
                <a:solidFill>
                  <a:srgbClr val="000000"/>
                </a:solidFill>
                <a:latin typeface="Arial"/>
              </a:rPr>
            </a:br>
            <a:r>
              <a:rPr lang="en-GB" altLang="en-US" sz="2400" kern="0" dirty="0">
                <a:solidFill>
                  <a:srgbClr val="000000"/>
                </a:solidFill>
                <a:latin typeface="Arial"/>
              </a:rPr>
              <a:t>(A purse from an empty bag!) </a:t>
            </a:r>
          </a:p>
        </p:txBody>
      </p:sp>
      <p:sp>
        <p:nvSpPr>
          <p:cNvPr id="18" name="Pentagon 17">
            <a:extLst>
              <a:ext uri="{FF2B5EF4-FFF2-40B4-BE49-F238E27FC236}">
                <a16:creationId xmlns:a16="http://schemas.microsoft.com/office/drawing/2014/main" id="{0F99B804-1A3C-094A-8BB9-C075CAF4FD98}"/>
              </a:ext>
            </a:extLst>
          </p:cNvPr>
          <p:cNvSpPr/>
          <p:nvPr/>
        </p:nvSpPr>
        <p:spPr>
          <a:xfrm rot="10800000">
            <a:off x="6888480" y="414609"/>
            <a:ext cx="5303519" cy="944080"/>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0D2140E3-35FB-9C49-9523-7611BCC693ED}"/>
              </a:ext>
            </a:extLst>
          </p:cNvPr>
          <p:cNvSpPr txBox="1"/>
          <p:nvPr/>
        </p:nvSpPr>
        <p:spPr>
          <a:xfrm>
            <a:off x="7159920" y="579594"/>
            <a:ext cx="6187440" cy="646331"/>
          </a:xfrm>
          <a:prstGeom prst="rect">
            <a:avLst/>
          </a:prstGeom>
          <a:noFill/>
        </p:spPr>
        <p:txBody>
          <a:bodyPr wrap="square" rtlCol="0">
            <a:spAutoFit/>
          </a:bodyPr>
          <a:lstStyle/>
          <a:p>
            <a:r>
              <a:rPr lang="en-US" sz="3600" b="1" dirty="0">
                <a:solidFill>
                  <a:schemeClr val="bg1"/>
                </a:solidFill>
                <a:latin typeface="+mj-lt"/>
              </a:rPr>
              <a:t>Attempting the impossible</a:t>
            </a:r>
          </a:p>
        </p:txBody>
      </p:sp>
      <p:pic>
        <p:nvPicPr>
          <p:cNvPr id="8196" name="Picture 4" descr="Empty Bag - Handmade by Wendy - Home | Facebook">
            <a:extLst>
              <a:ext uri="{FF2B5EF4-FFF2-40B4-BE49-F238E27FC236}">
                <a16:creationId xmlns:a16="http://schemas.microsoft.com/office/drawing/2014/main" id="{279D213B-47B0-C74F-9C44-56B01DDEAB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5103" y="4829038"/>
            <a:ext cx="2194187" cy="1643522"/>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249CBD6A-2E5C-EA4A-8E2A-E3DE790F7493}"/>
              </a:ext>
            </a:extLst>
          </p:cNvPr>
          <p:cNvCxnSpPr>
            <a:cxnSpLocks/>
          </p:cNvCxnSpPr>
          <p:nvPr/>
        </p:nvCxnSpPr>
        <p:spPr>
          <a:xfrm>
            <a:off x="5644560" y="782320"/>
            <a:ext cx="53368" cy="5303520"/>
          </a:xfrm>
          <a:prstGeom prst="line">
            <a:avLst/>
          </a:prstGeom>
          <a:ln w="635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77316" y="761118"/>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solidFill>
                  <a:schemeClr val="bg1"/>
                </a:solidFill>
                <a:latin typeface="+mj-lt"/>
                <a:ea typeface="+mj-ea"/>
                <a:cs typeface="+mj-cs"/>
              </a:rPr>
              <a:t>Arrest:</a:t>
            </a:r>
          </a:p>
          <a:p>
            <a:pPr>
              <a:lnSpc>
                <a:spcPct val="90000"/>
              </a:lnSpc>
              <a:spcBef>
                <a:spcPct val="0"/>
              </a:spcBef>
              <a:spcAft>
                <a:spcPts val="600"/>
              </a:spcAft>
            </a:pPr>
            <a:r>
              <a:rPr lang="en-US" sz="6700" dirty="0">
                <a:solidFill>
                  <a:schemeClr val="bg1"/>
                </a:solidFill>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375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181191066"/>
              </p:ext>
            </p:extLst>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98886" y="980728"/>
            <a:ext cx="7848364" cy="8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Officers are on duty when they are called to a shop where a large display window has been smashed.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18973"/>
            <a:ext cx="7848872" cy="646331"/>
          </a:xfrm>
          <a:prstGeom prst="rect">
            <a:avLst/>
          </a:prstGeom>
          <a:solidFill>
            <a:srgbClr val="00B050"/>
          </a:solidFill>
        </p:spPr>
        <p:txBody>
          <a:bodyPr wrap="square" rtlCol="0">
            <a:spAutoFit/>
          </a:bodyPr>
          <a:lstStyle/>
          <a:p>
            <a:pPr algn="ctr"/>
            <a:r>
              <a:rPr lang="en-GB" sz="3600" b="1" dirty="0">
                <a:solidFill>
                  <a:schemeClr val="bg1"/>
                </a:solidFill>
              </a:rPr>
              <a:t>And again…</a:t>
            </a:r>
          </a:p>
        </p:txBody>
      </p:sp>
      <p:sp>
        <p:nvSpPr>
          <p:cNvPr id="5" name="Rectangle 4"/>
          <p:cNvSpPr/>
          <p:nvPr/>
        </p:nvSpPr>
        <p:spPr>
          <a:xfrm>
            <a:off x="198885" y="2067813"/>
            <a:ext cx="7848364" cy="1200329"/>
          </a:xfrm>
          <a:prstGeom prst="rect">
            <a:avLst/>
          </a:prstGeom>
        </p:spPr>
        <p:txBody>
          <a:bodyPr wrap="square">
            <a:spAutoFit/>
          </a:bodyPr>
          <a:lstStyle/>
          <a:p>
            <a:pPr>
              <a:spcAft>
                <a:spcPts val="1800"/>
              </a:spcAft>
              <a:defRPr/>
            </a:pPr>
            <a:r>
              <a:rPr lang="en-US" altLang="en-US" sz="2400" kern="0" dirty="0">
                <a:solidFill>
                  <a:srgbClr val="333399"/>
                </a:solidFill>
                <a:latin typeface="Arial" panose="020B0604020202020204" pitchFamily="34" charset="0"/>
                <a:cs typeface="Arial" panose="020B0604020202020204" pitchFamily="34" charset="0"/>
              </a:rPr>
              <a:t>Six days later their enquiries reveal a witness who states that Billy Evans committed the offence by throwing a brick through the window. </a:t>
            </a:r>
          </a:p>
        </p:txBody>
      </p:sp>
      <p:sp>
        <p:nvSpPr>
          <p:cNvPr id="6" name="Rectangle 5"/>
          <p:cNvSpPr/>
          <p:nvPr/>
        </p:nvSpPr>
        <p:spPr>
          <a:xfrm>
            <a:off x="0" y="4528558"/>
            <a:ext cx="7848364"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9218" name="Picture 2" descr="Prolific offender given chance after smashing Wilko's shop window in  Wrexham | The Leader">
            <a:extLst>
              <a:ext uri="{FF2B5EF4-FFF2-40B4-BE49-F238E27FC236}">
                <a16:creationId xmlns:a16="http://schemas.microsoft.com/office/drawing/2014/main" id="{58ACD603-3C37-8244-B41B-58A274B9E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122" y="1442427"/>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2BB9FDF-DF7B-5E43-9DFA-9ED6B682CCE2}"/>
              </a:ext>
            </a:extLst>
          </p:cNvPr>
          <p:cNvSpPr txBox="1"/>
          <p:nvPr/>
        </p:nvSpPr>
        <p:spPr>
          <a:xfrm>
            <a:off x="8555324" y="5991282"/>
            <a:ext cx="6100996" cy="369332"/>
          </a:xfrm>
          <a:prstGeom prst="rect">
            <a:avLst/>
          </a:prstGeom>
          <a:noFill/>
        </p:spPr>
        <p:txBody>
          <a:bodyPr wrap="square">
            <a:spAutoFit/>
          </a:bodyPr>
          <a:lstStyle/>
          <a:p>
            <a:r>
              <a:rPr lang="en-US" altLang="en-US" sz="1800" b="1" dirty="0">
                <a:solidFill>
                  <a:srgbClr val="00B050"/>
                </a:solidFill>
              </a:rPr>
              <a:t>Answer: Sec 24(3) PACE  </a:t>
            </a:r>
            <a:endParaRPr lang="en-US" dirty="0">
              <a:solidFill>
                <a:srgbClr val="00B050"/>
              </a:solidFill>
            </a:endParaRPr>
          </a:p>
        </p:txBody>
      </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1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p:bldP spid="5" grpId="1"/>
      <p:bldP spid="6" grpId="0" animBg="1"/>
      <p:bldP spid="6" grpId="1" animBg="1"/>
      <p:bldP spid="1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1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next week!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40807963"/>
              </p:ext>
            </p:extLst>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355260"/>
            <a:ext cx="4943648" cy="5504688"/>
          </a:xfrm>
        </p:spPr>
        <p:txBody>
          <a:bodyPr>
            <a:normAutofit/>
          </a:bodyPr>
          <a:lstStyle/>
          <a:p>
            <a:r>
              <a:rPr lang="en-US" sz="6000" dirty="0">
                <a:solidFill>
                  <a:schemeClr val="bg1"/>
                </a:solidFill>
              </a:rPr>
              <a:t>Legislation covered today…</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4762919" y="4360985"/>
            <a:ext cx="7429081" cy="0"/>
          </a:xfrm>
          <a:prstGeom prst="line">
            <a:avLst/>
          </a:prstGeom>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84496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875D61A-E30E-AD4E-8A4B-37E89485548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Next Workshop</a:t>
            </a:r>
          </a:p>
        </p:txBody>
      </p:sp>
      <p:sp>
        <p:nvSpPr>
          <p:cNvPr id="13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Abergavenny drink and drug driver arrested by Gwent Police | South Wales  Argus">
            <a:extLst>
              <a:ext uri="{FF2B5EF4-FFF2-40B4-BE49-F238E27FC236}">
                <a16:creationId xmlns:a16="http://schemas.microsoft.com/office/drawing/2014/main" id="{551556FE-5927-3F4A-BF30-D41C6FAB5D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05" r="16983"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5" name="TextBox 1">
            <a:extLst>
              <a:ext uri="{FF2B5EF4-FFF2-40B4-BE49-F238E27FC236}">
                <a16:creationId xmlns:a16="http://schemas.microsoft.com/office/drawing/2014/main" id="{D43D58E0-1AC0-4C02-8070-505A62EEADFC}"/>
              </a:ext>
            </a:extLst>
          </p:cNvPr>
          <p:cNvGraphicFramePr/>
          <p:nvPr>
            <p:extLst>
              <p:ext uri="{D42A27DB-BD31-4B8C-83A1-F6EECF244321}">
                <p14:modId xmlns:p14="http://schemas.microsoft.com/office/powerpoint/2010/main" val="804355401"/>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7698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899</TotalTime>
  <Words>3279</Words>
  <Application>Microsoft Macintosh PowerPoint</Application>
  <PresentationFormat>Widescreen</PresentationFormat>
  <Paragraphs>439</Paragraphs>
  <Slides>53</Slides>
  <Notes>43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Bradley Hand</vt:lpstr>
      <vt:lpstr>Calibri</vt:lpstr>
      <vt:lpstr>Calibri Light</vt:lpstr>
      <vt:lpstr>Verdana</vt:lpstr>
      <vt:lpstr>Wingdings</vt:lpstr>
      <vt:lpstr>Office Theme</vt:lpstr>
      <vt:lpstr>Workshop 3: Theft Act 1968 …continued </vt:lpstr>
      <vt:lpstr>Recap  Workshop 2 </vt:lpstr>
      <vt:lpstr>Today’s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Legislation covered today…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 </dc:title>
  <dc:creator>Rhiannon Lloyd</dc:creator>
  <cp:lastModifiedBy>Rhiannon Lloyd</cp:lastModifiedBy>
  <cp:revision>12</cp:revision>
  <dcterms:created xsi:type="dcterms:W3CDTF">2022-02-06T19:53:23Z</dcterms:created>
  <dcterms:modified xsi:type="dcterms:W3CDTF">2022-02-08T20:43:24Z</dcterms:modified>
</cp:coreProperties>
</file>