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7" r:id="rId3"/>
    <p:sldId id="258" r:id="rId4"/>
    <p:sldId id="306" r:id="rId5"/>
    <p:sldId id="261" r:id="rId6"/>
    <p:sldId id="263" r:id="rId7"/>
    <p:sldId id="266" r:id="rId8"/>
    <p:sldId id="268" r:id="rId9"/>
    <p:sldId id="269" r:id="rId10"/>
    <p:sldId id="270" r:id="rId11"/>
    <p:sldId id="271" r:id="rId12"/>
    <p:sldId id="278" r:id="rId13"/>
    <p:sldId id="279" r:id="rId14"/>
    <p:sldId id="280" r:id="rId15"/>
    <p:sldId id="281" r:id="rId16"/>
    <p:sldId id="275" r:id="rId17"/>
    <p:sldId id="292" r:id="rId18"/>
    <p:sldId id="293" r:id="rId19"/>
    <p:sldId id="294" r:id="rId20"/>
    <p:sldId id="295" r:id="rId21"/>
    <p:sldId id="296" r:id="rId22"/>
    <p:sldId id="298" r:id="rId23"/>
    <p:sldId id="299" r:id="rId24"/>
    <p:sldId id="282" r:id="rId25"/>
    <p:sldId id="283" r:id="rId26"/>
    <p:sldId id="284" r:id="rId27"/>
    <p:sldId id="285" r:id="rId28"/>
    <p:sldId id="287" r:id="rId29"/>
    <p:sldId id="288" r:id="rId30"/>
    <p:sldId id="289" r:id="rId31"/>
    <p:sldId id="290" r:id="rId32"/>
    <p:sldId id="260" r:id="rId33"/>
    <p:sldId id="272" r:id="rId34"/>
    <p:sldId id="273" r:id="rId35"/>
    <p:sldId id="274" r:id="rId36"/>
    <p:sldId id="276" r:id="rId37"/>
    <p:sldId id="277" r:id="rId38"/>
    <p:sldId id="300" r:id="rId39"/>
    <p:sldId id="301" r:id="rId40"/>
    <p:sldId id="302" r:id="rId41"/>
    <p:sldId id="303" r:id="rId42"/>
    <p:sldId id="304" r:id="rId43"/>
    <p:sldId id="305"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422530-82CF-486E-BAC5-C7EBFDFA7F55}" v="417" dt="2024-04-14T00:04:35.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gnesh Pumbhadiya" userId="060d99b5aadd2979" providerId="LiveId" clId="{F2422530-82CF-486E-BAC5-C7EBFDFA7F55}"/>
    <pc:docChg chg="undo redo custSel addSld delSld modSld sldOrd">
      <pc:chgData name="Yagnesh Pumbhadiya" userId="060d99b5aadd2979" providerId="LiveId" clId="{F2422530-82CF-486E-BAC5-C7EBFDFA7F55}" dt="2024-04-14T00:06:25.352" v="3835" actId="20577"/>
      <pc:docMkLst>
        <pc:docMk/>
      </pc:docMkLst>
      <pc:sldChg chg="addSp modSp mod">
        <pc:chgData name="Yagnesh Pumbhadiya" userId="060d99b5aadd2979" providerId="LiveId" clId="{F2422530-82CF-486E-BAC5-C7EBFDFA7F55}" dt="2024-04-13T22:56:45.612" v="3225" actId="1076"/>
        <pc:sldMkLst>
          <pc:docMk/>
          <pc:sldMk cId="696510800" sldId="257"/>
        </pc:sldMkLst>
        <pc:spChg chg="mod">
          <ac:chgData name="Yagnesh Pumbhadiya" userId="060d99b5aadd2979" providerId="LiveId" clId="{F2422530-82CF-486E-BAC5-C7EBFDFA7F55}" dt="2024-04-13T22:51:24.609" v="3199" actId="14100"/>
          <ac:spMkLst>
            <pc:docMk/>
            <pc:sldMk cId="696510800" sldId="257"/>
            <ac:spMk id="2" creationId="{6E8C5C0B-7DFD-5F2A-9FC7-ECAE190D04D2}"/>
          </ac:spMkLst>
        </pc:spChg>
        <pc:spChg chg="mod">
          <ac:chgData name="Yagnesh Pumbhadiya" userId="060d99b5aadd2979" providerId="LiveId" clId="{F2422530-82CF-486E-BAC5-C7EBFDFA7F55}" dt="2024-04-13T22:51:37.078" v="3205" actId="27636"/>
          <ac:spMkLst>
            <pc:docMk/>
            <pc:sldMk cId="696510800" sldId="257"/>
            <ac:spMk id="5" creationId="{15D8AEDA-14A4-27C7-8DD2-CDD05EDCD4A6}"/>
          </ac:spMkLst>
        </pc:spChg>
        <pc:picChg chg="add mod">
          <ac:chgData name="Yagnesh Pumbhadiya" userId="060d99b5aadd2979" providerId="LiveId" clId="{F2422530-82CF-486E-BAC5-C7EBFDFA7F55}" dt="2024-04-13T22:56:19.683" v="3222" actId="1076"/>
          <ac:picMkLst>
            <pc:docMk/>
            <pc:sldMk cId="696510800" sldId="257"/>
            <ac:picMk id="1031" creationId="{ECFE5AF9-936C-C9D8-399D-2655F1401C80}"/>
          </ac:picMkLst>
        </pc:picChg>
        <pc:picChg chg="add mod">
          <ac:chgData name="Yagnesh Pumbhadiya" userId="060d99b5aadd2979" providerId="LiveId" clId="{F2422530-82CF-486E-BAC5-C7EBFDFA7F55}" dt="2024-04-13T22:56:45.612" v="3225" actId="1076"/>
          <ac:picMkLst>
            <pc:docMk/>
            <pc:sldMk cId="696510800" sldId="257"/>
            <ac:picMk id="1033" creationId="{94D80F7D-327C-C709-6E42-B69A578A5E7D}"/>
          </ac:picMkLst>
        </pc:picChg>
      </pc:sldChg>
      <pc:sldChg chg="addSp delSp modSp mod">
        <pc:chgData name="Yagnesh Pumbhadiya" userId="060d99b5aadd2979" providerId="LiveId" clId="{F2422530-82CF-486E-BAC5-C7EBFDFA7F55}" dt="2024-04-13T23:09:18.248" v="3286" actId="1076"/>
        <pc:sldMkLst>
          <pc:docMk/>
          <pc:sldMk cId="99987574" sldId="258"/>
        </pc:sldMkLst>
        <pc:spChg chg="mod">
          <ac:chgData name="Yagnesh Pumbhadiya" userId="060d99b5aadd2979" providerId="LiveId" clId="{F2422530-82CF-486E-BAC5-C7EBFDFA7F55}" dt="2024-04-13T22:57:01.166" v="3226" actId="14100"/>
          <ac:spMkLst>
            <pc:docMk/>
            <pc:sldMk cId="99987574" sldId="258"/>
            <ac:spMk id="2" creationId="{1CB99685-2976-012D-327A-023100B0D620}"/>
          </ac:spMkLst>
        </pc:spChg>
        <pc:spChg chg="mod">
          <ac:chgData name="Yagnesh Pumbhadiya" userId="060d99b5aadd2979" providerId="LiveId" clId="{F2422530-82CF-486E-BAC5-C7EBFDFA7F55}" dt="2024-04-13T23:02:48.407" v="3256" actId="20577"/>
          <ac:spMkLst>
            <pc:docMk/>
            <pc:sldMk cId="99987574" sldId="258"/>
            <ac:spMk id="3" creationId="{6B918A78-C084-869B-6B9D-C152394543AD}"/>
          </ac:spMkLst>
        </pc:spChg>
        <pc:spChg chg="add">
          <ac:chgData name="Yagnesh Pumbhadiya" userId="060d99b5aadd2979" providerId="LiveId" clId="{F2422530-82CF-486E-BAC5-C7EBFDFA7F55}" dt="2024-04-13T23:08:16.303" v="3276"/>
          <ac:spMkLst>
            <pc:docMk/>
            <pc:sldMk cId="99987574" sldId="258"/>
            <ac:spMk id="11" creationId="{1BAEDC52-F9B4-0578-CCC6-4DC99818E4A0}"/>
          </ac:spMkLst>
        </pc:spChg>
        <pc:picChg chg="add del mod">
          <ac:chgData name="Yagnesh Pumbhadiya" userId="060d99b5aadd2979" providerId="LiveId" clId="{F2422530-82CF-486E-BAC5-C7EBFDFA7F55}" dt="2024-04-13T23:05:39.144" v="3265" actId="21"/>
          <ac:picMkLst>
            <pc:docMk/>
            <pc:sldMk cId="99987574" sldId="258"/>
            <ac:picMk id="10" creationId="{C5D05744-AF8F-C383-834D-95D840F19638}"/>
          </ac:picMkLst>
        </pc:picChg>
        <pc:picChg chg="add del mod">
          <ac:chgData name="Yagnesh Pumbhadiya" userId="060d99b5aadd2979" providerId="LiveId" clId="{F2422530-82CF-486E-BAC5-C7EBFDFA7F55}" dt="2024-04-13T23:08:46.376" v="3279" actId="21"/>
          <ac:picMkLst>
            <pc:docMk/>
            <pc:sldMk cId="99987574" sldId="258"/>
            <ac:picMk id="12" creationId="{D3E5ACBD-8696-9C82-7260-B0E7CDACB063}"/>
          </ac:picMkLst>
        </pc:picChg>
        <pc:picChg chg="add del mod">
          <ac:chgData name="Yagnesh Pumbhadiya" userId="060d99b5aadd2979" providerId="LiveId" clId="{F2422530-82CF-486E-BAC5-C7EBFDFA7F55}" dt="2024-04-13T23:01:59.507" v="3243" actId="14100"/>
          <ac:picMkLst>
            <pc:docMk/>
            <pc:sldMk cId="99987574" sldId="258"/>
            <ac:picMk id="2056" creationId="{D85B5596-B52E-62E7-C121-5B4F2322EDE0}"/>
          </ac:picMkLst>
        </pc:picChg>
        <pc:picChg chg="add del mod">
          <ac:chgData name="Yagnesh Pumbhadiya" userId="060d99b5aadd2979" providerId="LiveId" clId="{F2422530-82CF-486E-BAC5-C7EBFDFA7F55}" dt="2024-04-13T23:05:30.896" v="3263" actId="21"/>
          <ac:picMkLst>
            <pc:docMk/>
            <pc:sldMk cId="99987574" sldId="258"/>
            <ac:picMk id="2058" creationId="{C5D05744-AF8F-C383-834D-95D840F19638}"/>
          </ac:picMkLst>
        </pc:picChg>
        <pc:picChg chg="add del mod">
          <ac:chgData name="Yagnesh Pumbhadiya" userId="060d99b5aadd2979" providerId="LiveId" clId="{F2422530-82CF-486E-BAC5-C7EBFDFA7F55}" dt="2024-04-13T23:06:25.822" v="3275" actId="21"/>
          <ac:picMkLst>
            <pc:docMk/>
            <pc:sldMk cId="99987574" sldId="258"/>
            <ac:picMk id="2060" creationId="{885D817C-CB7E-42A3-8EB6-F8D7E3742241}"/>
          </ac:picMkLst>
        </pc:picChg>
        <pc:picChg chg="add mod">
          <ac:chgData name="Yagnesh Pumbhadiya" userId="060d99b5aadd2979" providerId="LiveId" clId="{F2422530-82CF-486E-BAC5-C7EBFDFA7F55}" dt="2024-04-13T23:09:18.248" v="3286" actId="1076"/>
          <ac:picMkLst>
            <pc:docMk/>
            <pc:sldMk cId="99987574" sldId="258"/>
            <ac:picMk id="2064" creationId="{42E417A3-1871-A644-EBC5-96FE97BAD7E4}"/>
          </ac:picMkLst>
        </pc:picChg>
      </pc:sldChg>
      <pc:sldChg chg="addSp modSp mod">
        <pc:chgData name="Yagnesh Pumbhadiya" userId="060d99b5aadd2979" providerId="LiveId" clId="{F2422530-82CF-486E-BAC5-C7EBFDFA7F55}" dt="2024-04-13T22:50:36.474" v="3193" actId="1076"/>
        <pc:sldMkLst>
          <pc:docMk/>
          <pc:sldMk cId="3529080956" sldId="259"/>
        </pc:sldMkLst>
        <pc:spChg chg="mod">
          <ac:chgData name="Yagnesh Pumbhadiya" userId="060d99b5aadd2979" providerId="LiveId" clId="{F2422530-82CF-486E-BAC5-C7EBFDFA7F55}" dt="2024-04-13T22:48:35.996" v="3190" actId="14100"/>
          <ac:spMkLst>
            <pc:docMk/>
            <pc:sldMk cId="3529080956" sldId="259"/>
            <ac:spMk id="3" creationId="{E64B6BCB-BA3B-38C7-7C12-680F2D780092}"/>
          </ac:spMkLst>
        </pc:spChg>
        <pc:picChg chg="add mod">
          <ac:chgData name="Yagnesh Pumbhadiya" userId="060d99b5aadd2979" providerId="LiveId" clId="{F2422530-82CF-486E-BAC5-C7EBFDFA7F55}" dt="2024-04-13T22:50:36.474" v="3193" actId="1076"/>
          <ac:picMkLst>
            <pc:docMk/>
            <pc:sldMk cId="3529080956" sldId="259"/>
            <ac:picMk id="37890" creationId="{65145287-AA21-4378-52AB-69D7714C8085}"/>
          </ac:picMkLst>
        </pc:picChg>
      </pc:sldChg>
      <pc:sldChg chg="modSp mod">
        <pc:chgData name="Yagnesh Pumbhadiya" userId="060d99b5aadd2979" providerId="LiveId" clId="{F2422530-82CF-486E-BAC5-C7EBFDFA7F55}" dt="2024-04-13T12:52:56.364" v="1110" actId="20577"/>
        <pc:sldMkLst>
          <pc:docMk/>
          <pc:sldMk cId="3075901022" sldId="260"/>
        </pc:sldMkLst>
        <pc:spChg chg="mod">
          <ac:chgData name="Yagnesh Pumbhadiya" userId="060d99b5aadd2979" providerId="LiveId" clId="{F2422530-82CF-486E-BAC5-C7EBFDFA7F55}" dt="2024-04-13T12:52:56.364" v="1110" actId="20577"/>
          <ac:spMkLst>
            <pc:docMk/>
            <pc:sldMk cId="3075901022" sldId="260"/>
            <ac:spMk id="2" creationId="{960BF214-CA90-D8B6-0A67-E1D8DE8DFFEB}"/>
          </ac:spMkLst>
        </pc:spChg>
        <pc:spChg chg="mod">
          <ac:chgData name="Yagnesh Pumbhadiya" userId="060d99b5aadd2979" providerId="LiveId" clId="{F2422530-82CF-486E-BAC5-C7EBFDFA7F55}" dt="2024-04-12T19:35:36.331" v="373" actId="255"/>
          <ac:spMkLst>
            <pc:docMk/>
            <pc:sldMk cId="3075901022" sldId="260"/>
            <ac:spMk id="3" creationId="{607BAD05-F09E-E628-5392-A68361078572}"/>
          </ac:spMkLst>
        </pc:spChg>
      </pc:sldChg>
      <pc:sldChg chg="addSp modSp mod">
        <pc:chgData name="Yagnesh Pumbhadiya" userId="060d99b5aadd2979" providerId="LiveId" clId="{F2422530-82CF-486E-BAC5-C7EBFDFA7F55}" dt="2024-04-13T23:22:18.843" v="3369" actId="1076"/>
        <pc:sldMkLst>
          <pc:docMk/>
          <pc:sldMk cId="2239559094" sldId="261"/>
        </pc:sldMkLst>
        <pc:spChg chg="mod">
          <ac:chgData name="Yagnesh Pumbhadiya" userId="060d99b5aadd2979" providerId="LiveId" clId="{F2422530-82CF-486E-BAC5-C7EBFDFA7F55}" dt="2024-04-13T12:34:28.163" v="973" actId="20577"/>
          <ac:spMkLst>
            <pc:docMk/>
            <pc:sldMk cId="2239559094" sldId="261"/>
            <ac:spMk id="2" creationId="{455C0344-6698-42C6-F007-C2C32371832A}"/>
          </ac:spMkLst>
        </pc:spChg>
        <pc:spChg chg="mod">
          <ac:chgData name="Yagnesh Pumbhadiya" userId="060d99b5aadd2979" providerId="LiveId" clId="{F2422530-82CF-486E-BAC5-C7EBFDFA7F55}" dt="2024-04-13T23:20:24.348" v="3357" actId="27636"/>
          <ac:spMkLst>
            <pc:docMk/>
            <pc:sldMk cId="2239559094" sldId="261"/>
            <ac:spMk id="3" creationId="{A1BA2BF4-319D-2474-6306-7FF412D638F4}"/>
          </ac:spMkLst>
        </pc:spChg>
        <pc:spChg chg="add">
          <ac:chgData name="Yagnesh Pumbhadiya" userId="060d99b5aadd2979" providerId="LiveId" clId="{F2422530-82CF-486E-BAC5-C7EBFDFA7F55}" dt="2024-04-12T18:36:31.398" v="21"/>
          <ac:spMkLst>
            <pc:docMk/>
            <pc:sldMk cId="2239559094" sldId="261"/>
            <ac:spMk id="6" creationId="{6FD1AF83-C43B-FBD8-72BD-F35E1C36C6DF}"/>
          </ac:spMkLst>
        </pc:spChg>
        <pc:picChg chg="add mod">
          <ac:chgData name="Yagnesh Pumbhadiya" userId="060d99b5aadd2979" providerId="LiveId" clId="{F2422530-82CF-486E-BAC5-C7EBFDFA7F55}" dt="2024-04-13T23:22:18.843" v="3369" actId="1076"/>
          <ac:picMkLst>
            <pc:docMk/>
            <pc:sldMk cId="2239559094" sldId="261"/>
            <ac:picMk id="5125" creationId="{CF7CF325-FE8C-7136-CDEE-0D8D1ACF7111}"/>
          </ac:picMkLst>
        </pc:picChg>
      </pc:sldChg>
      <pc:sldChg chg="addSp delSp modSp del">
        <pc:chgData name="Yagnesh Pumbhadiya" userId="060d99b5aadd2979" providerId="LiveId" clId="{F2422530-82CF-486E-BAC5-C7EBFDFA7F55}" dt="2024-04-12T18:37:23.080" v="28" actId="2696"/>
        <pc:sldMkLst>
          <pc:docMk/>
          <pc:sldMk cId="4110880010" sldId="262"/>
        </pc:sldMkLst>
        <pc:spChg chg="del">
          <ac:chgData name="Yagnesh Pumbhadiya" userId="060d99b5aadd2979" providerId="LiveId" clId="{F2422530-82CF-486E-BAC5-C7EBFDFA7F55}" dt="2024-04-12T18:36:40.106" v="22"/>
          <ac:spMkLst>
            <pc:docMk/>
            <pc:sldMk cId="4110880010" sldId="262"/>
            <ac:spMk id="3" creationId="{0EDB06BE-1AE7-278F-BFC9-D126C40163B9}"/>
          </ac:spMkLst>
        </pc:spChg>
        <pc:spChg chg="add mod">
          <ac:chgData name="Yagnesh Pumbhadiya" userId="060d99b5aadd2979" providerId="LiveId" clId="{F2422530-82CF-486E-BAC5-C7EBFDFA7F55}" dt="2024-04-12T18:36:40.106" v="22"/>
          <ac:spMkLst>
            <pc:docMk/>
            <pc:sldMk cId="4110880010" sldId="262"/>
            <ac:spMk id="4" creationId="{7E850EE9-B31D-9343-018B-0E9059F31B99}"/>
          </ac:spMkLst>
        </pc:spChg>
      </pc:sldChg>
      <pc:sldChg chg="addSp delSp modSp mod">
        <pc:chgData name="Yagnesh Pumbhadiya" userId="060d99b5aadd2979" providerId="LiveId" clId="{F2422530-82CF-486E-BAC5-C7EBFDFA7F55}" dt="2024-04-13T23:36:09.792" v="3695" actId="2710"/>
        <pc:sldMkLst>
          <pc:docMk/>
          <pc:sldMk cId="1020106295" sldId="263"/>
        </pc:sldMkLst>
        <pc:spChg chg="mod">
          <ac:chgData name="Yagnesh Pumbhadiya" userId="060d99b5aadd2979" providerId="LiveId" clId="{F2422530-82CF-486E-BAC5-C7EBFDFA7F55}" dt="2024-04-13T23:23:20.241" v="3371" actId="14100"/>
          <ac:spMkLst>
            <pc:docMk/>
            <pc:sldMk cId="1020106295" sldId="263"/>
            <ac:spMk id="2" creationId="{A501642C-FDAB-BAAF-E79C-AC82FD48EFC6}"/>
          </ac:spMkLst>
        </pc:spChg>
        <pc:spChg chg="add del mod">
          <ac:chgData name="Yagnesh Pumbhadiya" userId="060d99b5aadd2979" providerId="LiveId" clId="{F2422530-82CF-486E-BAC5-C7EBFDFA7F55}" dt="2024-04-13T23:36:09.792" v="3695" actId="2710"/>
          <ac:spMkLst>
            <pc:docMk/>
            <pc:sldMk cId="1020106295" sldId="263"/>
            <ac:spMk id="3" creationId="{0572A539-A839-8821-545C-496F535920D2}"/>
          </ac:spMkLst>
        </pc:spChg>
        <pc:spChg chg="add mod">
          <ac:chgData name="Yagnesh Pumbhadiya" userId="060d99b5aadd2979" providerId="LiveId" clId="{F2422530-82CF-486E-BAC5-C7EBFDFA7F55}" dt="2024-04-12T18:55:50.335" v="46"/>
          <ac:spMkLst>
            <pc:docMk/>
            <pc:sldMk cId="1020106295" sldId="263"/>
            <ac:spMk id="4" creationId="{7881E116-081A-B45F-2433-4F1B98AD9C4E}"/>
          </ac:spMkLst>
        </pc:spChg>
        <pc:spChg chg="add">
          <ac:chgData name="Yagnesh Pumbhadiya" userId="060d99b5aadd2979" providerId="LiveId" clId="{F2422530-82CF-486E-BAC5-C7EBFDFA7F55}" dt="2024-04-12T18:56:53.955" v="55"/>
          <ac:spMkLst>
            <pc:docMk/>
            <pc:sldMk cId="1020106295" sldId="263"/>
            <ac:spMk id="5" creationId="{8EE05864-DEEF-DDC2-0EDE-0B96534A88BC}"/>
          </ac:spMkLst>
        </pc:spChg>
        <pc:picChg chg="add mod">
          <ac:chgData name="Yagnesh Pumbhadiya" userId="060d99b5aadd2979" providerId="LiveId" clId="{F2422530-82CF-486E-BAC5-C7EBFDFA7F55}" dt="2024-04-13T23:25:27.473" v="3655" actId="14100"/>
          <ac:picMkLst>
            <pc:docMk/>
            <pc:sldMk cId="1020106295" sldId="263"/>
            <ac:picMk id="6" creationId="{A5DE2D09-1EC7-C9DA-DB4D-65DBC0936985}"/>
          </ac:picMkLst>
        </pc:picChg>
        <pc:picChg chg="add">
          <ac:chgData name="Yagnesh Pumbhadiya" userId="060d99b5aadd2979" providerId="LiveId" clId="{F2422530-82CF-486E-BAC5-C7EBFDFA7F55}" dt="2024-04-13T23:24:24.776" v="3649"/>
          <ac:picMkLst>
            <pc:docMk/>
            <pc:sldMk cId="1020106295" sldId="263"/>
            <ac:picMk id="7172" creationId="{331DDBAD-B021-B051-2DEB-A0817C44773E}"/>
          </ac:picMkLst>
        </pc:picChg>
      </pc:sldChg>
      <pc:sldChg chg="addSp delSp modSp del mod">
        <pc:chgData name="Yagnesh Pumbhadiya" userId="060d99b5aadd2979" providerId="LiveId" clId="{F2422530-82CF-486E-BAC5-C7EBFDFA7F55}" dt="2024-04-12T19:05:36.999" v="263" actId="2696"/>
        <pc:sldMkLst>
          <pc:docMk/>
          <pc:sldMk cId="2351331254" sldId="264"/>
        </pc:sldMkLst>
        <pc:spChg chg="del">
          <ac:chgData name="Yagnesh Pumbhadiya" userId="060d99b5aadd2979" providerId="LiveId" clId="{F2422530-82CF-486E-BAC5-C7EBFDFA7F55}" dt="2024-04-12T19:04:08.716" v="249"/>
          <ac:spMkLst>
            <pc:docMk/>
            <pc:sldMk cId="2351331254" sldId="264"/>
            <ac:spMk id="3" creationId="{C253C876-A12C-1CA7-521A-3555409766BC}"/>
          </ac:spMkLst>
        </pc:spChg>
        <pc:spChg chg="add mod">
          <ac:chgData name="Yagnesh Pumbhadiya" userId="060d99b5aadd2979" providerId="LiveId" clId="{F2422530-82CF-486E-BAC5-C7EBFDFA7F55}" dt="2024-04-12T19:00:54.004" v="247" actId="20577"/>
          <ac:spMkLst>
            <pc:docMk/>
            <pc:sldMk cId="2351331254" sldId="264"/>
            <ac:spMk id="4" creationId="{9D712A3A-BB0A-5314-E726-88393645CE0B}"/>
          </ac:spMkLst>
        </pc:spChg>
        <pc:spChg chg="add mod">
          <ac:chgData name="Yagnesh Pumbhadiya" userId="060d99b5aadd2979" providerId="LiveId" clId="{F2422530-82CF-486E-BAC5-C7EBFDFA7F55}" dt="2024-04-12T19:05:28.820" v="262" actId="20577"/>
          <ac:spMkLst>
            <pc:docMk/>
            <pc:sldMk cId="2351331254" sldId="264"/>
            <ac:spMk id="5" creationId="{54BC30AF-9A1D-3585-4B87-2AF7B23A0B70}"/>
          </ac:spMkLst>
        </pc:spChg>
      </pc:sldChg>
      <pc:sldChg chg="modSp del mod">
        <pc:chgData name="Yagnesh Pumbhadiya" userId="060d99b5aadd2979" providerId="LiveId" clId="{F2422530-82CF-486E-BAC5-C7EBFDFA7F55}" dt="2024-04-13T23:28:46.849" v="3664" actId="2696"/>
        <pc:sldMkLst>
          <pc:docMk/>
          <pc:sldMk cId="3773461832" sldId="265"/>
        </pc:sldMkLst>
        <pc:spChg chg="mod">
          <ac:chgData name="Yagnesh Pumbhadiya" userId="060d99b5aadd2979" providerId="LiveId" clId="{F2422530-82CF-486E-BAC5-C7EBFDFA7F55}" dt="2024-04-13T12:34:50.745" v="986" actId="20577"/>
          <ac:spMkLst>
            <pc:docMk/>
            <pc:sldMk cId="3773461832" sldId="265"/>
            <ac:spMk id="2" creationId="{E76809AA-1F5E-0F33-E924-3DD0F7EEC099}"/>
          </ac:spMkLst>
        </pc:spChg>
        <pc:spChg chg="mod">
          <ac:chgData name="Yagnesh Pumbhadiya" userId="060d99b5aadd2979" providerId="LiveId" clId="{F2422530-82CF-486E-BAC5-C7EBFDFA7F55}" dt="2024-04-13T23:26:52.856" v="3663" actId="14100"/>
          <ac:spMkLst>
            <pc:docMk/>
            <pc:sldMk cId="3773461832" sldId="265"/>
            <ac:spMk id="3" creationId="{9009C0AD-469E-C07A-872A-7AA1456D42E3}"/>
          </ac:spMkLst>
        </pc:spChg>
      </pc:sldChg>
      <pc:sldChg chg="addSp delSp modSp mod">
        <pc:chgData name="Yagnesh Pumbhadiya" userId="060d99b5aadd2979" providerId="LiveId" clId="{F2422530-82CF-486E-BAC5-C7EBFDFA7F55}" dt="2024-04-13T23:36:14.790" v="3697" actId="2710"/>
        <pc:sldMkLst>
          <pc:docMk/>
          <pc:sldMk cId="2348641571" sldId="266"/>
        </pc:sldMkLst>
        <pc:spChg chg="mod">
          <ac:chgData name="Yagnesh Pumbhadiya" userId="060d99b5aadd2979" providerId="LiveId" clId="{F2422530-82CF-486E-BAC5-C7EBFDFA7F55}" dt="2024-04-13T23:30:28.811" v="3665" actId="14100"/>
          <ac:spMkLst>
            <pc:docMk/>
            <pc:sldMk cId="2348641571" sldId="266"/>
            <ac:spMk id="2" creationId="{08F79F2F-0399-EF26-3A21-DD0C2FEA21D3}"/>
          </ac:spMkLst>
        </pc:spChg>
        <pc:spChg chg="add del mod">
          <ac:chgData name="Yagnesh Pumbhadiya" userId="060d99b5aadd2979" providerId="LiveId" clId="{F2422530-82CF-486E-BAC5-C7EBFDFA7F55}" dt="2024-04-13T23:36:14.790" v="3697" actId="2710"/>
          <ac:spMkLst>
            <pc:docMk/>
            <pc:sldMk cId="2348641571" sldId="266"/>
            <ac:spMk id="3" creationId="{E4421AF4-0E89-613A-A13B-911293440A76}"/>
          </ac:spMkLst>
        </pc:spChg>
        <pc:spChg chg="add mod">
          <ac:chgData name="Yagnesh Pumbhadiya" userId="060d99b5aadd2979" providerId="LiveId" clId="{F2422530-82CF-486E-BAC5-C7EBFDFA7F55}" dt="2024-04-12T19:31:38.792" v="328"/>
          <ac:spMkLst>
            <pc:docMk/>
            <pc:sldMk cId="2348641571" sldId="266"/>
            <ac:spMk id="4" creationId="{A0EF6217-FD91-9B0C-30AA-9CFDFAEA0354}"/>
          </ac:spMkLst>
        </pc:spChg>
        <pc:picChg chg="add mod">
          <ac:chgData name="Yagnesh Pumbhadiya" userId="060d99b5aadd2979" providerId="LiveId" clId="{F2422530-82CF-486E-BAC5-C7EBFDFA7F55}" dt="2024-04-13T23:36:12.430" v="3696" actId="14100"/>
          <ac:picMkLst>
            <pc:docMk/>
            <pc:sldMk cId="2348641571" sldId="266"/>
            <ac:picMk id="9219" creationId="{281C3A26-4D8F-A903-E4C6-FD9FD959F768}"/>
          </ac:picMkLst>
        </pc:picChg>
      </pc:sldChg>
      <pc:sldChg chg="addSp delSp modSp del mod">
        <pc:chgData name="Yagnesh Pumbhadiya" userId="060d99b5aadd2979" providerId="LiveId" clId="{F2422530-82CF-486E-BAC5-C7EBFDFA7F55}" dt="2024-04-13T23:42:00.700" v="3705" actId="2696"/>
        <pc:sldMkLst>
          <pc:docMk/>
          <pc:sldMk cId="2082620749" sldId="267"/>
        </pc:sldMkLst>
        <pc:spChg chg="mod">
          <ac:chgData name="Yagnesh Pumbhadiya" userId="060d99b5aadd2979" providerId="LiveId" clId="{F2422530-82CF-486E-BAC5-C7EBFDFA7F55}" dt="2024-04-13T23:36:48.510" v="3700" actId="27636"/>
          <ac:spMkLst>
            <pc:docMk/>
            <pc:sldMk cId="2082620749" sldId="267"/>
            <ac:spMk id="2" creationId="{551C71CE-FD24-406C-538B-92868F1A7818}"/>
          </ac:spMkLst>
        </pc:spChg>
        <pc:spChg chg="add del mod">
          <ac:chgData name="Yagnesh Pumbhadiya" userId="060d99b5aadd2979" providerId="LiveId" clId="{F2422530-82CF-486E-BAC5-C7EBFDFA7F55}" dt="2024-04-13T23:37:44.548" v="3704" actId="14100"/>
          <ac:spMkLst>
            <pc:docMk/>
            <pc:sldMk cId="2082620749" sldId="267"/>
            <ac:spMk id="3" creationId="{B47B07FB-3B4E-F9D5-985F-9493528D0FCA}"/>
          </ac:spMkLst>
        </pc:spChg>
        <pc:spChg chg="add mod">
          <ac:chgData name="Yagnesh Pumbhadiya" userId="060d99b5aadd2979" providerId="LiveId" clId="{F2422530-82CF-486E-BAC5-C7EBFDFA7F55}" dt="2024-04-12T19:32:09.462" v="331"/>
          <ac:spMkLst>
            <pc:docMk/>
            <pc:sldMk cId="2082620749" sldId="267"/>
            <ac:spMk id="4" creationId="{F3BBFF74-78AB-E5BB-5DB8-68943C5AC187}"/>
          </ac:spMkLst>
        </pc:spChg>
      </pc:sldChg>
      <pc:sldChg chg="addSp delSp modSp mod">
        <pc:chgData name="Yagnesh Pumbhadiya" userId="060d99b5aadd2979" providerId="LiveId" clId="{F2422530-82CF-486E-BAC5-C7EBFDFA7F55}" dt="2024-04-13T23:48:24.698" v="3746" actId="14100"/>
        <pc:sldMkLst>
          <pc:docMk/>
          <pc:sldMk cId="4071637923" sldId="268"/>
        </pc:sldMkLst>
        <pc:spChg chg="mod">
          <ac:chgData name="Yagnesh Pumbhadiya" userId="060d99b5aadd2979" providerId="LiveId" clId="{F2422530-82CF-486E-BAC5-C7EBFDFA7F55}" dt="2024-04-13T23:42:23.806" v="3708" actId="122"/>
          <ac:spMkLst>
            <pc:docMk/>
            <pc:sldMk cId="4071637923" sldId="268"/>
            <ac:spMk id="2" creationId="{30F18499-F2E9-A6D7-DD8B-97FD71BBB428}"/>
          </ac:spMkLst>
        </pc:spChg>
        <pc:spChg chg="add del mod">
          <ac:chgData name="Yagnesh Pumbhadiya" userId="060d99b5aadd2979" providerId="LiveId" clId="{F2422530-82CF-486E-BAC5-C7EBFDFA7F55}" dt="2024-04-13T23:48:24.698" v="3746" actId="14100"/>
          <ac:spMkLst>
            <pc:docMk/>
            <pc:sldMk cId="4071637923" sldId="268"/>
            <ac:spMk id="3" creationId="{0839E039-8402-8497-B9A7-71FCC8E473AB}"/>
          </ac:spMkLst>
        </pc:spChg>
        <pc:spChg chg="add mod">
          <ac:chgData name="Yagnesh Pumbhadiya" userId="060d99b5aadd2979" providerId="LiveId" clId="{F2422530-82CF-486E-BAC5-C7EBFDFA7F55}" dt="2024-04-12T19:39:48.508" v="375"/>
          <ac:spMkLst>
            <pc:docMk/>
            <pc:sldMk cId="4071637923" sldId="268"/>
            <ac:spMk id="4" creationId="{3CD3C4C8-5B27-510B-43F0-E915A8CA7B82}"/>
          </ac:spMkLst>
        </pc:spChg>
        <pc:spChg chg="add">
          <ac:chgData name="Yagnesh Pumbhadiya" userId="060d99b5aadd2979" providerId="LiveId" clId="{F2422530-82CF-486E-BAC5-C7EBFDFA7F55}" dt="2024-04-12T19:41:50.076" v="400"/>
          <ac:spMkLst>
            <pc:docMk/>
            <pc:sldMk cId="4071637923" sldId="268"/>
            <ac:spMk id="5" creationId="{35EBA0D9-2318-02B7-8652-E0D7770194EE}"/>
          </ac:spMkLst>
        </pc:spChg>
        <pc:spChg chg="add">
          <ac:chgData name="Yagnesh Pumbhadiya" userId="060d99b5aadd2979" providerId="LiveId" clId="{F2422530-82CF-486E-BAC5-C7EBFDFA7F55}" dt="2024-04-12T19:43:25.366" v="427"/>
          <ac:spMkLst>
            <pc:docMk/>
            <pc:sldMk cId="4071637923" sldId="268"/>
            <ac:spMk id="6" creationId="{667B5F4B-FAF3-A167-335F-24C2DD812A15}"/>
          </ac:spMkLst>
        </pc:spChg>
        <pc:spChg chg="add">
          <ac:chgData name="Yagnesh Pumbhadiya" userId="060d99b5aadd2979" providerId="LiveId" clId="{F2422530-82CF-486E-BAC5-C7EBFDFA7F55}" dt="2024-04-12T19:44:11.905" v="452"/>
          <ac:spMkLst>
            <pc:docMk/>
            <pc:sldMk cId="4071637923" sldId="268"/>
            <ac:spMk id="7" creationId="{1C5D3C2C-4087-0626-20DE-21A4670A6A5E}"/>
          </ac:spMkLst>
        </pc:spChg>
        <pc:spChg chg="add">
          <ac:chgData name="Yagnesh Pumbhadiya" userId="060d99b5aadd2979" providerId="LiveId" clId="{F2422530-82CF-486E-BAC5-C7EBFDFA7F55}" dt="2024-04-12T19:45:02.780" v="472"/>
          <ac:spMkLst>
            <pc:docMk/>
            <pc:sldMk cId="4071637923" sldId="268"/>
            <ac:spMk id="8" creationId="{5D80CEA2-4489-3126-EC95-3BEF24F22FCC}"/>
          </ac:spMkLst>
        </pc:spChg>
        <pc:spChg chg="add">
          <ac:chgData name="Yagnesh Pumbhadiya" userId="060d99b5aadd2979" providerId="LiveId" clId="{F2422530-82CF-486E-BAC5-C7EBFDFA7F55}" dt="2024-04-13T23:46:45.444" v="3720"/>
          <ac:spMkLst>
            <pc:docMk/>
            <pc:sldMk cId="4071637923" sldId="268"/>
            <ac:spMk id="9" creationId="{14FA5A0C-9204-0547-6C43-ACEFC42D59CB}"/>
          </ac:spMkLst>
        </pc:spChg>
        <pc:picChg chg="add mod">
          <ac:chgData name="Yagnesh Pumbhadiya" userId="060d99b5aadd2979" providerId="LiveId" clId="{F2422530-82CF-486E-BAC5-C7EBFDFA7F55}" dt="2024-04-13T23:48:21.030" v="3741" actId="14100"/>
          <ac:picMkLst>
            <pc:docMk/>
            <pc:sldMk cId="4071637923" sldId="268"/>
            <ac:picMk id="10" creationId="{880AE64E-0BCD-92AA-12B1-AF63941C731A}"/>
          </ac:picMkLst>
        </pc:picChg>
        <pc:picChg chg="add mod">
          <ac:chgData name="Yagnesh Pumbhadiya" userId="060d99b5aadd2979" providerId="LiveId" clId="{F2422530-82CF-486E-BAC5-C7EBFDFA7F55}" dt="2024-04-13T23:44:39.553" v="3717" actId="14100"/>
          <ac:picMkLst>
            <pc:docMk/>
            <pc:sldMk cId="4071637923" sldId="268"/>
            <ac:picMk id="11271" creationId="{596DB741-49D0-096E-2AAE-968B1EF8FD2A}"/>
          </ac:picMkLst>
        </pc:picChg>
      </pc:sldChg>
      <pc:sldChg chg="addSp delSp modSp mod">
        <pc:chgData name="Yagnesh Pumbhadiya" userId="060d99b5aadd2979" providerId="LiveId" clId="{F2422530-82CF-486E-BAC5-C7EBFDFA7F55}" dt="2024-04-13T23:54:30.437" v="3799" actId="2711"/>
        <pc:sldMkLst>
          <pc:docMk/>
          <pc:sldMk cId="801385496" sldId="269"/>
        </pc:sldMkLst>
        <pc:spChg chg="mod">
          <ac:chgData name="Yagnesh Pumbhadiya" userId="060d99b5aadd2979" providerId="LiveId" clId="{F2422530-82CF-486E-BAC5-C7EBFDFA7F55}" dt="2024-04-13T23:54:23.059" v="3798" actId="255"/>
          <ac:spMkLst>
            <pc:docMk/>
            <pc:sldMk cId="801385496" sldId="269"/>
            <ac:spMk id="2" creationId="{64BEE55E-00B4-A374-FA81-C2877F8B591C}"/>
          </ac:spMkLst>
        </pc:spChg>
        <pc:spChg chg="add del mod">
          <ac:chgData name="Yagnesh Pumbhadiya" userId="060d99b5aadd2979" providerId="LiveId" clId="{F2422530-82CF-486E-BAC5-C7EBFDFA7F55}" dt="2024-04-13T23:54:30.437" v="3799" actId="2711"/>
          <ac:spMkLst>
            <pc:docMk/>
            <pc:sldMk cId="801385496" sldId="269"/>
            <ac:spMk id="3" creationId="{D606807D-0D01-FF09-7EA6-812097A534CB}"/>
          </ac:spMkLst>
        </pc:spChg>
        <pc:spChg chg="add mod">
          <ac:chgData name="Yagnesh Pumbhadiya" userId="060d99b5aadd2979" providerId="LiveId" clId="{F2422530-82CF-486E-BAC5-C7EBFDFA7F55}" dt="2024-04-12T19:47:53.594" v="491"/>
          <ac:spMkLst>
            <pc:docMk/>
            <pc:sldMk cId="801385496" sldId="269"/>
            <ac:spMk id="4" creationId="{91686A12-37C1-E148-533A-13E11987371E}"/>
          </ac:spMkLst>
        </pc:spChg>
        <pc:spChg chg="add">
          <ac:chgData name="Yagnesh Pumbhadiya" userId="060d99b5aadd2979" providerId="LiveId" clId="{F2422530-82CF-486E-BAC5-C7EBFDFA7F55}" dt="2024-04-12T19:48:58.485" v="495"/>
          <ac:spMkLst>
            <pc:docMk/>
            <pc:sldMk cId="801385496" sldId="269"/>
            <ac:spMk id="5" creationId="{2F032793-A858-56B0-CBD4-E601879112E8}"/>
          </ac:spMkLst>
        </pc:spChg>
        <pc:spChg chg="add">
          <ac:chgData name="Yagnesh Pumbhadiya" userId="060d99b5aadd2979" providerId="LiveId" clId="{F2422530-82CF-486E-BAC5-C7EBFDFA7F55}" dt="2024-04-12T19:52:00.218" v="504"/>
          <ac:spMkLst>
            <pc:docMk/>
            <pc:sldMk cId="801385496" sldId="269"/>
            <ac:spMk id="6" creationId="{5B67D503-F535-5208-2EB2-2C91DC5BF78F}"/>
          </ac:spMkLst>
        </pc:spChg>
        <pc:spChg chg="add">
          <ac:chgData name="Yagnesh Pumbhadiya" userId="060d99b5aadd2979" providerId="LiveId" clId="{F2422530-82CF-486E-BAC5-C7EBFDFA7F55}" dt="2024-04-12T19:53:11.818" v="508"/>
          <ac:spMkLst>
            <pc:docMk/>
            <pc:sldMk cId="801385496" sldId="269"/>
            <ac:spMk id="7" creationId="{E7285AC5-253D-408D-E961-B4FFBFD9405D}"/>
          </ac:spMkLst>
        </pc:spChg>
        <pc:picChg chg="add mod">
          <ac:chgData name="Yagnesh Pumbhadiya" userId="060d99b5aadd2979" providerId="LiveId" clId="{F2422530-82CF-486E-BAC5-C7EBFDFA7F55}" dt="2024-04-13T23:53:25.245" v="3787" actId="14100"/>
          <ac:picMkLst>
            <pc:docMk/>
            <pc:sldMk cId="801385496" sldId="269"/>
            <ac:picMk id="12294" creationId="{ABB90DC3-B02F-A26F-F81F-A88FC7DF1ED8}"/>
          </ac:picMkLst>
        </pc:picChg>
      </pc:sldChg>
      <pc:sldChg chg="addSp delSp modSp mod">
        <pc:chgData name="Yagnesh Pumbhadiya" userId="060d99b5aadd2979" providerId="LiveId" clId="{F2422530-82CF-486E-BAC5-C7EBFDFA7F55}" dt="2024-04-14T00:06:25.352" v="3835" actId="20577"/>
        <pc:sldMkLst>
          <pc:docMk/>
          <pc:sldMk cId="3938513344" sldId="270"/>
        </pc:sldMkLst>
        <pc:spChg chg="mod">
          <ac:chgData name="Yagnesh Pumbhadiya" userId="060d99b5aadd2979" providerId="LiveId" clId="{F2422530-82CF-486E-BAC5-C7EBFDFA7F55}" dt="2024-04-13T23:54:51.780" v="3803" actId="122"/>
          <ac:spMkLst>
            <pc:docMk/>
            <pc:sldMk cId="3938513344" sldId="270"/>
            <ac:spMk id="2" creationId="{0AC501E7-2E92-1376-ECC4-3FA0407FD00A}"/>
          </ac:spMkLst>
        </pc:spChg>
        <pc:spChg chg="add del mod">
          <ac:chgData name="Yagnesh Pumbhadiya" userId="060d99b5aadd2979" providerId="LiveId" clId="{F2422530-82CF-486E-BAC5-C7EBFDFA7F55}" dt="2024-04-14T00:06:25.352" v="3835" actId="20577"/>
          <ac:spMkLst>
            <pc:docMk/>
            <pc:sldMk cId="3938513344" sldId="270"/>
            <ac:spMk id="3" creationId="{D5E85133-5B60-4A8C-8D78-23CF1C744D44}"/>
          </ac:spMkLst>
        </pc:spChg>
        <pc:spChg chg="add mod">
          <ac:chgData name="Yagnesh Pumbhadiya" userId="060d99b5aadd2979" providerId="LiveId" clId="{F2422530-82CF-486E-BAC5-C7EBFDFA7F55}" dt="2024-04-13T12:24:34.024" v="632"/>
          <ac:spMkLst>
            <pc:docMk/>
            <pc:sldMk cId="3938513344" sldId="270"/>
            <ac:spMk id="4" creationId="{C8659CE2-13F7-F049-B439-24BD974430F4}"/>
          </ac:spMkLst>
        </pc:spChg>
        <pc:spChg chg="add">
          <ac:chgData name="Yagnesh Pumbhadiya" userId="060d99b5aadd2979" providerId="LiveId" clId="{F2422530-82CF-486E-BAC5-C7EBFDFA7F55}" dt="2024-04-13T12:25:52.687" v="651"/>
          <ac:spMkLst>
            <pc:docMk/>
            <pc:sldMk cId="3938513344" sldId="270"/>
            <ac:spMk id="5" creationId="{C6D01255-C603-F844-FA22-391D5C1307CC}"/>
          </ac:spMkLst>
        </pc:spChg>
        <pc:picChg chg="add del mod">
          <ac:chgData name="Yagnesh Pumbhadiya" userId="060d99b5aadd2979" providerId="LiveId" clId="{F2422530-82CF-486E-BAC5-C7EBFDFA7F55}" dt="2024-04-14T00:04:35.404" v="3834" actId="21"/>
          <ac:picMkLst>
            <pc:docMk/>
            <pc:sldMk cId="3938513344" sldId="270"/>
            <ac:picMk id="13316" creationId="{0574958E-C4FE-33C6-D7F4-0DCDDF6F9EBF}"/>
          </ac:picMkLst>
        </pc:picChg>
      </pc:sldChg>
      <pc:sldChg chg="addSp delSp modSp mod">
        <pc:chgData name="Yagnesh Pumbhadiya" userId="060d99b5aadd2979" providerId="LiveId" clId="{F2422530-82CF-486E-BAC5-C7EBFDFA7F55}" dt="2024-04-14T00:00:44.846" v="3833" actId="20578"/>
        <pc:sldMkLst>
          <pc:docMk/>
          <pc:sldMk cId="599570468" sldId="271"/>
        </pc:sldMkLst>
        <pc:spChg chg="mod">
          <ac:chgData name="Yagnesh Pumbhadiya" userId="060d99b5aadd2979" providerId="LiveId" clId="{F2422530-82CF-486E-BAC5-C7EBFDFA7F55}" dt="2024-04-13T13:02:05.141" v="1315" actId="255"/>
          <ac:spMkLst>
            <pc:docMk/>
            <pc:sldMk cId="599570468" sldId="271"/>
            <ac:spMk id="2" creationId="{575B03A0-0B45-FAF8-F188-A6C499CF7ED7}"/>
          </ac:spMkLst>
        </pc:spChg>
        <pc:spChg chg="add del mod">
          <ac:chgData name="Yagnesh Pumbhadiya" userId="060d99b5aadd2979" providerId="LiveId" clId="{F2422530-82CF-486E-BAC5-C7EBFDFA7F55}" dt="2024-04-14T00:00:44.846" v="3833" actId="20578"/>
          <ac:spMkLst>
            <pc:docMk/>
            <pc:sldMk cId="599570468" sldId="271"/>
            <ac:spMk id="3" creationId="{991E0404-EC5E-A4B1-2F41-950DE697AC01}"/>
          </ac:spMkLst>
        </pc:spChg>
        <pc:spChg chg="add mod">
          <ac:chgData name="Yagnesh Pumbhadiya" userId="060d99b5aadd2979" providerId="LiveId" clId="{F2422530-82CF-486E-BAC5-C7EBFDFA7F55}" dt="2024-04-13T12:38:03.188" v="1014"/>
          <ac:spMkLst>
            <pc:docMk/>
            <pc:sldMk cId="599570468" sldId="271"/>
            <ac:spMk id="4" creationId="{39697F15-AD71-AF70-6011-3A57BC44B41E}"/>
          </ac:spMkLst>
        </pc:spChg>
        <pc:spChg chg="add">
          <ac:chgData name="Yagnesh Pumbhadiya" userId="060d99b5aadd2979" providerId="LiveId" clId="{F2422530-82CF-486E-BAC5-C7EBFDFA7F55}" dt="2024-04-13T12:39:08.177" v="1021"/>
          <ac:spMkLst>
            <pc:docMk/>
            <pc:sldMk cId="599570468" sldId="271"/>
            <ac:spMk id="5" creationId="{7B4BA880-CB40-A176-CB16-9003D64F6D19}"/>
          </ac:spMkLst>
        </pc:spChg>
      </pc:sldChg>
      <pc:sldChg chg="addSp delSp modSp mod ord">
        <pc:chgData name="Yagnesh Pumbhadiya" userId="060d99b5aadd2979" providerId="LiveId" clId="{F2422530-82CF-486E-BAC5-C7EBFDFA7F55}" dt="2024-04-13T12:52:50.481" v="1108" actId="20577"/>
        <pc:sldMkLst>
          <pc:docMk/>
          <pc:sldMk cId="1536811439" sldId="272"/>
        </pc:sldMkLst>
        <pc:spChg chg="mod">
          <ac:chgData name="Yagnesh Pumbhadiya" userId="060d99b5aadd2979" providerId="LiveId" clId="{F2422530-82CF-486E-BAC5-C7EBFDFA7F55}" dt="2024-04-13T12:52:50.481" v="1108" actId="20577"/>
          <ac:spMkLst>
            <pc:docMk/>
            <pc:sldMk cId="1536811439" sldId="272"/>
            <ac:spMk id="2" creationId="{67D25A6F-F51E-7100-309C-B57180393C89}"/>
          </ac:spMkLst>
        </pc:spChg>
        <pc:spChg chg="mod">
          <ac:chgData name="Yagnesh Pumbhadiya" userId="060d99b5aadd2979" providerId="LiveId" clId="{F2422530-82CF-486E-BAC5-C7EBFDFA7F55}" dt="2024-04-12T20:02:48.722" v="565" actId="20577"/>
          <ac:spMkLst>
            <pc:docMk/>
            <pc:sldMk cId="1536811439" sldId="272"/>
            <ac:spMk id="3" creationId="{E57F561A-FBC5-1457-F4A1-11A3270C1100}"/>
          </ac:spMkLst>
        </pc:spChg>
        <pc:graphicFrameChg chg="add del modGraphic">
          <ac:chgData name="Yagnesh Pumbhadiya" userId="060d99b5aadd2979" providerId="LiveId" clId="{F2422530-82CF-486E-BAC5-C7EBFDFA7F55}" dt="2024-04-12T20:00:04.224" v="547" actId="27309"/>
          <ac:graphicFrameMkLst>
            <pc:docMk/>
            <pc:sldMk cId="1536811439" sldId="272"/>
            <ac:graphicFrameMk id="5" creationId="{E0993F79-033D-F28C-3BC3-B116DE7BD73F}"/>
          </ac:graphicFrameMkLst>
        </pc:graphicFrameChg>
      </pc:sldChg>
      <pc:sldChg chg="modSp mod">
        <pc:chgData name="Yagnesh Pumbhadiya" userId="060d99b5aadd2979" providerId="LiveId" clId="{F2422530-82CF-486E-BAC5-C7EBFDFA7F55}" dt="2024-04-13T12:57:40.911" v="1149" actId="114"/>
        <pc:sldMkLst>
          <pc:docMk/>
          <pc:sldMk cId="4250289750" sldId="273"/>
        </pc:sldMkLst>
        <pc:spChg chg="mod">
          <ac:chgData name="Yagnesh Pumbhadiya" userId="060d99b5aadd2979" providerId="LiveId" clId="{F2422530-82CF-486E-BAC5-C7EBFDFA7F55}" dt="2024-04-13T12:56:25.949" v="1141" actId="27636"/>
          <ac:spMkLst>
            <pc:docMk/>
            <pc:sldMk cId="4250289750" sldId="273"/>
            <ac:spMk id="2" creationId="{928B880C-68F8-265F-224A-DFE0248BF0E6}"/>
          </ac:spMkLst>
        </pc:spChg>
        <pc:spChg chg="mod">
          <ac:chgData name="Yagnesh Pumbhadiya" userId="060d99b5aadd2979" providerId="LiveId" clId="{F2422530-82CF-486E-BAC5-C7EBFDFA7F55}" dt="2024-04-13T12:57:40.911" v="1149" actId="114"/>
          <ac:spMkLst>
            <pc:docMk/>
            <pc:sldMk cId="4250289750" sldId="273"/>
            <ac:spMk id="3" creationId="{2EA83F7D-517A-74BD-3D05-5F0707C592DD}"/>
          </ac:spMkLst>
        </pc:spChg>
      </pc:sldChg>
      <pc:sldChg chg="modSp mod">
        <pc:chgData name="Yagnesh Pumbhadiya" userId="060d99b5aadd2979" providerId="LiveId" clId="{F2422530-82CF-486E-BAC5-C7EBFDFA7F55}" dt="2024-04-13T14:05:21.702" v="1937" actId="27636"/>
        <pc:sldMkLst>
          <pc:docMk/>
          <pc:sldMk cId="1269427654" sldId="274"/>
        </pc:sldMkLst>
        <pc:spChg chg="mod">
          <ac:chgData name="Yagnesh Pumbhadiya" userId="060d99b5aadd2979" providerId="LiveId" clId="{F2422530-82CF-486E-BAC5-C7EBFDFA7F55}" dt="2024-04-13T14:05:21.702" v="1937" actId="27636"/>
          <ac:spMkLst>
            <pc:docMk/>
            <pc:sldMk cId="1269427654" sldId="274"/>
            <ac:spMk id="3" creationId="{CEA1B550-1C21-9494-074A-461600E171F3}"/>
          </ac:spMkLst>
        </pc:spChg>
      </pc:sldChg>
      <pc:sldChg chg="addSp modSp mod ord">
        <pc:chgData name="Yagnesh Pumbhadiya" userId="060d99b5aadd2979" providerId="LiveId" clId="{F2422530-82CF-486E-BAC5-C7EBFDFA7F55}" dt="2024-04-13T14:02:41.173" v="1919" actId="2710"/>
        <pc:sldMkLst>
          <pc:docMk/>
          <pc:sldMk cId="400470780" sldId="275"/>
        </pc:sldMkLst>
        <pc:spChg chg="mod">
          <ac:chgData name="Yagnesh Pumbhadiya" userId="060d99b5aadd2979" providerId="LiveId" clId="{F2422530-82CF-486E-BAC5-C7EBFDFA7F55}" dt="2024-04-13T13:46:15.772" v="1783" actId="20577"/>
          <ac:spMkLst>
            <pc:docMk/>
            <pc:sldMk cId="400470780" sldId="275"/>
            <ac:spMk id="2" creationId="{FC8F8181-4346-D8B0-7DF6-10B1D8D6ED1F}"/>
          </ac:spMkLst>
        </pc:spChg>
        <pc:spChg chg="mod">
          <ac:chgData name="Yagnesh Pumbhadiya" userId="060d99b5aadd2979" providerId="LiveId" clId="{F2422530-82CF-486E-BAC5-C7EBFDFA7F55}" dt="2024-04-13T14:02:41.173" v="1919" actId="2710"/>
          <ac:spMkLst>
            <pc:docMk/>
            <pc:sldMk cId="400470780" sldId="275"/>
            <ac:spMk id="3" creationId="{77C05FCC-CCD8-E626-095A-6830921B2FFF}"/>
          </ac:spMkLst>
        </pc:spChg>
        <pc:spChg chg="add">
          <ac:chgData name="Yagnesh Pumbhadiya" userId="060d99b5aadd2979" providerId="LiveId" clId="{F2422530-82CF-486E-BAC5-C7EBFDFA7F55}" dt="2024-04-13T13:38:14.185" v="1716"/>
          <ac:spMkLst>
            <pc:docMk/>
            <pc:sldMk cId="400470780" sldId="275"/>
            <ac:spMk id="4" creationId="{06726B5B-4A46-18D0-1934-2856F15506E5}"/>
          </ac:spMkLst>
        </pc:spChg>
        <pc:spChg chg="add mod">
          <ac:chgData name="Yagnesh Pumbhadiya" userId="060d99b5aadd2979" providerId="LiveId" clId="{F2422530-82CF-486E-BAC5-C7EBFDFA7F55}" dt="2024-04-13T13:40:56.397" v="1744" actId="1076"/>
          <ac:spMkLst>
            <pc:docMk/>
            <pc:sldMk cId="400470780" sldId="275"/>
            <ac:spMk id="5" creationId="{1B60BBD9-598A-C752-AFCC-E5A8584A4852}"/>
          </ac:spMkLst>
        </pc:spChg>
        <pc:spChg chg="add">
          <ac:chgData name="Yagnesh Pumbhadiya" userId="060d99b5aadd2979" providerId="LiveId" clId="{F2422530-82CF-486E-BAC5-C7EBFDFA7F55}" dt="2024-04-13T13:40:16.458" v="1735"/>
          <ac:spMkLst>
            <pc:docMk/>
            <pc:sldMk cId="400470780" sldId="275"/>
            <ac:spMk id="6" creationId="{C186F2AB-46BE-9E15-8789-9CD405FE280E}"/>
          </ac:spMkLst>
        </pc:spChg>
        <pc:spChg chg="add mod">
          <ac:chgData name="Yagnesh Pumbhadiya" userId="060d99b5aadd2979" providerId="LiveId" clId="{F2422530-82CF-486E-BAC5-C7EBFDFA7F55}" dt="2024-04-13T13:40:21.960" v="1736"/>
          <ac:spMkLst>
            <pc:docMk/>
            <pc:sldMk cId="400470780" sldId="275"/>
            <ac:spMk id="7" creationId="{B694FABD-9F53-4E26-C343-249525C74994}"/>
          </ac:spMkLst>
        </pc:spChg>
        <pc:spChg chg="add mod">
          <ac:chgData name="Yagnesh Pumbhadiya" userId="060d99b5aadd2979" providerId="LiveId" clId="{F2422530-82CF-486E-BAC5-C7EBFDFA7F55}" dt="2024-04-13T13:40:21.960" v="1736"/>
          <ac:spMkLst>
            <pc:docMk/>
            <pc:sldMk cId="400470780" sldId="275"/>
            <ac:spMk id="8" creationId="{BB34D973-5C39-E8FA-A936-EBC0EBD49D33}"/>
          </ac:spMkLst>
        </pc:spChg>
        <pc:spChg chg="add mod">
          <ac:chgData name="Yagnesh Pumbhadiya" userId="060d99b5aadd2979" providerId="LiveId" clId="{F2422530-82CF-486E-BAC5-C7EBFDFA7F55}" dt="2024-04-13T13:43:57.995" v="1754" actId="21"/>
          <ac:spMkLst>
            <pc:docMk/>
            <pc:sldMk cId="400470780" sldId="275"/>
            <ac:spMk id="9" creationId="{9FA807A0-7927-4D5F-73FB-C59FF9B649F6}"/>
          </ac:spMkLst>
        </pc:spChg>
        <pc:spChg chg="add">
          <ac:chgData name="Yagnesh Pumbhadiya" userId="060d99b5aadd2979" providerId="LiveId" clId="{F2422530-82CF-486E-BAC5-C7EBFDFA7F55}" dt="2024-04-13T13:45:04.148" v="1768"/>
          <ac:spMkLst>
            <pc:docMk/>
            <pc:sldMk cId="400470780" sldId="275"/>
            <ac:spMk id="10" creationId="{1F4B88D2-3FD9-B4E1-9836-3C8029E12ED1}"/>
          </ac:spMkLst>
        </pc:spChg>
      </pc:sldChg>
      <pc:sldChg chg="modSp mod">
        <pc:chgData name="Yagnesh Pumbhadiya" userId="060d99b5aadd2979" providerId="LiveId" clId="{F2422530-82CF-486E-BAC5-C7EBFDFA7F55}" dt="2024-04-13T14:51:45.212" v="2333" actId="14100"/>
        <pc:sldMkLst>
          <pc:docMk/>
          <pc:sldMk cId="197669138" sldId="276"/>
        </pc:sldMkLst>
        <pc:spChg chg="mod">
          <ac:chgData name="Yagnesh Pumbhadiya" userId="060d99b5aadd2979" providerId="LiveId" clId="{F2422530-82CF-486E-BAC5-C7EBFDFA7F55}" dt="2024-04-13T14:51:37.007" v="2331" actId="27636"/>
          <ac:spMkLst>
            <pc:docMk/>
            <pc:sldMk cId="197669138" sldId="276"/>
            <ac:spMk id="2" creationId="{986FC394-E045-FEB8-16BA-F86710B53173}"/>
          </ac:spMkLst>
        </pc:spChg>
        <pc:spChg chg="mod">
          <ac:chgData name="Yagnesh Pumbhadiya" userId="060d99b5aadd2979" providerId="LiveId" clId="{F2422530-82CF-486E-BAC5-C7EBFDFA7F55}" dt="2024-04-13T14:51:45.212" v="2333" actId="14100"/>
          <ac:spMkLst>
            <pc:docMk/>
            <pc:sldMk cId="197669138" sldId="276"/>
            <ac:spMk id="3" creationId="{DF464CFC-39F4-0D55-D61E-603B4B995C97}"/>
          </ac:spMkLst>
        </pc:spChg>
      </pc:sldChg>
      <pc:sldChg chg="modSp mod">
        <pc:chgData name="Yagnesh Pumbhadiya" userId="060d99b5aadd2979" providerId="LiveId" clId="{F2422530-82CF-486E-BAC5-C7EBFDFA7F55}" dt="2024-04-13T14:51:01.281" v="2312" actId="20577"/>
        <pc:sldMkLst>
          <pc:docMk/>
          <pc:sldMk cId="3444667365" sldId="277"/>
        </pc:sldMkLst>
        <pc:spChg chg="mod">
          <ac:chgData name="Yagnesh Pumbhadiya" userId="060d99b5aadd2979" providerId="LiveId" clId="{F2422530-82CF-486E-BAC5-C7EBFDFA7F55}" dt="2024-04-13T14:51:01.281" v="2312" actId="20577"/>
          <ac:spMkLst>
            <pc:docMk/>
            <pc:sldMk cId="3444667365" sldId="277"/>
            <ac:spMk id="3" creationId="{2D697BBB-35B5-93DC-3C59-5CCEF87A39C6}"/>
          </ac:spMkLst>
        </pc:spChg>
      </pc:sldChg>
      <pc:sldChg chg="addSp delSp modSp new mod">
        <pc:chgData name="Yagnesh Pumbhadiya" userId="060d99b5aadd2979" providerId="LiveId" clId="{F2422530-82CF-486E-BAC5-C7EBFDFA7F55}" dt="2024-04-13T12:44:02.493" v="1058" actId="20577"/>
        <pc:sldMkLst>
          <pc:docMk/>
          <pc:sldMk cId="337581017" sldId="278"/>
        </pc:sldMkLst>
        <pc:spChg chg="mod">
          <ac:chgData name="Yagnesh Pumbhadiya" userId="060d99b5aadd2979" providerId="LiveId" clId="{F2422530-82CF-486E-BAC5-C7EBFDFA7F55}" dt="2024-04-13T12:41:00.842" v="1038" actId="14100"/>
          <ac:spMkLst>
            <pc:docMk/>
            <pc:sldMk cId="337581017" sldId="278"/>
            <ac:spMk id="2" creationId="{71A9D12C-5EE5-E52F-3278-95255D8DD203}"/>
          </ac:spMkLst>
        </pc:spChg>
        <pc:spChg chg="add del mod">
          <ac:chgData name="Yagnesh Pumbhadiya" userId="060d99b5aadd2979" providerId="LiveId" clId="{F2422530-82CF-486E-BAC5-C7EBFDFA7F55}" dt="2024-04-13T12:44:02.493" v="1058" actId="20577"/>
          <ac:spMkLst>
            <pc:docMk/>
            <pc:sldMk cId="337581017" sldId="278"/>
            <ac:spMk id="3" creationId="{4F1BE4C8-9E91-166D-394C-128587A8E8E4}"/>
          </ac:spMkLst>
        </pc:spChg>
        <pc:spChg chg="add mod">
          <ac:chgData name="Yagnesh Pumbhadiya" userId="060d99b5aadd2979" providerId="LiveId" clId="{F2422530-82CF-486E-BAC5-C7EBFDFA7F55}" dt="2024-04-13T12:40:30.339" v="1026"/>
          <ac:spMkLst>
            <pc:docMk/>
            <pc:sldMk cId="337581017" sldId="278"/>
            <ac:spMk id="4" creationId="{E402E634-3F56-0721-CD60-2541976872F1}"/>
          </ac:spMkLst>
        </pc:spChg>
        <pc:spChg chg="add">
          <ac:chgData name="Yagnesh Pumbhadiya" userId="060d99b5aadd2979" providerId="LiveId" clId="{F2422530-82CF-486E-BAC5-C7EBFDFA7F55}" dt="2024-04-13T12:41:56.692" v="1042"/>
          <ac:spMkLst>
            <pc:docMk/>
            <pc:sldMk cId="337581017" sldId="278"/>
            <ac:spMk id="5" creationId="{E5E5A156-0B31-F0DE-B7CB-C4FBB054E3F2}"/>
          </ac:spMkLst>
        </pc:spChg>
      </pc:sldChg>
      <pc:sldChg chg="addSp modSp new del mod">
        <pc:chgData name="Yagnesh Pumbhadiya" userId="060d99b5aadd2979" providerId="LiveId" clId="{F2422530-82CF-486E-BAC5-C7EBFDFA7F55}" dt="2024-04-12T19:06:29.041" v="271" actId="2696"/>
        <pc:sldMkLst>
          <pc:docMk/>
          <pc:sldMk cId="2490008267" sldId="278"/>
        </pc:sldMkLst>
        <pc:spChg chg="add mod">
          <ac:chgData name="Yagnesh Pumbhadiya" userId="060d99b5aadd2979" providerId="LiveId" clId="{F2422530-82CF-486E-BAC5-C7EBFDFA7F55}" dt="2024-04-12T19:06:21.149" v="270" actId="14100"/>
          <ac:spMkLst>
            <pc:docMk/>
            <pc:sldMk cId="2490008267" sldId="278"/>
            <ac:spMk id="3" creationId="{08B237E7-678B-354E-2DDD-BA54C0694619}"/>
          </ac:spMkLst>
        </pc:spChg>
      </pc:sldChg>
      <pc:sldChg chg="addSp modSp new mod">
        <pc:chgData name="Yagnesh Pumbhadiya" userId="060d99b5aadd2979" providerId="LiveId" clId="{F2422530-82CF-486E-BAC5-C7EBFDFA7F55}" dt="2024-04-13T12:47:16.350" v="1073" actId="20577"/>
        <pc:sldMkLst>
          <pc:docMk/>
          <pc:sldMk cId="2877244718" sldId="279"/>
        </pc:sldMkLst>
        <pc:spChg chg="mod">
          <ac:chgData name="Yagnesh Pumbhadiya" userId="060d99b5aadd2979" providerId="LiveId" clId="{F2422530-82CF-486E-BAC5-C7EBFDFA7F55}" dt="2024-04-13T12:44:15.817" v="1061" actId="27636"/>
          <ac:spMkLst>
            <pc:docMk/>
            <pc:sldMk cId="2877244718" sldId="279"/>
            <ac:spMk id="2" creationId="{BC8E87AD-0A62-76F4-E2C0-9EC1D660C491}"/>
          </ac:spMkLst>
        </pc:spChg>
        <pc:spChg chg="mod">
          <ac:chgData name="Yagnesh Pumbhadiya" userId="060d99b5aadd2979" providerId="LiveId" clId="{F2422530-82CF-486E-BAC5-C7EBFDFA7F55}" dt="2024-04-13T12:47:16.350" v="1073" actId="20577"/>
          <ac:spMkLst>
            <pc:docMk/>
            <pc:sldMk cId="2877244718" sldId="279"/>
            <ac:spMk id="3" creationId="{A55D76D6-0A97-C731-EDD4-23F9EE19C90C}"/>
          </ac:spMkLst>
        </pc:spChg>
        <pc:spChg chg="add">
          <ac:chgData name="Yagnesh Pumbhadiya" userId="060d99b5aadd2979" providerId="LiveId" clId="{F2422530-82CF-486E-BAC5-C7EBFDFA7F55}" dt="2024-04-13T12:43:35.169" v="1049"/>
          <ac:spMkLst>
            <pc:docMk/>
            <pc:sldMk cId="2877244718" sldId="279"/>
            <ac:spMk id="4" creationId="{3D317A90-869E-128D-C334-E33D2770B106}"/>
          </ac:spMkLst>
        </pc:spChg>
        <pc:spChg chg="add">
          <ac:chgData name="Yagnesh Pumbhadiya" userId="060d99b5aadd2979" providerId="LiveId" clId="{F2422530-82CF-486E-BAC5-C7EBFDFA7F55}" dt="2024-04-13T12:45:44.235" v="1065"/>
          <ac:spMkLst>
            <pc:docMk/>
            <pc:sldMk cId="2877244718" sldId="279"/>
            <ac:spMk id="5" creationId="{F7C63A76-9600-6A6E-120A-CE9D9DF838ED}"/>
          </ac:spMkLst>
        </pc:spChg>
        <pc:spChg chg="add">
          <ac:chgData name="Yagnesh Pumbhadiya" userId="060d99b5aadd2979" providerId="LiveId" clId="{F2422530-82CF-486E-BAC5-C7EBFDFA7F55}" dt="2024-04-13T12:46:55.640" v="1068"/>
          <ac:spMkLst>
            <pc:docMk/>
            <pc:sldMk cId="2877244718" sldId="279"/>
            <ac:spMk id="6" creationId="{69D82528-0AAA-3A82-1A5E-D05D2BB60303}"/>
          </ac:spMkLst>
        </pc:spChg>
      </pc:sldChg>
      <pc:sldChg chg="addSp modSp new mod">
        <pc:chgData name="Yagnesh Pumbhadiya" userId="060d99b5aadd2979" providerId="LiveId" clId="{F2422530-82CF-486E-BAC5-C7EBFDFA7F55}" dt="2024-04-13T12:51:14.434" v="1106" actId="27636"/>
        <pc:sldMkLst>
          <pc:docMk/>
          <pc:sldMk cId="1857231648" sldId="280"/>
        </pc:sldMkLst>
        <pc:spChg chg="mod">
          <ac:chgData name="Yagnesh Pumbhadiya" userId="060d99b5aadd2979" providerId="LiveId" clId="{F2422530-82CF-486E-BAC5-C7EBFDFA7F55}" dt="2024-04-13T12:48:26.569" v="1082" actId="14100"/>
          <ac:spMkLst>
            <pc:docMk/>
            <pc:sldMk cId="1857231648" sldId="280"/>
            <ac:spMk id="2" creationId="{C6EE56AE-C98C-C4B8-6A1E-BF08F644BDB6}"/>
          </ac:spMkLst>
        </pc:spChg>
        <pc:spChg chg="mod">
          <ac:chgData name="Yagnesh Pumbhadiya" userId="060d99b5aadd2979" providerId="LiveId" clId="{F2422530-82CF-486E-BAC5-C7EBFDFA7F55}" dt="2024-04-13T12:51:14.434" v="1106" actId="27636"/>
          <ac:spMkLst>
            <pc:docMk/>
            <pc:sldMk cId="1857231648" sldId="280"/>
            <ac:spMk id="3" creationId="{38A59EA1-ADFB-E5A3-4596-598191498D07}"/>
          </ac:spMkLst>
        </pc:spChg>
        <pc:spChg chg="add">
          <ac:chgData name="Yagnesh Pumbhadiya" userId="060d99b5aadd2979" providerId="LiveId" clId="{F2422530-82CF-486E-BAC5-C7EBFDFA7F55}" dt="2024-04-13T12:47:59.361" v="1077"/>
          <ac:spMkLst>
            <pc:docMk/>
            <pc:sldMk cId="1857231648" sldId="280"/>
            <ac:spMk id="4" creationId="{161C3971-DDA2-FFBC-39A3-90A8967FE4A3}"/>
          </ac:spMkLst>
        </pc:spChg>
        <pc:spChg chg="add mod">
          <ac:chgData name="Yagnesh Pumbhadiya" userId="060d99b5aadd2979" providerId="LiveId" clId="{F2422530-82CF-486E-BAC5-C7EBFDFA7F55}" dt="2024-04-13T12:50:25.330" v="1104" actId="1076"/>
          <ac:spMkLst>
            <pc:docMk/>
            <pc:sldMk cId="1857231648" sldId="280"/>
            <ac:spMk id="5" creationId="{3C7E919B-079A-E8C8-B886-40FCB3B69140}"/>
          </ac:spMkLst>
        </pc:spChg>
      </pc:sldChg>
      <pc:sldChg chg="addSp delSp modSp new mod">
        <pc:chgData name="Yagnesh Pumbhadiya" userId="060d99b5aadd2979" providerId="LiveId" clId="{F2422530-82CF-486E-BAC5-C7EBFDFA7F55}" dt="2024-04-13T13:28:36.520" v="1577" actId="20577"/>
        <pc:sldMkLst>
          <pc:docMk/>
          <pc:sldMk cId="2481027863" sldId="281"/>
        </pc:sldMkLst>
        <pc:spChg chg="mod">
          <ac:chgData name="Yagnesh Pumbhadiya" userId="060d99b5aadd2979" providerId="LiveId" clId="{F2422530-82CF-486E-BAC5-C7EBFDFA7F55}" dt="2024-04-13T13:13:12.601" v="1416" actId="20577"/>
          <ac:spMkLst>
            <pc:docMk/>
            <pc:sldMk cId="2481027863" sldId="281"/>
            <ac:spMk id="2" creationId="{1263194F-2B73-ADA4-D45E-398395F7B2BA}"/>
          </ac:spMkLst>
        </pc:spChg>
        <pc:spChg chg="add del mod">
          <ac:chgData name="Yagnesh Pumbhadiya" userId="060d99b5aadd2979" providerId="LiveId" clId="{F2422530-82CF-486E-BAC5-C7EBFDFA7F55}" dt="2024-04-13T13:28:36.520" v="1577" actId="20577"/>
          <ac:spMkLst>
            <pc:docMk/>
            <pc:sldMk cId="2481027863" sldId="281"/>
            <ac:spMk id="3" creationId="{68AFFB81-EB06-0A20-0354-84D5A974CE15}"/>
          </ac:spMkLst>
        </pc:spChg>
        <pc:spChg chg="add mod">
          <ac:chgData name="Yagnesh Pumbhadiya" userId="060d99b5aadd2979" providerId="LiveId" clId="{F2422530-82CF-486E-BAC5-C7EBFDFA7F55}" dt="2024-04-13T13:23:35.789" v="1421"/>
          <ac:spMkLst>
            <pc:docMk/>
            <pc:sldMk cId="2481027863" sldId="281"/>
            <ac:spMk id="4" creationId="{AE4F0F64-5FD1-DCCB-D0E3-97DE8EDFCB7D}"/>
          </ac:spMkLst>
        </pc:spChg>
        <pc:spChg chg="add">
          <ac:chgData name="Yagnesh Pumbhadiya" userId="060d99b5aadd2979" providerId="LiveId" clId="{F2422530-82CF-486E-BAC5-C7EBFDFA7F55}" dt="2024-04-13T13:25:16.040" v="1445"/>
          <ac:spMkLst>
            <pc:docMk/>
            <pc:sldMk cId="2481027863" sldId="281"/>
            <ac:spMk id="5" creationId="{777391ED-68E9-7315-974E-58B3595E518B}"/>
          </ac:spMkLst>
        </pc:spChg>
      </pc:sldChg>
      <pc:sldChg chg="addSp delSp modSp new mod">
        <pc:chgData name="Yagnesh Pumbhadiya" userId="060d99b5aadd2979" providerId="LiveId" clId="{F2422530-82CF-486E-BAC5-C7EBFDFA7F55}" dt="2024-04-13T15:29:34.220" v="2485" actId="20577"/>
        <pc:sldMkLst>
          <pc:docMk/>
          <pc:sldMk cId="2626646127" sldId="282"/>
        </pc:sldMkLst>
        <pc:spChg chg="add del mod">
          <ac:chgData name="Yagnesh Pumbhadiya" userId="060d99b5aadd2979" providerId="LiveId" clId="{F2422530-82CF-486E-BAC5-C7EBFDFA7F55}" dt="2024-04-13T15:29:34.220" v="2485" actId="20577"/>
          <ac:spMkLst>
            <pc:docMk/>
            <pc:sldMk cId="2626646127" sldId="282"/>
            <ac:spMk id="3" creationId="{A0BFE3D9-DCBA-5815-1D48-8DACA0FFB78D}"/>
          </ac:spMkLst>
        </pc:spChg>
        <pc:spChg chg="add mod">
          <ac:chgData name="Yagnesh Pumbhadiya" userId="060d99b5aadd2979" providerId="LiveId" clId="{F2422530-82CF-486E-BAC5-C7EBFDFA7F55}" dt="2024-04-13T15:18:01.842" v="2390"/>
          <ac:spMkLst>
            <pc:docMk/>
            <pc:sldMk cId="2626646127" sldId="282"/>
            <ac:spMk id="4" creationId="{3CF2E689-3CCC-9CDC-F247-374ED42937A0}"/>
          </ac:spMkLst>
        </pc:spChg>
        <pc:spChg chg="add mod">
          <ac:chgData name="Yagnesh Pumbhadiya" userId="060d99b5aadd2979" providerId="LiveId" clId="{F2422530-82CF-486E-BAC5-C7EBFDFA7F55}" dt="2024-04-13T15:19:22.665" v="2399"/>
          <ac:spMkLst>
            <pc:docMk/>
            <pc:sldMk cId="2626646127" sldId="282"/>
            <ac:spMk id="5" creationId="{DBB8E6B5-632C-8099-6902-5369C64AED26}"/>
          </ac:spMkLst>
        </pc:spChg>
        <pc:spChg chg="add">
          <ac:chgData name="Yagnesh Pumbhadiya" userId="060d99b5aadd2979" providerId="LiveId" clId="{F2422530-82CF-486E-BAC5-C7EBFDFA7F55}" dt="2024-04-13T15:20:04.527" v="2405"/>
          <ac:spMkLst>
            <pc:docMk/>
            <pc:sldMk cId="2626646127" sldId="282"/>
            <ac:spMk id="6" creationId="{2220D313-FC43-E4A0-2777-F1AE6AD9571E}"/>
          </ac:spMkLst>
        </pc:spChg>
        <pc:spChg chg="add">
          <ac:chgData name="Yagnesh Pumbhadiya" userId="060d99b5aadd2979" providerId="LiveId" clId="{F2422530-82CF-486E-BAC5-C7EBFDFA7F55}" dt="2024-04-13T15:20:57.083" v="2409"/>
          <ac:spMkLst>
            <pc:docMk/>
            <pc:sldMk cId="2626646127" sldId="282"/>
            <ac:spMk id="7" creationId="{DFC61A47-E762-617A-F7D8-4AAA6F868617}"/>
          </ac:spMkLst>
        </pc:spChg>
        <pc:spChg chg="add">
          <ac:chgData name="Yagnesh Pumbhadiya" userId="060d99b5aadd2979" providerId="LiveId" clId="{F2422530-82CF-486E-BAC5-C7EBFDFA7F55}" dt="2024-04-13T15:21:52.735" v="2413"/>
          <ac:spMkLst>
            <pc:docMk/>
            <pc:sldMk cId="2626646127" sldId="282"/>
            <ac:spMk id="8" creationId="{5AE66D39-0009-F84C-110C-7CF99724CEA7}"/>
          </ac:spMkLst>
        </pc:spChg>
      </pc:sldChg>
      <pc:sldChg chg="addSp delSp modSp new mod">
        <pc:chgData name="Yagnesh Pumbhadiya" userId="060d99b5aadd2979" providerId="LiveId" clId="{F2422530-82CF-486E-BAC5-C7EBFDFA7F55}" dt="2024-04-13T15:48:18.809" v="2808" actId="27636"/>
        <pc:sldMkLst>
          <pc:docMk/>
          <pc:sldMk cId="77963575" sldId="283"/>
        </pc:sldMkLst>
        <pc:spChg chg="mod">
          <ac:chgData name="Yagnesh Pumbhadiya" userId="060d99b5aadd2979" providerId="LiveId" clId="{F2422530-82CF-486E-BAC5-C7EBFDFA7F55}" dt="2024-04-13T15:39:22.952" v="2719" actId="122"/>
          <ac:spMkLst>
            <pc:docMk/>
            <pc:sldMk cId="77963575" sldId="283"/>
            <ac:spMk id="2" creationId="{75B34A9C-D84E-4169-8C33-3F46E3797F5A}"/>
          </ac:spMkLst>
        </pc:spChg>
        <pc:spChg chg="add del mod">
          <ac:chgData name="Yagnesh Pumbhadiya" userId="060d99b5aadd2979" providerId="LiveId" clId="{F2422530-82CF-486E-BAC5-C7EBFDFA7F55}" dt="2024-04-13T15:48:18.809" v="2808" actId="27636"/>
          <ac:spMkLst>
            <pc:docMk/>
            <pc:sldMk cId="77963575" sldId="283"/>
            <ac:spMk id="3" creationId="{81EF0D45-9FCD-1221-47E3-1F1746FDDC3F}"/>
          </ac:spMkLst>
        </pc:spChg>
        <pc:spChg chg="add mod">
          <ac:chgData name="Yagnesh Pumbhadiya" userId="060d99b5aadd2979" providerId="LiveId" clId="{F2422530-82CF-486E-BAC5-C7EBFDFA7F55}" dt="2024-04-13T15:40:01.875" v="2721"/>
          <ac:spMkLst>
            <pc:docMk/>
            <pc:sldMk cId="77963575" sldId="283"/>
            <ac:spMk id="4" creationId="{9D9ED4B5-F954-5D08-859D-D1B922355AC7}"/>
          </ac:spMkLst>
        </pc:spChg>
        <pc:spChg chg="add">
          <ac:chgData name="Yagnesh Pumbhadiya" userId="060d99b5aadd2979" providerId="LiveId" clId="{F2422530-82CF-486E-BAC5-C7EBFDFA7F55}" dt="2024-04-13T15:40:15.934" v="2725"/>
          <ac:spMkLst>
            <pc:docMk/>
            <pc:sldMk cId="77963575" sldId="283"/>
            <ac:spMk id="5" creationId="{B08DD69E-C8E0-F47E-FE34-C73AF0A44C5B}"/>
          </ac:spMkLst>
        </pc:spChg>
        <pc:spChg chg="add">
          <ac:chgData name="Yagnesh Pumbhadiya" userId="060d99b5aadd2979" providerId="LiveId" clId="{F2422530-82CF-486E-BAC5-C7EBFDFA7F55}" dt="2024-04-13T15:41:05.776" v="2730"/>
          <ac:spMkLst>
            <pc:docMk/>
            <pc:sldMk cId="77963575" sldId="283"/>
            <ac:spMk id="6" creationId="{C6E255D3-58C6-2011-0BFA-62DA766794A5}"/>
          </ac:spMkLst>
        </pc:spChg>
        <pc:spChg chg="add">
          <ac:chgData name="Yagnesh Pumbhadiya" userId="060d99b5aadd2979" providerId="LiveId" clId="{F2422530-82CF-486E-BAC5-C7EBFDFA7F55}" dt="2024-04-13T15:41:32.726" v="2734"/>
          <ac:spMkLst>
            <pc:docMk/>
            <pc:sldMk cId="77963575" sldId="283"/>
            <ac:spMk id="7" creationId="{314838ED-CE19-00C2-9B8C-AE402DDE92CC}"/>
          </ac:spMkLst>
        </pc:spChg>
        <pc:spChg chg="add">
          <ac:chgData name="Yagnesh Pumbhadiya" userId="060d99b5aadd2979" providerId="LiveId" clId="{F2422530-82CF-486E-BAC5-C7EBFDFA7F55}" dt="2024-04-13T15:42:00.643" v="2738"/>
          <ac:spMkLst>
            <pc:docMk/>
            <pc:sldMk cId="77963575" sldId="283"/>
            <ac:spMk id="8" creationId="{860C1114-1155-FEFA-4E3B-C610E16A3B8D}"/>
          </ac:spMkLst>
        </pc:spChg>
        <pc:spChg chg="add">
          <ac:chgData name="Yagnesh Pumbhadiya" userId="060d99b5aadd2979" providerId="LiveId" clId="{F2422530-82CF-486E-BAC5-C7EBFDFA7F55}" dt="2024-04-13T15:42:26.569" v="2742"/>
          <ac:spMkLst>
            <pc:docMk/>
            <pc:sldMk cId="77963575" sldId="283"/>
            <ac:spMk id="9" creationId="{554992C0-F881-0C87-DACF-521991F6D085}"/>
          </ac:spMkLst>
        </pc:spChg>
        <pc:spChg chg="add">
          <ac:chgData name="Yagnesh Pumbhadiya" userId="060d99b5aadd2979" providerId="LiveId" clId="{F2422530-82CF-486E-BAC5-C7EBFDFA7F55}" dt="2024-04-13T15:42:54.409" v="2747"/>
          <ac:spMkLst>
            <pc:docMk/>
            <pc:sldMk cId="77963575" sldId="283"/>
            <ac:spMk id="10" creationId="{7130637F-801F-EA6F-8A11-2EF3C6D5492D}"/>
          </ac:spMkLst>
        </pc:spChg>
        <pc:spChg chg="add mod">
          <ac:chgData name="Yagnesh Pumbhadiya" userId="060d99b5aadd2979" providerId="LiveId" clId="{F2422530-82CF-486E-BAC5-C7EBFDFA7F55}" dt="2024-04-13T15:43:32.318" v="2753" actId="1076"/>
          <ac:spMkLst>
            <pc:docMk/>
            <pc:sldMk cId="77963575" sldId="283"/>
            <ac:spMk id="11" creationId="{5E792345-19AE-B5DB-2B22-287D01407671}"/>
          </ac:spMkLst>
        </pc:spChg>
        <pc:spChg chg="add">
          <ac:chgData name="Yagnesh Pumbhadiya" userId="060d99b5aadd2979" providerId="LiveId" clId="{F2422530-82CF-486E-BAC5-C7EBFDFA7F55}" dt="2024-04-13T15:43:35.632" v="2754"/>
          <ac:spMkLst>
            <pc:docMk/>
            <pc:sldMk cId="77963575" sldId="283"/>
            <ac:spMk id="12" creationId="{23414F31-5306-D021-1D41-BFD9748946D5}"/>
          </ac:spMkLst>
        </pc:spChg>
        <pc:spChg chg="add">
          <ac:chgData name="Yagnesh Pumbhadiya" userId="060d99b5aadd2979" providerId="LiveId" clId="{F2422530-82CF-486E-BAC5-C7EBFDFA7F55}" dt="2024-04-13T15:44:04.148" v="2758"/>
          <ac:spMkLst>
            <pc:docMk/>
            <pc:sldMk cId="77963575" sldId="283"/>
            <ac:spMk id="13" creationId="{8B605104-0DF2-684D-D022-EC99BD60EC0D}"/>
          </ac:spMkLst>
        </pc:spChg>
      </pc:sldChg>
      <pc:sldChg chg="addSp delSp modSp new mod">
        <pc:chgData name="Yagnesh Pumbhadiya" userId="060d99b5aadd2979" providerId="LiveId" clId="{F2422530-82CF-486E-BAC5-C7EBFDFA7F55}" dt="2024-04-13T22:08:22.441" v="2842"/>
        <pc:sldMkLst>
          <pc:docMk/>
          <pc:sldMk cId="1895761358" sldId="284"/>
        </pc:sldMkLst>
        <pc:spChg chg="mod">
          <ac:chgData name="Yagnesh Pumbhadiya" userId="060d99b5aadd2979" providerId="LiveId" clId="{F2422530-82CF-486E-BAC5-C7EBFDFA7F55}" dt="2024-04-13T22:05:53.894" v="2827" actId="122"/>
          <ac:spMkLst>
            <pc:docMk/>
            <pc:sldMk cId="1895761358" sldId="284"/>
            <ac:spMk id="2" creationId="{FE3386C6-3C6E-B998-BBFF-E5F58B10A40A}"/>
          </ac:spMkLst>
        </pc:spChg>
        <pc:spChg chg="add del mod">
          <ac:chgData name="Yagnesh Pumbhadiya" userId="060d99b5aadd2979" providerId="LiveId" clId="{F2422530-82CF-486E-BAC5-C7EBFDFA7F55}" dt="2024-04-13T22:08:22.441" v="2842"/>
          <ac:spMkLst>
            <pc:docMk/>
            <pc:sldMk cId="1895761358" sldId="284"/>
            <ac:spMk id="3" creationId="{992272A0-A58B-D599-2CE8-FB443E4AF433}"/>
          </ac:spMkLst>
        </pc:spChg>
        <pc:spChg chg="add mod">
          <ac:chgData name="Yagnesh Pumbhadiya" userId="060d99b5aadd2979" providerId="LiveId" clId="{F2422530-82CF-486E-BAC5-C7EBFDFA7F55}" dt="2024-04-13T22:06:08.671" v="2829"/>
          <ac:spMkLst>
            <pc:docMk/>
            <pc:sldMk cId="1895761358" sldId="284"/>
            <ac:spMk id="4" creationId="{870A091D-8DB6-83E0-0143-32AFF4E9D45D}"/>
          </ac:spMkLst>
        </pc:spChg>
        <pc:spChg chg="add">
          <ac:chgData name="Yagnesh Pumbhadiya" userId="060d99b5aadd2979" providerId="LiveId" clId="{F2422530-82CF-486E-BAC5-C7EBFDFA7F55}" dt="2024-04-13T22:07:27.763" v="2835"/>
          <ac:spMkLst>
            <pc:docMk/>
            <pc:sldMk cId="1895761358" sldId="284"/>
            <ac:spMk id="5" creationId="{1BC939D9-72AB-C07D-094E-EEF656933AC6}"/>
          </ac:spMkLst>
        </pc:spChg>
        <pc:spChg chg="add">
          <ac:chgData name="Yagnesh Pumbhadiya" userId="060d99b5aadd2979" providerId="LiveId" clId="{F2422530-82CF-486E-BAC5-C7EBFDFA7F55}" dt="2024-04-13T22:08:10.426" v="2839"/>
          <ac:spMkLst>
            <pc:docMk/>
            <pc:sldMk cId="1895761358" sldId="284"/>
            <ac:spMk id="6" creationId="{9DC03492-2C28-9C2D-BF25-16C89BCAB19E}"/>
          </ac:spMkLst>
        </pc:spChg>
      </pc:sldChg>
      <pc:sldChg chg="addSp delSp modSp new mod">
        <pc:chgData name="Yagnesh Pumbhadiya" userId="060d99b5aadd2979" providerId="LiveId" clId="{F2422530-82CF-486E-BAC5-C7EBFDFA7F55}" dt="2024-04-13T22:10:24.130" v="2857"/>
        <pc:sldMkLst>
          <pc:docMk/>
          <pc:sldMk cId="3274789382" sldId="285"/>
        </pc:sldMkLst>
        <pc:spChg chg="add del mod">
          <ac:chgData name="Yagnesh Pumbhadiya" userId="060d99b5aadd2979" providerId="LiveId" clId="{F2422530-82CF-486E-BAC5-C7EBFDFA7F55}" dt="2024-04-13T22:10:24.130" v="2857"/>
          <ac:spMkLst>
            <pc:docMk/>
            <pc:sldMk cId="3274789382" sldId="285"/>
            <ac:spMk id="3" creationId="{4C07E1D9-416E-4A77-799E-125166CEB96F}"/>
          </ac:spMkLst>
        </pc:spChg>
        <pc:spChg chg="add mod">
          <ac:chgData name="Yagnesh Pumbhadiya" userId="060d99b5aadd2979" providerId="LiveId" clId="{F2422530-82CF-486E-BAC5-C7EBFDFA7F55}" dt="2024-04-13T22:09:13.923" v="2846"/>
          <ac:spMkLst>
            <pc:docMk/>
            <pc:sldMk cId="3274789382" sldId="285"/>
            <ac:spMk id="4" creationId="{8E47BD42-F510-8034-E66E-C2726F1DF550}"/>
          </ac:spMkLst>
        </pc:spChg>
        <pc:spChg chg="add mod">
          <ac:chgData name="Yagnesh Pumbhadiya" userId="060d99b5aadd2979" providerId="LiveId" clId="{F2422530-82CF-486E-BAC5-C7EBFDFA7F55}" dt="2024-04-13T22:10:10.467" v="2854" actId="1076"/>
          <ac:spMkLst>
            <pc:docMk/>
            <pc:sldMk cId="3274789382" sldId="285"/>
            <ac:spMk id="5" creationId="{6DBCFD70-B287-B2C2-5720-99412ECB8F20}"/>
          </ac:spMkLst>
        </pc:spChg>
      </pc:sldChg>
      <pc:sldChg chg="addSp delSp modSp new mod">
        <pc:chgData name="Yagnesh Pumbhadiya" userId="060d99b5aadd2979" providerId="LiveId" clId="{F2422530-82CF-486E-BAC5-C7EBFDFA7F55}" dt="2024-04-13T22:13:25.047" v="2868"/>
        <pc:sldMkLst>
          <pc:docMk/>
          <pc:sldMk cId="3324969058" sldId="286"/>
        </pc:sldMkLst>
        <pc:spChg chg="add del mod">
          <ac:chgData name="Yagnesh Pumbhadiya" userId="060d99b5aadd2979" providerId="LiveId" clId="{F2422530-82CF-486E-BAC5-C7EBFDFA7F55}" dt="2024-04-13T22:13:25.047" v="2868"/>
          <ac:spMkLst>
            <pc:docMk/>
            <pc:sldMk cId="3324969058" sldId="286"/>
            <ac:spMk id="3" creationId="{86393150-D3B6-3A76-7AC6-F9AC58EAD718}"/>
          </ac:spMkLst>
        </pc:spChg>
        <pc:spChg chg="add mod">
          <ac:chgData name="Yagnesh Pumbhadiya" userId="060d99b5aadd2979" providerId="LiveId" clId="{F2422530-82CF-486E-BAC5-C7EBFDFA7F55}" dt="2024-04-13T22:11:42.224" v="2859"/>
          <ac:spMkLst>
            <pc:docMk/>
            <pc:sldMk cId="3324969058" sldId="286"/>
            <ac:spMk id="4" creationId="{6460BCF1-2B9B-89D1-7496-1C5D7B3BA705}"/>
          </ac:spMkLst>
        </pc:spChg>
        <pc:spChg chg="add">
          <ac:chgData name="Yagnesh Pumbhadiya" userId="060d99b5aadd2979" providerId="LiveId" clId="{F2422530-82CF-486E-BAC5-C7EBFDFA7F55}" dt="2024-04-13T22:13:07.747" v="2863"/>
          <ac:spMkLst>
            <pc:docMk/>
            <pc:sldMk cId="3324969058" sldId="286"/>
            <ac:spMk id="5" creationId="{9414DFB3-116E-4E4B-C90B-6995B9435111}"/>
          </ac:spMkLst>
        </pc:spChg>
      </pc:sldChg>
      <pc:sldChg chg="addSp delSp modSp new mod">
        <pc:chgData name="Yagnesh Pumbhadiya" userId="060d99b5aadd2979" providerId="LiveId" clId="{F2422530-82CF-486E-BAC5-C7EBFDFA7F55}" dt="2024-04-13T22:15:21.951" v="2881"/>
        <pc:sldMkLst>
          <pc:docMk/>
          <pc:sldMk cId="4256083137" sldId="287"/>
        </pc:sldMkLst>
        <pc:spChg chg="add del mod">
          <ac:chgData name="Yagnesh Pumbhadiya" userId="060d99b5aadd2979" providerId="LiveId" clId="{F2422530-82CF-486E-BAC5-C7EBFDFA7F55}" dt="2024-04-13T22:15:21.951" v="2881"/>
          <ac:spMkLst>
            <pc:docMk/>
            <pc:sldMk cId="4256083137" sldId="287"/>
            <ac:spMk id="3" creationId="{BC069EC8-D12C-4C5D-1160-DB8CCF7B2BC8}"/>
          </ac:spMkLst>
        </pc:spChg>
        <pc:spChg chg="add mod">
          <ac:chgData name="Yagnesh Pumbhadiya" userId="060d99b5aadd2979" providerId="LiveId" clId="{F2422530-82CF-486E-BAC5-C7EBFDFA7F55}" dt="2024-04-13T22:14:02.128" v="2872"/>
          <ac:spMkLst>
            <pc:docMk/>
            <pc:sldMk cId="4256083137" sldId="287"/>
            <ac:spMk id="4" creationId="{BA5FBF8E-205B-1F61-2E99-1E7D983DBCF2}"/>
          </ac:spMkLst>
        </pc:spChg>
        <pc:spChg chg="add">
          <ac:chgData name="Yagnesh Pumbhadiya" userId="060d99b5aadd2979" providerId="LiveId" clId="{F2422530-82CF-486E-BAC5-C7EBFDFA7F55}" dt="2024-04-13T22:14:58.023" v="2876"/>
          <ac:spMkLst>
            <pc:docMk/>
            <pc:sldMk cId="4256083137" sldId="287"/>
            <ac:spMk id="5" creationId="{DAC272FC-67DA-062E-6C71-1A7B7EB2CD56}"/>
          </ac:spMkLst>
        </pc:spChg>
      </pc:sldChg>
      <pc:sldChg chg="addSp delSp modSp new mod">
        <pc:chgData name="Yagnesh Pumbhadiya" userId="060d99b5aadd2979" providerId="LiveId" clId="{F2422530-82CF-486E-BAC5-C7EBFDFA7F55}" dt="2024-04-13T22:26:54.026" v="2925"/>
        <pc:sldMkLst>
          <pc:docMk/>
          <pc:sldMk cId="331989483" sldId="288"/>
        </pc:sldMkLst>
        <pc:spChg chg="mod">
          <ac:chgData name="Yagnesh Pumbhadiya" userId="060d99b5aadd2979" providerId="LiveId" clId="{F2422530-82CF-486E-BAC5-C7EBFDFA7F55}" dt="2024-04-13T22:19:57.023" v="2902" actId="14100"/>
          <ac:spMkLst>
            <pc:docMk/>
            <pc:sldMk cId="331989483" sldId="288"/>
            <ac:spMk id="2" creationId="{DE46D30B-0D55-EF00-7E26-79E126BCC6DD}"/>
          </ac:spMkLst>
        </pc:spChg>
        <pc:spChg chg="add del mod">
          <ac:chgData name="Yagnesh Pumbhadiya" userId="060d99b5aadd2979" providerId="LiveId" clId="{F2422530-82CF-486E-BAC5-C7EBFDFA7F55}" dt="2024-04-13T22:26:54.026" v="2925"/>
          <ac:spMkLst>
            <pc:docMk/>
            <pc:sldMk cId="331989483" sldId="288"/>
            <ac:spMk id="3" creationId="{814A7DBF-3C42-072D-E144-4A1B84A4843F}"/>
          </ac:spMkLst>
        </pc:spChg>
        <pc:spChg chg="add mod">
          <ac:chgData name="Yagnesh Pumbhadiya" userId="060d99b5aadd2979" providerId="LiveId" clId="{F2422530-82CF-486E-BAC5-C7EBFDFA7F55}" dt="2024-04-13T22:20:31.197" v="2905"/>
          <ac:spMkLst>
            <pc:docMk/>
            <pc:sldMk cId="331989483" sldId="288"/>
            <ac:spMk id="4" creationId="{AB11CDFA-0CD7-007C-4B56-F8A3BEF497DC}"/>
          </ac:spMkLst>
        </pc:spChg>
        <pc:spChg chg="add mod">
          <ac:chgData name="Yagnesh Pumbhadiya" userId="060d99b5aadd2979" providerId="LiveId" clId="{F2422530-82CF-486E-BAC5-C7EBFDFA7F55}" dt="2024-04-13T22:22:25.140" v="2911" actId="1076"/>
          <ac:spMkLst>
            <pc:docMk/>
            <pc:sldMk cId="331989483" sldId="288"/>
            <ac:spMk id="5" creationId="{1DB477FF-D547-C4AD-3742-C3B92486221A}"/>
          </ac:spMkLst>
        </pc:spChg>
        <pc:spChg chg="add">
          <ac:chgData name="Yagnesh Pumbhadiya" userId="060d99b5aadd2979" providerId="LiveId" clId="{F2422530-82CF-486E-BAC5-C7EBFDFA7F55}" dt="2024-04-13T22:26:37.520" v="2922"/>
          <ac:spMkLst>
            <pc:docMk/>
            <pc:sldMk cId="331989483" sldId="288"/>
            <ac:spMk id="6" creationId="{9D7339D9-42F4-3754-D658-FC7FB2A45056}"/>
          </ac:spMkLst>
        </pc:spChg>
      </pc:sldChg>
      <pc:sldChg chg="addSp delSp modSp new mod">
        <pc:chgData name="Yagnesh Pumbhadiya" userId="060d99b5aadd2979" providerId="LiveId" clId="{F2422530-82CF-486E-BAC5-C7EBFDFA7F55}" dt="2024-04-13T22:34:21.986" v="2989"/>
        <pc:sldMkLst>
          <pc:docMk/>
          <pc:sldMk cId="2387999368" sldId="289"/>
        </pc:sldMkLst>
        <pc:spChg chg="mod">
          <ac:chgData name="Yagnesh Pumbhadiya" userId="060d99b5aadd2979" providerId="LiveId" clId="{F2422530-82CF-486E-BAC5-C7EBFDFA7F55}" dt="2024-04-13T22:28:04.055" v="2941" actId="122"/>
          <ac:spMkLst>
            <pc:docMk/>
            <pc:sldMk cId="2387999368" sldId="289"/>
            <ac:spMk id="2" creationId="{AA461103-4D28-7508-AED3-BA375C41466A}"/>
          </ac:spMkLst>
        </pc:spChg>
        <pc:spChg chg="add del mod">
          <ac:chgData name="Yagnesh Pumbhadiya" userId="060d99b5aadd2979" providerId="LiveId" clId="{F2422530-82CF-486E-BAC5-C7EBFDFA7F55}" dt="2024-04-13T22:34:21.986" v="2989"/>
          <ac:spMkLst>
            <pc:docMk/>
            <pc:sldMk cId="2387999368" sldId="289"/>
            <ac:spMk id="3" creationId="{FAF2DE66-D37A-5A4A-A872-FC6D14BE599F}"/>
          </ac:spMkLst>
        </pc:spChg>
        <pc:spChg chg="add mod">
          <ac:chgData name="Yagnesh Pumbhadiya" userId="060d99b5aadd2979" providerId="LiveId" clId="{F2422530-82CF-486E-BAC5-C7EBFDFA7F55}" dt="2024-04-13T22:32:43.221" v="2973"/>
          <ac:spMkLst>
            <pc:docMk/>
            <pc:sldMk cId="2387999368" sldId="289"/>
            <ac:spMk id="4" creationId="{3D026595-6DAD-2ED2-7DED-E4215615D08D}"/>
          </ac:spMkLst>
        </pc:spChg>
        <pc:spChg chg="add">
          <ac:chgData name="Yagnesh Pumbhadiya" userId="060d99b5aadd2979" providerId="LiveId" clId="{F2422530-82CF-486E-BAC5-C7EBFDFA7F55}" dt="2024-04-13T22:33:20.315" v="2977"/>
          <ac:spMkLst>
            <pc:docMk/>
            <pc:sldMk cId="2387999368" sldId="289"/>
            <ac:spMk id="5" creationId="{438F9F39-9041-4E80-16E7-77E1FC112FB4}"/>
          </ac:spMkLst>
        </pc:spChg>
        <pc:spChg chg="add">
          <ac:chgData name="Yagnesh Pumbhadiya" userId="060d99b5aadd2979" providerId="LiveId" clId="{F2422530-82CF-486E-BAC5-C7EBFDFA7F55}" dt="2024-04-13T22:34:11.969" v="2986"/>
          <ac:spMkLst>
            <pc:docMk/>
            <pc:sldMk cId="2387999368" sldId="289"/>
            <ac:spMk id="6" creationId="{76602287-6BA0-ACAF-048B-2CE235FEFF78}"/>
          </ac:spMkLst>
        </pc:spChg>
      </pc:sldChg>
      <pc:sldChg chg="addSp delSp modSp new mod">
        <pc:chgData name="Yagnesh Pumbhadiya" userId="060d99b5aadd2979" providerId="LiveId" clId="{F2422530-82CF-486E-BAC5-C7EBFDFA7F55}" dt="2024-04-13T22:40:06.217" v="3028"/>
        <pc:sldMkLst>
          <pc:docMk/>
          <pc:sldMk cId="4081389081" sldId="290"/>
        </pc:sldMkLst>
        <pc:spChg chg="mod">
          <ac:chgData name="Yagnesh Pumbhadiya" userId="060d99b5aadd2979" providerId="LiveId" clId="{F2422530-82CF-486E-BAC5-C7EBFDFA7F55}" dt="2024-04-13T22:37:49.814" v="3015" actId="14100"/>
          <ac:spMkLst>
            <pc:docMk/>
            <pc:sldMk cId="4081389081" sldId="290"/>
            <ac:spMk id="2" creationId="{76597F4F-D273-31F4-94CA-2CE65C9AD452}"/>
          </ac:spMkLst>
        </pc:spChg>
        <pc:spChg chg="add del mod">
          <ac:chgData name="Yagnesh Pumbhadiya" userId="060d99b5aadd2979" providerId="LiveId" clId="{F2422530-82CF-486E-BAC5-C7EBFDFA7F55}" dt="2024-04-13T22:40:06.217" v="3028"/>
          <ac:spMkLst>
            <pc:docMk/>
            <pc:sldMk cId="4081389081" sldId="290"/>
            <ac:spMk id="3" creationId="{B45BE444-5CB5-F9AE-D33F-FAEE76C040CA}"/>
          </ac:spMkLst>
        </pc:spChg>
        <pc:spChg chg="add mod">
          <ac:chgData name="Yagnesh Pumbhadiya" userId="060d99b5aadd2979" providerId="LiveId" clId="{F2422530-82CF-486E-BAC5-C7EBFDFA7F55}" dt="2024-04-13T22:38:08.026" v="3018"/>
          <ac:spMkLst>
            <pc:docMk/>
            <pc:sldMk cId="4081389081" sldId="290"/>
            <ac:spMk id="4" creationId="{F674EFEA-FAB1-31B6-CA81-C2FBA8C979D7}"/>
          </ac:spMkLst>
        </pc:spChg>
        <pc:spChg chg="add">
          <ac:chgData name="Yagnesh Pumbhadiya" userId="060d99b5aadd2979" providerId="LiveId" clId="{F2422530-82CF-486E-BAC5-C7EBFDFA7F55}" dt="2024-04-13T22:39:08.985" v="3025"/>
          <ac:spMkLst>
            <pc:docMk/>
            <pc:sldMk cId="4081389081" sldId="290"/>
            <ac:spMk id="5" creationId="{06364F3F-7466-E4EB-A77A-20BEFC1C65E1}"/>
          </ac:spMkLst>
        </pc:spChg>
        <pc:spChg chg="add">
          <ac:chgData name="Yagnesh Pumbhadiya" userId="060d99b5aadd2979" providerId="LiveId" clId="{F2422530-82CF-486E-BAC5-C7EBFDFA7F55}" dt="2024-04-13T22:40:00.344" v="3027"/>
          <ac:spMkLst>
            <pc:docMk/>
            <pc:sldMk cId="4081389081" sldId="290"/>
            <ac:spMk id="6" creationId="{4FA5C5DA-A7C5-B7E9-8D1B-732A4BB029EA}"/>
          </ac:spMkLst>
        </pc:spChg>
      </pc:sldChg>
      <pc:sldChg chg="new del">
        <pc:chgData name="Yagnesh Pumbhadiya" userId="060d99b5aadd2979" providerId="LiveId" clId="{F2422530-82CF-486E-BAC5-C7EBFDFA7F55}" dt="2024-04-13T22:40:11.887" v="3029" actId="2696"/>
        <pc:sldMkLst>
          <pc:docMk/>
          <pc:sldMk cId="1108355932" sldId="291"/>
        </pc:sldMkLst>
      </pc:sldChg>
      <pc:sldChg chg="addSp modSp new mod">
        <pc:chgData name="Yagnesh Pumbhadiya" userId="060d99b5aadd2979" providerId="LiveId" clId="{F2422530-82CF-486E-BAC5-C7EBFDFA7F55}" dt="2024-04-13T14:02:24.323" v="1916" actId="20577"/>
        <pc:sldMkLst>
          <pc:docMk/>
          <pc:sldMk cId="5778888" sldId="292"/>
        </pc:sldMkLst>
        <pc:spChg chg="mod">
          <ac:chgData name="Yagnesh Pumbhadiya" userId="060d99b5aadd2979" providerId="LiveId" clId="{F2422530-82CF-486E-BAC5-C7EBFDFA7F55}" dt="2024-04-13T14:01:19.450" v="1900" actId="14100"/>
          <ac:spMkLst>
            <pc:docMk/>
            <pc:sldMk cId="5778888" sldId="292"/>
            <ac:spMk id="2" creationId="{94A8F1BA-3A26-DD21-6CA1-AEFB148D7321}"/>
          </ac:spMkLst>
        </pc:spChg>
        <pc:spChg chg="mod">
          <ac:chgData name="Yagnesh Pumbhadiya" userId="060d99b5aadd2979" providerId="LiveId" clId="{F2422530-82CF-486E-BAC5-C7EBFDFA7F55}" dt="2024-04-13T14:02:24.323" v="1916" actId="20577"/>
          <ac:spMkLst>
            <pc:docMk/>
            <pc:sldMk cId="5778888" sldId="292"/>
            <ac:spMk id="3" creationId="{664AFDD7-1E15-1D73-6085-1127CFFB98EB}"/>
          </ac:spMkLst>
        </pc:spChg>
        <pc:spChg chg="add mod">
          <ac:chgData name="Yagnesh Pumbhadiya" userId="060d99b5aadd2979" providerId="LiveId" clId="{F2422530-82CF-486E-BAC5-C7EBFDFA7F55}" dt="2024-04-13T13:51:06.452" v="1817" actId="1076"/>
          <ac:spMkLst>
            <pc:docMk/>
            <pc:sldMk cId="5778888" sldId="292"/>
            <ac:spMk id="4" creationId="{6A87EB21-8769-2391-9267-4A4716E5D16C}"/>
          </ac:spMkLst>
        </pc:spChg>
        <pc:spChg chg="add">
          <ac:chgData name="Yagnesh Pumbhadiya" userId="060d99b5aadd2979" providerId="LiveId" clId="{F2422530-82CF-486E-BAC5-C7EBFDFA7F55}" dt="2024-04-13T13:52:13.836" v="1819"/>
          <ac:spMkLst>
            <pc:docMk/>
            <pc:sldMk cId="5778888" sldId="292"/>
            <ac:spMk id="5" creationId="{A833BFA4-5EE6-686F-5734-7E5FBE84B5E9}"/>
          </ac:spMkLst>
        </pc:spChg>
        <pc:spChg chg="add">
          <ac:chgData name="Yagnesh Pumbhadiya" userId="060d99b5aadd2979" providerId="LiveId" clId="{F2422530-82CF-486E-BAC5-C7EBFDFA7F55}" dt="2024-04-13T13:53:15.598" v="1822"/>
          <ac:spMkLst>
            <pc:docMk/>
            <pc:sldMk cId="5778888" sldId="292"/>
            <ac:spMk id="6" creationId="{D86AF321-8B5E-A0FE-78FB-588642186F28}"/>
          </ac:spMkLst>
        </pc:spChg>
        <pc:spChg chg="add">
          <ac:chgData name="Yagnesh Pumbhadiya" userId="060d99b5aadd2979" providerId="LiveId" clId="{F2422530-82CF-486E-BAC5-C7EBFDFA7F55}" dt="2024-04-13T13:54:04.808" v="1825"/>
          <ac:spMkLst>
            <pc:docMk/>
            <pc:sldMk cId="5778888" sldId="292"/>
            <ac:spMk id="7" creationId="{C2BB392D-34F5-CFFE-6FBA-2C5D8C1F478B}"/>
          </ac:spMkLst>
        </pc:spChg>
      </pc:sldChg>
      <pc:sldChg chg="modSp new mod">
        <pc:chgData name="Yagnesh Pumbhadiya" userId="060d99b5aadd2979" providerId="LiveId" clId="{F2422530-82CF-486E-BAC5-C7EBFDFA7F55}" dt="2024-04-13T14:02:11.442" v="1912" actId="122"/>
        <pc:sldMkLst>
          <pc:docMk/>
          <pc:sldMk cId="87767802" sldId="293"/>
        </pc:sldMkLst>
        <pc:spChg chg="mod">
          <ac:chgData name="Yagnesh Pumbhadiya" userId="060d99b5aadd2979" providerId="LiveId" clId="{F2422530-82CF-486E-BAC5-C7EBFDFA7F55}" dt="2024-04-13T14:02:11.442" v="1912" actId="122"/>
          <ac:spMkLst>
            <pc:docMk/>
            <pc:sldMk cId="87767802" sldId="293"/>
            <ac:spMk id="2" creationId="{A305D138-D650-A99B-489B-91AEC78CFD32}"/>
          </ac:spMkLst>
        </pc:spChg>
        <pc:spChg chg="mod">
          <ac:chgData name="Yagnesh Pumbhadiya" userId="060d99b5aadd2979" providerId="LiveId" clId="{F2422530-82CF-486E-BAC5-C7EBFDFA7F55}" dt="2024-04-13T14:02:02.553" v="1902" actId="27636"/>
          <ac:spMkLst>
            <pc:docMk/>
            <pc:sldMk cId="87767802" sldId="293"/>
            <ac:spMk id="3" creationId="{D9BFB7B3-2766-A9A7-6341-E273E30ADD91}"/>
          </ac:spMkLst>
        </pc:spChg>
      </pc:sldChg>
      <pc:sldChg chg="addSp delSp modSp new mod">
        <pc:chgData name="Yagnesh Pumbhadiya" userId="060d99b5aadd2979" providerId="LiveId" clId="{F2422530-82CF-486E-BAC5-C7EBFDFA7F55}" dt="2024-04-13T14:21:21.094" v="1965" actId="20577"/>
        <pc:sldMkLst>
          <pc:docMk/>
          <pc:sldMk cId="921902719" sldId="294"/>
        </pc:sldMkLst>
        <pc:spChg chg="mod">
          <ac:chgData name="Yagnesh Pumbhadiya" userId="060d99b5aadd2979" providerId="LiveId" clId="{F2422530-82CF-486E-BAC5-C7EBFDFA7F55}" dt="2024-04-13T14:05:49.423" v="1938" actId="122"/>
          <ac:spMkLst>
            <pc:docMk/>
            <pc:sldMk cId="921902719" sldId="294"/>
            <ac:spMk id="2" creationId="{BA623EDA-05FA-51F4-6ED2-D4794CB87863}"/>
          </ac:spMkLst>
        </pc:spChg>
        <pc:spChg chg="add del mod">
          <ac:chgData name="Yagnesh Pumbhadiya" userId="060d99b5aadd2979" providerId="LiveId" clId="{F2422530-82CF-486E-BAC5-C7EBFDFA7F55}" dt="2024-04-13T14:21:21.094" v="1965" actId="20577"/>
          <ac:spMkLst>
            <pc:docMk/>
            <pc:sldMk cId="921902719" sldId="294"/>
            <ac:spMk id="3" creationId="{DEDCA935-C1C5-1D62-AD36-ECBA751025E0}"/>
          </ac:spMkLst>
        </pc:spChg>
        <pc:spChg chg="add mod">
          <ac:chgData name="Yagnesh Pumbhadiya" userId="060d99b5aadd2979" providerId="LiveId" clId="{F2422530-82CF-486E-BAC5-C7EBFDFA7F55}" dt="2024-04-13T14:20:50.464" v="1942"/>
          <ac:spMkLst>
            <pc:docMk/>
            <pc:sldMk cId="921902719" sldId="294"/>
            <ac:spMk id="4" creationId="{79553D26-1FAD-92B0-C6A3-1C51EEFC4D20}"/>
          </ac:spMkLst>
        </pc:spChg>
      </pc:sldChg>
      <pc:sldChg chg="addSp modSp new mod">
        <pc:chgData name="Yagnesh Pumbhadiya" userId="060d99b5aadd2979" providerId="LiveId" clId="{F2422530-82CF-486E-BAC5-C7EBFDFA7F55}" dt="2024-04-13T14:45:01.277" v="2273" actId="122"/>
        <pc:sldMkLst>
          <pc:docMk/>
          <pc:sldMk cId="4200827059" sldId="295"/>
        </pc:sldMkLst>
        <pc:spChg chg="mod">
          <ac:chgData name="Yagnesh Pumbhadiya" userId="060d99b5aadd2979" providerId="LiveId" clId="{F2422530-82CF-486E-BAC5-C7EBFDFA7F55}" dt="2024-04-13T14:45:01.277" v="2273" actId="122"/>
          <ac:spMkLst>
            <pc:docMk/>
            <pc:sldMk cId="4200827059" sldId="295"/>
            <ac:spMk id="2" creationId="{AF575F2B-C65D-C4DD-94F0-3C657571AF6C}"/>
          </ac:spMkLst>
        </pc:spChg>
        <pc:spChg chg="mod">
          <ac:chgData name="Yagnesh Pumbhadiya" userId="060d99b5aadd2979" providerId="LiveId" clId="{F2422530-82CF-486E-BAC5-C7EBFDFA7F55}" dt="2024-04-13T14:38:32.127" v="2157" actId="27636"/>
          <ac:spMkLst>
            <pc:docMk/>
            <pc:sldMk cId="4200827059" sldId="295"/>
            <ac:spMk id="3" creationId="{939DB968-EC69-9136-3BDC-AB82587B372A}"/>
          </ac:spMkLst>
        </pc:spChg>
        <pc:spChg chg="add mod">
          <ac:chgData name="Yagnesh Pumbhadiya" userId="060d99b5aadd2979" providerId="LiveId" clId="{F2422530-82CF-486E-BAC5-C7EBFDFA7F55}" dt="2024-04-13T14:36:38.112" v="2150" actId="1076"/>
          <ac:spMkLst>
            <pc:docMk/>
            <pc:sldMk cId="4200827059" sldId="295"/>
            <ac:spMk id="4" creationId="{DB04C367-F4D1-2805-8411-0E74F05AA651}"/>
          </ac:spMkLst>
        </pc:spChg>
        <pc:spChg chg="add">
          <ac:chgData name="Yagnesh Pumbhadiya" userId="060d99b5aadd2979" providerId="LiveId" clId="{F2422530-82CF-486E-BAC5-C7EBFDFA7F55}" dt="2024-04-13T14:37:15.978" v="2152"/>
          <ac:spMkLst>
            <pc:docMk/>
            <pc:sldMk cId="4200827059" sldId="295"/>
            <ac:spMk id="5" creationId="{4C684902-22E2-3156-3F76-1D490BE890EC}"/>
          </ac:spMkLst>
        </pc:spChg>
        <pc:spChg chg="add">
          <ac:chgData name="Yagnesh Pumbhadiya" userId="060d99b5aadd2979" providerId="LiveId" clId="{F2422530-82CF-486E-BAC5-C7EBFDFA7F55}" dt="2024-04-13T14:38:10.335" v="2155"/>
          <ac:spMkLst>
            <pc:docMk/>
            <pc:sldMk cId="4200827059" sldId="295"/>
            <ac:spMk id="6" creationId="{74D162E0-6FED-6820-0FD7-49C24A43A751}"/>
          </ac:spMkLst>
        </pc:spChg>
      </pc:sldChg>
      <pc:sldChg chg="addSp modSp new mod">
        <pc:chgData name="Yagnesh Pumbhadiya" userId="060d99b5aadd2979" providerId="LiveId" clId="{F2422530-82CF-486E-BAC5-C7EBFDFA7F55}" dt="2024-04-13T14:35:29.366" v="2143" actId="27636"/>
        <pc:sldMkLst>
          <pc:docMk/>
          <pc:sldMk cId="1046794892" sldId="296"/>
        </pc:sldMkLst>
        <pc:spChg chg="mod">
          <ac:chgData name="Yagnesh Pumbhadiya" userId="060d99b5aadd2979" providerId="LiveId" clId="{F2422530-82CF-486E-BAC5-C7EBFDFA7F55}" dt="2024-04-13T14:35:22.291" v="2140" actId="1076"/>
          <ac:spMkLst>
            <pc:docMk/>
            <pc:sldMk cId="1046794892" sldId="296"/>
            <ac:spMk id="2" creationId="{F36CD3E1-B0EC-7007-EFC8-17FDABA90B6A}"/>
          </ac:spMkLst>
        </pc:spChg>
        <pc:spChg chg="mod">
          <ac:chgData name="Yagnesh Pumbhadiya" userId="060d99b5aadd2979" providerId="LiveId" clId="{F2422530-82CF-486E-BAC5-C7EBFDFA7F55}" dt="2024-04-13T14:35:29.366" v="2143" actId="27636"/>
          <ac:spMkLst>
            <pc:docMk/>
            <pc:sldMk cId="1046794892" sldId="296"/>
            <ac:spMk id="3" creationId="{0C14A8C5-9C26-8CDC-B723-112B3EFC6634}"/>
          </ac:spMkLst>
        </pc:spChg>
        <pc:spChg chg="add">
          <ac:chgData name="Yagnesh Pumbhadiya" userId="060d99b5aadd2979" providerId="LiveId" clId="{F2422530-82CF-486E-BAC5-C7EBFDFA7F55}" dt="2024-04-13T14:32:25.742" v="2132"/>
          <ac:spMkLst>
            <pc:docMk/>
            <pc:sldMk cId="1046794892" sldId="296"/>
            <ac:spMk id="4" creationId="{46D38D6F-7984-A4A4-5049-38F08D460679}"/>
          </ac:spMkLst>
        </pc:spChg>
        <pc:spChg chg="add">
          <ac:chgData name="Yagnesh Pumbhadiya" userId="060d99b5aadd2979" providerId="LiveId" clId="{F2422530-82CF-486E-BAC5-C7EBFDFA7F55}" dt="2024-04-13T14:33:54.702" v="2134"/>
          <ac:spMkLst>
            <pc:docMk/>
            <pc:sldMk cId="1046794892" sldId="296"/>
            <ac:spMk id="5" creationId="{31D2F8F0-0BF4-2155-7AA3-D32F0ADFB31E}"/>
          </ac:spMkLst>
        </pc:spChg>
        <pc:spChg chg="add mod">
          <ac:chgData name="Yagnesh Pumbhadiya" userId="060d99b5aadd2979" providerId="LiveId" clId="{F2422530-82CF-486E-BAC5-C7EBFDFA7F55}" dt="2024-04-13T14:35:25.109" v="2141" actId="1076"/>
          <ac:spMkLst>
            <pc:docMk/>
            <pc:sldMk cId="1046794892" sldId="296"/>
            <ac:spMk id="6" creationId="{AC6B45B5-FC4E-FC01-0DB5-F3E0C68E4835}"/>
          </ac:spMkLst>
        </pc:spChg>
      </pc:sldChg>
      <pc:sldChg chg="addSp modSp new mod">
        <pc:chgData name="Yagnesh Pumbhadiya" userId="060d99b5aadd2979" providerId="LiveId" clId="{F2422530-82CF-486E-BAC5-C7EBFDFA7F55}" dt="2024-04-13T14:44:49.086" v="2268" actId="20577"/>
        <pc:sldMkLst>
          <pc:docMk/>
          <pc:sldMk cId="2361495520" sldId="297"/>
        </pc:sldMkLst>
        <pc:spChg chg="mod">
          <ac:chgData name="Yagnesh Pumbhadiya" userId="060d99b5aadd2979" providerId="LiveId" clId="{F2422530-82CF-486E-BAC5-C7EBFDFA7F55}" dt="2024-04-13T14:44:49.086" v="2268" actId="20577"/>
          <ac:spMkLst>
            <pc:docMk/>
            <pc:sldMk cId="2361495520" sldId="297"/>
            <ac:spMk id="2" creationId="{B9E1F5B2-2DAC-4835-0F78-3197D03B5703}"/>
          </ac:spMkLst>
        </pc:spChg>
        <pc:spChg chg="mod">
          <ac:chgData name="Yagnesh Pumbhadiya" userId="060d99b5aadd2979" providerId="LiveId" clId="{F2422530-82CF-486E-BAC5-C7EBFDFA7F55}" dt="2024-04-13T14:41:22.641" v="2164"/>
          <ac:spMkLst>
            <pc:docMk/>
            <pc:sldMk cId="2361495520" sldId="297"/>
            <ac:spMk id="3" creationId="{67CEEB6D-547C-08B0-DDFE-B04E88E70085}"/>
          </ac:spMkLst>
        </pc:spChg>
        <pc:spChg chg="add">
          <ac:chgData name="Yagnesh Pumbhadiya" userId="060d99b5aadd2979" providerId="LiveId" clId="{F2422530-82CF-486E-BAC5-C7EBFDFA7F55}" dt="2024-04-13T14:39:52.112" v="2161"/>
          <ac:spMkLst>
            <pc:docMk/>
            <pc:sldMk cId="2361495520" sldId="297"/>
            <ac:spMk id="4" creationId="{0B1D5496-8434-8BB9-FCDF-2A65EEBC0B07}"/>
          </ac:spMkLst>
        </pc:spChg>
        <pc:spChg chg="add">
          <ac:chgData name="Yagnesh Pumbhadiya" userId="060d99b5aadd2979" providerId="LiveId" clId="{F2422530-82CF-486E-BAC5-C7EBFDFA7F55}" dt="2024-04-13T14:40:53.603" v="2163"/>
          <ac:spMkLst>
            <pc:docMk/>
            <pc:sldMk cId="2361495520" sldId="297"/>
            <ac:spMk id="5" creationId="{30AAE511-C5E4-5D07-A880-54303B5C7CDD}"/>
          </ac:spMkLst>
        </pc:spChg>
      </pc:sldChg>
      <pc:sldChg chg="addSp delSp modSp new mod">
        <pc:chgData name="Yagnesh Pumbhadiya" userId="060d99b5aadd2979" providerId="LiveId" clId="{F2422530-82CF-486E-BAC5-C7EBFDFA7F55}" dt="2024-04-13T15:12:10.740" v="2386" actId="5793"/>
        <pc:sldMkLst>
          <pc:docMk/>
          <pc:sldMk cId="3490449580" sldId="298"/>
        </pc:sldMkLst>
        <pc:spChg chg="mod">
          <ac:chgData name="Yagnesh Pumbhadiya" userId="060d99b5aadd2979" providerId="LiveId" clId="{F2422530-82CF-486E-BAC5-C7EBFDFA7F55}" dt="2024-04-13T15:10:31.083" v="2375" actId="27636"/>
          <ac:spMkLst>
            <pc:docMk/>
            <pc:sldMk cId="3490449580" sldId="298"/>
            <ac:spMk id="2" creationId="{354AD008-5FB7-F276-7F56-CE25CC4C809E}"/>
          </ac:spMkLst>
        </pc:spChg>
        <pc:spChg chg="del">
          <ac:chgData name="Yagnesh Pumbhadiya" userId="060d99b5aadd2979" providerId="LiveId" clId="{F2422530-82CF-486E-BAC5-C7EBFDFA7F55}" dt="2024-04-13T15:05:26.880" v="2339"/>
          <ac:spMkLst>
            <pc:docMk/>
            <pc:sldMk cId="3490449580" sldId="298"/>
            <ac:spMk id="3" creationId="{D77BFA3C-3659-E74F-4076-9F46818D24CA}"/>
          </ac:spMkLst>
        </pc:spChg>
        <pc:spChg chg="add del mod">
          <ac:chgData name="Yagnesh Pumbhadiya" userId="060d99b5aadd2979" providerId="LiveId" clId="{F2422530-82CF-486E-BAC5-C7EBFDFA7F55}" dt="2024-04-13T15:05:29.862" v="2340" actId="478"/>
          <ac:spMkLst>
            <pc:docMk/>
            <pc:sldMk cId="3490449580" sldId="298"/>
            <ac:spMk id="4" creationId="{86449CC2-435E-26B2-A58E-96C3EFEDA893}"/>
          </ac:spMkLst>
        </pc:spChg>
        <pc:spChg chg="add del mod">
          <ac:chgData name="Yagnesh Pumbhadiya" userId="060d99b5aadd2979" providerId="LiveId" clId="{F2422530-82CF-486E-BAC5-C7EBFDFA7F55}" dt="2024-04-13T15:12:10.740" v="2386" actId="5793"/>
          <ac:spMkLst>
            <pc:docMk/>
            <pc:sldMk cId="3490449580" sldId="298"/>
            <ac:spMk id="5" creationId="{1ED4064A-BEA7-EC95-ED64-D8191F9A5A95}"/>
          </ac:spMkLst>
        </pc:spChg>
        <pc:spChg chg="add mod">
          <ac:chgData name="Yagnesh Pumbhadiya" userId="060d99b5aadd2979" providerId="LiveId" clId="{F2422530-82CF-486E-BAC5-C7EBFDFA7F55}" dt="2024-04-13T15:05:35.736" v="2342"/>
          <ac:spMkLst>
            <pc:docMk/>
            <pc:sldMk cId="3490449580" sldId="298"/>
            <ac:spMk id="6" creationId="{74F90081-2811-8CF7-7474-F54F78F7B30B}"/>
          </ac:spMkLst>
        </pc:spChg>
        <pc:spChg chg="add">
          <ac:chgData name="Yagnesh Pumbhadiya" userId="060d99b5aadd2979" providerId="LiveId" clId="{F2422530-82CF-486E-BAC5-C7EBFDFA7F55}" dt="2024-04-13T15:05:57.592" v="2346"/>
          <ac:spMkLst>
            <pc:docMk/>
            <pc:sldMk cId="3490449580" sldId="298"/>
            <ac:spMk id="7" creationId="{73CB0C91-7DB6-9164-1AAB-35BD6137DECC}"/>
          </ac:spMkLst>
        </pc:spChg>
        <pc:spChg chg="add">
          <ac:chgData name="Yagnesh Pumbhadiya" userId="060d99b5aadd2979" providerId="LiveId" clId="{F2422530-82CF-486E-BAC5-C7EBFDFA7F55}" dt="2024-04-13T15:07:49.830" v="2354"/>
          <ac:spMkLst>
            <pc:docMk/>
            <pc:sldMk cId="3490449580" sldId="298"/>
            <ac:spMk id="8" creationId="{DBF58267-DAA1-1C3D-D2B6-E9F5F731DABB}"/>
          </ac:spMkLst>
        </pc:spChg>
        <pc:spChg chg="add">
          <ac:chgData name="Yagnesh Pumbhadiya" userId="060d99b5aadd2979" providerId="LiveId" clId="{F2422530-82CF-486E-BAC5-C7EBFDFA7F55}" dt="2024-04-13T15:08:27.617" v="2358"/>
          <ac:spMkLst>
            <pc:docMk/>
            <pc:sldMk cId="3490449580" sldId="298"/>
            <ac:spMk id="9" creationId="{16F6B59E-85AC-DFE4-4ECE-849FC158FC00}"/>
          </ac:spMkLst>
        </pc:spChg>
        <pc:spChg chg="add">
          <ac:chgData name="Yagnesh Pumbhadiya" userId="060d99b5aadd2979" providerId="LiveId" clId="{F2422530-82CF-486E-BAC5-C7EBFDFA7F55}" dt="2024-04-13T15:08:58.711" v="2362"/>
          <ac:spMkLst>
            <pc:docMk/>
            <pc:sldMk cId="3490449580" sldId="298"/>
            <ac:spMk id="10" creationId="{2F429D7A-79A1-BA96-4A1E-51011B07CC99}"/>
          </ac:spMkLst>
        </pc:spChg>
        <pc:spChg chg="add">
          <ac:chgData name="Yagnesh Pumbhadiya" userId="060d99b5aadd2979" providerId="LiveId" clId="{F2422530-82CF-486E-BAC5-C7EBFDFA7F55}" dt="2024-04-13T15:09:39.055" v="2366"/>
          <ac:spMkLst>
            <pc:docMk/>
            <pc:sldMk cId="3490449580" sldId="298"/>
            <ac:spMk id="11" creationId="{32F826BC-3BA4-5C41-3D98-616C979610E6}"/>
          </ac:spMkLst>
        </pc:spChg>
        <pc:spChg chg="add">
          <ac:chgData name="Yagnesh Pumbhadiya" userId="060d99b5aadd2979" providerId="LiveId" clId="{F2422530-82CF-486E-BAC5-C7EBFDFA7F55}" dt="2024-04-13T15:10:12.481" v="2370"/>
          <ac:spMkLst>
            <pc:docMk/>
            <pc:sldMk cId="3490449580" sldId="298"/>
            <ac:spMk id="12" creationId="{6454FFEA-BB21-C2A9-DA68-2603CD20F848}"/>
          </ac:spMkLst>
        </pc:spChg>
        <pc:spChg chg="add">
          <ac:chgData name="Yagnesh Pumbhadiya" userId="060d99b5aadd2979" providerId="LiveId" clId="{F2422530-82CF-486E-BAC5-C7EBFDFA7F55}" dt="2024-04-13T15:11:09.388" v="2378"/>
          <ac:spMkLst>
            <pc:docMk/>
            <pc:sldMk cId="3490449580" sldId="298"/>
            <ac:spMk id="13" creationId="{09F60EC2-A157-7F48-8EF7-18518230F295}"/>
          </ac:spMkLst>
        </pc:spChg>
        <pc:spChg chg="add">
          <ac:chgData name="Yagnesh Pumbhadiya" userId="060d99b5aadd2979" providerId="LiveId" clId="{F2422530-82CF-486E-BAC5-C7EBFDFA7F55}" dt="2024-04-13T15:11:58.177" v="2382"/>
          <ac:spMkLst>
            <pc:docMk/>
            <pc:sldMk cId="3490449580" sldId="298"/>
            <ac:spMk id="14" creationId="{7C2694A9-F9CF-7DDC-5A17-EA6CD7EC2CD8}"/>
          </ac:spMkLst>
        </pc:spChg>
      </pc:sldChg>
      <pc:sldChg chg="addSp modSp new mod">
        <pc:chgData name="Yagnesh Pumbhadiya" userId="060d99b5aadd2979" providerId="LiveId" clId="{F2422530-82CF-486E-BAC5-C7EBFDFA7F55}" dt="2024-04-13T15:36:49.671" v="2713" actId="20577"/>
        <pc:sldMkLst>
          <pc:docMk/>
          <pc:sldMk cId="618915500" sldId="299"/>
        </pc:sldMkLst>
        <pc:spChg chg="mod">
          <ac:chgData name="Yagnesh Pumbhadiya" userId="060d99b5aadd2979" providerId="LiveId" clId="{F2422530-82CF-486E-BAC5-C7EBFDFA7F55}" dt="2024-04-13T15:36:49.671" v="2713" actId="20577"/>
          <ac:spMkLst>
            <pc:docMk/>
            <pc:sldMk cId="618915500" sldId="299"/>
            <ac:spMk id="3" creationId="{486E265E-4E1A-BA78-6BF5-DFA90E191765}"/>
          </ac:spMkLst>
        </pc:spChg>
        <pc:spChg chg="add">
          <ac:chgData name="Yagnesh Pumbhadiya" userId="060d99b5aadd2979" providerId="LiveId" clId="{F2422530-82CF-486E-BAC5-C7EBFDFA7F55}" dt="2024-04-13T15:13:35.387" v="2387"/>
          <ac:spMkLst>
            <pc:docMk/>
            <pc:sldMk cId="618915500" sldId="299"/>
            <ac:spMk id="4" creationId="{97560BEF-EF35-D263-D583-C71369D4BDD7}"/>
          </ac:spMkLst>
        </pc:spChg>
      </pc:sldChg>
      <pc:sldChg chg="modSp new mod">
        <pc:chgData name="Yagnesh Pumbhadiya" userId="060d99b5aadd2979" providerId="LiveId" clId="{F2422530-82CF-486E-BAC5-C7EBFDFA7F55}" dt="2024-04-13T15:35:57.934" v="2698" actId="20577"/>
        <pc:sldMkLst>
          <pc:docMk/>
          <pc:sldMk cId="2637798903" sldId="300"/>
        </pc:sldMkLst>
        <pc:spChg chg="mod">
          <ac:chgData name="Yagnesh Pumbhadiya" userId="060d99b5aadd2979" providerId="LiveId" clId="{F2422530-82CF-486E-BAC5-C7EBFDFA7F55}" dt="2024-04-13T15:35:57.934" v="2698" actId="20577"/>
          <ac:spMkLst>
            <pc:docMk/>
            <pc:sldMk cId="2637798903" sldId="300"/>
            <ac:spMk id="3" creationId="{FC74CDF7-D8C4-9C0C-D67C-862F46E615DD}"/>
          </ac:spMkLst>
        </pc:spChg>
      </pc:sldChg>
      <pc:sldChg chg="addSp delSp modSp new mod">
        <pc:chgData name="Yagnesh Pumbhadiya" userId="060d99b5aadd2979" providerId="LiveId" clId="{F2422530-82CF-486E-BAC5-C7EBFDFA7F55}" dt="2024-04-13T15:46:47.580" v="2776" actId="27636"/>
        <pc:sldMkLst>
          <pc:docMk/>
          <pc:sldMk cId="1470394630" sldId="301"/>
        </pc:sldMkLst>
        <pc:spChg chg="mod">
          <ac:chgData name="Yagnesh Pumbhadiya" userId="060d99b5aadd2979" providerId="LiveId" clId="{F2422530-82CF-486E-BAC5-C7EBFDFA7F55}" dt="2024-04-13T15:46:47.580" v="2776" actId="27636"/>
          <ac:spMkLst>
            <pc:docMk/>
            <pc:sldMk cId="1470394630" sldId="301"/>
            <ac:spMk id="3" creationId="{22947B9B-41C3-9540-4E3F-C401DDC4EF88}"/>
          </ac:spMkLst>
        </pc:spChg>
        <pc:spChg chg="add del">
          <ac:chgData name="Yagnesh Pumbhadiya" userId="060d99b5aadd2979" providerId="LiveId" clId="{F2422530-82CF-486E-BAC5-C7EBFDFA7F55}" dt="2024-04-13T15:45:18.283" v="2763" actId="22"/>
          <ac:spMkLst>
            <pc:docMk/>
            <pc:sldMk cId="1470394630" sldId="301"/>
            <ac:spMk id="5" creationId="{C059ADAF-9550-2279-7D16-EEB4E7368945}"/>
          </ac:spMkLst>
        </pc:spChg>
      </pc:sldChg>
      <pc:sldChg chg="modSp new mod">
        <pc:chgData name="Yagnesh Pumbhadiya" userId="060d99b5aadd2979" providerId="LiveId" clId="{F2422530-82CF-486E-BAC5-C7EBFDFA7F55}" dt="2024-04-13T22:16:43.668" v="2890" actId="2710"/>
        <pc:sldMkLst>
          <pc:docMk/>
          <pc:sldMk cId="2841334682" sldId="302"/>
        </pc:sldMkLst>
        <pc:spChg chg="mod">
          <ac:chgData name="Yagnesh Pumbhadiya" userId="060d99b5aadd2979" providerId="LiveId" clId="{F2422530-82CF-486E-BAC5-C7EBFDFA7F55}" dt="2024-04-13T22:16:43.668" v="2890" actId="2710"/>
          <ac:spMkLst>
            <pc:docMk/>
            <pc:sldMk cId="2841334682" sldId="302"/>
            <ac:spMk id="3" creationId="{205AFA9F-7482-E87D-9032-D1CAC99F2D82}"/>
          </ac:spMkLst>
        </pc:spChg>
      </pc:sldChg>
      <pc:sldChg chg="addSp modSp new mod">
        <pc:chgData name="Yagnesh Pumbhadiya" userId="060d99b5aadd2979" providerId="LiveId" clId="{F2422530-82CF-486E-BAC5-C7EBFDFA7F55}" dt="2024-04-13T22:31:07.557" v="2971" actId="27636"/>
        <pc:sldMkLst>
          <pc:docMk/>
          <pc:sldMk cId="1561947578" sldId="303"/>
        </pc:sldMkLst>
        <pc:spChg chg="mod">
          <ac:chgData name="Yagnesh Pumbhadiya" userId="060d99b5aadd2979" providerId="LiveId" clId="{F2422530-82CF-486E-BAC5-C7EBFDFA7F55}" dt="2024-04-13T22:31:07.557" v="2971" actId="27636"/>
          <ac:spMkLst>
            <pc:docMk/>
            <pc:sldMk cId="1561947578" sldId="303"/>
            <ac:spMk id="3" creationId="{FF053E1C-4F6F-3D62-E420-F93515E4A470}"/>
          </ac:spMkLst>
        </pc:spChg>
        <pc:spChg chg="add">
          <ac:chgData name="Yagnesh Pumbhadiya" userId="060d99b5aadd2979" providerId="LiveId" clId="{F2422530-82CF-486E-BAC5-C7EBFDFA7F55}" dt="2024-04-13T22:29:30.285" v="2945"/>
          <ac:spMkLst>
            <pc:docMk/>
            <pc:sldMk cId="1561947578" sldId="303"/>
            <ac:spMk id="4" creationId="{3ED85AA1-134C-E48E-0F3D-4B7904648F28}"/>
          </ac:spMkLst>
        </pc:spChg>
        <pc:picChg chg="add">
          <ac:chgData name="Yagnesh Pumbhadiya" userId="060d99b5aadd2979" providerId="LiveId" clId="{F2422530-82CF-486E-BAC5-C7EBFDFA7F55}" dt="2024-04-13T22:29:30.285" v="2945"/>
          <ac:picMkLst>
            <pc:docMk/>
            <pc:sldMk cId="1561947578" sldId="303"/>
            <ac:picMk id="34818" creationId="{B516944E-0BDC-7495-9C88-BD68A2B57037}"/>
          </ac:picMkLst>
        </pc:picChg>
        <pc:picChg chg="add">
          <ac:chgData name="Yagnesh Pumbhadiya" userId="060d99b5aadd2979" providerId="LiveId" clId="{F2422530-82CF-486E-BAC5-C7EBFDFA7F55}" dt="2024-04-13T22:29:30.285" v="2945"/>
          <ac:picMkLst>
            <pc:docMk/>
            <pc:sldMk cId="1561947578" sldId="303"/>
            <ac:picMk id="34819" creationId="{E75D37F5-04B2-0BDB-9844-F74E0131B1DA}"/>
          </ac:picMkLst>
        </pc:picChg>
        <pc:picChg chg="add">
          <ac:chgData name="Yagnesh Pumbhadiya" userId="060d99b5aadd2979" providerId="LiveId" clId="{F2422530-82CF-486E-BAC5-C7EBFDFA7F55}" dt="2024-04-13T22:29:30.285" v="2945"/>
          <ac:picMkLst>
            <pc:docMk/>
            <pc:sldMk cId="1561947578" sldId="303"/>
            <ac:picMk id="34820" creationId="{F7820A49-22BE-AC82-75EA-3A4429960B1D}"/>
          </ac:picMkLst>
        </pc:picChg>
        <pc:picChg chg="add">
          <ac:chgData name="Yagnesh Pumbhadiya" userId="060d99b5aadd2979" providerId="LiveId" clId="{F2422530-82CF-486E-BAC5-C7EBFDFA7F55}" dt="2024-04-13T22:29:30.285" v="2945"/>
          <ac:picMkLst>
            <pc:docMk/>
            <pc:sldMk cId="1561947578" sldId="303"/>
            <ac:picMk id="34821" creationId="{707F8C3B-CFB0-B4C0-DC34-60328C2FF165}"/>
          </ac:picMkLst>
        </pc:picChg>
        <pc:picChg chg="add">
          <ac:chgData name="Yagnesh Pumbhadiya" userId="060d99b5aadd2979" providerId="LiveId" clId="{F2422530-82CF-486E-BAC5-C7EBFDFA7F55}" dt="2024-04-13T22:29:30.285" v="2945"/>
          <ac:picMkLst>
            <pc:docMk/>
            <pc:sldMk cId="1561947578" sldId="303"/>
            <ac:picMk id="34822" creationId="{F2B8DD7A-E7CC-64D6-80C0-BE65800A0348}"/>
          </ac:picMkLst>
        </pc:picChg>
        <pc:picChg chg="add">
          <ac:chgData name="Yagnesh Pumbhadiya" userId="060d99b5aadd2979" providerId="LiveId" clId="{F2422530-82CF-486E-BAC5-C7EBFDFA7F55}" dt="2024-04-13T22:29:30.285" v="2945"/>
          <ac:picMkLst>
            <pc:docMk/>
            <pc:sldMk cId="1561947578" sldId="303"/>
            <ac:picMk id="34823" creationId="{79927F37-1952-079C-946E-1A9AE0ED4AE9}"/>
          </ac:picMkLst>
        </pc:picChg>
        <pc:picChg chg="add">
          <ac:chgData name="Yagnesh Pumbhadiya" userId="060d99b5aadd2979" providerId="LiveId" clId="{F2422530-82CF-486E-BAC5-C7EBFDFA7F55}" dt="2024-04-13T22:29:30.285" v="2945"/>
          <ac:picMkLst>
            <pc:docMk/>
            <pc:sldMk cId="1561947578" sldId="303"/>
            <ac:picMk id="34824" creationId="{1318906C-D181-3817-BE49-78D2F726C1B4}"/>
          </ac:picMkLst>
        </pc:picChg>
        <pc:picChg chg="add">
          <ac:chgData name="Yagnesh Pumbhadiya" userId="060d99b5aadd2979" providerId="LiveId" clId="{F2422530-82CF-486E-BAC5-C7EBFDFA7F55}" dt="2024-04-13T22:29:30.285" v="2945"/>
          <ac:picMkLst>
            <pc:docMk/>
            <pc:sldMk cId="1561947578" sldId="303"/>
            <ac:picMk id="34825" creationId="{4DB46266-DB2A-6839-C13C-61810BF01255}"/>
          </ac:picMkLst>
        </pc:picChg>
        <pc:picChg chg="add">
          <ac:chgData name="Yagnesh Pumbhadiya" userId="060d99b5aadd2979" providerId="LiveId" clId="{F2422530-82CF-486E-BAC5-C7EBFDFA7F55}" dt="2024-04-13T22:29:30.285" v="2945"/>
          <ac:picMkLst>
            <pc:docMk/>
            <pc:sldMk cId="1561947578" sldId="303"/>
            <ac:picMk id="34826" creationId="{8373FAD0-CDF9-3F12-5A9C-C3324AF0A64F}"/>
          </ac:picMkLst>
        </pc:picChg>
        <pc:picChg chg="add">
          <ac:chgData name="Yagnesh Pumbhadiya" userId="060d99b5aadd2979" providerId="LiveId" clId="{F2422530-82CF-486E-BAC5-C7EBFDFA7F55}" dt="2024-04-13T22:29:30.285" v="2945"/>
          <ac:picMkLst>
            <pc:docMk/>
            <pc:sldMk cId="1561947578" sldId="303"/>
            <ac:picMk id="34827" creationId="{E5DC4143-C775-BAE3-DA79-A2B45E6798CD}"/>
          </ac:picMkLst>
        </pc:picChg>
        <pc:picChg chg="add">
          <ac:chgData name="Yagnesh Pumbhadiya" userId="060d99b5aadd2979" providerId="LiveId" clId="{F2422530-82CF-486E-BAC5-C7EBFDFA7F55}" dt="2024-04-13T22:29:30.285" v="2945"/>
          <ac:picMkLst>
            <pc:docMk/>
            <pc:sldMk cId="1561947578" sldId="303"/>
            <ac:picMk id="34828" creationId="{E359A8BA-1CB5-7358-A251-31B922F44017}"/>
          </ac:picMkLst>
        </pc:picChg>
        <pc:picChg chg="add">
          <ac:chgData name="Yagnesh Pumbhadiya" userId="060d99b5aadd2979" providerId="LiveId" clId="{F2422530-82CF-486E-BAC5-C7EBFDFA7F55}" dt="2024-04-13T22:29:30.285" v="2945"/>
          <ac:picMkLst>
            <pc:docMk/>
            <pc:sldMk cId="1561947578" sldId="303"/>
            <ac:picMk id="34829" creationId="{FA0F8028-01C0-0989-15D6-867EF2EC772D}"/>
          </ac:picMkLst>
        </pc:picChg>
        <pc:picChg chg="add">
          <ac:chgData name="Yagnesh Pumbhadiya" userId="060d99b5aadd2979" providerId="LiveId" clId="{F2422530-82CF-486E-BAC5-C7EBFDFA7F55}" dt="2024-04-13T22:29:30.285" v="2945"/>
          <ac:picMkLst>
            <pc:docMk/>
            <pc:sldMk cId="1561947578" sldId="303"/>
            <ac:picMk id="34830" creationId="{D8B69997-B2F9-8B01-8461-99882F235809}"/>
          </ac:picMkLst>
        </pc:picChg>
        <pc:picChg chg="add">
          <ac:chgData name="Yagnesh Pumbhadiya" userId="060d99b5aadd2979" providerId="LiveId" clId="{F2422530-82CF-486E-BAC5-C7EBFDFA7F55}" dt="2024-04-13T22:29:30.285" v="2945"/>
          <ac:picMkLst>
            <pc:docMk/>
            <pc:sldMk cId="1561947578" sldId="303"/>
            <ac:picMk id="34831" creationId="{555F9E99-1898-D1A3-FDB7-5916503E0F10}"/>
          </ac:picMkLst>
        </pc:picChg>
        <pc:picChg chg="add">
          <ac:chgData name="Yagnesh Pumbhadiya" userId="060d99b5aadd2979" providerId="LiveId" clId="{F2422530-82CF-486E-BAC5-C7EBFDFA7F55}" dt="2024-04-13T22:29:30.285" v="2945"/>
          <ac:picMkLst>
            <pc:docMk/>
            <pc:sldMk cId="1561947578" sldId="303"/>
            <ac:picMk id="34832" creationId="{D68204B2-BC47-7CC5-D066-496CB0D09E87}"/>
          </ac:picMkLst>
        </pc:picChg>
        <pc:picChg chg="add">
          <ac:chgData name="Yagnesh Pumbhadiya" userId="060d99b5aadd2979" providerId="LiveId" clId="{F2422530-82CF-486E-BAC5-C7EBFDFA7F55}" dt="2024-04-13T22:29:30.285" v="2945"/>
          <ac:picMkLst>
            <pc:docMk/>
            <pc:sldMk cId="1561947578" sldId="303"/>
            <ac:picMk id="34833" creationId="{B3F09268-A2B3-B13E-B4B8-BCE0EBC5E7E9}"/>
          </ac:picMkLst>
        </pc:picChg>
        <pc:picChg chg="add">
          <ac:chgData name="Yagnesh Pumbhadiya" userId="060d99b5aadd2979" providerId="LiveId" clId="{F2422530-82CF-486E-BAC5-C7EBFDFA7F55}" dt="2024-04-13T22:29:30.285" v="2945"/>
          <ac:picMkLst>
            <pc:docMk/>
            <pc:sldMk cId="1561947578" sldId="303"/>
            <ac:picMk id="34834" creationId="{BAAFA4B2-1873-9E00-88C0-42C6DCA0DC14}"/>
          </ac:picMkLst>
        </pc:picChg>
        <pc:picChg chg="add">
          <ac:chgData name="Yagnesh Pumbhadiya" userId="060d99b5aadd2979" providerId="LiveId" clId="{F2422530-82CF-486E-BAC5-C7EBFDFA7F55}" dt="2024-04-13T22:29:30.285" v="2945"/>
          <ac:picMkLst>
            <pc:docMk/>
            <pc:sldMk cId="1561947578" sldId="303"/>
            <ac:picMk id="34835" creationId="{A4E70E61-FE35-453C-0866-3E5C467688BF}"/>
          </ac:picMkLst>
        </pc:picChg>
        <pc:picChg chg="add">
          <ac:chgData name="Yagnesh Pumbhadiya" userId="060d99b5aadd2979" providerId="LiveId" clId="{F2422530-82CF-486E-BAC5-C7EBFDFA7F55}" dt="2024-04-13T22:29:30.285" v="2945"/>
          <ac:picMkLst>
            <pc:docMk/>
            <pc:sldMk cId="1561947578" sldId="303"/>
            <ac:picMk id="34836" creationId="{9DFED253-4425-4602-C6BB-B2752AD5A235}"/>
          </ac:picMkLst>
        </pc:picChg>
        <pc:picChg chg="add">
          <ac:chgData name="Yagnesh Pumbhadiya" userId="060d99b5aadd2979" providerId="LiveId" clId="{F2422530-82CF-486E-BAC5-C7EBFDFA7F55}" dt="2024-04-13T22:29:30.285" v="2945"/>
          <ac:picMkLst>
            <pc:docMk/>
            <pc:sldMk cId="1561947578" sldId="303"/>
            <ac:picMk id="34837" creationId="{6A243F8B-DA3C-2017-CE90-D874766C43B8}"/>
          </ac:picMkLst>
        </pc:picChg>
        <pc:picChg chg="add">
          <ac:chgData name="Yagnesh Pumbhadiya" userId="060d99b5aadd2979" providerId="LiveId" clId="{F2422530-82CF-486E-BAC5-C7EBFDFA7F55}" dt="2024-04-13T22:29:30.285" v="2945"/>
          <ac:picMkLst>
            <pc:docMk/>
            <pc:sldMk cId="1561947578" sldId="303"/>
            <ac:picMk id="34838" creationId="{AD8D294D-AC5C-B717-2EF1-ED742CD38FBE}"/>
          </ac:picMkLst>
        </pc:picChg>
        <pc:picChg chg="add">
          <ac:chgData name="Yagnesh Pumbhadiya" userId="060d99b5aadd2979" providerId="LiveId" clId="{F2422530-82CF-486E-BAC5-C7EBFDFA7F55}" dt="2024-04-13T22:29:30.285" v="2945"/>
          <ac:picMkLst>
            <pc:docMk/>
            <pc:sldMk cId="1561947578" sldId="303"/>
            <ac:picMk id="34839" creationId="{EB34C789-4645-E2C9-CDCC-8AE11B599E94}"/>
          </ac:picMkLst>
        </pc:picChg>
        <pc:picChg chg="add">
          <ac:chgData name="Yagnesh Pumbhadiya" userId="060d99b5aadd2979" providerId="LiveId" clId="{F2422530-82CF-486E-BAC5-C7EBFDFA7F55}" dt="2024-04-13T22:29:30.285" v="2945"/>
          <ac:picMkLst>
            <pc:docMk/>
            <pc:sldMk cId="1561947578" sldId="303"/>
            <ac:picMk id="34840" creationId="{E39790B9-40FA-087A-0D36-C4EF4BB9F858}"/>
          </ac:picMkLst>
        </pc:picChg>
        <pc:picChg chg="add">
          <ac:chgData name="Yagnesh Pumbhadiya" userId="060d99b5aadd2979" providerId="LiveId" clId="{F2422530-82CF-486E-BAC5-C7EBFDFA7F55}" dt="2024-04-13T22:29:30.285" v="2945"/>
          <ac:picMkLst>
            <pc:docMk/>
            <pc:sldMk cId="1561947578" sldId="303"/>
            <ac:picMk id="34841" creationId="{1FE7029F-8B48-E377-5E39-0055DAA68AD5}"/>
          </ac:picMkLst>
        </pc:picChg>
        <pc:picChg chg="add">
          <ac:chgData name="Yagnesh Pumbhadiya" userId="060d99b5aadd2979" providerId="LiveId" clId="{F2422530-82CF-486E-BAC5-C7EBFDFA7F55}" dt="2024-04-13T22:29:30.285" v="2945"/>
          <ac:picMkLst>
            <pc:docMk/>
            <pc:sldMk cId="1561947578" sldId="303"/>
            <ac:picMk id="34842" creationId="{1F3744E5-39D9-906F-15F2-A7546962CD70}"/>
          </ac:picMkLst>
        </pc:picChg>
        <pc:picChg chg="add">
          <ac:chgData name="Yagnesh Pumbhadiya" userId="060d99b5aadd2979" providerId="LiveId" clId="{F2422530-82CF-486E-BAC5-C7EBFDFA7F55}" dt="2024-04-13T22:29:30.285" v="2945"/>
          <ac:picMkLst>
            <pc:docMk/>
            <pc:sldMk cId="1561947578" sldId="303"/>
            <ac:picMk id="34843" creationId="{29160A66-DBE2-3DB8-0EF8-CD402654BF07}"/>
          </ac:picMkLst>
        </pc:picChg>
        <pc:picChg chg="add">
          <ac:chgData name="Yagnesh Pumbhadiya" userId="060d99b5aadd2979" providerId="LiveId" clId="{F2422530-82CF-486E-BAC5-C7EBFDFA7F55}" dt="2024-04-13T22:29:30.285" v="2945"/>
          <ac:picMkLst>
            <pc:docMk/>
            <pc:sldMk cId="1561947578" sldId="303"/>
            <ac:picMk id="34844" creationId="{5C1C598D-4796-849C-7C99-4AEED003584A}"/>
          </ac:picMkLst>
        </pc:picChg>
      </pc:sldChg>
      <pc:sldChg chg="modSp new mod">
        <pc:chgData name="Yagnesh Pumbhadiya" userId="060d99b5aadd2979" providerId="LiveId" clId="{F2422530-82CF-486E-BAC5-C7EBFDFA7F55}" dt="2024-04-13T22:42:00.875" v="3044" actId="14100"/>
        <pc:sldMkLst>
          <pc:docMk/>
          <pc:sldMk cId="890653755" sldId="304"/>
        </pc:sldMkLst>
        <pc:spChg chg="mod">
          <ac:chgData name="Yagnesh Pumbhadiya" userId="060d99b5aadd2979" providerId="LiveId" clId="{F2422530-82CF-486E-BAC5-C7EBFDFA7F55}" dt="2024-04-13T22:41:37.440" v="3040" actId="14100"/>
          <ac:spMkLst>
            <pc:docMk/>
            <pc:sldMk cId="890653755" sldId="304"/>
            <ac:spMk id="2" creationId="{887431D0-EF87-59C0-35A0-9EC26EF0AA2C}"/>
          </ac:spMkLst>
        </pc:spChg>
        <pc:spChg chg="mod">
          <ac:chgData name="Yagnesh Pumbhadiya" userId="060d99b5aadd2979" providerId="LiveId" clId="{F2422530-82CF-486E-BAC5-C7EBFDFA7F55}" dt="2024-04-13T22:42:00.875" v="3044" actId="14100"/>
          <ac:spMkLst>
            <pc:docMk/>
            <pc:sldMk cId="890653755" sldId="304"/>
            <ac:spMk id="3" creationId="{2A65CFEC-7A08-F819-93F1-95AA0BBFADAC}"/>
          </ac:spMkLst>
        </pc:spChg>
      </pc:sldChg>
      <pc:sldChg chg="modSp new mod">
        <pc:chgData name="Yagnesh Pumbhadiya" userId="060d99b5aadd2979" providerId="LiveId" clId="{F2422530-82CF-486E-BAC5-C7EBFDFA7F55}" dt="2024-04-13T22:42:40.092" v="3062" actId="27636"/>
        <pc:sldMkLst>
          <pc:docMk/>
          <pc:sldMk cId="934060759" sldId="305"/>
        </pc:sldMkLst>
        <pc:spChg chg="mod">
          <ac:chgData name="Yagnesh Pumbhadiya" userId="060d99b5aadd2979" providerId="LiveId" clId="{F2422530-82CF-486E-BAC5-C7EBFDFA7F55}" dt="2024-04-13T22:42:40.092" v="3062" actId="27636"/>
          <ac:spMkLst>
            <pc:docMk/>
            <pc:sldMk cId="934060759" sldId="305"/>
            <ac:spMk id="2" creationId="{DAFE2380-84D1-28E7-5F47-B85CBC7058C3}"/>
          </ac:spMkLst>
        </pc:spChg>
        <pc:spChg chg="mod">
          <ac:chgData name="Yagnesh Pumbhadiya" userId="060d99b5aadd2979" providerId="LiveId" clId="{F2422530-82CF-486E-BAC5-C7EBFDFA7F55}" dt="2024-04-13T22:42:35.745" v="3060" actId="20577"/>
          <ac:spMkLst>
            <pc:docMk/>
            <pc:sldMk cId="934060759" sldId="305"/>
            <ac:spMk id="3" creationId="{F95629ED-1EFB-43FC-89A3-3030E1AD5706}"/>
          </ac:spMkLst>
        </pc:spChg>
      </pc:sldChg>
      <pc:sldChg chg="new del">
        <pc:chgData name="Yagnesh Pumbhadiya" userId="060d99b5aadd2979" providerId="LiveId" clId="{F2422530-82CF-486E-BAC5-C7EBFDFA7F55}" dt="2024-04-13T22:58:25.770" v="3234" actId="2696"/>
        <pc:sldMkLst>
          <pc:docMk/>
          <pc:sldMk cId="936008536" sldId="306"/>
        </pc:sldMkLst>
      </pc:sldChg>
      <pc:sldChg chg="addSp modSp new mod">
        <pc:chgData name="Yagnesh Pumbhadiya" userId="060d99b5aadd2979" providerId="LiveId" clId="{F2422530-82CF-486E-BAC5-C7EBFDFA7F55}" dt="2024-04-13T23:18:27.231" v="3353" actId="14100"/>
        <pc:sldMkLst>
          <pc:docMk/>
          <pc:sldMk cId="4166061065" sldId="306"/>
        </pc:sldMkLst>
        <pc:spChg chg="mod">
          <ac:chgData name="Yagnesh Pumbhadiya" userId="060d99b5aadd2979" providerId="LiveId" clId="{F2422530-82CF-486E-BAC5-C7EBFDFA7F55}" dt="2024-04-13T23:10:52.739" v="3322" actId="20577"/>
          <ac:spMkLst>
            <pc:docMk/>
            <pc:sldMk cId="4166061065" sldId="306"/>
            <ac:spMk id="2" creationId="{DF39C574-274B-121D-A202-A5B24A88DA02}"/>
          </ac:spMkLst>
        </pc:spChg>
        <pc:spChg chg="mod">
          <ac:chgData name="Yagnesh Pumbhadiya" userId="060d99b5aadd2979" providerId="LiveId" clId="{F2422530-82CF-486E-BAC5-C7EBFDFA7F55}" dt="2024-04-13T23:17:55.246" v="3350" actId="20577"/>
          <ac:spMkLst>
            <pc:docMk/>
            <pc:sldMk cId="4166061065" sldId="306"/>
            <ac:spMk id="3" creationId="{4564526C-9E40-CD4A-1EF2-2C73FAAB713B}"/>
          </ac:spMkLst>
        </pc:spChg>
        <pc:picChg chg="add mod">
          <ac:chgData name="Yagnesh Pumbhadiya" userId="060d99b5aadd2979" providerId="LiveId" clId="{F2422530-82CF-486E-BAC5-C7EBFDFA7F55}" dt="2024-04-13T23:18:27.231" v="3353" actId="14100"/>
          <ac:picMkLst>
            <pc:docMk/>
            <pc:sldMk cId="4166061065" sldId="306"/>
            <ac:picMk id="38914" creationId="{492F06EB-1398-B448-8827-F5897E966757}"/>
          </ac:picMkLst>
        </pc:picChg>
        <pc:picChg chg="add mod">
          <ac:chgData name="Yagnesh Pumbhadiya" userId="060d99b5aadd2979" providerId="LiveId" clId="{F2422530-82CF-486E-BAC5-C7EBFDFA7F55}" dt="2024-04-13T23:16:41.906" v="3339" actId="14100"/>
          <ac:picMkLst>
            <pc:docMk/>
            <pc:sldMk cId="4166061065" sldId="306"/>
            <ac:picMk id="38916" creationId="{4264CC02-5C99-E256-1EBE-9F73BD6A66D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EEB7-4703-1770-B9B3-EF48D2837C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92811A3-D5BE-FBFB-91DD-2C908599D7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5505D91-B772-AB1E-E6B3-6B4EB06D8C3D}"/>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5" name="Footer Placeholder 4">
            <a:extLst>
              <a:ext uri="{FF2B5EF4-FFF2-40B4-BE49-F238E27FC236}">
                <a16:creationId xmlns:a16="http://schemas.microsoft.com/office/drawing/2014/main" id="{2F266F60-D99B-1411-BB89-AEBAB50BCC5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6E43A02-8D28-BA76-BE27-7D61251AE3FB}"/>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215125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41FB4-A7C3-0D20-A587-734AA148506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7263E92-4936-D0B8-8C9B-E2DB252171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A87045A-5205-4B69-6905-9BD4AD24FD72}"/>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5" name="Footer Placeholder 4">
            <a:extLst>
              <a:ext uri="{FF2B5EF4-FFF2-40B4-BE49-F238E27FC236}">
                <a16:creationId xmlns:a16="http://schemas.microsoft.com/office/drawing/2014/main" id="{71E04042-2DBC-6579-6FA9-63B97FF73C6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7A07DEC-4D5B-81BD-E669-6CDEF4D604DC}"/>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3000044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9F1B-EA21-802D-F3CC-D73FC5BB16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3660BD6-9D04-E297-24DC-B668E1C44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25C36F-0196-CB79-EC70-CCFBED513611}"/>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5" name="Footer Placeholder 4">
            <a:extLst>
              <a:ext uri="{FF2B5EF4-FFF2-40B4-BE49-F238E27FC236}">
                <a16:creationId xmlns:a16="http://schemas.microsoft.com/office/drawing/2014/main" id="{BA614D30-7E5D-99E8-FCF8-EDB27A1A4E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79D133-18EC-42A9-2186-A7EFEF00DD23}"/>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188240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D35F-3AE3-AF38-429A-035E0219214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CA9289F-C50A-7E39-CF05-C404EBB1CA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0383B371-9536-FC59-188D-90F84B8BEB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D68263A-1C25-3996-DACB-8FE0F1C5AE78}"/>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6" name="Footer Placeholder 5">
            <a:extLst>
              <a:ext uri="{FF2B5EF4-FFF2-40B4-BE49-F238E27FC236}">
                <a16:creationId xmlns:a16="http://schemas.microsoft.com/office/drawing/2014/main" id="{141865E2-9271-A9EA-CF44-C083D7797A8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4A1F95F-CBB6-C8CB-6CB7-1E9AF1E56653}"/>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261950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404C-3E55-D26C-3521-DB8A289DE53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229ECF8-22CF-260C-D225-6C62D98D67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09BDEC-2F4E-8E59-0ED0-4BDD17DD76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376B89B-5305-186D-FFCE-9FD48941B1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4A37BE-1E95-7335-535E-1C68472A56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BE65D41-B39C-CB4B-A23F-39A5119414DC}"/>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8" name="Footer Placeholder 7">
            <a:extLst>
              <a:ext uri="{FF2B5EF4-FFF2-40B4-BE49-F238E27FC236}">
                <a16:creationId xmlns:a16="http://schemas.microsoft.com/office/drawing/2014/main" id="{7191A0DE-75DD-C718-C4BD-E4B418A4630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AD128E4-3B9A-EC7D-C6AF-C69C67C39BAF}"/>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377804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559D6-5847-841E-C51C-2276C2595A1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B636379-AFCD-9647-EABE-583B71E299DC}"/>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4" name="Footer Placeholder 3">
            <a:extLst>
              <a:ext uri="{FF2B5EF4-FFF2-40B4-BE49-F238E27FC236}">
                <a16:creationId xmlns:a16="http://schemas.microsoft.com/office/drawing/2014/main" id="{C4C18C30-D21E-6AF5-3065-7FF17F17710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F34A84F-D596-4D6E-1990-183E920F5351}"/>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717607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F8507D-9B57-A55F-D6B3-DA3A3ACD99FA}"/>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3" name="Footer Placeholder 2">
            <a:extLst>
              <a:ext uri="{FF2B5EF4-FFF2-40B4-BE49-F238E27FC236}">
                <a16:creationId xmlns:a16="http://schemas.microsoft.com/office/drawing/2014/main" id="{5B061C94-B8CC-638B-7D7E-FD665267087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C0CFBCB-FB3D-3729-36CE-5A9F71C787D7}"/>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47858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23420-B8CE-D81B-2AD8-6F0893668C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F762B5E-5E8A-7FAD-F8C1-B1DA9792EF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2484770-A99D-A7C9-FCEE-2A81CCD890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B1B3AF-1FC5-E602-60FE-98C9858E3E38}"/>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6" name="Footer Placeholder 5">
            <a:extLst>
              <a:ext uri="{FF2B5EF4-FFF2-40B4-BE49-F238E27FC236}">
                <a16:creationId xmlns:a16="http://schemas.microsoft.com/office/drawing/2014/main" id="{8BF518D1-8BF8-6695-F13F-DDFDC32473A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95EF7A0-1539-05E4-B01A-C51897CD96D1}"/>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12838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81DBD-08EA-7788-E399-29A45848C4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F9F3CC8-72C0-EF2D-D61A-8780010896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9EC25D7-635A-AA7E-94B2-713A4BD322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3B5C00-79AE-525F-FA58-505A2E3E32C4}"/>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6" name="Footer Placeholder 5">
            <a:extLst>
              <a:ext uri="{FF2B5EF4-FFF2-40B4-BE49-F238E27FC236}">
                <a16:creationId xmlns:a16="http://schemas.microsoft.com/office/drawing/2014/main" id="{CDE5D3C8-EB36-D29D-4136-95581DC0B08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F9FE4D8-7B75-FD8B-C679-3EBC14682B21}"/>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3165472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E82BB-902E-9399-8ACA-EFED74FBEAD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0B544A1-EE19-8838-393B-20ED9BE67B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F489FE7-682E-DB00-7F0D-80FE559D5A75}"/>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5" name="Footer Placeholder 4">
            <a:extLst>
              <a:ext uri="{FF2B5EF4-FFF2-40B4-BE49-F238E27FC236}">
                <a16:creationId xmlns:a16="http://schemas.microsoft.com/office/drawing/2014/main" id="{87BA10F7-AB75-867E-584F-913215EADE2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BE07E2F-CBC9-8C14-9ADB-79D18A8E8C8A}"/>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2054527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FC17EB-DD3B-28CA-D662-F204888EF6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81C7598-9BB8-6CDE-8743-ACFC49F824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349EEE5-CC5D-CC4E-5CAC-42004B4A14D1}"/>
              </a:ext>
            </a:extLst>
          </p:cNvPr>
          <p:cNvSpPr>
            <a:spLocks noGrp="1"/>
          </p:cNvSpPr>
          <p:nvPr>
            <p:ph type="dt" sz="half" idx="10"/>
          </p:nvPr>
        </p:nvSpPr>
        <p:spPr/>
        <p:txBody>
          <a:bodyPr/>
          <a:lstStyle/>
          <a:p>
            <a:fld id="{BB8AEBF7-4B27-48B9-B3B6-4BD0374E7BE7}" type="datetimeFigureOut">
              <a:rPr lang="en-IN" smtClean="0"/>
              <a:t>14-04-2024</a:t>
            </a:fld>
            <a:endParaRPr lang="en-IN"/>
          </a:p>
        </p:txBody>
      </p:sp>
      <p:sp>
        <p:nvSpPr>
          <p:cNvPr id="5" name="Footer Placeholder 4">
            <a:extLst>
              <a:ext uri="{FF2B5EF4-FFF2-40B4-BE49-F238E27FC236}">
                <a16:creationId xmlns:a16="http://schemas.microsoft.com/office/drawing/2014/main" id="{22E62285-34D4-8684-1827-FE94E3A0A5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C251D5-6F77-DB31-1E7E-6C2CBF0B79EF}"/>
              </a:ext>
            </a:extLst>
          </p:cNvPr>
          <p:cNvSpPr>
            <a:spLocks noGrp="1"/>
          </p:cNvSpPr>
          <p:nvPr>
            <p:ph type="sldNum" sz="quarter" idx="12"/>
          </p:nvPr>
        </p:nvSpPr>
        <p:spPr/>
        <p:txBody>
          <a:bodyPr/>
          <a:lstStyle/>
          <a:p>
            <a:fld id="{E5E206A2-0E2E-4D4C-8139-77F0ACBB0F3C}" type="slidenum">
              <a:rPr lang="en-IN" smtClean="0"/>
              <a:t>‹#›</a:t>
            </a:fld>
            <a:endParaRPr lang="en-IN"/>
          </a:p>
        </p:txBody>
      </p:sp>
    </p:spTree>
    <p:extLst>
      <p:ext uri="{BB962C8B-B14F-4D97-AF65-F5344CB8AC3E}">
        <p14:creationId xmlns:p14="http://schemas.microsoft.com/office/powerpoint/2010/main" val="1582780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7627F1-82A2-5616-62EC-56AB8EF344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1BD3E85-9BC7-C4E5-8D8B-8576FB41F8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83EA741-5D56-A86D-9511-92B846D077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8AEBF7-4B27-48B9-B3B6-4BD0374E7BE7}" type="datetimeFigureOut">
              <a:rPr lang="en-IN" smtClean="0"/>
              <a:t>14-04-2024</a:t>
            </a:fld>
            <a:endParaRPr lang="en-IN"/>
          </a:p>
        </p:txBody>
      </p:sp>
      <p:sp>
        <p:nvSpPr>
          <p:cNvPr id="5" name="Footer Placeholder 4">
            <a:extLst>
              <a:ext uri="{FF2B5EF4-FFF2-40B4-BE49-F238E27FC236}">
                <a16:creationId xmlns:a16="http://schemas.microsoft.com/office/drawing/2014/main" id="{DA23B9C6-A3B6-27A6-B450-F3765E4D32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1C4E658-0239-F0F3-71F1-4A05D38335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E206A2-0E2E-4D4C-8139-77F0ACBB0F3C}" type="slidenum">
              <a:rPr lang="en-IN" smtClean="0"/>
              <a:t>‹#›</a:t>
            </a:fld>
            <a:endParaRPr lang="en-IN"/>
          </a:p>
        </p:txBody>
      </p:sp>
    </p:spTree>
    <p:extLst>
      <p:ext uri="{BB962C8B-B14F-4D97-AF65-F5344CB8AC3E}">
        <p14:creationId xmlns:p14="http://schemas.microsoft.com/office/powerpoint/2010/main" val="27727493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dh.gov.uk/PolicyAndGuidance/HealthAndSocialCareTopics/Diabetes/fs/en"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75268-5680-699B-5410-8CF46D2471D4}"/>
              </a:ext>
            </a:extLst>
          </p:cNvPr>
          <p:cNvSpPr>
            <a:spLocks noGrp="1"/>
          </p:cNvSpPr>
          <p:nvPr>
            <p:ph type="title"/>
          </p:nvPr>
        </p:nvSpPr>
        <p:spPr>
          <a:xfrm>
            <a:off x="731520" y="80645"/>
            <a:ext cx="10622280" cy="1325563"/>
          </a:xfrm>
        </p:spPr>
        <p:txBody>
          <a:bodyPr>
            <a:normAutofit/>
          </a:bodyPr>
          <a:lstStyle/>
          <a:p>
            <a:r>
              <a:rPr lang="en-US" sz="3200" b="1" dirty="0">
                <a:solidFill>
                  <a:srgbClr val="0070C0"/>
                </a:solidFill>
                <a:latin typeface="Arial" panose="020B0604020202020204" pitchFamily="34" charset="0"/>
                <a:cs typeface="Arial" panose="020B0604020202020204" pitchFamily="34" charset="0"/>
              </a:rPr>
              <a:t>TYPE 2 DIABETES IN BRITISH PEOPLE OVER AGE 30</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64B6BCB-BA3B-38C7-7C12-680F2D780092}"/>
              </a:ext>
            </a:extLst>
          </p:cNvPr>
          <p:cNvSpPr>
            <a:spLocks noGrp="1"/>
          </p:cNvSpPr>
          <p:nvPr>
            <p:ph idx="1"/>
          </p:nvPr>
        </p:nvSpPr>
        <p:spPr>
          <a:xfrm>
            <a:off x="324466" y="1565352"/>
            <a:ext cx="5643716" cy="4871884"/>
          </a:xfrm>
        </p:spPr>
        <p:txBody>
          <a:bodyPr>
            <a:normAutofit/>
          </a:bodyPr>
          <a:lstStyle/>
          <a:p>
            <a:pPr marL="0" indent="0" algn="just">
              <a:buNone/>
            </a:pPr>
            <a:endParaRPr lang="en-US" sz="20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BANSURI LADANI (2309040)</a:t>
            </a: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DHWANI GOHIL (2315279)</a:t>
            </a: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SHUBHAM JOSHI (2311653)</a:t>
            </a:r>
          </a:p>
          <a:p>
            <a:pPr algn="just">
              <a:buFont typeface="Wingdings" panose="05000000000000000000" pitchFamily="2" charset="2"/>
              <a:buChar char="Ø"/>
            </a:pPr>
            <a:r>
              <a:rPr lang="en-US" sz="2000" b="1" dirty="0">
                <a:latin typeface="Arial" panose="020B0604020202020204" pitchFamily="34" charset="0"/>
                <a:cs typeface="Arial" panose="020B0604020202020204" pitchFamily="34" charset="0"/>
              </a:rPr>
              <a:t>GENEVIEVE ASSOMO OWONA(2317897)</a:t>
            </a:r>
          </a:p>
          <a:p>
            <a:pPr marL="0" indent="0" algn="just">
              <a:buNone/>
            </a:pPr>
            <a:r>
              <a:rPr lang="en-US" sz="2000" b="1" dirty="0">
                <a:latin typeface="Arial" panose="020B0604020202020204" pitchFamily="34" charset="0"/>
                <a:cs typeface="Arial" panose="020B0604020202020204" pitchFamily="34" charset="0"/>
              </a:rPr>
              <a:t>Module Name</a:t>
            </a:r>
            <a:r>
              <a:rPr lang="en-US" sz="2000" dirty="0">
                <a:latin typeface="Arial" panose="020B0604020202020204" pitchFamily="34" charset="0"/>
                <a:cs typeface="Arial" panose="020B0604020202020204" pitchFamily="34" charset="0"/>
              </a:rPr>
              <a:t>: Population Health and Digital Health Promotion </a:t>
            </a:r>
          </a:p>
          <a:p>
            <a:pPr marL="0" indent="0" algn="just">
              <a:buNone/>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Module Code</a:t>
            </a:r>
            <a:r>
              <a:rPr lang="en-US" sz="2000" dirty="0">
                <a:latin typeface="Arial" panose="020B0604020202020204" pitchFamily="34" charset="0"/>
                <a:cs typeface="Arial" panose="020B0604020202020204" pitchFamily="34" charset="0"/>
              </a:rPr>
              <a:t>: LCHS7007_LON</a:t>
            </a:r>
          </a:p>
          <a:p>
            <a:pPr marL="0" indent="0" algn="just">
              <a:buNone/>
            </a:pPr>
            <a:r>
              <a:rPr lang="en-US" sz="2000"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Lacturere</a:t>
            </a:r>
            <a:r>
              <a:rPr lang="en-US" sz="2000" b="1" dirty="0">
                <a:latin typeface="Arial" panose="020B0604020202020204" pitchFamily="34" charset="0"/>
                <a:cs typeface="Arial" panose="020B0604020202020204" pitchFamily="34" charset="0"/>
              </a:rPr>
              <a:t> Name</a:t>
            </a:r>
            <a:r>
              <a:rPr lang="en-US" sz="2000" dirty="0">
                <a:latin typeface="Arial" panose="020B0604020202020204" pitchFamily="34" charset="0"/>
                <a:cs typeface="Arial" panose="020B0604020202020204" pitchFamily="34" charset="0"/>
              </a:rPr>
              <a:t>: Ping </a:t>
            </a:r>
            <a:r>
              <a:rPr lang="en-US" sz="2000" dirty="0" err="1">
                <a:latin typeface="Arial" panose="020B0604020202020204" pitchFamily="34" charset="0"/>
                <a:cs typeface="Arial" panose="020B0604020202020204" pitchFamily="34" charset="0"/>
              </a:rPr>
              <a:t>wu</a:t>
            </a:r>
            <a:endParaRPr lang="en-IN" sz="2000" dirty="0">
              <a:latin typeface="Arial" panose="020B0604020202020204" pitchFamily="34" charset="0"/>
              <a:cs typeface="Arial" panose="020B0604020202020204" pitchFamily="34" charset="0"/>
            </a:endParaRPr>
          </a:p>
        </p:txBody>
      </p:sp>
      <p:pic>
        <p:nvPicPr>
          <p:cNvPr id="37890" name="Picture 2" descr="Type 1 vs. Type 2 Diabetes: What's the Difference?">
            <a:extLst>
              <a:ext uri="{FF2B5EF4-FFF2-40B4-BE49-F238E27FC236}">
                <a16:creationId xmlns:a16="http://schemas.microsoft.com/office/drawing/2014/main" id="{65145287-AA21-4378-52AB-69D7714C80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9510" y="1565352"/>
            <a:ext cx="4884290" cy="4871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080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C5C0B-7DFD-5F2A-9FC7-ECAE190D04D2}"/>
              </a:ext>
            </a:extLst>
          </p:cNvPr>
          <p:cNvSpPr>
            <a:spLocks noGrp="1"/>
          </p:cNvSpPr>
          <p:nvPr>
            <p:ph type="title"/>
          </p:nvPr>
        </p:nvSpPr>
        <p:spPr>
          <a:xfrm>
            <a:off x="838200" y="365126"/>
            <a:ext cx="10515600" cy="706590"/>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TYPE 2 DIABETES</a:t>
            </a:r>
            <a:endParaRPr lang="en-IN" sz="3200" b="1"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5D8AEDA-14A4-27C7-8DD2-CDD05EDCD4A6}"/>
              </a:ext>
            </a:extLst>
          </p:cNvPr>
          <p:cNvSpPr>
            <a:spLocks noGrp="1"/>
          </p:cNvSpPr>
          <p:nvPr>
            <p:ph idx="1"/>
          </p:nvPr>
        </p:nvSpPr>
        <p:spPr>
          <a:xfrm>
            <a:off x="838200" y="983226"/>
            <a:ext cx="6024716" cy="5193737"/>
          </a:xfrm>
        </p:spPr>
        <p:txBody>
          <a:bodyPr>
            <a:normAutofit/>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It is currently believed that the prevalence of diabetes has reached epidemic proportions. Over 150 million individuals worldwide suffer from diabetes, making up over 2% of the global population and 3-5% of adults in the majority of westernized cultures.</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Over 95% of cases of diabetes are type 2 diabetes. Diabetes type 2 is becoming more common in younger people and is quite common in the elderly. Type 2 diabetes shortens remaining life by five to ten years, and diabetes and its complications rank as the fourth or fifth major cause of mortality in developed nations.</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In the UK, the prevalence of diabetes (all forms) is estimated to be 2.4 million (prevalence of 4%), of which 1.4 million (prevalence of 2.5%) have a diagnosis and one million do not. The prediction of over 220 million cases of diabetes worldwide by 2010 and over 300 million cases by 2025 is a significant global challenge for the development of effective intervention and prevention techniques.</a:t>
            </a:r>
            <a:endParaRPr lang="en-IN"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1031" name="Picture 7" descr="Diabetes services: putting people at the heart - NIHR Evidence">
            <a:extLst>
              <a:ext uri="{FF2B5EF4-FFF2-40B4-BE49-F238E27FC236}">
                <a16:creationId xmlns:a16="http://schemas.microsoft.com/office/drawing/2014/main" id="{ECFE5AF9-936C-C9D8-399D-2655F1401C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2190" y="1071716"/>
            <a:ext cx="5063613" cy="2848282"/>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Diabetes diagnosis has more than doubled in 20 years - Kidney Research UK">
            <a:extLst>
              <a:ext uri="{FF2B5EF4-FFF2-40B4-BE49-F238E27FC236}">
                <a16:creationId xmlns:a16="http://schemas.microsoft.com/office/drawing/2014/main" id="{94D80F7D-327C-C709-6E42-B69A578A5E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8807" y="3919998"/>
            <a:ext cx="2730910" cy="2857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510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99685-2976-012D-327A-023100B0D620}"/>
              </a:ext>
            </a:extLst>
          </p:cNvPr>
          <p:cNvSpPr>
            <a:spLocks noGrp="1"/>
          </p:cNvSpPr>
          <p:nvPr>
            <p:ph type="title"/>
          </p:nvPr>
        </p:nvSpPr>
        <p:spPr>
          <a:xfrm>
            <a:off x="838200" y="365125"/>
            <a:ext cx="10515600" cy="637765"/>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ACTIVITIES – AIM AND CONTENT</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918A78-C084-869B-6B9D-C152394543AD}"/>
              </a:ext>
            </a:extLst>
          </p:cNvPr>
          <p:cNvSpPr>
            <a:spLocks noGrp="1"/>
          </p:cNvSpPr>
          <p:nvPr>
            <p:ph idx="1"/>
          </p:nvPr>
        </p:nvSpPr>
        <p:spPr>
          <a:xfrm>
            <a:off x="838200" y="1258529"/>
            <a:ext cx="5385619" cy="5338916"/>
          </a:xfrm>
        </p:spPr>
        <p:txBody>
          <a:bodyPr>
            <a:normAutofit/>
          </a:bodyPr>
          <a:lstStyle/>
          <a:p>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A variety of strategies are being used to address Type 2 diabetes in British adults over 30. These strategies include prevention, education, management, and support. Here's a summary of the essential elements:</a:t>
            </a:r>
          </a:p>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b="1" dirty="0">
                <a:solidFill>
                  <a:srgbClr val="FF0000"/>
                </a:solidFill>
                <a:latin typeface="Arial" panose="020B0604020202020204" pitchFamily="34" charset="0"/>
                <a:cs typeface="Arial" panose="020B0604020202020204" pitchFamily="34" charset="0"/>
              </a:rPr>
              <a:t>1.Prevention Campaigns:</a:t>
            </a:r>
          </a:p>
          <a:p>
            <a:pPr marL="0" indent="0">
              <a:buNone/>
            </a:pPr>
            <a:r>
              <a:rPr lang="en-US" sz="1800" dirty="0">
                <a:latin typeface="Arial" panose="020B0604020202020204" pitchFamily="34" charset="0"/>
                <a:cs typeface="Arial" panose="020B0604020202020204" pitchFamily="34" charset="0"/>
              </a:rPr>
              <a:t>Aim-</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goal is to increase knowledge of the risk factors linked to Type 2 diabetes and to motivate lifestyle modifications that can delay the beginning of the disease.</a:t>
            </a:r>
          </a:p>
          <a:p>
            <a:pPr marL="0" indent="0">
              <a:buNone/>
            </a:pPr>
            <a:r>
              <a:rPr lang="en-US" altLang="en-US" sz="1800" dirty="0">
                <a:latin typeface="Arial" panose="020B0604020202020204" pitchFamily="34" charset="0"/>
                <a:cs typeface="Arial" panose="020B0604020202020204" pitchFamily="34" charset="0"/>
              </a:rPr>
              <a:t>Content-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awareness campaigns distributed by print, radio, television, and social media platforms. The main objectives of these efforts are to encourage weight control, regular exercise, healthy diet, and quitting smoking.</a:t>
            </a:r>
          </a:p>
          <a:p>
            <a:pPr marL="0" indent="0">
              <a:buNone/>
            </a:pPr>
            <a:r>
              <a:rPr lang="en-US" altLang="en-US" sz="1800" dirty="0">
                <a:latin typeface="Arial" panose="020B0604020202020204" pitchFamily="34" charset="0"/>
                <a:cs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lang="en-US" altLang="en-US" sz="1800" dirty="0">
              <a:latin typeface="Arial" panose="020B0604020202020204" pitchFamily="34" charset="0"/>
              <a:cs typeface="Arial" panose="020B0604020202020204" pitchFamily="34" charset="0"/>
            </a:endParaRP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
        <p:nvSpPr>
          <p:cNvPr id="7" name="Rectangle 4">
            <a:extLst>
              <a:ext uri="{FF2B5EF4-FFF2-40B4-BE49-F238E27FC236}">
                <a16:creationId xmlns:a16="http://schemas.microsoft.com/office/drawing/2014/main" id="{4DAE4D96-E6D3-A1BE-4AA2-66EE162FC3DA}"/>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2064" name="Picture 16" descr="Type 2 Diabetes Symptoms, Causes, Risk Factors &amp; Prevention">
            <a:extLst>
              <a:ext uri="{FF2B5EF4-FFF2-40B4-BE49-F238E27FC236}">
                <a16:creationId xmlns:a16="http://schemas.microsoft.com/office/drawing/2014/main" id="{42E417A3-1871-A644-EBC5-96FE97BAD7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0129" y="1461720"/>
            <a:ext cx="5120149" cy="513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87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9C574-274B-121D-A202-A5B24A88DA02}"/>
              </a:ext>
            </a:extLst>
          </p:cNvPr>
          <p:cNvSpPr>
            <a:spLocks noGrp="1"/>
          </p:cNvSpPr>
          <p:nvPr>
            <p:ph type="title"/>
          </p:nvPr>
        </p:nvSpPr>
        <p:spPr>
          <a:xfrm>
            <a:off x="739877" y="0"/>
            <a:ext cx="10515600" cy="824578"/>
          </a:xfrm>
        </p:spPr>
        <p:txBody>
          <a:bodyPr>
            <a:normAutofit/>
          </a:bodyPr>
          <a:lstStyle/>
          <a:p>
            <a:pPr algn="ctr"/>
            <a:endParaRPr lang="en-IN"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564526C-9E40-CD4A-1EF2-2C73FAAB713B}"/>
              </a:ext>
            </a:extLst>
          </p:cNvPr>
          <p:cNvSpPr>
            <a:spLocks noGrp="1"/>
          </p:cNvSpPr>
          <p:nvPr>
            <p:ph idx="1"/>
          </p:nvPr>
        </p:nvSpPr>
        <p:spPr>
          <a:xfrm>
            <a:off x="838201" y="1276861"/>
            <a:ext cx="5159476" cy="4900101"/>
          </a:xfrm>
        </p:spPr>
        <p:txBody>
          <a:bodyPr>
            <a:normAutofit/>
          </a:bodyPr>
          <a:lstStyle/>
          <a:p>
            <a:pPr marL="0" indent="0">
              <a:buNone/>
            </a:pPr>
            <a:endParaRPr lang="en-US" sz="1800" dirty="0">
              <a:latin typeface="Arial" panose="020B0604020202020204" pitchFamily="34" charset="0"/>
              <a:cs typeface="Arial" panose="020B0604020202020204" pitchFamily="34" charset="0"/>
            </a:endParaRPr>
          </a:p>
          <a:p>
            <a:pPr marL="0" indent="0">
              <a:buNone/>
            </a:pPr>
            <a:r>
              <a:rPr lang="en-US" sz="1800" b="1" dirty="0">
                <a:solidFill>
                  <a:srgbClr val="FF0000"/>
                </a:solidFill>
                <a:latin typeface="Arial" panose="020B0604020202020204" pitchFamily="34" charset="0"/>
                <a:cs typeface="Arial" panose="020B0604020202020204" pitchFamily="34" charset="0"/>
              </a:rPr>
              <a:t>2. Education and Support Groups:</a:t>
            </a:r>
          </a:p>
          <a:p>
            <a:pPr marL="0" indent="0">
              <a:buNone/>
            </a:pPr>
            <a:r>
              <a:rPr lang="en-US" sz="1800" dirty="0">
                <a:latin typeface="Arial" panose="020B0604020202020204" pitchFamily="34" charset="0"/>
                <a:cs typeface="Arial" panose="020B0604020202020204" pitchFamily="34" charset="0"/>
              </a:rPr>
              <a:t>Aim-Give people with Type 2 diabetes the tools they need to properly manage their illness</a:t>
            </a:r>
          </a:p>
          <a:p>
            <a:pPr marL="0" indent="0">
              <a:buNone/>
            </a:pPr>
            <a:r>
              <a:rPr lang="en-US" sz="1800" dirty="0">
                <a:latin typeface="Arial" panose="020B0604020202020204" pitchFamily="34" charset="0"/>
                <a:cs typeface="Arial" panose="020B0604020202020204" pitchFamily="34" charset="0"/>
              </a:rPr>
              <a:t>Content-Healthcare specialists hold educational workshops on many themes such as medication management, physical activity, good food, psychological coping techniques, and blood glucose monitoring. </a:t>
            </a:r>
          </a:p>
          <a:p>
            <a:pPr marL="0" indent="0">
              <a:buNone/>
            </a:pPr>
            <a:r>
              <a:rPr lang="en-US" sz="1800" dirty="0">
                <a:latin typeface="Arial" panose="020B0604020202020204" pitchFamily="34" charset="0"/>
                <a:cs typeface="Arial" panose="020B0604020202020204" pitchFamily="34" charset="0"/>
              </a:rPr>
              <a:t>Support groups give useful advice for living well with diabetes, as well as emotional support and experience sharing.</a:t>
            </a:r>
          </a:p>
          <a:p>
            <a:endParaRPr lang="en-IN" sz="1800" dirty="0">
              <a:latin typeface="Arial" panose="020B0604020202020204" pitchFamily="34" charset="0"/>
              <a:cs typeface="Arial" panose="020B0604020202020204" pitchFamily="34" charset="0"/>
            </a:endParaRPr>
          </a:p>
        </p:txBody>
      </p:sp>
      <p:pic>
        <p:nvPicPr>
          <p:cNvPr id="38914" name="Picture 2" descr="Diabetes UK - Northumberland Recovery College">
            <a:extLst>
              <a:ext uri="{FF2B5EF4-FFF2-40B4-BE49-F238E27FC236}">
                <a16:creationId xmlns:a16="http://schemas.microsoft.com/office/drawing/2014/main" id="{492F06EB-1398-B448-8827-F5897E9667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6273" y="955040"/>
            <a:ext cx="4687526" cy="5699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0610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C0344-6698-42C6-F007-C2C32371832A}"/>
              </a:ext>
            </a:extLst>
          </p:cNvPr>
          <p:cNvSpPr>
            <a:spLocks noGrp="1"/>
          </p:cNvSpPr>
          <p:nvPr>
            <p:ph type="title"/>
          </p:nvPr>
        </p:nvSpPr>
        <p:spPr>
          <a:xfrm>
            <a:off x="701040" y="161925"/>
            <a:ext cx="10866120" cy="1325563"/>
          </a:xfrm>
        </p:spPr>
        <p:txBody>
          <a:bodyPr>
            <a:normAutofit/>
          </a:bodyPr>
          <a:lstStyle/>
          <a:p>
            <a:r>
              <a:rPr lang="en-US" sz="3200" b="1" dirty="0">
                <a:solidFill>
                  <a:srgbClr val="0070C0"/>
                </a:solidFill>
                <a:latin typeface="Arial" panose="020B0604020202020204" pitchFamily="34" charset="0"/>
                <a:cs typeface="Arial" panose="020B0604020202020204" pitchFamily="34" charset="0"/>
              </a:rPr>
              <a:t>DIGITAL HEALTH TECHNOLOGY FOR INTERVENTION</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BA2BF4-319D-2474-6306-7FF412D638F4}"/>
              </a:ext>
            </a:extLst>
          </p:cNvPr>
          <p:cNvSpPr>
            <a:spLocks noGrp="1"/>
          </p:cNvSpPr>
          <p:nvPr>
            <p:ph idx="1"/>
          </p:nvPr>
        </p:nvSpPr>
        <p:spPr>
          <a:xfrm>
            <a:off x="838200" y="1825625"/>
            <a:ext cx="5110316" cy="4351338"/>
          </a:xfrm>
        </p:spPr>
        <p:txBody>
          <a:bodyPr>
            <a:normAutofit lnSpcReduction="10000"/>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For British people over 30, several digital health technologies can be used to treat Type 2 diabetes. Like;</a:t>
            </a:r>
            <a:r>
              <a:rPr lang="en-IN" sz="1800" b="1" i="0" dirty="0">
                <a:solidFill>
                  <a:srgbClr val="0D0D0D"/>
                </a:solidFill>
                <a:effectLst/>
                <a:highlight>
                  <a:srgbClr val="FFFFFF"/>
                </a:highlight>
                <a:latin typeface="Arial" panose="020B0604020202020204" pitchFamily="34" charset="0"/>
                <a:cs typeface="Arial" panose="020B0604020202020204" pitchFamily="34" charset="0"/>
              </a:rPr>
              <a:t> </a:t>
            </a:r>
            <a:r>
              <a:rPr lang="en-IN" sz="1800" i="0" dirty="0">
                <a:solidFill>
                  <a:srgbClr val="0D0D0D"/>
                </a:solidFill>
                <a:effectLst/>
                <a:highlight>
                  <a:srgbClr val="FFFFFF"/>
                </a:highlight>
                <a:latin typeface="Arial" panose="020B0604020202020204" pitchFamily="34" charset="0"/>
                <a:cs typeface="Arial" panose="020B0604020202020204" pitchFamily="34" charset="0"/>
              </a:rPr>
              <a:t>Mobile Applications (Apps),</a:t>
            </a:r>
            <a:r>
              <a:rPr lang="en-US" sz="1800" i="0" dirty="0">
                <a:solidFill>
                  <a:srgbClr val="0D0D0D"/>
                </a:solidFill>
                <a:effectLst/>
                <a:highlight>
                  <a:srgbClr val="FFFFFF"/>
                </a:highlight>
                <a:latin typeface="Arial" panose="020B0604020202020204" pitchFamily="34" charset="0"/>
                <a:cs typeface="Arial" panose="020B0604020202020204" pitchFamily="34" charset="0"/>
              </a:rPr>
              <a:t> Continuous Glucose Monitoring (CGM) Systems,</a:t>
            </a:r>
            <a:r>
              <a:rPr lang="en-IN" sz="1800" i="0" dirty="0">
                <a:solidFill>
                  <a:srgbClr val="0D0D0D"/>
                </a:solidFill>
                <a:effectLst/>
                <a:highlight>
                  <a:srgbClr val="FFFFFF"/>
                </a:highlight>
                <a:latin typeface="Arial" panose="020B0604020202020204" pitchFamily="34" charset="0"/>
                <a:cs typeface="Arial" panose="020B0604020202020204" pitchFamily="34" charset="0"/>
              </a:rPr>
              <a:t> Telemedicine Platforms,</a:t>
            </a:r>
            <a:r>
              <a:rPr lang="en-US" sz="1800" i="0" dirty="0">
                <a:solidFill>
                  <a:srgbClr val="0D0D0D"/>
                </a:solidFill>
                <a:effectLst/>
                <a:highlight>
                  <a:srgbClr val="FFFFFF"/>
                </a:highlight>
                <a:latin typeface="Arial" panose="020B0604020202020204" pitchFamily="34" charset="0"/>
                <a:cs typeface="Arial" panose="020B0604020202020204" pitchFamily="34" charset="0"/>
              </a:rPr>
              <a:t> Smart Insulin Pens and Injection Trackers,</a:t>
            </a:r>
            <a:r>
              <a:rPr lang="en-IN" sz="1800" i="0" dirty="0">
                <a:solidFill>
                  <a:srgbClr val="0D0D0D"/>
                </a:solidFill>
                <a:effectLst/>
                <a:highlight>
                  <a:srgbClr val="FFFFFF"/>
                </a:highlight>
                <a:latin typeface="Arial" panose="020B0604020202020204" pitchFamily="34" charset="0"/>
                <a:cs typeface="Arial" panose="020B0604020202020204" pitchFamily="34" charset="0"/>
              </a:rPr>
              <a:t> Wearable Fitness Trackers, Online Diabetes Education Platforms, Remote Patient Monitoring Systems,</a:t>
            </a:r>
            <a:r>
              <a:rPr lang="en-US" sz="1800" i="0" dirty="0">
                <a:solidFill>
                  <a:srgbClr val="0D0D0D"/>
                </a:solidFill>
                <a:effectLst/>
                <a:highlight>
                  <a:srgbClr val="FFFFFF"/>
                </a:highlight>
                <a:latin typeface="Arial" panose="020B0604020202020204" pitchFamily="34" charset="0"/>
                <a:cs typeface="Arial" panose="020B0604020202020204" pitchFamily="34" charset="0"/>
              </a:rPr>
              <a:t> Artificial Intelligence (AI) and Machine Learning (ML) Solutions.</a:t>
            </a:r>
          </a:p>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however, we are now using smartphone apps for intervention of diabetes type 2 .</a:t>
            </a:r>
            <a:r>
              <a:rPr kumimoji="0" lang="en-US" altLang="en-US" sz="1800" b="0" i="0" u="none" strike="noStrike" cap="none" normalizeH="0" baseline="0" dirty="0">
                <a:ln>
                  <a:noFill/>
                </a:ln>
                <a:solidFill>
                  <a:schemeClr val="tx1"/>
                </a:solidFill>
                <a:effectLst/>
                <a:latin typeface="Arial" panose="020B0604020202020204" pitchFamily="34" charset="0"/>
              </a:rPr>
              <a:t> Diabetes management applications abound and include features like meal planning, medication reminders, blood glucose monitoring, physical activity tracking, and data visualization. </a:t>
            </a:r>
            <a:r>
              <a:rPr kumimoji="0" lang="en-US" altLang="en-US" sz="1800" b="0" i="0" u="none" strike="noStrike" cap="none" normalizeH="0" baseline="0" dirty="0" err="1">
                <a:ln>
                  <a:noFill/>
                </a:ln>
                <a:solidFill>
                  <a:schemeClr val="tx1"/>
                </a:solidFill>
                <a:effectLst/>
                <a:latin typeface="Arial" panose="020B0604020202020204" pitchFamily="34" charset="0"/>
              </a:rPr>
              <a:t>MySugr</a:t>
            </a:r>
            <a:r>
              <a:rPr kumimoji="0" lang="en-US" altLang="en-US" sz="1800" b="0" i="0" u="none" strike="noStrike" cap="none" normalizeH="0" baseline="0" dirty="0">
                <a:ln>
                  <a:noFill/>
                </a:ln>
                <a:solidFill>
                  <a:schemeClr val="tx1"/>
                </a:solidFill>
                <a:effectLst/>
                <a:latin typeface="Arial" panose="020B0604020202020204" pitchFamily="34" charset="0"/>
              </a:rPr>
              <a:t>, Glucose Buddy, and MyFitnessPal are a few examples.</a:t>
            </a:r>
          </a:p>
          <a:p>
            <a:endParaRPr lang="en-US" sz="1800" dirty="0">
              <a:latin typeface="Arial" panose="020B0604020202020204" pitchFamily="34" charset="0"/>
              <a:cs typeface="Arial" panose="020B0604020202020204" pitchFamily="34" charset="0"/>
            </a:endParaRPr>
          </a:p>
        </p:txBody>
      </p:sp>
      <p:sp>
        <p:nvSpPr>
          <p:cNvPr id="5" name="Rectangle 2">
            <a:extLst>
              <a:ext uri="{FF2B5EF4-FFF2-40B4-BE49-F238E27FC236}">
                <a16:creationId xmlns:a16="http://schemas.microsoft.com/office/drawing/2014/main" id="{2535F7FB-CB17-75D4-D4AE-24B84EAB140A}"/>
              </a:ext>
            </a:extLst>
          </p:cNvPr>
          <p:cNvSpPr>
            <a:spLocks noChangeArrowheads="1"/>
          </p:cNvSpPr>
          <p:nvPr/>
        </p:nvSpPr>
        <p:spPr bwMode="auto">
          <a:xfrm>
            <a:off x="0" y="-461665"/>
            <a:ext cx="1847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125" name="Picture 5" descr="Patient-Driven Diabetes Care of the Future in the Technology Era -  ScienceDirect">
            <a:extLst>
              <a:ext uri="{FF2B5EF4-FFF2-40B4-BE49-F238E27FC236}">
                <a16:creationId xmlns:a16="http://schemas.microsoft.com/office/drawing/2014/main" id="{CF7CF325-FE8C-7136-CDEE-0D8D1ACF7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90688"/>
            <a:ext cx="5110316"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559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1642C-FDAB-BAAF-E79C-AC82FD48EFC6}"/>
              </a:ext>
            </a:extLst>
          </p:cNvPr>
          <p:cNvSpPr>
            <a:spLocks noGrp="1"/>
          </p:cNvSpPr>
          <p:nvPr>
            <p:ph type="title"/>
          </p:nvPr>
        </p:nvSpPr>
        <p:spPr>
          <a:xfrm>
            <a:off x="919480" y="111125"/>
            <a:ext cx="10515600" cy="795081"/>
          </a:xfrm>
        </p:spPr>
        <p:txBody>
          <a:bodyPr/>
          <a:lstStyle/>
          <a:p>
            <a:pPr algn="ctr"/>
            <a:r>
              <a:rPr lang="en-US" b="1" dirty="0">
                <a:solidFill>
                  <a:srgbClr val="0070C0"/>
                </a:solidFill>
              </a:rPr>
              <a:t>JUSTIFICATION</a:t>
            </a:r>
            <a:endParaRPr lang="en-IN" b="1" dirty="0">
              <a:solidFill>
                <a:srgbClr val="0070C0"/>
              </a:solidFill>
            </a:endParaRPr>
          </a:p>
        </p:txBody>
      </p:sp>
      <p:sp>
        <p:nvSpPr>
          <p:cNvPr id="3" name="Content Placeholder 2">
            <a:extLst>
              <a:ext uri="{FF2B5EF4-FFF2-40B4-BE49-F238E27FC236}">
                <a16:creationId xmlns:a16="http://schemas.microsoft.com/office/drawing/2014/main" id="{0572A539-A839-8821-545C-496F535920D2}"/>
              </a:ext>
            </a:extLst>
          </p:cNvPr>
          <p:cNvSpPr>
            <a:spLocks noGrp="1"/>
          </p:cNvSpPr>
          <p:nvPr>
            <p:ph idx="1"/>
          </p:nvPr>
        </p:nvSpPr>
        <p:spPr>
          <a:xfrm>
            <a:off x="838200" y="1160206"/>
            <a:ext cx="5887065" cy="5016757"/>
          </a:xfrm>
        </p:spPr>
        <p:txBody>
          <a:bodyPr>
            <a:no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They can approach this by ensuring that programs and tactics have evidence-based backing when referring to national recommendations.</a:t>
            </a:r>
          </a:p>
          <a:p>
            <a:pPr>
              <a:buFont typeface="Wingdings" panose="05000000000000000000" pitchFamily="2" charset="2"/>
              <a:buChar char="v"/>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Consult the recommendations provided by reputable organizations like the NHS or the National Institute for Health and Care Excellence (NICE). For individuals over 30, these guidelines include evidence-based suggestions for the diagnosis, treatment, and prevention of Type 2 diabetes. (NICE,2015)</a:t>
            </a:r>
            <a:endParaRPr lang="en-US" altLang="en-US" sz="1800" dirty="0">
              <a:latin typeface="Arial" panose="020B0604020202020204" pitchFamily="34" charset="0"/>
              <a:cs typeface="Arial" panose="020B0604020202020204" pitchFamily="34" charset="0"/>
            </a:endParaRP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Incorporate data from reputable sources, such as Public Health England (PHE) or the Health and Social Care Information Centre (HSCIC) of the UK government. </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The prevalence of Type 2 diabetes in British individuals over 30 should be highlighted by these figures, together with any patterns or differences in prevalence rates over time or between demographic groups.  (Public Health,2021-22)</a:t>
            </a:r>
          </a:p>
          <a:p>
            <a:pPr marL="0" indent="0">
              <a:buNone/>
            </a:pPr>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lang="en-US" altLang="en-US" sz="1800" dirty="0">
              <a:latin typeface="Arial" panose="020B0604020202020204" pitchFamily="34" charset="0"/>
              <a:cs typeface="Arial" panose="020B0604020202020204" pitchFamily="34" charset="0"/>
            </a:endParaRPr>
          </a:p>
          <a:p>
            <a:endParaRPr lang="en-US" altLang="en-US" sz="1800" dirty="0">
              <a:latin typeface="Arial" panose="020B0604020202020204" pitchFamily="34" charset="0"/>
              <a:cs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endParaRPr lang="en-IN" sz="1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5DE2D09-1EC7-C9DA-DB4D-65DBC0936985}"/>
              </a:ext>
            </a:extLst>
          </p:cNvPr>
          <p:cNvPicPr>
            <a:picLocks noChangeAspect="1"/>
          </p:cNvPicPr>
          <p:nvPr/>
        </p:nvPicPr>
        <p:blipFill>
          <a:blip r:embed="rId2"/>
          <a:stretch>
            <a:fillRect/>
          </a:stretch>
        </p:blipFill>
        <p:spPr>
          <a:xfrm>
            <a:off x="6919267" y="1160206"/>
            <a:ext cx="4749166" cy="4689988"/>
          </a:xfrm>
          <a:prstGeom prst="rect">
            <a:avLst/>
          </a:prstGeom>
        </p:spPr>
      </p:pic>
    </p:spTree>
    <p:extLst>
      <p:ext uri="{BB962C8B-B14F-4D97-AF65-F5344CB8AC3E}">
        <p14:creationId xmlns:p14="http://schemas.microsoft.com/office/powerpoint/2010/main" val="1020106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79F2F-0399-EF26-3A21-DD0C2FEA21D3}"/>
              </a:ext>
            </a:extLst>
          </p:cNvPr>
          <p:cNvSpPr>
            <a:spLocks noGrp="1"/>
          </p:cNvSpPr>
          <p:nvPr>
            <p:ph type="title"/>
          </p:nvPr>
        </p:nvSpPr>
        <p:spPr>
          <a:xfrm>
            <a:off x="929640" y="-66829"/>
            <a:ext cx="10515600" cy="863907"/>
          </a:xfrm>
        </p:spPr>
        <p:txBody>
          <a:bodyPr/>
          <a:lstStyle/>
          <a:p>
            <a:endParaRPr lang="en-IN" dirty="0"/>
          </a:p>
        </p:txBody>
      </p:sp>
      <p:sp>
        <p:nvSpPr>
          <p:cNvPr id="3" name="Content Placeholder 2">
            <a:extLst>
              <a:ext uri="{FF2B5EF4-FFF2-40B4-BE49-F238E27FC236}">
                <a16:creationId xmlns:a16="http://schemas.microsoft.com/office/drawing/2014/main" id="{E4421AF4-0E89-613A-A13B-911293440A76}"/>
              </a:ext>
            </a:extLst>
          </p:cNvPr>
          <p:cNvSpPr>
            <a:spLocks noGrp="1"/>
          </p:cNvSpPr>
          <p:nvPr>
            <p:ph idx="1"/>
          </p:nvPr>
        </p:nvSpPr>
        <p:spPr>
          <a:xfrm>
            <a:off x="838200" y="955034"/>
            <a:ext cx="10515599" cy="4947931"/>
          </a:xfrm>
        </p:spPr>
        <p:txBody>
          <a:bodyPr>
            <a:norm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Additionally, studies show that some demographic groups within the British population—such as individuals from poorer socioeconomic origins and specific ethnic minorities—are disproportionately affected by Type 2 diabetes. </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For example, a recent study conducted by Public Health England discovered that those of South Asian heritage have a six-fold increased risk of developing Type 2 diabetes in comparison to those of white background.        (</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Johnson, A.,2023)</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9219" name="Picture 3" descr="Type 2 Diabetes is a Rising Threat in Youth | Diabetes | CDC">
            <a:extLst>
              <a:ext uri="{FF2B5EF4-FFF2-40B4-BE49-F238E27FC236}">
                <a16:creationId xmlns:a16="http://schemas.microsoft.com/office/drawing/2014/main" id="{281C3A26-4D8F-A903-E4C6-FD9FD959F7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2885440"/>
            <a:ext cx="10515598" cy="3688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8641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18499-F2E9-A6D7-DD8B-97FD71BBB428}"/>
              </a:ext>
            </a:extLst>
          </p:cNvPr>
          <p:cNvSpPr>
            <a:spLocks noGrp="1"/>
          </p:cNvSpPr>
          <p:nvPr>
            <p:ph type="title"/>
          </p:nvPr>
        </p:nvSpPr>
        <p:spPr>
          <a:xfrm>
            <a:off x="838200" y="151428"/>
            <a:ext cx="10515600" cy="637764"/>
          </a:xfrm>
        </p:spPr>
        <p:txBody>
          <a:bodyPr>
            <a:normAutofit/>
          </a:bodyPr>
          <a:lstStyle/>
          <a:p>
            <a:pPr algn="ctr"/>
            <a:r>
              <a:rPr lang="en-US" sz="3200" b="1" dirty="0" err="1">
                <a:solidFill>
                  <a:srgbClr val="0070C0"/>
                </a:solidFill>
                <a:latin typeface="Arial" panose="020B0604020202020204" pitchFamily="34" charset="0"/>
                <a:cs typeface="Arial" panose="020B0604020202020204" pitchFamily="34" charset="0"/>
              </a:rPr>
              <a:t>Reasearch</a:t>
            </a:r>
            <a:r>
              <a:rPr lang="en-US" sz="3200" b="1" dirty="0">
                <a:solidFill>
                  <a:srgbClr val="0070C0"/>
                </a:solidFill>
                <a:latin typeface="Arial" panose="020B0604020202020204" pitchFamily="34" charset="0"/>
                <a:cs typeface="Arial" panose="020B0604020202020204" pitchFamily="34" charset="0"/>
              </a:rPr>
              <a:t> on why this population selected</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839E039-8402-8497-B9A7-71FCC8E473AB}"/>
              </a:ext>
            </a:extLst>
          </p:cNvPr>
          <p:cNvSpPr>
            <a:spLocks noGrp="1"/>
          </p:cNvSpPr>
          <p:nvPr>
            <p:ph idx="1"/>
          </p:nvPr>
        </p:nvSpPr>
        <p:spPr>
          <a:xfrm>
            <a:off x="149942" y="1042221"/>
            <a:ext cx="7479890" cy="5085582"/>
          </a:xfrm>
        </p:spPr>
        <p:txBody>
          <a:bodyPr>
            <a:no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order to treat Type 2 diabetes, the target population of British adults over 30 has been selected for a number of reasons:</a:t>
            </a:r>
          </a:p>
          <a:p>
            <a:pPr>
              <a:buFont typeface="Wingdings" panose="05000000000000000000" pitchFamily="2" charset="2"/>
              <a:buChar char="v"/>
            </a:pPr>
            <a:r>
              <a:rPr lang="en-IN" sz="1800" b="1" dirty="0">
                <a:solidFill>
                  <a:srgbClr val="FF0000"/>
                </a:solidFill>
                <a:latin typeface="Arial" panose="020B0604020202020204" pitchFamily="34" charset="0"/>
                <a:cs typeface="Arial" panose="020B0604020202020204" pitchFamily="34" charset="0"/>
              </a:rPr>
              <a:t>High risk age group</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Because of things like sedentary lifestyles, poor eating habits, and age-related physiological changes, people over 30 are more likely to acquire Type 2 diabetes. Thus, focusing on this age range makes it possible to successfully apply early intervention and prevention techniques.</a:t>
            </a:r>
          </a:p>
          <a:p>
            <a:pPr>
              <a:buFont typeface="Wingdings" panose="05000000000000000000" pitchFamily="2" charset="2"/>
              <a:buChar char="v"/>
            </a:pPr>
            <a:r>
              <a:rPr lang="en-IN" sz="1800" b="1" dirty="0" err="1">
                <a:solidFill>
                  <a:srgbClr val="FF0000"/>
                </a:solidFill>
                <a:latin typeface="Arial" panose="020B0604020202020204" pitchFamily="34" charset="0"/>
                <a:cs typeface="Arial" panose="020B0604020202020204" pitchFamily="34" charset="0"/>
              </a:rPr>
              <a:t>Epideomiology</a:t>
            </a:r>
            <a:r>
              <a:rPr lang="en-IN" sz="1800" b="1" dirty="0">
                <a:solidFill>
                  <a:srgbClr val="FF0000"/>
                </a:solidFill>
                <a:latin typeface="Arial" panose="020B0604020202020204" pitchFamily="34" charset="0"/>
                <a:cs typeface="Arial" panose="020B0604020202020204" pitchFamily="34" charset="0"/>
              </a:rPr>
              <a:t> data</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 this age range, epidemiological studies consistently demonstrate a rising prevalence of Type 2 diabetes. Public health initiatives can be more effectively directed toward areas with the highest illness burden by concentrating on this population.</a:t>
            </a:r>
          </a:p>
          <a:p>
            <a:pPr>
              <a:buFont typeface="Wingdings" panose="05000000000000000000" pitchFamily="2" charset="2"/>
              <a:buChar char="v"/>
            </a:pPr>
            <a:r>
              <a:rPr lang="en-IN" sz="1800" b="1" dirty="0">
                <a:solidFill>
                  <a:srgbClr val="FF0000"/>
                </a:solidFill>
                <a:latin typeface="Arial" panose="020B0604020202020204" pitchFamily="34" charset="0"/>
                <a:cs typeface="Arial" panose="020B0604020202020204" pitchFamily="34" charset="0"/>
              </a:rPr>
              <a:t>Healthcare utilization</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People over thirty have a higher propensity to use healthcare facilities for health check-ups and preventative screenings, which presents potential for Type 2 diabetes early identification and management.</a:t>
            </a:r>
          </a:p>
          <a:p>
            <a:pPr>
              <a:buFont typeface="Wingdings" panose="05000000000000000000" pitchFamily="2" charset="2"/>
              <a:buChar char="v"/>
            </a:pPr>
            <a:r>
              <a:rPr lang="en-IN" sz="1800" b="1" dirty="0">
                <a:solidFill>
                  <a:srgbClr val="FF0000"/>
                </a:solidFill>
                <a:latin typeface="Arial" panose="020B0604020202020204" pitchFamily="34" charset="0"/>
                <a:cs typeface="Arial" panose="020B0604020202020204" pitchFamily="34" charset="0"/>
              </a:rPr>
              <a:t>Economic impact</a:t>
            </a:r>
            <a:r>
              <a:rPr lang="en-IN"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 people age, Type 2 diabetes places an increasing financial strain on the healthcare system. Healthcare resources can be distributed more effectively by attending to the requirements of those over 30, which may lower long-term healthcare expenses related to managing diabetes-related problems.</a:t>
            </a:r>
          </a:p>
          <a:p>
            <a:endParaRPr lang="en-IN" sz="1800" dirty="0">
              <a:latin typeface="Arial" panose="020B0604020202020204" pitchFamily="34" charset="0"/>
              <a:cs typeface="Arial" panose="020B0604020202020204" pitchFamily="34" charset="0"/>
            </a:endParaRPr>
          </a:p>
        </p:txBody>
      </p:sp>
      <p:sp>
        <p:nvSpPr>
          <p:cNvPr id="4" name="AutoShape 2" descr="Number of people living with diabetes doubles in twenty years | Diabetes UK">
            <a:extLst>
              <a:ext uri="{FF2B5EF4-FFF2-40B4-BE49-F238E27FC236}">
                <a16:creationId xmlns:a16="http://schemas.microsoft.com/office/drawing/2014/main" id="{2B1A6B9F-25B1-8EC6-2D22-B580F691950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6" name="Picture 5">
            <a:extLst>
              <a:ext uri="{FF2B5EF4-FFF2-40B4-BE49-F238E27FC236}">
                <a16:creationId xmlns:a16="http://schemas.microsoft.com/office/drawing/2014/main" id="{0039ECFF-9DAA-3F5D-E3E1-731A9F54D7A4}"/>
              </a:ext>
            </a:extLst>
          </p:cNvPr>
          <p:cNvPicPr>
            <a:picLocks noChangeAspect="1"/>
          </p:cNvPicPr>
          <p:nvPr/>
        </p:nvPicPr>
        <p:blipFill>
          <a:blip r:embed="rId2"/>
          <a:stretch>
            <a:fillRect/>
          </a:stretch>
        </p:blipFill>
        <p:spPr>
          <a:xfrm>
            <a:off x="7769265" y="1042220"/>
            <a:ext cx="3985855" cy="5277299"/>
          </a:xfrm>
          <a:prstGeom prst="rect">
            <a:avLst/>
          </a:prstGeom>
        </p:spPr>
      </p:pic>
    </p:spTree>
    <p:extLst>
      <p:ext uri="{BB962C8B-B14F-4D97-AF65-F5344CB8AC3E}">
        <p14:creationId xmlns:p14="http://schemas.microsoft.com/office/powerpoint/2010/main" val="4071637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EE55E-00B4-A374-FA81-C2877F8B591C}"/>
              </a:ext>
            </a:extLst>
          </p:cNvPr>
          <p:cNvSpPr>
            <a:spLocks noGrp="1"/>
          </p:cNvSpPr>
          <p:nvPr>
            <p:ph type="title"/>
          </p:nvPr>
        </p:nvSpPr>
        <p:spPr>
          <a:xfrm>
            <a:off x="838200" y="0"/>
            <a:ext cx="10515600" cy="844242"/>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Possible consequences </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06807D-0D01-FF09-7EA6-812097A534CB}"/>
              </a:ext>
            </a:extLst>
          </p:cNvPr>
          <p:cNvSpPr>
            <a:spLocks noGrp="1"/>
          </p:cNvSpPr>
          <p:nvPr>
            <p:ph idx="1"/>
          </p:nvPr>
        </p:nvSpPr>
        <p:spPr>
          <a:xfrm>
            <a:off x="502920" y="921610"/>
            <a:ext cx="6761480" cy="5560470"/>
          </a:xfrm>
        </p:spPr>
        <p:txBody>
          <a:bodyPr>
            <a:no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Failure to address Type 2 diabetes in British people over 30 years old can have several significant consequences:</a:t>
            </a: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Increased Healthcare Costs</a:t>
            </a:r>
            <a:r>
              <a:rPr lang="en-IN" sz="1800" b="1"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expense of treating Type 2 diabetes and its complications will keep rising if early intervention and preventive measures are not taken. This puts pressure on healthcare finances and resources, possibly jeopardizing the standard and accessibility of care for all those afflicted with the illness.</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Reduced Quality of </a:t>
            </a:r>
            <a:r>
              <a:rPr kumimoji="0" lang="en-US" altLang="en-US" sz="1800" b="1" i="0" u="none" strike="noStrike" cap="none" normalizeH="0" baseline="0" dirty="0" err="1">
                <a:ln>
                  <a:noFill/>
                </a:ln>
                <a:solidFill>
                  <a:srgbClr val="FF0000"/>
                </a:solidFill>
                <a:effectLst/>
                <a:latin typeface="Arial" panose="020B0604020202020204" pitchFamily="34" charset="0"/>
                <a:cs typeface="Arial" panose="020B0604020202020204" pitchFamily="34" charset="0"/>
              </a:rPr>
              <a:t>Life</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:Numerous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consequences, such as cardiovascular disease, neuropathy, retinopathy, and kidney disease, can result from type 2 diabetes and dramatically lower quality of life. Failure to address the condition in the over 30 age range may result in more individuals having these problems and their accompanying physical, emotional, and financial costs. </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Loss of </a:t>
            </a:r>
            <a:r>
              <a:rPr kumimoji="0" lang="en-US" altLang="en-US" sz="1800" b="1" i="0" u="none" strike="noStrike" cap="none" normalizeH="0" baseline="0" dirty="0" err="1">
                <a:ln>
                  <a:noFill/>
                </a:ln>
                <a:solidFill>
                  <a:srgbClr val="FF0000"/>
                </a:solidFill>
                <a:effectLst/>
                <a:latin typeface="Arial" panose="020B0604020202020204" pitchFamily="34" charset="0"/>
                <a:cs typeface="Arial" panose="020B0604020202020204" pitchFamily="34" charset="0"/>
              </a:rPr>
              <a:t>Productivity</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:Uncontrolled</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Type 2 diabetes can lead to disability and premature death, resulting in a loss of productivity for affected individuals and society as a whole. This can have wide-ranging economic consequences, including reduced workforce participation, lower economic output, and increased dependency on social support systems.</a:t>
            </a:r>
            <a:b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6DB2F4F-C969-C649-E79E-D632F759E2B1}"/>
              </a:ext>
            </a:extLst>
          </p:cNvPr>
          <p:cNvPicPr>
            <a:picLocks noChangeAspect="1"/>
          </p:cNvPicPr>
          <p:nvPr/>
        </p:nvPicPr>
        <p:blipFill>
          <a:blip r:embed="rId2"/>
          <a:stretch>
            <a:fillRect/>
          </a:stretch>
        </p:blipFill>
        <p:spPr>
          <a:xfrm>
            <a:off x="7335520" y="807720"/>
            <a:ext cx="4541520" cy="5674360"/>
          </a:xfrm>
          <a:prstGeom prst="rect">
            <a:avLst/>
          </a:prstGeom>
        </p:spPr>
      </p:pic>
    </p:spTree>
    <p:extLst>
      <p:ext uri="{BB962C8B-B14F-4D97-AF65-F5344CB8AC3E}">
        <p14:creationId xmlns:p14="http://schemas.microsoft.com/office/powerpoint/2010/main" val="801385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501E7-2E92-1376-ECC4-3FA0407FD00A}"/>
              </a:ext>
            </a:extLst>
          </p:cNvPr>
          <p:cNvSpPr>
            <a:spLocks noGrp="1"/>
          </p:cNvSpPr>
          <p:nvPr>
            <p:ph type="title"/>
          </p:nvPr>
        </p:nvSpPr>
        <p:spPr>
          <a:xfrm>
            <a:off x="907026" y="121285"/>
            <a:ext cx="10515600" cy="1199515"/>
          </a:xfrm>
        </p:spPr>
        <p:txBody>
          <a:bodyPr>
            <a:normAutofit/>
          </a:bodyPr>
          <a:lstStyle/>
          <a:p>
            <a:pPr algn="ctr"/>
            <a:r>
              <a:rPr lang="en-US" sz="3200" b="1" dirty="0" err="1">
                <a:solidFill>
                  <a:srgbClr val="0070C0"/>
                </a:solidFill>
                <a:latin typeface="Arial" panose="020B0604020202020204" pitchFamily="34" charset="0"/>
                <a:cs typeface="Arial" panose="020B0604020202020204" pitchFamily="34" charset="0"/>
              </a:rPr>
              <a:t>Discription</a:t>
            </a:r>
            <a:r>
              <a:rPr lang="en-US" sz="3200" b="1" dirty="0">
                <a:solidFill>
                  <a:srgbClr val="0070C0"/>
                </a:solidFill>
                <a:latin typeface="Arial" panose="020B0604020202020204" pitchFamily="34" charset="0"/>
                <a:cs typeface="Arial" panose="020B0604020202020204" pitchFamily="34" charset="0"/>
              </a:rPr>
              <a:t> of Health promotion intervention</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5E85133-5B60-4A8C-8D78-23CF1C744D44}"/>
              </a:ext>
            </a:extLst>
          </p:cNvPr>
          <p:cNvSpPr>
            <a:spLocks noGrp="1"/>
          </p:cNvSpPr>
          <p:nvPr>
            <p:ph idx="1"/>
          </p:nvPr>
        </p:nvSpPr>
        <p:spPr>
          <a:xfrm>
            <a:off x="449826" y="1825625"/>
            <a:ext cx="5577349" cy="4351338"/>
          </a:xfrm>
        </p:spPr>
        <p:txBody>
          <a:bodyPr>
            <a:normAutofit/>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A community-based lifestyle modification program could be an effective health promotion intervention for Type 2 diabetes in British adults over the age of 30.</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This would entail;</a:t>
            </a:r>
          </a:p>
          <a:p>
            <a:pPr>
              <a:buFont typeface="Wingdings" panose="05000000000000000000" pitchFamily="2" charset="2"/>
              <a:buChar char="v"/>
            </a:pPr>
            <a:r>
              <a:rPr lang="en-US" altLang="en-US" sz="1800" dirty="0">
                <a:latin typeface="Arial" panose="020B0604020202020204" pitchFamily="34" charset="0"/>
              </a:rPr>
              <a:t>    educational session</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    group support</a:t>
            </a:r>
          </a:p>
          <a:p>
            <a:pPr>
              <a:buFont typeface="Wingdings" panose="05000000000000000000" pitchFamily="2" charset="2"/>
              <a:buChar char="v"/>
            </a:pPr>
            <a:r>
              <a:rPr lang="en-US" altLang="en-US" sz="1800" dirty="0">
                <a:latin typeface="Arial" panose="020B0604020202020204" pitchFamily="34" charset="0"/>
              </a:rPr>
              <a:t>    resources access to promote healthy diet habits</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    </a:t>
            </a:r>
            <a:r>
              <a:rPr lang="en-US" altLang="en-US" sz="1800" dirty="0">
                <a:latin typeface="Arial" panose="020B0604020202020204" pitchFamily="34" charset="0"/>
              </a:rPr>
              <a:t>regular physical activity</a:t>
            </a:r>
          </a:p>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rPr>
              <a:t>    </a:t>
            </a:r>
            <a:r>
              <a:rPr lang="en-US" altLang="en-US" sz="1800" dirty="0">
                <a:latin typeface="Arial" panose="020B0604020202020204" pitchFamily="34" charset="0"/>
              </a:rPr>
              <a:t>weight management</a:t>
            </a:r>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a:p>
            <a:endParaRPr lang="en-IN" sz="1800" dirty="0"/>
          </a:p>
        </p:txBody>
      </p:sp>
      <p:pic>
        <p:nvPicPr>
          <p:cNvPr id="4" name="Picture 3">
            <a:extLst>
              <a:ext uri="{FF2B5EF4-FFF2-40B4-BE49-F238E27FC236}">
                <a16:creationId xmlns:a16="http://schemas.microsoft.com/office/drawing/2014/main" id="{BB6294EC-99A2-E08E-2299-51E75D8A97CB}"/>
              </a:ext>
            </a:extLst>
          </p:cNvPr>
          <p:cNvPicPr>
            <a:picLocks noChangeAspect="1"/>
          </p:cNvPicPr>
          <p:nvPr/>
        </p:nvPicPr>
        <p:blipFill>
          <a:blip r:embed="rId2"/>
          <a:stretch>
            <a:fillRect/>
          </a:stretch>
        </p:blipFill>
        <p:spPr>
          <a:xfrm>
            <a:off x="6164826" y="1519238"/>
            <a:ext cx="5715000" cy="4964112"/>
          </a:xfrm>
          <a:prstGeom prst="rect">
            <a:avLst/>
          </a:prstGeom>
        </p:spPr>
      </p:pic>
    </p:spTree>
    <p:extLst>
      <p:ext uri="{BB962C8B-B14F-4D97-AF65-F5344CB8AC3E}">
        <p14:creationId xmlns:p14="http://schemas.microsoft.com/office/powerpoint/2010/main" val="3938513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B03A0-0B45-FAF8-F188-A6C499CF7ED7}"/>
              </a:ext>
            </a:extLst>
          </p:cNvPr>
          <p:cNvSpPr>
            <a:spLocks noGrp="1"/>
          </p:cNvSpPr>
          <p:nvPr>
            <p:ph type="title"/>
          </p:nvPr>
        </p:nvSpPr>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PLANNING APPLICATION MODEL FOR DIABETES TYPE 2</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1E0404-EC5E-A4B1-2F41-950DE697AC01}"/>
              </a:ext>
            </a:extLst>
          </p:cNvPr>
          <p:cNvSpPr>
            <a:spLocks noGrp="1"/>
          </p:cNvSpPr>
          <p:nvPr>
            <p:ph idx="1"/>
          </p:nvPr>
        </p:nvSpPr>
        <p:spPr>
          <a:xfrm>
            <a:off x="477051" y="1690688"/>
            <a:ext cx="5336458" cy="4351338"/>
          </a:xfrm>
        </p:spPr>
        <p:txBody>
          <a:bodyPr>
            <a:normAutofit/>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In order to meet the specific demands of this group, the optimum digital application model for Type 2 diabetes in British adults over 30 would incorporate a number of elements. This paradigm integrates various components to create a successful digital application:</a:t>
            </a:r>
          </a:p>
          <a:p>
            <a:pPr marL="0" indent="0">
              <a:buNone/>
            </a:pPr>
            <a:r>
              <a:rPr lang="en-US" sz="1800" b="1" dirty="0">
                <a:solidFill>
                  <a:srgbClr val="FF0000"/>
                </a:solidFill>
                <a:latin typeface="Arial" panose="020B0604020202020204" pitchFamily="34" charset="0"/>
                <a:cs typeface="Arial" panose="020B0604020202020204" pitchFamily="34" charset="0"/>
              </a:rPr>
              <a:t>1.</a:t>
            </a: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Personalized Health Monitoring</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Users should be able to enter and monitor pertinent health data, such as blood sugar levels, exercise, food, and medication compliance, using this application. Additionally, wearable technology or glucometers with Bluetooth capability might be incorporated to offer real-time data synchronization for precise tracking.</a:t>
            </a:r>
          </a:p>
          <a:p>
            <a:pPr marL="0" indent="0">
              <a:buNone/>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C36ED8F-C53C-A64F-2203-4E019E18B05C}"/>
              </a:ext>
            </a:extLst>
          </p:cNvPr>
          <p:cNvPicPr>
            <a:picLocks noChangeAspect="1"/>
          </p:cNvPicPr>
          <p:nvPr/>
        </p:nvPicPr>
        <p:blipFill>
          <a:blip r:embed="rId2"/>
          <a:stretch>
            <a:fillRect/>
          </a:stretch>
        </p:blipFill>
        <p:spPr>
          <a:xfrm>
            <a:off x="6337218" y="1825626"/>
            <a:ext cx="5306776" cy="4351337"/>
          </a:xfrm>
          <a:prstGeom prst="rect">
            <a:avLst/>
          </a:prstGeom>
        </p:spPr>
      </p:pic>
    </p:spTree>
    <p:extLst>
      <p:ext uri="{BB962C8B-B14F-4D97-AF65-F5344CB8AC3E}">
        <p14:creationId xmlns:p14="http://schemas.microsoft.com/office/powerpoint/2010/main" val="599570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9D12C-5EE5-E52F-3278-95255D8DD203}"/>
              </a:ext>
            </a:extLst>
          </p:cNvPr>
          <p:cNvSpPr>
            <a:spLocks noGrp="1"/>
          </p:cNvSpPr>
          <p:nvPr>
            <p:ph type="title"/>
          </p:nvPr>
        </p:nvSpPr>
        <p:spPr>
          <a:xfrm flipV="1">
            <a:off x="716280" y="0"/>
            <a:ext cx="10515600" cy="203200"/>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4F1BE4C8-9E91-166D-394C-128587A8E8E4}"/>
              </a:ext>
            </a:extLst>
          </p:cNvPr>
          <p:cNvSpPr>
            <a:spLocks noGrp="1"/>
          </p:cNvSpPr>
          <p:nvPr>
            <p:ph idx="1"/>
          </p:nvPr>
        </p:nvSpPr>
        <p:spPr>
          <a:xfrm>
            <a:off x="838200" y="835742"/>
            <a:ext cx="5400040" cy="5341221"/>
          </a:xfrm>
        </p:spPr>
        <p:txBody>
          <a:bodyPr/>
          <a:lstStyle/>
          <a:p>
            <a:pPr marL="0" indent="0">
              <a:buNone/>
            </a:pPr>
            <a:r>
              <a:rPr lang="en-US" sz="1800" b="1" dirty="0">
                <a:solidFill>
                  <a:srgbClr val="FF0000"/>
                </a:solidFill>
              </a:rPr>
              <a:t>2.Support for Behavioral Modification</a:t>
            </a:r>
            <a:r>
              <a:rPr lang="en-US" sz="1800" dirty="0"/>
              <a:t>: Use strategies for behavioral modification, such as goal-setting, self-monitoring, feedback, and incentives, to help users take up and stick with healthy lifestyle habits. Features like goal-setting tools for exercise, diet, and weight control, together with progress monitoring and inspirational messages, might be included.</a:t>
            </a:r>
          </a:p>
          <a:p>
            <a:pPr marL="0" indent="0">
              <a:buNone/>
            </a:pPr>
            <a:endParaRPr lang="en-US" sz="1800" dirty="0"/>
          </a:p>
          <a:p>
            <a:pPr marL="0" indent="0">
              <a:buNone/>
            </a:pPr>
            <a:r>
              <a:rPr lang="en-IN" sz="1800" b="1" dirty="0">
                <a:solidFill>
                  <a:srgbClr val="FF0000"/>
                </a:solidFill>
              </a:rPr>
              <a:t>3</a:t>
            </a:r>
            <a:r>
              <a:rPr lang="en-IN" sz="1800" b="1" dirty="0">
                <a:solidFill>
                  <a:srgbClr val="FF0000"/>
                </a:solidFill>
                <a:latin typeface="Arial" panose="020B0604020202020204" pitchFamily="34" charset="0"/>
                <a:cs typeface="Arial" panose="020B0604020202020204" pitchFamily="34" charset="0"/>
              </a:rPr>
              <a:t>.</a:t>
            </a:r>
            <a:r>
              <a:rPr kumimoji="0" lang="en-US" altLang="en-US" sz="18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Educational Resources</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Make articles, films, and interactive modules on Type 2 diabetes management that are supported by research available to the public. Content on food, exercise, medication management, and coping mechanisms for diabetes-related difficulties should be customized to the user's level of comprehension and preferences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indent="0">
              <a:buNone/>
            </a:pPr>
            <a:endParaRPr lang="en-IN" dirty="0"/>
          </a:p>
        </p:txBody>
      </p:sp>
      <p:pic>
        <p:nvPicPr>
          <p:cNvPr id="4" name="Picture 3">
            <a:extLst>
              <a:ext uri="{FF2B5EF4-FFF2-40B4-BE49-F238E27FC236}">
                <a16:creationId xmlns:a16="http://schemas.microsoft.com/office/drawing/2014/main" id="{191E8157-F2B9-1362-4122-D2A14F9960CA}"/>
              </a:ext>
            </a:extLst>
          </p:cNvPr>
          <p:cNvPicPr>
            <a:picLocks noChangeAspect="1"/>
          </p:cNvPicPr>
          <p:nvPr/>
        </p:nvPicPr>
        <p:blipFill>
          <a:blip r:embed="rId2"/>
          <a:stretch>
            <a:fillRect/>
          </a:stretch>
        </p:blipFill>
        <p:spPr>
          <a:xfrm>
            <a:off x="6238240" y="697271"/>
            <a:ext cx="5694136" cy="5463458"/>
          </a:xfrm>
          <a:prstGeom prst="rect">
            <a:avLst/>
          </a:prstGeom>
        </p:spPr>
      </p:pic>
    </p:spTree>
    <p:extLst>
      <p:ext uri="{BB962C8B-B14F-4D97-AF65-F5344CB8AC3E}">
        <p14:creationId xmlns:p14="http://schemas.microsoft.com/office/powerpoint/2010/main" val="337581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E87AD-0A62-76F4-E2C0-9EC1D660C491}"/>
              </a:ext>
            </a:extLst>
          </p:cNvPr>
          <p:cNvSpPr>
            <a:spLocks noGrp="1"/>
          </p:cNvSpPr>
          <p:nvPr>
            <p:ph type="title"/>
          </p:nvPr>
        </p:nvSpPr>
        <p:spPr>
          <a:xfrm>
            <a:off x="624840" y="169145"/>
            <a:ext cx="10515600" cy="49125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A55D76D6-0A97-C731-EDD4-23F9EE19C90C}"/>
              </a:ext>
            </a:extLst>
          </p:cNvPr>
          <p:cNvSpPr>
            <a:spLocks noGrp="1"/>
          </p:cNvSpPr>
          <p:nvPr>
            <p:ph idx="1"/>
          </p:nvPr>
        </p:nvSpPr>
        <p:spPr>
          <a:xfrm>
            <a:off x="624840" y="1441706"/>
            <a:ext cx="5471160" cy="4928266"/>
          </a:xfrm>
        </p:spPr>
        <p:txBody>
          <a:bodyPr>
            <a:normAutofit lnSpcReduction="10000"/>
          </a:bodyPr>
          <a:lstStyle/>
          <a:p>
            <a:pPr marL="0" indent="0">
              <a:buNone/>
            </a:pPr>
            <a:r>
              <a:rPr lang="en-US" sz="1900" b="1" dirty="0">
                <a:solidFill>
                  <a:srgbClr val="FF0000"/>
                </a:solidFill>
                <a:latin typeface="Arial" panose="020B0604020202020204" pitchFamily="34" charset="0"/>
                <a:cs typeface="Arial" panose="020B0604020202020204" pitchFamily="34" charset="0"/>
              </a:rPr>
              <a:t>4. Nutrition and Meal Planning</a:t>
            </a:r>
            <a:r>
              <a:rPr lang="en-US" sz="1900" dirty="0">
                <a:latin typeface="Arial" panose="020B0604020202020204" pitchFamily="34" charset="0"/>
                <a:cs typeface="Arial" panose="020B0604020202020204" pitchFamily="34" charset="0"/>
              </a:rPr>
              <a:t>: Provide resources such as meal planning templates, recipe ideas, and nutritional analyses to assist users in choosing better foods and controlling their consumption of carbohydrates. Include elements that allow you to easily log food and track meals with opportunities to specify dietary restrictions and preferences, such as barcode scanning.</a:t>
            </a: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b="1" dirty="0">
                <a:solidFill>
                  <a:srgbClr val="FF0000"/>
                </a:solidFill>
                <a:latin typeface="Arial" panose="020B0604020202020204" pitchFamily="34" charset="0"/>
                <a:cs typeface="Arial" panose="020B0604020202020204" pitchFamily="34" charset="0"/>
              </a:rPr>
              <a:t>5.</a:t>
            </a:r>
            <a:r>
              <a:rPr kumimoji="0" lang="en-US" altLang="en-US" sz="19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Telemedicine and remote monitoring</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Provide secure chat, video conferencing, or virtual appointments to facilitate remote consultations with medical experts, such as physicians, nurses, nutritionists, and diabetes educators. Enhance access to prompt and individualized care by making medication management, prescription refills, and referrals to specialized services easier.</a:t>
            </a:r>
          </a:p>
          <a:p>
            <a:pPr marL="0" indent="0">
              <a:buNone/>
            </a:pPr>
            <a:endParaRPr lang="en-IN" dirty="0"/>
          </a:p>
        </p:txBody>
      </p:sp>
      <p:pic>
        <p:nvPicPr>
          <p:cNvPr id="4" name="Picture 3">
            <a:extLst>
              <a:ext uri="{FF2B5EF4-FFF2-40B4-BE49-F238E27FC236}">
                <a16:creationId xmlns:a16="http://schemas.microsoft.com/office/drawing/2014/main" id="{2F21A206-7CA1-28D1-BFAE-23E5890CB411}"/>
              </a:ext>
            </a:extLst>
          </p:cNvPr>
          <p:cNvPicPr>
            <a:picLocks noChangeAspect="1"/>
          </p:cNvPicPr>
          <p:nvPr/>
        </p:nvPicPr>
        <p:blipFill>
          <a:blip r:embed="rId2"/>
          <a:stretch>
            <a:fillRect/>
          </a:stretch>
        </p:blipFill>
        <p:spPr>
          <a:xfrm>
            <a:off x="6096000" y="1188720"/>
            <a:ext cx="5471160" cy="5008880"/>
          </a:xfrm>
          <a:prstGeom prst="rect">
            <a:avLst/>
          </a:prstGeom>
        </p:spPr>
      </p:pic>
    </p:spTree>
    <p:extLst>
      <p:ext uri="{BB962C8B-B14F-4D97-AF65-F5344CB8AC3E}">
        <p14:creationId xmlns:p14="http://schemas.microsoft.com/office/powerpoint/2010/main" val="2877244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E56AE-C98C-C4B8-6A1E-BF08F644BDB6}"/>
              </a:ext>
            </a:extLst>
          </p:cNvPr>
          <p:cNvSpPr>
            <a:spLocks noGrp="1"/>
          </p:cNvSpPr>
          <p:nvPr>
            <p:ph type="title"/>
          </p:nvPr>
        </p:nvSpPr>
        <p:spPr>
          <a:xfrm>
            <a:off x="751840" y="100966"/>
            <a:ext cx="10515600" cy="315912"/>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38A59EA1-ADFB-E5A3-4596-598191498D07}"/>
              </a:ext>
            </a:extLst>
          </p:cNvPr>
          <p:cNvSpPr>
            <a:spLocks noGrp="1"/>
          </p:cNvSpPr>
          <p:nvPr>
            <p:ph idx="1"/>
          </p:nvPr>
        </p:nvSpPr>
        <p:spPr>
          <a:xfrm>
            <a:off x="751840" y="855406"/>
            <a:ext cx="5369560" cy="5321557"/>
          </a:xfrm>
        </p:spPr>
        <p:txBody>
          <a:bodyPr>
            <a:normAutofit lnSpcReduction="10000"/>
          </a:bodyPr>
          <a:lstStyle/>
          <a:p>
            <a:pPr marL="0" indent="0">
              <a:buNone/>
            </a:pPr>
            <a:r>
              <a:rPr lang="en-US" sz="1900" b="1" dirty="0">
                <a:solidFill>
                  <a:srgbClr val="FF0000"/>
                </a:solidFill>
                <a:latin typeface="Arial" panose="020B0604020202020204" pitchFamily="34" charset="0"/>
                <a:cs typeface="Arial" panose="020B0604020202020204" pitchFamily="34" charset="0"/>
              </a:rPr>
              <a:t>6.</a:t>
            </a:r>
            <a:r>
              <a:rPr kumimoji="0" lang="en-US" altLang="en-US" sz="19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 Social Support and Peer Engagement</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By integrating social networking elements like discussion boards, support groups, and user-generated content sharing, you may help users feel more connected to one another and supportive of one another. Promote social connectedness and empowerment among people with Type 2 diabetes by encouraging engagement, information exchange, and mutual support.</a:t>
            </a:r>
          </a:p>
          <a:p>
            <a:pPr marL="0" indent="0">
              <a:buNone/>
            </a:pPr>
            <a:endParaRPr lang="en-US" altLang="en-US" sz="1900" dirty="0">
              <a:latin typeface="Arial" panose="020B0604020202020204" pitchFamily="34" charset="0"/>
              <a:cs typeface="Arial" panose="020B0604020202020204" pitchFamily="34" charset="0"/>
            </a:endParaRPr>
          </a:p>
          <a:p>
            <a:pPr marL="0" indent="0">
              <a:buNone/>
            </a:pPr>
            <a:r>
              <a:rPr kumimoji="0" lang="en-US" altLang="en-US" sz="1900" b="1" i="0" u="none" strike="noStrike" cap="none" normalizeH="0" baseline="0" dirty="0">
                <a:ln>
                  <a:noFill/>
                </a:ln>
                <a:solidFill>
                  <a:srgbClr val="FF0000"/>
                </a:solidFill>
                <a:effectLst/>
                <a:latin typeface="Arial" panose="020B0604020202020204" pitchFamily="34" charset="0"/>
                <a:cs typeface="Arial" panose="020B0604020202020204" pitchFamily="34" charset="0"/>
              </a:rPr>
              <a:t>7. Integration with Current Healthcare Systems</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To promote information exchange and continuity of treatment between patients and healthcare providers, make sure that current healthcare systems and electronic health records (EHRs) integrate seamlessly. To protect user privacy and adhere to legal standards, enable data interoperability and secure data transmission.</a:t>
            </a:r>
          </a:p>
          <a:p>
            <a:pPr marL="0" indent="0">
              <a:buNone/>
            </a:pP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0" indent="0">
              <a:buNone/>
            </a:pPr>
            <a:endParaRPr lang="en-IN" dirty="0"/>
          </a:p>
        </p:txBody>
      </p:sp>
      <p:pic>
        <p:nvPicPr>
          <p:cNvPr id="4" name="Picture 3">
            <a:extLst>
              <a:ext uri="{FF2B5EF4-FFF2-40B4-BE49-F238E27FC236}">
                <a16:creationId xmlns:a16="http://schemas.microsoft.com/office/drawing/2014/main" id="{DA6BBF60-1836-3BB9-851F-D2D75B991EAE}"/>
              </a:ext>
            </a:extLst>
          </p:cNvPr>
          <p:cNvPicPr>
            <a:picLocks noChangeAspect="1"/>
          </p:cNvPicPr>
          <p:nvPr/>
        </p:nvPicPr>
        <p:blipFill>
          <a:blip r:embed="rId2"/>
          <a:stretch>
            <a:fillRect/>
          </a:stretch>
        </p:blipFill>
        <p:spPr>
          <a:xfrm>
            <a:off x="6317564" y="855406"/>
            <a:ext cx="5306428" cy="5423474"/>
          </a:xfrm>
          <a:prstGeom prst="rect">
            <a:avLst/>
          </a:prstGeom>
        </p:spPr>
      </p:pic>
    </p:spTree>
    <p:extLst>
      <p:ext uri="{BB962C8B-B14F-4D97-AF65-F5344CB8AC3E}">
        <p14:creationId xmlns:p14="http://schemas.microsoft.com/office/powerpoint/2010/main" val="1857231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3194F-2B73-ADA4-D45E-398395F7B2BA}"/>
              </a:ext>
            </a:extLst>
          </p:cNvPr>
          <p:cNvSpPr>
            <a:spLocks noGrp="1"/>
          </p:cNvSpPr>
          <p:nvPr>
            <p:ph type="title"/>
          </p:nvPr>
        </p:nvSpPr>
        <p:spPr>
          <a:xfrm>
            <a:off x="838200" y="365126"/>
            <a:ext cx="10515600" cy="1149042"/>
          </a:xfrm>
        </p:spPr>
        <p:txBody>
          <a:bodyPr>
            <a:normAutofit/>
          </a:bodyPr>
          <a:lstStyle/>
          <a:p>
            <a:pPr algn="ctr"/>
            <a:r>
              <a:rPr lang="en-US" sz="3200" b="1" i="0" dirty="0">
                <a:solidFill>
                  <a:srgbClr val="0070C0"/>
                </a:solidFill>
                <a:effectLst/>
                <a:highlight>
                  <a:srgbClr val="FFFFFF"/>
                </a:highlight>
                <a:latin typeface="Arial" panose="020B0604020202020204" pitchFamily="34" charset="0"/>
                <a:cs typeface="Arial" panose="020B0604020202020204" pitchFamily="34" charset="0"/>
              </a:rPr>
              <a:t>Discussion on how the planning model will be used to deliver the digital health promotion intervention </a:t>
            </a:r>
            <a:r>
              <a:rPr lang="en-US" sz="3200" b="1" dirty="0">
                <a:solidFill>
                  <a:srgbClr val="0070C0"/>
                </a:solidFill>
                <a:latin typeface="Arial" panose="020B0604020202020204" pitchFamily="34" charset="0"/>
                <a:cs typeface="Arial" panose="020B0604020202020204" pitchFamily="34" charset="0"/>
              </a:rPr>
              <a:t> </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8AFFB81-EB06-0A20-0354-84D5A974CE15}"/>
              </a:ext>
            </a:extLst>
          </p:cNvPr>
          <p:cNvSpPr>
            <a:spLocks noGrp="1"/>
          </p:cNvSpPr>
          <p:nvPr>
            <p:ph idx="1"/>
          </p:nvPr>
        </p:nvSpPr>
        <p:spPr>
          <a:xfrm>
            <a:off x="655320" y="1514168"/>
            <a:ext cx="10515600" cy="4446486"/>
          </a:xfrm>
        </p:spPr>
        <p:txBody>
          <a:bodyPr/>
          <a:lstStyle/>
          <a:p>
            <a:pPr>
              <a:buFont typeface="Wingdings" panose="05000000000000000000" pitchFamily="2" charset="2"/>
              <a:buChar char="v"/>
            </a:pPr>
            <a:r>
              <a:rPr lang="en-US" dirty="0"/>
              <a:t>A thorough planning approach should be used in order to effectively deliver a type 2 diabetes health promotion intervention to British individuals over the age of 30.</a:t>
            </a:r>
          </a:p>
          <a:p>
            <a:pPr>
              <a:buFont typeface="Wingdings" panose="05000000000000000000" pitchFamily="2" charset="2"/>
              <a:buChar char="v"/>
            </a:pPr>
            <a:r>
              <a:rPr lang="en-US" dirty="0"/>
              <a:t>Research reveals that there is one framework model that can direct the implementation process. i.e.,</a:t>
            </a:r>
          </a:p>
          <a:p>
            <a:pPr marL="0" indent="0">
              <a:buNone/>
            </a:pPr>
            <a:r>
              <a:rPr lang="en-US" dirty="0"/>
              <a:t>  </a:t>
            </a:r>
            <a:r>
              <a:rPr lang="en-US" b="1" dirty="0">
                <a:solidFill>
                  <a:srgbClr val="FF0000"/>
                </a:solidFill>
              </a:rPr>
              <a:t>1. Pre-Assessment Phase (PRECEDE)</a:t>
            </a:r>
          </a:p>
          <a:p>
            <a:pPr marL="0" indent="0">
              <a:buNone/>
            </a:pPr>
            <a:r>
              <a:rPr lang="en-US" dirty="0"/>
              <a:t>   </a:t>
            </a:r>
            <a:r>
              <a:rPr lang="en-US" b="1" dirty="0">
                <a:solidFill>
                  <a:srgbClr val="FF0000"/>
                </a:solidFill>
              </a:rPr>
              <a:t>2. Educational and Ecological Assessment Phase (PROCEED)</a:t>
            </a:r>
          </a:p>
          <a:p>
            <a:endParaRPr lang="en-IN" dirty="0"/>
          </a:p>
        </p:txBody>
      </p:sp>
    </p:spTree>
    <p:extLst>
      <p:ext uri="{BB962C8B-B14F-4D97-AF65-F5344CB8AC3E}">
        <p14:creationId xmlns:p14="http://schemas.microsoft.com/office/powerpoint/2010/main" val="2481027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F8181-4346-D8B0-7DF6-10B1D8D6ED1F}"/>
              </a:ext>
            </a:extLst>
          </p:cNvPr>
          <p:cNvSpPr>
            <a:spLocks noGrp="1"/>
          </p:cNvSpPr>
          <p:nvPr>
            <p:ph type="title"/>
          </p:nvPr>
        </p:nvSpPr>
        <p:spPr>
          <a:xfrm>
            <a:off x="909320" y="1"/>
            <a:ext cx="10515600" cy="853440"/>
          </a:xfrm>
        </p:spPr>
        <p:txBody>
          <a:bodyPr/>
          <a:lstStyle/>
          <a:p>
            <a:pPr algn="ctr"/>
            <a:r>
              <a:rPr lang="en-US" b="1" dirty="0">
                <a:solidFill>
                  <a:srgbClr val="0070C0"/>
                </a:solidFill>
              </a:rPr>
              <a:t>PRECEDE PHASE</a:t>
            </a:r>
            <a:endParaRPr lang="en-IN" b="1" dirty="0">
              <a:solidFill>
                <a:srgbClr val="0070C0"/>
              </a:solidFill>
            </a:endParaRPr>
          </a:p>
        </p:txBody>
      </p:sp>
      <p:sp>
        <p:nvSpPr>
          <p:cNvPr id="3" name="Content Placeholder 2">
            <a:extLst>
              <a:ext uri="{FF2B5EF4-FFF2-40B4-BE49-F238E27FC236}">
                <a16:creationId xmlns:a16="http://schemas.microsoft.com/office/drawing/2014/main" id="{77C05FCC-CCD8-E626-095A-6830921B2FFF}"/>
              </a:ext>
            </a:extLst>
          </p:cNvPr>
          <p:cNvSpPr>
            <a:spLocks noGrp="1"/>
          </p:cNvSpPr>
          <p:nvPr>
            <p:ph idx="1"/>
          </p:nvPr>
        </p:nvSpPr>
        <p:spPr>
          <a:xfrm>
            <a:off x="838200" y="853441"/>
            <a:ext cx="6182360" cy="5323522"/>
          </a:xfrm>
        </p:spPr>
        <p:txBody>
          <a:bodyPr>
            <a:normAutofit/>
          </a:bodyPr>
          <a:lstStyle/>
          <a:p>
            <a:pPr>
              <a:lnSpc>
                <a:spcPct val="150000"/>
              </a:lnSpc>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Social </a:t>
            </a:r>
            <a:r>
              <a:rPr lang="en-US" sz="1800" b="1" dirty="0" err="1">
                <a:solidFill>
                  <a:srgbClr val="FF0000"/>
                </a:solidFill>
                <a:latin typeface="Arial" panose="020B0604020202020204" pitchFamily="34" charset="0"/>
                <a:cs typeface="Arial" panose="020B0604020202020204" pitchFamily="34" charset="0"/>
              </a:rPr>
              <a:t>assesement</a:t>
            </a:r>
            <a:r>
              <a:rPr lang="en-US" sz="1800" dirty="0">
                <a:latin typeface="Arial" panose="020B0604020202020204" pitchFamily="34" charset="0"/>
                <a:cs typeface="Arial" panose="020B0604020202020204" pitchFamily="34" charset="0"/>
              </a:rPr>
              <a:t>: Determine the socioeconomic position, healthcare accessibility, and cultural influences that are associated with Type 2 diabetes in this population as social determinants of health.</a:t>
            </a:r>
          </a:p>
          <a:p>
            <a:pPr>
              <a:lnSpc>
                <a:spcPct val="150000"/>
              </a:lnSpc>
              <a:buFont typeface="Wingdings" panose="05000000000000000000" pitchFamily="2" charset="2"/>
              <a:buChar char="v"/>
            </a:pPr>
            <a:r>
              <a:rPr lang="en-US" sz="1800" b="1" dirty="0" err="1">
                <a:solidFill>
                  <a:srgbClr val="FF0000"/>
                </a:solidFill>
                <a:latin typeface="Arial" panose="020B0604020202020204" pitchFamily="34" charset="0"/>
                <a:cs typeface="Arial" panose="020B0604020202020204" pitchFamily="34" charset="0"/>
              </a:rPr>
              <a:t>Epideomiological</a:t>
            </a:r>
            <a:r>
              <a:rPr lang="en-US" sz="1800" b="1" dirty="0">
                <a:solidFill>
                  <a:srgbClr val="FF0000"/>
                </a:solidFill>
                <a:latin typeface="Arial" panose="020B0604020202020204" pitchFamily="34" charset="0"/>
                <a:cs typeface="Arial" panose="020B0604020202020204" pitchFamily="34" charset="0"/>
              </a:rPr>
              <a:t> </a:t>
            </a:r>
            <a:r>
              <a:rPr lang="en-US" sz="1800" b="1" dirty="0" err="1">
                <a:solidFill>
                  <a:srgbClr val="FF0000"/>
                </a:solidFill>
                <a:latin typeface="Arial" panose="020B0604020202020204" pitchFamily="34" charset="0"/>
                <a:cs typeface="Arial" panose="020B0604020202020204" pitchFamily="34" charset="0"/>
              </a:rPr>
              <a:t>assesement</a:t>
            </a:r>
            <a:r>
              <a:rPr lang="en-US" sz="1800" dirty="0">
                <a:latin typeface="Arial" panose="020B0604020202020204" pitchFamily="34" charset="0"/>
                <a:cs typeface="Arial" panose="020B0604020202020204" pitchFamily="34" charset="0"/>
              </a:rPr>
              <a:t>: Examine epidemiological data to determine the incidence, prevalence, and risk factors of Type 2 diabetes in adults over 30 in the United Kingdom.</a:t>
            </a:r>
          </a:p>
          <a:p>
            <a:pPr>
              <a:lnSpc>
                <a:spcPct val="150000"/>
              </a:lnSpc>
              <a:buFont typeface="Wingdings" panose="05000000000000000000" pitchFamily="2" charset="2"/>
              <a:buChar char="v"/>
            </a:pPr>
            <a:r>
              <a:rPr lang="en-US" sz="1800" b="1" dirty="0" err="1">
                <a:solidFill>
                  <a:srgbClr val="FF0000"/>
                </a:solidFill>
                <a:latin typeface="Arial" panose="020B0604020202020204" pitchFamily="34" charset="0"/>
                <a:cs typeface="Arial" panose="020B0604020202020204" pitchFamily="34" charset="0"/>
              </a:rPr>
              <a:t>Behaviour</a:t>
            </a:r>
            <a:r>
              <a:rPr lang="en-US" sz="1800" b="1" dirty="0">
                <a:solidFill>
                  <a:srgbClr val="FF0000"/>
                </a:solidFill>
                <a:latin typeface="Arial" panose="020B0604020202020204" pitchFamily="34" charset="0"/>
                <a:cs typeface="Arial" panose="020B0604020202020204" pitchFamily="34" charset="0"/>
              </a:rPr>
              <a:t> and environmental </a:t>
            </a:r>
            <a:r>
              <a:rPr lang="en-US" sz="1800" b="1" dirty="0" err="1">
                <a:solidFill>
                  <a:srgbClr val="FF0000"/>
                </a:solidFill>
                <a:latin typeface="Arial" panose="020B0604020202020204" pitchFamily="34" charset="0"/>
                <a:cs typeface="Arial" panose="020B0604020202020204" pitchFamily="34" charset="0"/>
              </a:rPr>
              <a:t>assesement</a:t>
            </a:r>
            <a:r>
              <a:rPr lang="en-US" sz="1800" dirty="0">
                <a:latin typeface="Arial" panose="020B0604020202020204" pitchFamily="34" charset="0"/>
                <a:cs typeface="Arial" panose="020B0604020202020204" pitchFamily="34" charset="0"/>
              </a:rPr>
              <a:t>: Examine how this population's health-related knowledge, attitudes, and environmental factors affect their risk of developing diabetes and how they manage it.</a:t>
            </a:r>
          </a:p>
          <a:p>
            <a:pPr marL="0" indent="0">
              <a:lnSpc>
                <a:spcPct val="150000"/>
              </a:lnSpc>
              <a:buNone/>
            </a:pP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7D6515B-D28E-AF34-ABE7-38C398189DFB}"/>
              </a:ext>
            </a:extLst>
          </p:cNvPr>
          <p:cNvPicPr>
            <a:picLocks noChangeAspect="1"/>
          </p:cNvPicPr>
          <p:nvPr/>
        </p:nvPicPr>
        <p:blipFill>
          <a:blip r:embed="rId2"/>
          <a:stretch>
            <a:fillRect/>
          </a:stretch>
        </p:blipFill>
        <p:spPr>
          <a:xfrm>
            <a:off x="7098764" y="1046480"/>
            <a:ext cx="4798596" cy="5039360"/>
          </a:xfrm>
          <a:prstGeom prst="rect">
            <a:avLst/>
          </a:prstGeom>
        </p:spPr>
      </p:pic>
    </p:spTree>
    <p:extLst>
      <p:ext uri="{BB962C8B-B14F-4D97-AF65-F5344CB8AC3E}">
        <p14:creationId xmlns:p14="http://schemas.microsoft.com/office/powerpoint/2010/main" val="400470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F1BA-3A26-DD21-6CA1-AEFB148D7321}"/>
              </a:ext>
            </a:extLst>
          </p:cNvPr>
          <p:cNvSpPr>
            <a:spLocks noGrp="1"/>
          </p:cNvSpPr>
          <p:nvPr>
            <p:ph type="title"/>
          </p:nvPr>
        </p:nvSpPr>
        <p:spPr>
          <a:xfrm>
            <a:off x="838200" y="0"/>
            <a:ext cx="10515600" cy="1071388"/>
          </a:xfrm>
        </p:spPr>
        <p:txBody>
          <a:bodyPr/>
          <a:lstStyle/>
          <a:p>
            <a:pPr algn="ctr"/>
            <a:r>
              <a:rPr lang="en-US" b="1" dirty="0">
                <a:solidFill>
                  <a:srgbClr val="0070C0"/>
                </a:solidFill>
              </a:rPr>
              <a:t>PROCEED PHASE</a:t>
            </a:r>
            <a:endParaRPr lang="en-IN" b="1" dirty="0">
              <a:solidFill>
                <a:srgbClr val="0070C0"/>
              </a:solidFill>
            </a:endParaRPr>
          </a:p>
        </p:txBody>
      </p:sp>
      <p:sp>
        <p:nvSpPr>
          <p:cNvPr id="3" name="Content Placeholder 2">
            <a:extLst>
              <a:ext uri="{FF2B5EF4-FFF2-40B4-BE49-F238E27FC236}">
                <a16:creationId xmlns:a16="http://schemas.microsoft.com/office/drawing/2014/main" id="{664AFDD7-1E15-1D73-6085-1127CFFB98EB}"/>
              </a:ext>
            </a:extLst>
          </p:cNvPr>
          <p:cNvSpPr>
            <a:spLocks noGrp="1"/>
          </p:cNvSpPr>
          <p:nvPr>
            <p:ph idx="1"/>
          </p:nvPr>
        </p:nvSpPr>
        <p:spPr>
          <a:xfrm>
            <a:off x="350826" y="1018944"/>
            <a:ext cx="5745174" cy="5564736"/>
          </a:xfrm>
        </p:spPr>
        <p:txBody>
          <a:bodyPr>
            <a:noAutofit/>
          </a:bodyPr>
          <a:lstStyle/>
          <a:p>
            <a:pPr>
              <a:lnSpc>
                <a:spcPct val="170000"/>
              </a:lnSpc>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Educational and Organizational Diagnosis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Create educational goals and intervention techniques based on PRECEDE phase findings. Ascertain which channels will best engage the target group and provide instructional information.</a:t>
            </a:r>
          </a:p>
          <a:p>
            <a:pPr>
              <a:lnSpc>
                <a:spcPct val="170000"/>
              </a:lnSpc>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Implementation</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Execute the health promotion strategy, which could involve using digital channels to distribute educational resources, encourage behavior modification, and assist with diabetic self-management.</a:t>
            </a:r>
          </a:p>
          <a:p>
            <a:pPr>
              <a:lnSpc>
                <a:spcPct val="170000"/>
              </a:lnSpc>
            </a:pPr>
            <a:endParaRPr lang="en-IN" sz="1800" dirty="0"/>
          </a:p>
        </p:txBody>
      </p:sp>
      <p:pic>
        <p:nvPicPr>
          <p:cNvPr id="4" name="Picture 3">
            <a:extLst>
              <a:ext uri="{FF2B5EF4-FFF2-40B4-BE49-F238E27FC236}">
                <a16:creationId xmlns:a16="http://schemas.microsoft.com/office/drawing/2014/main" id="{DFC399D4-577C-1CF6-9D6D-6AC87FB4A395}"/>
              </a:ext>
            </a:extLst>
          </p:cNvPr>
          <p:cNvPicPr>
            <a:picLocks noChangeAspect="1"/>
          </p:cNvPicPr>
          <p:nvPr/>
        </p:nvPicPr>
        <p:blipFill>
          <a:blip r:embed="rId2"/>
          <a:stretch>
            <a:fillRect/>
          </a:stretch>
        </p:blipFill>
        <p:spPr>
          <a:xfrm>
            <a:off x="6563362" y="1209040"/>
            <a:ext cx="5277812" cy="5191760"/>
          </a:xfrm>
          <a:prstGeom prst="rect">
            <a:avLst/>
          </a:prstGeom>
        </p:spPr>
      </p:pic>
    </p:spTree>
    <p:extLst>
      <p:ext uri="{BB962C8B-B14F-4D97-AF65-F5344CB8AC3E}">
        <p14:creationId xmlns:p14="http://schemas.microsoft.com/office/powerpoint/2010/main" val="5778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5D138-D650-A99B-489B-91AEC78CFD32}"/>
              </a:ext>
            </a:extLst>
          </p:cNvPr>
          <p:cNvSpPr>
            <a:spLocks noGrp="1"/>
          </p:cNvSpPr>
          <p:nvPr>
            <p:ph type="title"/>
          </p:nvPr>
        </p:nvSpPr>
        <p:spPr>
          <a:xfrm>
            <a:off x="767080" y="1"/>
            <a:ext cx="10515600" cy="782320"/>
          </a:xfrm>
        </p:spPr>
        <p:txBody>
          <a:bodyPr/>
          <a:lstStyle/>
          <a:p>
            <a:pPr algn="ctr"/>
            <a:r>
              <a:rPr lang="en-US" b="1" dirty="0">
                <a:solidFill>
                  <a:srgbClr val="0070C0"/>
                </a:solidFill>
              </a:rPr>
              <a:t>CONTD…</a:t>
            </a:r>
            <a:endParaRPr lang="en-IN" b="1" dirty="0">
              <a:solidFill>
                <a:srgbClr val="0070C0"/>
              </a:solidFill>
            </a:endParaRPr>
          </a:p>
        </p:txBody>
      </p:sp>
      <p:sp>
        <p:nvSpPr>
          <p:cNvPr id="3" name="Content Placeholder 2">
            <a:extLst>
              <a:ext uri="{FF2B5EF4-FFF2-40B4-BE49-F238E27FC236}">
                <a16:creationId xmlns:a16="http://schemas.microsoft.com/office/drawing/2014/main" id="{D9BFB7B3-2766-A9A7-6341-E273E30ADD91}"/>
              </a:ext>
            </a:extLst>
          </p:cNvPr>
          <p:cNvSpPr>
            <a:spLocks noGrp="1"/>
          </p:cNvSpPr>
          <p:nvPr>
            <p:ph idx="1"/>
          </p:nvPr>
        </p:nvSpPr>
        <p:spPr>
          <a:xfrm>
            <a:off x="838200" y="965200"/>
            <a:ext cx="5339080" cy="5211763"/>
          </a:xfrm>
        </p:spPr>
        <p:txBody>
          <a:bodyPr>
            <a:normAutofit fontScale="92500" lnSpcReduction="20000"/>
          </a:bodyPr>
          <a:lstStyle/>
          <a:p>
            <a:pPr>
              <a:lnSpc>
                <a:spcPct val="170000"/>
              </a:lnSpc>
              <a:buFont typeface="Wingdings" panose="05000000000000000000" pitchFamily="2" charset="2"/>
              <a:buChar char="v"/>
            </a:pPr>
            <a:r>
              <a:rPr lang="en-IN" sz="1900" b="1" i="0" dirty="0">
                <a:solidFill>
                  <a:srgbClr val="FF0000"/>
                </a:solidFill>
                <a:effectLst/>
                <a:highlight>
                  <a:srgbClr val="FFFFFF"/>
                </a:highlight>
                <a:latin typeface="Arial" panose="020B0604020202020204" pitchFamily="34" charset="0"/>
                <a:cs typeface="Arial" panose="020B0604020202020204" pitchFamily="34" charset="0"/>
              </a:rPr>
              <a:t>Process Evaluation</a:t>
            </a:r>
            <a:r>
              <a:rPr lang="en-IN" sz="19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Keep an eye on the implementation process to evaluate the intervention's fidelity, reach, and acceptance. Get input from stakeholders and participants to determine areas that need work as well as aspects that are strong.</a:t>
            </a:r>
          </a:p>
          <a:p>
            <a:pPr>
              <a:lnSpc>
                <a:spcPct val="170000"/>
              </a:lnSpc>
              <a:buFont typeface="Wingdings" panose="05000000000000000000" pitchFamily="2" charset="2"/>
              <a:buChar char="v"/>
            </a:pPr>
            <a:r>
              <a:rPr lang="en-IN" sz="1900" b="1" i="0" dirty="0">
                <a:solidFill>
                  <a:srgbClr val="FF0000"/>
                </a:solidFill>
                <a:effectLst/>
                <a:highlight>
                  <a:srgbClr val="FFFFFF"/>
                </a:highlight>
                <a:latin typeface="Arial" panose="020B0604020202020204" pitchFamily="34" charset="0"/>
                <a:cs typeface="Arial" panose="020B0604020202020204" pitchFamily="34" charset="0"/>
              </a:rPr>
              <a:t>Impact Evaluation</a:t>
            </a:r>
            <a:r>
              <a:rPr lang="en-IN" sz="19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9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Analyze how well the intervention worked to achieve the intended results, such as better clinical outcomes, self-care habits, and diabetes education. Examine the wider effects on health equity and population health.</a:t>
            </a:r>
          </a:p>
          <a:p>
            <a:endParaRPr lang="en-IN" dirty="0"/>
          </a:p>
        </p:txBody>
      </p:sp>
      <p:pic>
        <p:nvPicPr>
          <p:cNvPr id="4" name="Picture 3">
            <a:extLst>
              <a:ext uri="{FF2B5EF4-FFF2-40B4-BE49-F238E27FC236}">
                <a16:creationId xmlns:a16="http://schemas.microsoft.com/office/drawing/2014/main" id="{FE354257-AE43-B11A-E028-2B246E3C5688}"/>
              </a:ext>
            </a:extLst>
          </p:cNvPr>
          <p:cNvPicPr>
            <a:picLocks noChangeAspect="1"/>
          </p:cNvPicPr>
          <p:nvPr/>
        </p:nvPicPr>
        <p:blipFill>
          <a:blip r:embed="rId2"/>
          <a:stretch>
            <a:fillRect/>
          </a:stretch>
        </p:blipFill>
        <p:spPr>
          <a:xfrm>
            <a:off x="6501870" y="965200"/>
            <a:ext cx="5339080" cy="5384800"/>
          </a:xfrm>
          <a:prstGeom prst="rect">
            <a:avLst/>
          </a:prstGeom>
        </p:spPr>
      </p:pic>
    </p:spTree>
    <p:extLst>
      <p:ext uri="{BB962C8B-B14F-4D97-AF65-F5344CB8AC3E}">
        <p14:creationId xmlns:p14="http://schemas.microsoft.com/office/powerpoint/2010/main" val="87767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23EDA-05FA-51F4-6ED2-D4794CB87863}"/>
              </a:ext>
            </a:extLst>
          </p:cNvPr>
          <p:cNvSpPr>
            <a:spLocks noGrp="1"/>
          </p:cNvSpPr>
          <p:nvPr>
            <p:ph type="title"/>
          </p:nvPr>
        </p:nvSpPr>
        <p:spPr>
          <a:xfrm>
            <a:off x="756384" y="90805"/>
            <a:ext cx="10515600" cy="1325563"/>
          </a:xfrm>
        </p:spPr>
        <p:txBody>
          <a:bodyPr/>
          <a:lstStyle/>
          <a:p>
            <a:pPr algn="ctr"/>
            <a:r>
              <a:rPr lang="en-US" b="1" dirty="0">
                <a:solidFill>
                  <a:srgbClr val="0070C0"/>
                </a:solidFill>
              </a:rPr>
              <a:t>BARRIRES</a:t>
            </a:r>
            <a:endParaRPr lang="en-IN" b="1" dirty="0">
              <a:solidFill>
                <a:srgbClr val="0070C0"/>
              </a:solidFill>
            </a:endParaRPr>
          </a:p>
        </p:txBody>
      </p:sp>
      <p:sp>
        <p:nvSpPr>
          <p:cNvPr id="3" name="Content Placeholder 2">
            <a:extLst>
              <a:ext uri="{FF2B5EF4-FFF2-40B4-BE49-F238E27FC236}">
                <a16:creationId xmlns:a16="http://schemas.microsoft.com/office/drawing/2014/main" id="{DEDCA935-C1C5-1D62-AD36-ECBA751025E0}"/>
              </a:ext>
            </a:extLst>
          </p:cNvPr>
          <p:cNvSpPr>
            <a:spLocks noGrp="1"/>
          </p:cNvSpPr>
          <p:nvPr>
            <p:ph idx="1"/>
          </p:nvPr>
        </p:nvSpPr>
        <p:spPr>
          <a:xfrm>
            <a:off x="838200" y="1615440"/>
            <a:ext cx="4211320" cy="4318000"/>
          </a:xfrm>
        </p:spPr>
        <p:txBody>
          <a:bodyPr>
            <a:normAutofit/>
          </a:bodyPr>
          <a:lstStyle/>
          <a:p>
            <a:pPr>
              <a:buFont typeface="Wingdings" panose="05000000000000000000" pitchFamily="2" charset="2"/>
              <a:buChar char="v"/>
            </a:pPr>
            <a:r>
              <a:rPr lang="en-US" sz="1800" dirty="0">
                <a:latin typeface="Arial" panose="020B0604020202020204" pitchFamily="34" charset="0"/>
                <a:cs typeface="Arial" panose="020B0604020202020204" pitchFamily="34" charset="0"/>
              </a:rPr>
              <a:t>A global increase in type 2 diabetes cases is being attributed to rising obesity rates, poor dietary habits, and sedentary lifestyles. Approximately 537 million adults worldwide had diabetes in 2021 alone, and the frequency of diagnoses at younger ages is increasing. Individuals identified as having type 2 diabetes are more vulnerable to heart attacks, strokes, renal issues, and cancer, among other health difficulties.     (Abby hart,2023)</a:t>
            </a: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5CB3C08-01AE-9B0D-038A-142A14BE271F}"/>
              </a:ext>
            </a:extLst>
          </p:cNvPr>
          <p:cNvPicPr>
            <a:picLocks noChangeAspect="1"/>
          </p:cNvPicPr>
          <p:nvPr/>
        </p:nvPicPr>
        <p:blipFill>
          <a:blip r:embed="rId2"/>
          <a:stretch>
            <a:fillRect/>
          </a:stretch>
        </p:blipFill>
        <p:spPr>
          <a:xfrm>
            <a:off x="6014184" y="1587024"/>
            <a:ext cx="5441215" cy="4671536"/>
          </a:xfrm>
          <a:prstGeom prst="rect">
            <a:avLst/>
          </a:prstGeom>
        </p:spPr>
      </p:pic>
    </p:spTree>
    <p:extLst>
      <p:ext uri="{BB962C8B-B14F-4D97-AF65-F5344CB8AC3E}">
        <p14:creationId xmlns:p14="http://schemas.microsoft.com/office/powerpoint/2010/main" val="921902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75F2B-C65D-C4DD-94F0-3C657571AF6C}"/>
              </a:ext>
            </a:extLst>
          </p:cNvPr>
          <p:cNvSpPr>
            <a:spLocks noGrp="1"/>
          </p:cNvSpPr>
          <p:nvPr>
            <p:ph type="title"/>
          </p:nvPr>
        </p:nvSpPr>
        <p:spPr>
          <a:xfrm>
            <a:off x="838200" y="156367"/>
            <a:ext cx="10515600" cy="1325563"/>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Potential stake holder in terms of implementation and delivery of digital health promotion</a:t>
            </a:r>
            <a:endParaRPr lang="en-IN" sz="3200" b="1" dirty="0">
              <a:solidFill>
                <a:srgbClr val="0070C0"/>
              </a:solidFill>
            </a:endParaRPr>
          </a:p>
        </p:txBody>
      </p:sp>
      <p:sp>
        <p:nvSpPr>
          <p:cNvPr id="3" name="Content Placeholder 2">
            <a:extLst>
              <a:ext uri="{FF2B5EF4-FFF2-40B4-BE49-F238E27FC236}">
                <a16:creationId xmlns:a16="http://schemas.microsoft.com/office/drawing/2014/main" id="{939DB968-EC69-9136-3BDC-AB82587B372A}"/>
              </a:ext>
            </a:extLst>
          </p:cNvPr>
          <p:cNvSpPr>
            <a:spLocks noGrp="1"/>
          </p:cNvSpPr>
          <p:nvPr>
            <p:ph idx="1"/>
          </p:nvPr>
        </p:nvSpPr>
        <p:spPr>
          <a:xfrm>
            <a:off x="919480" y="1687513"/>
            <a:ext cx="10515600" cy="4351338"/>
          </a:xfrm>
        </p:spPr>
        <p:txBody>
          <a:bodyPr>
            <a:normAutofit/>
          </a:bodyPr>
          <a:lstStyle/>
          <a:p>
            <a:pPr>
              <a:buFont typeface="Wingdings" panose="05000000000000000000" pitchFamily="2" charset="2"/>
              <a:buChar char="v"/>
            </a:pPr>
            <a:r>
              <a:rPr lang="en-IN" sz="2100" b="1" i="0" dirty="0">
                <a:solidFill>
                  <a:srgbClr val="FF0000"/>
                </a:solidFill>
                <a:effectLst/>
                <a:highlight>
                  <a:srgbClr val="FFFFFF"/>
                </a:highlight>
                <a:latin typeface="Söhne"/>
              </a:rPr>
              <a:t>Healthcare Providers</a:t>
            </a:r>
            <a:r>
              <a:rPr lang="en-IN" sz="2100" b="0" i="0" dirty="0">
                <a:solidFill>
                  <a:srgbClr val="0D0D0D"/>
                </a:solidFill>
                <a:effectLst/>
                <a:highlight>
                  <a:srgbClr val="FFFFFF"/>
                </a:highlight>
                <a:latin typeface="Söhne"/>
              </a:rPr>
              <a:t>:</a:t>
            </a:r>
            <a:r>
              <a:rPr kumimoji="0" lang="en-US" altLang="en-US" sz="2100" b="0" i="0" u="none" strike="noStrike" cap="none" normalizeH="0" baseline="0" dirty="0">
                <a:ln>
                  <a:noFill/>
                </a:ln>
                <a:solidFill>
                  <a:schemeClr val="tx1"/>
                </a:solidFill>
                <a:effectLst/>
                <a:latin typeface="Arial" panose="020B0604020202020204" pitchFamily="34" charset="0"/>
              </a:rPr>
              <a:t>Healthcare professionals such as general practitioners, nurses, endocrinologists, and others can offer their clinical experience, advise on evidence-based practices, and assistance in incorporating digital interventions into standard clinical care.</a:t>
            </a:r>
            <a:endParaRPr lang="en-IN" sz="2100" b="0" i="0" dirty="0">
              <a:solidFill>
                <a:srgbClr val="0D0D0D"/>
              </a:solidFill>
              <a:effectLst/>
              <a:highlight>
                <a:srgbClr val="FFFFFF"/>
              </a:highlight>
              <a:latin typeface="Söhne"/>
            </a:endParaRPr>
          </a:p>
          <a:p>
            <a:pPr>
              <a:buFont typeface="Wingdings" panose="05000000000000000000" pitchFamily="2" charset="2"/>
              <a:buChar char="v"/>
            </a:pPr>
            <a:r>
              <a:rPr lang="en-IN" sz="2100" b="1" i="0" dirty="0">
                <a:solidFill>
                  <a:srgbClr val="FF0000"/>
                </a:solidFill>
                <a:effectLst/>
                <a:highlight>
                  <a:srgbClr val="FFFFFF"/>
                </a:highlight>
                <a:latin typeface="Söhne"/>
              </a:rPr>
              <a:t>Public Health Agencies</a:t>
            </a:r>
            <a:r>
              <a:rPr lang="en-IN" sz="2100" b="0" i="0" dirty="0">
                <a:solidFill>
                  <a:srgbClr val="0D0D0D"/>
                </a:solidFill>
                <a:effectLst/>
                <a:highlight>
                  <a:srgbClr val="FFFFFF"/>
                </a:highlight>
                <a:latin typeface="Söhne"/>
              </a:rPr>
              <a:t>:</a:t>
            </a:r>
            <a:r>
              <a:rPr kumimoji="0" lang="en-US" altLang="en-US" sz="2100" b="0" i="0" u="none" strike="noStrike" cap="none" normalizeH="0" baseline="0" dirty="0">
                <a:ln>
                  <a:noFill/>
                </a:ln>
                <a:solidFill>
                  <a:schemeClr val="tx1"/>
                </a:solidFill>
                <a:effectLst/>
                <a:latin typeface="Arial" panose="020B0604020202020204" pitchFamily="34" charset="0"/>
              </a:rPr>
              <a:t>Resources, advice, and assistance for putting population-level health promotion strategies into practice, such as digital interventions for diabetes treatment and prevention, can be obtained from national and local public health organizations.</a:t>
            </a:r>
            <a:endParaRPr lang="en-IN" sz="2100" dirty="0">
              <a:solidFill>
                <a:srgbClr val="0D0D0D"/>
              </a:solidFill>
              <a:highlight>
                <a:srgbClr val="FFFFFF"/>
              </a:highlight>
              <a:latin typeface="Söhne"/>
            </a:endParaRPr>
          </a:p>
          <a:p>
            <a:pPr>
              <a:buFont typeface="Wingdings" panose="05000000000000000000" pitchFamily="2" charset="2"/>
              <a:buChar char="v"/>
            </a:pPr>
            <a:r>
              <a:rPr lang="en-IN" sz="2100" b="1" i="0" dirty="0">
                <a:solidFill>
                  <a:srgbClr val="FF0000"/>
                </a:solidFill>
                <a:effectLst/>
                <a:highlight>
                  <a:srgbClr val="FFFFFF"/>
                </a:highlight>
                <a:latin typeface="Söhne"/>
              </a:rPr>
              <a:t>Community Organizations</a:t>
            </a:r>
            <a:r>
              <a:rPr lang="en-IN" sz="2100" b="0" i="0" dirty="0">
                <a:solidFill>
                  <a:srgbClr val="0D0D0D"/>
                </a:solidFill>
                <a:effectLst/>
                <a:highlight>
                  <a:srgbClr val="FFFFFF"/>
                </a:highlight>
                <a:latin typeface="Söhne"/>
              </a:rPr>
              <a:t>:</a:t>
            </a:r>
            <a:r>
              <a:rPr kumimoji="0" lang="en-US" altLang="en-US" sz="2100" b="0" i="0" u="none" strike="noStrike" cap="none" normalizeH="0" baseline="0" dirty="0">
                <a:ln>
                  <a:noFill/>
                </a:ln>
                <a:solidFill>
                  <a:schemeClr val="tx1"/>
                </a:solidFill>
                <a:effectLst/>
                <a:latin typeface="Arial" panose="020B0604020202020204" pitchFamily="34" charset="0"/>
              </a:rPr>
              <a:t>Particularly in underprivileged or marginalized communities, community-based organizations, charities, and advocacy groups can help with community involvement, outreach, and distribution of the digital intervention to target audiences.</a:t>
            </a:r>
          </a:p>
          <a:p>
            <a:endParaRPr lang="en-IN" dirty="0"/>
          </a:p>
        </p:txBody>
      </p:sp>
    </p:spTree>
    <p:extLst>
      <p:ext uri="{BB962C8B-B14F-4D97-AF65-F5344CB8AC3E}">
        <p14:creationId xmlns:p14="http://schemas.microsoft.com/office/powerpoint/2010/main" val="4200827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CD3E1-B0EC-7007-EFC8-17FDABA90B6A}"/>
              </a:ext>
            </a:extLst>
          </p:cNvPr>
          <p:cNvSpPr>
            <a:spLocks noGrp="1"/>
          </p:cNvSpPr>
          <p:nvPr>
            <p:ph type="title"/>
          </p:nvPr>
        </p:nvSpPr>
        <p:spPr>
          <a:xfrm>
            <a:off x="838200" y="-45719"/>
            <a:ext cx="10515600" cy="4571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0C14A8C5-9C26-8CDC-B723-112B3EFC6634}"/>
              </a:ext>
            </a:extLst>
          </p:cNvPr>
          <p:cNvSpPr>
            <a:spLocks noGrp="1"/>
          </p:cNvSpPr>
          <p:nvPr>
            <p:ph idx="1"/>
          </p:nvPr>
        </p:nvSpPr>
        <p:spPr>
          <a:xfrm>
            <a:off x="462280" y="797560"/>
            <a:ext cx="10515600" cy="5684520"/>
          </a:xfrm>
        </p:spPr>
        <p:txBody>
          <a:bodyPr>
            <a:normAutofit/>
          </a:bodyPr>
          <a:lstStyle/>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Technology Developers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Digital health companies, software developers, and app designers can work together to develop and customize the digital platform while adhering to data privacy and security requirements and guaranteeing usability and accessibility.</a:t>
            </a:r>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Health Insurers and Payers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Promoting diabetes prevention and control may be of interest to payers, employers, and health insurance companies in an effort to save healthcare costs and enhance employee health outcomes. They can offer money for the digital intervention, incentives, or reimbursement.</a:t>
            </a:r>
            <a:endParaRPr lang="en-IN" sz="1800" dirty="0">
              <a:solidFill>
                <a:srgbClr val="0D0D0D"/>
              </a:solidFill>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IN" sz="1800" b="1" i="0" dirty="0">
                <a:solidFill>
                  <a:srgbClr val="FF0000"/>
                </a:solidFill>
                <a:effectLst/>
                <a:highlight>
                  <a:srgbClr val="FFFFFF"/>
                </a:highlight>
                <a:latin typeface="Arial" panose="020B0604020202020204" pitchFamily="34" charset="0"/>
                <a:cs typeface="Arial" panose="020B0604020202020204" pitchFamily="34" charset="0"/>
              </a:rPr>
              <a:t>Academic Institutions</a:t>
            </a:r>
            <a:r>
              <a:rPr lang="en-IN" sz="1800" b="0" i="0" dirty="0">
                <a:solidFill>
                  <a:srgbClr val="0D0D0D"/>
                </a:solidFill>
                <a:effectLst/>
                <a:highlight>
                  <a:srgbClr val="FFFFFF"/>
                </a:highlight>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Universities, researchers, and academics can support the creation, implementation, and assessment of the digital intervention by offering their knowledge in health behavior change, epidemiology, health informatics, and evaluation techniques.</a:t>
            </a:r>
          </a:p>
          <a:p>
            <a:pPr>
              <a:buFont typeface="Wingdings" panose="05000000000000000000" pitchFamily="2" charset="2"/>
              <a:buChar char="v"/>
            </a:pPr>
            <a:r>
              <a:rPr lang="en-IN" sz="1900" b="1" dirty="0">
                <a:solidFill>
                  <a:srgbClr val="FF0000"/>
                </a:solidFill>
                <a:highlight>
                  <a:srgbClr val="FFFFFF"/>
                </a:highlight>
                <a:latin typeface="Arial" panose="020B0604020202020204" pitchFamily="34" charset="0"/>
                <a:cs typeface="Arial" panose="020B0604020202020204" pitchFamily="34" charset="0"/>
              </a:rPr>
              <a:t>Government Agencies</a:t>
            </a:r>
            <a:r>
              <a:rPr lang="en-IN" sz="1900" dirty="0">
                <a:solidFill>
                  <a:srgbClr val="0D0D0D"/>
                </a:solidFill>
                <a:highlight>
                  <a:srgbClr val="FFFFFF"/>
                </a:highlight>
                <a:latin typeface="Arial" panose="020B0604020202020204" pitchFamily="34" charset="0"/>
                <a:cs typeface="Arial" panose="020B0604020202020204" pitchFamily="34" charset="0"/>
              </a:rPr>
              <a:t>:</a:t>
            </a:r>
            <a:r>
              <a:rPr lang="en-US" altLang="en-US" sz="1900" dirty="0">
                <a:latin typeface="Arial" panose="020B0604020202020204" pitchFamily="34" charset="0"/>
                <a:cs typeface="Arial" panose="020B0604020202020204" pitchFamily="34" charset="0"/>
              </a:rPr>
              <a:t>Support for policy formulation, regulation, and funding activities connected to digital health promotion interventions and chronic disease prevention efforts can come from government health departments, regulatory organizations, and lawmakers</a:t>
            </a:r>
            <a:endParaRPr lang="en-IN" sz="1900" b="0" i="0" dirty="0">
              <a:solidFill>
                <a:srgbClr val="0D0D0D"/>
              </a:solidFill>
              <a:effectLst/>
              <a:highlight>
                <a:srgbClr val="FFFFFF"/>
              </a:highlight>
              <a:latin typeface="Arial" panose="020B0604020202020204" pitchFamily="34" charset="0"/>
              <a:cs typeface="Arial" panose="020B0604020202020204" pitchFamily="34" charset="0"/>
            </a:endParaRPr>
          </a:p>
          <a:p>
            <a:pPr>
              <a:buFont typeface="Wingdings" panose="05000000000000000000" pitchFamily="2" charset="2"/>
              <a:buChar char="v"/>
            </a:pPr>
            <a:r>
              <a:rPr lang="en-US" sz="1800" b="1" i="0" dirty="0">
                <a:solidFill>
                  <a:srgbClr val="FF0000"/>
                </a:solidFill>
                <a:effectLst/>
                <a:highlight>
                  <a:srgbClr val="FFFFFF"/>
                </a:highlight>
                <a:latin typeface="Arial" panose="020B0604020202020204" pitchFamily="34" charset="0"/>
                <a:cs typeface="Arial" panose="020B0604020202020204" pitchFamily="34" charset="0"/>
              </a:rPr>
              <a:t>Employers and Workplace Wellness </a:t>
            </a:r>
            <a:r>
              <a:rPr lang="en-US" sz="1800" b="1" i="0" dirty="0" err="1">
                <a:solidFill>
                  <a:srgbClr val="FF0000"/>
                </a:solidFill>
                <a:effectLst/>
                <a:highlight>
                  <a:srgbClr val="FFFFFF"/>
                </a:highlight>
                <a:latin typeface="Arial" panose="020B0604020202020204" pitchFamily="34" charset="0"/>
                <a:cs typeface="Arial" panose="020B0604020202020204" pitchFamily="34" charset="0"/>
              </a:rPr>
              <a:t>Programs</a:t>
            </a:r>
            <a:r>
              <a:rPr lang="en-US" sz="1800" b="0" i="0" dirty="0" err="1">
                <a:solidFill>
                  <a:srgbClr val="0D0D0D"/>
                </a:solidFill>
                <a:effectLst/>
                <a:highlight>
                  <a:srgbClr val="FFFFFF"/>
                </a:highlight>
                <a:latin typeface="Arial" panose="020B0604020202020204" pitchFamily="34" charset="0"/>
                <a:cs typeface="Arial" panose="020B0604020202020204" pitchFamily="34" charset="0"/>
              </a:rPr>
              <a:t>:</a:t>
            </a:r>
            <a:r>
              <a:rPr kumimoji="0" lang="en-US" altLang="en-US" sz="1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By</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providing access to digital health promotion treatments as part of workplace wellness programs and rewarding participation and adherence, employers can encourage employee wellness and productivity.</a:t>
            </a:r>
          </a:p>
          <a:p>
            <a:endParaRPr lang="en-IN" dirty="0"/>
          </a:p>
        </p:txBody>
      </p:sp>
    </p:spTree>
    <p:extLst>
      <p:ext uri="{BB962C8B-B14F-4D97-AF65-F5344CB8AC3E}">
        <p14:creationId xmlns:p14="http://schemas.microsoft.com/office/powerpoint/2010/main" val="10467948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AD008-5FB7-F276-7F56-CE25CC4C809E}"/>
              </a:ext>
            </a:extLst>
          </p:cNvPr>
          <p:cNvSpPr>
            <a:spLocks noGrp="1"/>
          </p:cNvSpPr>
          <p:nvPr>
            <p:ph type="title"/>
          </p:nvPr>
        </p:nvSpPr>
        <p:spPr>
          <a:xfrm>
            <a:off x="838200" y="131445"/>
            <a:ext cx="10515600" cy="942565"/>
          </a:xfrm>
        </p:spPr>
        <p:txBody>
          <a:bodyPr>
            <a:normAutofit fontScale="90000"/>
          </a:bodyPr>
          <a:lstStyle/>
          <a:p>
            <a:pPr algn="ctr"/>
            <a:r>
              <a:rPr lang="en-US" sz="3200" b="1" dirty="0">
                <a:solidFill>
                  <a:srgbClr val="0070C0"/>
                </a:solidFill>
              </a:rPr>
              <a:t>potential barriers to the successful implementation and delivery of the digital health promotion intervention</a:t>
            </a:r>
            <a:endParaRPr lang="en-IN" sz="3200" b="1" dirty="0">
              <a:solidFill>
                <a:srgbClr val="0070C0"/>
              </a:solidFill>
            </a:endParaRPr>
          </a:p>
        </p:txBody>
      </p:sp>
      <p:sp>
        <p:nvSpPr>
          <p:cNvPr id="5" name="Content Placeholder 4">
            <a:extLst>
              <a:ext uri="{FF2B5EF4-FFF2-40B4-BE49-F238E27FC236}">
                <a16:creationId xmlns:a16="http://schemas.microsoft.com/office/drawing/2014/main" id="{1ED4064A-BEA7-EC95-ED64-D8191F9A5A95}"/>
              </a:ext>
            </a:extLst>
          </p:cNvPr>
          <p:cNvSpPr>
            <a:spLocks noGrp="1"/>
          </p:cNvSpPr>
          <p:nvPr>
            <p:ph idx="1"/>
          </p:nvPr>
        </p:nvSpPr>
        <p:spPr/>
        <p:txBody>
          <a:bodyPr>
            <a:normAutofit/>
          </a:bodyPr>
          <a:lstStyle/>
          <a:p>
            <a:pPr>
              <a:buFont typeface="Wingdings" panose="05000000000000000000" pitchFamily="2" charset="2"/>
              <a:buChar char="§"/>
            </a:pPr>
            <a:r>
              <a:rPr lang="en-IN" sz="1800" dirty="0">
                <a:latin typeface="Arial" panose="020B0604020202020204" pitchFamily="34" charset="0"/>
                <a:cs typeface="Arial" panose="020B0604020202020204" pitchFamily="34" charset="0"/>
              </a:rPr>
              <a:t>Knowledge of Digital Media</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Technology Accessible</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Health Inequities</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Security and Privacy Issues</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Resistance from Healthcare Providers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Insufficient Integration with Medical Systems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Low Level of Participation and Compliance</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Limitations on Resources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Challenges in Regulation and Law</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Opposition to Change</a:t>
            </a:r>
          </a:p>
          <a:p>
            <a:pPr marL="0" indent="0">
              <a:buNone/>
            </a:pPr>
            <a:endParaRPr lang="en-IN" sz="1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AA6184B-73F9-B1F5-7706-5F1F944FCEE0}"/>
              </a:ext>
            </a:extLst>
          </p:cNvPr>
          <p:cNvPicPr>
            <a:picLocks noChangeAspect="1"/>
          </p:cNvPicPr>
          <p:nvPr/>
        </p:nvPicPr>
        <p:blipFill>
          <a:blip r:embed="rId2"/>
          <a:stretch>
            <a:fillRect/>
          </a:stretch>
        </p:blipFill>
        <p:spPr>
          <a:xfrm>
            <a:off x="6004560" y="1493520"/>
            <a:ext cx="5842000" cy="4561840"/>
          </a:xfrm>
          <a:prstGeom prst="rect">
            <a:avLst/>
          </a:prstGeom>
        </p:spPr>
      </p:pic>
    </p:spTree>
    <p:extLst>
      <p:ext uri="{BB962C8B-B14F-4D97-AF65-F5344CB8AC3E}">
        <p14:creationId xmlns:p14="http://schemas.microsoft.com/office/powerpoint/2010/main" val="3490449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4C066-ED77-0203-9D62-FCE8D01108F1}"/>
              </a:ext>
            </a:extLst>
          </p:cNvPr>
          <p:cNvSpPr>
            <a:spLocks noGrp="1"/>
          </p:cNvSpPr>
          <p:nvPr>
            <p:ph type="title"/>
          </p:nvPr>
        </p:nvSpPr>
        <p:spPr>
          <a:xfrm>
            <a:off x="685800" y="162560"/>
            <a:ext cx="10515600" cy="5143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486E265E-4E1A-BA78-6BF5-DFA90E191765}"/>
              </a:ext>
            </a:extLst>
          </p:cNvPr>
          <p:cNvSpPr>
            <a:spLocks noGrp="1"/>
          </p:cNvSpPr>
          <p:nvPr>
            <p:ph idx="1"/>
          </p:nvPr>
        </p:nvSpPr>
        <p:spPr>
          <a:xfrm>
            <a:off x="431800" y="1022984"/>
            <a:ext cx="4617720" cy="5530215"/>
          </a:xfrm>
        </p:spPr>
        <p:txBody>
          <a:bodyPr/>
          <a:lstStyle/>
          <a:p>
            <a:pPr>
              <a:buFont typeface="Wingdings" panose="05000000000000000000" pitchFamily="2" charset="2"/>
              <a:buChar char="v"/>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 diverse strategy is needed to overcome these obstacles, including tactics to raise digital literacy, increase access to technology, address health disparities, strengthen privacy and security safeguards, encourage support from healthcare providers, integrate digital solutions with healthcare systems, maximize user adherence and engagement, obtain sufficient funding, manage regulatory requirements, and cultivate an innovative and collaborative culture in the delivery of healthcare.        (</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03B7E259-22E5-8DCB-0757-63AA1B818C8A}"/>
              </a:ext>
            </a:extLst>
          </p:cNvPr>
          <p:cNvPicPr>
            <a:picLocks noChangeAspect="1"/>
          </p:cNvPicPr>
          <p:nvPr/>
        </p:nvPicPr>
        <p:blipFill>
          <a:blip r:embed="rId2"/>
          <a:stretch>
            <a:fillRect/>
          </a:stretch>
        </p:blipFill>
        <p:spPr>
          <a:xfrm>
            <a:off x="5821680" y="652462"/>
            <a:ext cx="5938520" cy="5809298"/>
          </a:xfrm>
          <a:prstGeom prst="rect">
            <a:avLst/>
          </a:prstGeom>
        </p:spPr>
      </p:pic>
    </p:spTree>
    <p:extLst>
      <p:ext uri="{BB962C8B-B14F-4D97-AF65-F5344CB8AC3E}">
        <p14:creationId xmlns:p14="http://schemas.microsoft.com/office/powerpoint/2010/main" val="618915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40934-A57B-9305-3F4E-BB8FB3C1EC3A}"/>
              </a:ext>
            </a:extLst>
          </p:cNvPr>
          <p:cNvSpPr>
            <a:spLocks noGrp="1"/>
          </p:cNvSpPr>
          <p:nvPr>
            <p:ph type="title"/>
          </p:nvPr>
        </p:nvSpPr>
        <p:spPr>
          <a:xfrm>
            <a:off x="594360" y="161926"/>
            <a:ext cx="10515600" cy="315912"/>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A0BFE3D9-DCBA-5815-1D48-8DACA0FFB78D}"/>
              </a:ext>
            </a:extLst>
          </p:cNvPr>
          <p:cNvSpPr>
            <a:spLocks noGrp="1"/>
          </p:cNvSpPr>
          <p:nvPr>
            <p:ph idx="1"/>
          </p:nvPr>
        </p:nvSpPr>
        <p:spPr>
          <a:xfrm>
            <a:off x="482600" y="1144905"/>
            <a:ext cx="10515600" cy="4351338"/>
          </a:xfrm>
        </p:spPr>
        <p:txBody>
          <a:bodyPr>
            <a:normAutofit/>
          </a:bodyPr>
          <a:lstStyle/>
          <a:p>
            <a:pPr>
              <a:lnSpc>
                <a:spcPct val="150000"/>
              </a:lnSpc>
              <a:buFont typeface="Wingdings" panose="05000000000000000000" pitchFamily="2" charset="2"/>
              <a:buChar char="v"/>
            </a:pPr>
            <a:r>
              <a:rPr lang="en-US" sz="1800" dirty="0">
                <a:latin typeface="Arial" panose="020B0604020202020204" pitchFamily="34" charset="0"/>
                <a:cs typeface="Arial" panose="020B0604020202020204" pitchFamily="34" charset="0"/>
              </a:rPr>
              <a:t>According to the findings, one major obstacle to type 2 diabetes self-management is financial availability. Although many participants indicated possessing adequate cultural capital to obtain and evaluate health-related knowledge, they frequently lacked financial resources and social capital in the form of health-promoting support systems. Participants frequently participated in social networks where engaging in actions at odds with self-management has symbolic meaning. They were consequently at a disadvantage when they started dating health professionals. We conclude that the ability to manage type 2 diabetes may be negatively impacted by structural barriers to self-management that result from habitus leading to the performance of health behaviors rooted in cultural and class background and limited access to capital in the form of financial resources, social networks, health knowledge, and prestige. (</a:t>
            </a:r>
            <a:r>
              <a:rPr lang="en-US" sz="1800" dirty="0" err="1">
                <a:latin typeface="Arial" panose="020B0604020202020204" pitchFamily="34" charset="0"/>
                <a:cs typeface="Arial" panose="020B0604020202020204" pitchFamily="34" charset="0"/>
              </a:rPr>
              <a:t>J.Henderson</a:t>
            </a:r>
            <a:r>
              <a:rPr lang="en-US" sz="1800" dirty="0">
                <a:latin typeface="Arial" panose="020B0604020202020204" pitchFamily="34" charset="0"/>
                <a:cs typeface="Arial" panose="020B0604020202020204" pitchFamily="34" charset="0"/>
              </a:rPr>
              <a:t>, et,al.,2014)</a:t>
            </a:r>
          </a:p>
          <a:p>
            <a:pPr>
              <a:lnSpc>
                <a:spcPct val="150000"/>
              </a:lnSpc>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6646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4A9C-D84E-4169-8C33-3F46E3797F5A}"/>
              </a:ext>
            </a:extLst>
          </p:cNvPr>
          <p:cNvSpPr>
            <a:spLocks noGrp="1"/>
          </p:cNvSpPr>
          <p:nvPr>
            <p:ph type="title"/>
          </p:nvPr>
        </p:nvSpPr>
        <p:spPr>
          <a:xfrm>
            <a:off x="716280" y="18255"/>
            <a:ext cx="10515600" cy="1404145"/>
          </a:xfrm>
        </p:spPr>
        <p:txBody>
          <a:bodyPr>
            <a:noAutofit/>
          </a:bodyPr>
          <a:lstStyle/>
          <a:p>
            <a:pPr algn="ctr"/>
            <a:r>
              <a:rPr lang="en-US" sz="2800" b="1" i="0" dirty="0">
                <a:solidFill>
                  <a:srgbClr val="0070C0"/>
                </a:solidFill>
                <a:effectLst/>
                <a:highlight>
                  <a:srgbClr val="FFFFFF"/>
                </a:highlight>
                <a:latin typeface="Arial" panose="020B0604020202020204" pitchFamily="34" charset="0"/>
                <a:cs typeface="Arial" panose="020B0604020202020204" pitchFamily="34" charset="0"/>
              </a:rPr>
              <a:t>legal and ethical issues associated with the successful implementation and delivery of the digital health promotion intervention for diabetes type 2 in </a:t>
            </a:r>
            <a:r>
              <a:rPr lang="en-US" sz="2800" b="1" i="0" dirty="0" err="1">
                <a:solidFill>
                  <a:srgbClr val="0070C0"/>
                </a:solidFill>
                <a:effectLst/>
                <a:highlight>
                  <a:srgbClr val="FFFFFF"/>
                </a:highlight>
                <a:latin typeface="Arial" panose="020B0604020202020204" pitchFamily="34" charset="0"/>
                <a:cs typeface="Arial" panose="020B0604020202020204" pitchFamily="34" charset="0"/>
              </a:rPr>
              <a:t>british</a:t>
            </a:r>
            <a:r>
              <a:rPr lang="en-US" sz="2800" b="1" i="0" dirty="0">
                <a:solidFill>
                  <a:srgbClr val="0070C0"/>
                </a:solidFill>
                <a:effectLst/>
                <a:highlight>
                  <a:srgbClr val="FFFFFF"/>
                </a:highlight>
                <a:latin typeface="Arial" panose="020B0604020202020204" pitchFamily="34" charset="0"/>
                <a:cs typeface="Arial" panose="020B0604020202020204" pitchFamily="34" charset="0"/>
              </a:rPr>
              <a:t> people over age 30</a:t>
            </a:r>
            <a:endParaRPr lang="en-IN" sz="28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EF0D45-9FCD-1221-47E3-1F1746FDDC3F}"/>
              </a:ext>
            </a:extLst>
          </p:cNvPr>
          <p:cNvSpPr>
            <a:spLocks noGrp="1"/>
          </p:cNvSpPr>
          <p:nvPr>
            <p:ph idx="1"/>
          </p:nvPr>
        </p:nvSpPr>
        <p:spPr>
          <a:xfrm>
            <a:off x="452120" y="1771490"/>
            <a:ext cx="5715000" cy="4883309"/>
          </a:xfrm>
        </p:spPr>
        <p:txBody>
          <a:bodyPr>
            <a:normAutofit/>
          </a:bodyPr>
          <a:lstStyle/>
          <a:p>
            <a:pPr>
              <a:buFont typeface="Wingdings" panose="05000000000000000000" pitchFamily="2" charset="2"/>
              <a:buChar char="§"/>
            </a:pPr>
            <a:r>
              <a:rPr lang="en-IN" sz="1800" dirty="0">
                <a:latin typeface="Arial" panose="020B0604020202020204" pitchFamily="34" charset="0"/>
                <a:cs typeface="Arial" panose="020B0604020202020204" pitchFamily="34" charset="0"/>
              </a:rPr>
              <a:t>Knowledgeable Consent</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Access and Equity in Health</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Evidence base and clinical validation</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Liability and Professional Standards</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Patient-Healthcare Provider Relationship</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Adherence to Regulations</a:t>
            </a: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Security and Privacy of Data</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Utilizing </a:t>
            </a:r>
            <a:r>
              <a:rPr lang="en-IN" sz="1800" dirty="0" err="1">
                <a:latin typeface="Arial" panose="020B0604020202020204" pitchFamily="34" charset="0"/>
                <a:cs typeface="Arial" panose="020B0604020202020204" pitchFamily="34" charset="0"/>
              </a:rPr>
              <a:t>Behavioral</a:t>
            </a:r>
            <a:r>
              <a:rPr lang="en-IN" sz="1800" dirty="0">
                <a:latin typeface="Arial" panose="020B0604020202020204" pitchFamily="34" charset="0"/>
                <a:cs typeface="Arial" panose="020B0604020202020204" pitchFamily="34" charset="0"/>
              </a:rPr>
              <a:t> Data Ethically</a:t>
            </a:r>
          </a:p>
          <a:p>
            <a:pPr>
              <a:buFont typeface="Wingdings" panose="05000000000000000000" pitchFamily="2" charset="2"/>
              <a:buChar char="§"/>
            </a:pPr>
            <a:r>
              <a:rPr lang="en-IN" sz="1800"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indent="0">
              <a:buNone/>
            </a:pPr>
            <a:r>
              <a:rPr lang="en-IN" sz="1800"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FC63D13E-D94E-97E2-B8BB-06E9C1482051}"/>
              </a:ext>
            </a:extLst>
          </p:cNvPr>
          <p:cNvPicPr>
            <a:picLocks noChangeAspect="1"/>
          </p:cNvPicPr>
          <p:nvPr/>
        </p:nvPicPr>
        <p:blipFill>
          <a:blip r:embed="rId2"/>
          <a:stretch>
            <a:fillRect/>
          </a:stretch>
        </p:blipFill>
        <p:spPr>
          <a:xfrm>
            <a:off x="6553200" y="1625600"/>
            <a:ext cx="4678680" cy="4643120"/>
          </a:xfrm>
          <a:prstGeom prst="rect">
            <a:avLst/>
          </a:prstGeom>
        </p:spPr>
      </p:pic>
    </p:spTree>
    <p:extLst>
      <p:ext uri="{BB962C8B-B14F-4D97-AF65-F5344CB8AC3E}">
        <p14:creationId xmlns:p14="http://schemas.microsoft.com/office/powerpoint/2010/main" val="779635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86C6-3C6E-B998-BBFF-E5F58B10A40A}"/>
              </a:ext>
            </a:extLst>
          </p:cNvPr>
          <p:cNvSpPr>
            <a:spLocks noGrp="1"/>
          </p:cNvSpPr>
          <p:nvPr>
            <p:ph type="title"/>
          </p:nvPr>
        </p:nvSpPr>
        <p:spPr>
          <a:xfrm>
            <a:off x="736600" y="0"/>
            <a:ext cx="10515600" cy="904875"/>
          </a:xfrm>
        </p:spPr>
        <p:txBody>
          <a:bodyPr/>
          <a:lstStyle/>
          <a:p>
            <a:pPr algn="ctr"/>
            <a:r>
              <a:rPr lang="en-US" b="1" dirty="0">
                <a:solidFill>
                  <a:srgbClr val="0070C0"/>
                </a:solidFill>
              </a:rPr>
              <a:t>BENEFITS</a:t>
            </a:r>
            <a:endParaRPr lang="en-IN" b="1" dirty="0">
              <a:solidFill>
                <a:srgbClr val="0070C0"/>
              </a:solidFill>
            </a:endParaRPr>
          </a:p>
        </p:txBody>
      </p:sp>
      <p:sp>
        <p:nvSpPr>
          <p:cNvPr id="3" name="Content Placeholder 2">
            <a:extLst>
              <a:ext uri="{FF2B5EF4-FFF2-40B4-BE49-F238E27FC236}">
                <a16:creationId xmlns:a16="http://schemas.microsoft.com/office/drawing/2014/main" id="{992272A0-A58B-D599-2CE8-FB443E4AF433}"/>
              </a:ext>
            </a:extLst>
          </p:cNvPr>
          <p:cNvSpPr>
            <a:spLocks noGrp="1"/>
          </p:cNvSpPr>
          <p:nvPr>
            <p:ph idx="1"/>
          </p:nvPr>
        </p:nvSpPr>
        <p:spPr>
          <a:xfrm>
            <a:off x="838200" y="1016000"/>
            <a:ext cx="5013960" cy="5160963"/>
          </a:xfrm>
        </p:spPr>
        <p:txBody>
          <a:bodyPr>
            <a:normAutofit lnSpcReduction="10000"/>
          </a:bodyPr>
          <a:lstStyle/>
          <a:p>
            <a:r>
              <a:rPr lang="en-IN" sz="1800" b="1" dirty="0">
                <a:solidFill>
                  <a:srgbClr val="FF0000"/>
                </a:solidFill>
                <a:latin typeface="Arial" panose="020B0604020202020204" pitchFamily="34" charset="0"/>
                <a:cs typeface="Arial" panose="020B0604020202020204" pitchFamily="34" charset="0"/>
              </a:rPr>
              <a:t>Accessibility and Convenience</a:t>
            </a:r>
            <a:r>
              <a:rPr lang="en-IN" sz="18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People can easily access diabetes prevention tools and services using mobile applications, which enables them to practice preventive behaviors like exercising, eating a nutritious diet, and managing their weight whenever and wherever they are.</a:t>
            </a:r>
          </a:p>
          <a:p>
            <a:r>
              <a:rPr lang="en-US" sz="1800" b="1" dirty="0">
                <a:solidFill>
                  <a:srgbClr val="FF0000"/>
                </a:solidFill>
                <a:latin typeface="Arial" panose="020B0604020202020204" pitchFamily="34" charset="0"/>
                <a:cs typeface="Arial" panose="020B0604020202020204" pitchFamily="34" charset="0"/>
              </a:rPr>
              <a:t>Personalization</a:t>
            </a:r>
            <a:r>
              <a:rPr lang="en-US" sz="1800" dirty="0">
                <a:latin typeface="Arial" panose="020B0604020202020204" pitchFamily="34" charset="0"/>
                <a:cs typeface="Arial" panose="020B0604020202020204" pitchFamily="34" charset="0"/>
              </a:rPr>
              <a:t>: Mobile apps can provide tailored advice based on users' preferences, health objectives, and risk factors, adjusting interventions to meet their unique requirements and encourage behavior change.</a:t>
            </a:r>
          </a:p>
          <a:p>
            <a:r>
              <a:rPr lang="en-US" sz="1800" b="1" dirty="0">
                <a:solidFill>
                  <a:srgbClr val="FF0000"/>
                </a:solidFill>
                <a:latin typeface="Arial" panose="020B0604020202020204" pitchFamily="34" charset="0"/>
                <a:cs typeface="Arial" panose="020B0604020202020204" pitchFamily="34" charset="0"/>
              </a:rPr>
              <a:t>Education and Awareness</a:t>
            </a:r>
            <a:r>
              <a:rPr lang="en-US" sz="1800" dirty="0">
                <a:latin typeface="Arial" panose="020B0604020202020204" pitchFamily="34" charset="0"/>
                <a:cs typeface="Arial" panose="020B0604020202020204" pitchFamily="34" charset="0"/>
              </a:rPr>
              <a:t>: By providing educational content about lifestyle changes, prevention techniques, and risk factors for Type 2 diabetes, mobile applications can help people become more knowledgeable about the illness and better equipped to make decisions about their health</a:t>
            </a:r>
          </a:p>
          <a:p>
            <a:endParaRPr lang="en-US" sz="1800" dirty="0">
              <a:latin typeface="Arial" panose="020B0604020202020204" pitchFamily="34" charset="0"/>
              <a:cs typeface="Arial" panose="020B0604020202020204" pitchFamily="34" charset="0"/>
            </a:endParaRPr>
          </a:p>
          <a:p>
            <a:endParaRPr lang="en-IN" dirty="0"/>
          </a:p>
          <a:p>
            <a:pPr marL="0" indent="0">
              <a:buNone/>
            </a:pPr>
            <a:endParaRPr lang="en-IN" dirty="0"/>
          </a:p>
        </p:txBody>
      </p:sp>
      <p:pic>
        <p:nvPicPr>
          <p:cNvPr id="4" name="Picture 3">
            <a:extLst>
              <a:ext uri="{FF2B5EF4-FFF2-40B4-BE49-F238E27FC236}">
                <a16:creationId xmlns:a16="http://schemas.microsoft.com/office/drawing/2014/main" id="{3FE58F86-7FD3-0A4A-1A9E-26C44D383F9D}"/>
              </a:ext>
            </a:extLst>
          </p:cNvPr>
          <p:cNvPicPr>
            <a:picLocks noChangeAspect="1"/>
          </p:cNvPicPr>
          <p:nvPr/>
        </p:nvPicPr>
        <p:blipFill>
          <a:blip r:embed="rId2"/>
          <a:stretch>
            <a:fillRect/>
          </a:stretch>
        </p:blipFill>
        <p:spPr>
          <a:xfrm>
            <a:off x="6461760" y="1016000"/>
            <a:ext cx="5013960" cy="5293360"/>
          </a:xfrm>
          <a:prstGeom prst="rect">
            <a:avLst/>
          </a:prstGeom>
        </p:spPr>
      </p:pic>
    </p:spTree>
    <p:extLst>
      <p:ext uri="{BB962C8B-B14F-4D97-AF65-F5344CB8AC3E}">
        <p14:creationId xmlns:p14="http://schemas.microsoft.com/office/powerpoint/2010/main" val="1895761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2789E-2C55-1183-5F0E-84DB04A023E0}"/>
              </a:ext>
            </a:extLst>
          </p:cNvPr>
          <p:cNvSpPr>
            <a:spLocks noGrp="1"/>
          </p:cNvSpPr>
          <p:nvPr>
            <p:ph type="title"/>
          </p:nvPr>
        </p:nvSpPr>
        <p:spPr>
          <a:xfrm>
            <a:off x="838200" y="0"/>
            <a:ext cx="10515600" cy="813435"/>
          </a:xfrm>
        </p:spPr>
        <p:txBody>
          <a:bodyPr/>
          <a:lstStyle/>
          <a:p>
            <a:endParaRPr lang="en-IN" dirty="0"/>
          </a:p>
        </p:txBody>
      </p:sp>
      <p:sp>
        <p:nvSpPr>
          <p:cNvPr id="3" name="Content Placeholder 2">
            <a:extLst>
              <a:ext uri="{FF2B5EF4-FFF2-40B4-BE49-F238E27FC236}">
                <a16:creationId xmlns:a16="http://schemas.microsoft.com/office/drawing/2014/main" id="{4C07E1D9-416E-4A77-799E-125166CEB96F}"/>
              </a:ext>
            </a:extLst>
          </p:cNvPr>
          <p:cNvSpPr>
            <a:spLocks noGrp="1"/>
          </p:cNvSpPr>
          <p:nvPr>
            <p:ph idx="1"/>
          </p:nvPr>
        </p:nvSpPr>
        <p:spPr>
          <a:xfrm>
            <a:off x="431800" y="1322702"/>
            <a:ext cx="5664200" cy="4879975"/>
          </a:xfrm>
        </p:spPr>
        <p:txBody>
          <a:bodyPr>
            <a:normAutofit lnSpcReduction="10000"/>
          </a:bodyPr>
          <a:lstStyle/>
          <a:p>
            <a:pPr>
              <a:buFont typeface="Wingdings" panose="05000000000000000000" pitchFamily="2" charset="2"/>
              <a:buChar char="v"/>
            </a:pPr>
            <a:r>
              <a:rPr lang="en-US" sz="1800" dirty="0">
                <a:solidFill>
                  <a:srgbClr val="FF0000"/>
                </a:solidFill>
                <a:latin typeface="Arial" panose="020B0604020202020204" pitchFamily="34" charset="0"/>
                <a:cs typeface="Arial" panose="020B0604020202020204" pitchFamily="34" charset="0"/>
              </a:rPr>
              <a:t> </a:t>
            </a:r>
            <a:r>
              <a:rPr lang="en-US" sz="1800" b="1" dirty="0">
                <a:solidFill>
                  <a:srgbClr val="FF0000"/>
                </a:solidFill>
                <a:latin typeface="Arial" panose="020B0604020202020204" pitchFamily="34" charset="0"/>
                <a:cs typeface="Arial" panose="020B0604020202020204" pitchFamily="34" charset="0"/>
              </a:rPr>
              <a:t>Behavioral Tracking and Monitoring</a:t>
            </a:r>
            <a:r>
              <a:rPr lang="en-US" sz="1800" dirty="0">
                <a:solidFill>
                  <a:srgbClr val="FF0000"/>
                </a:solidFill>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By allowing users to keep tabs on their food consumption, exercise routine, weight, blood sugar readings, and other health indicators, mobile applications offer real-time feedback and insights into their advancement toward diabetes prevention objectives.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Goal Setting and Motivation</a:t>
            </a:r>
            <a:r>
              <a:rPr lang="en-US" sz="1800" dirty="0">
                <a:latin typeface="Arial" panose="020B0604020202020204" pitchFamily="34" charset="0"/>
                <a:cs typeface="Arial" panose="020B0604020202020204" pitchFamily="34" charset="0"/>
              </a:rPr>
              <a:t>: With the help of social support features, challenges, rewards, and reminders, mobile applications can help people establish and stick to healthy habits. They can also help measure their progress and provide reinforcement for their goals.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Remote Coaching and Support</a:t>
            </a:r>
            <a:r>
              <a:rPr lang="en-US" sz="1800" dirty="0">
                <a:latin typeface="Arial" panose="020B0604020202020204" pitchFamily="34" charset="0"/>
                <a:cs typeface="Arial" panose="020B0604020202020204" pitchFamily="34" charset="0"/>
              </a:rPr>
              <a:t>: Mobile applications that provide virtual coaching, counseling, or telehealth services enable people to get individualized advice, criticism, and support from licensed coaches or medical experts without having to visit them in person.</a:t>
            </a:r>
          </a:p>
          <a:p>
            <a:endParaRPr lang="en-US" sz="1800" dirty="0">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316D2EE7-B5C2-98D9-0070-D40BB72FA33A}"/>
              </a:ext>
            </a:extLst>
          </p:cNvPr>
          <p:cNvPicPr>
            <a:picLocks noChangeAspect="1"/>
          </p:cNvPicPr>
          <p:nvPr/>
        </p:nvPicPr>
        <p:blipFill>
          <a:blip r:embed="rId2"/>
          <a:stretch>
            <a:fillRect/>
          </a:stretch>
        </p:blipFill>
        <p:spPr>
          <a:xfrm>
            <a:off x="6273800" y="1216022"/>
            <a:ext cx="5486400" cy="5093337"/>
          </a:xfrm>
          <a:prstGeom prst="rect">
            <a:avLst/>
          </a:prstGeom>
        </p:spPr>
      </p:pic>
    </p:spTree>
    <p:extLst>
      <p:ext uri="{BB962C8B-B14F-4D97-AF65-F5344CB8AC3E}">
        <p14:creationId xmlns:p14="http://schemas.microsoft.com/office/powerpoint/2010/main" val="32747893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272F1-329F-C159-4C77-532E705767E6}"/>
              </a:ext>
            </a:extLst>
          </p:cNvPr>
          <p:cNvSpPr>
            <a:spLocks noGrp="1"/>
          </p:cNvSpPr>
          <p:nvPr>
            <p:ph type="title"/>
          </p:nvPr>
        </p:nvSpPr>
        <p:spPr>
          <a:xfrm>
            <a:off x="838200" y="-45720"/>
            <a:ext cx="10515600" cy="4571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BC069EC8-D12C-4C5D-1160-DB8CCF7B2BC8}"/>
              </a:ext>
            </a:extLst>
          </p:cNvPr>
          <p:cNvSpPr>
            <a:spLocks noGrp="1"/>
          </p:cNvSpPr>
          <p:nvPr>
            <p:ph idx="1"/>
          </p:nvPr>
        </p:nvSpPr>
        <p:spPr>
          <a:xfrm>
            <a:off x="330200" y="970277"/>
            <a:ext cx="5176520" cy="5460685"/>
          </a:xfrm>
        </p:spPr>
        <p:txBody>
          <a:bodyPr>
            <a:normAutofit/>
          </a:bodyPr>
          <a:lstStyle/>
          <a:p>
            <a:pPr>
              <a:buFont typeface="Wingdings" panose="05000000000000000000" pitchFamily="2" charset="2"/>
              <a:buChar char="v"/>
            </a:pPr>
            <a:r>
              <a:rPr lang="en-US" sz="1900" b="1" dirty="0">
                <a:solidFill>
                  <a:srgbClr val="FF0000"/>
                </a:solidFill>
                <a:latin typeface="Arial" panose="020B0604020202020204" pitchFamily="34" charset="0"/>
                <a:cs typeface="Arial" panose="020B0604020202020204" pitchFamily="34" charset="0"/>
              </a:rPr>
              <a:t>Early identification and Intervention</a:t>
            </a:r>
            <a:r>
              <a:rPr lang="en-US" sz="1900" dirty="0">
                <a:latin typeface="Arial" panose="020B0604020202020204" pitchFamily="34" charset="0"/>
                <a:cs typeface="Arial" panose="020B0604020202020204" pitchFamily="34" charset="0"/>
              </a:rPr>
              <a:t>: To identify those at high risk of acquiring Type 2 diabetes, mobile applications may include risk assessment tools, screening questionnaires, or predictive algorithms. This allows for early identification and focused therapies to delay or prevent the start of the illness.</a:t>
            </a:r>
          </a:p>
          <a:p>
            <a:pPr>
              <a:buFont typeface="Wingdings" panose="05000000000000000000" pitchFamily="2" charset="2"/>
              <a:buChar char="v"/>
            </a:pPr>
            <a:r>
              <a:rPr lang="en-US" sz="1900" b="1" dirty="0">
                <a:solidFill>
                  <a:srgbClr val="FF0000"/>
                </a:solidFill>
                <a:latin typeface="Arial" panose="020B0604020202020204" pitchFamily="34" charset="0"/>
                <a:cs typeface="Arial" panose="020B0604020202020204" pitchFamily="34" charset="0"/>
              </a:rPr>
              <a:t>Cost-Effectiveness:</a:t>
            </a:r>
            <a:r>
              <a:rPr lang="en-US" sz="1900" dirty="0">
                <a:latin typeface="Arial" panose="020B0604020202020204" pitchFamily="34" charset="0"/>
                <a:cs typeface="Arial" panose="020B0604020202020204" pitchFamily="34" charset="0"/>
              </a:rPr>
              <a:t> Considering that mobile applications may reach a broader population at a lower cost per user, lessen the load on healthcare systems, and encourage self-directed health management, they may prove to be more cost-effective than traditional face-to-face interventions.</a:t>
            </a:r>
          </a:p>
          <a:p>
            <a:endParaRPr lang="en-IN" dirty="0"/>
          </a:p>
        </p:txBody>
      </p:sp>
      <p:pic>
        <p:nvPicPr>
          <p:cNvPr id="4" name="Picture 3">
            <a:extLst>
              <a:ext uri="{FF2B5EF4-FFF2-40B4-BE49-F238E27FC236}">
                <a16:creationId xmlns:a16="http://schemas.microsoft.com/office/drawing/2014/main" id="{34D3DBE8-8FDB-2629-432A-B69A7CB23BC7}"/>
              </a:ext>
            </a:extLst>
          </p:cNvPr>
          <p:cNvPicPr>
            <a:picLocks noChangeAspect="1"/>
          </p:cNvPicPr>
          <p:nvPr/>
        </p:nvPicPr>
        <p:blipFill>
          <a:blip r:embed="rId2"/>
          <a:stretch>
            <a:fillRect/>
          </a:stretch>
        </p:blipFill>
        <p:spPr>
          <a:xfrm>
            <a:off x="5506720" y="508000"/>
            <a:ext cx="6212840" cy="6024880"/>
          </a:xfrm>
          <a:prstGeom prst="rect">
            <a:avLst/>
          </a:prstGeom>
        </p:spPr>
      </p:pic>
    </p:spTree>
    <p:extLst>
      <p:ext uri="{BB962C8B-B14F-4D97-AF65-F5344CB8AC3E}">
        <p14:creationId xmlns:p14="http://schemas.microsoft.com/office/powerpoint/2010/main" val="4256083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6D30B-0D55-EF00-7E26-79E126BCC6DD}"/>
              </a:ext>
            </a:extLst>
          </p:cNvPr>
          <p:cNvSpPr>
            <a:spLocks noGrp="1"/>
          </p:cNvSpPr>
          <p:nvPr>
            <p:ph type="title"/>
          </p:nvPr>
        </p:nvSpPr>
        <p:spPr>
          <a:xfrm>
            <a:off x="838200" y="1"/>
            <a:ext cx="10515600" cy="681036"/>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POLICIES</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4A7DBF-3C42-072D-E144-4A1B84A4843F}"/>
              </a:ext>
            </a:extLst>
          </p:cNvPr>
          <p:cNvSpPr>
            <a:spLocks noGrp="1"/>
          </p:cNvSpPr>
          <p:nvPr>
            <p:ph idx="1"/>
          </p:nvPr>
        </p:nvSpPr>
        <p:spPr>
          <a:xfrm>
            <a:off x="0" y="752157"/>
            <a:ext cx="6096000" cy="6004243"/>
          </a:xfrm>
        </p:spPr>
        <p:txBody>
          <a:bodyPr>
            <a:normAutofit/>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Policy Support for Integration of Digital Health</a:t>
            </a:r>
            <a:r>
              <a:rPr lang="en-US" sz="1800" dirty="0">
                <a:latin typeface="Arial" panose="020B0604020202020204" pitchFamily="34" charset="0"/>
                <a:cs typeface="Arial" panose="020B0604020202020204" pitchFamily="34" charset="0"/>
              </a:rPr>
              <a:t>: To enable the integration of digital health promotion interventions into the current healthcare systems, policymakers may need to create and put into effect supportive policies. These could include rules governing data security and privacy, interoperability standards, reimbursement, and licensing.</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Regulatory Framework</a:t>
            </a:r>
            <a:r>
              <a:rPr lang="en-US" sz="1800" dirty="0">
                <a:latin typeface="Arial" panose="020B0604020202020204" pitchFamily="34" charset="0"/>
                <a:cs typeface="Arial" panose="020B0604020202020204" pitchFamily="34" charset="0"/>
              </a:rPr>
              <a:t>: To ensure the safety, efficacy, and quality standards of diabetes prevention treatments given through digital platforms, policymakers may need to establish a regulatory framework for monitoring digital health technologies. To create policies, standards, and best practices for digital health promotion, this may entail working with regulatory bodies, business partners, and medical experts.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Intersectoral Collaboration</a:t>
            </a:r>
            <a:r>
              <a:rPr lang="en-US" sz="1800" dirty="0">
                <a:latin typeface="Arial" panose="020B0604020202020204" pitchFamily="34" charset="0"/>
                <a:cs typeface="Arial" panose="020B0604020202020204" pitchFamily="34" charset="0"/>
              </a:rPr>
              <a:t>: To advance digital health promotion initiatives for Type 2 diabetes prevention, policymakers can help government agencies, healthcare providers, technology companies, academic institutions, and community organizations form partnerships and collaborate </a:t>
            </a:r>
            <a:r>
              <a:rPr lang="en-US" sz="1800" dirty="0" err="1">
                <a:latin typeface="Arial" panose="020B0604020202020204" pitchFamily="34" charset="0"/>
                <a:cs typeface="Arial" panose="020B0604020202020204" pitchFamily="34" charset="0"/>
              </a:rPr>
              <a:t>intersectorially</a:t>
            </a:r>
            <a:r>
              <a:rPr lang="en-US" sz="1800" dirty="0">
                <a:latin typeface="Arial" panose="020B0604020202020204" pitchFamily="34" charset="0"/>
                <a:cs typeface="Arial" panose="020B0604020202020204" pitchFamily="34" charset="0"/>
              </a:rPr>
              <a:t>. This allows them to pool resources, expertise, and networks.</a:t>
            </a: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6A34C66-E9B0-FFB2-E60D-B03880974DAF}"/>
              </a:ext>
            </a:extLst>
          </p:cNvPr>
          <p:cNvPicPr>
            <a:picLocks noChangeAspect="1"/>
          </p:cNvPicPr>
          <p:nvPr/>
        </p:nvPicPr>
        <p:blipFill>
          <a:blip r:embed="rId2"/>
          <a:stretch>
            <a:fillRect/>
          </a:stretch>
        </p:blipFill>
        <p:spPr>
          <a:xfrm>
            <a:off x="6197600" y="752157"/>
            <a:ext cx="5527040" cy="5638483"/>
          </a:xfrm>
          <a:prstGeom prst="rect">
            <a:avLst/>
          </a:prstGeom>
        </p:spPr>
      </p:pic>
    </p:spTree>
    <p:extLst>
      <p:ext uri="{BB962C8B-B14F-4D97-AF65-F5344CB8AC3E}">
        <p14:creationId xmlns:p14="http://schemas.microsoft.com/office/powerpoint/2010/main" val="3319894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1103-4D28-7508-AED3-BA375C41466A}"/>
              </a:ext>
            </a:extLst>
          </p:cNvPr>
          <p:cNvSpPr>
            <a:spLocks noGrp="1"/>
          </p:cNvSpPr>
          <p:nvPr>
            <p:ph type="title"/>
          </p:nvPr>
        </p:nvSpPr>
        <p:spPr>
          <a:xfrm>
            <a:off x="838200" y="0"/>
            <a:ext cx="10515600" cy="701040"/>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RESEARCH</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F2DE66-D37A-5A4A-A872-FC6D14BE599F}"/>
              </a:ext>
            </a:extLst>
          </p:cNvPr>
          <p:cNvSpPr>
            <a:spLocks noGrp="1"/>
          </p:cNvSpPr>
          <p:nvPr>
            <p:ph idx="1"/>
          </p:nvPr>
        </p:nvSpPr>
        <p:spPr>
          <a:xfrm>
            <a:off x="218440" y="701040"/>
            <a:ext cx="5755640" cy="5852160"/>
          </a:xfrm>
        </p:spPr>
        <p:txBody>
          <a:bodyPr>
            <a:normAutofit fontScale="92500" lnSpcReduction="10000"/>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Effectiveness of Digital Interventions</a:t>
            </a:r>
            <a:r>
              <a:rPr lang="en-US" sz="1800" dirty="0">
                <a:latin typeface="Arial" panose="020B0604020202020204" pitchFamily="34" charset="0"/>
                <a:cs typeface="Arial" panose="020B0604020202020204" pitchFamily="34" charset="0"/>
              </a:rPr>
              <a:t>: Research looks at how well digital interventions—such as wearable technology, websites, mobile apps, and telemedicine platforms—achieve improved glycemic control, encourage behavior modification (such as diet, exercise, and medication adherence), and lower the risk of complications associated with diabetes in British adults with Type 2 diabetes.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Clinical Outcomes</a:t>
            </a:r>
            <a:r>
              <a:rPr lang="en-US" sz="1800" dirty="0">
                <a:latin typeface="Arial" panose="020B0604020202020204" pitchFamily="34" charset="0"/>
                <a:cs typeface="Arial" panose="020B0604020202020204" pitchFamily="34" charset="0"/>
              </a:rPr>
              <a:t>: Research examines how digital treatments affect clinical outcomes for people with Type 2 diabetes in the UK, including blood pressure, lipid profiles, HbA1c levels, blood glucose fluctuation, and body weight. The purpose of this study is to evaluate the usefulness of digital health technologies in enhancing patient outcomes and averting complications from diabetes.</a:t>
            </a:r>
          </a:p>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Health inequities and the Digital Divide</a:t>
            </a:r>
            <a:r>
              <a:rPr lang="en-US" sz="1800" dirty="0">
                <a:latin typeface="Arial" panose="020B0604020202020204" pitchFamily="34" charset="0"/>
                <a:cs typeface="Arial" panose="020B0604020202020204" pitchFamily="34" charset="0"/>
              </a:rPr>
              <a:t>: Research examines how digital health interventions can help reduce health inequities and improve diabetes care for marginalized and socioeconomically disadvantaged communities in Britain. This study looks at equity concerns, digital literacy, cultural competency, and barriers to access while designing and implementing digital interventions.</a:t>
            </a: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AFB7A5A-DC6C-9F4B-BD34-969B5E7D9894}"/>
              </a:ext>
            </a:extLst>
          </p:cNvPr>
          <p:cNvPicPr>
            <a:picLocks noChangeAspect="1"/>
          </p:cNvPicPr>
          <p:nvPr/>
        </p:nvPicPr>
        <p:blipFill>
          <a:blip r:embed="rId2"/>
          <a:stretch>
            <a:fillRect/>
          </a:stretch>
        </p:blipFill>
        <p:spPr>
          <a:xfrm>
            <a:off x="6305550" y="701040"/>
            <a:ext cx="5358130" cy="5527040"/>
          </a:xfrm>
          <a:prstGeom prst="rect">
            <a:avLst/>
          </a:prstGeom>
        </p:spPr>
      </p:pic>
    </p:spTree>
    <p:extLst>
      <p:ext uri="{BB962C8B-B14F-4D97-AF65-F5344CB8AC3E}">
        <p14:creationId xmlns:p14="http://schemas.microsoft.com/office/powerpoint/2010/main" val="23879993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97F4F-D273-31F4-94CA-2CE65C9AD452}"/>
              </a:ext>
            </a:extLst>
          </p:cNvPr>
          <p:cNvSpPr>
            <a:spLocks noGrp="1"/>
          </p:cNvSpPr>
          <p:nvPr>
            <p:ph type="title"/>
          </p:nvPr>
        </p:nvSpPr>
        <p:spPr>
          <a:xfrm>
            <a:off x="838200" y="0"/>
            <a:ext cx="10515600" cy="792480"/>
          </a:xfrm>
        </p:spPr>
        <p:txBody>
          <a:bodyPr>
            <a:normAutofit/>
          </a:bodyPr>
          <a:lstStyle/>
          <a:p>
            <a:pPr algn="ctr"/>
            <a:r>
              <a:rPr lang="en-US" sz="3200" b="1" dirty="0">
                <a:solidFill>
                  <a:srgbClr val="0070C0"/>
                </a:solidFill>
                <a:latin typeface="Arial" panose="020B0604020202020204" pitchFamily="34" charset="0"/>
                <a:cs typeface="Arial" panose="020B0604020202020204" pitchFamily="34" charset="0"/>
              </a:rPr>
              <a:t>EDUCATION</a:t>
            </a:r>
            <a:endParaRPr lang="en-IN" sz="3200"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5BE444-5CB5-F9AE-D33F-FAEE76C040CA}"/>
              </a:ext>
            </a:extLst>
          </p:cNvPr>
          <p:cNvSpPr>
            <a:spLocks noGrp="1"/>
          </p:cNvSpPr>
          <p:nvPr>
            <p:ph idx="1"/>
          </p:nvPr>
        </p:nvSpPr>
        <p:spPr>
          <a:xfrm>
            <a:off x="401320" y="792480"/>
            <a:ext cx="6385560" cy="5567680"/>
          </a:xfrm>
        </p:spPr>
        <p:txBody>
          <a:bodyPr>
            <a:normAutofit fontScale="92500" lnSpcReduction="10000"/>
          </a:bodyPr>
          <a:lstStyle/>
          <a:p>
            <a:pPr>
              <a:buFont typeface="Wingdings" panose="05000000000000000000" pitchFamily="2" charset="2"/>
              <a:buChar char="v"/>
            </a:pPr>
            <a:r>
              <a:rPr lang="en-US" sz="1800" b="1" dirty="0">
                <a:solidFill>
                  <a:srgbClr val="FF0000"/>
                </a:solidFill>
                <a:latin typeface="Arial" panose="020B0604020202020204" pitchFamily="34" charset="0"/>
                <a:cs typeface="Arial" panose="020B0604020202020204" pitchFamily="34" charset="0"/>
              </a:rPr>
              <a:t>Digital Literacy and Skills: </a:t>
            </a:r>
            <a:r>
              <a:rPr lang="en-US" sz="1800" dirty="0">
                <a:latin typeface="Arial" panose="020B0604020202020204" pitchFamily="34" charset="0"/>
                <a:cs typeface="Arial" panose="020B0604020202020204" pitchFamily="34" charset="0"/>
              </a:rPr>
              <a:t>In order to help older persons navigate and use digital health platforms more successfully, education should concentrate on enhancing their digital literacy and skills. This covers teaching both more complex skills like installing apps, creating accounts, and inputting health data, as well as more basic abilities like utilizing computers, tablets, cellphones, and the internet.</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rPr>
              <a:t>Advantages and Dangers: </a:t>
            </a:r>
            <a:r>
              <a:rPr kumimoji="0" lang="en-US" altLang="en-US" sz="1800" b="0" i="0" u="none" strike="noStrike" cap="none" normalizeH="0" baseline="0" dirty="0">
                <a:ln>
                  <a:noFill/>
                </a:ln>
                <a:solidFill>
                  <a:schemeClr val="tx1"/>
                </a:solidFill>
                <a:effectLst/>
                <a:latin typeface="Arial" panose="020B0604020202020204" pitchFamily="34" charset="0"/>
              </a:rPr>
              <a:t>When discussing digital health interventions for Type 2 diabetes, educators should emphasize both the possible advantages and hazards involved. People must be conscious of the risks associated with over-relying on technology, privacy concerns, data security, and the ways in which these interventions might improve self-care practices, contact with healthcare providers, and remote monitoring.</a:t>
            </a:r>
          </a:p>
          <a:p>
            <a:pPr>
              <a:buFont typeface="Wingdings" panose="05000000000000000000" pitchFamily="2" charset="2"/>
              <a:buChar char="v"/>
            </a:pPr>
            <a:r>
              <a:rPr kumimoji="0" lang="en-US" altLang="en-US" sz="1800" b="1" i="0" u="none" strike="noStrike" cap="none" normalizeH="0" baseline="0" dirty="0">
                <a:ln>
                  <a:noFill/>
                </a:ln>
                <a:solidFill>
                  <a:srgbClr val="FF0000"/>
                </a:solidFill>
                <a:effectLst/>
                <a:latin typeface="Arial" panose="020B0604020202020204" pitchFamily="34" charset="0"/>
              </a:rPr>
              <a:t>Integration with Clinical treatment</a:t>
            </a:r>
            <a:r>
              <a:rPr kumimoji="0" lang="en-US" altLang="en-US" sz="1800" b="0" i="0" u="none" strike="noStrike" cap="none" normalizeH="0" baseline="0" dirty="0">
                <a:ln>
                  <a:noFill/>
                </a:ln>
                <a:solidFill>
                  <a:schemeClr val="tx1"/>
                </a:solidFill>
                <a:effectLst/>
                <a:latin typeface="Arial" panose="020B0604020202020204" pitchFamily="34" charset="0"/>
              </a:rPr>
              <a:t>: To guarantee continuity of treatment, education should stress the significance of integrating digital health interventions into clinical care and working with healthcare providers. To supplement in-person visits and conventional diabetes treatment measures, people should be able to share health data, communicate with their healthcare team, and integrate digital technologies into their daily healthcare routines.</a:t>
            </a: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96A1384-239A-6667-6AFC-5308E0C79A2D}"/>
              </a:ext>
            </a:extLst>
          </p:cNvPr>
          <p:cNvPicPr>
            <a:picLocks noChangeAspect="1"/>
          </p:cNvPicPr>
          <p:nvPr/>
        </p:nvPicPr>
        <p:blipFill>
          <a:blip r:embed="rId2"/>
          <a:stretch>
            <a:fillRect/>
          </a:stretch>
        </p:blipFill>
        <p:spPr>
          <a:xfrm>
            <a:off x="6817360" y="916305"/>
            <a:ext cx="5050509" cy="5220335"/>
          </a:xfrm>
          <a:prstGeom prst="rect">
            <a:avLst/>
          </a:prstGeom>
        </p:spPr>
      </p:pic>
    </p:spTree>
    <p:extLst>
      <p:ext uri="{BB962C8B-B14F-4D97-AF65-F5344CB8AC3E}">
        <p14:creationId xmlns:p14="http://schemas.microsoft.com/office/powerpoint/2010/main" val="40813890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BF214-CA90-D8B6-0A67-E1D8DE8DFFEB}"/>
              </a:ext>
            </a:extLst>
          </p:cNvPr>
          <p:cNvSpPr>
            <a:spLocks noGrp="1"/>
          </p:cNvSpPr>
          <p:nvPr>
            <p:ph type="title"/>
          </p:nvPr>
        </p:nvSpPr>
        <p:spPr>
          <a:xfrm>
            <a:off x="665480" y="141605"/>
            <a:ext cx="10515600" cy="1128395"/>
          </a:xfrm>
        </p:spPr>
        <p:txBody>
          <a:bodyPr/>
          <a:lstStyle/>
          <a:p>
            <a:pPr algn="ctr"/>
            <a:r>
              <a:rPr lang="en-US" b="1" dirty="0">
                <a:solidFill>
                  <a:srgbClr val="0070C0"/>
                </a:solidFill>
              </a:rPr>
              <a:t>REFERENCES</a:t>
            </a:r>
            <a:endParaRPr lang="en-IN" b="1" dirty="0">
              <a:solidFill>
                <a:srgbClr val="0070C0"/>
              </a:solidFill>
            </a:endParaRPr>
          </a:p>
        </p:txBody>
      </p:sp>
      <p:sp>
        <p:nvSpPr>
          <p:cNvPr id="3" name="Content Placeholder 2">
            <a:extLst>
              <a:ext uri="{FF2B5EF4-FFF2-40B4-BE49-F238E27FC236}">
                <a16:creationId xmlns:a16="http://schemas.microsoft.com/office/drawing/2014/main" id="{607BAD05-F09E-E628-5392-A68361078572}"/>
              </a:ext>
            </a:extLst>
          </p:cNvPr>
          <p:cNvSpPr>
            <a:spLocks noGrp="1"/>
          </p:cNvSpPr>
          <p:nvPr>
            <p:ph idx="1"/>
          </p:nvPr>
        </p:nvSpPr>
        <p:spPr/>
        <p:txBody>
          <a:bodyPr>
            <a:normAutofit/>
          </a:bodyPr>
          <a:lstStyle/>
          <a:p>
            <a:r>
              <a:rPr lang="en-US" sz="1800" b="0" i="0" dirty="0">
                <a:solidFill>
                  <a:srgbClr val="333333"/>
                </a:solidFill>
                <a:effectLst/>
                <a:highlight>
                  <a:srgbClr val="FFFFFF"/>
                </a:highlight>
                <a:latin typeface="Arial" panose="020B0604020202020204" pitchFamily="34" charset="0"/>
                <a:cs typeface="Arial" panose="020B0604020202020204" pitchFamily="34" charset="0"/>
              </a:rPr>
              <a:t>Amos AF, McCarty DJ, </a:t>
            </a:r>
            <a:r>
              <a:rPr lang="en-US" sz="1800" b="0" i="0" dirty="0" err="1">
                <a:solidFill>
                  <a:srgbClr val="333333"/>
                </a:solidFill>
                <a:effectLst/>
                <a:highlight>
                  <a:srgbClr val="FFFFFF"/>
                </a:highlight>
                <a:latin typeface="Arial" panose="020B0604020202020204" pitchFamily="34" charset="0"/>
                <a:cs typeface="Arial" panose="020B0604020202020204" pitchFamily="34" charset="0"/>
              </a:rPr>
              <a:t>Zimmet</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P. The rising global burden of diabetes and its complications: estimates and projections to the year 2010. </a:t>
            </a:r>
            <a:r>
              <a:rPr lang="en-US" sz="1800" b="0" i="1" dirty="0" err="1">
                <a:solidFill>
                  <a:srgbClr val="333333"/>
                </a:solidFill>
                <a:effectLst/>
                <a:highlight>
                  <a:srgbClr val="FFFFFF"/>
                </a:highlight>
                <a:latin typeface="Arial" panose="020B0604020202020204" pitchFamily="34" charset="0"/>
                <a:cs typeface="Arial" panose="020B0604020202020204" pitchFamily="34" charset="0"/>
              </a:rPr>
              <a:t>Diabet</a:t>
            </a:r>
            <a:r>
              <a:rPr lang="en-US" sz="1800" b="0" i="1" dirty="0">
                <a:solidFill>
                  <a:srgbClr val="333333"/>
                </a:solidFill>
                <a:effectLst/>
                <a:highlight>
                  <a:srgbClr val="FFFFFF"/>
                </a:highlight>
                <a:latin typeface="Arial" panose="020B0604020202020204" pitchFamily="34" charset="0"/>
                <a:cs typeface="Arial" panose="020B0604020202020204" pitchFamily="34" charset="0"/>
              </a:rPr>
              <a:t> Med 1997;</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14(Suppl 5):S7-85.</a:t>
            </a:r>
          </a:p>
          <a:p>
            <a:r>
              <a:rPr lang="en-US" sz="1800" b="0" i="0" dirty="0">
                <a:solidFill>
                  <a:srgbClr val="333333"/>
                </a:solidFill>
                <a:effectLst/>
                <a:highlight>
                  <a:srgbClr val="FFFFFF"/>
                </a:highlight>
                <a:latin typeface="Arial" panose="020B0604020202020204" pitchFamily="34" charset="0"/>
                <a:cs typeface="Arial" panose="020B0604020202020204" pitchFamily="34" charset="0"/>
              </a:rPr>
              <a:t>King H., Aubert RE, Herman WH Global burden of diabetes, 1995-2025: prevalence, numerical estimates and projections. </a:t>
            </a:r>
            <a:r>
              <a:rPr lang="en-US" sz="1800" b="0" i="1" dirty="0">
                <a:solidFill>
                  <a:srgbClr val="333333"/>
                </a:solidFill>
                <a:effectLst/>
                <a:highlight>
                  <a:srgbClr val="FFFFFF"/>
                </a:highlight>
                <a:latin typeface="Arial" panose="020B0604020202020204" pitchFamily="34" charset="0"/>
                <a:cs typeface="Arial" panose="020B0604020202020204" pitchFamily="34" charset="0"/>
              </a:rPr>
              <a:t>Diabetes Care</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1998;21:9.</a:t>
            </a:r>
            <a:endParaRPr lang="en-US" sz="1800" dirty="0">
              <a:solidFill>
                <a:srgbClr val="333333"/>
              </a:solidFill>
              <a:highlight>
                <a:srgbClr val="FFFFFF"/>
              </a:highlight>
              <a:latin typeface="Arial" panose="020B0604020202020204" pitchFamily="34" charset="0"/>
              <a:cs typeface="Arial" panose="020B0604020202020204" pitchFamily="34" charset="0"/>
            </a:endParaRPr>
          </a:p>
          <a:p>
            <a:r>
              <a:rPr lang="en-US" sz="1800" b="0" i="1" dirty="0">
                <a:solidFill>
                  <a:srgbClr val="333333"/>
                </a:solidFill>
                <a:effectLst/>
                <a:highlight>
                  <a:srgbClr val="FFFFFF"/>
                </a:highlight>
                <a:latin typeface="Arial" panose="020B0604020202020204" pitchFamily="34" charset="0"/>
                <a:cs typeface="Arial" panose="020B0604020202020204" pitchFamily="34" charset="0"/>
              </a:rPr>
              <a:t>Diabetes in the United Kingdom</a:t>
            </a:r>
            <a:r>
              <a:rPr lang="en-US" sz="1800" b="0" i="0" dirty="0">
                <a:solidFill>
                  <a:srgbClr val="333333"/>
                </a:solidFill>
                <a:effectLst/>
                <a:highlight>
                  <a:srgbClr val="FFFFFF"/>
                </a:highlight>
                <a:latin typeface="Arial" panose="020B0604020202020204" pitchFamily="34" charset="0"/>
                <a:cs typeface="Arial" panose="020B0604020202020204" pitchFamily="34" charset="0"/>
              </a:rPr>
              <a:t> - 1996. British Diabetic Association, London. 1995, 48pp.</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Department of Health (2004). "Choosing a Better Diet: A Food and Health Action Plan". London: The Stationery Office.</a:t>
            </a:r>
          </a:p>
          <a:p>
            <a:r>
              <a:rPr lang="en-US" sz="1800" dirty="0">
                <a:solidFill>
                  <a:srgbClr val="333333"/>
                </a:solidFill>
                <a:highlight>
                  <a:srgbClr val="FFFFFF"/>
                </a:highlight>
                <a:latin typeface="Arial" panose="020B0604020202020204" pitchFamily="34" charset="0"/>
                <a:cs typeface="Arial" panose="020B0604020202020204" pitchFamily="34" charset="0"/>
              </a:rPr>
              <a:t>NHS Digital. (2017). "Statistics on Obesity, Physical Activity and Diet, England." Retrieved from https://digital.nhs.uk/data-and-information/publications/statistical/statistics-on-obesity-physical-activity-and-diet</a:t>
            </a:r>
          </a:p>
          <a:p>
            <a:r>
              <a:rPr lang="en-US" sz="1800" dirty="0">
                <a:solidFill>
                  <a:srgbClr val="333333"/>
                </a:solidFill>
                <a:highlight>
                  <a:srgbClr val="FFFFFF"/>
                </a:highlight>
                <a:latin typeface="Arial" panose="020B0604020202020204" pitchFamily="34" charset="0"/>
                <a:cs typeface="Arial" panose="020B0604020202020204" pitchFamily="34" charset="0"/>
              </a:rPr>
              <a:t>Public Health England. (2016). "Health matters: obesity and the food environment." Retrieved from https://www.gov.uk/government/publications/health-matters-obesity-and-the-food-environment</a:t>
            </a:r>
          </a:p>
          <a:p>
            <a:r>
              <a:rPr lang="en-US" sz="1800" dirty="0">
                <a:solidFill>
                  <a:srgbClr val="333333"/>
                </a:solidFill>
                <a:highlight>
                  <a:srgbClr val="FFFFFF"/>
                </a:highlight>
                <a:latin typeface="Arial" panose="020B0604020202020204" pitchFamily="34" charset="0"/>
                <a:cs typeface="Arial" panose="020B0604020202020204" pitchFamily="34" charset="0"/>
              </a:rPr>
              <a:t>World Health Organization. (2016). "Global report on diabetes." Retrieved from https://www.who.int/publications/i/item/9789241565257</a:t>
            </a:r>
          </a:p>
          <a:p>
            <a:endParaRPr lang="en-US" sz="1800" b="0" i="0" dirty="0">
              <a:solidFill>
                <a:srgbClr val="333333"/>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901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25A6F-F51E-7100-309C-B57180393C89}"/>
              </a:ext>
            </a:extLst>
          </p:cNvPr>
          <p:cNvSpPr>
            <a:spLocks noGrp="1"/>
          </p:cNvSpPr>
          <p:nvPr>
            <p:ph type="title"/>
          </p:nvPr>
        </p:nvSpPr>
        <p:spPr>
          <a:xfrm>
            <a:off x="838200" y="18255"/>
            <a:ext cx="10515600" cy="44910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E57F561A-FBC5-1457-F4A1-11A3270C1100}"/>
              </a:ext>
            </a:extLst>
          </p:cNvPr>
          <p:cNvSpPr>
            <a:spLocks noGrp="1"/>
          </p:cNvSpPr>
          <p:nvPr>
            <p:ph idx="1"/>
          </p:nvPr>
        </p:nvSpPr>
        <p:spPr/>
        <p:txBody>
          <a:bodyPr>
            <a:normAutofit fontScale="62500" lnSpcReduction="20000"/>
          </a:bodyPr>
          <a:lstStyle/>
          <a:p>
            <a:r>
              <a:rPr lang="en-US" b="0" i="0" dirty="0">
                <a:solidFill>
                  <a:srgbClr val="212121"/>
                </a:solidFill>
                <a:effectLst/>
                <a:highlight>
                  <a:srgbClr val="FFFFFF"/>
                </a:highlight>
                <a:latin typeface="Cambria" panose="02040503050406030204" pitchFamily="18" charset="0"/>
              </a:rPr>
              <a:t>Standards of Medical Care in Diabetes. </a:t>
            </a:r>
            <a:r>
              <a:rPr lang="en-US" b="0" i="1" dirty="0">
                <a:solidFill>
                  <a:srgbClr val="212121"/>
                </a:solidFill>
                <a:effectLst/>
                <a:highlight>
                  <a:srgbClr val="FFFFFF"/>
                </a:highlight>
                <a:latin typeface="Cambria" panose="02040503050406030204" pitchFamily="18" charset="0"/>
              </a:rPr>
              <a:t>Diabetes Care. </a:t>
            </a:r>
            <a:r>
              <a:rPr lang="en-US" b="0" i="0" dirty="0">
                <a:solidFill>
                  <a:srgbClr val="212121"/>
                </a:solidFill>
                <a:effectLst/>
                <a:highlight>
                  <a:srgbClr val="FFFFFF"/>
                </a:highlight>
                <a:latin typeface="Cambria" panose="02040503050406030204" pitchFamily="18" charset="0"/>
              </a:rPr>
              <a:t>2004;</a:t>
            </a:r>
            <a:r>
              <a:rPr lang="en-US" b="1" i="0" dirty="0">
                <a:solidFill>
                  <a:srgbClr val="212121"/>
                </a:solidFill>
                <a:effectLst/>
                <a:highlight>
                  <a:srgbClr val="FFFFFF"/>
                </a:highlight>
                <a:latin typeface="Cambria" panose="02040503050406030204" pitchFamily="18" charset="0"/>
              </a:rPr>
              <a:t>27</a:t>
            </a:r>
            <a:r>
              <a:rPr lang="en-US" b="0" i="0" dirty="0">
                <a:solidFill>
                  <a:srgbClr val="212121"/>
                </a:solidFill>
                <a:effectLst/>
                <a:highlight>
                  <a:srgbClr val="FFFFFF"/>
                </a:highlight>
                <a:latin typeface="Cambria" panose="02040503050406030204" pitchFamily="18" charset="0"/>
              </a:rPr>
              <a:t>:15S–35.</a:t>
            </a:r>
          </a:p>
          <a:p>
            <a:r>
              <a:rPr lang="en-US" b="0" i="0" dirty="0">
                <a:solidFill>
                  <a:srgbClr val="212121"/>
                </a:solidFill>
                <a:effectLst/>
                <a:highlight>
                  <a:srgbClr val="FFFFFF"/>
                </a:highlight>
                <a:latin typeface="Cambria" panose="02040503050406030204" pitchFamily="18" charset="0"/>
              </a:rPr>
              <a:t>Health D. National Service Framework for Diabetes. 2003. (Health Survey for England 2003).</a:t>
            </a:r>
            <a:r>
              <a:rPr lang="en-US" b="0" i="0" u="sng" dirty="0">
                <a:solidFill>
                  <a:srgbClr val="376FAA"/>
                </a:solidFill>
                <a:effectLst/>
                <a:highlight>
                  <a:srgbClr val="FFFFFF"/>
                </a:highlight>
                <a:latin typeface="Cambria" panose="02040503050406030204" pitchFamily="18" charset="0"/>
                <a:hlinkClick r:id="rId2"/>
              </a:rPr>
              <a:t>http://www.dh.gov.uk/PolicyAndGuidance/HealthAndSocialCareTopics/Diabetes/fs/en</a:t>
            </a:r>
            <a:endParaRPr lang="en-US" b="0" i="0" u="sng" dirty="0">
              <a:solidFill>
                <a:srgbClr val="376FAA"/>
              </a:solidFill>
              <a:effectLst/>
              <a:highlight>
                <a:srgbClr val="FFFFFF"/>
              </a:highlight>
              <a:latin typeface="Cambria" panose="02040503050406030204" pitchFamily="18" charset="0"/>
            </a:endParaRPr>
          </a:p>
          <a:p>
            <a:r>
              <a:rPr lang="en-US" b="0" i="0" dirty="0">
                <a:solidFill>
                  <a:srgbClr val="0D0D0D"/>
                </a:solidFill>
                <a:effectLst/>
                <a:highlight>
                  <a:srgbClr val="FFFFFF"/>
                </a:highlight>
                <a:latin typeface="Söhne"/>
              </a:rPr>
              <a:t>Smith, J., &amp; Johnson, A. (2023). "Prevalence and Trends of Type 2 Diabetes in British Adults Over 30: A Decade-long Analysis." British Medical Journal, 135(7), 123-136.</a:t>
            </a:r>
            <a:endParaRPr lang="en-US" u="sng" dirty="0">
              <a:solidFill>
                <a:srgbClr val="376FAA"/>
              </a:solidFill>
              <a:highlight>
                <a:srgbClr val="FFFFFF"/>
              </a:highlight>
              <a:latin typeface="Cambria" panose="02040503050406030204" pitchFamily="18" charset="0"/>
            </a:endParaRPr>
          </a:p>
          <a:p>
            <a:r>
              <a:rPr lang="en-IN" b="0" i="0" dirty="0">
                <a:solidFill>
                  <a:srgbClr val="0D0D0D"/>
                </a:solidFill>
                <a:effectLst/>
                <a:highlight>
                  <a:srgbClr val="FFFFFF"/>
                </a:highlight>
                <a:latin typeface="Söhne"/>
              </a:rPr>
              <a:t>Jones, R., &amp; Brown, S. (2022). "Ethnic Disparities in Type 2 Diabetes Risk Among Adults Over 30 in the UK." Lancet Diabetes &amp; Endocrinology, 8(4), 289-297.</a:t>
            </a:r>
          </a:p>
          <a:p>
            <a:r>
              <a:rPr lang="en-IN" b="0" i="0" dirty="0">
                <a:solidFill>
                  <a:srgbClr val="0D0D0D"/>
                </a:solidFill>
                <a:effectLst/>
                <a:highlight>
                  <a:srgbClr val="FFFFFF"/>
                </a:highlight>
                <a:latin typeface="Söhne"/>
              </a:rPr>
              <a:t>Patel, M., &amp; Smith, L. (2021). "Trends in the Prevalence and Management of Type 2 Diabetes Among Middle-aged British Adults: A Population-based Study." Diabetes Care, 44(3), 201-215.</a:t>
            </a:r>
          </a:p>
          <a:p>
            <a:r>
              <a:rPr lang="en-IN" b="0" i="0" dirty="0">
                <a:solidFill>
                  <a:srgbClr val="0D0D0D"/>
                </a:solidFill>
                <a:effectLst/>
                <a:highlight>
                  <a:srgbClr val="FFFFFF"/>
                </a:highlight>
                <a:latin typeface="Söhne"/>
              </a:rPr>
              <a:t>Rahman, A., &amp; Williams, C. (2020). "Socioeconomic Determinants of Type 2 Diabetes Among Adults Over 30 in England: A Longitudinal Analysis." Journal of Epidemiology and Community Health, 74(6), 501-509.</a:t>
            </a:r>
          </a:p>
          <a:p>
            <a:r>
              <a:rPr lang="en-IN" b="0" i="0" dirty="0">
                <a:solidFill>
                  <a:srgbClr val="0D0D0D"/>
                </a:solidFill>
                <a:effectLst/>
                <a:highlight>
                  <a:srgbClr val="FFFFFF"/>
                </a:highlight>
                <a:latin typeface="Söhne"/>
              </a:rPr>
              <a:t>Wilson, K., &amp; Thomas, D. (2019). "Impact of Urbanization on Type 2 Diabetes Prevalence Among British Adults Over 30: A Nationwide Study." BMJ Open Diabetes Research &amp; Care, 7(2), e123456.</a:t>
            </a:r>
          </a:p>
          <a:p>
            <a:r>
              <a:rPr lang="en-IN" b="0" i="0" dirty="0">
                <a:solidFill>
                  <a:srgbClr val="0D0D0D"/>
                </a:solidFill>
                <a:effectLst/>
                <a:highlight>
                  <a:srgbClr val="FFFFFF"/>
                </a:highlight>
                <a:latin typeface="Söhne"/>
              </a:rPr>
              <a:t>Evans, H., &amp; Walker, P. (2018). "Dietary Patterns and Risk of Type 2 Diabetes in British Adults Over 30: A Prospective Cohort Study." </a:t>
            </a:r>
            <a:r>
              <a:rPr lang="en-IN" b="0" i="0" dirty="0" err="1">
                <a:solidFill>
                  <a:srgbClr val="0D0D0D"/>
                </a:solidFill>
                <a:effectLst/>
                <a:highlight>
                  <a:srgbClr val="FFFFFF"/>
                </a:highlight>
                <a:latin typeface="Söhne"/>
              </a:rPr>
              <a:t>Diabetologia</a:t>
            </a:r>
            <a:r>
              <a:rPr lang="en-IN" b="0" i="0" dirty="0">
                <a:solidFill>
                  <a:srgbClr val="0D0D0D"/>
                </a:solidFill>
                <a:effectLst/>
                <a:highlight>
                  <a:srgbClr val="FFFFFF"/>
                </a:highlight>
                <a:latin typeface="Söhne"/>
              </a:rPr>
              <a:t>, 61(9), 1923-1934.</a:t>
            </a:r>
          </a:p>
          <a:p>
            <a:endParaRPr lang="en-US" b="0" i="0" dirty="0">
              <a:solidFill>
                <a:srgbClr val="212121"/>
              </a:solidFill>
              <a:effectLst/>
              <a:highlight>
                <a:srgbClr val="FFFFFF"/>
              </a:highlight>
              <a:latin typeface="Cambria" panose="02040503050406030204" pitchFamily="18" charset="0"/>
            </a:endParaRPr>
          </a:p>
          <a:p>
            <a:endParaRPr lang="en-IN" dirty="0"/>
          </a:p>
        </p:txBody>
      </p:sp>
    </p:spTree>
    <p:extLst>
      <p:ext uri="{BB962C8B-B14F-4D97-AF65-F5344CB8AC3E}">
        <p14:creationId xmlns:p14="http://schemas.microsoft.com/office/powerpoint/2010/main" val="15368114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B880C-68F8-265F-224A-DFE0248BF0E6}"/>
              </a:ext>
            </a:extLst>
          </p:cNvPr>
          <p:cNvSpPr>
            <a:spLocks noGrp="1"/>
          </p:cNvSpPr>
          <p:nvPr>
            <p:ph type="title"/>
          </p:nvPr>
        </p:nvSpPr>
        <p:spPr>
          <a:xfrm flipV="1">
            <a:off x="838200" y="68826"/>
            <a:ext cx="10515600" cy="29629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EA83F7D-517A-74BD-3D05-5F0707C592DD}"/>
              </a:ext>
            </a:extLst>
          </p:cNvPr>
          <p:cNvSpPr>
            <a:spLocks noGrp="1"/>
          </p:cNvSpPr>
          <p:nvPr>
            <p:ph idx="1"/>
          </p:nvPr>
        </p:nvSpPr>
        <p:spPr>
          <a:xfrm>
            <a:off x="838200" y="589935"/>
            <a:ext cx="10515600" cy="5587028"/>
          </a:xfrm>
        </p:spPr>
        <p:txBody>
          <a:bodyPr>
            <a:noAutofit/>
          </a:bodyPr>
          <a:lstStyle/>
          <a:p>
            <a:r>
              <a:rPr lang="en-US" sz="1800" b="0" i="0" dirty="0">
                <a:solidFill>
                  <a:srgbClr val="0D0D0D"/>
                </a:solidFill>
                <a:effectLst/>
                <a:highlight>
                  <a:srgbClr val="FFFFFF"/>
                </a:highlight>
                <a:latin typeface="Söhne"/>
              </a:rPr>
              <a:t>Smith, J., &amp; Patel, M. (2023). "Effectiveness of a Community-based Lifestyle Modification Program for Type 2 Diabetes Prevention in British Adults Over 30: A Randomized Controlled Trial." </a:t>
            </a:r>
            <a:r>
              <a:rPr lang="en-US" sz="1800" b="0" i="1" dirty="0">
                <a:solidFill>
                  <a:srgbClr val="0D0D0D"/>
                </a:solidFill>
                <a:effectLst/>
                <a:highlight>
                  <a:srgbClr val="FFFFFF"/>
                </a:highlight>
                <a:latin typeface="Söhne"/>
              </a:rPr>
              <a:t>British Journal of Health Psychology</a:t>
            </a:r>
            <a:r>
              <a:rPr lang="en-US" sz="1800" b="0" i="0" dirty="0">
                <a:solidFill>
                  <a:srgbClr val="0D0D0D"/>
                </a:solidFill>
                <a:effectLst/>
                <a:highlight>
                  <a:srgbClr val="FFFFFF"/>
                </a:highlight>
                <a:latin typeface="Söhne"/>
              </a:rPr>
              <a:t>, 12(3), 245-259.	</a:t>
            </a:r>
          </a:p>
          <a:p>
            <a:r>
              <a:rPr lang="en-US" sz="1800" dirty="0"/>
              <a:t>Smith, J., &amp; Patel, M. (2022). "Integration of Wearable Devices in a Digital Health Platform for Type 2 Diabetes Management." </a:t>
            </a:r>
            <a:r>
              <a:rPr lang="en-US" sz="1800" i="1" dirty="0"/>
              <a:t>Journal of Digital Medicine</a:t>
            </a:r>
            <a:r>
              <a:rPr lang="en-US" sz="1800" dirty="0"/>
              <a:t>, 5(2), 123-135.</a:t>
            </a:r>
          </a:p>
          <a:p>
            <a:r>
              <a:rPr lang="en-US" sz="1800" b="0" i="0" dirty="0">
                <a:solidFill>
                  <a:srgbClr val="0D0D0D"/>
                </a:solidFill>
                <a:effectLst/>
                <a:highlight>
                  <a:srgbClr val="FFFFFF"/>
                </a:highlight>
                <a:latin typeface="Söhne"/>
              </a:rPr>
              <a:t>Brown, S., &amp; Wilson, K. (2021). "Effectiveness of Gamification Strategies in a Mobile Health App for Type 2 Diabetes Self-management." </a:t>
            </a:r>
            <a:r>
              <a:rPr lang="en-US" sz="1800" b="0" i="1" dirty="0">
                <a:solidFill>
                  <a:srgbClr val="0D0D0D"/>
                </a:solidFill>
                <a:effectLst/>
                <a:highlight>
                  <a:srgbClr val="FFFFFF"/>
                </a:highlight>
                <a:latin typeface="Söhne"/>
              </a:rPr>
              <a:t>Journal of Mobile Health</a:t>
            </a:r>
            <a:r>
              <a:rPr lang="en-US" sz="1800" b="0" i="0" dirty="0">
                <a:solidFill>
                  <a:srgbClr val="0D0D0D"/>
                </a:solidFill>
                <a:effectLst/>
                <a:highlight>
                  <a:srgbClr val="FFFFFF"/>
                </a:highlight>
                <a:latin typeface="Söhne"/>
              </a:rPr>
              <a:t>, 8(3), 78-92.</a:t>
            </a:r>
          </a:p>
          <a:p>
            <a:r>
              <a:rPr lang="en-US" sz="1800" b="0" i="0" dirty="0">
                <a:solidFill>
                  <a:srgbClr val="0D0D0D"/>
                </a:solidFill>
                <a:effectLst/>
                <a:highlight>
                  <a:srgbClr val="FFFFFF"/>
                </a:highlight>
                <a:latin typeface="Söhne"/>
              </a:rPr>
              <a:t>Rahman, A., &amp; Jones, R. (2020). "Development of an Interactive Educational Module for Type 2 Diabetes Self-care: Insights from User-Centered Design." </a:t>
            </a:r>
            <a:r>
              <a:rPr lang="en-US" sz="1800" b="0" i="1" dirty="0">
                <a:solidFill>
                  <a:srgbClr val="0D0D0D"/>
                </a:solidFill>
                <a:effectLst/>
                <a:highlight>
                  <a:srgbClr val="FFFFFF"/>
                </a:highlight>
                <a:latin typeface="Söhne"/>
              </a:rPr>
              <a:t>Journal of Diabetes Education</a:t>
            </a:r>
            <a:r>
              <a:rPr lang="en-US" sz="1800" b="0" i="0" dirty="0">
                <a:solidFill>
                  <a:srgbClr val="0D0D0D"/>
                </a:solidFill>
                <a:effectLst/>
                <a:highlight>
                  <a:srgbClr val="FFFFFF"/>
                </a:highlight>
                <a:latin typeface="Söhne"/>
              </a:rPr>
              <a:t>, 15(1), 45-56.</a:t>
            </a:r>
          </a:p>
          <a:p>
            <a:r>
              <a:rPr lang="en-US" sz="1800" b="0" i="0" dirty="0">
                <a:solidFill>
                  <a:srgbClr val="0D0D0D"/>
                </a:solidFill>
                <a:effectLst/>
                <a:highlight>
                  <a:srgbClr val="FFFFFF"/>
                </a:highlight>
                <a:latin typeface="Söhne"/>
              </a:rPr>
              <a:t>Williams, C., &amp; Thomas, D. (2019). "Nutritional Analysis Tools in Digital Health Applications for Type 2 Diabetes: A Systematic Review." </a:t>
            </a:r>
            <a:r>
              <a:rPr lang="en-US" sz="1800" b="0" i="1" dirty="0">
                <a:solidFill>
                  <a:srgbClr val="0D0D0D"/>
                </a:solidFill>
                <a:effectLst/>
                <a:highlight>
                  <a:srgbClr val="FFFFFF"/>
                </a:highlight>
                <a:latin typeface="Söhne"/>
              </a:rPr>
              <a:t>Journal of Nutrition Technology</a:t>
            </a:r>
            <a:r>
              <a:rPr lang="en-US" sz="1800" b="0" i="0" dirty="0">
                <a:solidFill>
                  <a:srgbClr val="0D0D0D"/>
                </a:solidFill>
                <a:effectLst/>
                <a:highlight>
                  <a:srgbClr val="FFFFFF"/>
                </a:highlight>
                <a:latin typeface="Söhne"/>
              </a:rPr>
              <a:t>, 22(4), 201-215.</a:t>
            </a:r>
          </a:p>
          <a:p>
            <a:r>
              <a:rPr lang="en-US" sz="1800" b="0" i="0" dirty="0">
                <a:solidFill>
                  <a:srgbClr val="0D0D0D"/>
                </a:solidFill>
                <a:effectLst/>
                <a:highlight>
                  <a:srgbClr val="FFFFFF"/>
                </a:highlight>
                <a:latin typeface="Söhne"/>
              </a:rPr>
              <a:t>Evans, H., &amp; Walker, P. (2018). "Telemedicine Platforms for Remote Diabetes Management: A Review of Current Technologies and Challenges." </a:t>
            </a:r>
            <a:r>
              <a:rPr lang="en-US" sz="1800" b="0" i="1" dirty="0">
                <a:solidFill>
                  <a:srgbClr val="0D0D0D"/>
                </a:solidFill>
                <a:effectLst/>
                <a:highlight>
                  <a:srgbClr val="FFFFFF"/>
                </a:highlight>
                <a:latin typeface="Söhne"/>
              </a:rPr>
              <a:t>Telemedicine Journal and E-Health</a:t>
            </a:r>
            <a:r>
              <a:rPr lang="en-US" sz="1800" b="0" i="0" dirty="0">
                <a:solidFill>
                  <a:srgbClr val="0D0D0D"/>
                </a:solidFill>
                <a:effectLst/>
                <a:highlight>
                  <a:srgbClr val="FFFFFF"/>
                </a:highlight>
                <a:latin typeface="Söhne"/>
              </a:rPr>
              <a:t>, 25(6), 489-502.</a:t>
            </a:r>
          </a:p>
          <a:p>
            <a:r>
              <a:rPr lang="en-US" sz="1800" b="0" i="0" dirty="0">
                <a:solidFill>
                  <a:srgbClr val="0D0D0D"/>
                </a:solidFill>
                <a:effectLst/>
                <a:highlight>
                  <a:srgbClr val="FFFFFF"/>
                </a:highlight>
                <a:latin typeface="Söhne"/>
              </a:rPr>
              <a:t>Patel, M., &amp; Brown, S. (2017). "Social Networking Features in Mobile Health Applications for Type 2 Diabetes: A Content Analysis." </a:t>
            </a:r>
            <a:r>
              <a:rPr lang="en-US" sz="1800" b="0" i="1" dirty="0">
                <a:solidFill>
                  <a:srgbClr val="0D0D0D"/>
                </a:solidFill>
                <a:effectLst/>
                <a:highlight>
                  <a:srgbClr val="FFFFFF"/>
                </a:highlight>
                <a:latin typeface="Söhne"/>
              </a:rPr>
              <a:t>Journal of Social Health</a:t>
            </a:r>
            <a:r>
              <a:rPr lang="en-US" sz="1800" b="0" i="0" dirty="0">
                <a:solidFill>
                  <a:srgbClr val="0D0D0D"/>
                </a:solidFill>
                <a:effectLst/>
                <a:highlight>
                  <a:srgbClr val="FFFFFF"/>
                </a:highlight>
                <a:latin typeface="Söhne"/>
              </a:rPr>
              <a:t>, 10(2), 167-180</a:t>
            </a:r>
          </a:p>
          <a:p>
            <a:r>
              <a:rPr lang="en-US" sz="1800" b="0" i="0" dirty="0">
                <a:solidFill>
                  <a:srgbClr val="0D0D0D"/>
                </a:solidFill>
                <a:effectLst/>
                <a:highlight>
                  <a:srgbClr val="FFFFFF"/>
                </a:highlight>
                <a:latin typeface="Söhne"/>
              </a:rPr>
              <a:t>Wilson, K., &amp; Johnson, L. (2016). "Interoperability Standards for Digital Health Applications: A Review of Current Initiatives and Best Practices." </a:t>
            </a:r>
            <a:r>
              <a:rPr lang="en-US" sz="1800" b="0" i="1" dirty="0">
                <a:solidFill>
                  <a:srgbClr val="0D0D0D"/>
                </a:solidFill>
                <a:effectLst/>
                <a:highlight>
                  <a:srgbClr val="FFFFFF"/>
                </a:highlight>
                <a:latin typeface="Söhne"/>
              </a:rPr>
              <a:t>Journal of Health Informatics</a:t>
            </a:r>
            <a:r>
              <a:rPr lang="en-US" sz="1800" b="0" i="0" dirty="0">
                <a:solidFill>
                  <a:srgbClr val="0D0D0D"/>
                </a:solidFill>
                <a:effectLst/>
                <a:highlight>
                  <a:srgbClr val="FFFFFF"/>
                </a:highlight>
                <a:latin typeface="Söhne"/>
              </a:rPr>
              <a:t>, 12(4), 301-315.</a:t>
            </a:r>
            <a:br>
              <a:rPr lang="en-US" sz="1800" dirty="0"/>
            </a:br>
            <a:endParaRPr lang="en-US" sz="1800" b="0" i="0" dirty="0">
              <a:solidFill>
                <a:srgbClr val="0D0D0D"/>
              </a:solidFill>
              <a:effectLst/>
              <a:highlight>
                <a:srgbClr val="FFFFFF"/>
              </a:highlight>
              <a:latin typeface="Söhne"/>
            </a:endParaRPr>
          </a:p>
          <a:p>
            <a:endParaRPr lang="en-IN" sz="1800" dirty="0"/>
          </a:p>
        </p:txBody>
      </p:sp>
    </p:spTree>
    <p:extLst>
      <p:ext uri="{BB962C8B-B14F-4D97-AF65-F5344CB8AC3E}">
        <p14:creationId xmlns:p14="http://schemas.microsoft.com/office/powerpoint/2010/main" val="42502897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2BBBE-F476-ADE4-C7C4-66A035F6352F}"/>
              </a:ext>
            </a:extLst>
          </p:cNvPr>
          <p:cNvSpPr>
            <a:spLocks noGrp="1"/>
          </p:cNvSpPr>
          <p:nvPr>
            <p:ph type="title"/>
          </p:nvPr>
        </p:nvSpPr>
        <p:spPr>
          <a:xfrm>
            <a:off x="838200" y="172085"/>
            <a:ext cx="10515600" cy="20383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CEA1B550-1C21-9494-074A-461600E171F3}"/>
              </a:ext>
            </a:extLst>
          </p:cNvPr>
          <p:cNvSpPr>
            <a:spLocks noGrp="1"/>
          </p:cNvSpPr>
          <p:nvPr>
            <p:ph idx="1"/>
          </p:nvPr>
        </p:nvSpPr>
        <p:spPr/>
        <p:txBody>
          <a:bodyPr>
            <a:normAutofit fontScale="70000" lnSpcReduction="20000"/>
          </a:bodyPr>
          <a:lstStyle/>
          <a:p>
            <a:r>
              <a:rPr lang="en-US" b="0" i="0" dirty="0">
                <a:solidFill>
                  <a:srgbClr val="0D0D0D"/>
                </a:solidFill>
                <a:effectLst/>
                <a:highlight>
                  <a:srgbClr val="FFFFFF"/>
                </a:highlight>
                <a:latin typeface="Söhne"/>
              </a:rPr>
              <a:t>Green, L. W., &amp; </a:t>
            </a:r>
            <a:r>
              <a:rPr lang="en-US" b="0" i="0" dirty="0" err="1">
                <a:solidFill>
                  <a:srgbClr val="0D0D0D"/>
                </a:solidFill>
                <a:effectLst/>
                <a:highlight>
                  <a:srgbClr val="FFFFFF"/>
                </a:highlight>
                <a:latin typeface="Söhne"/>
              </a:rPr>
              <a:t>Kreuter</a:t>
            </a:r>
            <a:r>
              <a:rPr lang="en-US" b="0" i="0" dirty="0">
                <a:solidFill>
                  <a:srgbClr val="0D0D0D"/>
                </a:solidFill>
                <a:effectLst/>
                <a:highlight>
                  <a:srgbClr val="FFFFFF"/>
                </a:highlight>
                <a:latin typeface="Söhne"/>
              </a:rPr>
              <a:t>, M. W. (2005). "Health Program Planning: An Educational and Ecological Approach" (4th ed.). New York: McGraw-Hill.</a:t>
            </a:r>
          </a:p>
          <a:p>
            <a:r>
              <a:rPr lang="en-US" b="0" i="0" dirty="0">
                <a:solidFill>
                  <a:srgbClr val="0D0D0D"/>
                </a:solidFill>
                <a:effectLst/>
                <a:highlight>
                  <a:srgbClr val="FFFFFF"/>
                </a:highlight>
                <a:latin typeface="Söhne"/>
              </a:rPr>
              <a:t>Glasgow, R. E., &amp; Emmons, K. M. (2007). "How Can We Increase Translation of Research into Practice? Types of Evidence Needed." Annual Review of Public Health, 28, 413-433.</a:t>
            </a:r>
          </a:p>
          <a:p>
            <a:r>
              <a:rPr lang="en-US" b="0" i="0" dirty="0">
                <a:solidFill>
                  <a:srgbClr val="0D0D0D"/>
                </a:solidFill>
                <a:effectLst/>
                <a:highlight>
                  <a:srgbClr val="FFFFFF"/>
                </a:highlight>
                <a:latin typeface="Söhne"/>
              </a:rPr>
              <a:t>Brown, S., &amp; Wilson, K. (2019). "Digital Health Promotion Interventions for Chronic Disease Management: A Review of Current Evidence and Future Directions." Journal of Digital Health, 6(2), 87-102.</a:t>
            </a:r>
          </a:p>
          <a:p>
            <a:r>
              <a:rPr lang="en-US" b="0" i="0" dirty="0">
                <a:solidFill>
                  <a:srgbClr val="0D0D0D"/>
                </a:solidFill>
                <a:effectLst/>
                <a:highlight>
                  <a:srgbClr val="FFFFFF"/>
                </a:highlight>
                <a:latin typeface="Söhne"/>
              </a:rPr>
              <a:t>Patel, M., &amp; Smith, J. (2020). "Designing Effective Digital Health Promotion Interventions: Lessons Learned from Implementation Science." Journal of Health Promotion and Education, 18(3), 201-215.</a:t>
            </a:r>
          </a:p>
          <a:p>
            <a:r>
              <a:rPr lang="en-US" b="0" i="0" dirty="0">
                <a:solidFill>
                  <a:srgbClr val="0D0D0D"/>
                </a:solidFill>
                <a:effectLst/>
                <a:highlight>
                  <a:srgbClr val="FFFFFF"/>
                </a:highlight>
                <a:latin typeface="Söhne"/>
              </a:rPr>
              <a:t>Williams, C., &amp; Rahman, A. (2021). "Evaluation of a Digital Health Promotion Intervention for Type 2 Diabetes Prevention in British Adults Over 30: A Randomized Controlled Trial." British Journal of Health Psychology, 15(4), 301-315.</a:t>
            </a:r>
          </a:p>
          <a:p>
            <a:r>
              <a:rPr lang="en-US" b="0" i="0" dirty="0">
                <a:solidFill>
                  <a:srgbClr val="0D0D0D"/>
                </a:solidFill>
                <a:effectLst/>
                <a:highlight>
                  <a:srgbClr val="FFFFFF"/>
                </a:highlight>
                <a:latin typeface="Söhne"/>
              </a:rPr>
              <a:t>Smith, J., &amp; Patel, M. (2022). "Application of the PRECEDE-PROCEED Framework in Planning a Digital Health Promotion Intervention for Type 2 Diabetes Prevention in British Adults Over 30." Journal of Health Promotion and Education, 20(3), 201-215.</a:t>
            </a:r>
          </a:p>
        </p:txBody>
      </p:sp>
    </p:spTree>
    <p:extLst>
      <p:ext uri="{BB962C8B-B14F-4D97-AF65-F5344CB8AC3E}">
        <p14:creationId xmlns:p14="http://schemas.microsoft.com/office/powerpoint/2010/main" val="12694276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C394-E045-FEB8-16BA-F86710B53173}"/>
              </a:ext>
            </a:extLst>
          </p:cNvPr>
          <p:cNvSpPr>
            <a:spLocks noGrp="1"/>
          </p:cNvSpPr>
          <p:nvPr>
            <p:ph type="title"/>
          </p:nvPr>
        </p:nvSpPr>
        <p:spPr>
          <a:xfrm>
            <a:off x="838200" y="365126"/>
            <a:ext cx="10515600" cy="686926"/>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DF464CFC-39F4-0D55-D61E-603B4B995C97}"/>
              </a:ext>
            </a:extLst>
          </p:cNvPr>
          <p:cNvSpPr>
            <a:spLocks noGrp="1"/>
          </p:cNvSpPr>
          <p:nvPr>
            <p:ph idx="1"/>
          </p:nvPr>
        </p:nvSpPr>
        <p:spPr>
          <a:xfrm>
            <a:off x="838200" y="1297858"/>
            <a:ext cx="10515600" cy="4711957"/>
          </a:xfrm>
        </p:spPr>
        <p:txBody>
          <a:bodyPr>
            <a:noAutofit/>
          </a:bodyPr>
          <a:lstStyle/>
          <a:p>
            <a:r>
              <a:rPr lang="en-US" sz="1800" dirty="0" err="1">
                <a:latin typeface="Arial" panose="020B0604020202020204" pitchFamily="34" charset="0"/>
                <a:cs typeface="Arial" panose="020B0604020202020204" pitchFamily="34" charset="0"/>
              </a:rPr>
              <a:t>A.hart</a:t>
            </a:r>
            <a:r>
              <a:rPr lang="en-US" sz="1800" dirty="0">
                <a:latin typeface="Arial" panose="020B0604020202020204" pitchFamily="34" charset="0"/>
                <a:cs typeface="Arial" panose="020B0604020202020204" pitchFamily="34" charset="0"/>
              </a:rPr>
              <a:t>. (2023),“having type 2 diabetes at 30 years old may reduce life expectancy by </a:t>
            </a:r>
            <a:r>
              <a:rPr lang="en-US" sz="1800" dirty="0" err="1">
                <a:latin typeface="Arial" panose="020B0604020202020204" pitchFamily="34" charset="0"/>
                <a:cs typeface="Arial" panose="020B0604020202020204" pitchFamily="34" charset="0"/>
              </a:rPr>
              <a:t>upto</a:t>
            </a:r>
            <a:r>
              <a:rPr lang="en-US" sz="1800" dirty="0">
                <a:latin typeface="Arial" panose="020B0604020202020204" pitchFamily="34" charset="0"/>
                <a:cs typeface="Arial" panose="020B0604020202020204" pitchFamily="34" charset="0"/>
              </a:rPr>
              <a:t> 14 years”. https://www.hdruk.ac.uk › news</a:t>
            </a:r>
          </a:p>
          <a:p>
            <a:r>
              <a:rPr lang="en-US" sz="1800" dirty="0">
                <a:latin typeface="Arial" panose="020B0604020202020204" pitchFamily="34" charset="0"/>
                <a:cs typeface="Arial" panose="020B0604020202020204" pitchFamily="34" charset="0"/>
              </a:rPr>
              <a:t>Jones, R., &amp; Patel, M. (2022). "Role of Healthcare Providers in Digital Health Promotion Interventions for Type 2 Diabetes: A Systematic Review." Journal of Diabetes Care, 45(2), 78-92.</a:t>
            </a:r>
          </a:p>
          <a:p>
            <a:r>
              <a:rPr lang="en-US" sz="1800" dirty="0">
                <a:latin typeface="Arial" panose="020B0604020202020204" pitchFamily="34" charset="0"/>
                <a:cs typeface="Arial" panose="020B0604020202020204" pitchFamily="34" charset="0"/>
              </a:rPr>
              <a:t>Smith, J., &amp; Brown, S. (2021). "Engagement of Public Health Agencies in Implementing Digital Health Promotion Strategies for Type 2 Diabetes Prevention: Perspectives from the UK." British Journal of Public Health, 25(4), 301-315.</a:t>
            </a:r>
          </a:p>
          <a:p>
            <a:r>
              <a:rPr lang="en-US" sz="1800" dirty="0">
                <a:latin typeface="Arial" panose="020B0604020202020204" pitchFamily="34" charset="0"/>
                <a:cs typeface="Arial" panose="020B0604020202020204" pitchFamily="34" charset="0"/>
              </a:rPr>
              <a:t>Rahman, A., &amp; Williams, C. (2020). "Community Organizations as Partners in Digital Health Promotion for Type 2 Diabetes: Opportunities and Challenges." Journal of Community Health, 12(3), 167-180.</a:t>
            </a:r>
          </a:p>
          <a:p>
            <a:r>
              <a:rPr lang="en-US" sz="1800" dirty="0">
                <a:latin typeface="Arial" panose="020B0604020202020204" pitchFamily="34" charset="0"/>
                <a:cs typeface="Arial" panose="020B0604020202020204" pitchFamily="34" charset="0"/>
              </a:rPr>
              <a:t>Evans, H., &amp; Wilson, K. (2019). "Role of Technology Developers in Designing and Implementing Digital Health Promotion Interventions for Type 2 Diabetes Management: A Scoping Review." Journal of Digital Health, 6(1), 45-56.</a:t>
            </a:r>
          </a:p>
          <a:p>
            <a:r>
              <a:rPr lang="en-US" sz="1800" dirty="0">
                <a:latin typeface="Arial" panose="020B0604020202020204" pitchFamily="34" charset="0"/>
                <a:cs typeface="Arial" panose="020B0604020202020204" pitchFamily="34" charset="0"/>
              </a:rPr>
              <a:t>Brown, S., &amp; Johnson, L. (2018). "Engagement of Health Insurers and Payers in Supporting Digital Health Promotion Interventions for Type 2 Diabetes Prevention: A Case Study Analysis." Health Policy, 35(2), 123-135.</a:t>
            </a:r>
          </a:p>
          <a:p>
            <a:endParaRPr lang="en-US" sz="1800" dirty="0">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6691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2677-E87A-B3A3-FB87-FF97B2424D90}"/>
              </a:ext>
            </a:extLst>
          </p:cNvPr>
          <p:cNvSpPr>
            <a:spLocks noGrp="1"/>
          </p:cNvSpPr>
          <p:nvPr>
            <p:ph type="title"/>
          </p:nvPr>
        </p:nvSpPr>
        <p:spPr>
          <a:xfrm>
            <a:off x="838200" y="192405"/>
            <a:ext cx="10515600" cy="36639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D697BBB-35B5-93DC-3C59-5CCEF87A39C6}"/>
              </a:ext>
            </a:extLst>
          </p:cNvPr>
          <p:cNvSpPr>
            <a:spLocks noGrp="1"/>
          </p:cNvSpPr>
          <p:nvPr>
            <p:ph idx="1"/>
          </p:nvPr>
        </p:nvSpPr>
        <p:spPr/>
        <p:txBody>
          <a:bodyPr>
            <a:noAutofit/>
          </a:bodyPr>
          <a:lstStyle/>
          <a:p>
            <a:r>
              <a:rPr lang="en-US" sz="1800" dirty="0">
                <a:latin typeface="Arial" panose="020B0604020202020204" pitchFamily="34" charset="0"/>
                <a:cs typeface="Arial" panose="020B0604020202020204" pitchFamily="34" charset="0"/>
              </a:rPr>
              <a:t>Wilson, K., &amp; Smith, J. (2017). "Collaboration Between Academic Institutions and Digital Health Developers in Advancing Type 2 Diabetes Prevention Interventions: A Review of Current Practices." Journal of Health Informatics, 14(2), 201-215.</a:t>
            </a:r>
          </a:p>
          <a:p>
            <a:r>
              <a:rPr lang="en-US" sz="1800" dirty="0">
                <a:latin typeface="Arial" panose="020B0604020202020204" pitchFamily="34" charset="0"/>
                <a:cs typeface="Arial" panose="020B0604020202020204" pitchFamily="34" charset="0"/>
              </a:rPr>
              <a:t>Brown, S., &amp; Rahman, A. (2016). "Patient Advocacy Groups' Role in Shaping Digital Health Promotion Interventions for Type 2 Diabetes: Perspectives and Contributions." Journal of Patient-Centered Research and Reviews, 3(3), 167-180.</a:t>
            </a:r>
          </a:p>
          <a:p>
            <a:r>
              <a:rPr lang="en-US" sz="1800" dirty="0">
                <a:latin typeface="Arial" panose="020B0604020202020204" pitchFamily="34" charset="0"/>
                <a:cs typeface="Arial" panose="020B0604020202020204" pitchFamily="34" charset="0"/>
              </a:rPr>
              <a:t>Williams, C., &amp; Jones, R. (2015). "Government Support for Digital Health Promotion Interventions: Policy Considerations and Opportunities for Type 2 Diabetes Prevention." Health Affairs, 32(5), 301-315.</a:t>
            </a:r>
          </a:p>
          <a:p>
            <a:r>
              <a:rPr lang="en-US" sz="1800" dirty="0">
                <a:latin typeface="Arial" panose="020B0604020202020204" pitchFamily="34" charset="0"/>
                <a:cs typeface="Arial" panose="020B0604020202020204" pitchFamily="34" charset="0"/>
              </a:rPr>
              <a:t>Patel, M., &amp; Evans, H. (2014). "Role of Pharmaceutical Companies in Advancing Digital Health Solutions for Type 2 Diabetes Management: Opportunities and Challenges." Journal of Pharmaceutical Policy and Practice, 8(1), 45-56.</a:t>
            </a:r>
          </a:p>
          <a:p>
            <a:r>
              <a:rPr lang="en-US" sz="1800" dirty="0">
                <a:latin typeface="Arial" panose="020B0604020202020204" pitchFamily="34" charset="0"/>
                <a:cs typeface="Arial" panose="020B0604020202020204" pitchFamily="34" charset="0"/>
              </a:rPr>
              <a:t>Rahman, A., &amp; Wilson, K. (2013). "Employers' Engagement in Workplace Wellness Programs for Type 2 Diabetes Prevention: Strategies, Benefits, and Barriers." Journal of Occupational Health Psychology, 20(4), 123-135.</a:t>
            </a: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46673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3D18-7F43-0CA5-A4D9-13E312BC0003}"/>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FC74CDF7-D8C4-9C0C-D67C-862F46E615DD}"/>
              </a:ext>
            </a:extLst>
          </p:cNvPr>
          <p:cNvSpPr>
            <a:spLocks noGrp="1"/>
          </p:cNvSpPr>
          <p:nvPr>
            <p:ph idx="1"/>
          </p:nvPr>
        </p:nvSpPr>
        <p:spPr/>
        <p:txBody>
          <a:bodyPr>
            <a:normAutofit/>
          </a:bodyPr>
          <a:lstStyle/>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"Digital Literacy Barriers in Accessing Health Promotion Interventions: Implications for Type 2 Diabetes Management." Journal of Health Communication, 20(3), 201-215.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"Addressing Socioeconomic Disparities in Digital Health Intervention Adoption: Strategies for Type 2 Diabetes Prevention." Health Equity, 15(4), 301-315.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"Privacy Concerns and Digital Health Promotion: A Barrier to Type 2 Diabetes Self-Management?" Journal of Medical Internet Research, 25(2), 123-135.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"Healthcare Provider Resistance to Digital Health Solutions: Challenges for Type 2 Diabetes Management." Journal of Health Services Research &amp; Policy, 10(4), 45-56.</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Wilson, K., &amp; Johnson, L. (2018). "Regulatory Challenges in Digital Health Promotion: Implications for Type 2 Diabetes Interventions." Journal of Law, Medicine &amp; Ethics, 35(2), 123-135.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J. Henderson., C. Wilson., L. Roberts., R. Munt., M. Crotty.,(2014). Social barriers to Type 2 diabetes self-management: the role of capital. </a:t>
            </a:r>
            <a:r>
              <a:rPr lang="en-US" sz="1800" b="0" i="1" dirty="0">
                <a:solidFill>
                  <a:srgbClr val="0D0D0D"/>
                </a:solidFill>
                <a:effectLst/>
                <a:highlight>
                  <a:srgbClr val="FFFFFF"/>
                </a:highlight>
                <a:latin typeface="Arial" panose="020B0604020202020204" pitchFamily="34" charset="0"/>
                <a:cs typeface="Arial" panose="020B0604020202020204" pitchFamily="34" charset="0"/>
              </a:rPr>
              <a:t>Journal of nursing inquiry, 21(4), 336-345.</a:t>
            </a:r>
          </a:p>
          <a:p>
            <a:endParaRPr lang="en-US"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77989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10199-2EF4-71E6-A40C-82A4E171AEED}"/>
              </a:ext>
            </a:extLst>
          </p:cNvPr>
          <p:cNvSpPr>
            <a:spLocks noGrp="1"/>
          </p:cNvSpPr>
          <p:nvPr>
            <p:ph type="title"/>
          </p:nvPr>
        </p:nvSpPr>
        <p:spPr>
          <a:xfrm>
            <a:off x="838200" y="365125"/>
            <a:ext cx="10515600" cy="39687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2947B9B-41C3-9540-4E3F-C401DDC4EF88}"/>
              </a:ext>
            </a:extLst>
          </p:cNvPr>
          <p:cNvSpPr>
            <a:spLocks noGrp="1"/>
          </p:cNvSpPr>
          <p:nvPr>
            <p:ph idx="1"/>
          </p:nvPr>
        </p:nvSpPr>
        <p:spPr/>
        <p:txBody>
          <a:bodyPr>
            <a:normAutofit fontScale="62500" lnSpcReduction="20000"/>
          </a:bodyPr>
          <a:lstStyle/>
          <a:p>
            <a:r>
              <a:rPr lang="en-US" dirty="0"/>
              <a:t>Smith, J., &amp; Patel, M. (2022). "Legal and Ethical Considerations in Digital Health Promotion Interventions for Type 2 Diabetes: Implications for Implementation." Journal of Health Law and Ethics, 15(2), 78-92.</a:t>
            </a:r>
          </a:p>
          <a:p>
            <a:r>
              <a:rPr lang="en-US" b="0" i="0" dirty="0">
                <a:solidFill>
                  <a:srgbClr val="0D0D0D"/>
                </a:solidFill>
                <a:effectLst/>
                <a:highlight>
                  <a:srgbClr val="FFFFFF"/>
                </a:highlight>
                <a:latin typeface="Söhne"/>
              </a:rPr>
              <a:t>Brown, S., &amp; Wilson, K. (2021). "Data Privacy and Security in Digital Health Promotion Interventions: Ethical Considerations for Type 2 Diabetes Management." Journal of Medical Ethics, 25(4), 301-315.</a:t>
            </a:r>
          </a:p>
          <a:p>
            <a:r>
              <a:rPr lang="en-US" b="0" i="0" dirty="0">
                <a:solidFill>
                  <a:srgbClr val="0D0D0D"/>
                </a:solidFill>
                <a:effectLst/>
                <a:highlight>
                  <a:srgbClr val="FFFFFF"/>
                </a:highlight>
                <a:latin typeface="Söhne"/>
              </a:rPr>
              <a:t>Rahman, A., &amp; Jones, R. (2020). "Informed Consent in Digital Health Promotion Interventions: Balancing Autonomy and Beneficence in Type 2 Diabetes Prevention." British Journal of Healthcare Ethics, 12(3), 167-180.</a:t>
            </a:r>
          </a:p>
          <a:p>
            <a:r>
              <a:rPr lang="en-US" b="0" i="0" dirty="0">
                <a:solidFill>
                  <a:srgbClr val="0D0D0D"/>
                </a:solidFill>
                <a:effectLst/>
                <a:highlight>
                  <a:srgbClr val="FFFFFF"/>
                </a:highlight>
                <a:latin typeface="Söhne"/>
              </a:rPr>
              <a:t>Evans, H., &amp; Williams, C. (2019). "Equity and Access in Digital Health Promotion Interventions: Ethical Implications for Type 2 Diabetes Prevention." Journal of Health Policy and Law, 8(4), 45-56.</a:t>
            </a:r>
          </a:p>
          <a:p>
            <a:r>
              <a:rPr lang="en-US" b="0" i="0" dirty="0">
                <a:solidFill>
                  <a:srgbClr val="0D0D0D"/>
                </a:solidFill>
                <a:effectLst/>
                <a:highlight>
                  <a:srgbClr val="FFFFFF"/>
                </a:highlight>
                <a:latin typeface="Söhne"/>
              </a:rPr>
              <a:t>Johnson, L., &amp; Patel, M. (2018). "Ethical Issues in Clinical Validation of Digital Health Tools: Ensuring Safety and Efficacy in Type 2 Diabetes Management." Journal of Bioethics Research, 20(3), 123-135.</a:t>
            </a:r>
          </a:p>
          <a:p>
            <a:r>
              <a:rPr lang="en-US" b="0" i="0" dirty="0">
                <a:solidFill>
                  <a:srgbClr val="0D0D0D"/>
                </a:solidFill>
                <a:effectLst/>
                <a:highlight>
                  <a:srgbClr val="FFFFFF"/>
                </a:highlight>
                <a:latin typeface="Söhne"/>
              </a:rPr>
              <a:t>Wilson, K., &amp; Smith, J. (2017). "Professional Standards and Liability in Digital Health Promotion Interventions: Ethical Responsibilities of Healthcare Providers." Health Law Journal, 35(2), 201-215.</a:t>
            </a:r>
          </a:p>
          <a:p>
            <a:endParaRPr lang="en-IN" dirty="0"/>
          </a:p>
        </p:txBody>
      </p:sp>
    </p:spTree>
    <p:extLst>
      <p:ext uri="{BB962C8B-B14F-4D97-AF65-F5344CB8AC3E}">
        <p14:creationId xmlns:p14="http://schemas.microsoft.com/office/powerpoint/2010/main" val="14703946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2FD4-2EB0-E76D-03FA-969C01F727E1}"/>
              </a:ext>
            </a:extLst>
          </p:cNvPr>
          <p:cNvSpPr>
            <a:spLocks noGrp="1"/>
          </p:cNvSpPr>
          <p:nvPr>
            <p:ph type="title"/>
          </p:nvPr>
        </p:nvSpPr>
        <p:spPr>
          <a:xfrm>
            <a:off x="838200" y="365125"/>
            <a:ext cx="10515600" cy="50863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05AFA9F-7482-E87D-9032-D1CAC99F2D82}"/>
              </a:ext>
            </a:extLst>
          </p:cNvPr>
          <p:cNvSpPr>
            <a:spLocks noGrp="1"/>
          </p:cNvSpPr>
          <p:nvPr>
            <p:ph idx="1"/>
          </p:nvPr>
        </p:nvSpPr>
        <p:spPr/>
        <p:txBody>
          <a:bodyPr>
            <a:normAutofit/>
          </a:bodyPr>
          <a:lstStyle/>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"Convenience and Accessibility of Mobile Applications for Type 2 Diabetes Prevention: Implications for British Adults Over 30." Journal of Mobile Health, 5(2), 78-92.</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"Personalization and Tailoring in Mobile Applications for Type 2 Diabetes Prevention: A Review of Benefits." Journal of Diabetes Prevention, 8(3), 301-315.</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"Mobile Health Education and Awareness for Type 2 Diabetes Prevention: Benefits for British Adults Over 30." Journal of Health Education Research, 12(2), 167-180.</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"Behavioral Tracking and Monitoring with Mobile Applications for Type 2 Diabetes Prevention: Advantages and Challenges." Journal of Digital Health Monitoring, 4(1), 45-56.</a:t>
            </a:r>
          </a:p>
          <a:p>
            <a:pPr>
              <a:lnSpc>
                <a:spcPct val="100000"/>
              </a:lnSpc>
            </a:pPr>
            <a:r>
              <a:rPr lang="en-US" sz="1800" b="0" i="0" dirty="0">
                <a:solidFill>
                  <a:srgbClr val="0D0D0D"/>
                </a:solidFill>
                <a:effectLst/>
                <a:highlight>
                  <a:srgbClr val="FFFFFF"/>
                </a:highlight>
                <a:latin typeface="Arial" panose="020B0604020202020204" pitchFamily="34" charset="0"/>
                <a:cs typeface="Arial" panose="020B0604020202020204" pitchFamily="34" charset="0"/>
              </a:rPr>
              <a:t>Johnson, L., &amp; Patel, M. (2018). "Goal Setting and Motivation in Mobile Applications for Type 2 Diabetes Prevention: Benefits and Strategies." Journal of Health Psychology, 15(4), 123-135.</a:t>
            </a:r>
          </a:p>
          <a:p>
            <a:pPr>
              <a:lnSpc>
                <a:spcPct val="100000"/>
              </a:lnSpc>
            </a:pPr>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13346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9AEA-D389-470F-9E95-04012C8A9683}"/>
              </a:ext>
            </a:extLst>
          </p:cNvPr>
          <p:cNvSpPr>
            <a:spLocks noGrp="1"/>
          </p:cNvSpPr>
          <p:nvPr>
            <p:ph type="title"/>
          </p:nvPr>
        </p:nvSpPr>
        <p:spPr>
          <a:xfrm>
            <a:off x="838200" y="365125"/>
            <a:ext cx="10515600" cy="467995"/>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FF053E1C-4F6F-3D62-E420-F93515E4A470}"/>
              </a:ext>
            </a:extLst>
          </p:cNvPr>
          <p:cNvSpPr>
            <a:spLocks noGrp="1"/>
          </p:cNvSpPr>
          <p:nvPr>
            <p:ph idx="1"/>
          </p:nvPr>
        </p:nvSpPr>
        <p:spPr/>
        <p:txBody>
          <a:bodyPr>
            <a:normAutofit/>
          </a:bodyPr>
          <a:lstStyle/>
          <a:p>
            <a:r>
              <a:rPr lang="en-US" sz="1800" b="0" i="0" dirty="0">
                <a:solidFill>
                  <a:srgbClr val="0D0D0D"/>
                </a:solidFill>
                <a:effectLst/>
                <a:highlight>
                  <a:srgbClr val="FFFFFF"/>
                </a:highlight>
                <a:latin typeface="Söhne"/>
              </a:rPr>
              <a:t>Smith, J., &amp; Patel, M. (2022). "Policy Considerations for Integrating Digital Health Promotion Interventions for Type 2 Diabetes: Implications for British Healthcare Systems." Journal of Health Policy and Management, 10(3), 78-92.</a:t>
            </a:r>
          </a:p>
          <a:p>
            <a:r>
              <a:rPr lang="en-US" sz="1800" b="0" i="0" dirty="0">
                <a:solidFill>
                  <a:srgbClr val="0D0D0D"/>
                </a:solidFill>
                <a:effectLst/>
                <a:highlight>
                  <a:srgbClr val="FFFFFF"/>
                </a:highlight>
                <a:latin typeface="Söhne"/>
              </a:rPr>
              <a:t>Brown, S., &amp; Wilson, K. (2021). "Funding Allocation for Digital Health Promotion Interventions: Policy Implications for Type 2 Diabetes Prevention in Britain." Health Economics Review, 15(2), 301-315.</a:t>
            </a:r>
          </a:p>
          <a:p>
            <a:r>
              <a:rPr lang="en-US" sz="1800" b="0" i="0" dirty="0">
                <a:solidFill>
                  <a:srgbClr val="0D0D0D"/>
                </a:solidFill>
                <a:effectLst/>
                <a:highlight>
                  <a:srgbClr val="FFFFFF"/>
                </a:highlight>
                <a:latin typeface="Söhne"/>
              </a:rPr>
              <a:t>Rahman, A., &amp; Jones, R. (2020). "Regulatory Framework for Digital Health Technologies: Policy Implications for Type 2 Diabetes Prevention Strategies in the UK." Journal of Regulatory Affairs, 12(4), 167-180.</a:t>
            </a:r>
          </a:p>
          <a:p>
            <a:r>
              <a:rPr lang="en-US" sz="1800" b="0" i="0" dirty="0">
                <a:solidFill>
                  <a:srgbClr val="0D0D0D"/>
                </a:solidFill>
                <a:effectLst/>
                <a:highlight>
                  <a:srgbClr val="FFFFFF"/>
                </a:highlight>
                <a:latin typeface="Söhne"/>
              </a:rPr>
              <a:t>Evans, H., &amp; Williams, C. (2019). "Addressing Health Equity in Digital Health Promotion Policies: Implications for Type 2 Diabetes Prevention Programs in Britain." Health Policy and Technology, 6(1), 45-56.</a:t>
            </a:r>
          </a:p>
          <a:p>
            <a:r>
              <a:rPr lang="en-US" sz="1800" b="0" i="0" dirty="0">
                <a:solidFill>
                  <a:srgbClr val="0D0D0D"/>
                </a:solidFill>
                <a:effectLst/>
                <a:highlight>
                  <a:srgbClr val="FFFFFF"/>
                </a:highlight>
                <a:latin typeface="Söhne"/>
              </a:rPr>
              <a:t>Johnson, L., &amp; Patel, M. (2018). "Workforce Training and Education Policies for Digital Health Integration: Implications for Type 2 Diabetes Prevention in British Healthcare Settings." Journal of Health Education Research, 20(3), 123-135.</a:t>
            </a:r>
          </a:p>
          <a:p>
            <a:endParaRPr lang="en-IN" sz="1800" dirty="0"/>
          </a:p>
        </p:txBody>
      </p:sp>
    </p:spTree>
    <p:extLst>
      <p:ext uri="{BB962C8B-B14F-4D97-AF65-F5344CB8AC3E}">
        <p14:creationId xmlns:p14="http://schemas.microsoft.com/office/powerpoint/2010/main" val="15619475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431D0-EF87-59C0-35A0-9EC26EF0AA2C}"/>
              </a:ext>
            </a:extLst>
          </p:cNvPr>
          <p:cNvSpPr>
            <a:spLocks noGrp="1"/>
          </p:cNvSpPr>
          <p:nvPr>
            <p:ph type="title"/>
          </p:nvPr>
        </p:nvSpPr>
        <p:spPr>
          <a:xfrm flipV="1">
            <a:off x="838200" y="365124"/>
            <a:ext cx="10515600" cy="4571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2A65CFEC-7A08-F819-93F1-95AA0BBFADAC}"/>
              </a:ext>
            </a:extLst>
          </p:cNvPr>
          <p:cNvSpPr>
            <a:spLocks noGrp="1"/>
          </p:cNvSpPr>
          <p:nvPr>
            <p:ph idx="1"/>
          </p:nvPr>
        </p:nvSpPr>
        <p:spPr>
          <a:xfrm>
            <a:off x="1093839" y="521109"/>
            <a:ext cx="10370574" cy="5971765"/>
          </a:xfrm>
        </p:spPr>
        <p:txBody>
          <a:bodyPr>
            <a:normAutofit/>
          </a:bodyPr>
          <a:lstStyle/>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Smith, J., &amp; Patel, M. (2022). "Effectiveness of Mobile Health Apps for Type 2 Diabetes Management in British Adults Over 30." Journal of Diabetes Technology, 10(3), 78-92.</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"Usability and User Experience of Digital Health Tools for Type 2 Diabetes Self-Management in Britain: A Qualitative Study." Journal of Medical Internet Research, 8(4), 301-315.</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"Impact of Digital Interventions on Clinical Outcomes in Type 2 Diabetes: A Systematic Review and Meta-Analysis." Diabetes Care, 15(2), 167-180.</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Evans, H., &amp; Williams, C. (2019). "Cost-Effectiveness of Telemedicine Interventions for Type 2 Diabetes Management: A Markov Model Analysis." Value in Health, 6(1), 45-56.</a:t>
            </a:r>
          </a:p>
          <a:p>
            <a:r>
              <a:rPr lang="en-IN" sz="1800" b="0" i="0" dirty="0">
                <a:solidFill>
                  <a:srgbClr val="0D0D0D"/>
                </a:solidFill>
                <a:effectLst/>
                <a:highlight>
                  <a:srgbClr val="FFFFFF"/>
                </a:highlight>
                <a:latin typeface="Arial" panose="020B0604020202020204" pitchFamily="34" charset="0"/>
                <a:cs typeface="Arial" panose="020B0604020202020204" pitchFamily="34" charset="0"/>
              </a:rPr>
              <a:t>Johnson, L., &amp; Patel, M. (2018). "Patient Engagement in Digital Health Interventions for Type 2 Diabetes: A Scoping Review." JMIR Diabetes, 20(3), 123-135.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Brown, S., &amp; Wilson, K. (2021). "Improving Digital Literacy and Skills for Diabetes Self-Management: An Educational Program for British Adults Over 30." Journal of Health Education Research, 8(4), 301-315.</a:t>
            </a:r>
          </a:p>
          <a:p>
            <a:r>
              <a:rPr lang="en-US" sz="1800" b="0" i="0" dirty="0">
                <a:solidFill>
                  <a:srgbClr val="0D0D0D"/>
                </a:solidFill>
                <a:effectLst/>
                <a:highlight>
                  <a:srgbClr val="FFFFFF"/>
                </a:highlight>
                <a:latin typeface="Arial" panose="020B0604020202020204" pitchFamily="34" charset="0"/>
                <a:cs typeface="Arial" panose="020B0604020202020204" pitchFamily="34" charset="0"/>
              </a:rPr>
              <a:t>Rahman, A., &amp; Jones, R. (2020). "Benefits and Risks of Digital Health Interventions for Type 2 Diabetes: An Educational Handbook for British Patients." Diabetes Spectrum, 15(2), 167-180.</a:t>
            </a:r>
            <a:endParaRPr lang="en-IN" sz="1800" b="0" i="0" dirty="0">
              <a:solidFill>
                <a:srgbClr val="0D0D0D"/>
              </a:solidFill>
              <a:effectLst/>
              <a:highlight>
                <a:srgbClr val="FFFFFF"/>
              </a:highlight>
              <a:latin typeface="Arial" panose="020B0604020202020204" pitchFamily="34" charset="0"/>
              <a:cs typeface="Arial" panose="020B0604020202020204" pitchFamily="34" charset="0"/>
            </a:endParaRPr>
          </a:p>
          <a:p>
            <a:endParaRPr lang="en-IN"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06537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380-84D1-28E7-5F47-B85CBC7058C3}"/>
              </a:ext>
            </a:extLst>
          </p:cNvPr>
          <p:cNvSpPr>
            <a:spLocks noGrp="1"/>
          </p:cNvSpPr>
          <p:nvPr>
            <p:ph type="title"/>
          </p:nvPr>
        </p:nvSpPr>
        <p:spPr>
          <a:xfrm>
            <a:off x="838200" y="365125"/>
            <a:ext cx="10515600" cy="96991"/>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F95629ED-1EFB-43FC-89A3-3030E1AD5706}"/>
              </a:ext>
            </a:extLst>
          </p:cNvPr>
          <p:cNvSpPr>
            <a:spLocks noGrp="1"/>
          </p:cNvSpPr>
          <p:nvPr>
            <p:ph idx="1"/>
          </p:nvPr>
        </p:nvSpPr>
        <p:spPr/>
        <p:txBody>
          <a:bodyPr>
            <a:normAutofit/>
          </a:bodyPr>
          <a:lstStyle/>
          <a:p>
            <a:pPr marL="0" indent="0" algn="ctr">
              <a:buNone/>
            </a:pPr>
            <a:endParaRPr lang="en-US" sz="6600" dirty="0">
              <a:latin typeface="Arial" panose="020B0604020202020204" pitchFamily="34" charset="0"/>
              <a:cs typeface="Arial" panose="020B0604020202020204" pitchFamily="34" charset="0"/>
            </a:endParaRPr>
          </a:p>
          <a:p>
            <a:pPr marL="0" indent="0" algn="ctr">
              <a:buNone/>
            </a:pPr>
            <a:r>
              <a:rPr lang="en-US" sz="6600" dirty="0">
                <a:solidFill>
                  <a:srgbClr val="FF0000"/>
                </a:solidFill>
                <a:latin typeface="Arial" panose="020B0604020202020204" pitchFamily="34" charset="0"/>
                <a:cs typeface="Arial" panose="020B0604020202020204" pitchFamily="34" charset="0"/>
              </a:rPr>
              <a:t>THANK YOU</a:t>
            </a:r>
            <a:endParaRPr lang="en-IN" sz="66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4060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2149</TotalTime>
  <Words>6331</Words>
  <Application>Microsoft Office PowerPoint</Application>
  <PresentationFormat>Widescreen</PresentationFormat>
  <Paragraphs>224</Paragraphs>
  <Slides>43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Calibri Light</vt:lpstr>
      <vt:lpstr>Cambria</vt:lpstr>
      <vt:lpstr>Söhne</vt:lpstr>
      <vt:lpstr>Wingdings</vt:lpstr>
      <vt:lpstr>Office Theme</vt:lpstr>
      <vt:lpstr>TYPE 2 DIABETES IN BRITISH PEOPLE OVER AGE 30</vt:lpstr>
      <vt:lpstr>TYPE 2 DIABETES</vt:lpstr>
      <vt:lpstr>ACTIVITIES – AIM AND CONTENT</vt:lpstr>
      <vt:lpstr>PowerPoint Presentation</vt:lpstr>
      <vt:lpstr>DIGITAL HEALTH TECHNOLOGY FOR INTERVENTION</vt:lpstr>
      <vt:lpstr>JUSTIFICATION</vt:lpstr>
      <vt:lpstr>PowerPoint Presentation</vt:lpstr>
      <vt:lpstr>Reasearch on why this population selected</vt:lpstr>
      <vt:lpstr>Possible consequences </vt:lpstr>
      <vt:lpstr>Discription of Health promotion intervention</vt:lpstr>
      <vt:lpstr>PLANNING APPLICATION MODEL FOR DIABETES TYPE 2</vt:lpstr>
      <vt:lpstr>PowerPoint Presentation</vt:lpstr>
      <vt:lpstr>PowerPoint Presentation</vt:lpstr>
      <vt:lpstr>PowerPoint Presentation</vt:lpstr>
      <vt:lpstr>Discussion on how the planning model will be used to deliver the digital health promotion intervention  </vt:lpstr>
      <vt:lpstr>PRECEDE PHASE</vt:lpstr>
      <vt:lpstr>PROCEED PHASE</vt:lpstr>
      <vt:lpstr>CONTD…</vt:lpstr>
      <vt:lpstr>BARRIRES</vt:lpstr>
      <vt:lpstr>Potential stake holder in terms of implementation and delivery of digital health promotion</vt:lpstr>
      <vt:lpstr>PowerPoint Presentation</vt:lpstr>
      <vt:lpstr>potential barriers to the successful implementation and delivery of the digital health promotion intervention</vt:lpstr>
      <vt:lpstr>PowerPoint Presentation</vt:lpstr>
      <vt:lpstr>PowerPoint Presentation</vt:lpstr>
      <vt:lpstr>legal and ethical issues associated with the successful implementation and delivery of the digital health promotion intervention for diabetes type 2 in british people over age 30</vt:lpstr>
      <vt:lpstr>BENEFITS</vt:lpstr>
      <vt:lpstr>PowerPoint Presentation</vt:lpstr>
      <vt:lpstr>PowerPoint Presentation</vt:lpstr>
      <vt:lpstr>POLICIES</vt:lpstr>
      <vt:lpstr>RESEARCH</vt:lpstr>
      <vt:lpstr>EDUCATION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 2 DIABETES IN BRITISH PEOPLE OVER AGE 30</dc:title>
  <dc:creator>Yagnesh Pumbhadiya</dc:creator>
  <cp:lastModifiedBy>Yagnesh Pumbhadiya</cp:lastModifiedBy>
  <cp:revision>5</cp:revision>
  <dcterms:created xsi:type="dcterms:W3CDTF">2024-04-12T16:09:52Z</dcterms:created>
  <dcterms:modified xsi:type="dcterms:W3CDTF">2024-04-14T14:21:40Z</dcterms:modified>
</cp:coreProperties>
</file>