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23"/>
  </p:notesMasterIdLst>
  <p:sldIdLst>
    <p:sldId id="256" r:id="rId2"/>
    <p:sldId id="257" r:id="rId3"/>
    <p:sldId id="258" r:id="rId4"/>
    <p:sldId id="269" r:id="rId5"/>
    <p:sldId id="259" r:id="rId6"/>
    <p:sldId id="268" r:id="rId7"/>
    <p:sldId id="277" r:id="rId8"/>
    <p:sldId id="260" r:id="rId9"/>
    <p:sldId id="262" r:id="rId10"/>
    <p:sldId id="273" r:id="rId11"/>
    <p:sldId id="263" r:id="rId12"/>
    <p:sldId id="278" r:id="rId13"/>
    <p:sldId id="274" r:id="rId14"/>
    <p:sldId id="264" r:id="rId15"/>
    <p:sldId id="275" r:id="rId16"/>
    <p:sldId id="265" r:id="rId17"/>
    <p:sldId id="267" r:id="rId18"/>
    <p:sldId id="270" r:id="rId19"/>
    <p:sldId id="271" r:id="rId20"/>
    <p:sldId id="272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8F3C31-1B67-48BF-9EE4-528BCA5B6A58}" v="202" dt="2026-10-19T19:26:09.0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6" autoAdjust="0"/>
    <p:restoredTop sz="94660"/>
  </p:normalViewPr>
  <p:slideViewPr>
    <p:cSldViewPr snapToGrid="0">
      <p:cViewPr varScale="1">
        <p:scale>
          <a:sx n="53" d="100"/>
          <a:sy n="53" d="100"/>
        </p:scale>
        <p:origin x="29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on Langford" userId="dbf6bd372a34722a" providerId="LiveId" clId="{86DFC2D2-394A-4CF8-8549-A21512DC8E0E}"/>
    <pc:docChg chg="undo custSel addSld delSld modSld sldOrd">
      <pc:chgData name="sharon Langford" userId="dbf6bd372a34722a" providerId="LiveId" clId="{86DFC2D2-394A-4CF8-8549-A21512DC8E0E}" dt="2026-10-19T19:26:09.052" v="3966" actId="931"/>
      <pc:docMkLst>
        <pc:docMk/>
      </pc:docMkLst>
      <pc:sldChg chg="addSp setBg">
        <pc:chgData name="sharon Langford" userId="dbf6bd372a34722a" providerId="LiveId" clId="{86DFC2D2-394A-4CF8-8549-A21512DC8E0E}" dt="2026-10-17T09:41:33.922" v="171"/>
        <pc:sldMkLst>
          <pc:docMk/>
          <pc:sldMk cId="3424989343" sldId="256"/>
        </pc:sldMkLst>
        <pc:picChg chg="add">
          <ac:chgData name="sharon Langford" userId="dbf6bd372a34722a" providerId="LiveId" clId="{86DFC2D2-394A-4CF8-8549-A21512DC8E0E}" dt="2026-10-17T09:40:41.429" v="170"/>
          <ac:picMkLst>
            <pc:docMk/>
            <pc:sldMk cId="3424989343" sldId="256"/>
            <ac:picMk id="4" creationId="{67D94990-F9AF-18FA-60C9-232AEB602268}"/>
          </ac:picMkLst>
        </pc:picChg>
      </pc:sldChg>
      <pc:sldChg chg="setBg">
        <pc:chgData name="sharon Langford" userId="dbf6bd372a34722a" providerId="LiveId" clId="{86DFC2D2-394A-4CF8-8549-A21512DC8E0E}" dt="2026-10-17T09:42:12.171" v="172"/>
        <pc:sldMkLst>
          <pc:docMk/>
          <pc:sldMk cId="3055579870" sldId="257"/>
        </pc:sldMkLst>
      </pc:sldChg>
      <pc:sldChg chg="modSp mod ord setBg">
        <pc:chgData name="sharon Langford" userId="dbf6bd372a34722a" providerId="LiveId" clId="{86DFC2D2-394A-4CF8-8549-A21512DC8E0E}" dt="2026-10-19T18:47:11.049" v="2195" actId="20577"/>
        <pc:sldMkLst>
          <pc:docMk/>
          <pc:sldMk cId="1461428202" sldId="259"/>
        </pc:sldMkLst>
        <pc:graphicFrameChg chg="modGraphic">
          <ac:chgData name="sharon Langford" userId="dbf6bd372a34722a" providerId="LiveId" clId="{86DFC2D2-394A-4CF8-8549-A21512DC8E0E}" dt="2026-10-19T18:47:11.049" v="2195" actId="20577"/>
          <ac:graphicFrameMkLst>
            <pc:docMk/>
            <pc:sldMk cId="1461428202" sldId="259"/>
            <ac:graphicFrameMk id="7" creationId="{DBF4D7CF-0BC6-ED5D-F445-C72A53601B5E}"/>
          </ac:graphicFrameMkLst>
        </pc:graphicFrameChg>
      </pc:sldChg>
      <pc:sldChg chg="addSp delSp modSp mod modMedia modClrScheme delAnim chgLayout">
        <pc:chgData name="sharon Langford" userId="dbf6bd372a34722a" providerId="LiveId" clId="{86DFC2D2-394A-4CF8-8549-A21512DC8E0E}" dt="2026-10-19T19:13:23.156" v="2977" actId="115"/>
        <pc:sldMkLst>
          <pc:docMk/>
          <pc:sldMk cId="2249061607" sldId="260"/>
        </pc:sldMkLst>
        <pc:spChg chg="mod ord">
          <ac:chgData name="sharon Langford" userId="dbf6bd372a34722a" providerId="LiveId" clId="{86DFC2D2-394A-4CF8-8549-A21512DC8E0E}" dt="2026-10-19T19:13:23.156" v="2977" actId="115"/>
          <ac:spMkLst>
            <pc:docMk/>
            <pc:sldMk cId="2249061607" sldId="260"/>
            <ac:spMk id="2" creationId="{63241E85-3D2B-AE77-60D9-8FF8B70C2AC3}"/>
          </ac:spMkLst>
        </pc:spChg>
        <pc:spChg chg="del mod ord">
          <ac:chgData name="sharon Langford" userId="dbf6bd372a34722a" providerId="LiveId" clId="{86DFC2D2-394A-4CF8-8549-A21512DC8E0E}" dt="2026-10-19T18:48:08.815" v="2205" actId="26606"/>
          <ac:spMkLst>
            <pc:docMk/>
            <pc:sldMk cId="2249061607" sldId="260"/>
            <ac:spMk id="3" creationId="{26A52FAD-7C88-5107-BE2A-327BCE1931EA}"/>
          </ac:spMkLst>
        </pc:spChg>
        <pc:graphicFrameChg chg="add mod">
          <ac:chgData name="sharon Langford" userId="dbf6bd372a34722a" providerId="LiveId" clId="{86DFC2D2-394A-4CF8-8549-A21512DC8E0E}" dt="2026-10-19T18:48:08.815" v="2205" actId="26606"/>
          <ac:graphicFrameMkLst>
            <pc:docMk/>
            <pc:sldMk cId="2249061607" sldId="260"/>
            <ac:graphicFrameMk id="8" creationId="{13E9626F-E3EB-E2D2-92B1-26E2F4293730}"/>
          </ac:graphicFrameMkLst>
        </pc:graphicFrameChg>
        <pc:picChg chg="del mod">
          <ac:chgData name="sharon Langford" userId="dbf6bd372a34722a" providerId="LiveId" clId="{86DFC2D2-394A-4CF8-8549-A21512DC8E0E}" dt="2026-10-19T18:47:45.392" v="2200" actId="478"/>
          <ac:picMkLst>
            <pc:docMk/>
            <pc:sldMk cId="2249061607" sldId="260"/>
            <ac:picMk id="5" creationId="{F0EDE07B-3F6E-2F3F-99B5-098F9FB06DE9}"/>
          </ac:picMkLst>
        </pc:picChg>
        <pc:picChg chg="add del mod">
          <ac:chgData name="sharon Langford" userId="dbf6bd372a34722a" providerId="LiveId" clId="{86DFC2D2-394A-4CF8-8549-A21512DC8E0E}" dt="2026-10-19T18:48:08.777" v="2204" actId="26606"/>
          <ac:picMkLst>
            <pc:docMk/>
            <pc:sldMk cId="2249061607" sldId="260"/>
            <ac:picMk id="6" creationId="{C58BDCE4-B056-4C27-AFCF-F453E157FD84}"/>
          </ac:picMkLst>
        </pc:picChg>
      </pc:sldChg>
      <pc:sldChg chg="modSp mod modClrScheme chgLayout">
        <pc:chgData name="sharon Langford" userId="dbf6bd372a34722a" providerId="LiveId" clId="{86DFC2D2-394A-4CF8-8549-A21512DC8E0E}" dt="2026-10-19T19:13:38.563" v="2978" actId="26606"/>
        <pc:sldMkLst>
          <pc:docMk/>
          <pc:sldMk cId="3295322201" sldId="262"/>
        </pc:sldMkLst>
        <pc:spChg chg="mod">
          <ac:chgData name="sharon Langford" userId="dbf6bd372a34722a" providerId="LiveId" clId="{86DFC2D2-394A-4CF8-8549-A21512DC8E0E}" dt="2026-10-19T19:13:38.563" v="2978" actId="26606"/>
          <ac:spMkLst>
            <pc:docMk/>
            <pc:sldMk cId="3295322201" sldId="262"/>
            <ac:spMk id="2" creationId="{2E695491-3169-8645-9FD7-B8D75D468A92}"/>
          </ac:spMkLst>
        </pc:spChg>
        <pc:spChg chg="mod">
          <ac:chgData name="sharon Langford" userId="dbf6bd372a34722a" providerId="LiveId" clId="{86DFC2D2-394A-4CF8-8549-A21512DC8E0E}" dt="2026-10-19T19:13:38.563" v="2978" actId="26606"/>
          <ac:spMkLst>
            <pc:docMk/>
            <pc:sldMk cId="3295322201" sldId="262"/>
            <ac:spMk id="3" creationId="{5AA347C6-0A65-9739-C826-A400553A4DD3}"/>
          </ac:spMkLst>
        </pc:spChg>
      </pc:sldChg>
      <pc:sldChg chg="addSp">
        <pc:chgData name="sharon Langford" userId="dbf6bd372a34722a" providerId="LiveId" clId="{86DFC2D2-394A-4CF8-8549-A21512DC8E0E}" dt="2026-10-17T08:28:52.566" v="0"/>
        <pc:sldMkLst>
          <pc:docMk/>
          <pc:sldMk cId="371870950" sldId="263"/>
        </pc:sldMkLst>
        <pc:picChg chg="add">
          <ac:chgData name="sharon Langford" userId="dbf6bd372a34722a" providerId="LiveId" clId="{86DFC2D2-394A-4CF8-8549-A21512DC8E0E}" dt="2026-10-17T08:28:52.566" v="0"/>
          <ac:picMkLst>
            <pc:docMk/>
            <pc:sldMk cId="371870950" sldId="263"/>
            <ac:picMk id="6" creationId="{391078B0-C513-0E56-D84F-F7FB0E009C31}"/>
          </ac:picMkLst>
        </pc:picChg>
      </pc:sldChg>
      <pc:sldChg chg="addSp">
        <pc:chgData name="sharon Langford" userId="dbf6bd372a34722a" providerId="LiveId" clId="{86DFC2D2-394A-4CF8-8549-A21512DC8E0E}" dt="2026-10-17T08:52:44.966" v="5"/>
        <pc:sldMkLst>
          <pc:docMk/>
          <pc:sldMk cId="1024632115" sldId="264"/>
        </pc:sldMkLst>
        <pc:picChg chg="add">
          <ac:chgData name="sharon Langford" userId="dbf6bd372a34722a" providerId="LiveId" clId="{86DFC2D2-394A-4CF8-8549-A21512DC8E0E}" dt="2026-10-17T08:52:44.966" v="5"/>
          <ac:picMkLst>
            <pc:docMk/>
            <pc:sldMk cId="1024632115" sldId="264"/>
            <ac:picMk id="6" creationId="{E3E1B837-C525-7B6E-D229-B048FAD552EC}"/>
          </ac:picMkLst>
        </pc:picChg>
      </pc:sldChg>
      <pc:sldChg chg="addSp">
        <pc:chgData name="sharon Langford" userId="dbf6bd372a34722a" providerId="LiveId" clId="{86DFC2D2-394A-4CF8-8549-A21512DC8E0E}" dt="2026-10-17T08:58:38.219" v="6"/>
        <pc:sldMkLst>
          <pc:docMk/>
          <pc:sldMk cId="117524999" sldId="265"/>
        </pc:sldMkLst>
        <pc:picChg chg="add">
          <ac:chgData name="sharon Langford" userId="dbf6bd372a34722a" providerId="LiveId" clId="{86DFC2D2-394A-4CF8-8549-A21512DC8E0E}" dt="2026-10-17T08:58:38.219" v="6"/>
          <ac:picMkLst>
            <pc:docMk/>
            <pc:sldMk cId="117524999" sldId="265"/>
            <ac:picMk id="5" creationId="{6929775A-DF51-EB3E-9207-A1566C9D4A45}"/>
          </ac:picMkLst>
        </pc:picChg>
      </pc:sldChg>
      <pc:sldChg chg="modSp">
        <pc:chgData name="sharon Langford" userId="dbf6bd372a34722a" providerId="LiveId" clId="{86DFC2D2-394A-4CF8-8549-A21512DC8E0E}" dt="2026-10-17T08:44:41.111" v="1" actId="33524"/>
        <pc:sldMkLst>
          <pc:docMk/>
          <pc:sldMk cId="2916581561" sldId="267"/>
        </pc:sldMkLst>
        <pc:graphicFrameChg chg="mod">
          <ac:chgData name="sharon Langford" userId="dbf6bd372a34722a" providerId="LiveId" clId="{86DFC2D2-394A-4CF8-8549-A21512DC8E0E}" dt="2026-10-17T08:44:41.111" v="1" actId="33524"/>
          <ac:graphicFrameMkLst>
            <pc:docMk/>
            <pc:sldMk cId="2916581561" sldId="267"/>
            <ac:graphicFrameMk id="5" creationId="{2BE99718-B8AF-2CFE-5DE6-B077F7954F60}"/>
          </ac:graphicFrameMkLst>
        </pc:graphicFrameChg>
      </pc:sldChg>
      <pc:sldChg chg="modSp modAnim">
        <pc:chgData name="sharon Langford" userId="dbf6bd372a34722a" providerId="LiveId" clId="{86DFC2D2-394A-4CF8-8549-A21512DC8E0E}" dt="2026-10-17T09:12:57.624" v="156" actId="20577"/>
        <pc:sldMkLst>
          <pc:docMk/>
          <pc:sldMk cId="2168111136" sldId="268"/>
        </pc:sldMkLst>
        <pc:spChg chg="mod">
          <ac:chgData name="sharon Langford" userId="dbf6bd372a34722a" providerId="LiveId" clId="{86DFC2D2-394A-4CF8-8549-A21512DC8E0E}" dt="2026-10-17T09:12:57.624" v="156" actId="20577"/>
          <ac:spMkLst>
            <pc:docMk/>
            <pc:sldMk cId="2168111136" sldId="268"/>
            <ac:spMk id="6" creationId="{393D0355-256A-236E-F454-B520F370C32A}"/>
          </ac:spMkLst>
        </pc:spChg>
      </pc:sldChg>
      <pc:sldChg chg="modSp setBg">
        <pc:chgData name="sharon Langford" userId="dbf6bd372a34722a" providerId="LiveId" clId="{86DFC2D2-394A-4CF8-8549-A21512DC8E0E}" dt="2026-10-17T09:42:21.301" v="173"/>
        <pc:sldMkLst>
          <pc:docMk/>
          <pc:sldMk cId="3233272502" sldId="269"/>
        </pc:sldMkLst>
        <pc:graphicFrameChg chg="mod">
          <ac:chgData name="sharon Langford" userId="dbf6bd372a34722a" providerId="LiveId" clId="{86DFC2D2-394A-4CF8-8549-A21512DC8E0E}" dt="2026-10-17T09:37:00.160" v="169" actId="255"/>
          <ac:graphicFrameMkLst>
            <pc:docMk/>
            <pc:sldMk cId="3233272502" sldId="269"/>
            <ac:graphicFrameMk id="8" creationId="{7CEDF397-C35D-EF68-EFC2-33EA4D859E7B}"/>
          </ac:graphicFrameMkLst>
        </pc:graphicFrameChg>
      </pc:sldChg>
      <pc:sldChg chg="addSp delSp modSp mod">
        <pc:chgData name="sharon Langford" userId="dbf6bd372a34722a" providerId="LiveId" clId="{86DFC2D2-394A-4CF8-8549-A21512DC8E0E}" dt="2026-10-19T19:01:55.615" v="2451" actId="255"/>
        <pc:sldMkLst>
          <pc:docMk/>
          <pc:sldMk cId="2389048424" sldId="270"/>
        </pc:sldMkLst>
        <pc:spChg chg="mod">
          <ac:chgData name="sharon Langford" userId="dbf6bd372a34722a" providerId="LiveId" clId="{86DFC2D2-394A-4CF8-8549-A21512DC8E0E}" dt="2026-10-19T19:01:42.987" v="2450" actId="26606"/>
          <ac:spMkLst>
            <pc:docMk/>
            <pc:sldMk cId="2389048424" sldId="270"/>
            <ac:spMk id="2" creationId="{548D6C80-130B-B967-2883-DA985871DAAA}"/>
          </ac:spMkLst>
        </pc:spChg>
        <pc:spChg chg="mod">
          <ac:chgData name="sharon Langford" userId="dbf6bd372a34722a" providerId="LiveId" clId="{86DFC2D2-394A-4CF8-8549-A21512DC8E0E}" dt="2026-10-19T19:01:55.615" v="2451" actId="255"/>
          <ac:spMkLst>
            <pc:docMk/>
            <pc:sldMk cId="2389048424" sldId="270"/>
            <ac:spMk id="3" creationId="{CCEBF71E-EABD-6BB8-29B7-E2CEFF1A617C}"/>
          </ac:spMkLst>
        </pc:spChg>
        <pc:spChg chg="del">
          <ac:chgData name="sharon Langford" userId="dbf6bd372a34722a" providerId="LiveId" clId="{86DFC2D2-394A-4CF8-8549-A21512DC8E0E}" dt="2026-10-19T19:01:42.987" v="2450" actId="26606"/>
          <ac:spMkLst>
            <pc:docMk/>
            <pc:sldMk cId="2389048424" sldId="270"/>
            <ac:spMk id="8" creationId="{959B8425-1B4A-CF5A-B4E2-708213305AEC}"/>
          </ac:spMkLst>
        </pc:spChg>
        <pc:picChg chg="add mod">
          <ac:chgData name="sharon Langford" userId="dbf6bd372a34722a" providerId="LiveId" clId="{86DFC2D2-394A-4CF8-8549-A21512DC8E0E}" dt="2026-10-19T19:01:42.987" v="2450" actId="26606"/>
          <ac:picMkLst>
            <pc:docMk/>
            <pc:sldMk cId="2389048424" sldId="270"/>
            <ac:picMk id="4" creationId="{F3209896-DBED-37DC-A5F7-A7122D2079E9}"/>
          </ac:picMkLst>
        </pc:picChg>
      </pc:sldChg>
      <pc:sldChg chg="addSp delSp modSp mod modClrScheme chgLayout">
        <pc:chgData name="sharon Langford" userId="dbf6bd372a34722a" providerId="LiveId" clId="{86DFC2D2-394A-4CF8-8549-A21512DC8E0E}" dt="2026-10-19T19:03:04.699" v="2458" actId="14100"/>
        <pc:sldMkLst>
          <pc:docMk/>
          <pc:sldMk cId="3441135844" sldId="271"/>
        </pc:sldMkLst>
        <pc:spChg chg="mod ord">
          <ac:chgData name="sharon Langford" userId="dbf6bd372a34722a" providerId="LiveId" clId="{86DFC2D2-394A-4CF8-8549-A21512DC8E0E}" dt="2026-10-19T19:02:48.667" v="2453" actId="27636"/>
          <ac:spMkLst>
            <pc:docMk/>
            <pc:sldMk cId="3441135844" sldId="271"/>
            <ac:spMk id="2" creationId="{97EC8CA7-524F-5981-1788-CA3D68FDCCCC}"/>
          </ac:spMkLst>
        </pc:spChg>
        <pc:spChg chg="del mod">
          <ac:chgData name="sharon Langford" userId="dbf6bd372a34722a" providerId="LiveId" clId="{86DFC2D2-394A-4CF8-8549-A21512DC8E0E}" dt="2026-10-19T16:29:12.512" v="2143" actId="26606"/>
          <ac:spMkLst>
            <pc:docMk/>
            <pc:sldMk cId="3441135844" sldId="271"/>
            <ac:spMk id="3" creationId="{BE994340-C462-F2EC-A48B-4BE833B33375}"/>
          </ac:spMkLst>
        </pc:spChg>
        <pc:spChg chg="add mod ord">
          <ac:chgData name="sharon Langford" userId="dbf6bd372a34722a" providerId="LiveId" clId="{86DFC2D2-394A-4CF8-8549-A21512DC8E0E}" dt="2026-10-19T19:02:48.610" v="2452" actId="700"/>
          <ac:spMkLst>
            <pc:docMk/>
            <pc:sldMk cId="3441135844" sldId="271"/>
            <ac:spMk id="4" creationId="{3E08B562-24E6-2EB0-411E-3E2D6CC1C445}"/>
          </ac:spMkLst>
        </pc:spChg>
        <pc:graphicFrameChg chg="add mod ord modGraphic">
          <ac:chgData name="sharon Langford" userId="dbf6bd372a34722a" providerId="LiveId" clId="{86DFC2D2-394A-4CF8-8549-A21512DC8E0E}" dt="2026-10-19T19:02:48.610" v="2452" actId="700"/>
          <ac:graphicFrameMkLst>
            <pc:docMk/>
            <pc:sldMk cId="3441135844" sldId="271"/>
            <ac:graphicFrameMk id="5" creationId="{070BB691-DD6E-7ED2-34C8-367BA8E89F07}"/>
          </ac:graphicFrameMkLst>
        </pc:graphicFrameChg>
        <pc:picChg chg="add mod">
          <ac:chgData name="sharon Langford" userId="dbf6bd372a34722a" providerId="LiveId" clId="{86DFC2D2-394A-4CF8-8549-A21512DC8E0E}" dt="2026-10-19T19:03:04.699" v="2458" actId="14100"/>
          <ac:picMkLst>
            <pc:docMk/>
            <pc:sldMk cId="3441135844" sldId="271"/>
            <ac:picMk id="6" creationId="{21DD194A-B50C-3DC2-4712-A1A358D8F6B7}"/>
          </ac:picMkLst>
        </pc:picChg>
      </pc:sldChg>
      <pc:sldChg chg="addSp modSp mod modClrScheme chgLayout">
        <pc:chgData name="sharon Langford" userId="dbf6bd372a34722a" providerId="LiveId" clId="{86DFC2D2-394A-4CF8-8549-A21512DC8E0E}" dt="2026-10-19T18:59:24.579" v="2443" actId="14100"/>
        <pc:sldMkLst>
          <pc:docMk/>
          <pc:sldMk cId="3827686039" sldId="272"/>
        </pc:sldMkLst>
        <pc:spChg chg="mod">
          <ac:chgData name="sharon Langford" userId="dbf6bd372a34722a" providerId="LiveId" clId="{86DFC2D2-394A-4CF8-8549-A21512DC8E0E}" dt="2026-10-19T18:56:05.769" v="2436" actId="26606"/>
          <ac:spMkLst>
            <pc:docMk/>
            <pc:sldMk cId="3827686039" sldId="272"/>
            <ac:spMk id="2" creationId="{EA0D613F-CFCD-26F1-E7F8-70379969A90C}"/>
          </ac:spMkLst>
        </pc:spChg>
        <pc:spChg chg="add mod">
          <ac:chgData name="sharon Langford" userId="dbf6bd372a34722a" providerId="LiveId" clId="{86DFC2D2-394A-4CF8-8549-A21512DC8E0E}" dt="2026-10-19T18:56:05.769" v="2436" actId="26606"/>
          <ac:spMkLst>
            <pc:docMk/>
            <pc:sldMk cId="3827686039" sldId="272"/>
            <ac:spMk id="10" creationId="{55EB154F-6AEF-1687-8C1B-D18F79AB73B1}"/>
          </ac:spMkLst>
        </pc:spChg>
        <pc:graphicFrameChg chg="mod modGraphic">
          <ac:chgData name="sharon Langford" userId="dbf6bd372a34722a" providerId="LiveId" clId="{86DFC2D2-394A-4CF8-8549-A21512DC8E0E}" dt="2026-10-19T18:56:05.769" v="2436" actId="26606"/>
          <ac:graphicFrameMkLst>
            <pc:docMk/>
            <pc:sldMk cId="3827686039" sldId="272"/>
            <ac:graphicFrameMk id="5" creationId="{BEC04E29-E74D-23AF-4555-C934A9191D3D}"/>
          </ac:graphicFrameMkLst>
        </pc:graphicFrameChg>
        <pc:picChg chg="add mod">
          <ac:chgData name="sharon Langford" userId="dbf6bd372a34722a" providerId="LiveId" clId="{86DFC2D2-394A-4CF8-8549-A21512DC8E0E}" dt="2026-10-19T18:59:24.579" v="2443" actId="14100"/>
          <ac:picMkLst>
            <pc:docMk/>
            <pc:sldMk cId="3827686039" sldId="272"/>
            <ac:picMk id="3" creationId="{295D47C8-A469-D7E6-E015-E1793D615493}"/>
          </ac:picMkLst>
        </pc:picChg>
      </pc:sldChg>
      <pc:sldChg chg="modSp new mod modClrScheme modAnim chgLayout">
        <pc:chgData name="sharon Langford" userId="dbf6bd372a34722a" providerId="LiveId" clId="{86DFC2D2-394A-4CF8-8549-A21512DC8E0E}" dt="2026-10-19T16:16:42.827" v="686" actId="26606"/>
        <pc:sldMkLst>
          <pc:docMk/>
          <pc:sldMk cId="6288854" sldId="273"/>
        </pc:sldMkLst>
        <pc:spChg chg="mod">
          <ac:chgData name="sharon Langford" userId="dbf6bd372a34722a" providerId="LiveId" clId="{86DFC2D2-394A-4CF8-8549-A21512DC8E0E}" dt="2026-10-19T16:16:42.827" v="686" actId="26606"/>
          <ac:spMkLst>
            <pc:docMk/>
            <pc:sldMk cId="6288854" sldId="273"/>
            <ac:spMk id="2" creationId="{FE841DC7-4FB8-961C-30D2-470B1977B82E}"/>
          </ac:spMkLst>
        </pc:spChg>
        <pc:spChg chg="mod">
          <ac:chgData name="sharon Langford" userId="dbf6bd372a34722a" providerId="LiveId" clId="{86DFC2D2-394A-4CF8-8549-A21512DC8E0E}" dt="2026-10-19T16:16:42.827" v="686" actId="26606"/>
          <ac:spMkLst>
            <pc:docMk/>
            <pc:sldMk cId="6288854" sldId="273"/>
            <ac:spMk id="3" creationId="{18D79AD3-F7D5-5EC6-B8FB-CBC5C4BECC46}"/>
          </ac:spMkLst>
        </pc:spChg>
      </pc:sldChg>
      <pc:sldChg chg="modSp new mod">
        <pc:chgData name="sharon Langford" userId="dbf6bd372a34722a" providerId="LiveId" clId="{86DFC2D2-394A-4CF8-8549-A21512DC8E0E}" dt="2026-10-19T16:23:17.600" v="1596" actId="20577"/>
        <pc:sldMkLst>
          <pc:docMk/>
          <pc:sldMk cId="3999026463" sldId="274"/>
        </pc:sldMkLst>
        <pc:spChg chg="mod">
          <ac:chgData name="sharon Langford" userId="dbf6bd372a34722a" providerId="LiveId" clId="{86DFC2D2-394A-4CF8-8549-A21512DC8E0E}" dt="2026-10-19T16:17:56.030" v="725" actId="20577"/>
          <ac:spMkLst>
            <pc:docMk/>
            <pc:sldMk cId="3999026463" sldId="274"/>
            <ac:spMk id="2" creationId="{7D39DCD4-CC96-4759-40E7-5F3924812CC5}"/>
          </ac:spMkLst>
        </pc:spChg>
        <pc:spChg chg="mod">
          <ac:chgData name="sharon Langford" userId="dbf6bd372a34722a" providerId="LiveId" clId="{86DFC2D2-394A-4CF8-8549-A21512DC8E0E}" dt="2026-10-19T16:20:43.786" v="1243" actId="113"/>
          <ac:spMkLst>
            <pc:docMk/>
            <pc:sldMk cId="3999026463" sldId="274"/>
            <ac:spMk id="3" creationId="{EB10F023-458F-B705-A9A0-C623C7E05F68}"/>
          </ac:spMkLst>
        </pc:spChg>
        <pc:spChg chg="mod">
          <ac:chgData name="sharon Langford" userId="dbf6bd372a34722a" providerId="LiveId" clId="{86DFC2D2-394A-4CF8-8549-A21512DC8E0E}" dt="2026-10-19T16:23:17.600" v="1596" actId="20577"/>
          <ac:spMkLst>
            <pc:docMk/>
            <pc:sldMk cId="3999026463" sldId="274"/>
            <ac:spMk id="4" creationId="{2CBF5E3A-56A3-067D-DA2E-472391599FFE}"/>
          </ac:spMkLst>
        </pc:spChg>
      </pc:sldChg>
      <pc:sldChg chg="addSp delSp modSp new mod modClrScheme chgLayout">
        <pc:chgData name="sharon Langford" userId="dbf6bd372a34722a" providerId="LiveId" clId="{86DFC2D2-394A-4CF8-8549-A21512DC8E0E}" dt="2026-10-19T19:03:50.874" v="2461" actId="2710"/>
        <pc:sldMkLst>
          <pc:docMk/>
          <pc:sldMk cId="68116000" sldId="275"/>
        </pc:sldMkLst>
        <pc:spChg chg="del mod ord">
          <ac:chgData name="sharon Langford" userId="dbf6bd372a34722a" providerId="LiveId" clId="{86DFC2D2-394A-4CF8-8549-A21512DC8E0E}" dt="2026-10-19T16:23:58.861" v="1600" actId="700"/>
          <ac:spMkLst>
            <pc:docMk/>
            <pc:sldMk cId="68116000" sldId="275"/>
            <ac:spMk id="2" creationId="{2886515E-9939-49A1-64B4-B29E52BF9D2E}"/>
          </ac:spMkLst>
        </pc:spChg>
        <pc:spChg chg="del mod ord">
          <ac:chgData name="sharon Langford" userId="dbf6bd372a34722a" providerId="LiveId" clId="{86DFC2D2-394A-4CF8-8549-A21512DC8E0E}" dt="2026-10-19T16:23:58.861" v="1600" actId="700"/>
          <ac:spMkLst>
            <pc:docMk/>
            <pc:sldMk cId="68116000" sldId="275"/>
            <ac:spMk id="3" creationId="{D8340CFC-DF8D-DC96-78FA-8D510FDDD477}"/>
          </ac:spMkLst>
        </pc:spChg>
        <pc:spChg chg="del">
          <ac:chgData name="sharon Langford" userId="dbf6bd372a34722a" providerId="LiveId" clId="{86DFC2D2-394A-4CF8-8549-A21512DC8E0E}" dt="2026-10-19T16:23:58.861" v="1600" actId="700"/>
          <ac:spMkLst>
            <pc:docMk/>
            <pc:sldMk cId="68116000" sldId="275"/>
            <ac:spMk id="4" creationId="{A9AA5BE2-2403-9177-77CF-EA831F43FE61}"/>
          </ac:spMkLst>
        </pc:spChg>
        <pc:spChg chg="add mod ord">
          <ac:chgData name="sharon Langford" userId="dbf6bd372a34722a" providerId="LiveId" clId="{86DFC2D2-394A-4CF8-8549-A21512DC8E0E}" dt="2026-10-19T19:03:32.955" v="2460" actId="26606"/>
          <ac:spMkLst>
            <pc:docMk/>
            <pc:sldMk cId="68116000" sldId="275"/>
            <ac:spMk id="5" creationId="{F423136F-4235-7464-D755-5B170897B2AE}"/>
          </ac:spMkLst>
        </pc:spChg>
        <pc:spChg chg="add del mod ord">
          <ac:chgData name="sharon Langford" userId="dbf6bd372a34722a" providerId="LiveId" clId="{86DFC2D2-394A-4CF8-8549-A21512DC8E0E}" dt="2026-10-19T19:03:32.955" v="2460" actId="26606"/>
          <ac:spMkLst>
            <pc:docMk/>
            <pc:sldMk cId="68116000" sldId="275"/>
            <ac:spMk id="6" creationId="{613643E3-15C4-5E29-5C79-97217F001649}"/>
          </ac:spMkLst>
        </pc:spChg>
        <pc:graphicFrameChg chg="add mod">
          <ac:chgData name="sharon Langford" userId="dbf6bd372a34722a" providerId="LiveId" clId="{86DFC2D2-394A-4CF8-8549-A21512DC8E0E}" dt="2026-10-19T19:03:50.874" v="2461" actId="2710"/>
          <ac:graphicFrameMkLst>
            <pc:docMk/>
            <pc:sldMk cId="68116000" sldId="275"/>
            <ac:graphicFrameMk id="8" creationId="{53E3B8CC-D3BE-620D-B7D4-D58B7A554E36}"/>
          </ac:graphicFrameMkLst>
        </pc:graphicFrameChg>
      </pc:sldChg>
      <pc:sldChg chg="new del">
        <pc:chgData name="sharon Langford" userId="dbf6bd372a34722a" providerId="LiveId" clId="{86DFC2D2-394A-4CF8-8549-A21512DC8E0E}" dt="2026-10-19T16:23:41.579" v="1598" actId="2696"/>
        <pc:sldMkLst>
          <pc:docMk/>
          <pc:sldMk cId="136565591" sldId="275"/>
        </pc:sldMkLst>
      </pc:sldChg>
      <pc:sldChg chg="addSp delSp modSp new del mod modClrScheme chgLayout">
        <pc:chgData name="sharon Langford" userId="dbf6bd372a34722a" providerId="LiveId" clId="{86DFC2D2-394A-4CF8-8549-A21512DC8E0E}" dt="2026-10-19T18:48:18.992" v="2206" actId="2696"/>
        <pc:sldMkLst>
          <pc:docMk/>
          <pc:sldMk cId="2378179877" sldId="276"/>
        </pc:sldMkLst>
        <pc:spChg chg="del mod ord">
          <ac:chgData name="sharon Langford" userId="dbf6bd372a34722a" providerId="LiveId" clId="{86DFC2D2-394A-4CF8-8549-A21512DC8E0E}" dt="2026-10-19T18:47:31.345" v="2197" actId="700"/>
          <ac:spMkLst>
            <pc:docMk/>
            <pc:sldMk cId="2378179877" sldId="276"/>
            <ac:spMk id="2" creationId="{CCDF3C97-495C-13AD-5C86-CEE5919B8810}"/>
          </ac:spMkLst>
        </pc:spChg>
        <pc:spChg chg="del mod ord">
          <ac:chgData name="sharon Langford" userId="dbf6bd372a34722a" providerId="LiveId" clId="{86DFC2D2-394A-4CF8-8549-A21512DC8E0E}" dt="2026-10-19T18:47:31.345" v="2197" actId="700"/>
          <ac:spMkLst>
            <pc:docMk/>
            <pc:sldMk cId="2378179877" sldId="276"/>
            <ac:spMk id="3" creationId="{7B8C23AC-D558-30FD-59D8-E52025AB2CB0}"/>
          </ac:spMkLst>
        </pc:spChg>
        <pc:spChg chg="del">
          <ac:chgData name="sharon Langford" userId="dbf6bd372a34722a" providerId="LiveId" clId="{86DFC2D2-394A-4CF8-8549-A21512DC8E0E}" dt="2026-10-19T18:47:31.345" v="2197" actId="700"/>
          <ac:spMkLst>
            <pc:docMk/>
            <pc:sldMk cId="2378179877" sldId="276"/>
            <ac:spMk id="4" creationId="{11256EDB-21C8-65BB-B37C-236D8BC904DB}"/>
          </ac:spMkLst>
        </pc:spChg>
        <pc:spChg chg="add mod ord">
          <ac:chgData name="sharon Langford" userId="dbf6bd372a34722a" providerId="LiveId" clId="{86DFC2D2-394A-4CF8-8549-A21512DC8E0E}" dt="2026-10-19T18:47:31.345" v="2197" actId="700"/>
          <ac:spMkLst>
            <pc:docMk/>
            <pc:sldMk cId="2378179877" sldId="276"/>
            <ac:spMk id="5" creationId="{EEBAF566-D5A6-6503-6370-01A98718465B}"/>
          </ac:spMkLst>
        </pc:spChg>
        <pc:spChg chg="add mod ord">
          <ac:chgData name="sharon Langford" userId="dbf6bd372a34722a" providerId="LiveId" clId="{86DFC2D2-394A-4CF8-8549-A21512DC8E0E}" dt="2026-10-19T18:47:31.345" v="2197" actId="700"/>
          <ac:spMkLst>
            <pc:docMk/>
            <pc:sldMk cId="2378179877" sldId="276"/>
            <ac:spMk id="6" creationId="{E3C4EE7A-3EF2-5F27-A6BC-28B9EDD2FB58}"/>
          </ac:spMkLst>
        </pc:spChg>
      </pc:sldChg>
      <pc:sldChg chg="addSp delSp modSp new mod modClrScheme chgLayout">
        <pc:chgData name="sharon Langford" userId="dbf6bd372a34722a" providerId="LiveId" clId="{86DFC2D2-394A-4CF8-8549-A21512DC8E0E}" dt="2026-10-19T19:24:30.159" v="3957" actId="26606"/>
        <pc:sldMkLst>
          <pc:docMk/>
          <pc:sldMk cId="3814897709" sldId="276"/>
        </pc:sldMkLst>
        <pc:spChg chg="del mod ord">
          <ac:chgData name="sharon Langford" userId="dbf6bd372a34722a" providerId="LiveId" clId="{86DFC2D2-394A-4CF8-8549-A21512DC8E0E}" dt="2026-10-19T19:04:32.629" v="2463" actId="700"/>
          <ac:spMkLst>
            <pc:docMk/>
            <pc:sldMk cId="3814897709" sldId="276"/>
            <ac:spMk id="2" creationId="{464F256D-34F5-7720-AB5F-F4481601B512}"/>
          </ac:spMkLst>
        </pc:spChg>
        <pc:spChg chg="del mod ord">
          <ac:chgData name="sharon Langford" userId="dbf6bd372a34722a" providerId="LiveId" clId="{86DFC2D2-394A-4CF8-8549-A21512DC8E0E}" dt="2026-10-19T19:04:32.629" v="2463" actId="700"/>
          <ac:spMkLst>
            <pc:docMk/>
            <pc:sldMk cId="3814897709" sldId="276"/>
            <ac:spMk id="3" creationId="{9D3FFE10-B786-D7F9-D598-0034E6E8A470}"/>
          </ac:spMkLst>
        </pc:spChg>
        <pc:spChg chg="del">
          <ac:chgData name="sharon Langford" userId="dbf6bd372a34722a" providerId="LiveId" clId="{86DFC2D2-394A-4CF8-8549-A21512DC8E0E}" dt="2026-10-19T19:04:32.629" v="2463" actId="700"/>
          <ac:spMkLst>
            <pc:docMk/>
            <pc:sldMk cId="3814897709" sldId="276"/>
            <ac:spMk id="4" creationId="{6C9A3FE2-26C8-2DB4-18C7-7C6E5218BB58}"/>
          </ac:spMkLst>
        </pc:spChg>
        <pc:spChg chg="add mod ord">
          <ac:chgData name="sharon Langford" userId="dbf6bd372a34722a" providerId="LiveId" clId="{86DFC2D2-394A-4CF8-8549-A21512DC8E0E}" dt="2026-10-19T19:23:51.611" v="3955" actId="26606"/>
          <ac:spMkLst>
            <pc:docMk/>
            <pc:sldMk cId="3814897709" sldId="276"/>
            <ac:spMk id="5" creationId="{A8385018-4053-45C0-C339-40B5E0A622B0}"/>
          </ac:spMkLst>
        </pc:spChg>
        <pc:spChg chg="add mod ord">
          <ac:chgData name="sharon Langford" userId="dbf6bd372a34722a" providerId="LiveId" clId="{86DFC2D2-394A-4CF8-8549-A21512DC8E0E}" dt="2026-10-19T19:23:51.611" v="3955" actId="26606"/>
          <ac:spMkLst>
            <pc:docMk/>
            <pc:sldMk cId="3814897709" sldId="276"/>
            <ac:spMk id="6" creationId="{92882F34-4EC6-B8A9-DB5A-BB091D8E2692}"/>
          </ac:spMkLst>
        </pc:spChg>
        <pc:spChg chg="add del mod">
          <ac:chgData name="sharon Langford" userId="dbf6bd372a34722a" providerId="LiveId" clId="{86DFC2D2-394A-4CF8-8549-A21512DC8E0E}" dt="2026-10-19T19:24:24.420" v="3956" actId="931"/>
          <ac:spMkLst>
            <pc:docMk/>
            <pc:sldMk cId="3814897709" sldId="276"/>
            <ac:spMk id="11" creationId="{8EE78F34-72B7-4F9A-7A58-C624549F7C49}"/>
          </ac:spMkLst>
        </pc:spChg>
        <pc:picChg chg="add mod">
          <ac:chgData name="sharon Langford" userId="dbf6bd372a34722a" providerId="LiveId" clId="{86DFC2D2-394A-4CF8-8549-A21512DC8E0E}" dt="2026-10-19T19:24:30.159" v="3957" actId="26606"/>
          <ac:picMkLst>
            <pc:docMk/>
            <pc:sldMk cId="3814897709" sldId="276"/>
            <ac:picMk id="8" creationId="{AD7952D7-8653-5E8E-4CFC-D0252C090888}"/>
          </ac:picMkLst>
        </pc:picChg>
      </pc:sldChg>
      <pc:sldChg chg="addSp delSp modSp new mod modClrScheme chgLayout">
        <pc:chgData name="sharon Langford" userId="dbf6bd372a34722a" providerId="LiveId" clId="{86DFC2D2-394A-4CF8-8549-A21512DC8E0E}" dt="2026-10-19T19:13:07.584" v="2976" actId="115"/>
        <pc:sldMkLst>
          <pc:docMk/>
          <pc:sldMk cId="1465561032" sldId="277"/>
        </pc:sldMkLst>
        <pc:spChg chg="mod">
          <ac:chgData name="sharon Langford" userId="dbf6bd372a34722a" providerId="LiveId" clId="{86DFC2D2-394A-4CF8-8549-A21512DC8E0E}" dt="2026-10-19T19:13:07.584" v="2976" actId="115"/>
          <ac:spMkLst>
            <pc:docMk/>
            <pc:sldMk cId="1465561032" sldId="277"/>
            <ac:spMk id="2" creationId="{D00590A6-13CB-1287-ADE8-C5A993202934}"/>
          </ac:spMkLst>
        </pc:spChg>
        <pc:spChg chg="del mod">
          <ac:chgData name="sharon Langford" userId="dbf6bd372a34722a" providerId="LiveId" clId="{86DFC2D2-394A-4CF8-8549-A21512DC8E0E}" dt="2026-10-19T19:12:00.490" v="2965" actId="26606"/>
          <ac:spMkLst>
            <pc:docMk/>
            <pc:sldMk cId="1465561032" sldId="277"/>
            <ac:spMk id="3" creationId="{407F2B2C-907E-968B-C782-8561DCBDEAEF}"/>
          </ac:spMkLst>
        </pc:spChg>
        <pc:graphicFrameChg chg="add mod modGraphic">
          <ac:chgData name="sharon Langford" userId="dbf6bd372a34722a" providerId="LiveId" clId="{86DFC2D2-394A-4CF8-8549-A21512DC8E0E}" dt="2026-10-19T19:12:24.545" v="2968" actId="207"/>
          <ac:graphicFrameMkLst>
            <pc:docMk/>
            <pc:sldMk cId="1465561032" sldId="277"/>
            <ac:graphicFrameMk id="5" creationId="{ACE4C201-369D-5329-D619-C371CAE6F696}"/>
          </ac:graphicFrameMkLst>
        </pc:graphicFrameChg>
        <pc:picChg chg="add mod">
          <ac:chgData name="sharon Langford" userId="dbf6bd372a34722a" providerId="LiveId" clId="{86DFC2D2-394A-4CF8-8549-A21512DC8E0E}" dt="2026-10-19T19:13:02.261" v="2975" actId="14100"/>
          <ac:picMkLst>
            <pc:docMk/>
            <pc:sldMk cId="1465561032" sldId="277"/>
            <ac:picMk id="6" creationId="{7A4057A7-D96B-839A-4F5C-D17A9CC4F471}"/>
          </ac:picMkLst>
        </pc:picChg>
      </pc:sldChg>
      <pc:sldChg chg="addSp delSp modSp new mod modClrScheme chgLayout">
        <pc:chgData name="sharon Langford" userId="dbf6bd372a34722a" providerId="LiveId" clId="{86DFC2D2-394A-4CF8-8549-A21512DC8E0E}" dt="2026-10-19T19:26:09.052" v="3966" actId="931"/>
        <pc:sldMkLst>
          <pc:docMk/>
          <pc:sldMk cId="2807109662" sldId="278"/>
        </pc:sldMkLst>
        <pc:spChg chg="del mod ord">
          <ac:chgData name="sharon Langford" userId="dbf6bd372a34722a" providerId="LiveId" clId="{86DFC2D2-394A-4CF8-8549-A21512DC8E0E}" dt="2026-10-19T19:25:29.001" v="3959" actId="700"/>
          <ac:spMkLst>
            <pc:docMk/>
            <pc:sldMk cId="2807109662" sldId="278"/>
            <ac:spMk id="2" creationId="{C4E127EC-D055-4D1E-F2B1-43701DDDE98C}"/>
          </ac:spMkLst>
        </pc:spChg>
        <pc:spChg chg="del mod ord">
          <ac:chgData name="sharon Langford" userId="dbf6bd372a34722a" providerId="LiveId" clId="{86DFC2D2-394A-4CF8-8549-A21512DC8E0E}" dt="2026-10-19T19:25:29.001" v="3959" actId="700"/>
          <ac:spMkLst>
            <pc:docMk/>
            <pc:sldMk cId="2807109662" sldId="278"/>
            <ac:spMk id="3" creationId="{7F352C00-6E1C-9E82-DFCB-5AA9B774B419}"/>
          </ac:spMkLst>
        </pc:spChg>
        <pc:spChg chg="del">
          <ac:chgData name="sharon Langford" userId="dbf6bd372a34722a" providerId="LiveId" clId="{86DFC2D2-394A-4CF8-8549-A21512DC8E0E}" dt="2026-10-19T19:25:29.001" v="3959" actId="700"/>
          <ac:spMkLst>
            <pc:docMk/>
            <pc:sldMk cId="2807109662" sldId="278"/>
            <ac:spMk id="4" creationId="{845D4F71-EAC8-0378-7328-EFD292420600}"/>
          </ac:spMkLst>
        </pc:spChg>
        <pc:spChg chg="add mod ord">
          <ac:chgData name="sharon Langford" userId="dbf6bd372a34722a" providerId="LiveId" clId="{86DFC2D2-394A-4CF8-8549-A21512DC8E0E}" dt="2026-10-19T19:25:32.553" v="3965" actId="20577"/>
          <ac:spMkLst>
            <pc:docMk/>
            <pc:sldMk cId="2807109662" sldId="278"/>
            <ac:spMk id="5" creationId="{483DED2E-B6FD-81C9-8255-5C919E5D6F30}"/>
          </ac:spMkLst>
        </pc:spChg>
        <pc:spChg chg="add del mod ord">
          <ac:chgData name="sharon Langford" userId="dbf6bd372a34722a" providerId="LiveId" clId="{86DFC2D2-394A-4CF8-8549-A21512DC8E0E}" dt="2026-10-19T19:26:09.052" v="3966" actId="931"/>
          <ac:spMkLst>
            <pc:docMk/>
            <pc:sldMk cId="2807109662" sldId="278"/>
            <ac:spMk id="6" creationId="{66A0D203-7E34-45AA-B880-B72F23D0DD49}"/>
          </ac:spMkLst>
        </pc:spChg>
        <pc:picChg chg="add mod">
          <ac:chgData name="sharon Langford" userId="dbf6bd372a34722a" providerId="LiveId" clId="{86DFC2D2-394A-4CF8-8549-A21512DC8E0E}" dt="2026-10-19T19:26:09.052" v="3966" actId="931"/>
          <ac:picMkLst>
            <pc:docMk/>
            <pc:sldMk cId="2807109662" sldId="278"/>
            <ac:picMk id="8" creationId="{11D1F724-F8D4-9B5F-62F3-69AEA532226B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45E513-44E4-4CA2-B1F2-DC534B58F01D}" type="doc">
      <dgm:prSet loTypeId="urn:microsoft.com/office/officeart/2005/8/layout/process4" loCatId="process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20DF6A8E-B2EC-4913-9CE2-1834A8D83B12}">
      <dgm:prSet custT="1"/>
      <dgm:spPr/>
      <dgm:t>
        <a:bodyPr/>
        <a:lstStyle/>
        <a:p>
          <a:r>
            <a:rPr lang="en-GB" sz="2000" dirty="0"/>
            <a:t>Widely used in Counselling, Health care and Social care </a:t>
          </a:r>
          <a:endParaRPr lang="en-US" sz="2000" dirty="0"/>
        </a:p>
      </dgm:t>
    </dgm:pt>
    <dgm:pt modelId="{CEC3F6FA-FB36-4B73-B99E-1CFF317D483E}" type="parTrans" cxnId="{F6F57450-F70F-4D31-9446-2A149753ED93}">
      <dgm:prSet/>
      <dgm:spPr/>
      <dgm:t>
        <a:bodyPr/>
        <a:lstStyle/>
        <a:p>
          <a:endParaRPr lang="en-US"/>
        </a:p>
      </dgm:t>
    </dgm:pt>
    <dgm:pt modelId="{867B2031-AA1D-4F94-8CA4-7064B60BE9FF}" type="sibTrans" cxnId="{F6F57450-F70F-4D31-9446-2A149753ED93}">
      <dgm:prSet/>
      <dgm:spPr/>
      <dgm:t>
        <a:bodyPr/>
        <a:lstStyle/>
        <a:p>
          <a:endParaRPr lang="en-US"/>
        </a:p>
      </dgm:t>
    </dgm:pt>
    <dgm:pt modelId="{A2061242-6AD3-40AB-AE52-4414A07EC34D}">
      <dgm:prSet custT="1"/>
      <dgm:spPr/>
      <dgm:t>
        <a:bodyPr/>
        <a:lstStyle/>
        <a:p>
          <a:r>
            <a:rPr lang="en-GB" sz="2000" dirty="0"/>
            <a:t>Combines Person-centred values with structured helping skills</a:t>
          </a:r>
          <a:endParaRPr lang="en-US" sz="2000" dirty="0"/>
        </a:p>
      </dgm:t>
    </dgm:pt>
    <dgm:pt modelId="{50E7C9DB-BA7D-4B29-BB1A-5E247D32F080}" type="parTrans" cxnId="{4F9781D3-5C63-4C83-98E4-2639E68A16BF}">
      <dgm:prSet/>
      <dgm:spPr/>
      <dgm:t>
        <a:bodyPr/>
        <a:lstStyle/>
        <a:p>
          <a:endParaRPr lang="en-US"/>
        </a:p>
      </dgm:t>
    </dgm:pt>
    <dgm:pt modelId="{97E35838-35F9-4D34-A504-A104B48C6EE6}" type="sibTrans" cxnId="{4F9781D3-5C63-4C83-98E4-2639E68A16BF}">
      <dgm:prSet/>
      <dgm:spPr/>
      <dgm:t>
        <a:bodyPr/>
        <a:lstStyle/>
        <a:p>
          <a:endParaRPr lang="en-US"/>
        </a:p>
      </dgm:t>
    </dgm:pt>
    <dgm:pt modelId="{D9EDD779-F260-43DC-BC45-96A58346CD59}">
      <dgm:prSet custT="1"/>
      <dgm:spPr/>
      <dgm:t>
        <a:bodyPr/>
        <a:lstStyle/>
        <a:p>
          <a:r>
            <a:rPr lang="en-GB" sz="2000" dirty="0"/>
            <a:t>Helps people to understand their difficulties </a:t>
          </a:r>
          <a:endParaRPr lang="en-US" sz="2000" dirty="0"/>
        </a:p>
      </dgm:t>
    </dgm:pt>
    <dgm:pt modelId="{99756BAC-D0F6-4CC5-8A8F-952018A03DE0}" type="parTrans" cxnId="{14F1ABEA-68DF-4588-B4D7-7EB224307B6A}">
      <dgm:prSet/>
      <dgm:spPr/>
      <dgm:t>
        <a:bodyPr/>
        <a:lstStyle/>
        <a:p>
          <a:endParaRPr lang="en-US"/>
        </a:p>
      </dgm:t>
    </dgm:pt>
    <dgm:pt modelId="{B5C383B9-203F-4D95-9449-52AEE39F049C}" type="sibTrans" cxnId="{14F1ABEA-68DF-4588-B4D7-7EB224307B6A}">
      <dgm:prSet/>
      <dgm:spPr/>
      <dgm:t>
        <a:bodyPr/>
        <a:lstStyle/>
        <a:p>
          <a:endParaRPr lang="en-US"/>
        </a:p>
      </dgm:t>
    </dgm:pt>
    <dgm:pt modelId="{CFA9DEB4-7495-4056-BA4C-0E72C5C42A36}">
      <dgm:prSet custT="1"/>
      <dgm:spPr/>
      <dgm:t>
        <a:bodyPr/>
        <a:lstStyle/>
        <a:p>
          <a:r>
            <a:rPr lang="en-GB" sz="2000" dirty="0"/>
            <a:t>Identify what they want to change by collaboration. Patients are actively involved in decision making about their health and wellbeing </a:t>
          </a:r>
          <a:endParaRPr lang="en-US" sz="2000" dirty="0"/>
        </a:p>
      </dgm:t>
    </dgm:pt>
    <dgm:pt modelId="{FD61CA37-CE7B-4E29-B20B-68A33C5E2EFC}" type="parTrans" cxnId="{A9F4AF27-93B5-4C3B-97B3-906A3E720437}">
      <dgm:prSet/>
      <dgm:spPr/>
      <dgm:t>
        <a:bodyPr/>
        <a:lstStyle/>
        <a:p>
          <a:endParaRPr lang="en-US"/>
        </a:p>
      </dgm:t>
    </dgm:pt>
    <dgm:pt modelId="{E80B0326-CCA9-4DA7-A766-FF622B6C89BD}" type="sibTrans" cxnId="{A9F4AF27-93B5-4C3B-97B3-906A3E720437}">
      <dgm:prSet/>
      <dgm:spPr/>
      <dgm:t>
        <a:bodyPr/>
        <a:lstStyle/>
        <a:p>
          <a:endParaRPr lang="en-US"/>
        </a:p>
      </dgm:t>
    </dgm:pt>
    <dgm:pt modelId="{1F7EE238-1214-4555-9488-535345533A84}">
      <dgm:prSet custT="1"/>
      <dgm:spPr/>
      <dgm:t>
        <a:bodyPr/>
        <a:lstStyle/>
        <a:p>
          <a:r>
            <a:rPr lang="en-GB" sz="2000" dirty="0"/>
            <a:t>Explores ways for patients to help them   to move forward </a:t>
          </a:r>
          <a:endParaRPr lang="en-US" sz="2000" dirty="0"/>
        </a:p>
      </dgm:t>
    </dgm:pt>
    <dgm:pt modelId="{843145F7-ACF9-4CB4-818C-437A84FDD79B}" type="parTrans" cxnId="{BBEA34D8-563A-4E4A-B10E-33FEB8256D19}">
      <dgm:prSet/>
      <dgm:spPr/>
      <dgm:t>
        <a:bodyPr/>
        <a:lstStyle/>
        <a:p>
          <a:endParaRPr lang="en-US"/>
        </a:p>
      </dgm:t>
    </dgm:pt>
    <dgm:pt modelId="{7B17A9EE-0408-4F60-A9DF-208EAD784248}" type="sibTrans" cxnId="{BBEA34D8-563A-4E4A-B10E-33FEB8256D19}">
      <dgm:prSet/>
      <dgm:spPr/>
      <dgm:t>
        <a:bodyPr/>
        <a:lstStyle/>
        <a:p>
          <a:endParaRPr lang="en-US"/>
        </a:p>
      </dgm:t>
    </dgm:pt>
    <dgm:pt modelId="{13CF7117-2C0D-4F44-AE6D-3E5B9841F20F}" type="pres">
      <dgm:prSet presAssocID="{F745E513-44E4-4CA2-B1F2-DC534B58F01D}" presName="Name0" presStyleCnt="0">
        <dgm:presLayoutVars>
          <dgm:dir/>
          <dgm:animLvl val="lvl"/>
          <dgm:resizeHandles val="exact"/>
        </dgm:presLayoutVars>
      </dgm:prSet>
      <dgm:spPr/>
    </dgm:pt>
    <dgm:pt modelId="{B8E497A2-3EA1-48CB-9DEB-B52E4DF65D3A}" type="pres">
      <dgm:prSet presAssocID="{1F7EE238-1214-4555-9488-535345533A84}" presName="boxAndChildren" presStyleCnt="0"/>
      <dgm:spPr/>
    </dgm:pt>
    <dgm:pt modelId="{D2A09BA0-E75F-46FD-963F-FA0E317ACC28}" type="pres">
      <dgm:prSet presAssocID="{1F7EE238-1214-4555-9488-535345533A84}" presName="parentTextBox" presStyleLbl="node1" presStyleIdx="0" presStyleCnt="5"/>
      <dgm:spPr/>
    </dgm:pt>
    <dgm:pt modelId="{C0E555CE-A533-4355-B0B5-E5E0A2D5A60A}" type="pres">
      <dgm:prSet presAssocID="{E80B0326-CCA9-4DA7-A766-FF622B6C89BD}" presName="sp" presStyleCnt="0"/>
      <dgm:spPr/>
    </dgm:pt>
    <dgm:pt modelId="{45212321-BD0D-4869-BFB2-ED8E1C6CFBDF}" type="pres">
      <dgm:prSet presAssocID="{CFA9DEB4-7495-4056-BA4C-0E72C5C42A36}" presName="arrowAndChildren" presStyleCnt="0"/>
      <dgm:spPr/>
    </dgm:pt>
    <dgm:pt modelId="{D976CA61-D70E-4B68-8982-59D566FCC0FD}" type="pres">
      <dgm:prSet presAssocID="{CFA9DEB4-7495-4056-BA4C-0E72C5C42A36}" presName="parentTextArrow" presStyleLbl="node1" presStyleIdx="1" presStyleCnt="5"/>
      <dgm:spPr/>
    </dgm:pt>
    <dgm:pt modelId="{81D4EC22-2BF3-46CE-BB14-12B7912DB564}" type="pres">
      <dgm:prSet presAssocID="{B5C383B9-203F-4D95-9449-52AEE39F049C}" presName="sp" presStyleCnt="0"/>
      <dgm:spPr/>
    </dgm:pt>
    <dgm:pt modelId="{233AECEE-C2C9-409D-8CCA-8290D8F0EA71}" type="pres">
      <dgm:prSet presAssocID="{D9EDD779-F260-43DC-BC45-96A58346CD59}" presName="arrowAndChildren" presStyleCnt="0"/>
      <dgm:spPr/>
    </dgm:pt>
    <dgm:pt modelId="{BD616D1C-011F-4774-B75B-858D2612A360}" type="pres">
      <dgm:prSet presAssocID="{D9EDD779-F260-43DC-BC45-96A58346CD59}" presName="parentTextArrow" presStyleLbl="node1" presStyleIdx="2" presStyleCnt="5"/>
      <dgm:spPr/>
    </dgm:pt>
    <dgm:pt modelId="{55E7E384-ABF0-4D31-AC46-72C98F5635EC}" type="pres">
      <dgm:prSet presAssocID="{97E35838-35F9-4D34-A504-A104B48C6EE6}" presName="sp" presStyleCnt="0"/>
      <dgm:spPr/>
    </dgm:pt>
    <dgm:pt modelId="{0B0D3C92-2BA6-4B3E-B9FC-2E62ABAA18C0}" type="pres">
      <dgm:prSet presAssocID="{A2061242-6AD3-40AB-AE52-4414A07EC34D}" presName="arrowAndChildren" presStyleCnt="0"/>
      <dgm:spPr/>
    </dgm:pt>
    <dgm:pt modelId="{4A973717-BB99-4EC3-81ED-C5BCC331C659}" type="pres">
      <dgm:prSet presAssocID="{A2061242-6AD3-40AB-AE52-4414A07EC34D}" presName="parentTextArrow" presStyleLbl="node1" presStyleIdx="3" presStyleCnt="5" custLinFactNeighborX="1120"/>
      <dgm:spPr/>
    </dgm:pt>
    <dgm:pt modelId="{3B459F6F-8A2B-4B47-80A3-281F172C980C}" type="pres">
      <dgm:prSet presAssocID="{867B2031-AA1D-4F94-8CA4-7064B60BE9FF}" presName="sp" presStyleCnt="0"/>
      <dgm:spPr/>
    </dgm:pt>
    <dgm:pt modelId="{7E0A6375-919C-4FDA-98D3-6ED0FD76ADC8}" type="pres">
      <dgm:prSet presAssocID="{20DF6A8E-B2EC-4913-9CE2-1834A8D83B12}" presName="arrowAndChildren" presStyleCnt="0"/>
      <dgm:spPr/>
    </dgm:pt>
    <dgm:pt modelId="{F9EA8B87-10FC-4495-BAF0-F51CC06A26FC}" type="pres">
      <dgm:prSet presAssocID="{20DF6A8E-B2EC-4913-9CE2-1834A8D83B12}" presName="parentTextArrow" presStyleLbl="node1" presStyleIdx="4" presStyleCnt="5"/>
      <dgm:spPr/>
    </dgm:pt>
  </dgm:ptLst>
  <dgm:cxnLst>
    <dgm:cxn modelId="{D5778D11-1901-47FC-9C8A-AC255D5CD38B}" type="presOf" srcId="{CFA9DEB4-7495-4056-BA4C-0E72C5C42A36}" destId="{D976CA61-D70E-4B68-8982-59D566FCC0FD}" srcOrd="0" destOrd="0" presId="urn:microsoft.com/office/officeart/2005/8/layout/process4"/>
    <dgm:cxn modelId="{83AA9326-3684-4BD3-BA35-75E3519ECE45}" type="presOf" srcId="{20DF6A8E-B2EC-4913-9CE2-1834A8D83B12}" destId="{F9EA8B87-10FC-4495-BAF0-F51CC06A26FC}" srcOrd="0" destOrd="0" presId="urn:microsoft.com/office/officeart/2005/8/layout/process4"/>
    <dgm:cxn modelId="{A9F4AF27-93B5-4C3B-97B3-906A3E720437}" srcId="{F745E513-44E4-4CA2-B1F2-DC534B58F01D}" destId="{CFA9DEB4-7495-4056-BA4C-0E72C5C42A36}" srcOrd="3" destOrd="0" parTransId="{FD61CA37-CE7B-4E29-B20B-68A33C5E2EFC}" sibTransId="{E80B0326-CCA9-4DA7-A766-FF622B6C89BD}"/>
    <dgm:cxn modelId="{C5052A36-1D6D-48D8-A80E-6BB769E2BDF2}" type="presOf" srcId="{1F7EE238-1214-4555-9488-535345533A84}" destId="{D2A09BA0-E75F-46FD-963F-FA0E317ACC28}" srcOrd="0" destOrd="0" presId="urn:microsoft.com/office/officeart/2005/8/layout/process4"/>
    <dgm:cxn modelId="{12446469-79C4-4E2E-840D-05D0EDA9779E}" type="presOf" srcId="{F745E513-44E4-4CA2-B1F2-DC534B58F01D}" destId="{13CF7117-2C0D-4F44-AE6D-3E5B9841F20F}" srcOrd="0" destOrd="0" presId="urn:microsoft.com/office/officeart/2005/8/layout/process4"/>
    <dgm:cxn modelId="{F6F57450-F70F-4D31-9446-2A149753ED93}" srcId="{F745E513-44E4-4CA2-B1F2-DC534B58F01D}" destId="{20DF6A8E-B2EC-4913-9CE2-1834A8D83B12}" srcOrd="0" destOrd="0" parTransId="{CEC3F6FA-FB36-4B73-B99E-1CFF317D483E}" sibTransId="{867B2031-AA1D-4F94-8CA4-7064B60BE9FF}"/>
    <dgm:cxn modelId="{3BFDE270-CB6C-463E-8B0C-CFFE3C2BC318}" type="presOf" srcId="{D9EDD779-F260-43DC-BC45-96A58346CD59}" destId="{BD616D1C-011F-4774-B75B-858D2612A360}" srcOrd="0" destOrd="0" presId="urn:microsoft.com/office/officeart/2005/8/layout/process4"/>
    <dgm:cxn modelId="{562826BE-5347-440A-9283-B12E5F2A6602}" type="presOf" srcId="{A2061242-6AD3-40AB-AE52-4414A07EC34D}" destId="{4A973717-BB99-4EC3-81ED-C5BCC331C659}" srcOrd="0" destOrd="0" presId="urn:microsoft.com/office/officeart/2005/8/layout/process4"/>
    <dgm:cxn modelId="{4F9781D3-5C63-4C83-98E4-2639E68A16BF}" srcId="{F745E513-44E4-4CA2-B1F2-DC534B58F01D}" destId="{A2061242-6AD3-40AB-AE52-4414A07EC34D}" srcOrd="1" destOrd="0" parTransId="{50E7C9DB-BA7D-4B29-BB1A-5E247D32F080}" sibTransId="{97E35838-35F9-4D34-A504-A104B48C6EE6}"/>
    <dgm:cxn modelId="{BBEA34D8-563A-4E4A-B10E-33FEB8256D19}" srcId="{F745E513-44E4-4CA2-B1F2-DC534B58F01D}" destId="{1F7EE238-1214-4555-9488-535345533A84}" srcOrd="4" destOrd="0" parTransId="{843145F7-ACF9-4CB4-818C-437A84FDD79B}" sibTransId="{7B17A9EE-0408-4F60-A9DF-208EAD784248}"/>
    <dgm:cxn modelId="{14F1ABEA-68DF-4588-B4D7-7EB224307B6A}" srcId="{F745E513-44E4-4CA2-B1F2-DC534B58F01D}" destId="{D9EDD779-F260-43DC-BC45-96A58346CD59}" srcOrd="2" destOrd="0" parTransId="{99756BAC-D0F6-4CC5-8A8F-952018A03DE0}" sibTransId="{B5C383B9-203F-4D95-9449-52AEE39F049C}"/>
    <dgm:cxn modelId="{3D785059-820A-42E8-BC10-F8B928AC10F1}" type="presParOf" srcId="{13CF7117-2C0D-4F44-AE6D-3E5B9841F20F}" destId="{B8E497A2-3EA1-48CB-9DEB-B52E4DF65D3A}" srcOrd="0" destOrd="0" presId="urn:microsoft.com/office/officeart/2005/8/layout/process4"/>
    <dgm:cxn modelId="{0CC58BCC-8BCC-4786-85D2-CF0796501C03}" type="presParOf" srcId="{B8E497A2-3EA1-48CB-9DEB-B52E4DF65D3A}" destId="{D2A09BA0-E75F-46FD-963F-FA0E317ACC28}" srcOrd="0" destOrd="0" presId="urn:microsoft.com/office/officeart/2005/8/layout/process4"/>
    <dgm:cxn modelId="{EB6C7BB1-AB40-4CAF-B376-02BCEE8DD7D1}" type="presParOf" srcId="{13CF7117-2C0D-4F44-AE6D-3E5B9841F20F}" destId="{C0E555CE-A533-4355-B0B5-E5E0A2D5A60A}" srcOrd="1" destOrd="0" presId="urn:microsoft.com/office/officeart/2005/8/layout/process4"/>
    <dgm:cxn modelId="{5BCF65DD-C31D-4CB8-8F5E-D834F0DBEF30}" type="presParOf" srcId="{13CF7117-2C0D-4F44-AE6D-3E5B9841F20F}" destId="{45212321-BD0D-4869-BFB2-ED8E1C6CFBDF}" srcOrd="2" destOrd="0" presId="urn:microsoft.com/office/officeart/2005/8/layout/process4"/>
    <dgm:cxn modelId="{6F1A486E-6BDF-42C5-ABB8-470C64ABBADF}" type="presParOf" srcId="{45212321-BD0D-4869-BFB2-ED8E1C6CFBDF}" destId="{D976CA61-D70E-4B68-8982-59D566FCC0FD}" srcOrd="0" destOrd="0" presId="urn:microsoft.com/office/officeart/2005/8/layout/process4"/>
    <dgm:cxn modelId="{2AC27C2D-4CB9-41C2-98BC-5247CFA033F6}" type="presParOf" srcId="{13CF7117-2C0D-4F44-AE6D-3E5B9841F20F}" destId="{81D4EC22-2BF3-46CE-BB14-12B7912DB564}" srcOrd="3" destOrd="0" presId="urn:microsoft.com/office/officeart/2005/8/layout/process4"/>
    <dgm:cxn modelId="{E0F4B48E-1A50-49AE-96F1-9CEBC0DE13EC}" type="presParOf" srcId="{13CF7117-2C0D-4F44-AE6D-3E5B9841F20F}" destId="{233AECEE-C2C9-409D-8CCA-8290D8F0EA71}" srcOrd="4" destOrd="0" presId="urn:microsoft.com/office/officeart/2005/8/layout/process4"/>
    <dgm:cxn modelId="{F7C93B3D-49F4-4678-990D-3259D62C8606}" type="presParOf" srcId="{233AECEE-C2C9-409D-8CCA-8290D8F0EA71}" destId="{BD616D1C-011F-4774-B75B-858D2612A360}" srcOrd="0" destOrd="0" presId="urn:microsoft.com/office/officeart/2005/8/layout/process4"/>
    <dgm:cxn modelId="{EEF13730-AB32-4F8A-AEB7-625207CFB06E}" type="presParOf" srcId="{13CF7117-2C0D-4F44-AE6D-3E5B9841F20F}" destId="{55E7E384-ABF0-4D31-AC46-72C98F5635EC}" srcOrd="5" destOrd="0" presId="urn:microsoft.com/office/officeart/2005/8/layout/process4"/>
    <dgm:cxn modelId="{EC691B8B-5701-48CE-953C-E1121299A0B8}" type="presParOf" srcId="{13CF7117-2C0D-4F44-AE6D-3E5B9841F20F}" destId="{0B0D3C92-2BA6-4B3E-B9FC-2E62ABAA18C0}" srcOrd="6" destOrd="0" presId="urn:microsoft.com/office/officeart/2005/8/layout/process4"/>
    <dgm:cxn modelId="{FB7F67E3-22A4-4CAE-B581-104DF11563CB}" type="presParOf" srcId="{0B0D3C92-2BA6-4B3E-B9FC-2E62ABAA18C0}" destId="{4A973717-BB99-4EC3-81ED-C5BCC331C659}" srcOrd="0" destOrd="0" presId="urn:microsoft.com/office/officeart/2005/8/layout/process4"/>
    <dgm:cxn modelId="{0BE831BD-F035-490C-843F-CBE630AC2C0B}" type="presParOf" srcId="{13CF7117-2C0D-4F44-AE6D-3E5B9841F20F}" destId="{3B459F6F-8A2B-4B47-80A3-281F172C980C}" srcOrd="7" destOrd="0" presId="urn:microsoft.com/office/officeart/2005/8/layout/process4"/>
    <dgm:cxn modelId="{09DF2111-FFA0-458E-9971-D42C9490DCD8}" type="presParOf" srcId="{13CF7117-2C0D-4F44-AE6D-3E5B9841F20F}" destId="{7E0A6375-919C-4FDA-98D3-6ED0FD76ADC8}" srcOrd="8" destOrd="0" presId="urn:microsoft.com/office/officeart/2005/8/layout/process4"/>
    <dgm:cxn modelId="{83F4754F-7A6E-4021-AD0D-0D4D7E8613F9}" type="presParOf" srcId="{7E0A6375-919C-4FDA-98D3-6ED0FD76ADC8}" destId="{F9EA8B87-10FC-4495-BAF0-F51CC06A26F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B8AC58-2F79-487F-A430-038B1A10B386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0536A0A-9492-4F8A-A73A-E41D857370CC}">
      <dgm:prSet/>
      <dgm:spPr/>
      <dgm:t>
        <a:bodyPr/>
        <a:lstStyle/>
        <a:p>
          <a:r>
            <a:rPr lang="en-GB" b="1" dirty="0">
              <a:solidFill>
                <a:srgbClr val="002060"/>
              </a:solidFill>
            </a:rPr>
            <a:t>Open </a:t>
          </a:r>
          <a:r>
            <a:rPr lang="en-GB" dirty="0"/>
            <a:t>:- “Can you talk me through what you week looks like for you?”</a:t>
          </a:r>
          <a:endParaRPr lang="en-US" dirty="0"/>
        </a:p>
      </dgm:t>
    </dgm:pt>
    <dgm:pt modelId="{FCC74B16-EF8A-4C79-B924-F224C5C96725}" type="parTrans" cxnId="{F71AB004-F589-430A-AE70-8290FA22173D}">
      <dgm:prSet/>
      <dgm:spPr/>
      <dgm:t>
        <a:bodyPr/>
        <a:lstStyle/>
        <a:p>
          <a:endParaRPr lang="en-US"/>
        </a:p>
      </dgm:t>
    </dgm:pt>
    <dgm:pt modelId="{A2EAB200-68C7-4F0D-AF99-58235E6D5C0D}" type="sibTrans" cxnId="{F71AB004-F589-430A-AE70-8290FA22173D}">
      <dgm:prSet/>
      <dgm:spPr/>
      <dgm:t>
        <a:bodyPr/>
        <a:lstStyle/>
        <a:p>
          <a:endParaRPr lang="en-US"/>
        </a:p>
      </dgm:t>
    </dgm:pt>
    <dgm:pt modelId="{6ABFA3FC-E1D0-4452-8628-523B96F71A34}">
      <dgm:prSet/>
      <dgm:spPr/>
      <dgm:t>
        <a:bodyPr/>
        <a:lstStyle/>
        <a:p>
          <a:r>
            <a:rPr lang="en-GB"/>
            <a:t>“What would you like to be different ?”</a:t>
          </a:r>
          <a:endParaRPr lang="en-US"/>
        </a:p>
      </dgm:t>
    </dgm:pt>
    <dgm:pt modelId="{82729E94-95AB-4AFE-9F40-BFF9C09880E3}" type="parTrans" cxnId="{51B2A326-BC5D-41CA-A47D-5AE61D8DA019}">
      <dgm:prSet/>
      <dgm:spPr/>
      <dgm:t>
        <a:bodyPr/>
        <a:lstStyle/>
        <a:p>
          <a:endParaRPr lang="en-US"/>
        </a:p>
      </dgm:t>
    </dgm:pt>
    <dgm:pt modelId="{6DC6D951-A110-4700-A5E9-628E923F41EC}" type="sibTrans" cxnId="{51B2A326-BC5D-41CA-A47D-5AE61D8DA019}">
      <dgm:prSet/>
      <dgm:spPr/>
      <dgm:t>
        <a:bodyPr/>
        <a:lstStyle/>
        <a:p>
          <a:endParaRPr lang="en-US"/>
        </a:p>
      </dgm:t>
    </dgm:pt>
    <dgm:pt modelId="{7981B577-84EA-4B50-8590-D7AAA74BE638}">
      <dgm:prSet/>
      <dgm:spPr/>
      <dgm:t>
        <a:bodyPr/>
        <a:lstStyle/>
        <a:p>
          <a:r>
            <a:rPr lang="en-GB" b="1" dirty="0">
              <a:solidFill>
                <a:srgbClr val="002060"/>
              </a:solidFill>
            </a:rPr>
            <a:t>Clarifying</a:t>
          </a:r>
          <a:r>
            <a:rPr lang="en-GB" dirty="0">
              <a:solidFill>
                <a:srgbClr val="002060"/>
              </a:solidFill>
            </a:rPr>
            <a:t>:- </a:t>
          </a:r>
          <a:r>
            <a:rPr lang="en-GB" dirty="0"/>
            <a:t>“When you say you have not time, what part of the day is the hardest for you?”</a:t>
          </a:r>
          <a:endParaRPr lang="en-US" dirty="0"/>
        </a:p>
      </dgm:t>
    </dgm:pt>
    <dgm:pt modelId="{E99D750E-B84D-4129-B0FA-0CDA95F62EF1}" type="parTrans" cxnId="{C8F9676D-8032-45CE-8D0F-3795C0B2A0A0}">
      <dgm:prSet/>
      <dgm:spPr/>
      <dgm:t>
        <a:bodyPr/>
        <a:lstStyle/>
        <a:p>
          <a:endParaRPr lang="en-US"/>
        </a:p>
      </dgm:t>
    </dgm:pt>
    <dgm:pt modelId="{FE203BE5-AF48-42F0-8B6E-E07CBDA787E2}" type="sibTrans" cxnId="{C8F9676D-8032-45CE-8D0F-3795C0B2A0A0}">
      <dgm:prSet/>
      <dgm:spPr/>
      <dgm:t>
        <a:bodyPr/>
        <a:lstStyle/>
        <a:p>
          <a:endParaRPr lang="en-US"/>
        </a:p>
      </dgm:t>
    </dgm:pt>
    <dgm:pt modelId="{2AD45C52-7C2F-4008-B5FF-1CED701A431A}">
      <dgm:prSet/>
      <dgm:spPr/>
      <dgm:t>
        <a:bodyPr/>
        <a:lstStyle/>
        <a:p>
          <a:r>
            <a:rPr lang="en-GB"/>
            <a:t>“ what does less stress mean for you ?”</a:t>
          </a:r>
          <a:endParaRPr lang="en-US"/>
        </a:p>
      </dgm:t>
    </dgm:pt>
    <dgm:pt modelId="{EA8BDAEF-B0E5-42D1-B677-2C5F278B4F36}" type="parTrans" cxnId="{810B50F9-82D5-4A44-8465-D505A3019F1D}">
      <dgm:prSet/>
      <dgm:spPr/>
      <dgm:t>
        <a:bodyPr/>
        <a:lstStyle/>
        <a:p>
          <a:endParaRPr lang="en-US"/>
        </a:p>
      </dgm:t>
    </dgm:pt>
    <dgm:pt modelId="{14ED9A22-E811-4A67-A63D-83D3A8363FCE}" type="sibTrans" cxnId="{810B50F9-82D5-4A44-8465-D505A3019F1D}">
      <dgm:prSet/>
      <dgm:spPr/>
      <dgm:t>
        <a:bodyPr/>
        <a:lstStyle/>
        <a:p>
          <a:endParaRPr lang="en-US"/>
        </a:p>
      </dgm:t>
    </dgm:pt>
    <dgm:pt modelId="{F53E66AB-5E58-49F6-BE3C-C31CCB76B9B5}">
      <dgm:prSet/>
      <dgm:spPr/>
      <dgm:t>
        <a:bodyPr/>
        <a:lstStyle/>
        <a:p>
          <a:r>
            <a:rPr lang="en-GB" b="1" dirty="0">
              <a:solidFill>
                <a:srgbClr val="002060"/>
              </a:solidFill>
            </a:rPr>
            <a:t>Probing</a:t>
          </a:r>
          <a:r>
            <a:rPr lang="en-GB" dirty="0">
              <a:solidFill>
                <a:srgbClr val="002060"/>
              </a:solidFill>
            </a:rPr>
            <a:t>:- </a:t>
          </a:r>
          <a:r>
            <a:rPr lang="en-GB" dirty="0"/>
            <a:t>“What happens when you try to ask for help?” </a:t>
          </a:r>
          <a:endParaRPr lang="en-US" dirty="0"/>
        </a:p>
      </dgm:t>
    </dgm:pt>
    <dgm:pt modelId="{5F784AF6-28AF-4C15-BA0B-E7B36128A893}" type="parTrans" cxnId="{90A10653-88D9-46DB-B20F-31885714BEA5}">
      <dgm:prSet/>
      <dgm:spPr/>
      <dgm:t>
        <a:bodyPr/>
        <a:lstStyle/>
        <a:p>
          <a:endParaRPr lang="en-US"/>
        </a:p>
      </dgm:t>
    </dgm:pt>
    <dgm:pt modelId="{B198F2F5-34C2-4535-9407-E2A4BEAFAC7F}" type="sibTrans" cxnId="{90A10653-88D9-46DB-B20F-31885714BEA5}">
      <dgm:prSet/>
      <dgm:spPr/>
      <dgm:t>
        <a:bodyPr/>
        <a:lstStyle/>
        <a:p>
          <a:endParaRPr lang="en-US"/>
        </a:p>
      </dgm:t>
    </dgm:pt>
    <dgm:pt modelId="{B41A5926-FF09-47BE-8E3E-8019E843A258}">
      <dgm:prSet/>
      <dgm:spPr/>
      <dgm:t>
        <a:bodyPr/>
        <a:lstStyle/>
        <a:p>
          <a:r>
            <a:rPr lang="en-GB"/>
            <a:t>2 “Why would you do with your personal time?”</a:t>
          </a:r>
          <a:endParaRPr lang="en-US"/>
        </a:p>
      </dgm:t>
    </dgm:pt>
    <dgm:pt modelId="{B34D6212-C42D-478B-B5BA-DF054632DE4B}" type="parTrans" cxnId="{AC820216-128A-4828-9362-DCB486C09E1B}">
      <dgm:prSet/>
      <dgm:spPr/>
      <dgm:t>
        <a:bodyPr/>
        <a:lstStyle/>
        <a:p>
          <a:endParaRPr lang="en-US"/>
        </a:p>
      </dgm:t>
    </dgm:pt>
    <dgm:pt modelId="{13759FCF-AC20-4316-BDDD-152A2E11B7A2}" type="sibTrans" cxnId="{AC820216-128A-4828-9362-DCB486C09E1B}">
      <dgm:prSet/>
      <dgm:spPr/>
      <dgm:t>
        <a:bodyPr/>
        <a:lstStyle/>
        <a:p>
          <a:endParaRPr lang="en-US"/>
        </a:p>
      </dgm:t>
    </dgm:pt>
    <dgm:pt modelId="{06E9FBE9-15F6-4DE0-9BFB-B7CBA483D63D}" type="pres">
      <dgm:prSet presAssocID="{1CB8AC58-2F79-487F-A430-038B1A10B386}" presName="vert0" presStyleCnt="0">
        <dgm:presLayoutVars>
          <dgm:dir/>
          <dgm:animOne val="branch"/>
          <dgm:animLvl val="lvl"/>
        </dgm:presLayoutVars>
      </dgm:prSet>
      <dgm:spPr/>
    </dgm:pt>
    <dgm:pt modelId="{C86892E7-255C-4BD2-9BDD-BBE3B22A4548}" type="pres">
      <dgm:prSet presAssocID="{60536A0A-9492-4F8A-A73A-E41D857370CC}" presName="thickLine" presStyleLbl="alignNode1" presStyleIdx="0" presStyleCnt="6"/>
      <dgm:spPr/>
    </dgm:pt>
    <dgm:pt modelId="{614213B0-A027-44EC-97BC-52C858352D8F}" type="pres">
      <dgm:prSet presAssocID="{60536A0A-9492-4F8A-A73A-E41D857370CC}" presName="horz1" presStyleCnt="0"/>
      <dgm:spPr/>
    </dgm:pt>
    <dgm:pt modelId="{537AD846-DA8A-4634-9D97-67A4EE098255}" type="pres">
      <dgm:prSet presAssocID="{60536A0A-9492-4F8A-A73A-E41D857370CC}" presName="tx1" presStyleLbl="revTx" presStyleIdx="0" presStyleCnt="6"/>
      <dgm:spPr/>
    </dgm:pt>
    <dgm:pt modelId="{008BB4FF-2E45-44C9-96E9-0606DF254560}" type="pres">
      <dgm:prSet presAssocID="{60536A0A-9492-4F8A-A73A-E41D857370CC}" presName="vert1" presStyleCnt="0"/>
      <dgm:spPr/>
    </dgm:pt>
    <dgm:pt modelId="{ED344074-119E-4E80-B9FE-DF32DA9C0ACE}" type="pres">
      <dgm:prSet presAssocID="{6ABFA3FC-E1D0-4452-8628-523B96F71A34}" presName="thickLine" presStyleLbl="alignNode1" presStyleIdx="1" presStyleCnt="6"/>
      <dgm:spPr/>
    </dgm:pt>
    <dgm:pt modelId="{F7BC1E21-DB7C-477A-8C2A-BB472E43811A}" type="pres">
      <dgm:prSet presAssocID="{6ABFA3FC-E1D0-4452-8628-523B96F71A34}" presName="horz1" presStyleCnt="0"/>
      <dgm:spPr/>
    </dgm:pt>
    <dgm:pt modelId="{36A8EFE6-01FE-48AE-8496-F7DDFA489825}" type="pres">
      <dgm:prSet presAssocID="{6ABFA3FC-E1D0-4452-8628-523B96F71A34}" presName="tx1" presStyleLbl="revTx" presStyleIdx="1" presStyleCnt="6"/>
      <dgm:spPr/>
    </dgm:pt>
    <dgm:pt modelId="{775EE3BE-1A7C-4180-B0C2-98CB5AE29C9D}" type="pres">
      <dgm:prSet presAssocID="{6ABFA3FC-E1D0-4452-8628-523B96F71A34}" presName="vert1" presStyleCnt="0"/>
      <dgm:spPr/>
    </dgm:pt>
    <dgm:pt modelId="{BFF42693-F206-4EE2-942D-5940327631EB}" type="pres">
      <dgm:prSet presAssocID="{7981B577-84EA-4B50-8590-D7AAA74BE638}" presName="thickLine" presStyleLbl="alignNode1" presStyleIdx="2" presStyleCnt="6"/>
      <dgm:spPr/>
    </dgm:pt>
    <dgm:pt modelId="{60ACE251-E748-43E9-A7F9-00B3D112F552}" type="pres">
      <dgm:prSet presAssocID="{7981B577-84EA-4B50-8590-D7AAA74BE638}" presName="horz1" presStyleCnt="0"/>
      <dgm:spPr/>
    </dgm:pt>
    <dgm:pt modelId="{E5E09C77-9D97-4070-AE30-73DECA2229CD}" type="pres">
      <dgm:prSet presAssocID="{7981B577-84EA-4B50-8590-D7AAA74BE638}" presName="tx1" presStyleLbl="revTx" presStyleIdx="2" presStyleCnt="6"/>
      <dgm:spPr/>
    </dgm:pt>
    <dgm:pt modelId="{6189FC05-DEEB-4C3C-AAD7-E1C44F6E45BD}" type="pres">
      <dgm:prSet presAssocID="{7981B577-84EA-4B50-8590-D7AAA74BE638}" presName="vert1" presStyleCnt="0"/>
      <dgm:spPr/>
    </dgm:pt>
    <dgm:pt modelId="{1F2A0021-3FCD-4C85-8B15-4621F7C7B8BA}" type="pres">
      <dgm:prSet presAssocID="{2AD45C52-7C2F-4008-B5FF-1CED701A431A}" presName="thickLine" presStyleLbl="alignNode1" presStyleIdx="3" presStyleCnt="6"/>
      <dgm:spPr/>
    </dgm:pt>
    <dgm:pt modelId="{FBA4ED39-3EC7-45AF-B763-561CD940B3E0}" type="pres">
      <dgm:prSet presAssocID="{2AD45C52-7C2F-4008-B5FF-1CED701A431A}" presName="horz1" presStyleCnt="0"/>
      <dgm:spPr/>
    </dgm:pt>
    <dgm:pt modelId="{48B4C786-A3D4-4C06-8D59-421ED9C40841}" type="pres">
      <dgm:prSet presAssocID="{2AD45C52-7C2F-4008-B5FF-1CED701A431A}" presName="tx1" presStyleLbl="revTx" presStyleIdx="3" presStyleCnt="6"/>
      <dgm:spPr/>
    </dgm:pt>
    <dgm:pt modelId="{E16835B9-BD55-471E-840F-0730D710D5D3}" type="pres">
      <dgm:prSet presAssocID="{2AD45C52-7C2F-4008-B5FF-1CED701A431A}" presName="vert1" presStyleCnt="0"/>
      <dgm:spPr/>
    </dgm:pt>
    <dgm:pt modelId="{4E06D616-4E19-4007-925A-71DDCBCFB9FF}" type="pres">
      <dgm:prSet presAssocID="{F53E66AB-5E58-49F6-BE3C-C31CCB76B9B5}" presName="thickLine" presStyleLbl="alignNode1" presStyleIdx="4" presStyleCnt="6"/>
      <dgm:spPr/>
    </dgm:pt>
    <dgm:pt modelId="{71FB6615-2AFA-4671-AB78-18EFA3E165A5}" type="pres">
      <dgm:prSet presAssocID="{F53E66AB-5E58-49F6-BE3C-C31CCB76B9B5}" presName="horz1" presStyleCnt="0"/>
      <dgm:spPr/>
    </dgm:pt>
    <dgm:pt modelId="{695458DE-1AB8-419C-881F-ACACF230766F}" type="pres">
      <dgm:prSet presAssocID="{F53E66AB-5E58-49F6-BE3C-C31CCB76B9B5}" presName="tx1" presStyleLbl="revTx" presStyleIdx="4" presStyleCnt="6"/>
      <dgm:spPr/>
    </dgm:pt>
    <dgm:pt modelId="{A3ED11F9-2A6E-4A58-AA0C-D8E60B2219C1}" type="pres">
      <dgm:prSet presAssocID="{F53E66AB-5E58-49F6-BE3C-C31CCB76B9B5}" presName="vert1" presStyleCnt="0"/>
      <dgm:spPr/>
    </dgm:pt>
    <dgm:pt modelId="{7ED92E47-10F1-4F13-9317-007F069695F9}" type="pres">
      <dgm:prSet presAssocID="{B41A5926-FF09-47BE-8E3E-8019E843A258}" presName="thickLine" presStyleLbl="alignNode1" presStyleIdx="5" presStyleCnt="6"/>
      <dgm:spPr/>
    </dgm:pt>
    <dgm:pt modelId="{16C9DF7F-44F9-418F-8458-66CCBB0F3366}" type="pres">
      <dgm:prSet presAssocID="{B41A5926-FF09-47BE-8E3E-8019E843A258}" presName="horz1" presStyleCnt="0"/>
      <dgm:spPr/>
    </dgm:pt>
    <dgm:pt modelId="{E506747B-2F5A-4983-9428-67D7C718D0B1}" type="pres">
      <dgm:prSet presAssocID="{B41A5926-FF09-47BE-8E3E-8019E843A258}" presName="tx1" presStyleLbl="revTx" presStyleIdx="5" presStyleCnt="6"/>
      <dgm:spPr/>
    </dgm:pt>
    <dgm:pt modelId="{D4F80557-E76B-4173-A22F-3760A58A019F}" type="pres">
      <dgm:prSet presAssocID="{B41A5926-FF09-47BE-8E3E-8019E843A258}" presName="vert1" presStyleCnt="0"/>
      <dgm:spPr/>
    </dgm:pt>
  </dgm:ptLst>
  <dgm:cxnLst>
    <dgm:cxn modelId="{32121B02-C524-428E-B5DD-4E80B827193E}" type="presOf" srcId="{B41A5926-FF09-47BE-8E3E-8019E843A258}" destId="{E506747B-2F5A-4983-9428-67D7C718D0B1}" srcOrd="0" destOrd="0" presId="urn:microsoft.com/office/officeart/2008/layout/LinedList"/>
    <dgm:cxn modelId="{F71AB004-F589-430A-AE70-8290FA22173D}" srcId="{1CB8AC58-2F79-487F-A430-038B1A10B386}" destId="{60536A0A-9492-4F8A-A73A-E41D857370CC}" srcOrd="0" destOrd="0" parTransId="{FCC74B16-EF8A-4C79-B924-F224C5C96725}" sibTransId="{A2EAB200-68C7-4F0D-AF99-58235E6D5C0D}"/>
    <dgm:cxn modelId="{AC820216-128A-4828-9362-DCB486C09E1B}" srcId="{1CB8AC58-2F79-487F-A430-038B1A10B386}" destId="{B41A5926-FF09-47BE-8E3E-8019E843A258}" srcOrd="5" destOrd="0" parTransId="{B34D6212-C42D-478B-B5BA-DF054632DE4B}" sibTransId="{13759FCF-AC20-4316-BDDD-152A2E11B7A2}"/>
    <dgm:cxn modelId="{51B2A326-BC5D-41CA-A47D-5AE61D8DA019}" srcId="{1CB8AC58-2F79-487F-A430-038B1A10B386}" destId="{6ABFA3FC-E1D0-4452-8628-523B96F71A34}" srcOrd="1" destOrd="0" parTransId="{82729E94-95AB-4AFE-9F40-BFF9C09880E3}" sibTransId="{6DC6D951-A110-4700-A5E9-628E923F41EC}"/>
    <dgm:cxn modelId="{C8F9676D-8032-45CE-8D0F-3795C0B2A0A0}" srcId="{1CB8AC58-2F79-487F-A430-038B1A10B386}" destId="{7981B577-84EA-4B50-8590-D7AAA74BE638}" srcOrd="2" destOrd="0" parTransId="{E99D750E-B84D-4129-B0FA-0CDA95F62EF1}" sibTransId="{FE203BE5-AF48-42F0-8B6E-E07CBDA787E2}"/>
    <dgm:cxn modelId="{90A10653-88D9-46DB-B20F-31885714BEA5}" srcId="{1CB8AC58-2F79-487F-A430-038B1A10B386}" destId="{F53E66AB-5E58-49F6-BE3C-C31CCB76B9B5}" srcOrd="4" destOrd="0" parTransId="{5F784AF6-28AF-4C15-BA0B-E7B36128A893}" sibTransId="{B198F2F5-34C2-4535-9407-E2A4BEAFAC7F}"/>
    <dgm:cxn modelId="{BA08238B-C2C8-4C94-8069-A0BB546C121F}" type="presOf" srcId="{6ABFA3FC-E1D0-4452-8628-523B96F71A34}" destId="{36A8EFE6-01FE-48AE-8496-F7DDFA489825}" srcOrd="0" destOrd="0" presId="urn:microsoft.com/office/officeart/2008/layout/LinedList"/>
    <dgm:cxn modelId="{F1842B97-C09C-4E62-AC9F-BBA6F50B8BE7}" type="presOf" srcId="{60536A0A-9492-4F8A-A73A-E41D857370CC}" destId="{537AD846-DA8A-4634-9D97-67A4EE098255}" srcOrd="0" destOrd="0" presId="urn:microsoft.com/office/officeart/2008/layout/LinedList"/>
    <dgm:cxn modelId="{26B374DF-5DE3-4C81-B4B6-852A740CC249}" type="presOf" srcId="{2AD45C52-7C2F-4008-B5FF-1CED701A431A}" destId="{48B4C786-A3D4-4C06-8D59-421ED9C40841}" srcOrd="0" destOrd="0" presId="urn:microsoft.com/office/officeart/2008/layout/LinedList"/>
    <dgm:cxn modelId="{0DBCC7EB-0984-4A3B-8B98-5699F16B39AC}" type="presOf" srcId="{7981B577-84EA-4B50-8590-D7AAA74BE638}" destId="{E5E09C77-9D97-4070-AE30-73DECA2229CD}" srcOrd="0" destOrd="0" presId="urn:microsoft.com/office/officeart/2008/layout/LinedList"/>
    <dgm:cxn modelId="{1B4FC4EE-281A-4562-B021-99AA88A40D72}" type="presOf" srcId="{1CB8AC58-2F79-487F-A430-038B1A10B386}" destId="{06E9FBE9-15F6-4DE0-9BFB-B7CBA483D63D}" srcOrd="0" destOrd="0" presId="urn:microsoft.com/office/officeart/2008/layout/LinedList"/>
    <dgm:cxn modelId="{810B50F9-82D5-4A44-8465-D505A3019F1D}" srcId="{1CB8AC58-2F79-487F-A430-038B1A10B386}" destId="{2AD45C52-7C2F-4008-B5FF-1CED701A431A}" srcOrd="3" destOrd="0" parTransId="{EA8BDAEF-B0E5-42D1-B677-2C5F278B4F36}" sibTransId="{14ED9A22-E811-4A67-A63D-83D3A8363FCE}"/>
    <dgm:cxn modelId="{9D7359F9-5B20-484F-AD2E-26FA8A73054A}" type="presOf" srcId="{F53E66AB-5E58-49F6-BE3C-C31CCB76B9B5}" destId="{695458DE-1AB8-419C-881F-ACACF230766F}" srcOrd="0" destOrd="0" presId="urn:microsoft.com/office/officeart/2008/layout/LinedList"/>
    <dgm:cxn modelId="{3D2E0BE4-D9E5-43F8-A299-170148A95FF0}" type="presParOf" srcId="{06E9FBE9-15F6-4DE0-9BFB-B7CBA483D63D}" destId="{C86892E7-255C-4BD2-9BDD-BBE3B22A4548}" srcOrd="0" destOrd="0" presId="urn:microsoft.com/office/officeart/2008/layout/LinedList"/>
    <dgm:cxn modelId="{95A622C2-8FA5-4E4E-A28C-A46F1D547C72}" type="presParOf" srcId="{06E9FBE9-15F6-4DE0-9BFB-B7CBA483D63D}" destId="{614213B0-A027-44EC-97BC-52C858352D8F}" srcOrd="1" destOrd="0" presId="urn:microsoft.com/office/officeart/2008/layout/LinedList"/>
    <dgm:cxn modelId="{19443E91-10EA-48EB-AB05-9AC096192B3B}" type="presParOf" srcId="{614213B0-A027-44EC-97BC-52C858352D8F}" destId="{537AD846-DA8A-4634-9D97-67A4EE098255}" srcOrd="0" destOrd="0" presId="urn:microsoft.com/office/officeart/2008/layout/LinedList"/>
    <dgm:cxn modelId="{0EC82476-562C-496F-95F6-D09823D119F3}" type="presParOf" srcId="{614213B0-A027-44EC-97BC-52C858352D8F}" destId="{008BB4FF-2E45-44C9-96E9-0606DF254560}" srcOrd="1" destOrd="0" presId="urn:microsoft.com/office/officeart/2008/layout/LinedList"/>
    <dgm:cxn modelId="{FDA48D78-6F77-4DFC-AED8-050387DCC5AE}" type="presParOf" srcId="{06E9FBE9-15F6-4DE0-9BFB-B7CBA483D63D}" destId="{ED344074-119E-4E80-B9FE-DF32DA9C0ACE}" srcOrd="2" destOrd="0" presId="urn:microsoft.com/office/officeart/2008/layout/LinedList"/>
    <dgm:cxn modelId="{225B8CB7-B02D-4EC5-8A4B-E8AFCCA2DCF3}" type="presParOf" srcId="{06E9FBE9-15F6-4DE0-9BFB-B7CBA483D63D}" destId="{F7BC1E21-DB7C-477A-8C2A-BB472E43811A}" srcOrd="3" destOrd="0" presId="urn:microsoft.com/office/officeart/2008/layout/LinedList"/>
    <dgm:cxn modelId="{CB9F91E2-8A5B-4B0C-B28C-743D12164198}" type="presParOf" srcId="{F7BC1E21-DB7C-477A-8C2A-BB472E43811A}" destId="{36A8EFE6-01FE-48AE-8496-F7DDFA489825}" srcOrd="0" destOrd="0" presId="urn:microsoft.com/office/officeart/2008/layout/LinedList"/>
    <dgm:cxn modelId="{673436F4-21C7-4ECA-B0B3-D1379C209FE6}" type="presParOf" srcId="{F7BC1E21-DB7C-477A-8C2A-BB472E43811A}" destId="{775EE3BE-1A7C-4180-B0C2-98CB5AE29C9D}" srcOrd="1" destOrd="0" presId="urn:microsoft.com/office/officeart/2008/layout/LinedList"/>
    <dgm:cxn modelId="{46BA9BD6-DB48-4E27-A880-6B2E9495D492}" type="presParOf" srcId="{06E9FBE9-15F6-4DE0-9BFB-B7CBA483D63D}" destId="{BFF42693-F206-4EE2-942D-5940327631EB}" srcOrd="4" destOrd="0" presId="urn:microsoft.com/office/officeart/2008/layout/LinedList"/>
    <dgm:cxn modelId="{CF9EAD24-46D3-489F-93AC-9E89EE324273}" type="presParOf" srcId="{06E9FBE9-15F6-4DE0-9BFB-B7CBA483D63D}" destId="{60ACE251-E748-43E9-A7F9-00B3D112F552}" srcOrd="5" destOrd="0" presId="urn:microsoft.com/office/officeart/2008/layout/LinedList"/>
    <dgm:cxn modelId="{9CFF3B8B-14D6-4285-A41E-6B9862C6F64D}" type="presParOf" srcId="{60ACE251-E748-43E9-A7F9-00B3D112F552}" destId="{E5E09C77-9D97-4070-AE30-73DECA2229CD}" srcOrd="0" destOrd="0" presId="urn:microsoft.com/office/officeart/2008/layout/LinedList"/>
    <dgm:cxn modelId="{24031739-F80A-493B-AE84-B355EA6E2688}" type="presParOf" srcId="{60ACE251-E748-43E9-A7F9-00B3D112F552}" destId="{6189FC05-DEEB-4C3C-AAD7-E1C44F6E45BD}" srcOrd="1" destOrd="0" presId="urn:microsoft.com/office/officeart/2008/layout/LinedList"/>
    <dgm:cxn modelId="{E8587EDB-89D3-45E4-BC69-69F0A508CC96}" type="presParOf" srcId="{06E9FBE9-15F6-4DE0-9BFB-B7CBA483D63D}" destId="{1F2A0021-3FCD-4C85-8B15-4621F7C7B8BA}" srcOrd="6" destOrd="0" presId="urn:microsoft.com/office/officeart/2008/layout/LinedList"/>
    <dgm:cxn modelId="{07178071-82CA-4142-B2A1-838FF541E895}" type="presParOf" srcId="{06E9FBE9-15F6-4DE0-9BFB-B7CBA483D63D}" destId="{FBA4ED39-3EC7-45AF-B763-561CD940B3E0}" srcOrd="7" destOrd="0" presId="urn:microsoft.com/office/officeart/2008/layout/LinedList"/>
    <dgm:cxn modelId="{3716048E-CFC7-4A85-AF1E-A68419D04228}" type="presParOf" srcId="{FBA4ED39-3EC7-45AF-B763-561CD940B3E0}" destId="{48B4C786-A3D4-4C06-8D59-421ED9C40841}" srcOrd="0" destOrd="0" presId="urn:microsoft.com/office/officeart/2008/layout/LinedList"/>
    <dgm:cxn modelId="{A9E8874A-1E01-48F8-8788-C64CFF44034B}" type="presParOf" srcId="{FBA4ED39-3EC7-45AF-B763-561CD940B3E0}" destId="{E16835B9-BD55-471E-840F-0730D710D5D3}" srcOrd="1" destOrd="0" presId="urn:microsoft.com/office/officeart/2008/layout/LinedList"/>
    <dgm:cxn modelId="{A3D457EC-23F3-4F2C-8E38-9C83C4457F19}" type="presParOf" srcId="{06E9FBE9-15F6-4DE0-9BFB-B7CBA483D63D}" destId="{4E06D616-4E19-4007-925A-71DDCBCFB9FF}" srcOrd="8" destOrd="0" presId="urn:microsoft.com/office/officeart/2008/layout/LinedList"/>
    <dgm:cxn modelId="{99A3A3EC-9353-4557-8580-A07D3C0E0708}" type="presParOf" srcId="{06E9FBE9-15F6-4DE0-9BFB-B7CBA483D63D}" destId="{71FB6615-2AFA-4671-AB78-18EFA3E165A5}" srcOrd="9" destOrd="0" presId="urn:microsoft.com/office/officeart/2008/layout/LinedList"/>
    <dgm:cxn modelId="{7C7D84C7-B22A-4FAD-AA6B-CF6047D8191B}" type="presParOf" srcId="{71FB6615-2AFA-4671-AB78-18EFA3E165A5}" destId="{695458DE-1AB8-419C-881F-ACACF230766F}" srcOrd="0" destOrd="0" presId="urn:microsoft.com/office/officeart/2008/layout/LinedList"/>
    <dgm:cxn modelId="{C7FBEC17-157F-4EAE-A220-BBCC6E4C2B07}" type="presParOf" srcId="{71FB6615-2AFA-4671-AB78-18EFA3E165A5}" destId="{A3ED11F9-2A6E-4A58-AA0C-D8E60B2219C1}" srcOrd="1" destOrd="0" presId="urn:microsoft.com/office/officeart/2008/layout/LinedList"/>
    <dgm:cxn modelId="{9C1B5FD6-8205-4BBD-B7A4-71B261FEDD5D}" type="presParOf" srcId="{06E9FBE9-15F6-4DE0-9BFB-B7CBA483D63D}" destId="{7ED92E47-10F1-4F13-9317-007F069695F9}" srcOrd="10" destOrd="0" presId="urn:microsoft.com/office/officeart/2008/layout/LinedList"/>
    <dgm:cxn modelId="{0610F3D9-AA13-492B-8193-1127DD622DAB}" type="presParOf" srcId="{06E9FBE9-15F6-4DE0-9BFB-B7CBA483D63D}" destId="{16C9DF7F-44F9-418F-8458-66CCBB0F3366}" srcOrd="11" destOrd="0" presId="urn:microsoft.com/office/officeart/2008/layout/LinedList"/>
    <dgm:cxn modelId="{F2884047-67BE-4949-A830-BA6721CB3BAF}" type="presParOf" srcId="{16C9DF7F-44F9-418F-8458-66CCBB0F3366}" destId="{E506747B-2F5A-4983-9428-67D7C718D0B1}" srcOrd="0" destOrd="0" presId="urn:microsoft.com/office/officeart/2008/layout/LinedList"/>
    <dgm:cxn modelId="{8E346C24-F2DB-409A-9D11-A84DC81C6668}" type="presParOf" srcId="{16C9DF7F-44F9-418F-8458-66CCBB0F3366}" destId="{D4F80557-E76B-4173-A22F-3760A58A019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E0F4BB-9CAA-4820-AC31-3F4F6A12415F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C7694BC-13C9-48CE-A893-2EDD0A832080}">
      <dgm:prSet/>
      <dgm:spPr/>
      <dgm:t>
        <a:bodyPr/>
        <a:lstStyle/>
        <a:p>
          <a:r>
            <a:rPr lang="en-GB"/>
            <a:t>Moves beyond simply telling patients what they need to do </a:t>
          </a:r>
          <a:endParaRPr lang="en-US"/>
        </a:p>
      </dgm:t>
    </dgm:pt>
    <dgm:pt modelId="{4AA1CF06-E7DA-4BE0-ABC7-88F8A5B58DC0}" type="parTrans" cxnId="{0BA417DB-9666-4071-99D5-B78B228FDBA2}">
      <dgm:prSet/>
      <dgm:spPr/>
      <dgm:t>
        <a:bodyPr/>
        <a:lstStyle/>
        <a:p>
          <a:endParaRPr lang="en-US"/>
        </a:p>
      </dgm:t>
    </dgm:pt>
    <dgm:pt modelId="{BAC2780D-3B6B-4268-8A1C-E38FB74BBF05}" type="sibTrans" cxnId="{0BA417DB-9666-4071-99D5-B78B228FDBA2}">
      <dgm:prSet/>
      <dgm:spPr/>
      <dgm:t>
        <a:bodyPr/>
        <a:lstStyle/>
        <a:p>
          <a:endParaRPr lang="en-US"/>
        </a:p>
      </dgm:t>
    </dgm:pt>
    <dgm:pt modelId="{85916419-14F0-443D-AA7C-71690D6A1A18}">
      <dgm:prSet/>
      <dgm:spPr/>
      <dgm:t>
        <a:bodyPr/>
        <a:lstStyle/>
        <a:p>
          <a:r>
            <a:rPr lang="en-GB"/>
            <a:t>This model works collaboratively with patients to understand their circumstances </a:t>
          </a:r>
          <a:endParaRPr lang="en-US"/>
        </a:p>
      </dgm:t>
    </dgm:pt>
    <dgm:pt modelId="{09FD99DD-F613-4C65-9E14-FD6833A68706}" type="parTrans" cxnId="{704CC7BA-4C9E-4FF5-80CB-592CB41069DD}">
      <dgm:prSet/>
      <dgm:spPr/>
      <dgm:t>
        <a:bodyPr/>
        <a:lstStyle/>
        <a:p>
          <a:endParaRPr lang="en-US"/>
        </a:p>
      </dgm:t>
    </dgm:pt>
    <dgm:pt modelId="{298C240E-3DA0-472E-AC3D-B007CAD730E5}" type="sibTrans" cxnId="{704CC7BA-4C9E-4FF5-80CB-592CB41069DD}">
      <dgm:prSet/>
      <dgm:spPr/>
      <dgm:t>
        <a:bodyPr/>
        <a:lstStyle/>
        <a:p>
          <a:endParaRPr lang="en-US"/>
        </a:p>
      </dgm:t>
    </dgm:pt>
    <dgm:pt modelId="{23447133-1A5E-4A6C-A07B-254F9BE4D64A}">
      <dgm:prSet/>
      <dgm:spPr/>
      <dgm:t>
        <a:bodyPr/>
        <a:lstStyle/>
        <a:p>
          <a:r>
            <a:rPr lang="en-GB"/>
            <a:t>Supports a patient to explore adjustment to health diagnosis</a:t>
          </a:r>
          <a:endParaRPr lang="en-US"/>
        </a:p>
      </dgm:t>
    </dgm:pt>
    <dgm:pt modelId="{270BE238-F817-4931-8755-ADC6B7A69CD6}" type="parTrans" cxnId="{EA76F976-76DE-410D-B312-4AFECADD8746}">
      <dgm:prSet/>
      <dgm:spPr/>
      <dgm:t>
        <a:bodyPr/>
        <a:lstStyle/>
        <a:p>
          <a:endParaRPr lang="en-US"/>
        </a:p>
      </dgm:t>
    </dgm:pt>
    <dgm:pt modelId="{678E5F77-0E2E-4DEC-B76D-21089492F523}" type="sibTrans" cxnId="{EA76F976-76DE-410D-B312-4AFECADD8746}">
      <dgm:prSet/>
      <dgm:spPr/>
      <dgm:t>
        <a:bodyPr/>
        <a:lstStyle/>
        <a:p>
          <a:endParaRPr lang="en-US"/>
        </a:p>
      </dgm:t>
    </dgm:pt>
    <dgm:pt modelId="{0D449371-FFBB-4E42-AF48-26102E516E05}">
      <dgm:prSet/>
      <dgm:spPr/>
      <dgm:t>
        <a:bodyPr/>
        <a:lstStyle/>
        <a:p>
          <a:r>
            <a:rPr lang="en-GB"/>
            <a:t>Work together on rehabilitation  or care goals</a:t>
          </a:r>
          <a:endParaRPr lang="en-US"/>
        </a:p>
      </dgm:t>
    </dgm:pt>
    <dgm:pt modelId="{DE81F936-7530-443A-AF89-B03AA8E1E98A}" type="parTrans" cxnId="{AF48CDB4-DB24-4085-AFF8-C55824324AAF}">
      <dgm:prSet/>
      <dgm:spPr/>
      <dgm:t>
        <a:bodyPr/>
        <a:lstStyle/>
        <a:p>
          <a:endParaRPr lang="en-US"/>
        </a:p>
      </dgm:t>
    </dgm:pt>
    <dgm:pt modelId="{DF6A1710-1DCD-443A-92A0-A757E1186A2A}" type="sibTrans" cxnId="{AF48CDB4-DB24-4085-AFF8-C55824324AAF}">
      <dgm:prSet/>
      <dgm:spPr/>
      <dgm:t>
        <a:bodyPr/>
        <a:lstStyle/>
        <a:p>
          <a:endParaRPr lang="en-US"/>
        </a:p>
      </dgm:t>
    </dgm:pt>
    <dgm:pt modelId="{5C87D89B-6E0F-4E8F-A44A-39CFB37A43F9}">
      <dgm:prSet/>
      <dgm:spPr/>
      <dgm:t>
        <a:bodyPr/>
        <a:lstStyle/>
        <a:p>
          <a:r>
            <a:rPr lang="en-GB"/>
            <a:t>Explores pressures affection a patient’s wellbeing and access to support </a:t>
          </a:r>
          <a:endParaRPr lang="en-US"/>
        </a:p>
      </dgm:t>
    </dgm:pt>
    <dgm:pt modelId="{2BFE33BE-F871-4668-A4A2-288A41C109F3}" type="parTrans" cxnId="{F86D27C1-9494-428A-958C-4DA2EDDE8EA1}">
      <dgm:prSet/>
      <dgm:spPr/>
      <dgm:t>
        <a:bodyPr/>
        <a:lstStyle/>
        <a:p>
          <a:endParaRPr lang="en-US"/>
        </a:p>
      </dgm:t>
    </dgm:pt>
    <dgm:pt modelId="{A78222BD-4EEF-477C-8198-379A8BFA99EF}" type="sibTrans" cxnId="{F86D27C1-9494-428A-958C-4DA2EDDE8EA1}">
      <dgm:prSet/>
      <dgm:spPr/>
      <dgm:t>
        <a:bodyPr/>
        <a:lstStyle/>
        <a:p>
          <a:endParaRPr lang="en-US"/>
        </a:p>
      </dgm:t>
    </dgm:pt>
    <dgm:pt modelId="{2CC709BE-631B-4AE1-9A59-3A7894C045D9}" type="pres">
      <dgm:prSet presAssocID="{3AE0F4BB-9CAA-4820-AC31-3F4F6A12415F}" presName="vert0" presStyleCnt="0">
        <dgm:presLayoutVars>
          <dgm:dir/>
          <dgm:animOne val="branch"/>
          <dgm:animLvl val="lvl"/>
        </dgm:presLayoutVars>
      </dgm:prSet>
      <dgm:spPr/>
    </dgm:pt>
    <dgm:pt modelId="{19CB56B6-18EE-42AE-A796-6D509F148FBD}" type="pres">
      <dgm:prSet presAssocID="{4C7694BC-13C9-48CE-A893-2EDD0A832080}" presName="thickLine" presStyleLbl="alignNode1" presStyleIdx="0" presStyleCnt="5"/>
      <dgm:spPr/>
    </dgm:pt>
    <dgm:pt modelId="{471C1C49-0408-42B8-A0D8-B777A80742FA}" type="pres">
      <dgm:prSet presAssocID="{4C7694BC-13C9-48CE-A893-2EDD0A832080}" presName="horz1" presStyleCnt="0"/>
      <dgm:spPr/>
    </dgm:pt>
    <dgm:pt modelId="{68F7BAF8-2465-4875-8C4F-DAC4DD880884}" type="pres">
      <dgm:prSet presAssocID="{4C7694BC-13C9-48CE-A893-2EDD0A832080}" presName="tx1" presStyleLbl="revTx" presStyleIdx="0" presStyleCnt="5"/>
      <dgm:spPr/>
    </dgm:pt>
    <dgm:pt modelId="{ED28A741-87F2-4A76-8643-C3B771F54DA3}" type="pres">
      <dgm:prSet presAssocID="{4C7694BC-13C9-48CE-A893-2EDD0A832080}" presName="vert1" presStyleCnt="0"/>
      <dgm:spPr/>
    </dgm:pt>
    <dgm:pt modelId="{9DCFA059-E634-4DA5-9F98-831F63A1CCA3}" type="pres">
      <dgm:prSet presAssocID="{85916419-14F0-443D-AA7C-71690D6A1A18}" presName="thickLine" presStyleLbl="alignNode1" presStyleIdx="1" presStyleCnt="5"/>
      <dgm:spPr/>
    </dgm:pt>
    <dgm:pt modelId="{E4672A0D-83DA-46BA-BE93-8E955FE6E1B8}" type="pres">
      <dgm:prSet presAssocID="{85916419-14F0-443D-AA7C-71690D6A1A18}" presName="horz1" presStyleCnt="0"/>
      <dgm:spPr/>
    </dgm:pt>
    <dgm:pt modelId="{E7AA2B31-915F-4DD4-A223-57C8D6DDAE3A}" type="pres">
      <dgm:prSet presAssocID="{85916419-14F0-443D-AA7C-71690D6A1A18}" presName="tx1" presStyleLbl="revTx" presStyleIdx="1" presStyleCnt="5"/>
      <dgm:spPr/>
    </dgm:pt>
    <dgm:pt modelId="{CB36B64E-487E-4534-8BD4-45D0F2854D0F}" type="pres">
      <dgm:prSet presAssocID="{85916419-14F0-443D-AA7C-71690D6A1A18}" presName="vert1" presStyleCnt="0"/>
      <dgm:spPr/>
    </dgm:pt>
    <dgm:pt modelId="{B227477E-2AD6-4B6B-8122-0EB51B65CDC3}" type="pres">
      <dgm:prSet presAssocID="{23447133-1A5E-4A6C-A07B-254F9BE4D64A}" presName="thickLine" presStyleLbl="alignNode1" presStyleIdx="2" presStyleCnt="5"/>
      <dgm:spPr/>
    </dgm:pt>
    <dgm:pt modelId="{18FB0722-43B2-4948-8710-FAA7942FC8B6}" type="pres">
      <dgm:prSet presAssocID="{23447133-1A5E-4A6C-A07B-254F9BE4D64A}" presName="horz1" presStyleCnt="0"/>
      <dgm:spPr/>
    </dgm:pt>
    <dgm:pt modelId="{6B1CDEC1-A097-43B9-BD6E-6C7A16090E89}" type="pres">
      <dgm:prSet presAssocID="{23447133-1A5E-4A6C-A07B-254F9BE4D64A}" presName="tx1" presStyleLbl="revTx" presStyleIdx="2" presStyleCnt="5"/>
      <dgm:spPr/>
    </dgm:pt>
    <dgm:pt modelId="{938D0018-99DE-4138-9E75-218EB776BBED}" type="pres">
      <dgm:prSet presAssocID="{23447133-1A5E-4A6C-A07B-254F9BE4D64A}" presName="vert1" presStyleCnt="0"/>
      <dgm:spPr/>
    </dgm:pt>
    <dgm:pt modelId="{AFE5B2DB-07AA-41D7-A171-82B115F2FD04}" type="pres">
      <dgm:prSet presAssocID="{0D449371-FFBB-4E42-AF48-26102E516E05}" presName="thickLine" presStyleLbl="alignNode1" presStyleIdx="3" presStyleCnt="5"/>
      <dgm:spPr/>
    </dgm:pt>
    <dgm:pt modelId="{2BF28380-839E-4F75-8F17-1446AB4C7790}" type="pres">
      <dgm:prSet presAssocID="{0D449371-FFBB-4E42-AF48-26102E516E05}" presName="horz1" presStyleCnt="0"/>
      <dgm:spPr/>
    </dgm:pt>
    <dgm:pt modelId="{F8727B95-9CB1-479B-A364-CDB1CB5B0936}" type="pres">
      <dgm:prSet presAssocID="{0D449371-FFBB-4E42-AF48-26102E516E05}" presName="tx1" presStyleLbl="revTx" presStyleIdx="3" presStyleCnt="5"/>
      <dgm:spPr/>
    </dgm:pt>
    <dgm:pt modelId="{F64C2089-4EAB-4938-907B-3E019344955C}" type="pres">
      <dgm:prSet presAssocID="{0D449371-FFBB-4E42-AF48-26102E516E05}" presName="vert1" presStyleCnt="0"/>
      <dgm:spPr/>
    </dgm:pt>
    <dgm:pt modelId="{6C1AADE6-BF4C-41A4-9BD6-545F990CC6CF}" type="pres">
      <dgm:prSet presAssocID="{5C87D89B-6E0F-4E8F-A44A-39CFB37A43F9}" presName="thickLine" presStyleLbl="alignNode1" presStyleIdx="4" presStyleCnt="5"/>
      <dgm:spPr/>
    </dgm:pt>
    <dgm:pt modelId="{AF7CA9B5-AD3E-4184-80F0-8DA8AC8E25D3}" type="pres">
      <dgm:prSet presAssocID="{5C87D89B-6E0F-4E8F-A44A-39CFB37A43F9}" presName="horz1" presStyleCnt="0"/>
      <dgm:spPr/>
    </dgm:pt>
    <dgm:pt modelId="{A7886D59-87AF-498B-91F0-8D77B112442E}" type="pres">
      <dgm:prSet presAssocID="{5C87D89B-6E0F-4E8F-A44A-39CFB37A43F9}" presName="tx1" presStyleLbl="revTx" presStyleIdx="4" presStyleCnt="5"/>
      <dgm:spPr/>
    </dgm:pt>
    <dgm:pt modelId="{87D18342-78E9-4BA4-A94C-24C716ABA224}" type="pres">
      <dgm:prSet presAssocID="{5C87D89B-6E0F-4E8F-A44A-39CFB37A43F9}" presName="vert1" presStyleCnt="0"/>
      <dgm:spPr/>
    </dgm:pt>
  </dgm:ptLst>
  <dgm:cxnLst>
    <dgm:cxn modelId="{297C7B2E-3F4D-48EA-A4D4-106B580AC4CA}" type="presOf" srcId="{23447133-1A5E-4A6C-A07B-254F9BE4D64A}" destId="{6B1CDEC1-A097-43B9-BD6E-6C7A16090E89}" srcOrd="0" destOrd="0" presId="urn:microsoft.com/office/officeart/2008/layout/LinedList"/>
    <dgm:cxn modelId="{EA76F976-76DE-410D-B312-4AFECADD8746}" srcId="{3AE0F4BB-9CAA-4820-AC31-3F4F6A12415F}" destId="{23447133-1A5E-4A6C-A07B-254F9BE4D64A}" srcOrd="2" destOrd="0" parTransId="{270BE238-F817-4931-8755-ADC6B7A69CD6}" sibTransId="{678E5F77-0E2E-4DEC-B76D-21089492F523}"/>
    <dgm:cxn modelId="{AF48CDB4-DB24-4085-AFF8-C55824324AAF}" srcId="{3AE0F4BB-9CAA-4820-AC31-3F4F6A12415F}" destId="{0D449371-FFBB-4E42-AF48-26102E516E05}" srcOrd="3" destOrd="0" parTransId="{DE81F936-7530-443A-AF89-B03AA8E1E98A}" sibTransId="{DF6A1710-1DCD-443A-92A0-A757E1186A2A}"/>
    <dgm:cxn modelId="{704CC7BA-4C9E-4FF5-80CB-592CB41069DD}" srcId="{3AE0F4BB-9CAA-4820-AC31-3F4F6A12415F}" destId="{85916419-14F0-443D-AA7C-71690D6A1A18}" srcOrd="1" destOrd="0" parTransId="{09FD99DD-F613-4C65-9E14-FD6833A68706}" sibTransId="{298C240E-3DA0-472E-AC3D-B007CAD730E5}"/>
    <dgm:cxn modelId="{F86D27C1-9494-428A-958C-4DA2EDDE8EA1}" srcId="{3AE0F4BB-9CAA-4820-AC31-3F4F6A12415F}" destId="{5C87D89B-6E0F-4E8F-A44A-39CFB37A43F9}" srcOrd="4" destOrd="0" parTransId="{2BFE33BE-F871-4668-A4A2-288A41C109F3}" sibTransId="{A78222BD-4EEF-477C-8198-379A8BFA99EF}"/>
    <dgm:cxn modelId="{569EE3C3-314E-4B1E-BD5B-5015D2BB8942}" type="presOf" srcId="{3AE0F4BB-9CAA-4820-AC31-3F4F6A12415F}" destId="{2CC709BE-631B-4AE1-9A59-3A7894C045D9}" srcOrd="0" destOrd="0" presId="urn:microsoft.com/office/officeart/2008/layout/LinedList"/>
    <dgm:cxn modelId="{457439CB-D3BE-471A-B3E1-FF0B444E4E48}" type="presOf" srcId="{85916419-14F0-443D-AA7C-71690D6A1A18}" destId="{E7AA2B31-915F-4DD4-A223-57C8D6DDAE3A}" srcOrd="0" destOrd="0" presId="urn:microsoft.com/office/officeart/2008/layout/LinedList"/>
    <dgm:cxn modelId="{73348ED5-E041-4289-AE70-9E989C061196}" type="presOf" srcId="{0D449371-FFBB-4E42-AF48-26102E516E05}" destId="{F8727B95-9CB1-479B-A364-CDB1CB5B0936}" srcOrd="0" destOrd="0" presId="urn:microsoft.com/office/officeart/2008/layout/LinedList"/>
    <dgm:cxn modelId="{0BA417DB-9666-4071-99D5-B78B228FDBA2}" srcId="{3AE0F4BB-9CAA-4820-AC31-3F4F6A12415F}" destId="{4C7694BC-13C9-48CE-A893-2EDD0A832080}" srcOrd="0" destOrd="0" parTransId="{4AA1CF06-E7DA-4BE0-ABC7-88F8A5B58DC0}" sibTransId="{BAC2780D-3B6B-4268-8A1C-E38FB74BBF05}"/>
    <dgm:cxn modelId="{F514ACE4-2EDD-48CE-8395-A2F3F63A4A32}" type="presOf" srcId="{5C87D89B-6E0F-4E8F-A44A-39CFB37A43F9}" destId="{A7886D59-87AF-498B-91F0-8D77B112442E}" srcOrd="0" destOrd="0" presId="urn:microsoft.com/office/officeart/2008/layout/LinedList"/>
    <dgm:cxn modelId="{5F39DBE5-C470-4E99-B3CF-3819339ED550}" type="presOf" srcId="{4C7694BC-13C9-48CE-A893-2EDD0A832080}" destId="{68F7BAF8-2465-4875-8C4F-DAC4DD880884}" srcOrd="0" destOrd="0" presId="urn:microsoft.com/office/officeart/2008/layout/LinedList"/>
    <dgm:cxn modelId="{3B26A2B0-55C9-4B0C-B35F-45F4ACAD3278}" type="presParOf" srcId="{2CC709BE-631B-4AE1-9A59-3A7894C045D9}" destId="{19CB56B6-18EE-42AE-A796-6D509F148FBD}" srcOrd="0" destOrd="0" presId="urn:microsoft.com/office/officeart/2008/layout/LinedList"/>
    <dgm:cxn modelId="{88C6052B-8CC2-4B1D-B710-8B20505A8484}" type="presParOf" srcId="{2CC709BE-631B-4AE1-9A59-3A7894C045D9}" destId="{471C1C49-0408-42B8-A0D8-B777A80742FA}" srcOrd="1" destOrd="0" presId="urn:microsoft.com/office/officeart/2008/layout/LinedList"/>
    <dgm:cxn modelId="{0A4D1B05-8876-48F9-8DAE-A2488ECA764B}" type="presParOf" srcId="{471C1C49-0408-42B8-A0D8-B777A80742FA}" destId="{68F7BAF8-2465-4875-8C4F-DAC4DD880884}" srcOrd="0" destOrd="0" presId="urn:microsoft.com/office/officeart/2008/layout/LinedList"/>
    <dgm:cxn modelId="{FC27CC56-FBE0-44F0-8E1A-38A18A544D4A}" type="presParOf" srcId="{471C1C49-0408-42B8-A0D8-B777A80742FA}" destId="{ED28A741-87F2-4A76-8643-C3B771F54DA3}" srcOrd="1" destOrd="0" presId="urn:microsoft.com/office/officeart/2008/layout/LinedList"/>
    <dgm:cxn modelId="{90B5DC2D-2F9A-4BA2-8D74-5697BE025DAE}" type="presParOf" srcId="{2CC709BE-631B-4AE1-9A59-3A7894C045D9}" destId="{9DCFA059-E634-4DA5-9F98-831F63A1CCA3}" srcOrd="2" destOrd="0" presId="urn:microsoft.com/office/officeart/2008/layout/LinedList"/>
    <dgm:cxn modelId="{A34424A7-38A1-4ED1-9EAB-3DD4B39F1749}" type="presParOf" srcId="{2CC709BE-631B-4AE1-9A59-3A7894C045D9}" destId="{E4672A0D-83DA-46BA-BE93-8E955FE6E1B8}" srcOrd="3" destOrd="0" presId="urn:microsoft.com/office/officeart/2008/layout/LinedList"/>
    <dgm:cxn modelId="{7666988E-F8D4-4C08-89A9-C08BA4AD9041}" type="presParOf" srcId="{E4672A0D-83DA-46BA-BE93-8E955FE6E1B8}" destId="{E7AA2B31-915F-4DD4-A223-57C8D6DDAE3A}" srcOrd="0" destOrd="0" presId="urn:microsoft.com/office/officeart/2008/layout/LinedList"/>
    <dgm:cxn modelId="{067C478E-D314-4B5A-8BE8-032FA5197D8E}" type="presParOf" srcId="{E4672A0D-83DA-46BA-BE93-8E955FE6E1B8}" destId="{CB36B64E-487E-4534-8BD4-45D0F2854D0F}" srcOrd="1" destOrd="0" presId="urn:microsoft.com/office/officeart/2008/layout/LinedList"/>
    <dgm:cxn modelId="{9BCAED25-2647-497F-AB77-CFFB6B4259EE}" type="presParOf" srcId="{2CC709BE-631B-4AE1-9A59-3A7894C045D9}" destId="{B227477E-2AD6-4B6B-8122-0EB51B65CDC3}" srcOrd="4" destOrd="0" presId="urn:microsoft.com/office/officeart/2008/layout/LinedList"/>
    <dgm:cxn modelId="{2440329C-4A1F-4A22-9E26-BF70F38333D4}" type="presParOf" srcId="{2CC709BE-631B-4AE1-9A59-3A7894C045D9}" destId="{18FB0722-43B2-4948-8710-FAA7942FC8B6}" srcOrd="5" destOrd="0" presId="urn:microsoft.com/office/officeart/2008/layout/LinedList"/>
    <dgm:cxn modelId="{D3B5721C-AB3F-461D-B2F6-ADCE5C1E23C7}" type="presParOf" srcId="{18FB0722-43B2-4948-8710-FAA7942FC8B6}" destId="{6B1CDEC1-A097-43B9-BD6E-6C7A16090E89}" srcOrd="0" destOrd="0" presId="urn:microsoft.com/office/officeart/2008/layout/LinedList"/>
    <dgm:cxn modelId="{5E917D11-0A0B-4EA4-AB92-6826638FB744}" type="presParOf" srcId="{18FB0722-43B2-4948-8710-FAA7942FC8B6}" destId="{938D0018-99DE-4138-9E75-218EB776BBED}" srcOrd="1" destOrd="0" presId="urn:microsoft.com/office/officeart/2008/layout/LinedList"/>
    <dgm:cxn modelId="{3F1BB738-EDD2-4882-BCB0-7BB406DEB603}" type="presParOf" srcId="{2CC709BE-631B-4AE1-9A59-3A7894C045D9}" destId="{AFE5B2DB-07AA-41D7-A171-82B115F2FD04}" srcOrd="6" destOrd="0" presId="urn:microsoft.com/office/officeart/2008/layout/LinedList"/>
    <dgm:cxn modelId="{937055A4-5ADD-428C-A50F-CB553D842B37}" type="presParOf" srcId="{2CC709BE-631B-4AE1-9A59-3A7894C045D9}" destId="{2BF28380-839E-4F75-8F17-1446AB4C7790}" srcOrd="7" destOrd="0" presId="urn:microsoft.com/office/officeart/2008/layout/LinedList"/>
    <dgm:cxn modelId="{D2430294-9280-417B-BE87-09A34AC37AEF}" type="presParOf" srcId="{2BF28380-839E-4F75-8F17-1446AB4C7790}" destId="{F8727B95-9CB1-479B-A364-CDB1CB5B0936}" srcOrd="0" destOrd="0" presId="urn:microsoft.com/office/officeart/2008/layout/LinedList"/>
    <dgm:cxn modelId="{5DB45441-8F97-48D2-A800-51B8C9D5AAC2}" type="presParOf" srcId="{2BF28380-839E-4F75-8F17-1446AB4C7790}" destId="{F64C2089-4EAB-4938-907B-3E019344955C}" srcOrd="1" destOrd="0" presId="urn:microsoft.com/office/officeart/2008/layout/LinedList"/>
    <dgm:cxn modelId="{CEFEC819-59E8-43BF-94D8-5DD2F2EFCB5B}" type="presParOf" srcId="{2CC709BE-631B-4AE1-9A59-3A7894C045D9}" destId="{6C1AADE6-BF4C-41A4-9BD6-545F990CC6CF}" srcOrd="8" destOrd="0" presId="urn:microsoft.com/office/officeart/2008/layout/LinedList"/>
    <dgm:cxn modelId="{6E5450FC-2ECE-4469-B6C5-E94752E2F494}" type="presParOf" srcId="{2CC709BE-631B-4AE1-9A59-3A7894C045D9}" destId="{AF7CA9B5-AD3E-4184-80F0-8DA8AC8E25D3}" srcOrd="9" destOrd="0" presId="urn:microsoft.com/office/officeart/2008/layout/LinedList"/>
    <dgm:cxn modelId="{5EBB08D5-2008-4120-8EEC-181EE4DADE91}" type="presParOf" srcId="{AF7CA9B5-AD3E-4184-80F0-8DA8AC8E25D3}" destId="{A7886D59-87AF-498B-91F0-8D77B112442E}" srcOrd="0" destOrd="0" presId="urn:microsoft.com/office/officeart/2008/layout/LinedList"/>
    <dgm:cxn modelId="{5D258C39-193A-49B2-9F6F-E09136477033}" type="presParOf" srcId="{AF7CA9B5-AD3E-4184-80F0-8DA8AC8E25D3}" destId="{87D18342-78E9-4BA4-A94C-24C716ABA22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4F93B65-CB27-438D-B193-684CD848253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3975691-8B25-4AFE-AE30-F9CB789051D0}">
      <dgm:prSet/>
      <dgm:spPr/>
      <dgm:t>
        <a:bodyPr/>
        <a:lstStyle/>
        <a:p>
          <a:r>
            <a:rPr lang="en-GB" b="1"/>
            <a:t>“How willing am I to work towards this </a:t>
          </a:r>
          <a:r>
            <a:rPr lang="en-GB"/>
            <a:t>?”</a:t>
          </a:r>
          <a:endParaRPr lang="en-US"/>
        </a:p>
      </dgm:t>
    </dgm:pt>
    <dgm:pt modelId="{4F92E2D8-4F98-48D3-8812-437AA0986151}" type="parTrans" cxnId="{D1D8D942-A09C-4EE4-89F6-75369288696F}">
      <dgm:prSet/>
      <dgm:spPr/>
      <dgm:t>
        <a:bodyPr/>
        <a:lstStyle/>
        <a:p>
          <a:endParaRPr lang="en-US"/>
        </a:p>
      </dgm:t>
    </dgm:pt>
    <dgm:pt modelId="{02B3F490-7518-4E48-8DA2-7B18BE5F4AA1}" type="sibTrans" cxnId="{D1D8D942-A09C-4EE4-89F6-75369288696F}">
      <dgm:prSet/>
      <dgm:spPr/>
      <dgm:t>
        <a:bodyPr/>
        <a:lstStyle/>
        <a:p>
          <a:endParaRPr lang="en-US"/>
        </a:p>
      </dgm:t>
    </dgm:pt>
    <dgm:pt modelId="{6AA639A3-7C04-4E3F-BA1D-2B362FDB8F0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Explore why the goal matter and what benefits the change could bring?</a:t>
          </a:r>
          <a:endParaRPr lang="en-US" dirty="0"/>
        </a:p>
      </dgm:t>
    </dgm:pt>
    <dgm:pt modelId="{389A314B-7D9C-4358-8C4A-89E53B550478}" type="parTrans" cxnId="{4CF6AE19-6919-47C4-AB6C-DBFBDA815FFE}">
      <dgm:prSet/>
      <dgm:spPr/>
      <dgm:t>
        <a:bodyPr/>
        <a:lstStyle/>
        <a:p>
          <a:endParaRPr lang="en-US"/>
        </a:p>
      </dgm:t>
    </dgm:pt>
    <dgm:pt modelId="{FE3A1AEB-0645-473F-9647-63AFBAAB4A81}" type="sibTrans" cxnId="{4CF6AE19-6919-47C4-AB6C-DBFBDA815FFE}">
      <dgm:prSet/>
      <dgm:spPr/>
      <dgm:t>
        <a:bodyPr/>
        <a:lstStyle/>
        <a:p>
          <a:endParaRPr lang="en-US"/>
        </a:p>
      </dgm:t>
    </dgm:pt>
    <dgm:pt modelId="{86E88291-BD45-4253-8D1B-15F14926745B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Discuss doubts, competing priorities or costs involved</a:t>
          </a:r>
          <a:endParaRPr lang="en-US" dirty="0"/>
        </a:p>
      </dgm:t>
    </dgm:pt>
    <dgm:pt modelId="{F7CE2AFF-7086-41F4-A88C-E4DF970414AF}" type="parTrans" cxnId="{C7873D19-9F94-4DDD-869A-25C06D87E959}">
      <dgm:prSet/>
      <dgm:spPr/>
      <dgm:t>
        <a:bodyPr/>
        <a:lstStyle/>
        <a:p>
          <a:endParaRPr lang="en-US"/>
        </a:p>
      </dgm:t>
    </dgm:pt>
    <dgm:pt modelId="{3EDB87F2-C71E-456F-8646-B3F0DB77A73F}" type="sibTrans" cxnId="{C7873D19-9F94-4DDD-869A-25C06D87E959}">
      <dgm:prSet/>
      <dgm:spPr/>
      <dgm:t>
        <a:bodyPr/>
        <a:lstStyle/>
        <a:p>
          <a:endParaRPr lang="en-US"/>
        </a:p>
      </dgm:t>
    </dgm:pt>
    <dgm:pt modelId="{3BA48B1B-A290-4049-AC26-31EF12769BB9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Check the goals belong the person and not imposed by the health care worker</a:t>
          </a:r>
          <a:endParaRPr lang="en-US" dirty="0"/>
        </a:p>
      </dgm:t>
    </dgm:pt>
    <dgm:pt modelId="{8F9B438E-2CE3-44A3-B397-412C618F5FD3}" type="parTrans" cxnId="{5070E500-EF8D-4612-9EF7-8E58BD4FEE81}">
      <dgm:prSet/>
      <dgm:spPr/>
      <dgm:t>
        <a:bodyPr/>
        <a:lstStyle/>
        <a:p>
          <a:endParaRPr lang="en-US"/>
        </a:p>
      </dgm:t>
    </dgm:pt>
    <dgm:pt modelId="{02A5F2BE-7BD1-4255-9E1B-62B74B116D1E}" type="sibTrans" cxnId="{5070E500-EF8D-4612-9EF7-8E58BD4FEE81}">
      <dgm:prSet/>
      <dgm:spPr/>
      <dgm:t>
        <a:bodyPr/>
        <a:lstStyle/>
        <a:p>
          <a:endParaRPr lang="en-US"/>
        </a:p>
      </dgm:t>
    </dgm:pt>
    <dgm:pt modelId="{98D5FAE5-F75E-4E2A-B6C0-F2C1B779B4D4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Adapt goals if the person does not feel ready or committed</a:t>
          </a:r>
          <a:endParaRPr lang="en-US" dirty="0"/>
        </a:p>
      </dgm:t>
    </dgm:pt>
    <dgm:pt modelId="{FA0325B7-7E3D-4E82-BFE0-B0A4DDE64A81}" type="parTrans" cxnId="{E8992234-2473-471E-97FC-0CFF58DAFED1}">
      <dgm:prSet/>
      <dgm:spPr/>
      <dgm:t>
        <a:bodyPr/>
        <a:lstStyle/>
        <a:p>
          <a:endParaRPr lang="en-US"/>
        </a:p>
      </dgm:t>
    </dgm:pt>
    <dgm:pt modelId="{298375BB-F5D3-4FFD-A8AE-4B30B743CCD8}" type="sibTrans" cxnId="{E8992234-2473-471E-97FC-0CFF58DAFED1}">
      <dgm:prSet/>
      <dgm:spPr/>
      <dgm:t>
        <a:bodyPr/>
        <a:lstStyle/>
        <a:p>
          <a:endParaRPr lang="en-US"/>
        </a:p>
      </dgm:t>
    </dgm:pt>
    <dgm:pt modelId="{AF83000C-1205-4847-ACDF-2E5020EA01C5}">
      <dgm:prSet/>
      <dgm:spPr/>
      <dgm:t>
        <a:bodyPr/>
        <a:lstStyle/>
        <a:p>
          <a:r>
            <a:rPr lang="en-GB"/>
            <a:t>“What makes this goal worthwhile for you?” </a:t>
          </a:r>
          <a:endParaRPr lang="en-US"/>
        </a:p>
      </dgm:t>
    </dgm:pt>
    <dgm:pt modelId="{FF0E9422-8616-4D78-817D-BA8B69DE994B}" type="parTrans" cxnId="{58C8EB14-5305-42CE-8F7D-1FD2C120F4F7}">
      <dgm:prSet/>
      <dgm:spPr/>
      <dgm:t>
        <a:bodyPr/>
        <a:lstStyle/>
        <a:p>
          <a:endParaRPr lang="en-US"/>
        </a:p>
      </dgm:t>
    </dgm:pt>
    <dgm:pt modelId="{3E7A3398-CA1D-4C38-8D21-C000676A72B1}" type="sibTrans" cxnId="{58C8EB14-5305-42CE-8F7D-1FD2C120F4F7}">
      <dgm:prSet/>
      <dgm:spPr/>
      <dgm:t>
        <a:bodyPr/>
        <a:lstStyle/>
        <a:p>
          <a:endParaRPr lang="en-US"/>
        </a:p>
      </dgm:t>
    </dgm:pt>
    <dgm:pt modelId="{95F9AB81-11A2-4CD0-8347-C3CE39388416}">
      <dgm:prSet/>
      <dgm:spPr/>
      <dgm:t>
        <a:bodyPr/>
        <a:lstStyle/>
        <a:p>
          <a:r>
            <a:rPr lang="en-GB"/>
            <a:t>“What concerns you about making this change?”</a:t>
          </a:r>
          <a:endParaRPr lang="en-US"/>
        </a:p>
      </dgm:t>
    </dgm:pt>
    <dgm:pt modelId="{32DF8999-9D6D-4379-A692-DA30D4A351BB}" type="parTrans" cxnId="{A592E36C-6AB6-4AC2-AE67-CBA219ED7D4D}">
      <dgm:prSet/>
      <dgm:spPr/>
      <dgm:t>
        <a:bodyPr/>
        <a:lstStyle/>
        <a:p>
          <a:endParaRPr lang="en-US"/>
        </a:p>
      </dgm:t>
    </dgm:pt>
    <dgm:pt modelId="{7848FEF2-FBAB-4969-840C-E2021C17C8E0}" type="sibTrans" cxnId="{A592E36C-6AB6-4AC2-AE67-CBA219ED7D4D}">
      <dgm:prSet/>
      <dgm:spPr/>
      <dgm:t>
        <a:bodyPr/>
        <a:lstStyle/>
        <a:p>
          <a:endParaRPr lang="en-US"/>
        </a:p>
      </dgm:t>
    </dgm:pt>
    <dgm:pt modelId="{C0CC33A2-B7E2-4758-81F9-FE3250E19C13}" type="pres">
      <dgm:prSet presAssocID="{74F93B65-CB27-438D-B193-684CD848253E}" presName="linear" presStyleCnt="0">
        <dgm:presLayoutVars>
          <dgm:animLvl val="lvl"/>
          <dgm:resizeHandles val="exact"/>
        </dgm:presLayoutVars>
      </dgm:prSet>
      <dgm:spPr/>
    </dgm:pt>
    <dgm:pt modelId="{5EC5D81E-F78C-4A90-977A-B2A8334D2224}" type="pres">
      <dgm:prSet presAssocID="{83975691-8B25-4AFE-AE30-F9CB789051D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A286045-DAF4-47A5-8028-E3B974AF7F6A}" type="pres">
      <dgm:prSet presAssocID="{83975691-8B25-4AFE-AE30-F9CB789051D0}" presName="childText" presStyleLbl="revTx" presStyleIdx="0" presStyleCnt="1">
        <dgm:presLayoutVars>
          <dgm:bulletEnabled val="1"/>
        </dgm:presLayoutVars>
      </dgm:prSet>
      <dgm:spPr/>
    </dgm:pt>
    <dgm:pt modelId="{A5E29F7E-D6CE-4CA2-B3DC-D1B527DBA223}" type="pres">
      <dgm:prSet presAssocID="{AF83000C-1205-4847-ACDF-2E5020EA01C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C8BF183-40D9-4C04-AB64-57BC28557233}" type="pres">
      <dgm:prSet presAssocID="{3E7A3398-CA1D-4C38-8D21-C000676A72B1}" presName="spacer" presStyleCnt="0"/>
      <dgm:spPr/>
    </dgm:pt>
    <dgm:pt modelId="{D789A11F-B9D6-4564-93E3-625EC8FADA6C}" type="pres">
      <dgm:prSet presAssocID="{95F9AB81-11A2-4CD0-8347-C3CE3938841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070E500-EF8D-4612-9EF7-8E58BD4FEE81}" srcId="{83975691-8B25-4AFE-AE30-F9CB789051D0}" destId="{3BA48B1B-A290-4049-AC26-31EF12769BB9}" srcOrd="2" destOrd="0" parTransId="{8F9B438E-2CE3-44A3-B397-412C618F5FD3}" sibTransId="{02A5F2BE-7BD1-4255-9E1B-62B74B116D1E}"/>
    <dgm:cxn modelId="{58C8EB14-5305-42CE-8F7D-1FD2C120F4F7}" srcId="{74F93B65-CB27-438D-B193-684CD848253E}" destId="{AF83000C-1205-4847-ACDF-2E5020EA01C5}" srcOrd="1" destOrd="0" parTransId="{FF0E9422-8616-4D78-817D-BA8B69DE994B}" sibTransId="{3E7A3398-CA1D-4C38-8D21-C000676A72B1}"/>
    <dgm:cxn modelId="{C7873D19-9F94-4DDD-869A-25C06D87E959}" srcId="{83975691-8B25-4AFE-AE30-F9CB789051D0}" destId="{86E88291-BD45-4253-8D1B-15F14926745B}" srcOrd="1" destOrd="0" parTransId="{F7CE2AFF-7086-41F4-A88C-E4DF970414AF}" sibTransId="{3EDB87F2-C71E-456F-8646-B3F0DB77A73F}"/>
    <dgm:cxn modelId="{4CF6AE19-6919-47C4-AB6C-DBFBDA815FFE}" srcId="{83975691-8B25-4AFE-AE30-F9CB789051D0}" destId="{6AA639A3-7C04-4E3F-BA1D-2B362FDB8F05}" srcOrd="0" destOrd="0" parTransId="{389A314B-7D9C-4358-8C4A-89E53B550478}" sibTransId="{FE3A1AEB-0645-473F-9647-63AFBAAB4A81}"/>
    <dgm:cxn modelId="{6ECD1121-8ED3-41F0-8FBF-8D53F69ED942}" type="presOf" srcId="{AF83000C-1205-4847-ACDF-2E5020EA01C5}" destId="{A5E29F7E-D6CE-4CA2-B3DC-D1B527DBA223}" srcOrd="0" destOrd="0" presId="urn:microsoft.com/office/officeart/2005/8/layout/vList2"/>
    <dgm:cxn modelId="{BB397226-13D4-4791-B6F7-8066CF97F86B}" type="presOf" srcId="{86E88291-BD45-4253-8D1B-15F14926745B}" destId="{7A286045-DAF4-47A5-8028-E3B974AF7F6A}" srcOrd="0" destOrd="1" presId="urn:microsoft.com/office/officeart/2005/8/layout/vList2"/>
    <dgm:cxn modelId="{E8992234-2473-471E-97FC-0CFF58DAFED1}" srcId="{83975691-8B25-4AFE-AE30-F9CB789051D0}" destId="{98D5FAE5-F75E-4E2A-B6C0-F2C1B779B4D4}" srcOrd="3" destOrd="0" parTransId="{FA0325B7-7E3D-4E82-BFE0-B0A4DDE64A81}" sibTransId="{298375BB-F5D3-4FFD-A8AE-4B30B743CCD8}"/>
    <dgm:cxn modelId="{0BCF983E-8F25-44E0-A534-1DA7C042A0CB}" type="presOf" srcId="{95F9AB81-11A2-4CD0-8347-C3CE39388416}" destId="{D789A11F-B9D6-4564-93E3-625EC8FADA6C}" srcOrd="0" destOrd="0" presId="urn:microsoft.com/office/officeart/2005/8/layout/vList2"/>
    <dgm:cxn modelId="{D1D8D942-A09C-4EE4-89F6-75369288696F}" srcId="{74F93B65-CB27-438D-B193-684CD848253E}" destId="{83975691-8B25-4AFE-AE30-F9CB789051D0}" srcOrd="0" destOrd="0" parTransId="{4F92E2D8-4F98-48D3-8812-437AA0986151}" sibTransId="{02B3F490-7518-4E48-8DA2-7B18BE5F4AA1}"/>
    <dgm:cxn modelId="{A592E36C-6AB6-4AC2-AE67-CBA219ED7D4D}" srcId="{74F93B65-CB27-438D-B193-684CD848253E}" destId="{95F9AB81-11A2-4CD0-8347-C3CE39388416}" srcOrd="2" destOrd="0" parTransId="{32DF8999-9D6D-4379-A692-DA30D4A351BB}" sibTransId="{7848FEF2-FBAB-4969-840C-E2021C17C8E0}"/>
    <dgm:cxn modelId="{627D667D-2000-44B5-8822-245C62539C97}" type="presOf" srcId="{83975691-8B25-4AFE-AE30-F9CB789051D0}" destId="{5EC5D81E-F78C-4A90-977A-B2A8334D2224}" srcOrd="0" destOrd="0" presId="urn:microsoft.com/office/officeart/2005/8/layout/vList2"/>
    <dgm:cxn modelId="{2BF9377E-D976-4191-B8F6-D327762091EA}" type="presOf" srcId="{3BA48B1B-A290-4049-AC26-31EF12769BB9}" destId="{7A286045-DAF4-47A5-8028-E3B974AF7F6A}" srcOrd="0" destOrd="2" presId="urn:microsoft.com/office/officeart/2005/8/layout/vList2"/>
    <dgm:cxn modelId="{169FE1BB-79A4-4AF3-92FC-E5CACEB8308E}" type="presOf" srcId="{6AA639A3-7C04-4E3F-BA1D-2B362FDB8F05}" destId="{7A286045-DAF4-47A5-8028-E3B974AF7F6A}" srcOrd="0" destOrd="0" presId="urn:microsoft.com/office/officeart/2005/8/layout/vList2"/>
    <dgm:cxn modelId="{BF08C1C5-706B-423F-802D-2CFCE00FCDB2}" type="presOf" srcId="{98D5FAE5-F75E-4E2A-B6C0-F2C1B779B4D4}" destId="{7A286045-DAF4-47A5-8028-E3B974AF7F6A}" srcOrd="0" destOrd="3" presId="urn:microsoft.com/office/officeart/2005/8/layout/vList2"/>
    <dgm:cxn modelId="{FEB372F4-29DA-43C6-98B7-55DA4E412FE6}" type="presOf" srcId="{74F93B65-CB27-438D-B193-684CD848253E}" destId="{C0CC33A2-B7E2-4758-81F9-FE3250E19C13}" srcOrd="0" destOrd="0" presId="urn:microsoft.com/office/officeart/2005/8/layout/vList2"/>
    <dgm:cxn modelId="{1582B6AA-748B-4925-9AA9-DB8D827741DB}" type="presParOf" srcId="{C0CC33A2-B7E2-4758-81F9-FE3250E19C13}" destId="{5EC5D81E-F78C-4A90-977A-B2A8334D2224}" srcOrd="0" destOrd="0" presId="urn:microsoft.com/office/officeart/2005/8/layout/vList2"/>
    <dgm:cxn modelId="{12225D75-6439-48BE-8F6D-32E6B174D842}" type="presParOf" srcId="{C0CC33A2-B7E2-4758-81F9-FE3250E19C13}" destId="{7A286045-DAF4-47A5-8028-E3B974AF7F6A}" srcOrd="1" destOrd="0" presId="urn:microsoft.com/office/officeart/2005/8/layout/vList2"/>
    <dgm:cxn modelId="{F1061638-EA64-4D79-BAC7-B9619E22D351}" type="presParOf" srcId="{C0CC33A2-B7E2-4758-81F9-FE3250E19C13}" destId="{A5E29F7E-D6CE-4CA2-B3DC-D1B527DBA223}" srcOrd="2" destOrd="0" presId="urn:microsoft.com/office/officeart/2005/8/layout/vList2"/>
    <dgm:cxn modelId="{769C0169-59CB-4580-A932-DD41C9C173C4}" type="presParOf" srcId="{C0CC33A2-B7E2-4758-81F9-FE3250E19C13}" destId="{4C8BF183-40D9-4C04-AB64-57BC28557233}" srcOrd="3" destOrd="0" presId="urn:microsoft.com/office/officeart/2005/8/layout/vList2"/>
    <dgm:cxn modelId="{E5047A25-F62F-416A-B792-DA45B3309155}" type="presParOf" srcId="{C0CC33A2-B7E2-4758-81F9-FE3250E19C13}" destId="{D789A11F-B9D6-4564-93E3-625EC8FADA6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D086A94-C58A-4A1D-ADF6-09A4F559D8B0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D716663-45DC-4F10-817C-BEEC4CA8D0E0}">
      <dgm:prSet/>
      <dgm:spPr/>
      <dgm:t>
        <a:bodyPr/>
        <a:lstStyle/>
        <a:p>
          <a:r>
            <a:rPr lang="en-GB"/>
            <a:t>Egan’s model reminds us that effective communication is not simply about giving advice</a:t>
          </a:r>
          <a:endParaRPr lang="en-US"/>
        </a:p>
      </dgm:t>
    </dgm:pt>
    <dgm:pt modelId="{6984564A-9BB0-447F-929B-F5C9781959CE}" type="parTrans" cxnId="{64DD803F-1BA4-4A38-800F-1DCA98D9707C}">
      <dgm:prSet/>
      <dgm:spPr/>
      <dgm:t>
        <a:bodyPr/>
        <a:lstStyle/>
        <a:p>
          <a:endParaRPr lang="en-US"/>
        </a:p>
      </dgm:t>
    </dgm:pt>
    <dgm:pt modelId="{8CD12C02-7118-439C-9B19-823D7B941525}" type="sibTrans" cxnId="{64DD803F-1BA4-4A38-800F-1DCA98D9707C}">
      <dgm:prSet/>
      <dgm:spPr/>
      <dgm:t>
        <a:bodyPr/>
        <a:lstStyle/>
        <a:p>
          <a:endParaRPr lang="en-US"/>
        </a:p>
      </dgm:t>
    </dgm:pt>
    <dgm:pt modelId="{FEB79669-2AB5-4C23-A5DF-E47D47D9B0F4}">
      <dgm:prSet/>
      <dgm:spPr/>
      <dgm:t>
        <a:bodyPr/>
        <a:lstStyle/>
        <a:p>
          <a:r>
            <a:rPr lang="en-GB" dirty="0"/>
            <a:t>It is understanding the person story behind the health condition</a:t>
          </a:r>
          <a:endParaRPr lang="en-US" dirty="0"/>
        </a:p>
      </dgm:t>
    </dgm:pt>
    <dgm:pt modelId="{190CD4F7-8EC2-47AB-B96E-2C97637E152E}" type="parTrans" cxnId="{C073DA2D-490D-4B9F-9DFF-102CDFB8818F}">
      <dgm:prSet/>
      <dgm:spPr/>
      <dgm:t>
        <a:bodyPr/>
        <a:lstStyle/>
        <a:p>
          <a:endParaRPr lang="en-US"/>
        </a:p>
      </dgm:t>
    </dgm:pt>
    <dgm:pt modelId="{4471AF92-F01A-4DEA-B567-FB492A48CBAD}" type="sibTrans" cxnId="{C073DA2D-490D-4B9F-9DFF-102CDFB8818F}">
      <dgm:prSet/>
      <dgm:spPr/>
      <dgm:t>
        <a:bodyPr/>
        <a:lstStyle/>
        <a:p>
          <a:endParaRPr lang="en-US"/>
        </a:p>
      </dgm:t>
    </dgm:pt>
    <dgm:pt modelId="{7FFC3B8D-9675-4851-A34F-A87EDAC587E8}">
      <dgm:prSet/>
      <dgm:spPr/>
      <dgm:t>
        <a:bodyPr/>
        <a:lstStyle/>
        <a:p>
          <a:r>
            <a:rPr lang="en-GB" dirty="0"/>
            <a:t>By listening, showing empathy and exploring patient’s circumstances, you can help patients recognise possibilities  into taking small steps forward towards improving patients' overall wellbeing </a:t>
          </a:r>
        </a:p>
        <a:p>
          <a:endParaRPr lang="en-US" dirty="0"/>
        </a:p>
      </dgm:t>
    </dgm:pt>
    <dgm:pt modelId="{EDD2A326-5C57-40AD-82A5-177FD9BD16AC}" type="parTrans" cxnId="{1E8DCC52-A543-42E2-87EC-28F325AAB62D}">
      <dgm:prSet/>
      <dgm:spPr/>
      <dgm:t>
        <a:bodyPr/>
        <a:lstStyle/>
        <a:p>
          <a:endParaRPr lang="en-US"/>
        </a:p>
      </dgm:t>
    </dgm:pt>
    <dgm:pt modelId="{B10C3DA3-99DF-48AA-949F-671BB6F9E0D0}" type="sibTrans" cxnId="{1E8DCC52-A543-42E2-87EC-28F325AAB62D}">
      <dgm:prSet/>
      <dgm:spPr/>
      <dgm:t>
        <a:bodyPr/>
        <a:lstStyle/>
        <a:p>
          <a:endParaRPr lang="en-US"/>
        </a:p>
      </dgm:t>
    </dgm:pt>
    <dgm:pt modelId="{CD769589-D372-4A2E-8E62-6E180EFE8805}">
      <dgm:prSet/>
      <dgm:spPr/>
      <dgm:t>
        <a:bodyPr/>
        <a:lstStyle/>
        <a:p>
          <a:r>
            <a:rPr lang="en-GB" dirty="0"/>
            <a:t>Egan’s model is a helping framework not a medical treatment plan, but it helps support health care workers to effectively communicate . </a:t>
          </a:r>
          <a:endParaRPr lang="en-US" dirty="0"/>
        </a:p>
      </dgm:t>
    </dgm:pt>
    <dgm:pt modelId="{FB911C2B-23F0-47EF-9A6E-89372D2D8498}" type="parTrans" cxnId="{882B53FE-D5D5-49DD-9E21-541A48AF9BED}">
      <dgm:prSet/>
      <dgm:spPr/>
      <dgm:t>
        <a:bodyPr/>
        <a:lstStyle/>
        <a:p>
          <a:endParaRPr lang="en-US"/>
        </a:p>
      </dgm:t>
    </dgm:pt>
    <dgm:pt modelId="{694C2381-B2D9-4AF6-91EE-46A9477F396E}" type="sibTrans" cxnId="{882B53FE-D5D5-49DD-9E21-541A48AF9BED}">
      <dgm:prSet/>
      <dgm:spPr/>
      <dgm:t>
        <a:bodyPr/>
        <a:lstStyle/>
        <a:p>
          <a:endParaRPr lang="en-US"/>
        </a:p>
      </dgm:t>
    </dgm:pt>
    <dgm:pt modelId="{C96394AB-F351-4607-AD6F-E04E88505D67}" type="pres">
      <dgm:prSet presAssocID="{8D086A94-C58A-4A1D-ADF6-09A4F559D8B0}" presName="vert0" presStyleCnt="0">
        <dgm:presLayoutVars>
          <dgm:dir/>
          <dgm:animOne val="branch"/>
          <dgm:animLvl val="lvl"/>
        </dgm:presLayoutVars>
      </dgm:prSet>
      <dgm:spPr/>
    </dgm:pt>
    <dgm:pt modelId="{DBA6C64E-0C63-4EE3-AD97-17C13C819536}" type="pres">
      <dgm:prSet presAssocID="{6D716663-45DC-4F10-817C-BEEC4CA8D0E0}" presName="thickLine" presStyleLbl="alignNode1" presStyleIdx="0" presStyleCnt="4"/>
      <dgm:spPr/>
    </dgm:pt>
    <dgm:pt modelId="{E98E3CC9-C9D9-46D5-A448-A44BE5C37263}" type="pres">
      <dgm:prSet presAssocID="{6D716663-45DC-4F10-817C-BEEC4CA8D0E0}" presName="horz1" presStyleCnt="0"/>
      <dgm:spPr/>
    </dgm:pt>
    <dgm:pt modelId="{05F21D00-8A46-420A-BCE6-02DF360400FC}" type="pres">
      <dgm:prSet presAssocID="{6D716663-45DC-4F10-817C-BEEC4CA8D0E0}" presName="tx1" presStyleLbl="revTx" presStyleIdx="0" presStyleCnt="4"/>
      <dgm:spPr/>
    </dgm:pt>
    <dgm:pt modelId="{EB1FA9E5-6F71-4173-AC97-823FB869C354}" type="pres">
      <dgm:prSet presAssocID="{6D716663-45DC-4F10-817C-BEEC4CA8D0E0}" presName="vert1" presStyleCnt="0"/>
      <dgm:spPr/>
    </dgm:pt>
    <dgm:pt modelId="{275F6672-8DAF-4DD6-B2D3-5E8B8F02EA12}" type="pres">
      <dgm:prSet presAssocID="{FEB79669-2AB5-4C23-A5DF-E47D47D9B0F4}" presName="thickLine" presStyleLbl="alignNode1" presStyleIdx="1" presStyleCnt="4"/>
      <dgm:spPr/>
    </dgm:pt>
    <dgm:pt modelId="{0DA1C934-A3CE-46FF-AEFA-737E5AA95948}" type="pres">
      <dgm:prSet presAssocID="{FEB79669-2AB5-4C23-A5DF-E47D47D9B0F4}" presName="horz1" presStyleCnt="0"/>
      <dgm:spPr/>
    </dgm:pt>
    <dgm:pt modelId="{1BF2C8D1-A501-49D4-8763-5C3582D7DDC5}" type="pres">
      <dgm:prSet presAssocID="{FEB79669-2AB5-4C23-A5DF-E47D47D9B0F4}" presName="tx1" presStyleLbl="revTx" presStyleIdx="1" presStyleCnt="4"/>
      <dgm:spPr/>
    </dgm:pt>
    <dgm:pt modelId="{85358600-2D24-4619-B5B4-C497E90968C1}" type="pres">
      <dgm:prSet presAssocID="{FEB79669-2AB5-4C23-A5DF-E47D47D9B0F4}" presName="vert1" presStyleCnt="0"/>
      <dgm:spPr/>
    </dgm:pt>
    <dgm:pt modelId="{60C3478F-1737-4959-9AAA-1FF33341460A}" type="pres">
      <dgm:prSet presAssocID="{7FFC3B8D-9675-4851-A34F-A87EDAC587E8}" presName="thickLine" presStyleLbl="alignNode1" presStyleIdx="2" presStyleCnt="4"/>
      <dgm:spPr/>
    </dgm:pt>
    <dgm:pt modelId="{9C583D43-7094-4461-AB91-EF78A8F0BB4F}" type="pres">
      <dgm:prSet presAssocID="{7FFC3B8D-9675-4851-A34F-A87EDAC587E8}" presName="horz1" presStyleCnt="0"/>
      <dgm:spPr/>
    </dgm:pt>
    <dgm:pt modelId="{DFB5BF21-06EE-4FFA-93B1-F5359BFAF4F4}" type="pres">
      <dgm:prSet presAssocID="{7FFC3B8D-9675-4851-A34F-A87EDAC587E8}" presName="tx1" presStyleLbl="revTx" presStyleIdx="2" presStyleCnt="4"/>
      <dgm:spPr/>
    </dgm:pt>
    <dgm:pt modelId="{F2E539D8-8726-4BCF-BD44-3E2CBA1F5003}" type="pres">
      <dgm:prSet presAssocID="{7FFC3B8D-9675-4851-A34F-A87EDAC587E8}" presName="vert1" presStyleCnt="0"/>
      <dgm:spPr/>
    </dgm:pt>
    <dgm:pt modelId="{1C86A3E7-0979-451B-BDE5-4962E36C8367}" type="pres">
      <dgm:prSet presAssocID="{CD769589-D372-4A2E-8E62-6E180EFE8805}" presName="thickLine" presStyleLbl="alignNode1" presStyleIdx="3" presStyleCnt="4"/>
      <dgm:spPr/>
    </dgm:pt>
    <dgm:pt modelId="{F5CA9D12-22AC-4644-B3E5-EB3EB5A76182}" type="pres">
      <dgm:prSet presAssocID="{CD769589-D372-4A2E-8E62-6E180EFE8805}" presName="horz1" presStyleCnt="0"/>
      <dgm:spPr/>
    </dgm:pt>
    <dgm:pt modelId="{34537432-8A92-418B-AFEC-F0A5B1C3C31F}" type="pres">
      <dgm:prSet presAssocID="{CD769589-D372-4A2E-8E62-6E180EFE8805}" presName="tx1" presStyleLbl="revTx" presStyleIdx="3" presStyleCnt="4"/>
      <dgm:spPr/>
    </dgm:pt>
    <dgm:pt modelId="{8923F031-458D-46B5-BE08-6174D6AFFC08}" type="pres">
      <dgm:prSet presAssocID="{CD769589-D372-4A2E-8E62-6E180EFE8805}" presName="vert1" presStyleCnt="0"/>
      <dgm:spPr/>
    </dgm:pt>
  </dgm:ptLst>
  <dgm:cxnLst>
    <dgm:cxn modelId="{C073DA2D-490D-4B9F-9DFF-102CDFB8818F}" srcId="{8D086A94-C58A-4A1D-ADF6-09A4F559D8B0}" destId="{FEB79669-2AB5-4C23-A5DF-E47D47D9B0F4}" srcOrd="1" destOrd="0" parTransId="{190CD4F7-8EC2-47AB-B96E-2C97637E152E}" sibTransId="{4471AF92-F01A-4DEA-B567-FB492A48CBAD}"/>
    <dgm:cxn modelId="{826E0D36-0932-4959-BCF2-A7C8523CDB2A}" type="presOf" srcId="{FEB79669-2AB5-4C23-A5DF-E47D47D9B0F4}" destId="{1BF2C8D1-A501-49D4-8763-5C3582D7DDC5}" srcOrd="0" destOrd="0" presId="urn:microsoft.com/office/officeart/2008/layout/LinedList"/>
    <dgm:cxn modelId="{64DD803F-1BA4-4A38-800F-1DCA98D9707C}" srcId="{8D086A94-C58A-4A1D-ADF6-09A4F559D8B0}" destId="{6D716663-45DC-4F10-817C-BEEC4CA8D0E0}" srcOrd="0" destOrd="0" parTransId="{6984564A-9BB0-447F-929B-F5C9781959CE}" sibTransId="{8CD12C02-7118-439C-9B19-823D7B941525}"/>
    <dgm:cxn modelId="{CE791843-D231-4CA3-8A39-9E4B524620AB}" type="presOf" srcId="{8D086A94-C58A-4A1D-ADF6-09A4F559D8B0}" destId="{C96394AB-F351-4607-AD6F-E04E88505D67}" srcOrd="0" destOrd="0" presId="urn:microsoft.com/office/officeart/2008/layout/LinedList"/>
    <dgm:cxn modelId="{AB87486E-8A38-43A6-9E83-20F0D7D61E09}" type="presOf" srcId="{6D716663-45DC-4F10-817C-BEEC4CA8D0E0}" destId="{05F21D00-8A46-420A-BCE6-02DF360400FC}" srcOrd="0" destOrd="0" presId="urn:microsoft.com/office/officeart/2008/layout/LinedList"/>
    <dgm:cxn modelId="{1E8DCC52-A543-42E2-87EC-28F325AAB62D}" srcId="{8D086A94-C58A-4A1D-ADF6-09A4F559D8B0}" destId="{7FFC3B8D-9675-4851-A34F-A87EDAC587E8}" srcOrd="2" destOrd="0" parTransId="{EDD2A326-5C57-40AD-82A5-177FD9BD16AC}" sibTransId="{B10C3DA3-99DF-48AA-949F-671BB6F9E0D0}"/>
    <dgm:cxn modelId="{B248A9BD-BD3B-4E3D-8B7E-8F33698CF8FA}" type="presOf" srcId="{CD769589-D372-4A2E-8E62-6E180EFE8805}" destId="{34537432-8A92-418B-AFEC-F0A5B1C3C31F}" srcOrd="0" destOrd="0" presId="urn:microsoft.com/office/officeart/2008/layout/LinedList"/>
    <dgm:cxn modelId="{39C817E4-770F-4F0D-BFB2-AE352649B05A}" type="presOf" srcId="{7FFC3B8D-9675-4851-A34F-A87EDAC587E8}" destId="{DFB5BF21-06EE-4FFA-93B1-F5359BFAF4F4}" srcOrd="0" destOrd="0" presId="urn:microsoft.com/office/officeart/2008/layout/LinedList"/>
    <dgm:cxn modelId="{882B53FE-D5D5-49DD-9E21-541A48AF9BED}" srcId="{8D086A94-C58A-4A1D-ADF6-09A4F559D8B0}" destId="{CD769589-D372-4A2E-8E62-6E180EFE8805}" srcOrd="3" destOrd="0" parTransId="{FB911C2B-23F0-47EF-9A6E-89372D2D8498}" sibTransId="{694C2381-B2D9-4AF6-91EE-46A9477F396E}"/>
    <dgm:cxn modelId="{B4579F42-1510-46E7-B6C4-6CF299E666B3}" type="presParOf" srcId="{C96394AB-F351-4607-AD6F-E04E88505D67}" destId="{DBA6C64E-0C63-4EE3-AD97-17C13C819536}" srcOrd="0" destOrd="0" presId="urn:microsoft.com/office/officeart/2008/layout/LinedList"/>
    <dgm:cxn modelId="{160CC27F-79A3-4639-A99E-8C5A7817E55B}" type="presParOf" srcId="{C96394AB-F351-4607-AD6F-E04E88505D67}" destId="{E98E3CC9-C9D9-46D5-A448-A44BE5C37263}" srcOrd="1" destOrd="0" presId="urn:microsoft.com/office/officeart/2008/layout/LinedList"/>
    <dgm:cxn modelId="{4FC8CC07-BE68-4BED-AFB3-334AB532D7F1}" type="presParOf" srcId="{E98E3CC9-C9D9-46D5-A448-A44BE5C37263}" destId="{05F21D00-8A46-420A-BCE6-02DF360400FC}" srcOrd="0" destOrd="0" presId="urn:microsoft.com/office/officeart/2008/layout/LinedList"/>
    <dgm:cxn modelId="{A31E03F7-6414-4F68-B83C-AAFCBBF59138}" type="presParOf" srcId="{E98E3CC9-C9D9-46D5-A448-A44BE5C37263}" destId="{EB1FA9E5-6F71-4173-AC97-823FB869C354}" srcOrd="1" destOrd="0" presId="urn:microsoft.com/office/officeart/2008/layout/LinedList"/>
    <dgm:cxn modelId="{49B65061-1ADA-42A3-A544-590B78D36B96}" type="presParOf" srcId="{C96394AB-F351-4607-AD6F-E04E88505D67}" destId="{275F6672-8DAF-4DD6-B2D3-5E8B8F02EA12}" srcOrd="2" destOrd="0" presId="urn:microsoft.com/office/officeart/2008/layout/LinedList"/>
    <dgm:cxn modelId="{05366EE1-DF9B-4345-9CEA-2FA6D722C29E}" type="presParOf" srcId="{C96394AB-F351-4607-AD6F-E04E88505D67}" destId="{0DA1C934-A3CE-46FF-AEFA-737E5AA95948}" srcOrd="3" destOrd="0" presId="urn:microsoft.com/office/officeart/2008/layout/LinedList"/>
    <dgm:cxn modelId="{F331EAEB-F39E-4686-821B-33386A3C9CE9}" type="presParOf" srcId="{0DA1C934-A3CE-46FF-AEFA-737E5AA95948}" destId="{1BF2C8D1-A501-49D4-8763-5C3582D7DDC5}" srcOrd="0" destOrd="0" presId="urn:microsoft.com/office/officeart/2008/layout/LinedList"/>
    <dgm:cxn modelId="{594929E9-C2D1-4120-A6B2-1A42F7AD5182}" type="presParOf" srcId="{0DA1C934-A3CE-46FF-AEFA-737E5AA95948}" destId="{85358600-2D24-4619-B5B4-C497E90968C1}" srcOrd="1" destOrd="0" presId="urn:microsoft.com/office/officeart/2008/layout/LinedList"/>
    <dgm:cxn modelId="{B07FC4FE-F7C7-4258-A0DD-330ABDCCBD56}" type="presParOf" srcId="{C96394AB-F351-4607-AD6F-E04E88505D67}" destId="{60C3478F-1737-4959-9AAA-1FF33341460A}" srcOrd="4" destOrd="0" presId="urn:microsoft.com/office/officeart/2008/layout/LinedList"/>
    <dgm:cxn modelId="{CD1FABAE-CBCB-46E4-BCBB-87B13E85C46F}" type="presParOf" srcId="{C96394AB-F351-4607-AD6F-E04E88505D67}" destId="{9C583D43-7094-4461-AB91-EF78A8F0BB4F}" srcOrd="5" destOrd="0" presId="urn:microsoft.com/office/officeart/2008/layout/LinedList"/>
    <dgm:cxn modelId="{E931F713-B9CB-4476-AA61-D8E8D05467F0}" type="presParOf" srcId="{9C583D43-7094-4461-AB91-EF78A8F0BB4F}" destId="{DFB5BF21-06EE-4FFA-93B1-F5359BFAF4F4}" srcOrd="0" destOrd="0" presId="urn:microsoft.com/office/officeart/2008/layout/LinedList"/>
    <dgm:cxn modelId="{7D202827-6965-40B7-AA70-77CCF0B9BB7E}" type="presParOf" srcId="{9C583D43-7094-4461-AB91-EF78A8F0BB4F}" destId="{F2E539D8-8726-4BCF-BD44-3E2CBA1F5003}" srcOrd="1" destOrd="0" presId="urn:microsoft.com/office/officeart/2008/layout/LinedList"/>
    <dgm:cxn modelId="{A4BD8E45-67FF-451C-926A-3C1A0C5AB1C0}" type="presParOf" srcId="{C96394AB-F351-4607-AD6F-E04E88505D67}" destId="{1C86A3E7-0979-451B-BDE5-4962E36C8367}" srcOrd="6" destOrd="0" presId="urn:microsoft.com/office/officeart/2008/layout/LinedList"/>
    <dgm:cxn modelId="{94F92831-19FE-4E8E-814F-8D4B4AC2D90F}" type="presParOf" srcId="{C96394AB-F351-4607-AD6F-E04E88505D67}" destId="{F5CA9D12-22AC-4644-B3E5-EB3EB5A76182}" srcOrd="7" destOrd="0" presId="urn:microsoft.com/office/officeart/2008/layout/LinedList"/>
    <dgm:cxn modelId="{1B63E348-490B-4F26-89DF-A572F33E7673}" type="presParOf" srcId="{F5CA9D12-22AC-4644-B3E5-EB3EB5A76182}" destId="{34537432-8A92-418B-AFEC-F0A5B1C3C31F}" srcOrd="0" destOrd="0" presId="urn:microsoft.com/office/officeart/2008/layout/LinedList"/>
    <dgm:cxn modelId="{61E490EB-136C-4724-BC0B-E22896839FAF}" type="presParOf" srcId="{F5CA9D12-22AC-4644-B3E5-EB3EB5A76182}" destId="{8923F031-458D-46B5-BE08-6174D6AFFC0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CAA7BD6-9FF1-4FAA-AFDA-89966923C075}" type="doc">
      <dgm:prSet loTypeId="urn:microsoft.com/office/officeart/2008/layout/LinedList" loCatId="list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418B05E0-35DE-4161-B9A2-686FB58B9B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Two-way communication exchange </a:t>
          </a:r>
          <a:endParaRPr lang="en-US" dirty="0"/>
        </a:p>
      </dgm:t>
    </dgm:pt>
    <dgm:pt modelId="{3A65B0CE-78A0-449B-9B09-1D42D99C705F}" type="parTrans" cxnId="{B448B6B5-0253-4230-A53E-E59F2A75EEAC}">
      <dgm:prSet/>
      <dgm:spPr/>
      <dgm:t>
        <a:bodyPr/>
        <a:lstStyle/>
        <a:p>
          <a:endParaRPr lang="en-US"/>
        </a:p>
      </dgm:t>
    </dgm:pt>
    <dgm:pt modelId="{2AF94328-3230-43FC-B228-DE80758326EF}" type="sibTrans" cxnId="{B448B6B5-0253-4230-A53E-E59F2A75EEAC}">
      <dgm:prSet/>
      <dgm:spPr/>
      <dgm:t>
        <a:bodyPr/>
        <a:lstStyle/>
        <a:p>
          <a:endParaRPr lang="en-US"/>
        </a:p>
      </dgm:t>
    </dgm:pt>
    <dgm:pt modelId="{32FB567C-80CF-43C6-B4F5-9AF76CC1CE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Health care worker</a:t>
          </a:r>
          <a:r>
            <a:rPr lang="en-GB"/>
            <a:t>:-  What do you understand about your diagnosis? </a:t>
          </a:r>
          <a:endParaRPr lang="en-US"/>
        </a:p>
      </dgm:t>
    </dgm:pt>
    <dgm:pt modelId="{E0636467-8BFE-4FBD-8201-29F3805734A2}" type="parTrans" cxnId="{14AFCC49-A231-408F-B970-6D39DE0E9D0A}">
      <dgm:prSet/>
      <dgm:spPr/>
      <dgm:t>
        <a:bodyPr/>
        <a:lstStyle/>
        <a:p>
          <a:endParaRPr lang="en-US"/>
        </a:p>
      </dgm:t>
    </dgm:pt>
    <dgm:pt modelId="{DF7E711B-8472-48C7-8407-1D16D72ED751}" type="sibTrans" cxnId="{14AFCC49-A231-408F-B970-6D39DE0E9D0A}">
      <dgm:prSet/>
      <dgm:spPr/>
      <dgm:t>
        <a:bodyPr/>
        <a:lstStyle/>
        <a:p>
          <a:endParaRPr lang="en-US"/>
        </a:p>
      </dgm:t>
    </dgm:pt>
    <dgm:pt modelId="{51245265-D933-43B2-8C42-528827CD77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Sarah</a:t>
          </a:r>
          <a:r>
            <a:rPr lang="en-GB"/>
            <a:t>: I know it can be dangerous and I am risk of a stroke or even worse death if I don’t do anything about it. </a:t>
          </a:r>
          <a:endParaRPr lang="en-US"/>
        </a:p>
      </dgm:t>
    </dgm:pt>
    <dgm:pt modelId="{96D30218-6CC2-4CCF-B656-D9CC96D43A36}" type="parTrans" cxnId="{52A27D9E-5D81-4151-89B6-616CF0CF1295}">
      <dgm:prSet/>
      <dgm:spPr/>
      <dgm:t>
        <a:bodyPr/>
        <a:lstStyle/>
        <a:p>
          <a:endParaRPr lang="en-US"/>
        </a:p>
      </dgm:t>
    </dgm:pt>
    <dgm:pt modelId="{504EADC8-D7D2-468D-8E37-BDD33151F7C6}" type="sibTrans" cxnId="{52A27D9E-5D81-4151-89B6-616CF0CF1295}">
      <dgm:prSet/>
      <dgm:spPr/>
      <dgm:t>
        <a:bodyPr/>
        <a:lstStyle/>
        <a:p>
          <a:endParaRPr lang="en-US"/>
        </a:p>
      </dgm:t>
    </dgm:pt>
    <dgm:pt modelId="{2C68A37C-068C-4D75-ACE0-7B5E53552A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Strength</a:t>
          </a:r>
          <a:r>
            <a:rPr lang="en-GB"/>
            <a:t> :- Checks understanding </a:t>
          </a:r>
          <a:endParaRPr lang="en-US"/>
        </a:p>
      </dgm:t>
    </dgm:pt>
    <dgm:pt modelId="{80D0C34E-779F-46CA-BE88-D143EADF6BE3}" type="parTrans" cxnId="{6A107E62-9896-4B31-BDF5-F704AE8A6C3C}">
      <dgm:prSet/>
      <dgm:spPr/>
      <dgm:t>
        <a:bodyPr/>
        <a:lstStyle/>
        <a:p>
          <a:endParaRPr lang="en-US"/>
        </a:p>
      </dgm:t>
    </dgm:pt>
    <dgm:pt modelId="{A297C410-8414-407C-923F-BF7EEC09C47E}" type="sibTrans" cxnId="{6A107E62-9896-4B31-BDF5-F704AE8A6C3C}">
      <dgm:prSet/>
      <dgm:spPr/>
      <dgm:t>
        <a:bodyPr/>
        <a:lstStyle/>
        <a:p>
          <a:endParaRPr lang="en-US"/>
        </a:p>
      </dgm:t>
    </dgm:pt>
    <dgm:pt modelId="{C2334D2C-F1F4-45B7-8FDA-5AEEF51C56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Limitation:</a:t>
          </a:r>
          <a:r>
            <a:rPr lang="en-GB"/>
            <a:t>- May not fully explore emotional context. </a:t>
          </a:r>
          <a:endParaRPr lang="en-US"/>
        </a:p>
      </dgm:t>
    </dgm:pt>
    <dgm:pt modelId="{278DD759-A94B-4637-A7B1-8C7822496DE0}" type="parTrans" cxnId="{BD6CB811-AB34-4233-9A11-FA273FA20368}">
      <dgm:prSet/>
      <dgm:spPr/>
      <dgm:t>
        <a:bodyPr/>
        <a:lstStyle/>
        <a:p>
          <a:endParaRPr lang="en-US"/>
        </a:p>
      </dgm:t>
    </dgm:pt>
    <dgm:pt modelId="{58176408-6F6C-4143-852F-917606835DE7}" type="sibTrans" cxnId="{BD6CB811-AB34-4233-9A11-FA273FA20368}">
      <dgm:prSet/>
      <dgm:spPr/>
      <dgm:t>
        <a:bodyPr/>
        <a:lstStyle/>
        <a:p>
          <a:endParaRPr lang="en-US"/>
        </a:p>
      </dgm:t>
    </dgm:pt>
    <dgm:pt modelId="{D0B11067-905D-41D3-8914-F7CEBB6A4F6A}" type="pres">
      <dgm:prSet presAssocID="{7CAA7BD6-9FF1-4FAA-AFDA-89966923C075}" presName="vert0" presStyleCnt="0">
        <dgm:presLayoutVars>
          <dgm:dir/>
          <dgm:animOne val="branch"/>
          <dgm:animLvl val="lvl"/>
        </dgm:presLayoutVars>
      </dgm:prSet>
      <dgm:spPr/>
    </dgm:pt>
    <dgm:pt modelId="{CF0A97DB-F5D6-44AC-B681-18DEB7E13963}" type="pres">
      <dgm:prSet presAssocID="{418B05E0-35DE-4161-B9A2-686FB58B9B89}" presName="thickLine" presStyleLbl="alignNode1" presStyleIdx="0" presStyleCnt="5"/>
      <dgm:spPr/>
    </dgm:pt>
    <dgm:pt modelId="{381B9FC7-4249-458A-BF3E-9B0380BB4101}" type="pres">
      <dgm:prSet presAssocID="{418B05E0-35DE-4161-B9A2-686FB58B9B89}" presName="horz1" presStyleCnt="0"/>
      <dgm:spPr/>
    </dgm:pt>
    <dgm:pt modelId="{FCB51AC6-2F96-4B0B-B4D1-2CB07088543F}" type="pres">
      <dgm:prSet presAssocID="{418B05E0-35DE-4161-B9A2-686FB58B9B89}" presName="tx1" presStyleLbl="revTx" presStyleIdx="0" presStyleCnt="5"/>
      <dgm:spPr/>
    </dgm:pt>
    <dgm:pt modelId="{AE999B73-E774-412C-B92E-722E1A738519}" type="pres">
      <dgm:prSet presAssocID="{418B05E0-35DE-4161-B9A2-686FB58B9B89}" presName="vert1" presStyleCnt="0"/>
      <dgm:spPr/>
    </dgm:pt>
    <dgm:pt modelId="{923C5748-E5B0-4774-BE69-B4C9342EFE96}" type="pres">
      <dgm:prSet presAssocID="{32FB567C-80CF-43C6-B4F5-9AF76CC1CE5C}" presName="thickLine" presStyleLbl="alignNode1" presStyleIdx="1" presStyleCnt="5"/>
      <dgm:spPr/>
    </dgm:pt>
    <dgm:pt modelId="{73689F8E-F190-41D2-9472-1926616FA32F}" type="pres">
      <dgm:prSet presAssocID="{32FB567C-80CF-43C6-B4F5-9AF76CC1CE5C}" presName="horz1" presStyleCnt="0"/>
      <dgm:spPr/>
    </dgm:pt>
    <dgm:pt modelId="{DAA9AEC9-6EEF-413A-9871-CFEEC99DDB2B}" type="pres">
      <dgm:prSet presAssocID="{32FB567C-80CF-43C6-B4F5-9AF76CC1CE5C}" presName="tx1" presStyleLbl="revTx" presStyleIdx="1" presStyleCnt="5"/>
      <dgm:spPr/>
    </dgm:pt>
    <dgm:pt modelId="{DDB918EE-80C9-4E23-A66D-041BE6AC0E1A}" type="pres">
      <dgm:prSet presAssocID="{32FB567C-80CF-43C6-B4F5-9AF76CC1CE5C}" presName="vert1" presStyleCnt="0"/>
      <dgm:spPr/>
    </dgm:pt>
    <dgm:pt modelId="{5287C6F1-943F-4053-A42D-60734D884BC7}" type="pres">
      <dgm:prSet presAssocID="{51245265-D933-43B2-8C42-528827CD77EF}" presName="thickLine" presStyleLbl="alignNode1" presStyleIdx="2" presStyleCnt="5"/>
      <dgm:spPr/>
    </dgm:pt>
    <dgm:pt modelId="{9677155F-E9F2-45C4-9F6B-5D4BF5E29175}" type="pres">
      <dgm:prSet presAssocID="{51245265-D933-43B2-8C42-528827CD77EF}" presName="horz1" presStyleCnt="0"/>
      <dgm:spPr/>
    </dgm:pt>
    <dgm:pt modelId="{631AFF1F-6483-48A1-8D6F-EE21C79D41E5}" type="pres">
      <dgm:prSet presAssocID="{51245265-D933-43B2-8C42-528827CD77EF}" presName="tx1" presStyleLbl="revTx" presStyleIdx="2" presStyleCnt="5"/>
      <dgm:spPr/>
    </dgm:pt>
    <dgm:pt modelId="{5D2F1D2E-038F-45D0-AFFB-8B418BA48AF4}" type="pres">
      <dgm:prSet presAssocID="{51245265-D933-43B2-8C42-528827CD77EF}" presName="vert1" presStyleCnt="0"/>
      <dgm:spPr/>
    </dgm:pt>
    <dgm:pt modelId="{599DF194-C7C9-47F5-A1E7-8C05A52B390B}" type="pres">
      <dgm:prSet presAssocID="{2C68A37C-068C-4D75-ACE0-7B5E53552AAE}" presName="thickLine" presStyleLbl="alignNode1" presStyleIdx="3" presStyleCnt="5"/>
      <dgm:spPr/>
    </dgm:pt>
    <dgm:pt modelId="{FDDA8AA9-403B-4FD0-8A8A-48472E57D129}" type="pres">
      <dgm:prSet presAssocID="{2C68A37C-068C-4D75-ACE0-7B5E53552AAE}" presName="horz1" presStyleCnt="0"/>
      <dgm:spPr/>
    </dgm:pt>
    <dgm:pt modelId="{F4138FEE-82B9-41A0-BA7A-19DA32B174F0}" type="pres">
      <dgm:prSet presAssocID="{2C68A37C-068C-4D75-ACE0-7B5E53552AAE}" presName="tx1" presStyleLbl="revTx" presStyleIdx="3" presStyleCnt="5"/>
      <dgm:spPr/>
    </dgm:pt>
    <dgm:pt modelId="{752F408D-946A-410D-B7BF-C2ED0E1C5CD4}" type="pres">
      <dgm:prSet presAssocID="{2C68A37C-068C-4D75-ACE0-7B5E53552AAE}" presName="vert1" presStyleCnt="0"/>
      <dgm:spPr/>
    </dgm:pt>
    <dgm:pt modelId="{C78B8B70-53CE-4C8B-9275-FD79D2268058}" type="pres">
      <dgm:prSet presAssocID="{C2334D2C-F1F4-45B7-8FDA-5AEEF51C56E0}" presName="thickLine" presStyleLbl="alignNode1" presStyleIdx="4" presStyleCnt="5"/>
      <dgm:spPr/>
    </dgm:pt>
    <dgm:pt modelId="{6A403A77-5B9A-487F-B1D0-C1ED667F240E}" type="pres">
      <dgm:prSet presAssocID="{C2334D2C-F1F4-45B7-8FDA-5AEEF51C56E0}" presName="horz1" presStyleCnt="0"/>
      <dgm:spPr/>
    </dgm:pt>
    <dgm:pt modelId="{25956AB2-4CAA-4D29-BF5B-E38ABFEA08E0}" type="pres">
      <dgm:prSet presAssocID="{C2334D2C-F1F4-45B7-8FDA-5AEEF51C56E0}" presName="tx1" presStyleLbl="revTx" presStyleIdx="4" presStyleCnt="5"/>
      <dgm:spPr/>
    </dgm:pt>
    <dgm:pt modelId="{4B67EF3D-5F98-4837-A719-57541E57BB76}" type="pres">
      <dgm:prSet presAssocID="{C2334D2C-F1F4-45B7-8FDA-5AEEF51C56E0}" presName="vert1" presStyleCnt="0"/>
      <dgm:spPr/>
    </dgm:pt>
  </dgm:ptLst>
  <dgm:cxnLst>
    <dgm:cxn modelId="{63AB1D01-6787-4488-9994-196A8EF44568}" type="presOf" srcId="{51245265-D933-43B2-8C42-528827CD77EF}" destId="{631AFF1F-6483-48A1-8D6F-EE21C79D41E5}" srcOrd="0" destOrd="0" presId="urn:microsoft.com/office/officeart/2008/layout/LinedList"/>
    <dgm:cxn modelId="{BD6CB811-AB34-4233-9A11-FA273FA20368}" srcId="{7CAA7BD6-9FF1-4FAA-AFDA-89966923C075}" destId="{C2334D2C-F1F4-45B7-8FDA-5AEEF51C56E0}" srcOrd="4" destOrd="0" parTransId="{278DD759-A94B-4637-A7B1-8C7822496DE0}" sibTransId="{58176408-6F6C-4143-852F-917606835DE7}"/>
    <dgm:cxn modelId="{4A01272E-0B01-4588-BBC4-0B926A77A853}" type="presOf" srcId="{418B05E0-35DE-4161-B9A2-686FB58B9B89}" destId="{FCB51AC6-2F96-4B0B-B4D1-2CB07088543F}" srcOrd="0" destOrd="0" presId="urn:microsoft.com/office/officeart/2008/layout/LinedList"/>
    <dgm:cxn modelId="{A6913D39-6B25-486E-9AE3-855C5D176411}" type="presOf" srcId="{32FB567C-80CF-43C6-B4F5-9AF76CC1CE5C}" destId="{DAA9AEC9-6EEF-413A-9871-CFEEC99DDB2B}" srcOrd="0" destOrd="0" presId="urn:microsoft.com/office/officeart/2008/layout/LinedList"/>
    <dgm:cxn modelId="{6A107E62-9896-4B31-BDF5-F704AE8A6C3C}" srcId="{7CAA7BD6-9FF1-4FAA-AFDA-89966923C075}" destId="{2C68A37C-068C-4D75-ACE0-7B5E53552AAE}" srcOrd="3" destOrd="0" parTransId="{80D0C34E-779F-46CA-BE88-D143EADF6BE3}" sibTransId="{A297C410-8414-407C-923F-BF7EEC09C47E}"/>
    <dgm:cxn modelId="{14AFCC49-A231-408F-B970-6D39DE0E9D0A}" srcId="{7CAA7BD6-9FF1-4FAA-AFDA-89966923C075}" destId="{32FB567C-80CF-43C6-B4F5-9AF76CC1CE5C}" srcOrd="1" destOrd="0" parTransId="{E0636467-8BFE-4FBD-8201-29F3805734A2}" sibTransId="{DF7E711B-8472-48C7-8407-1D16D72ED751}"/>
    <dgm:cxn modelId="{61334858-EEB8-456D-9E90-8B6DF7A18282}" type="presOf" srcId="{2C68A37C-068C-4D75-ACE0-7B5E53552AAE}" destId="{F4138FEE-82B9-41A0-BA7A-19DA32B174F0}" srcOrd="0" destOrd="0" presId="urn:microsoft.com/office/officeart/2008/layout/LinedList"/>
    <dgm:cxn modelId="{0EA76E9C-94B9-4D38-92B0-B52BDC8B8F59}" type="presOf" srcId="{C2334D2C-F1F4-45B7-8FDA-5AEEF51C56E0}" destId="{25956AB2-4CAA-4D29-BF5B-E38ABFEA08E0}" srcOrd="0" destOrd="0" presId="urn:microsoft.com/office/officeart/2008/layout/LinedList"/>
    <dgm:cxn modelId="{52A27D9E-5D81-4151-89B6-616CF0CF1295}" srcId="{7CAA7BD6-9FF1-4FAA-AFDA-89966923C075}" destId="{51245265-D933-43B2-8C42-528827CD77EF}" srcOrd="2" destOrd="0" parTransId="{96D30218-6CC2-4CCF-B656-D9CC96D43A36}" sibTransId="{504EADC8-D7D2-468D-8E37-BDD33151F7C6}"/>
    <dgm:cxn modelId="{B448B6B5-0253-4230-A53E-E59F2A75EEAC}" srcId="{7CAA7BD6-9FF1-4FAA-AFDA-89966923C075}" destId="{418B05E0-35DE-4161-B9A2-686FB58B9B89}" srcOrd="0" destOrd="0" parTransId="{3A65B0CE-78A0-449B-9B09-1D42D99C705F}" sibTransId="{2AF94328-3230-43FC-B228-DE80758326EF}"/>
    <dgm:cxn modelId="{037C0AD8-C3AA-426A-AE85-D05A91401535}" type="presOf" srcId="{7CAA7BD6-9FF1-4FAA-AFDA-89966923C075}" destId="{D0B11067-905D-41D3-8914-F7CEBB6A4F6A}" srcOrd="0" destOrd="0" presId="urn:microsoft.com/office/officeart/2008/layout/LinedList"/>
    <dgm:cxn modelId="{E6BD9352-5EDC-448B-B804-689E87575D04}" type="presParOf" srcId="{D0B11067-905D-41D3-8914-F7CEBB6A4F6A}" destId="{CF0A97DB-F5D6-44AC-B681-18DEB7E13963}" srcOrd="0" destOrd="0" presId="urn:microsoft.com/office/officeart/2008/layout/LinedList"/>
    <dgm:cxn modelId="{9C4EC81A-5B58-4832-B987-2951F0FD5865}" type="presParOf" srcId="{D0B11067-905D-41D3-8914-F7CEBB6A4F6A}" destId="{381B9FC7-4249-458A-BF3E-9B0380BB4101}" srcOrd="1" destOrd="0" presId="urn:microsoft.com/office/officeart/2008/layout/LinedList"/>
    <dgm:cxn modelId="{9C8B805A-9733-474C-AF22-4D347E91584E}" type="presParOf" srcId="{381B9FC7-4249-458A-BF3E-9B0380BB4101}" destId="{FCB51AC6-2F96-4B0B-B4D1-2CB07088543F}" srcOrd="0" destOrd="0" presId="urn:microsoft.com/office/officeart/2008/layout/LinedList"/>
    <dgm:cxn modelId="{19C16608-B3D8-4A91-95C7-427BF0F42442}" type="presParOf" srcId="{381B9FC7-4249-458A-BF3E-9B0380BB4101}" destId="{AE999B73-E774-412C-B92E-722E1A738519}" srcOrd="1" destOrd="0" presId="urn:microsoft.com/office/officeart/2008/layout/LinedList"/>
    <dgm:cxn modelId="{BB9E357D-338E-4888-A468-EED5868E356F}" type="presParOf" srcId="{D0B11067-905D-41D3-8914-F7CEBB6A4F6A}" destId="{923C5748-E5B0-4774-BE69-B4C9342EFE96}" srcOrd="2" destOrd="0" presId="urn:microsoft.com/office/officeart/2008/layout/LinedList"/>
    <dgm:cxn modelId="{84A09FB6-BE6F-47EF-9FA4-2E79C61BDDFB}" type="presParOf" srcId="{D0B11067-905D-41D3-8914-F7CEBB6A4F6A}" destId="{73689F8E-F190-41D2-9472-1926616FA32F}" srcOrd="3" destOrd="0" presId="urn:microsoft.com/office/officeart/2008/layout/LinedList"/>
    <dgm:cxn modelId="{10B11EDD-862B-4E27-81A3-3448A579E2CE}" type="presParOf" srcId="{73689F8E-F190-41D2-9472-1926616FA32F}" destId="{DAA9AEC9-6EEF-413A-9871-CFEEC99DDB2B}" srcOrd="0" destOrd="0" presId="urn:microsoft.com/office/officeart/2008/layout/LinedList"/>
    <dgm:cxn modelId="{C158EA66-8C7C-4616-98EF-311896FE3417}" type="presParOf" srcId="{73689F8E-F190-41D2-9472-1926616FA32F}" destId="{DDB918EE-80C9-4E23-A66D-041BE6AC0E1A}" srcOrd="1" destOrd="0" presId="urn:microsoft.com/office/officeart/2008/layout/LinedList"/>
    <dgm:cxn modelId="{E32132EB-5D0C-46C1-94E3-7122F836F459}" type="presParOf" srcId="{D0B11067-905D-41D3-8914-F7CEBB6A4F6A}" destId="{5287C6F1-943F-4053-A42D-60734D884BC7}" srcOrd="4" destOrd="0" presId="urn:microsoft.com/office/officeart/2008/layout/LinedList"/>
    <dgm:cxn modelId="{F4336C02-B833-4A49-A003-0CF90787AEA2}" type="presParOf" srcId="{D0B11067-905D-41D3-8914-F7CEBB6A4F6A}" destId="{9677155F-E9F2-45C4-9F6B-5D4BF5E29175}" srcOrd="5" destOrd="0" presId="urn:microsoft.com/office/officeart/2008/layout/LinedList"/>
    <dgm:cxn modelId="{2B233750-9A8C-4B28-AB96-5EDA10514D85}" type="presParOf" srcId="{9677155F-E9F2-45C4-9F6B-5D4BF5E29175}" destId="{631AFF1F-6483-48A1-8D6F-EE21C79D41E5}" srcOrd="0" destOrd="0" presId="urn:microsoft.com/office/officeart/2008/layout/LinedList"/>
    <dgm:cxn modelId="{E78A8880-99CF-4B79-88B5-2C34A0EED9DF}" type="presParOf" srcId="{9677155F-E9F2-45C4-9F6B-5D4BF5E29175}" destId="{5D2F1D2E-038F-45D0-AFFB-8B418BA48AF4}" srcOrd="1" destOrd="0" presId="urn:microsoft.com/office/officeart/2008/layout/LinedList"/>
    <dgm:cxn modelId="{E402D389-3E20-48FC-BE75-2B36B6AD8915}" type="presParOf" srcId="{D0B11067-905D-41D3-8914-F7CEBB6A4F6A}" destId="{599DF194-C7C9-47F5-A1E7-8C05A52B390B}" srcOrd="6" destOrd="0" presId="urn:microsoft.com/office/officeart/2008/layout/LinedList"/>
    <dgm:cxn modelId="{E52478C8-18A5-4056-9520-A799D5B58897}" type="presParOf" srcId="{D0B11067-905D-41D3-8914-F7CEBB6A4F6A}" destId="{FDDA8AA9-403B-4FD0-8A8A-48472E57D129}" srcOrd="7" destOrd="0" presId="urn:microsoft.com/office/officeart/2008/layout/LinedList"/>
    <dgm:cxn modelId="{B08AAD60-B07C-495F-9A0E-27946AF647FE}" type="presParOf" srcId="{FDDA8AA9-403B-4FD0-8A8A-48472E57D129}" destId="{F4138FEE-82B9-41A0-BA7A-19DA32B174F0}" srcOrd="0" destOrd="0" presId="urn:microsoft.com/office/officeart/2008/layout/LinedList"/>
    <dgm:cxn modelId="{334B3AAC-B8C0-4CD1-AAA5-87ED25220857}" type="presParOf" srcId="{FDDA8AA9-403B-4FD0-8A8A-48472E57D129}" destId="{752F408D-946A-410D-B7BF-C2ED0E1C5CD4}" srcOrd="1" destOrd="0" presId="urn:microsoft.com/office/officeart/2008/layout/LinedList"/>
    <dgm:cxn modelId="{071B33FE-CD65-4987-8DAB-FB43121E19E2}" type="presParOf" srcId="{D0B11067-905D-41D3-8914-F7CEBB6A4F6A}" destId="{C78B8B70-53CE-4C8B-9275-FD79D2268058}" srcOrd="8" destOrd="0" presId="urn:microsoft.com/office/officeart/2008/layout/LinedList"/>
    <dgm:cxn modelId="{36D80073-C6FE-423D-ADBD-051B50A90148}" type="presParOf" srcId="{D0B11067-905D-41D3-8914-F7CEBB6A4F6A}" destId="{6A403A77-5B9A-487F-B1D0-C1ED667F240E}" srcOrd="9" destOrd="0" presId="urn:microsoft.com/office/officeart/2008/layout/LinedList"/>
    <dgm:cxn modelId="{B06D5477-B817-4C89-B637-50CC03AB86DE}" type="presParOf" srcId="{6A403A77-5B9A-487F-B1D0-C1ED667F240E}" destId="{25956AB2-4CAA-4D29-BF5B-E38ABFEA08E0}" srcOrd="0" destOrd="0" presId="urn:microsoft.com/office/officeart/2008/layout/LinedList"/>
    <dgm:cxn modelId="{B1D3885F-F8AD-4E0D-AC98-2AA36B91F3EA}" type="presParOf" srcId="{6A403A77-5B9A-487F-B1D0-C1ED667F240E}" destId="{4B67EF3D-5F98-4837-A719-57541E57BB7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2EB01B8-50D7-4A29-81CB-AB101A6D3F2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C160D66-7229-42C0-97C3-A3D48C23A793}">
      <dgm:prSet/>
      <dgm:spPr/>
      <dgm:t>
        <a:bodyPr/>
        <a:lstStyle/>
        <a:p>
          <a:r>
            <a:rPr lang="en-GB"/>
            <a:t>Shared ongoing communication</a:t>
          </a:r>
          <a:endParaRPr lang="en-US"/>
        </a:p>
      </dgm:t>
    </dgm:pt>
    <dgm:pt modelId="{974A7D0D-C1A6-42C2-87F6-F83A452610A0}" type="parTrans" cxnId="{42560698-F3CF-4809-8F95-7407501D6785}">
      <dgm:prSet/>
      <dgm:spPr/>
      <dgm:t>
        <a:bodyPr/>
        <a:lstStyle/>
        <a:p>
          <a:endParaRPr lang="en-US"/>
        </a:p>
      </dgm:t>
    </dgm:pt>
    <dgm:pt modelId="{F6FBE165-8F8A-4475-B22A-A8F56C68755C}" type="sibTrans" cxnId="{42560698-F3CF-4809-8F95-7407501D6785}">
      <dgm:prSet/>
      <dgm:spPr/>
      <dgm:t>
        <a:bodyPr/>
        <a:lstStyle/>
        <a:p>
          <a:endParaRPr lang="en-US"/>
        </a:p>
      </dgm:t>
    </dgm:pt>
    <dgm:pt modelId="{B7DB36EC-3B9D-4AB9-9A80-26D2CE66E70B}">
      <dgm:prSet/>
      <dgm:spPr/>
      <dgm:t>
        <a:bodyPr/>
        <a:lstStyle/>
        <a:p>
          <a:r>
            <a:rPr lang="en-GB"/>
            <a:t>Both people interpret verbal and non-verbal messages </a:t>
          </a:r>
          <a:endParaRPr lang="en-US"/>
        </a:p>
      </dgm:t>
    </dgm:pt>
    <dgm:pt modelId="{7D82EA14-2DD7-49C3-96C2-8FE0D4531FF7}" type="parTrans" cxnId="{9F0BA0C1-796A-4A69-A361-FC2449D9E712}">
      <dgm:prSet/>
      <dgm:spPr/>
      <dgm:t>
        <a:bodyPr/>
        <a:lstStyle/>
        <a:p>
          <a:endParaRPr lang="en-US"/>
        </a:p>
      </dgm:t>
    </dgm:pt>
    <dgm:pt modelId="{ACB0D59B-AA8A-4DFF-BFD0-06CAD24F6A6A}" type="sibTrans" cxnId="{9F0BA0C1-796A-4A69-A361-FC2449D9E712}">
      <dgm:prSet/>
      <dgm:spPr/>
      <dgm:t>
        <a:bodyPr/>
        <a:lstStyle/>
        <a:p>
          <a:endParaRPr lang="en-US"/>
        </a:p>
      </dgm:t>
    </dgm:pt>
    <dgm:pt modelId="{4A2CF130-A31B-4866-90FF-CE64C25744E8}">
      <dgm:prSet/>
      <dgm:spPr/>
      <dgm:t>
        <a:bodyPr/>
        <a:lstStyle/>
        <a:p>
          <a:r>
            <a:rPr lang="en-GB"/>
            <a:t>Sarah hesitates and looks down when she says she understands what could happen to her if she does not get her high blood pressure under control</a:t>
          </a:r>
          <a:endParaRPr lang="en-US"/>
        </a:p>
      </dgm:t>
    </dgm:pt>
    <dgm:pt modelId="{74802D4E-5E8B-45A8-86A0-F5835F2C61C3}" type="parTrans" cxnId="{0FE83F8D-A48C-48BF-B5D7-4636F751BAA3}">
      <dgm:prSet/>
      <dgm:spPr/>
      <dgm:t>
        <a:bodyPr/>
        <a:lstStyle/>
        <a:p>
          <a:endParaRPr lang="en-US"/>
        </a:p>
      </dgm:t>
    </dgm:pt>
    <dgm:pt modelId="{76439D9F-2775-48A4-AD25-1E1E065E1B86}" type="sibTrans" cxnId="{0FE83F8D-A48C-48BF-B5D7-4636F751BAA3}">
      <dgm:prSet/>
      <dgm:spPr/>
      <dgm:t>
        <a:bodyPr/>
        <a:lstStyle/>
        <a:p>
          <a:endParaRPr lang="en-US"/>
        </a:p>
      </dgm:t>
    </dgm:pt>
    <dgm:pt modelId="{D92B2DC0-3C90-4558-919F-3C2829BE9F96}">
      <dgm:prSet/>
      <dgm:spPr/>
      <dgm:t>
        <a:bodyPr/>
        <a:lstStyle/>
        <a:p>
          <a:r>
            <a:rPr lang="en-GB"/>
            <a:t>The health care worker notices this and then responds with, “ I’ve noticed you’ve looked down and become a little quieter, Sarah, I wonder how you’re feeling as we talk about this?”</a:t>
          </a:r>
          <a:endParaRPr lang="en-US"/>
        </a:p>
      </dgm:t>
    </dgm:pt>
    <dgm:pt modelId="{0C93E8F6-2CCE-4430-A8CB-7360B5EDFCB2}" type="parTrans" cxnId="{13F9D478-ECBE-4080-A10C-2ADA97A4BC81}">
      <dgm:prSet/>
      <dgm:spPr/>
      <dgm:t>
        <a:bodyPr/>
        <a:lstStyle/>
        <a:p>
          <a:endParaRPr lang="en-US"/>
        </a:p>
      </dgm:t>
    </dgm:pt>
    <dgm:pt modelId="{D1D862D7-5DF1-407B-BD81-69DEC92376C0}" type="sibTrans" cxnId="{13F9D478-ECBE-4080-A10C-2ADA97A4BC81}">
      <dgm:prSet/>
      <dgm:spPr/>
      <dgm:t>
        <a:bodyPr/>
        <a:lstStyle/>
        <a:p>
          <a:endParaRPr lang="en-US"/>
        </a:p>
      </dgm:t>
    </dgm:pt>
    <dgm:pt modelId="{CECCED87-1C53-4935-A10B-D14CE05C21AC}" type="pres">
      <dgm:prSet presAssocID="{42EB01B8-50D7-4A29-81CB-AB101A6D3F24}" presName="diagram" presStyleCnt="0">
        <dgm:presLayoutVars>
          <dgm:dir/>
          <dgm:resizeHandles val="exact"/>
        </dgm:presLayoutVars>
      </dgm:prSet>
      <dgm:spPr/>
    </dgm:pt>
    <dgm:pt modelId="{C350EAC2-2E8F-44AD-BD76-E3DAE55FD40E}" type="pres">
      <dgm:prSet presAssocID="{5C160D66-7229-42C0-97C3-A3D48C23A793}" presName="node" presStyleLbl="node1" presStyleIdx="0" presStyleCnt="4">
        <dgm:presLayoutVars>
          <dgm:bulletEnabled val="1"/>
        </dgm:presLayoutVars>
      </dgm:prSet>
      <dgm:spPr/>
    </dgm:pt>
    <dgm:pt modelId="{EF0994F1-9C61-426E-9A9B-54571846C794}" type="pres">
      <dgm:prSet presAssocID="{F6FBE165-8F8A-4475-B22A-A8F56C68755C}" presName="sibTrans" presStyleCnt="0"/>
      <dgm:spPr/>
    </dgm:pt>
    <dgm:pt modelId="{F40AB095-BC5E-4C23-846B-DEA12AD8399A}" type="pres">
      <dgm:prSet presAssocID="{B7DB36EC-3B9D-4AB9-9A80-26D2CE66E70B}" presName="node" presStyleLbl="node1" presStyleIdx="1" presStyleCnt="4">
        <dgm:presLayoutVars>
          <dgm:bulletEnabled val="1"/>
        </dgm:presLayoutVars>
      </dgm:prSet>
      <dgm:spPr/>
    </dgm:pt>
    <dgm:pt modelId="{F3933A50-9D9E-4197-8EFB-20D2A32A2D5C}" type="pres">
      <dgm:prSet presAssocID="{ACB0D59B-AA8A-4DFF-BFD0-06CAD24F6A6A}" presName="sibTrans" presStyleCnt="0"/>
      <dgm:spPr/>
    </dgm:pt>
    <dgm:pt modelId="{B56F1CD6-FCE0-4655-891A-E41DAE969149}" type="pres">
      <dgm:prSet presAssocID="{4A2CF130-A31B-4866-90FF-CE64C25744E8}" presName="node" presStyleLbl="node1" presStyleIdx="2" presStyleCnt="4">
        <dgm:presLayoutVars>
          <dgm:bulletEnabled val="1"/>
        </dgm:presLayoutVars>
      </dgm:prSet>
      <dgm:spPr/>
    </dgm:pt>
    <dgm:pt modelId="{F3669FD3-78B0-4837-99A0-1434F644F4D8}" type="pres">
      <dgm:prSet presAssocID="{76439D9F-2775-48A4-AD25-1E1E065E1B86}" presName="sibTrans" presStyleCnt="0"/>
      <dgm:spPr/>
    </dgm:pt>
    <dgm:pt modelId="{0B69BA92-B2DD-464A-990E-1B807C358EDB}" type="pres">
      <dgm:prSet presAssocID="{D92B2DC0-3C90-4558-919F-3C2829BE9F96}" presName="node" presStyleLbl="node1" presStyleIdx="3" presStyleCnt="4">
        <dgm:presLayoutVars>
          <dgm:bulletEnabled val="1"/>
        </dgm:presLayoutVars>
      </dgm:prSet>
      <dgm:spPr/>
    </dgm:pt>
  </dgm:ptLst>
  <dgm:cxnLst>
    <dgm:cxn modelId="{13F9D478-ECBE-4080-A10C-2ADA97A4BC81}" srcId="{42EB01B8-50D7-4A29-81CB-AB101A6D3F24}" destId="{D92B2DC0-3C90-4558-919F-3C2829BE9F96}" srcOrd="3" destOrd="0" parTransId="{0C93E8F6-2CCE-4430-A8CB-7360B5EDFCB2}" sibTransId="{D1D862D7-5DF1-407B-BD81-69DEC92376C0}"/>
    <dgm:cxn modelId="{21EA7859-FACE-42FD-9E74-CE46514009AB}" type="presOf" srcId="{D92B2DC0-3C90-4558-919F-3C2829BE9F96}" destId="{0B69BA92-B2DD-464A-990E-1B807C358EDB}" srcOrd="0" destOrd="0" presId="urn:microsoft.com/office/officeart/2005/8/layout/default"/>
    <dgm:cxn modelId="{0FE83F8D-A48C-48BF-B5D7-4636F751BAA3}" srcId="{42EB01B8-50D7-4A29-81CB-AB101A6D3F24}" destId="{4A2CF130-A31B-4866-90FF-CE64C25744E8}" srcOrd="2" destOrd="0" parTransId="{74802D4E-5E8B-45A8-86A0-F5835F2C61C3}" sibTransId="{76439D9F-2775-48A4-AD25-1E1E065E1B86}"/>
    <dgm:cxn modelId="{42560698-F3CF-4809-8F95-7407501D6785}" srcId="{42EB01B8-50D7-4A29-81CB-AB101A6D3F24}" destId="{5C160D66-7229-42C0-97C3-A3D48C23A793}" srcOrd="0" destOrd="0" parTransId="{974A7D0D-C1A6-42C2-87F6-F83A452610A0}" sibTransId="{F6FBE165-8F8A-4475-B22A-A8F56C68755C}"/>
    <dgm:cxn modelId="{9AB99AC1-114F-4D4E-A8C1-C41CF8718F31}" type="presOf" srcId="{5C160D66-7229-42C0-97C3-A3D48C23A793}" destId="{C350EAC2-2E8F-44AD-BD76-E3DAE55FD40E}" srcOrd="0" destOrd="0" presId="urn:microsoft.com/office/officeart/2005/8/layout/default"/>
    <dgm:cxn modelId="{9F0BA0C1-796A-4A69-A361-FC2449D9E712}" srcId="{42EB01B8-50D7-4A29-81CB-AB101A6D3F24}" destId="{B7DB36EC-3B9D-4AB9-9A80-26D2CE66E70B}" srcOrd="1" destOrd="0" parTransId="{7D82EA14-2DD7-49C3-96C2-8FE0D4531FF7}" sibTransId="{ACB0D59B-AA8A-4DFF-BFD0-06CAD24F6A6A}"/>
    <dgm:cxn modelId="{F3AA70CB-C116-4EF8-97FF-5CA7200A718F}" type="presOf" srcId="{4A2CF130-A31B-4866-90FF-CE64C25744E8}" destId="{B56F1CD6-FCE0-4655-891A-E41DAE969149}" srcOrd="0" destOrd="0" presId="urn:microsoft.com/office/officeart/2005/8/layout/default"/>
    <dgm:cxn modelId="{189C2ECD-6E4D-4C26-AA20-AF7CF254AB9E}" type="presOf" srcId="{42EB01B8-50D7-4A29-81CB-AB101A6D3F24}" destId="{CECCED87-1C53-4935-A10B-D14CE05C21AC}" srcOrd="0" destOrd="0" presId="urn:microsoft.com/office/officeart/2005/8/layout/default"/>
    <dgm:cxn modelId="{ED74BBCF-213E-4C93-88B8-534F2ED45C62}" type="presOf" srcId="{B7DB36EC-3B9D-4AB9-9A80-26D2CE66E70B}" destId="{F40AB095-BC5E-4C23-846B-DEA12AD8399A}" srcOrd="0" destOrd="0" presId="urn:microsoft.com/office/officeart/2005/8/layout/default"/>
    <dgm:cxn modelId="{F2A3A5B3-C434-42B3-8A18-1F71BB46FDB7}" type="presParOf" srcId="{CECCED87-1C53-4935-A10B-D14CE05C21AC}" destId="{C350EAC2-2E8F-44AD-BD76-E3DAE55FD40E}" srcOrd="0" destOrd="0" presId="urn:microsoft.com/office/officeart/2005/8/layout/default"/>
    <dgm:cxn modelId="{746FA494-BE65-4261-954B-5A436E77387A}" type="presParOf" srcId="{CECCED87-1C53-4935-A10B-D14CE05C21AC}" destId="{EF0994F1-9C61-426E-9A9B-54571846C794}" srcOrd="1" destOrd="0" presId="urn:microsoft.com/office/officeart/2005/8/layout/default"/>
    <dgm:cxn modelId="{6C049EDD-8EEF-4484-9FE3-1458F0C30F76}" type="presParOf" srcId="{CECCED87-1C53-4935-A10B-D14CE05C21AC}" destId="{F40AB095-BC5E-4C23-846B-DEA12AD8399A}" srcOrd="2" destOrd="0" presId="urn:microsoft.com/office/officeart/2005/8/layout/default"/>
    <dgm:cxn modelId="{88C03C03-9222-4BF0-9614-70D9DF2D8F87}" type="presParOf" srcId="{CECCED87-1C53-4935-A10B-D14CE05C21AC}" destId="{F3933A50-9D9E-4197-8EFB-20D2A32A2D5C}" srcOrd="3" destOrd="0" presId="urn:microsoft.com/office/officeart/2005/8/layout/default"/>
    <dgm:cxn modelId="{EC04DFC1-4560-4FD9-BFB3-EB5D9BB63A61}" type="presParOf" srcId="{CECCED87-1C53-4935-A10B-D14CE05C21AC}" destId="{B56F1CD6-FCE0-4655-891A-E41DAE969149}" srcOrd="4" destOrd="0" presId="urn:microsoft.com/office/officeart/2005/8/layout/default"/>
    <dgm:cxn modelId="{6CC9D2D2-0B49-4127-96B3-823D26F4A01F}" type="presParOf" srcId="{CECCED87-1C53-4935-A10B-D14CE05C21AC}" destId="{F3669FD3-78B0-4837-99A0-1434F644F4D8}" srcOrd="5" destOrd="0" presId="urn:microsoft.com/office/officeart/2005/8/layout/default"/>
    <dgm:cxn modelId="{DF63B492-35D8-45A6-A5FC-61CFD1AA786D}" type="presParOf" srcId="{CECCED87-1C53-4935-A10B-D14CE05C21AC}" destId="{0B69BA92-B2DD-464A-990E-1B807C358ED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A09BA0-E75F-46FD-963F-FA0E317ACC28}">
      <dsp:nvSpPr>
        <dsp:cNvPr id="0" name=""/>
        <dsp:cNvSpPr/>
      </dsp:nvSpPr>
      <dsp:spPr>
        <a:xfrm>
          <a:off x="0" y="3366919"/>
          <a:ext cx="10741150" cy="55237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Explores ways for patients to help them   to move forward </a:t>
          </a:r>
          <a:endParaRPr lang="en-US" sz="2000" kern="1200" dirty="0"/>
        </a:p>
      </dsp:txBody>
      <dsp:txXfrm>
        <a:off x="0" y="3366919"/>
        <a:ext cx="10741150" cy="552371"/>
      </dsp:txXfrm>
    </dsp:sp>
    <dsp:sp modelId="{D976CA61-D70E-4B68-8982-59D566FCC0FD}">
      <dsp:nvSpPr>
        <dsp:cNvPr id="0" name=""/>
        <dsp:cNvSpPr/>
      </dsp:nvSpPr>
      <dsp:spPr>
        <a:xfrm rot="10800000">
          <a:off x="0" y="2525658"/>
          <a:ext cx="10741150" cy="849546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Identify what they want to change by collaboration. Patients are actively involved in decision making about their health and wellbeing </a:t>
          </a:r>
          <a:endParaRPr lang="en-US" sz="2000" kern="1200" dirty="0"/>
        </a:p>
      </dsp:txBody>
      <dsp:txXfrm rot="10800000">
        <a:off x="0" y="2525658"/>
        <a:ext cx="10741150" cy="552010"/>
      </dsp:txXfrm>
    </dsp:sp>
    <dsp:sp modelId="{BD616D1C-011F-4774-B75B-858D2612A360}">
      <dsp:nvSpPr>
        <dsp:cNvPr id="0" name=""/>
        <dsp:cNvSpPr/>
      </dsp:nvSpPr>
      <dsp:spPr>
        <a:xfrm rot="10800000">
          <a:off x="0" y="1684396"/>
          <a:ext cx="10741150" cy="849546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Helps people to understand their difficulties </a:t>
          </a:r>
          <a:endParaRPr lang="en-US" sz="2000" kern="1200" dirty="0"/>
        </a:p>
      </dsp:txBody>
      <dsp:txXfrm rot="10800000">
        <a:off x="0" y="1684396"/>
        <a:ext cx="10741150" cy="552010"/>
      </dsp:txXfrm>
    </dsp:sp>
    <dsp:sp modelId="{4A973717-BB99-4EC3-81ED-C5BCC331C659}">
      <dsp:nvSpPr>
        <dsp:cNvPr id="0" name=""/>
        <dsp:cNvSpPr/>
      </dsp:nvSpPr>
      <dsp:spPr>
        <a:xfrm rot="10800000">
          <a:off x="0" y="843135"/>
          <a:ext cx="10741150" cy="849546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Combines Person-centred values with structured helping skills</a:t>
          </a:r>
          <a:endParaRPr lang="en-US" sz="2000" kern="1200" dirty="0"/>
        </a:p>
      </dsp:txBody>
      <dsp:txXfrm rot="10800000">
        <a:off x="0" y="843135"/>
        <a:ext cx="10741150" cy="552010"/>
      </dsp:txXfrm>
    </dsp:sp>
    <dsp:sp modelId="{F9EA8B87-10FC-4495-BAF0-F51CC06A26FC}">
      <dsp:nvSpPr>
        <dsp:cNvPr id="0" name=""/>
        <dsp:cNvSpPr/>
      </dsp:nvSpPr>
      <dsp:spPr>
        <a:xfrm rot="10800000">
          <a:off x="0" y="1874"/>
          <a:ext cx="10741150" cy="849546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Widely used in Counselling, Health care and Social care </a:t>
          </a:r>
          <a:endParaRPr lang="en-US" sz="2000" kern="1200" dirty="0"/>
        </a:p>
      </dsp:txBody>
      <dsp:txXfrm rot="10800000">
        <a:off x="0" y="1874"/>
        <a:ext cx="10741150" cy="5520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6892E7-255C-4BD2-9BDD-BBE3B22A4548}">
      <dsp:nvSpPr>
        <dsp:cNvPr id="0" name=""/>
        <dsp:cNvSpPr/>
      </dsp:nvSpPr>
      <dsp:spPr>
        <a:xfrm>
          <a:off x="0" y="2531"/>
          <a:ext cx="626015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7AD846-DA8A-4634-9D97-67A4EE098255}">
      <dsp:nvSpPr>
        <dsp:cNvPr id="0" name=""/>
        <dsp:cNvSpPr/>
      </dsp:nvSpPr>
      <dsp:spPr>
        <a:xfrm>
          <a:off x="0" y="2531"/>
          <a:ext cx="6260154" cy="863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</a:rPr>
            <a:t>Open </a:t>
          </a:r>
          <a:r>
            <a:rPr lang="en-GB" sz="2400" kern="1200" dirty="0"/>
            <a:t>:- “Can you talk me through what you week looks like for you?”</a:t>
          </a:r>
          <a:endParaRPr lang="en-US" sz="2400" kern="1200" dirty="0"/>
        </a:p>
      </dsp:txBody>
      <dsp:txXfrm>
        <a:off x="0" y="2531"/>
        <a:ext cx="6260154" cy="863264"/>
      </dsp:txXfrm>
    </dsp:sp>
    <dsp:sp modelId="{ED344074-119E-4E80-B9FE-DF32DA9C0ACE}">
      <dsp:nvSpPr>
        <dsp:cNvPr id="0" name=""/>
        <dsp:cNvSpPr/>
      </dsp:nvSpPr>
      <dsp:spPr>
        <a:xfrm>
          <a:off x="0" y="865795"/>
          <a:ext cx="626015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A8EFE6-01FE-48AE-8496-F7DDFA489825}">
      <dsp:nvSpPr>
        <dsp:cNvPr id="0" name=""/>
        <dsp:cNvSpPr/>
      </dsp:nvSpPr>
      <dsp:spPr>
        <a:xfrm>
          <a:off x="0" y="865795"/>
          <a:ext cx="6260154" cy="863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“What would you like to be different ?”</a:t>
          </a:r>
          <a:endParaRPr lang="en-US" sz="2400" kern="1200"/>
        </a:p>
      </dsp:txBody>
      <dsp:txXfrm>
        <a:off x="0" y="865795"/>
        <a:ext cx="6260154" cy="863264"/>
      </dsp:txXfrm>
    </dsp:sp>
    <dsp:sp modelId="{BFF42693-F206-4EE2-942D-5940327631EB}">
      <dsp:nvSpPr>
        <dsp:cNvPr id="0" name=""/>
        <dsp:cNvSpPr/>
      </dsp:nvSpPr>
      <dsp:spPr>
        <a:xfrm>
          <a:off x="0" y="1729059"/>
          <a:ext cx="626015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E09C77-9D97-4070-AE30-73DECA2229CD}">
      <dsp:nvSpPr>
        <dsp:cNvPr id="0" name=""/>
        <dsp:cNvSpPr/>
      </dsp:nvSpPr>
      <dsp:spPr>
        <a:xfrm>
          <a:off x="0" y="1729059"/>
          <a:ext cx="6260154" cy="863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</a:rPr>
            <a:t>Clarifying</a:t>
          </a:r>
          <a:r>
            <a:rPr lang="en-GB" sz="2400" kern="1200" dirty="0">
              <a:solidFill>
                <a:srgbClr val="002060"/>
              </a:solidFill>
            </a:rPr>
            <a:t>:- </a:t>
          </a:r>
          <a:r>
            <a:rPr lang="en-GB" sz="2400" kern="1200" dirty="0"/>
            <a:t>“When you say you have not time, what part of the day is the hardest for you?”</a:t>
          </a:r>
          <a:endParaRPr lang="en-US" sz="2400" kern="1200" dirty="0"/>
        </a:p>
      </dsp:txBody>
      <dsp:txXfrm>
        <a:off x="0" y="1729059"/>
        <a:ext cx="6260154" cy="863264"/>
      </dsp:txXfrm>
    </dsp:sp>
    <dsp:sp modelId="{1F2A0021-3FCD-4C85-8B15-4621F7C7B8BA}">
      <dsp:nvSpPr>
        <dsp:cNvPr id="0" name=""/>
        <dsp:cNvSpPr/>
      </dsp:nvSpPr>
      <dsp:spPr>
        <a:xfrm>
          <a:off x="0" y="2592324"/>
          <a:ext cx="626015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B4C786-A3D4-4C06-8D59-421ED9C40841}">
      <dsp:nvSpPr>
        <dsp:cNvPr id="0" name=""/>
        <dsp:cNvSpPr/>
      </dsp:nvSpPr>
      <dsp:spPr>
        <a:xfrm>
          <a:off x="0" y="2592324"/>
          <a:ext cx="6260154" cy="863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 what does less stress mean for you ?”</a:t>
          </a:r>
          <a:endParaRPr lang="en-US" sz="2400" kern="1200"/>
        </a:p>
      </dsp:txBody>
      <dsp:txXfrm>
        <a:off x="0" y="2592324"/>
        <a:ext cx="6260154" cy="863264"/>
      </dsp:txXfrm>
    </dsp:sp>
    <dsp:sp modelId="{4E06D616-4E19-4007-925A-71DDCBCFB9FF}">
      <dsp:nvSpPr>
        <dsp:cNvPr id="0" name=""/>
        <dsp:cNvSpPr/>
      </dsp:nvSpPr>
      <dsp:spPr>
        <a:xfrm>
          <a:off x="0" y="3455588"/>
          <a:ext cx="626015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5458DE-1AB8-419C-881F-ACACF230766F}">
      <dsp:nvSpPr>
        <dsp:cNvPr id="0" name=""/>
        <dsp:cNvSpPr/>
      </dsp:nvSpPr>
      <dsp:spPr>
        <a:xfrm>
          <a:off x="0" y="3455588"/>
          <a:ext cx="6260154" cy="863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</a:rPr>
            <a:t>Probing</a:t>
          </a:r>
          <a:r>
            <a:rPr lang="en-GB" sz="2400" kern="1200" dirty="0">
              <a:solidFill>
                <a:srgbClr val="002060"/>
              </a:solidFill>
            </a:rPr>
            <a:t>:- </a:t>
          </a:r>
          <a:r>
            <a:rPr lang="en-GB" sz="2400" kern="1200" dirty="0"/>
            <a:t>“What happens when you try to ask for help?” </a:t>
          </a:r>
          <a:endParaRPr lang="en-US" sz="2400" kern="1200" dirty="0"/>
        </a:p>
      </dsp:txBody>
      <dsp:txXfrm>
        <a:off x="0" y="3455588"/>
        <a:ext cx="6260154" cy="863264"/>
      </dsp:txXfrm>
    </dsp:sp>
    <dsp:sp modelId="{7ED92E47-10F1-4F13-9317-007F069695F9}">
      <dsp:nvSpPr>
        <dsp:cNvPr id="0" name=""/>
        <dsp:cNvSpPr/>
      </dsp:nvSpPr>
      <dsp:spPr>
        <a:xfrm>
          <a:off x="0" y="4318852"/>
          <a:ext cx="626015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6747B-2F5A-4983-9428-67D7C718D0B1}">
      <dsp:nvSpPr>
        <dsp:cNvPr id="0" name=""/>
        <dsp:cNvSpPr/>
      </dsp:nvSpPr>
      <dsp:spPr>
        <a:xfrm>
          <a:off x="0" y="4318852"/>
          <a:ext cx="6260154" cy="863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2 “Why would you do with your personal time?”</a:t>
          </a:r>
          <a:endParaRPr lang="en-US" sz="2400" kern="1200"/>
        </a:p>
      </dsp:txBody>
      <dsp:txXfrm>
        <a:off x="0" y="4318852"/>
        <a:ext cx="6260154" cy="8632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CB56B6-18EE-42AE-A796-6D509F148FBD}">
      <dsp:nvSpPr>
        <dsp:cNvPr id="0" name=""/>
        <dsp:cNvSpPr/>
      </dsp:nvSpPr>
      <dsp:spPr>
        <a:xfrm>
          <a:off x="0" y="632"/>
          <a:ext cx="626015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F7BAF8-2465-4875-8C4F-DAC4DD880884}">
      <dsp:nvSpPr>
        <dsp:cNvPr id="0" name=""/>
        <dsp:cNvSpPr/>
      </dsp:nvSpPr>
      <dsp:spPr>
        <a:xfrm>
          <a:off x="0" y="632"/>
          <a:ext cx="6260154" cy="10366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Moves beyond simply telling patients what they need to do </a:t>
          </a:r>
          <a:endParaRPr lang="en-US" sz="2800" kern="1200"/>
        </a:p>
      </dsp:txBody>
      <dsp:txXfrm>
        <a:off x="0" y="632"/>
        <a:ext cx="6260154" cy="1036676"/>
      </dsp:txXfrm>
    </dsp:sp>
    <dsp:sp modelId="{9DCFA059-E634-4DA5-9F98-831F63A1CCA3}">
      <dsp:nvSpPr>
        <dsp:cNvPr id="0" name=""/>
        <dsp:cNvSpPr/>
      </dsp:nvSpPr>
      <dsp:spPr>
        <a:xfrm>
          <a:off x="0" y="1037309"/>
          <a:ext cx="626015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AA2B31-915F-4DD4-A223-57C8D6DDAE3A}">
      <dsp:nvSpPr>
        <dsp:cNvPr id="0" name=""/>
        <dsp:cNvSpPr/>
      </dsp:nvSpPr>
      <dsp:spPr>
        <a:xfrm>
          <a:off x="0" y="1037309"/>
          <a:ext cx="6260154" cy="10366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This model works collaboratively with patients to understand their circumstances </a:t>
          </a:r>
          <a:endParaRPr lang="en-US" sz="2800" kern="1200"/>
        </a:p>
      </dsp:txBody>
      <dsp:txXfrm>
        <a:off x="0" y="1037309"/>
        <a:ext cx="6260154" cy="1036676"/>
      </dsp:txXfrm>
    </dsp:sp>
    <dsp:sp modelId="{B227477E-2AD6-4B6B-8122-0EB51B65CDC3}">
      <dsp:nvSpPr>
        <dsp:cNvPr id="0" name=""/>
        <dsp:cNvSpPr/>
      </dsp:nvSpPr>
      <dsp:spPr>
        <a:xfrm>
          <a:off x="0" y="2073985"/>
          <a:ext cx="626015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1CDEC1-A097-43B9-BD6E-6C7A16090E89}">
      <dsp:nvSpPr>
        <dsp:cNvPr id="0" name=""/>
        <dsp:cNvSpPr/>
      </dsp:nvSpPr>
      <dsp:spPr>
        <a:xfrm>
          <a:off x="0" y="2073985"/>
          <a:ext cx="6260154" cy="10366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Supports a patient to explore adjustment to health diagnosis</a:t>
          </a:r>
          <a:endParaRPr lang="en-US" sz="2800" kern="1200"/>
        </a:p>
      </dsp:txBody>
      <dsp:txXfrm>
        <a:off x="0" y="2073985"/>
        <a:ext cx="6260154" cy="1036676"/>
      </dsp:txXfrm>
    </dsp:sp>
    <dsp:sp modelId="{AFE5B2DB-07AA-41D7-A171-82B115F2FD04}">
      <dsp:nvSpPr>
        <dsp:cNvPr id="0" name=""/>
        <dsp:cNvSpPr/>
      </dsp:nvSpPr>
      <dsp:spPr>
        <a:xfrm>
          <a:off x="0" y="3110662"/>
          <a:ext cx="626015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27B95-9CB1-479B-A364-CDB1CB5B0936}">
      <dsp:nvSpPr>
        <dsp:cNvPr id="0" name=""/>
        <dsp:cNvSpPr/>
      </dsp:nvSpPr>
      <dsp:spPr>
        <a:xfrm>
          <a:off x="0" y="3110662"/>
          <a:ext cx="6260154" cy="10366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Work together on rehabilitation  or care goals</a:t>
          </a:r>
          <a:endParaRPr lang="en-US" sz="2800" kern="1200"/>
        </a:p>
      </dsp:txBody>
      <dsp:txXfrm>
        <a:off x="0" y="3110662"/>
        <a:ext cx="6260154" cy="1036676"/>
      </dsp:txXfrm>
    </dsp:sp>
    <dsp:sp modelId="{6C1AADE6-BF4C-41A4-9BD6-545F990CC6CF}">
      <dsp:nvSpPr>
        <dsp:cNvPr id="0" name=""/>
        <dsp:cNvSpPr/>
      </dsp:nvSpPr>
      <dsp:spPr>
        <a:xfrm>
          <a:off x="0" y="4147338"/>
          <a:ext cx="626015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886D59-87AF-498B-91F0-8D77B112442E}">
      <dsp:nvSpPr>
        <dsp:cNvPr id="0" name=""/>
        <dsp:cNvSpPr/>
      </dsp:nvSpPr>
      <dsp:spPr>
        <a:xfrm>
          <a:off x="0" y="4147338"/>
          <a:ext cx="6260154" cy="10366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Explores pressures affection a patient’s wellbeing and access to support </a:t>
          </a:r>
          <a:endParaRPr lang="en-US" sz="2800" kern="1200"/>
        </a:p>
      </dsp:txBody>
      <dsp:txXfrm>
        <a:off x="0" y="4147338"/>
        <a:ext cx="6260154" cy="10366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C5D81E-F78C-4A90-977A-B2A8334D2224}">
      <dsp:nvSpPr>
        <dsp:cNvPr id="0" name=""/>
        <dsp:cNvSpPr/>
      </dsp:nvSpPr>
      <dsp:spPr>
        <a:xfrm>
          <a:off x="0" y="278423"/>
          <a:ext cx="6260154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“How willing am I to work towards this </a:t>
          </a:r>
          <a:r>
            <a:rPr lang="en-GB" sz="2400" kern="1200"/>
            <a:t>?”</a:t>
          </a:r>
          <a:endParaRPr lang="en-US" sz="2400" kern="1200"/>
        </a:p>
      </dsp:txBody>
      <dsp:txXfrm>
        <a:off x="28100" y="306523"/>
        <a:ext cx="6203954" cy="519439"/>
      </dsp:txXfrm>
    </dsp:sp>
    <dsp:sp modelId="{7A286045-DAF4-47A5-8028-E3B974AF7F6A}">
      <dsp:nvSpPr>
        <dsp:cNvPr id="0" name=""/>
        <dsp:cNvSpPr/>
      </dsp:nvSpPr>
      <dsp:spPr>
        <a:xfrm>
          <a:off x="0" y="854063"/>
          <a:ext cx="6260154" cy="283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760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Explore why the goal matter and what benefits the change could bring?</a:t>
          </a:r>
          <a:endParaRPr lang="en-US" sz="1900" kern="1200" dirty="0"/>
        </a:p>
        <a:p>
          <a:pPr marL="171450" lvl="1" indent="-171450" algn="l" defTabSz="84455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Discuss doubts, competing priorities or costs involved</a:t>
          </a:r>
          <a:endParaRPr lang="en-US" sz="1900" kern="1200" dirty="0"/>
        </a:p>
        <a:p>
          <a:pPr marL="171450" lvl="1" indent="-171450" algn="l" defTabSz="84455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Check the goals belong the person and not imposed by the health care worker</a:t>
          </a:r>
          <a:endParaRPr lang="en-US" sz="1900" kern="1200" dirty="0"/>
        </a:p>
        <a:p>
          <a:pPr marL="171450" lvl="1" indent="-171450" algn="l" defTabSz="84455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Adapt goals if the person does not feel ready or committed</a:t>
          </a:r>
          <a:endParaRPr lang="en-US" sz="1900" kern="1200" dirty="0"/>
        </a:p>
      </dsp:txBody>
      <dsp:txXfrm>
        <a:off x="0" y="854063"/>
        <a:ext cx="6260154" cy="2831760"/>
      </dsp:txXfrm>
    </dsp:sp>
    <dsp:sp modelId="{A5E29F7E-D6CE-4CA2-B3DC-D1B527DBA223}">
      <dsp:nvSpPr>
        <dsp:cNvPr id="0" name=""/>
        <dsp:cNvSpPr/>
      </dsp:nvSpPr>
      <dsp:spPr>
        <a:xfrm>
          <a:off x="0" y="3685824"/>
          <a:ext cx="6260154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“What makes this goal worthwhile for you?” </a:t>
          </a:r>
          <a:endParaRPr lang="en-US" sz="2400" kern="1200"/>
        </a:p>
      </dsp:txBody>
      <dsp:txXfrm>
        <a:off x="28100" y="3713924"/>
        <a:ext cx="6203954" cy="519439"/>
      </dsp:txXfrm>
    </dsp:sp>
    <dsp:sp modelId="{D789A11F-B9D6-4564-93E3-625EC8FADA6C}">
      <dsp:nvSpPr>
        <dsp:cNvPr id="0" name=""/>
        <dsp:cNvSpPr/>
      </dsp:nvSpPr>
      <dsp:spPr>
        <a:xfrm>
          <a:off x="0" y="4330584"/>
          <a:ext cx="6260154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“What concerns you about making this change?”</a:t>
          </a:r>
          <a:endParaRPr lang="en-US" sz="2400" kern="1200"/>
        </a:p>
      </dsp:txBody>
      <dsp:txXfrm>
        <a:off x="28100" y="4358684"/>
        <a:ext cx="6203954" cy="5194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A6C64E-0C63-4EE3-AD97-17C13C819536}">
      <dsp:nvSpPr>
        <dsp:cNvPr id="0" name=""/>
        <dsp:cNvSpPr/>
      </dsp:nvSpPr>
      <dsp:spPr>
        <a:xfrm>
          <a:off x="0" y="0"/>
          <a:ext cx="1078077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5F21D00-8A46-420A-BCE6-02DF360400FC}">
      <dsp:nvSpPr>
        <dsp:cNvPr id="0" name=""/>
        <dsp:cNvSpPr/>
      </dsp:nvSpPr>
      <dsp:spPr>
        <a:xfrm>
          <a:off x="0" y="0"/>
          <a:ext cx="10780776" cy="1231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Egan’s model reminds us that effective communication is not simply about giving advice</a:t>
          </a:r>
          <a:endParaRPr lang="en-US" sz="2100" kern="1200"/>
        </a:p>
      </dsp:txBody>
      <dsp:txXfrm>
        <a:off x="0" y="0"/>
        <a:ext cx="10780776" cy="1231249"/>
      </dsp:txXfrm>
    </dsp:sp>
    <dsp:sp modelId="{275F6672-8DAF-4DD6-B2D3-5E8B8F02EA12}">
      <dsp:nvSpPr>
        <dsp:cNvPr id="0" name=""/>
        <dsp:cNvSpPr/>
      </dsp:nvSpPr>
      <dsp:spPr>
        <a:xfrm>
          <a:off x="0" y="1231249"/>
          <a:ext cx="1078077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BF2C8D1-A501-49D4-8763-5C3582D7DDC5}">
      <dsp:nvSpPr>
        <dsp:cNvPr id="0" name=""/>
        <dsp:cNvSpPr/>
      </dsp:nvSpPr>
      <dsp:spPr>
        <a:xfrm>
          <a:off x="0" y="1231249"/>
          <a:ext cx="10780776" cy="1231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It is understanding the person story behind the health condition</a:t>
          </a:r>
          <a:endParaRPr lang="en-US" sz="2100" kern="1200" dirty="0"/>
        </a:p>
      </dsp:txBody>
      <dsp:txXfrm>
        <a:off x="0" y="1231249"/>
        <a:ext cx="10780776" cy="1231249"/>
      </dsp:txXfrm>
    </dsp:sp>
    <dsp:sp modelId="{60C3478F-1737-4959-9AAA-1FF33341460A}">
      <dsp:nvSpPr>
        <dsp:cNvPr id="0" name=""/>
        <dsp:cNvSpPr/>
      </dsp:nvSpPr>
      <dsp:spPr>
        <a:xfrm>
          <a:off x="0" y="2462499"/>
          <a:ext cx="1078077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FB5BF21-06EE-4FFA-93B1-F5359BFAF4F4}">
      <dsp:nvSpPr>
        <dsp:cNvPr id="0" name=""/>
        <dsp:cNvSpPr/>
      </dsp:nvSpPr>
      <dsp:spPr>
        <a:xfrm>
          <a:off x="0" y="2462499"/>
          <a:ext cx="10780776" cy="1231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By listening, showing empathy and exploring patient’s circumstances, you can help patients recognise possibilities  into taking small steps forward towards improving patients' overall wellbeing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 dirty="0"/>
        </a:p>
      </dsp:txBody>
      <dsp:txXfrm>
        <a:off x="0" y="2462499"/>
        <a:ext cx="10780776" cy="1231249"/>
      </dsp:txXfrm>
    </dsp:sp>
    <dsp:sp modelId="{1C86A3E7-0979-451B-BDE5-4962E36C8367}">
      <dsp:nvSpPr>
        <dsp:cNvPr id="0" name=""/>
        <dsp:cNvSpPr/>
      </dsp:nvSpPr>
      <dsp:spPr>
        <a:xfrm>
          <a:off x="0" y="3693749"/>
          <a:ext cx="1078077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4537432-8A92-418B-AFEC-F0A5B1C3C31F}">
      <dsp:nvSpPr>
        <dsp:cNvPr id="0" name=""/>
        <dsp:cNvSpPr/>
      </dsp:nvSpPr>
      <dsp:spPr>
        <a:xfrm>
          <a:off x="0" y="3693750"/>
          <a:ext cx="10780776" cy="1231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Egan’s model is a helping framework not a medical treatment plan, but it helps support health care workers to effectively communicate . </a:t>
          </a:r>
          <a:endParaRPr lang="en-US" sz="2100" kern="1200" dirty="0"/>
        </a:p>
      </dsp:txBody>
      <dsp:txXfrm>
        <a:off x="0" y="3693750"/>
        <a:ext cx="10780776" cy="12312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A97DB-F5D6-44AC-B681-18DEB7E13963}">
      <dsp:nvSpPr>
        <dsp:cNvPr id="0" name=""/>
        <dsp:cNvSpPr/>
      </dsp:nvSpPr>
      <dsp:spPr>
        <a:xfrm>
          <a:off x="0" y="608"/>
          <a:ext cx="68580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CB51AC6-2F96-4B0B-B4D1-2CB07088543F}">
      <dsp:nvSpPr>
        <dsp:cNvPr id="0" name=""/>
        <dsp:cNvSpPr/>
      </dsp:nvSpPr>
      <dsp:spPr>
        <a:xfrm>
          <a:off x="0" y="608"/>
          <a:ext cx="6858000" cy="996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Two-way communication exchange </a:t>
          </a:r>
          <a:endParaRPr lang="en-US" sz="2300" kern="1200" dirty="0"/>
        </a:p>
      </dsp:txBody>
      <dsp:txXfrm>
        <a:off x="0" y="608"/>
        <a:ext cx="6858000" cy="996389"/>
      </dsp:txXfrm>
    </dsp:sp>
    <dsp:sp modelId="{923C5748-E5B0-4774-BE69-B4C9342EFE96}">
      <dsp:nvSpPr>
        <dsp:cNvPr id="0" name=""/>
        <dsp:cNvSpPr/>
      </dsp:nvSpPr>
      <dsp:spPr>
        <a:xfrm>
          <a:off x="0" y="996997"/>
          <a:ext cx="68580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AA9AEC9-6EEF-413A-9871-CFEEC99DDB2B}">
      <dsp:nvSpPr>
        <dsp:cNvPr id="0" name=""/>
        <dsp:cNvSpPr/>
      </dsp:nvSpPr>
      <dsp:spPr>
        <a:xfrm>
          <a:off x="0" y="996997"/>
          <a:ext cx="6858000" cy="996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Health care worker</a:t>
          </a:r>
          <a:r>
            <a:rPr lang="en-GB" sz="2300" kern="1200"/>
            <a:t>:-  What do you understand about your diagnosis? </a:t>
          </a:r>
          <a:endParaRPr lang="en-US" sz="2300" kern="1200"/>
        </a:p>
      </dsp:txBody>
      <dsp:txXfrm>
        <a:off x="0" y="996997"/>
        <a:ext cx="6858000" cy="996389"/>
      </dsp:txXfrm>
    </dsp:sp>
    <dsp:sp modelId="{5287C6F1-943F-4053-A42D-60734D884BC7}">
      <dsp:nvSpPr>
        <dsp:cNvPr id="0" name=""/>
        <dsp:cNvSpPr/>
      </dsp:nvSpPr>
      <dsp:spPr>
        <a:xfrm>
          <a:off x="0" y="1993386"/>
          <a:ext cx="68580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31AFF1F-6483-48A1-8D6F-EE21C79D41E5}">
      <dsp:nvSpPr>
        <dsp:cNvPr id="0" name=""/>
        <dsp:cNvSpPr/>
      </dsp:nvSpPr>
      <dsp:spPr>
        <a:xfrm>
          <a:off x="0" y="1993386"/>
          <a:ext cx="6858000" cy="996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Sarah</a:t>
          </a:r>
          <a:r>
            <a:rPr lang="en-GB" sz="2300" kern="1200"/>
            <a:t>: I know it can be dangerous and I am risk of a stroke or even worse death if I don’t do anything about it. </a:t>
          </a:r>
          <a:endParaRPr lang="en-US" sz="2300" kern="1200"/>
        </a:p>
      </dsp:txBody>
      <dsp:txXfrm>
        <a:off x="0" y="1993386"/>
        <a:ext cx="6858000" cy="996389"/>
      </dsp:txXfrm>
    </dsp:sp>
    <dsp:sp modelId="{599DF194-C7C9-47F5-A1E7-8C05A52B390B}">
      <dsp:nvSpPr>
        <dsp:cNvPr id="0" name=""/>
        <dsp:cNvSpPr/>
      </dsp:nvSpPr>
      <dsp:spPr>
        <a:xfrm>
          <a:off x="0" y="2989776"/>
          <a:ext cx="68580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4138FEE-82B9-41A0-BA7A-19DA32B174F0}">
      <dsp:nvSpPr>
        <dsp:cNvPr id="0" name=""/>
        <dsp:cNvSpPr/>
      </dsp:nvSpPr>
      <dsp:spPr>
        <a:xfrm>
          <a:off x="0" y="2989776"/>
          <a:ext cx="6858000" cy="996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Strength</a:t>
          </a:r>
          <a:r>
            <a:rPr lang="en-GB" sz="2300" kern="1200"/>
            <a:t> :- Checks understanding </a:t>
          </a:r>
          <a:endParaRPr lang="en-US" sz="2300" kern="1200"/>
        </a:p>
      </dsp:txBody>
      <dsp:txXfrm>
        <a:off x="0" y="2989776"/>
        <a:ext cx="6858000" cy="996389"/>
      </dsp:txXfrm>
    </dsp:sp>
    <dsp:sp modelId="{C78B8B70-53CE-4C8B-9275-FD79D2268058}">
      <dsp:nvSpPr>
        <dsp:cNvPr id="0" name=""/>
        <dsp:cNvSpPr/>
      </dsp:nvSpPr>
      <dsp:spPr>
        <a:xfrm>
          <a:off x="0" y="3986165"/>
          <a:ext cx="68580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956AB2-4CAA-4D29-BF5B-E38ABFEA08E0}">
      <dsp:nvSpPr>
        <dsp:cNvPr id="0" name=""/>
        <dsp:cNvSpPr/>
      </dsp:nvSpPr>
      <dsp:spPr>
        <a:xfrm>
          <a:off x="0" y="3986165"/>
          <a:ext cx="6858000" cy="996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Limitation:</a:t>
          </a:r>
          <a:r>
            <a:rPr lang="en-GB" sz="2300" kern="1200"/>
            <a:t>- May not fully explore emotional context. </a:t>
          </a:r>
          <a:endParaRPr lang="en-US" sz="2300" kern="1200"/>
        </a:p>
      </dsp:txBody>
      <dsp:txXfrm>
        <a:off x="0" y="3986165"/>
        <a:ext cx="6858000" cy="9963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50EAC2-2E8F-44AD-BD76-E3DAE55FD40E}">
      <dsp:nvSpPr>
        <dsp:cNvPr id="0" name=""/>
        <dsp:cNvSpPr/>
      </dsp:nvSpPr>
      <dsp:spPr>
        <a:xfrm>
          <a:off x="837" y="369543"/>
          <a:ext cx="3264916" cy="1958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Shared ongoing communication</a:t>
          </a:r>
          <a:endParaRPr lang="en-US" sz="1900" kern="1200"/>
        </a:p>
      </dsp:txBody>
      <dsp:txXfrm>
        <a:off x="837" y="369543"/>
        <a:ext cx="3264916" cy="1958950"/>
      </dsp:txXfrm>
    </dsp:sp>
    <dsp:sp modelId="{F40AB095-BC5E-4C23-846B-DEA12AD8399A}">
      <dsp:nvSpPr>
        <dsp:cNvPr id="0" name=""/>
        <dsp:cNvSpPr/>
      </dsp:nvSpPr>
      <dsp:spPr>
        <a:xfrm>
          <a:off x="3592245" y="369543"/>
          <a:ext cx="3264916" cy="1958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Both people interpret verbal and non-verbal messages </a:t>
          </a:r>
          <a:endParaRPr lang="en-US" sz="1900" kern="1200"/>
        </a:p>
      </dsp:txBody>
      <dsp:txXfrm>
        <a:off x="3592245" y="369543"/>
        <a:ext cx="3264916" cy="1958950"/>
      </dsp:txXfrm>
    </dsp:sp>
    <dsp:sp modelId="{B56F1CD6-FCE0-4655-891A-E41DAE969149}">
      <dsp:nvSpPr>
        <dsp:cNvPr id="0" name=""/>
        <dsp:cNvSpPr/>
      </dsp:nvSpPr>
      <dsp:spPr>
        <a:xfrm>
          <a:off x="837" y="2654985"/>
          <a:ext cx="3264916" cy="1958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Sarah hesitates and looks down when she says she understands what could happen to her if she does not get her high blood pressure under control</a:t>
          </a:r>
          <a:endParaRPr lang="en-US" sz="1900" kern="1200"/>
        </a:p>
      </dsp:txBody>
      <dsp:txXfrm>
        <a:off x="837" y="2654985"/>
        <a:ext cx="3264916" cy="1958950"/>
      </dsp:txXfrm>
    </dsp:sp>
    <dsp:sp modelId="{0B69BA92-B2DD-464A-990E-1B807C358EDB}">
      <dsp:nvSpPr>
        <dsp:cNvPr id="0" name=""/>
        <dsp:cNvSpPr/>
      </dsp:nvSpPr>
      <dsp:spPr>
        <a:xfrm>
          <a:off x="3592245" y="2654985"/>
          <a:ext cx="3264916" cy="1958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health care worker notices this and then responds with, “ I’ve noticed you’ve looked down and become a little quieter, Sarah, I wonder how you’re feeling as we talk about this?”</a:t>
          </a:r>
          <a:endParaRPr lang="en-US" sz="1900" kern="1200"/>
        </a:p>
      </dsp:txBody>
      <dsp:txXfrm>
        <a:off x="3592245" y="2654985"/>
        <a:ext cx="3264916" cy="19589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FB89C2-86C8-4253-A4F1-0178D8B4327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416797-33B1-4985-9B70-C63BABE1F0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231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416797-33B1-4985-9B70-C63BABE1F0F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9265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416797-33B1-4985-9B70-C63BABE1F0F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866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t>10/19/2026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625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593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t>10/19/2026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4738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5822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1">
              <a:rPr lang="en-US" smtClean="0"/>
              <a:pPr/>
              <a:t>10/19/2026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44907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1">
              <a:rPr lang="en-US" smtClean="0"/>
              <a:pPr/>
              <a:t>10/19/2026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530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1813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9382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8565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10/19/2026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4075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3891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1979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1792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10/19/2026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42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10/19/2026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207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75377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93903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83941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1">
              <a:rPr lang="en-US" smtClean="0"/>
              <a:pPr/>
              <a:t>10/19/2026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94757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81564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1">
              <a:rPr lang="en-US" smtClean="0"/>
              <a:pPr/>
              <a:t>10/19/2026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3618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970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03196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1789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6774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8452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656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E6356-3314-18EB-9CB1-0F197BDF0F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AA6C28-8ED2-5FEE-B73A-203B40A7EC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5ACF9-64D3-E259-A415-11BABAF71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D305C-1371-679D-6A57-A4DEB36DB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1E885-C4FA-4719-D3D5-1764E113E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558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9F0B6AA0-F4A6-4238-B04C-D8C3CDAC354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905854FB-6DAF-4CCE-BDE0-1CC74690F55D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1380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  <p:sldLayoutId id="2147483706" r:id="rId17"/>
    <p:sldLayoutId id="2147483707" r:id="rId18"/>
    <p:sldLayoutId id="2147483708" r:id="rId19"/>
    <p:sldLayoutId id="2147483709" r:id="rId20"/>
    <p:sldLayoutId id="2147483710" r:id="rId21"/>
    <p:sldLayoutId id="2147483711" r:id="rId22"/>
    <p:sldLayoutId id="2147483712" r:id="rId23"/>
    <p:sldLayoutId id="2147483713" r:id="rId24"/>
    <p:sldLayoutId id="2147483714" r:id="rId25"/>
    <p:sldLayoutId id="2147483715" r:id="rId26"/>
    <p:sldLayoutId id="2147483716" r:id="rId27"/>
    <p:sldLayoutId id="2147483717" r:id="rId2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1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7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18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5CD49-BA20-2A4D-CDC4-848E354DC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 anchor="b">
            <a:normAutofit/>
          </a:bodyPr>
          <a:lstStyle/>
          <a:p>
            <a:r>
              <a:rPr lang="en-GB"/>
              <a:t>Egan Model</a:t>
            </a:r>
            <a:br>
              <a:rPr lang="en-GB"/>
            </a:br>
            <a:r>
              <a:rPr lang="en-GB"/>
              <a:t>The skilled helper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F70EC2-B721-23C5-0303-E188EBE817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>
            <a:normAutofit/>
          </a:bodyPr>
          <a:lstStyle/>
          <a:p>
            <a:r>
              <a:rPr lang="en-GB" dirty="0"/>
              <a:t>Week 4 </a:t>
            </a:r>
          </a:p>
          <a:p>
            <a:r>
              <a:rPr lang="en-GB" dirty="0"/>
              <a:t>Foundations in communication </a:t>
            </a:r>
          </a:p>
        </p:txBody>
      </p:sp>
      <p:pic>
        <p:nvPicPr>
          <p:cNvPr id="4" name="Picture 3" descr="Generated image 1">
            <a:extLst>
              <a:ext uri="{FF2B5EF4-FFF2-40B4-BE49-F238E27FC236}">
                <a16:creationId xmlns:a16="http://schemas.microsoft.com/office/drawing/2014/main" id="{67D94990-F9AF-18FA-60C9-232AEB6022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67" b="34266"/>
          <a:stretch>
            <a:fillRect/>
          </a:stretch>
        </p:blipFill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noFill/>
          <a:ln w="6350">
            <a:noFill/>
          </a:ln>
        </p:spPr>
      </p:pic>
    </p:spTree>
    <p:extLst>
      <p:ext uri="{BB962C8B-B14F-4D97-AF65-F5344CB8AC3E}">
        <p14:creationId xmlns:p14="http://schemas.microsoft.com/office/powerpoint/2010/main" val="3424989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2126DE7-325D-75B1-8F2A-C5507E40F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4C4EDC-3E04-5AEB-8093-DE7D63383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sz="2400" dirty="0"/>
              <a:t>Identify and explain  the three stages of Egan’s model the ‘The skilled Helper’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sz="2400" dirty="0"/>
              <a:t>Demonstrate open ended questions, probing questions and clarifying questions, reflection and paraphrasing skills to explore Sarah’s situation. 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sz="2400" dirty="0"/>
              <a:t>Help Sarah in the case study to identify a preferred outcome and a manageable next step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sz="2400" dirty="0"/>
              <a:t>Apply Egan’s three stage model in role play. </a:t>
            </a:r>
          </a:p>
        </p:txBody>
      </p:sp>
    </p:spTree>
    <p:extLst>
      <p:ext uri="{BB962C8B-B14F-4D97-AF65-F5344CB8AC3E}">
        <p14:creationId xmlns:p14="http://schemas.microsoft.com/office/powerpoint/2010/main" val="3055579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6C4E9-514C-7C93-E9A7-70B64C17B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rmAutofit/>
          </a:bodyPr>
          <a:lstStyle/>
          <a:p>
            <a:r>
              <a:rPr lang="en-GB" dirty="0"/>
              <a:t>Recap Activity </a:t>
            </a:r>
          </a:p>
        </p:txBody>
      </p:sp>
      <p:pic>
        <p:nvPicPr>
          <p:cNvPr id="7" name="Picture 6" descr="Hand holding a pen shading number on a sheet">
            <a:extLst>
              <a:ext uri="{FF2B5EF4-FFF2-40B4-BE49-F238E27FC236}">
                <a16:creationId xmlns:a16="http://schemas.microsoft.com/office/drawing/2014/main" id="{F43DD462-E550-CDBC-8B81-D811501D30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985" r="3355" b="-2"/>
          <a:stretch>
            <a:fillRect/>
          </a:stretch>
        </p:blipFill>
        <p:spPr>
          <a:xfrm>
            <a:off x="20" y="1"/>
            <a:ext cx="4793865" cy="68580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E3830-8084-8553-9744-3D13DCBF8A0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>
            <a:normAutofit/>
          </a:bodyPr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  <a:r>
              <a:rPr lang="en-GB" sz="2800" dirty="0"/>
              <a:t>Work in pairs or three’s QUIZ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Feedback  </a:t>
            </a:r>
          </a:p>
        </p:txBody>
      </p:sp>
    </p:spTree>
    <p:extLst>
      <p:ext uri="{BB962C8B-B14F-4D97-AF65-F5344CB8AC3E}">
        <p14:creationId xmlns:p14="http://schemas.microsoft.com/office/powerpoint/2010/main" val="4145748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0C245E1-670E-0255-066C-D065C5AF3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 anchor="b">
            <a:normAutofit/>
          </a:bodyPr>
          <a:lstStyle/>
          <a:p>
            <a:r>
              <a:rPr lang="en-GB" dirty="0"/>
              <a:t>The skilled helper – Egan 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7CEDF397-C35D-EF68-EFC2-33EA4D859E7B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597324761"/>
              </p:ext>
            </p:extLst>
          </p:nvPr>
        </p:nvGraphicFramePr>
        <p:xfrm>
          <a:off x="731520" y="2301836"/>
          <a:ext cx="10741150" cy="3921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3272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2255DB0-B710-F3B3-281D-B6E0E63BF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Egan’s Three stage model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DBF4D7CF-0BC6-ED5D-F445-C72A53601B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1516290"/>
              </p:ext>
            </p:extLst>
          </p:nvPr>
        </p:nvGraphicFramePr>
        <p:xfrm>
          <a:off x="469232" y="1658938"/>
          <a:ext cx="11043316" cy="46736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856176">
                  <a:extLst>
                    <a:ext uri="{9D8B030D-6E8A-4147-A177-3AD203B41FA5}">
                      <a16:colId xmlns:a16="http://schemas.microsoft.com/office/drawing/2014/main" val="3208426731"/>
                    </a:ext>
                  </a:extLst>
                </a:gridCol>
                <a:gridCol w="3593570">
                  <a:extLst>
                    <a:ext uri="{9D8B030D-6E8A-4147-A177-3AD203B41FA5}">
                      <a16:colId xmlns:a16="http://schemas.microsoft.com/office/drawing/2014/main" val="591176493"/>
                    </a:ext>
                  </a:extLst>
                </a:gridCol>
                <a:gridCol w="3593570">
                  <a:extLst>
                    <a:ext uri="{9D8B030D-6E8A-4147-A177-3AD203B41FA5}">
                      <a16:colId xmlns:a16="http://schemas.microsoft.com/office/drawing/2014/main" val="42496749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Stage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Stage 2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Stage 3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5957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Aim is to understand the whole picture for the patient- Story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What the clients’ preferred picture</a:t>
                      </a:r>
                    </a:p>
                    <a:p>
                      <a:r>
                        <a:rPr lang="en-GB" b="1" dirty="0"/>
                        <a:t>What do I want?</a:t>
                      </a:r>
                    </a:p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The way forward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24478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What’s going on 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b="1" dirty="0"/>
                        <a:t>1. Possibilities </a:t>
                      </a:r>
                      <a:r>
                        <a:rPr lang="en-GB" dirty="0"/>
                        <a:t>– Explore what a better situation might look like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</a:t>
                      </a:r>
                      <a:r>
                        <a:rPr lang="en-GB" b="1" dirty="0"/>
                        <a:t> Strategies </a:t>
                      </a:r>
                      <a:r>
                        <a:rPr lang="en-GB" dirty="0"/>
                        <a:t>– explore different ways the patient could achieve their goal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3397940"/>
                  </a:ext>
                </a:extLst>
              </a:tr>
              <a:tr h="562091">
                <a:tc>
                  <a:txBody>
                    <a:bodyPr/>
                    <a:lstStyle/>
                    <a:p>
                      <a:r>
                        <a:rPr lang="en-GB" dirty="0"/>
                        <a:t>How is the patient feeling?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What difficulties are they experiencing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 </a:t>
                      </a:r>
                      <a:r>
                        <a:rPr lang="en-GB" b="1" dirty="0"/>
                        <a:t>Goals</a:t>
                      </a:r>
                      <a:r>
                        <a:rPr lang="en-GB" dirty="0"/>
                        <a:t> – Identify specific realistic outcomes that the patient wants.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 </a:t>
                      </a:r>
                      <a:r>
                        <a:rPr lang="en-GB" b="1" dirty="0"/>
                        <a:t>Best fit strategies </a:t>
                      </a:r>
                      <a:r>
                        <a:rPr lang="en-GB" dirty="0"/>
                        <a:t>– Consider which options are realistic and suitable for their circumstances.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332883"/>
                  </a:ext>
                </a:extLst>
              </a:tr>
              <a:tr h="369586">
                <a:tc>
                  <a:txBody>
                    <a:bodyPr/>
                    <a:lstStyle/>
                    <a:p>
                      <a:r>
                        <a:rPr lang="en-GB" dirty="0"/>
                        <a:t>Thoughts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</a:t>
                      </a:r>
                      <a:r>
                        <a:rPr lang="en-GB" b="1" dirty="0"/>
                        <a:t> Commitment </a:t>
                      </a:r>
                      <a:r>
                        <a:rPr lang="en-GB" dirty="0"/>
                        <a:t>– Explore why these goals matter and how motivated the patient feels to pursue them.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3</a:t>
                      </a:r>
                      <a:r>
                        <a:rPr lang="en-GB" dirty="0"/>
                        <a:t>. </a:t>
                      </a:r>
                      <a:r>
                        <a:rPr lang="en-GB" b="1" dirty="0"/>
                        <a:t>Action plan </a:t>
                      </a:r>
                      <a:r>
                        <a:rPr lang="en-GB" dirty="0"/>
                        <a:t>– Agree what patient will do, when they will do it and what support they might need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11259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37177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1428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56A1CB6-185F-B899-F602-384689094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Skilled Helper model - EGAN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3D0355-256A-236E-F454-B520F370C3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Uses Effective communication skills 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Active listening </a:t>
            </a:r>
            <a:r>
              <a:rPr lang="en-GB" dirty="0"/>
              <a:t>– listening to verbal and nonverbal messages 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Empathy</a:t>
            </a:r>
            <a:r>
              <a:rPr lang="en-GB" dirty="0"/>
              <a:t> – Understanding the patients' feelings and experiences through their perspective 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Unconditional positive regard </a:t>
            </a:r>
            <a:r>
              <a:rPr lang="en-GB" dirty="0"/>
              <a:t>– accepting the patient without judgement respecting their choices, values and autonomy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Reflection </a:t>
            </a:r>
            <a:r>
              <a:rPr lang="en-GB" dirty="0"/>
              <a:t>– Acknowledging and reflecting the patients' feelings back to help them feel understood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Paraphrasing</a:t>
            </a:r>
            <a:r>
              <a:rPr lang="en-GB" dirty="0"/>
              <a:t> – restating the patient’s main concerns in different words to check understanding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Summarising skills </a:t>
            </a:r>
            <a:r>
              <a:rPr lang="en-GB" dirty="0"/>
              <a:t>– Bring together key concerns, priorities and goals to provide clarity and direction.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Uses  various style of </a:t>
            </a:r>
            <a:r>
              <a:rPr lang="en-GB" b="1" dirty="0"/>
              <a:t>questions – </a:t>
            </a:r>
            <a:r>
              <a:rPr lang="en-GB" dirty="0"/>
              <a:t>Open, probing, and clarifying questions to explore concerns, identify goals and consider possible solutions.</a:t>
            </a:r>
          </a:p>
        </p:txBody>
      </p:sp>
    </p:spTree>
    <p:extLst>
      <p:ext uri="{BB962C8B-B14F-4D97-AF65-F5344CB8AC3E}">
        <p14:creationId xmlns:p14="http://schemas.microsoft.com/office/powerpoint/2010/main" val="2168111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590A6-13CB-1287-ADE8-C5A993202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>
            <a:normAutofit/>
          </a:bodyPr>
          <a:lstStyle/>
          <a:p>
            <a:r>
              <a:rPr lang="en-GB" u="sng" dirty="0"/>
              <a:t>Questioning styles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E4C201-369D-5329-D619-C371CAE6F69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244682263"/>
              </p:ext>
            </p:extLst>
          </p:nvPr>
        </p:nvGraphicFramePr>
        <p:xfrm>
          <a:off x="4666926" y="841248"/>
          <a:ext cx="6260154" cy="5184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Question mark on green pastel background">
            <a:extLst>
              <a:ext uri="{FF2B5EF4-FFF2-40B4-BE49-F238E27FC236}">
                <a16:creationId xmlns:a16="http://schemas.microsoft.com/office/drawing/2014/main" id="{7A4057A7-D96B-839A-4F5C-D17A9CC4F47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389" y="2286000"/>
            <a:ext cx="3201363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561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41E85-3D2B-AE77-60D9-8FF8B70C2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>
            <a:normAutofit/>
          </a:bodyPr>
          <a:lstStyle/>
          <a:p>
            <a:r>
              <a:rPr lang="en-GB" u="sng" dirty="0"/>
              <a:t>Why is the skilled helper used in health care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3E9626F-E3EB-E2D2-92B1-26E2F4293730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683910781"/>
              </p:ext>
            </p:extLst>
          </p:nvPr>
        </p:nvGraphicFramePr>
        <p:xfrm>
          <a:off x="4666926" y="841248"/>
          <a:ext cx="6260154" cy="5184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9061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95491-3169-8645-9FD7-B8D75D468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 anchor="b">
            <a:normAutofit/>
          </a:bodyPr>
          <a:lstStyle/>
          <a:p>
            <a:r>
              <a:rPr lang="en-GB" dirty="0"/>
              <a:t>Case study of Sarah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347C6-0A65-9739-C826-A400553A4DD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Sarah is a </a:t>
            </a:r>
            <a:r>
              <a:rPr lang="en-GB" b="1" dirty="0"/>
              <a:t>55-year-old woman </a:t>
            </a:r>
            <a:r>
              <a:rPr lang="en-GB" dirty="0"/>
              <a:t>who has recently been diagnosed with </a:t>
            </a:r>
            <a:r>
              <a:rPr lang="en-GB" b="1" dirty="0"/>
              <a:t>high blood pressure</a:t>
            </a:r>
            <a:r>
              <a:rPr lang="en-GB" dirty="0"/>
              <a:t> (hypertension). During a recent appointment, her GP explained that if her blood pressure remains uncontrolled, she could be at increased risk of serious health complications, including a stroke or heart attack.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Sarah has been </a:t>
            </a:r>
            <a:r>
              <a:rPr lang="en-GB" b="1" dirty="0"/>
              <a:t>advised to make changes </a:t>
            </a:r>
            <a:r>
              <a:rPr lang="en-GB" dirty="0"/>
              <a:t>to her lifestyle, including </a:t>
            </a:r>
            <a:r>
              <a:rPr lang="en-GB" b="1" dirty="0"/>
              <a:t>reducing stress</a:t>
            </a:r>
            <a:r>
              <a:rPr lang="en-GB" dirty="0"/>
              <a:t>, improving her </a:t>
            </a:r>
            <a:r>
              <a:rPr lang="en-GB" b="1" dirty="0"/>
              <a:t>diet,</a:t>
            </a:r>
            <a:r>
              <a:rPr lang="en-GB" dirty="0"/>
              <a:t> increasing </a:t>
            </a:r>
            <a:r>
              <a:rPr lang="en-GB" b="1" dirty="0"/>
              <a:t>physical activity</a:t>
            </a:r>
            <a:r>
              <a:rPr lang="en-GB" dirty="0"/>
              <a:t> and making time for </a:t>
            </a:r>
            <a:r>
              <a:rPr lang="en-GB" b="1" dirty="0"/>
              <a:t>rest</a:t>
            </a:r>
            <a:r>
              <a:rPr lang="en-GB" dirty="0"/>
              <a:t>. She understands the importance of these changes but feels </a:t>
            </a:r>
            <a:r>
              <a:rPr lang="en-GB" b="1" dirty="0"/>
              <a:t>overwhelme</a:t>
            </a:r>
            <a:r>
              <a:rPr lang="en-GB" dirty="0"/>
              <a:t>d by her existing responsibilities.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Sarah works a admin job, works long hours, looks after her elderly mother and looks after her granddaughter a few evenings a week. 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Sarah describes her typical week as constantly </a:t>
            </a:r>
            <a:r>
              <a:rPr lang="en-GB" b="1" dirty="0"/>
              <a:t>rushing from one responsibility to another</a:t>
            </a:r>
            <a:r>
              <a:rPr lang="en-GB" dirty="0"/>
              <a:t>. She frequently </a:t>
            </a:r>
            <a:r>
              <a:rPr lang="en-GB" b="1" dirty="0"/>
              <a:t>skips meals </a:t>
            </a:r>
            <a:r>
              <a:rPr lang="en-GB" dirty="0"/>
              <a:t>or chooses convenient food because she has little time to prepare healthier options.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She struggles to find time </a:t>
            </a:r>
            <a:r>
              <a:rPr lang="en-GB" b="1" dirty="0"/>
              <a:t>for exercise, rarely takes breaks </a:t>
            </a:r>
            <a:r>
              <a:rPr lang="en-GB" dirty="0"/>
              <a:t>and often </a:t>
            </a:r>
            <a:r>
              <a:rPr lang="en-GB" b="1" dirty="0"/>
              <a:t>lies awake at night thinking about everything </a:t>
            </a:r>
            <a:r>
              <a:rPr lang="en-GB" dirty="0"/>
              <a:t>she needs to do the following day.</a:t>
            </a:r>
            <a:endParaRPr lang="en-GB"/>
          </a:p>
          <a:p>
            <a:pPr>
              <a:lnSpc>
                <a:spcPct val="10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322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41DC7-4FB8-961C-30D2-470B1977B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 anchor="b">
            <a:normAutofit/>
          </a:bodyPr>
          <a:lstStyle/>
          <a:p>
            <a:r>
              <a:rPr lang="en-GB" dirty="0"/>
              <a:t>Stage one – The 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79AD3-F7D5-5EC6-B8FB-CBC5C4BECC4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What's going 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First stage of gathering evidence.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Using Active listening, open questions, reflection, paraphrasing and summarising skills.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The skills encourage the patient to tell their story, explore their thoughts and feelings and identify what matters most to them.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Together the health care worker and patient identify key concerns to work on without rushing into advice or solutions. (collaborative)</a:t>
            </a:r>
          </a:p>
        </p:txBody>
      </p:sp>
    </p:spTree>
    <p:extLst>
      <p:ext uri="{BB962C8B-B14F-4D97-AF65-F5344CB8AC3E}">
        <p14:creationId xmlns:p14="http://schemas.microsoft.com/office/powerpoint/2010/main" val="628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2060F-F96F-A7EE-AC07-CA9FC037B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 anchor="b">
            <a:normAutofit/>
          </a:bodyPr>
          <a:lstStyle/>
          <a:p>
            <a:r>
              <a:rPr lang="en-GB" u="sng" dirty="0"/>
              <a:t>Stage one - Activity</a:t>
            </a:r>
          </a:p>
        </p:txBody>
      </p:sp>
      <p:pic>
        <p:nvPicPr>
          <p:cNvPr id="6" name="Picture 5" descr="Generated image 1">
            <a:extLst>
              <a:ext uri="{FF2B5EF4-FFF2-40B4-BE49-F238E27FC236}">
                <a16:creationId xmlns:a16="http://schemas.microsoft.com/office/drawing/2014/main" id="{391078B0-C513-0E56-D84F-F7FB0E009C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52" r="9461" b="-1"/>
          <a:stretch>
            <a:fillRect/>
          </a:stretch>
        </p:blipFill>
        <p:spPr>
          <a:xfrm>
            <a:off x="731838" y="2103438"/>
            <a:ext cx="5181600" cy="435133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B6E75-3F3D-8439-4157-527A82D9231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8564" y="2103121"/>
            <a:ext cx="5913435" cy="4351337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b="1" dirty="0"/>
              <a:t> </a:t>
            </a:r>
            <a:r>
              <a:rPr lang="en-GB" b="1" dirty="0"/>
              <a:t>It is the explaining stage and  understanding stage it is listening to the whole story.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Your role is to gain information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Understand Sarah’s experience without immediately offering solutions.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Read through the case study of Sarah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500" dirty="0"/>
          </a:p>
          <a:p>
            <a:pPr>
              <a:lnSpc>
                <a:spcPct val="100000"/>
              </a:lnSpc>
            </a:pPr>
            <a:r>
              <a:rPr lang="en-GB" sz="1500" dirty="0"/>
              <a:t> 1. write out at least </a:t>
            </a:r>
            <a:r>
              <a:rPr lang="en-GB" sz="1500" b="1" dirty="0"/>
              <a:t>3 reflective statements </a:t>
            </a:r>
            <a:r>
              <a:rPr lang="en-GB" sz="1500" dirty="0"/>
              <a:t>that support the story</a:t>
            </a:r>
          </a:p>
          <a:p>
            <a:pPr>
              <a:lnSpc>
                <a:spcPct val="100000"/>
              </a:lnSpc>
            </a:pPr>
            <a:r>
              <a:rPr lang="en-GB" sz="1500" dirty="0"/>
              <a:t>2. Write out </a:t>
            </a:r>
            <a:r>
              <a:rPr lang="en-GB" sz="1500" b="1" dirty="0"/>
              <a:t>3 paraphrasing statements</a:t>
            </a:r>
          </a:p>
          <a:p>
            <a:pPr>
              <a:lnSpc>
                <a:spcPct val="100000"/>
              </a:lnSpc>
            </a:pPr>
            <a:r>
              <a:rPr lang="en-GB" sz="1500" dirty="0"/>
              <a:t>3. Write down </a:t>
            </a:r>
            <a:r>
              <a:rPr lang="en-GB" sz="1500" b="1" dirty="0"/>
              <a:t>3 open questions </a:t>
            </a:r>
          </a:p>
          <a:p>
            <a:pPr>
              <a:lnSpc>
                <a:spcPct val="100000"/>
              </a:lnSpc>
            </a:pPr>
            <a:r>
              <a:rPr lang="en-GB" sz="1500" dirty="0"/>
              <a:t>4. Write down </a:t>
            </a:r>
            <a:r>
              <a:rPr lang="en-GB" sz="1500" b="1" dirty="0"/>
              <a:t>1 probing question </a:t>
            </a:r>
          </a:p>
          <a:p>
            <a:pPr>
              <a:lnSpc>
                <a:spcPct val="100000"/>
              </a:lnSpc>
            </a:pPr>
            <a:r>
              <a:rPr lang="en-GB" sz="1500" dirty="0"/>
              <a:t>5. Write down </a:t>
            </a:r>
            <a:r>
              <a:rPr lang="en-GB" sz="1500" b="1" dirty="0"/>
              <a:t>1 clarifying question </a:t>
            </a:r>
          </a:p>
          <a:p>
            <a:pPr>
              <a:lnSpc>
                <a:spcPct val="100000"/>
              </a:lnSpc>
            </a:pPr>
            <a:r>
              <a:rPr lang="en-GB" sz="1500" b="1" dirty="0"/>
              <a:t>6 Role play stage one – 10 mins each person</a:t>
            </a:r>
            <a:r>
              <a:rPr lang="en-GB" sz="1500" dirty="0"/>
              <a:t>. </a:t>
            </a:r>
          </a:p>
          <a:p>
            <a:pPr>
              <a:lnSpc>
                <a:spcPct val="10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71870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83DED2E-B6FD-81C9-8255-5C919E5D6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 </a:t>
            </a:r>
          </a:p>
        </p:txBody>
      </p:sp>
      <p:pic>
        <p:nvPicPr>
          <p:cNvPr id="8" name="Content Placeholder 7" descr="Two cups of coffee on wooden table">
            <a:extLst>
              <a:ext uri="{FF2B5EF4-FFF2-40B4-BE49-F238E27FC236}">
                <a16:creationId xmlns:a16="http://schemas.microsoft.com/office/drawing/2014/main" id="{11D1F724-F8D4-9B5F-62F3-69AEA53222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7973" y="1658938"/>
            <a:ext cx="7388441" cy="4924425"/>
          </a:xfrm>
        </p:spPr>
      </p:pic>
    </p:spTree>
    <p:extLst>
      <p:ext uri="{BB962C8B-B14F-4D97-AF65-F5344CB8AC3E}">
        <p14:creationId xmlns:p14="http://schemas.microsoft.com/office/powerpoint/2010/main" val="28071096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9DCD4-CC96-4759-40E7-5F3924812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2 – What do I want Instead?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0F023-458F-B705-A9A0-C623C7E05F68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pPr marL="342900" indent="-342900">
              <a:buAutoNum type="alphaUcParenR"/>
            </a:pPr>
            <a:r>
              <a:rPr lang="en-GB" b="1" dirty="0"/>
              <a:t>Explore possibilities- what might a better situation look like?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Encourage the patient to imagine how they would like things to be.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Explore their hopes, needs, values and aspirations.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Help them consider different possibilities before narrowing their choices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“If things improved, what would be different in your life everyday?”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BF5E3A-56A3-067D-DA2E-472391599FFE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r>
              <a:rPr lang="en-GB" dirty="0"/>
              <a:t>B)  </a:t>
            </a:r>
            <a:r>
              <a:rPr lang="en-GB" b="1" dirty="0"/>
              <a:t>Develop goals- “What do I want to achieve?”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Help the person choose goals that matter to them.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Make goals, clear, realistic and achievable, while offering appropriate level of challenge.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Identify how they will recognise progress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Agree suitable timescales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“What would you like to work towards, and how would you know you were getting there?”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990264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3D431-5DAE-977F-FAF6-5E8E46BA4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rmAutofit/>
          </a:bodyPr>
          <a:lstStyle/>
          <a:p>
            <a:r>
              <a:rPr lang="en-GB" u="sng" dirty="0"/>
              <a:t>Stage 2 – The preferred picture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EA850-058E-5E88-6291-7C01B00220D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Consider what would Sarah like to be </a:t>
            </a:r>
            <a:r>
              <a:rPr lang="en-GB" sz="1500" b="1" dirty="0"/>
              <a:t>different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Which responsibility might she able to reduce or share?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What would having more time for herself mean to Sarah?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What health and wellbeing goals might be important to Sarah?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Write out </a:t>
            </a:r>
            <a:r>
              <a:rPr lang="en-GB" sz="1500" b="1" dirty="0"/>
              <a:t>paraphrasing , reflection statements </a:t>
            </a:r>
            <a:r>
              <a:rPr lang="en-GB" sz="1500" dirty="0"/>
              <a:t>to each section below.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List some open-ended questions, probing and clarifying questions  that may help with each section below.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GB" sz="1500" b="1" dirty="0"/>
              <a:t>Physical health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GB" sz="1500" b="1" dirty="0"/>
              <a:t>Emotional wellbeing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GB" sz="1500" b="1" dirty="0"/>
              <a:t>Family responsibility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GB" sz="1500" b="1" dirty="0"/>
              <a:t>Work 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GB" sz="1500" b="1" dirty="0"/>
              <a:t>Personal tim</a:t>
            </a:r>
            <a:r>
              <a:rPr lang="en-GB" sz="1500" dirty="0"/>
              <a:t>e 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GB" sz="1500" b="1" dirty="0"/>
              <a:t>Role play 15 mins each 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endParaRPr lang="en-GB" sz="1500" dirty="0"/>
          </a:p>
        </p:txBody>
      </p:sp>
      <p:pic>
        <p:nvPicPr>
          <p:cNvPr id="6" name="Picture 5" descr="Generated image 1">
            <a:extLst>
              <a:ext uri="{FF2B5EF4-FFF2-40B4-BE49-F238E27FC236}">
                <a16:creationId xmlns:a16="http://schemas.microsoft.com/office/drawing/2014/main" id="{E3E1B837-C525-7B6E-D229-B048FAD552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4464"/>
          <a:stretch>
            <a:fillRect/>
          </a:stretch>
        </p:blipFill>
        <p:spPr>
          <a:xfrm>
            <a:off x="7400544" y="10"/>
            <a:ext cx="4791456" cy="6857990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24632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23136F-4235-7464-D755-5B170897B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>
            <a:normAutofit/>
          </a:bodyPr>
          <a:lstStyle/>
          <a:p>
            <a:r>
              <a:rPr lang="en-GB" sz="3000" u="sng"/>
              <a:t>Stage 3 – Build commitment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53E3B8CC-D3BE-620D-B7D4-D58B7A554E3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333764697"/>
              </p:ext>
            </p:extLst>
          </p:nvPr>
        </p:nvGraphicFramePr>
        <p:xfrm>
          <a:off x="4666926" y="841248"/>
          <a:ext cx="6260154" cy="5184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81160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2293E-7355-D8D8-A36C-5657C2FCB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Stage 3 – </a:t>
            </a:r>
            <a:r>
              <a:rPr lang="en-GB" sz="3200" u="sng" dirty="0"/>
              <a:t>The way forward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7FC3F-6195-BDED-3810-D116AA8C5BD4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Help Sarah turn her goals into practical steps</a:t>
            </a:r>
          </a:p>
          <a:p>
            <a:r>
              <a:rPr lang="en-GB" dirty="0"/>
              <a:t>Explain that Sarah does not need to change everything immediately. Small manageable changes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Identify </a:t>
            </a:r>
            <a:r>
              <a:rPr lang="en-GB" b="1" dirty="0"/>
              <a:t>one or two realistic changes </a:t>
            </a:r>
            <a:r>
              <a:rPr lang="en-GB" dirty="0"/>
              <a:t>she wants to make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Identify potential obstacles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Identify what support she needs and from who to achieve her goal.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Agree how progress could be reviewed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Role play 10 mins each 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703583C-AE53-B096-4E90-A803A2C7C1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Generated image 1">
            <a:extLst>
              <a:ext uri="{FF2B5EF4-FFF2-40B4-BE49-F238E27FC236}">
                <a16:creationId xmlns:a16="http://schemas.microsoft.com/office/drawing/2014/main" id="{6929775A-DF51-EB3E-9207-A1566C9D4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4654" y="0"/>
            <a:ext cx="64473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249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26CF8-7475-FA82-6127-A99652627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 anchor="b">
            <a:normAutofit/>
          </a:bodyPr>
          <a:lstStyle/>
          <a:p>
            <a:r>
              <a:rPr lang="en-GB" sz="3600" u="sng" dirty="0"/>
              <a:t>Effective communication using Egan in health care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E99718-B8AF-2CFE-5DE6-B077F7954F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0777642"/>
              </p:ext>
            </p:extLst>
          </p:nvPr>
        </p:nvGraphicFramePr>
        <p:xfrm>
          <a:off x="731520" y="1658679"/>
          <a:ext cx="10780776" cy="4925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65815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D6C80-130B-B967-2883-DA985871D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rmAutofit/>
          </a:bodyPr>
          <a:lstStyle/>
          <a:p>
            <a:r>
              <a:rPr lang="en-GB" u="sng" dirty="0"/>
              <a:t>Linking Linear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BF71E-EABD-6BB8-29B7-E2CEFF1A617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>
            <a:normAutofit/>
          </a:bodyPr>
          <a:lstStyle/>
          <a:p>
            <a:r>
              <a:rPr lang="en-GB" sz="2000" b="1" dirty="0"/>
              <a:t>One way information </a:t>
            </a:r>
          </a:p>
          <a:p>
            <a:r>
              <a:rPr lang="en-GB" sz="2000" dirty="0"/>
              <a:t>Heath care worker to Sarah</a:t>
            </a:r>
          </a:p>
          <a:p>
            <a:r>
              <a:rPr lang="en-GB" sz="2000" dirty="0"/>
              <a:t>Example :- Explains the risks of uncontrolled high blood pressure and hand her a leaflet to take home </a:t>
            </a:r>
          </a:p>
          <a:p>
            <a:endParaRPr lang="en-GB" sz="2000" dirty="0"/>
          </a:p>
          <a:p>
            <a:r>
              <a:rPr lang="en-GB" sz="2000" b="1" dirty="0"/>
              <a:t>Strength:- </a:t>
            </a:r>
            <a:r>
              <a:rPr lang="en-GB" sz="2000" dirty="0"/>
              <a:t>Clear information in verbal and visual saying the same advice to all patients with uncontrolled high blood pressure </a:t>
            </a:r>
          </a:p>
          <a:p>
            <a:r>
              <a:rPr lang="en-GB" sz="2000" b="1" dirty="0"/>
              <a:t>Limitations – Understanding may remain unknown. </a:t>
            </a:r>
            <a:endParaRPr lang="en-GB" sz="2000" dirty="0"/>
          </a:p>
        </p:txBody>
      </p:sp>
      <p:pic>
        <p:nvPicPr>
          <p:cNvPr id="4" name="Picture 3" descr="Generated image 1">
            <a:extLst>
              <a:ext uri="{FF2B5EF4-FFF2-40B4-BE49-F238E27FC236}">
                <a16:creationId xmlns:a16="http://schemas.microsoft.com/office/drawing/2014/main" id="{F3209896-DBED-37DC-A5F7-A7122D2079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4464"/>
          <a:stretch>
            <a:fillRect/>
          </a:stretch>
        </p:blipFill>
        <p:spPr>
          <a:xfrm>
            <a:off x="7400544" y="10"/>
            <a:ext cx="4791456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890484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C8CA7-524F-5981-1788-CA3D68FDC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Linking The interactive 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0BB691-DD6E-7ED2-34C8-367BA8E89F07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603567744"/>
              </p:ext>
            </p:extLst>
          </p:nvPr>
        </p:nvGraphicFramePr>
        <p:xfrm>
          <a:off x="731838" y="1381125"/>
          <a:ext cx="6858000" cy="4983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E08B562-24E6-2EB0-411E-3E2D6CC1C4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Generated image 1">
            <a:extLst>
              <a:ext uri="{FF2B5EF4-FFF2-40B4-BE49-F238E27FC236}">
                <a16:creationId xmlns:a16="http://schemas.microsoft.com/office/drawing/2014/main" id="{21DD194A-B50C-3DC2-4712-A1A358D8F6B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91732" y="156410"/>
            <a:ext cx="4100268" cy="6701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1358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D613F-CFCD-26F1-E7F8-70379969A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rmAutofit/>
          </a:bodyPr>
          <a:lstStyle/>
          <a:p>
            <a:r>
              <a:rPr lang="en-GB"/>
              <a:t>Link Transactional model</a:t>
            </a:r>
            <a:endParaRPr lang="en-GB" dirty="0"/>
          </a:p>
        </p:txBody>
      </p:sp>
      <p:sp>
        <p:nvSpPr>
          <p:cNvPr id="10" name="Picture Placeholder 3">
            <a:extLst>
              <a:ext uri="{FF2B5EF4-FFF2-40B4-BE49-F238E27FC236}">
                <a16:creationId xmlns:a16="http://schemas.microsoft.com/office/drawing/2014/main" id="{55EB154F-6AEF-1687-8C1B-D18F79AB73B1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8091732" y="0"/>
            <a:ext cx="4100267" cy="6858000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C04E29-E74D-23AF-4555-C934A9191D3D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519280444"/>
              </p:ext>
            </p:extLst>
          </p:nvPr>
        </p:nvGraphicFramePr>
        <p:xfrm>
          <a:off x="731520" y="1380744"/>
          <a:ext cx="68580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Generated image 1">
            <a:extLst>
              <a:ext uri="{FF2B5EF4-FFF2-40B4-BE49-F238E27FC236}">
                <a16:creationId xmlns:a16="http://schemas.microsoft.com/office/drawing/2014/main" id="{295D47C8-A469-D7E6-E015-E1793D6154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91732" y="-156411"/>
            <a:ext cx="4312826" cy="7014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6860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8385018-4053-45C0-C339-40B5E0A6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>
            <a:normAutofit/>
          </a:bodyPr>
          <a:lstStyle/>
          <a:p>
            <a:r>
              <a:rPr lang="en-GB" dirty="0"/>
              <a:t>End Reflection</a:t>
            </a:r>
          </a:p>
        </p:txBody>
      </p:sp>
      <p:pic>
        <p:nvPicPr>
          <p:cNvPr id="8" name="Picture Placeholder 7" descr="Frog on floating log">
            <a:extLst>
              <a:ext uri="{FF2B5EF4-FFF2-40B4-BE49-F238E27FC236}">
                <a16:creationId xmlns:a16="http://schemas.microsoft.com/office/drawing/2014/main" id="{AD7952D7-8653-5E8E-4CFC-D0252C09088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79" r="21178" b="-2"/>
          <a:stretch>
            <a:fillRect/>
          </a:stretch>
        </p:blipFill>
        <p:spPr>
          <a:xfrm>
            <a:off x="731520" y="548642"/>
            <a:ext cx="3490175" cy="4041647"/>
          </a:xfrm>
          <a:noFill/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882F34-4EC6-B8A9-DB5A-BB091D8E269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00000"/>
              </a:lnSpc>
              <a:buAutoNum type="arabicPeriod"/>
            </a:pPr>
            <a:endParaRPr lang="en-GB"/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GB"/>
              <a:t>How did Stage 1 help the health care professional understand Sarah’s concerns and difficulties?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GB"/>
              <a:t>What are the key elements of Stage 2 and how did they help Sarah identify what she wants to change?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GB"/>
              <a:t>3. What is the main purpose of Stage 3 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endParaRPr lang="en-GB"/>
          </a:p>
          <a:p>
            <a:pPr marL="342900" indent="-342900">
              <a:lnSpc>
                <a:spcPct val="100000"/>
              </a:lnSpc>
              <a:buAutoNum type="arabicPeriod"/>
            </a:pPr>
            <a:endParaRPr lang="en-GB"/>
          </a:p>
          <a:p>
            <a:pPr>
              <a:lnSpc>
                <a:spcPct val="100000"/>
              </a:lnSpc>
            </a:pPr>
            <a:r>
              <a:rPr lang="en-GB"/>
              <a:t>- </a:t>
            </a:r>
            <a:r>
              <a:rPr lang="en-GB" b="1"/>
              <a:t>Egan’s model is not about telling patients what to do. It is about working collaboratively to understand a patients concerns, explore meaningful goals and agree achievable steps. 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endParaRPr lang="en-GB"/>
          </a:p>
          <a:p>
            <a:pPr>
              <a:lnSpc>
                <a:spcPct val="100000"/>
              </a:lnSpc>
            </a:pPr>
            <a:r>
              <a:rPr lang="en-GB" b="1"/>
              <a:t>Reference:- </a:t>
            </a:r>
          </a:p>
          <a:p>
            <a:pPr>
              <a:lnSpc>
                <a:spcPct val="100000"/>
              </a:lnSpc>
            </a:pPr>
            <a:r>
              <a:rPr lang="en-GB"/>
              <a:t>Egan, G. and Reese, R.J. (2018) </a:t>
            </a:r>
            <a:r>
              <a:rPr lang="en-GB" i="1"/>
              <a:t>The skilled helper: A problem-management and opportunity development approach to helping. 11</a:t>
            </a:r>
            <a:r>
              <a:rPr lang="en-GB" i="1" baseline="30000"/>
              <a:t>th</a:t>
            </a:r>
            <a:r>
              <a:rPr lang="en-GB" i="1"/>
              <a:t> </a:t>
            </a:r>
            <a:r>
              <a:rPr lang="en-GB" i="1" err="1"/>
              <a:t>edn</a:t>
            </a:r>
            <a:r>
              <a:rPr lang="en-GB" i="1"/>
              <a:t>. </a:t>
            </a:r>
            <a:r>
              <a:rPr lang="en-GB"/>
              <a:t>Boston, MA: Cengage Learning </a:t>
            </a:r>
          </a:p>
        </p:txBody>
      </p:sp>
    </p:spTree>
    <p:extLst>
      <p:ext uri="{BB962C8B-B14F-4D97-AF65-F5344CB8AC3E}">
        <p14:creationId xmlns:p14="http://schemas.microsoft.com/office/powerpoint/2010/main" val="3814897709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325</TotalTime>
  <Words>1652</Words>
  <Application>Microsoft Office PowerPoint</Application>
  <PresentationFormat>Widescreen</PresentationFormat>
  <Paragraphs>165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Arial</vt:lpstr>
      <vt:lpstr>Felix Titling</vt:lpstr>
      <vt:lpstr>Goudy Old Style</vt:lpstr>
      <vt:lpstr>Archway</vt:lpstr>
      <vt:lpstr>Egan Model The skilled helper</vt:lpstr>
      <vt:lpstr>Learning outcomes </vt:lpstr>
      <vt:lpstr>Recap Activity </vt:lpstr>
      <vt:lpstr>The skilled helper – Egan </vt:lpstr>
      <vt:lpstr>Egan’s Three stage model </vt:lpstr>
      <vt:lpstr>The Skilled Helper model - EGAN</vt:lpstr>
      <vt:lpstr>Questioning styles  </vt:lpstr>
      <vt:lpstr>Why is the skilled helper used in health care </vt:lpstr>
      <vt:lpstr>Case study of Sarah</vt:lpstr>
      <vt:lpstr>Stage one – The story</vt:lpstr>
      <vt:lpstr>Stage one - Activity</vt:lpstr>
      <vt:lpstr>Break </vt:lpstr>
      <vt:lpstr>Stage 2 – What do I want Instead?</vt:lpstr>
      <vt:lpstr>Stage 2 – The preferred picture </vt:lpstr>
      <vt:lpstr>Stage 3 – Build commitment</vt:lpstr>
      <vt:lpstr>Stage 3 – The way forward </vt:lpstr>
      <vt:lpstr>Effective communication using Egan in health care </vt:lpstr>
      <vt:lpstr>Linking Linear communication </vt:lpstr>
      <vt:lpstr>Linking The interactive  model</vt:lpstr>
      <vt:lpstr>Link Transactional model</vt:lpstr>
      <vt:lpstr>End Reflection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sharon Langford</dc:creator>
  <cp:lastModifiedBy>sharon Langford</cp:lastModifiedBy>
  <cp:revision>1</cp:revision>
  <dcterms:created xsi:type="dcterms:W3CDTF">2026-10-17T07:33:58Z</dcterms:created>
  <dcterms:modified xsi:type="dcterms:W3CDTF">2026-10-19T19:26:17Z</dcterms:modified>
</cp:coreProperties>
</file>