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67" r:id="rId3"/>
    <p:sldId id="268" r:id="rId4"/>
    <p:sldId id="286" r:id="rId5"/>
    <p:sldId id="285" r:id="rId6"/>
    <p:sldId id="284" r:id="rId7"/>
    <p:sldId id="283" r:id="rId8"/>
    <p:sldId id="269" r:id="rId9"/>
    <p:sldId id="257" r:id="rId10"/>
    <p:sldId id="259" r:id="rId11"/>
    <p:sldId id="260" r:id="rId12"/>
    <p:sldId id="261" r:id="rId13"/>
    <p:sldId id="263" r:id="rId14"/>
    <p:sldId id="262" r:id="rId15"/>
    <p:sldId id="265" r:id="rId16"/>
    <p:sldId id="264" r:id="rId17"/>
    <p:sldId id="266" r:id="rId18"/>
    <p:sldId id="270" r:id="rId19"/>
    <p:sldId id="271" r:id="rId20"/>
    <p:sldId id="272" r:id="rId21"/>
    <p:sldId id="273" r:id="rId22"/>
    <p:sldId id="274" r:id="rId23"/>
    <p:sldId id="275" r:id="rId24"/>
    <p:sldId id="276" r:id="rId25"/>
    <p:sldId id="277" r:id="rId26"/>
    <p:sldId id="278" r:id="rId27"/>
    <p:sldId id="279" r:id="rId28"/>
    <p:sldId id="280" r:id="rId29"/>
    <p:sldId id="282" r:id="rId30"/>
    <p:sldId id="281"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19377C-5F6E-C149-409D-EE62A6FFF56A}" v="843" dt="2019-11-20T14:10:22.575"/>
    <p1510:client id="{85439D81-09B0-EE49-6B42-1C8DF89667F2}" v="2304" dt="2019-11-21T17:47:22.0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57" d="100"/>
          <a:sy n="57" d="100"/>
        </p:scale>
        <p:origin x="-1482"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ynne Jones (IMH)" userId="S::wynne.jones@uwtsd.ac.uk::69f52bfd-83ac-4820-bfdb-542bd333a274" providerId="AD" clId="Web-{4819377C-5F6E-C149-409D-EE62A6FFF56A}"/>
    <pc:docChg chg="mod addSld delSld modSld addMainMaster delMainMaster modMainMaster setSldSz">
      <pc:chgData name="Wynne Jones (IMH)" userId="S::wynne.jones@uwtsd.ac.uk::69f52bfd-83ac-4820-bfdb-542bd333a274" providerId="AD" clId="Web-{4819377C-5F6E-C149-409D-EE62A6FFF56A}" dt="2019-11-20T14:10:22.575" v="837" actId="20577"/>
      <pc:docMkLst>
        <pc:docMk/>
      </pc:docMkLst>
      <pc:sldChg chg="addSp delSp modSp mod setBg modClrScheme setClrOvrMap chgLayout">
        <pc:chgData name="Wynne Jones (IMH)" userId="S::wynne.jones@uwtsd.ac.uk::69f52bfd-83ac-4820-bfdb-542bd333a274" providerId="AD" clId="Web-{4819377C-5F6E-C149-409D-EE62A6FFF56A}" dt="2019-11-20T13:49:06.898" v="148"/>
        <pc:sldMkLst>
          <pc:docMk/>
          <pc:sldMk cId="1334089544" sldId="256"/>
        </pc:sldMkLst>
        <pc:spChg chg="mod">
          <ac:chgData name="Wynne Jones (IMH)" userId="S::wynne.jones@uwtsd.ac.uk::69f52bfd-83ac-4820-bfdb-542bd333a274" providerId="AD" clId="Web-{4819377C-5F6E-C149-409D-EE62A6FFF56A}" dt="2019-11-20T13:49:06.898" v="148"/>
          <ac:spMkLst>
            <pc:docMk/>
            <pc:sldMk cId="1334089544" sldId="256"/>
            <ac:spMk id="2" creationId="{00000000-0000-0000-0000-000000000000}"/>
          </ac:spMkLst>
        </pc:spChg>
        <pc:spChg chg="mod">
          <ac:chgData name="Wynne Jones (IMH)" userId="S::wynne.jones@uwtsd.ac.uk::69f52bfd-83ac-4820-bfdb-542bd333a274" providerId="AD" clId="Web-{4819377C-5F6E-C149-409D-EE62A6FFF56A}" dt="2019-11-20T13:49:06.898" v="148"/>
          <ac:spMkLst>
            <pc:docMk/>
            <pc:sldMk cId="1334089544" sldId="256"/>
            <ac:spMk id="3" creationId="{00000000-0000-0000-0000-000000000000}"/>
          </ac:spMkLst>
        </pc:spChg>
        <pc:spChg chg="add del mod">
          <ac:chgData name="Wynne Jones (IMH)" userId="S::wynne.jones@uwtsd.ac.uk::69f52bfd-83ac-4820-bfdb-542bd333a274" providerId="AD" clId="Web-{4819377C-5F6E-C149-409D-EE62A6FFF56A}" dt="2019-11-20T13:49:06.898" v="148"/>
          <ac:spMkLst>
            <pc:docMk/>
            <pc:sldMk cId="1334089544" sldId="256"/>
            <ac:spMk id="9" creationId="{2644B391-9BFE-445C-A9EC-F544BB85FBC7}"/>
          </ac:spMkLst>
        </pc:spChg>
        <pc:spChg chg="add del mod">
          <ac:chgData name="Wynne Jones (IMH)" userId="S::wynne.jones@uwtsd.ac.uk::69f52bfd-83ac-4820-bfdb-542bd333a274" providerId="AD" clId="Web-{4819377C-5F6E-C149-409D-EE62A6FFF56A}" dt="2019-11-20T13:49:06.898" v="148"/>
          <ac:spMkLst>
            <pc:docMk/>
            <pc:sldMk cId="1334089544" sldId="256"/>
            <ac:spMk id="11" creationId="{80F26E69-87D9-4655-AE7B-280A87AA3CAD}"/>
          </ac:spMkLst>
        </pc:spChg>
        <pc:spChg chg="add">
          <ac:chgData name="Wynne Jones (IMH)" userId="S::wynne.jones@uwtsd.ac.uk::69f52bfd-83ac-4820-bfdb-542bd333a274" providerId="AD" clId="Web-{4819377C-5F6E-C149-409D-EE62A6FFF56A}" dt="2019-11-20T13:49:06.898" v="148"/>
          <ac:spMkLst>
            <pc:docMk/>
            <pc:sldMk cId="1334089544" sldId="256"/>
            <ac:spMk id="16" creationId="{6F40FBDA-CEB1-40F0-9AB9-BD9C402D70FE}"/>
          </ac:spMkLst>
        </pc:spChg>
        <pc:spChg chg="add">
          <ac:chgData name="Wynne Jones (IMH)" userId="S::wynne.jones@uwtsd.ac.uk::69f52bfd-83ac-4820-bfdb-542bd333a274" providerId="AD" clId="Web-{4819377C-5F6E-C149-409D-EE62A6FFF56A}" dt="2019-11-20T13:49:06.898" v="148"/>
          <ac:spMkLst>
            <pc:docMk/>
            <pc:sldMk cId="1334089544" sldId="256"/>
            <ac:spMk id="18" creationId="{0344D4FE-ABEF-4230-9E4E-AD5782FC78AC}"/>
          </ac:spMkLst>
        </pc:spChg>
        <pc:spChg chg="add">
          <ac:chgData name="Wynne Jones (IMH)" userId="S::wynne.jones@uwtsd.ac.uk::69f52bfd-83ac-4820-bfdb-542bd333a274" providerId="AD" clId="Web-{4819377C-5F6E-C149-409D-EE62A6FFF56A}" dt="2019-11-20T13:49:06.898" v="148"/>
          <ac:spMkLst>
            <pc:docMk/>
            <pc:sldMk cId="1334089544" sldId="256"/>
            <ac:spMk id="20" creationId="{9325F979-D3F9-4926-81B7-7ACCB31A501B}"/>
          </ac:spMkLst>
        </pc:spChg>
        <pc:picChg chg="add mod">
          <ac:chgData name="Wynne Jones (IMH)" userId="S::wynne.jones@uwtsd.ac.uk::69f52bfd-83ac-4820-bfdb-542bd333a274" providerId="AD" clId="Web-{4819377C-5F6E-C149-409D-EE62A6FFF56A}" dt="2019-11-20T13:49:06.898" v="148"/>
          <ac:picMkLst>
            <pc:docMk/>
            <pc:sldMk cId="1334089544" sldId="256"/>
            <ac:picMk id="4" creationId="{B7A9D72A-F260-4FA6-8FD3-10346D1835E9}"/>
          </ac:picMkLst>
        </pc:picChg>
      </pc:sldChg>
      <pc:sldChg chg="addSp delSp modSp new mod setBg modClrScheme setClrOvrMap chgLayout">
        <pc:chgData name="Wynne Jones (IMH)" userId="S::wynne.jones@uwtsd.ac.uk::69f52bfd-83ac-4820-bfdb-542bd333a274" providerId="AD" clId="Web-{4819377C-5F6E-C149-409D-EE62A6FFF56A}" dt="2019-11-20T13:49:01.430" v="147"/>
        <pc:sldMkLst>
          <pc:docMk/>
          <pc:sldMk cId="738157627" sldId="257"/>
        </pc:sldMkLst>
        <pc:spChg chg="mod ord">
          <ac:chgData name="Wynne Jones (IMH)" userId="S::wynne.jones@uwtsd.ac.uk::69f52bfd-83ac-4820-bfdb-542bd333a274" providerId="AD" clId="Web-{4819377C-5F6E-C149-409D-EE62A6FFF56A}" dt="2019-11-20T13:49:01.430" v="147"/>
          <ac:spMkLst>
            <pc:docMk/>
            <pc:sldMk cId="738157627" sldId="257"/>
            <ac:spMk id="2" creationId="{B3B95467-C316-42DF-BEAE-7150E34396EC}"/>
          </ac:spMkLst>
        </pc:spChg>
        <pc:spChg chg="mod ord">
          <ac:chgData name="Wynne Jones (IMH)" userId="S::wynne.jones@uwtsd.ac.uk::69f52bfd-83ac-4820-bfdb-542bd333a274" providerId="AD" clId="Web-{4819377C-5F6E-C149-409D-EE62A6FFF56A}" dt="2019-11-20T13:49:01.430" v="147"/>
          <ac:spMkLst>
            <pc:docMk/>
            <pc:sldMk cId="738157627" sldId="257"/>
            <ac:spMk id="3" creationId="{1AFF8A1D-9FFF-4E44-8D5B-45FAF80A486D}"/>
          </ac:spMkLst>
        </pc:spChg>
        <pc:spChg chg="add del mod ord">
          <ac:chgData name="Wynne Jones (IMH)" userId="S::wynne.jones@uwtsd.ac.uk::69f52bfd-83ac-4820-bfdb-542bd333a274" providerId="AD" clId="Web-{4819377C-5F6E-C149-409D-EE62A6FFF56A}" dt="2019-11-20T13:41:09.256" v="121"/>
          <ac:spMkLst>
            <pc:docMk/>
            <pc:sldMk cId="738157627" sldId="257"/>
            <ac:spMk id="4" creationId="{ACE7DCA2-E425-4E8F-8B73-AFFC0DD4D100}"/>
          </ac:spMkLst>
        </pc:spChg>
        <pc:spChg chg="add mod">
          <ac:chgData name="Wynne Jones (IMH)" userId="S::wynne.jones@uwtsd.ac.uk::69f52bfd-83ac-4820-bfdb-542bd333a274" providerId="AD" clId="Web-{4819377C-5F6E-C149-409D-EE62A6FFF56A}" dt="2019-11-20T13:49:01.430" v="147"/>
          <ac:spMkLst>
            <pc:docMk/>
            <pc:sldMk cId="738157627" sldId="257"/>
            <ac:spMk id="7" creationId="{1E94681D-2A4C-4A8D-B9B5-31D440D0328D}"/>
          </ac:spMkLst>
        </pc:spChg>
        <pc:spChg chg="add mod">
          <ac:chgData name="Wynne Jones (IMH)" userId="S::wynne.jones@uwtsd.ac.uk::69f52bfd-83ac-4820-bfdb-542bd333a274" providerId="AD" clId="Web-{4819377C-5F6E-C149-409D-EE62A6FFF56A}" dt="2019-11-20T13:49:01.430" v="147"/>
          <ac:spMkLst>
            <pc:docMk/>
            <pc:sldMk cId="738157627" sldId="257"/>
            <ac:spMk id="8" creationId="{04B7AC44-1B7B-4F09-9AA4-3DFDEC5751A8}"/>
          </ac:spMkLst>
        </pc:spChg>
        <pc:spChg chg="add mod">
          <ac:chgData name="Wynne Jones (IMH)" userId="S::wynne.jones@uwtsd.ac.uk::69f52bfd-83ac-4820-bfdb-542bd333a274" providerId="AD" clId="Web-{4819377C-5F6E-C149-409D-EE62A6FFF56A}" dt="2019-11-20T13:49:01.430" v="147"/>
          <ac:spMkLst>
            <pc:docMk/>
            <pc:sldMk cId="738157627" sldId="257"/>
            <ac:spMk id="9" creationId="{6683E473-94FF-4ACE-9433-1F14799E8907}"/>
          </ac:spMkLst>
        </pc:spChg>
        <pc:spChg chg="add del">
          <ac:chgData name="Wynne Jones (IMH)" userId="S::wynne.jones@uwtsd.ac.uk::69f52bfd-83ac-4820-bfdb-542bd333a274" providerId="AD" clId="Web-{4819377C-5F6E-C149-409D-EE62A6FFF56A}" dt="2019-11-20T13:41:29.381" v="123"/>
          <ac:spMkLst>
            <pc:docMk/>
            <pc:sldMk cId="738157627" sldId="257"/>
            <ac:spMk id="10" creationId="{1E94681D-2A4C-4A8D-B9B5-31D440D0328D}"/>
          </ac:spMkLst>
        </pc:spChg>
        <pc:spChg chg="add mod">
          <ac:chgData name="Wynne Jones (IMH)" userId="S::wynne.jones@uwtsd.ac.uk::69f52bfd-83ac-4820-bfdb-542bd333a274" providerId="AD" clId="Web-{4819377C-5F6E-C149-409D-EE62A6FFF56A}" dt="2019-11-20T13:49:01.430" v="147"/>
          <ac:spMkLst>
            <pc:docMk/>
            <pc:sldMk cId="738157627" sldId="257"/>
            <ac:spMk id="11" creationId="{0BBB6B01-5B73-410C-B70E-8CF2FA470D11}"/>
          </ac:spMkLst>
        </pc:spChg>
        <pc:spChg chg="add del">
          <ac:chgData name="Wynne Jones (IMH)" userId="S::wynne.jones@uwtsd.ac.uk::69f52bfd-83ac-4820-bfdb-542bd333a274" providerId="AD" clId="Web-{4819377C-5F6E-C149-409D-EE62A6FFF56A}" dt="2019-11-20T13:41:29.381" v="123"/>
          <ac:spMkLst>
            <pc:docMk/>
            <pc:sldMk cId="738157627" sldId="257"/>
            <ac:spMk id="12" creationId="{04B7AC44-1B7B-4F09-9AA4-3DFDEC5751A8}"/>
          </ac:spMkLst>
        </pc:spChg>
        <pc:spChg chg="add mod">
          <ac:chgData name="Wynne Jones (IMH)" userId="S::wynne.jones@uwtsd.ac.uk::69f52bfd-83ac-4820-bfdb-542bd333a274" providerId="AD" clId="Web-{4819377C-5F6E-C149-409D-EE62A6FFF56A}" dt="2019-11-20T13:49:01.430" v="147"/>
          <ac:spMkLst>
            <pc:docMk/>
            <pc:sldMk cId="738157627" sldId="257"/>
            <ac:spMk id="13" creationId="{8712F587-12D0-435C-8E3F-F44C36EE71B8}"/>
          </ac:spMkLst>
        </pc:spChg>
        <pc:spChg chg="add del">
          <ac:chgData name="Wynne Jones (IMH)" userId="S::wynne.jones@uwtsd.ac.uk::69f52bfd-83ac-4820-bfdb-542bd333a274" providerId="AD" clId="Web-{4819377C-5F6E-C149-409D-EE62A6FFF56A}" dt="2019-11-20T13:41:29.381" v="123"/>
          <ac:spMkLst>
            <pc:docMk/>
            <pc:sldMk cId="738157627" sldId="257"/>
            <ac:spMk id="14" creationId="{6683E473-94FF-4ACE-9433-1F14799E8907}"/>
          </ac:spMkLst>
        </pc:spChg>
        <pc:spChg chg="add del">
          <ac:chgData name="Wynne Jones (IMH)" userId="S::wynne.jones@uwtsd.ac.uk::69f52bfd-83ac-4820-bfdb-542bd333a274" providerId="AD" clId="Web-{4819377C-5F6E-C149-409D-EE62A6FFF56A}" dt="2019-11-20T13:41:29.381" v="123"/>
          <ac:spMkLst>
            <pc:docMk/>
            <pc:sldMk cId="738157627" sldId="257"/>
            <ac:spMk id="16" creationId="{282E2A95-1A08-4118-83C6-B1CA5648E075}"/>
          </ac:spMkLst>
        </pc:spChg>
        <pc:spChg chg="add del">
          <ac:chgData name="Wynne Jones (IMH)" userId="S::wynne.jones@uwtsd.ac.uk::69f52bfd-83ac-4820-bfdb-542bd333a274" providerId="AD" clId="Web-{4819377C-5F6E-C149-409D-EE62A6FFF56A}" dt="2019-11-20T13:41:29.381" v="123"/>
          <ac:spMkLst>
            <pc:docMk/>
            <pc:sldMk cId="738157627" sldId="257"/>
            <ac:spMk id="18" creationId="{2FFEFC7E-85EE-4AC9-A351-FBEB13A1D622}"/>
          </ac:spMkLst>
        </pc:spChg>
        <pc:spChg chg="add del">
          <ac:chgData name="Wynne Jones (IMH)" userId="S::wynne.jones@uwtsd.ac.uk::69f52bfd-83ac-4820-bfdb-542bd333a274" providerId="AD" clId="Web-{4819377C-5F6E-C149-409D-EE62A6FFF56A}" dt="2019-11-20T13:41:29.381" v="123"/>
          <ac:spMkLst>
            <pc:docMk/>
            <pc:sldMk cId="738157627" sldId="257"/>
            <ac:spMk id="20" creationId="{CB2511BB-FC4C-45F3-94EB-661D6806C942}"/>
          </ac:spMkLst>
        </pc:spChg>
        <pc:spChg chg="add del">
          <ac:chgData name="Wynne Jones (IMH)" userId="S::wynne.jones@uwtsd.ac.uk::69f52bfd-83ac-4820-bfdb-542bd333a274" providerId="AD" clId="Web-{4819377C-5F6E-C149-409D-EE62A6FFF56A}" dt="2019-11-20T13:41:29.381" v="123"/>
          <ac:spMkLst>
            <pc:docMk/>
            <pc:sldMk cId="738157627" sldId="257"/>
            <ac:spMk id="22" creationId="{68DC0EC7-60EA-4BD3-BC04-D547DE1B2891}"/>
          </ac:spMkLst>
        </pc:spChg>
        <pc:picChg chg="add mod ord">
          <ac:chgData name="Wynne Jones (IMH)" userId="S::wynne.jones@uwtsd.ac.uk::69f52bfd-83ac-4820-bfdb-542bd333a274" providerId="AD" clId="Web-{4819377C-5F6E-C149-409D-EE62A6FFF56A}" dt="2019-11-20T13:49:01.430" v="147"/>
          <ac:picMkLst>
            <pc:docMk/>
            <pc:sldMk cId="738157627" sldId="257"/>
            <ac:picMk id="5" creationId="{FDCCA822-14E1-4285-9D4A-200093764707}"/>
          </ac:picMkLst>
        </pc:picChg>
      </pc:sldChg>
      <pc:sldChg chg="modSp new del">
        <pc:chgData name="Wynne Jones (IMH)" userId="S::wynne.jones@uwtsd.ac.uk::69f52bfd-83ac-4820-bfdb-542bd333a274" providerId="AD" clId="Web-{4819377C-5F6E-C149-409D-EE62A6FFF56A}" dt="2019-11-20T13:48:23.430" v="145"/>
        <pc:sldMkLst>
          <pc:docMk/>
          <pc:sldMk cId="4258073671" sldId="258"/>
        </pc:sldMkLst>
        <pc:spChg chg="mod">
          <ac:chgData name="Wynne Jones (IMH)" userId="S::wynne.jones@uwtsd.ac.uk::69f52bfd-83ac-4820-bfdb-542bd333a274" providerId="AD" clId="Web-{4819377C-5F6E-C149-409D-EE62A6FFF56A}" dt="2019-11-20T13:40:25.850" v="118" actId="14100"/>
          <ac:spMkLst>
            <pc:docMk/>
            <pc:sldMk cId="4258073671" sldId="258"/>
            <ac:spMk id="2" creationId="{6882412E-59D1-44E2-9AB9-38A026748A83}"/>
          </ac:spMkLst>
        </pc:spChg>
        <pc:spChg chg="mod">
          <ac:chgData name="Wynne Jones (IMH)" userId="S::wynne.jones@uwtsd.ac.uk::69f52bfd-83ac-4820-bfdb-542bd333a274" providerId="AD" clId="Web-{4819377C-5F6E-C149-409D-EE62A6FFF56A}" dt="2019-11-20T13:40:29.522" v="119" actId="14100"/>
          <ac:spMkLst>
            <pc:docMk/>
            <pc:sldMk cId="4258073671" sldId="258"/>
            <ac:spMk id="4" creationId="{27B0FAC4-552D-482E-A449-5166B655F030}"/>
          </ac:spMkLst>
        </pc:spChg>
      </pc:sldChg>
      <pc:sldChg chg="addSp delSp modSp new mod setBg">
        <pc:chgData name="Wynne Jones (IMH)" userId="S::wynne.jones@uwtsd.ac.uk::69f52bfd-83ac-4820-bfdb-542bd333a274" providerId="AD" clId="Web-{4819377C-5F6E-C149-409D-EE62A6FFF56A}" dt="2019-11-20T13:59:46.713" v="324" actId="14100"/>
        <pc:sldMkLst>
          <pc:docMk/>
          <pc:sldMk cId="3426442727" sldId="259"/>
        </pc:sldMkLst>
        <pc:spChg chg="mod">
          <ac:chgData name="Wynne Jones (IMH)" userId="S::wynne.jones@uwtsd.ac.uk::69f52bfd-83ac-4820-bfdb-542bd333a274" providerId="AD" clId="Web-{4819377C-5F6E-C149-409D-EE62A6FFF56A}" dt="2019-11-20T13:59:23.448" v="317"/>
          <ac:spMkLst>
            <pc:docMk/>
            <pc:sldMk cId="3426442727" sldId="259"/>
            <ac:spMk id="2" creationId="{7EA68FA4-89F3-4F06-A323-4E129CC7EDC7}"/>
          </ac:spMkLst>
        </pc:spChg>
        <pc:spChg chg="mod ord">
          <ac:chgData name="Wynne Jones (IMH)" userId="S::wynne.jones@uwtsd.ac.uk::69f52bfd-83ac-4820-bfdb-542bd333a274" providerId="AD" clId="Web-{4819377C-5F6E-C149-409D-EE62A6FFF56A}" dt="2019-11-20T13:59:29.198" v="318" actId="20577"/>
          <ac:spMkLst>
            <pc:docMk/>
            <pc:sldMk cId="3426442727" sldId="259"/>
            <ac:spMk id="3" creationId="{5E72DDC2-F6A2-4199-922F-E76ADE8D8543}"/>
          </ac:spMkLst>
        </pc:spChg>
        <pc:spChg chg="del mod">
          <ac:chgData name="Wynne Jones (IMH)" userId="S::wynne.jones@uwtsd.ac.uk::69f52bfd-83ac-4820-bfdb-542bd333a274" providerId="AD" clId="Web-{4819377C-5F6E-C149-409D-EE62A6FFF56A}" dt="2019-11-20T13:59:09.119" v="314"/>
          <ac:spMkLst>
            <pc:docMk/>
            <pc:sldMk cId="3426442727" sldId="259"/>
            <ac:spMk id="4" creationId="{91920199-1F06-457B-B14D-D60C93C1F929}"/>
          </ac:spMkLst>
        </pc:spChg>
        <pc:spChg chg="add">
          <ac:chgData name="Wynne Jones (IMH)" userId="S::wynne.jones@uwtsd.ac.uk::69f52bfd-83ac-4820-bfdb-542bd333a274" providerId="AD" clId="Web-{4819377C-5F6E-C149-409D-EE62A6FFF56A}" dt="2019-11-20T13:59:23.448" v="317"/>
          <ac:spMkLst>
            <pc:docMk/>
            <pc:sldMk cId="3426442727" sldId="259"/>
            <ac:spMk id="10" creationId="{1E94681D-2A4C-4A8D-B9B5-31D440D0328D}"/>
          </ac:spMkLst>
        </pc:spChg>
        <pc:spChg chg="add">
          <ac:chgData name="Wynne Jones (IMH)" userId="S::wynne.jones@uwtsd.ac.uk::69f52bfd-83ac-4820-bfdb-542bd333a274" providerId="AD" clId="Web-{4819377C-5F6E-C149-409D-EE62A6FFF56A}" dt="2019-11-20T13:59:23.448" v="317"/>
          <ac:spMkLst>
            <pc:docMk/>
            <pc:sldMk cId="3426442727" sldId="259"/>
            <ac:spMk id="12" creationId="{04B7AC44-1B7B-4F09-9AA4-3DFDEC5751A8}"/>
          </ac:spMkLst>
        </pc:spChg>
        <pc:spChg chg="add">
          <ac:chgData name="Wynne Jones (IMH)" userId="S::wynne.jones@uwtsd.ac.uk::69f52bfd-83ac-4820-bfdb-542bd333a274" providerId="AD" clId="Web-{4819377C-5F6E-C149-409D-EE62A6FFF56A}" dt="2019-11-20T13:59:23.448" v="317"/>
          <ac:spMkLst>
            <pc:docMk/>
            <pc:sldMk cId="3426442727" sldId="259"/>
            <ac:spMk id="14" creationId="{6683E473-94FF-4ACE-9433-1F14799E8907}"/>
          </ac:spMkLst>
        </pc:spChg>
        <pc:spChg chg="add">
          <ac:chgData name="Wynne Jones (IMH)" userId="S::wynne.jones@uwtsd.ac.uk::69f52bfd-83ac-4820-bfdb-542bd333a274" providerId="AD" clId="Web-{4819377C-5F6E-C149-409D-EE62A6FFF56A}" dt="2019-11-20T13:59:23.448" v="317"/>
          <ac:spMkLst>
            <pc:docMk/>
            <pc:sldMk cId="3426442727" sldId="259"/>
            <ac:spMk id="16" creationId="{0BBB6B01-5B73-410C-B70E-8CF2FA470D11}"/>
          </ac:spMkLst>
        </pc:spChg>
        <pc:spChg chg="add">
          <ac:chgData name="Wynne Jones (IMH)" userId="S::wynne.jones@uwtsd.ac.uk::69f52bfd-83ac-4820-bfdb-542bd333a274" providerId="AD" clId="Web-{4819377C-5F6E-C149-409D-EE62A6FFF56A}" dt="2019-11-20T13:59:23.448" v="317"/>
          <ac:spMkLst>
            <pc:docMk/>
            <pc:sldMk cId="3426442727" sldId="259"/>
            <ac:spMk id="18" creationId="{8712F587-12D0-435C-8E3F-F44C36EE71B8}"/>
          </ac:spMkLst>
        </pc:spChg>
        <pc:picChg chg="add mod ord">
          <ac:chgData name="Wynne Jones (IMH)" userId="S::wynne.jones@uwtsd.ac.uk::69f52bfd-83ac-4820-bfdb-542bd333a274" providerId="AD" clId="Web-{4819377C-5F6E-C149-409D-EE62A6FFF56A}" dt="2019-11-20T13:59:46.713" v="324" actId="14100"/>
          <ac:picMkLst>
            <pc:docMk/>
            <pc:sldMk cId="3426442727" sldId="259"/>
            <ac:picMk id="5" creationId="{CD4073BB-66FE-41C4-90DE-A42A34C5E6F8}"/>
          </ac:picMkLst>
        </pc:picChg>
      </pc:sldChg>
      <pc:sldChg chg="addSp delSp modSp new mod setBg">
        <pc:chgData name="Wynne Jones (IMH)" userId="S::wynne.jones@uwtsd.ac.uk::69f52bfd-83ac-4820-bfdb-542bd333a274" providerId="AD" clId="Web-{4819377C-5F6E-C149-409D-EE62A6FFF56A}" dt="2019-11-20T14:04:07.277" v="576" actId="14100"/>
        <pc:sldMkLst>
          <pc:docMk/>
          <pc:sldMk cId="8731690" sldId="260"/>
        </pc:sldMkLst>
        <pc:spChg chg="mod">
          <ac:chgData name="Wynne Jones (IMH)" userId="S::wynne.jones@uwtsd.ac.uk::69f52bfd-83ac-4820-bfdb-542bd333a274" providerId="AD" clId="Web-{4819377C-5F6E-C149-409D-EE62A6FFF56A}" dt="2019-11-20T14:03:56.183" v="574"/>
          <ac:spMkLst>
            <pc:docMk/>
            <pc:sldMk cId="8731690" sldId="260"/>
            <ac:spMk id="2" creationId="{3FCBF778-F26D-4FB7-B2EA-3A893B2574FC}"/>
          </ac:spMkLst>
        </pc:spChg>
        <pc:spChg chg="mod">
          <ac:chgData name="Wynne Jones (IMH)" userId="S::wynne.jones@uwtsd.ac.uk::69f52bfd-83ac-4820-bfdb-542bd333a274" providerId="AD" clId="Web-{4819377C-5F6E-C149-409D-EE62A6FFF56A}" dt="2019-11-20T14:04:07.277" v="576" actId="14100"/>
          <ac:spMkLst>
            <pc:docMk/>
            <pc:sldMk cId="8731690" sldId="260"/>
            <ac:spMk id="3" creationId="{9FB15770-838D-4121-9563-617F933A28AD}"/>
          </ac:spMkLst>
        </pc:spChg>
        <pc:spChg chg="del">
          <ac:chgData name="Wynne Jones (IMH)" userId="S::wynne.jones@uwtsd.ac.uk::69f52bfd-83ac-4820-bfdb-542bd333a274" providerId="AD" clId="Web-{4819377C-5F6E-C149-409D-EE62A6FFF56A}" dt="2019-11-20T14:03:41.199" v="572"/>
          <ac:spMkLst>
            <pc:docMk/>
            <pc:sldMk cId="8731690" sldId="260"/>
            <ac:spMk id="4" creationId="{9BEA3F44-A45C-415D-81EE-592CE64A7923}"/>
          </ac:spMkLst>
        </pc:spChg>
        <pc:spChg chg="add">
          <ac:chgData name="Wynne Jones (IMH)" userId="S::wynne.jones@uwtsd.ac.uk::69f52bfd-83ac-4820-bfdb-542bd333a274" providerId="AD" clId="Web-{4819377C-5F6E-C149-409D-EE62A6FFF56A}" dt="2019-11-20T14:03:56.183" v="574"/>
          <ac:spMkLst>
            <pc:docMk/>
            <pc:sldMk cId="8731690" sldId="260"/>
            <ac:spMk id="10" creationId="{1E94681D-2A4C-4A8D-B9B5-31D440D0328D}"/>
          </ac:spMkLst>
        </pc:spChg>
        <pc:spChg chg="add">
          <ac:chgData name="Wynne Jones (IMH)" userId="S::wynne.jones@uwtsd.ac.uk::69f52bfd-83ac-4820-bfdb-542bd333a274" providerId="AD" clId="Web-{4819377C-5F6E-C149-409D-EE62A6FFF56A}" dt="2019-11-20T14:03:56.183" v="574"/>
          <ac:spMkLst>
            <pc:docMk/>
            <pc:sldMk cId="8731690" sldId="260"/>
            <ac:spMk id="12" creationId="{04B7AC44-1B7B-4F09-9AA4-3DFDEC5751A8}"/>
          </ac:spMkLst>
        </pc:spChg>
        <pc:spChg chg="add">
          <ac:chgData name="Wynne Jones (IMH)" userId="S::wynne.jones@uwtsd.ac.uk::69f52bfd-83ac-4820-bfdb-542bd333a274" providerId="AD" clId="Web-{4819377C-5F6E-C149-409D-EE62A6FFF56A}" dt="2019-11-20T14:03:56.183" v="574"/>
          <ac:spMkLst>
            <pc:docMk/>
            <pc:sldMk cId="8731690" sldId="260"/>
            <ac:spMk id="14" creationId="{6683E473-94FF-4ACE-9433-1F14799E8907}"/>
          </ac:spMkLst>
        </pc:spChg>
        <pc:spChg chg="add">
          <ac:chgData name="Wynne Jones (IMH)" userId="S::wynne.jones@uwtsd.ac.uk::69f52bfd-83ac-4820-bfdb-542bd333a274" providerId="AD" clId="Web-{4819377C-5F6E-C149-409D-EE62A6FFF56A}" dt="2019-11-20T14:03:56.183" v="574"/>
          <ac:spMkLst>
            <pc:docMk/>
            <pc:sldMk cId="8731690" sldId="260"/>
            <ac:spMk id="16" creationId="{AEE537B6-098D-494F-9A54-F22CD09775CD}"/>
          </ac:spMkLst>
        </pc:spChg>
        <pc:spChg chg="add">
          <ac:chgData name="Wynne Jones (IMH)" userId="S::wynne.jones@uwtsd.ac.uk::69f52bfd-83ac-4820-bfdb-542bd333a274" providerId="AD" clId="Web-{4819377C-5F6E-C149-409D-EE62A6FFF56A}" dt="2019-11-20T14:03:56.183" v="574"/>
          <ac:spMkLst>
            <pc:docMk/>
            <pc:sldMk cId="8731690" sldId="260"/>
            <ac:spMk id="18" creationId="{07328FD4-8F4F-45D0-B179-C09F34FF8E4F}"/>
          </ac:spMkLst>
        </pc:spChg>
        <pc:spChg chg="add">
          <ac:chgData name="Wynne Jones (IMH)" userId="S::wynne.jones@uwtsd.ac.uk::69f52bfd-83ac-4820-bfdb-542bd333a274" providerId="AD" clId="Web-{4819377C-5F6E-C149-409D-EE62A6FFF56A}" dt="2019-11-20T14:03:56.183" v="574"/>
          <ac:spMkLst>
            <pc:docMk/>
            <pc:sldMk cId="8731690" sldId="260"/>
            <ac:spMk id="20" creationId="{4D22A8B8-E29F-4EB2-95D4-3C24EF234786}"/>
          </ac:spMkLst>
        </pc:spChg>
        <pc:spChg chg="add">
          <ac:chgData name="Wynne Jones (IMH)" userId="S::wynne.jones@uwtsd.ac.uk::69f52bfd-83ac-4820-bfdb-542bd333a274" providerId="AD" clId="Web-{4819377C-5F6E-C149-409D-EE62A6FFF56A}" dt="2019-11-20T14:03:56.183" v="574"/>
          <ac:spMkLst>
            <pc:docMk/>
            <pc:sldMk cId="8731690" sldId="260"/>
            <ac:spMk id="22" creationId="{451EF9F5-BAA7-45A5-BD84-F3184FCED115}"/>
          </ac:spMkLst>
        </pc:spChg>
        <pc:picChg chg="add mod ord">
          <ac:chgData name="Wynne Jones (IMH)" userId="S::wynne.jones@uwtsd.ac.uk::69f52bfd-83ac-4820-bfdb-542bd333a274" providerId="AD" clId="Web-{4819377C-5F6E-C149-409D-EE62A6FFF56A}" dt="2019-11-20T14:03:56.183" v="574"/>
          <ac:picMkLst>
            <pc:docMk/>
            <pc:sldMk cId="8731690" sldId="260"/>
            <ac:picMk id="5" creationId="{7A8F76E8-9EB8-4624-A015-B98D5FE467C3}"/>
          </ac:picMkLst>
        </pc:picChg>
      </pc:sldChg>
      <pc:sldChg chg="new del">
        <pc:chgData name="Wynne Jones (IMH)" userId="S::wynne.jones@uwtsd.ac.uk::69f52bfd-83ac-4820-bfdb-542bd333a274" providerId="AD" clId="Web-{4819377C-5F6E-C149-409D-EE62A6FFF56A}" dt="2019-11-20T13:48:20.789" v="144"/>
        <pc:sldMkLst>
          <pc:docMk/>
          <pc:sldMk cId="2182123153" sldId="260"/>
        </pc:sldMkLst>
      </pc:sldChg>
      <pc:sldChg chg="addSp delSp modSp new">
        <pc:chgData name="Wynne Jones (IMH)" userId="S::wynne.jones@uwtsd.ac.uk::69f52bfd-83ac-4820-bfdb-542bd333a274" providerId="AD" clId="Web-{4819377C-5F6E-C149-409D-EE62A6FFF56A}" dt="2019-11-20T14:08:15.434" v="745" actId="14100"/>
        <pc:sldMkLst>
          <pc:docMk/>
          <pc:sldMk cId="3669286667" sldId="261"/>
        </pc:sldMkLst>
        <pc:spChg chg="mod">
          <ac:chgData name="Wynne Jones (IMH)" userId="S::wynne.jones@uwtsd.ac.uk::69f52bfd-83ac-4820-bfdb-542bd333a274" providerId="AD" clId="Web-{4819377C-5F6E-C149-409D-EE62A6FFF56A}" dt="2019-11-20T14:04:59.824" v="596" actId="20577"/>
          <ac:spMkLst>
            <pc:docMk/>
            <pc:sldMk cId="3669286667" sldId="261"/>
            <ac:spMk id="2" creationId="{582A07FA-9F25-42E5-8462-BA5B1F471828}"/>
          </ac:spMkLst>
        </pc:spChg>
        <pc:spChg chg="mod">
          <ac:chgData name="Wynne Jones (IMH)" userId="S::wynne.jones@uwtsd.ac.uk::69f52bfd-83ac-4820-bfdb-542bd333a274" providerId="AD" clId="Web-{4819377C-5F6E-C149-409D-EE62A6FFF56A}" dt="2019-11-20T14:08:13.121" v="743" actId="20577"/>
          <ac:spMkLst>
            <pc:docMk/>
            <pc:sldMk cId="3669286667" sldId="261"/>
            <ac:spMk id="3" creationId="{D9C16DE1-7A9B-4C8F-92AB-F627F03A483F}"/>
          </ac:spMkLst>
        </pc:spChg>
        <pc:spChg chg="del">
          <ac:chgData name="Wynne Jones (IMH)" userId="S::wynne.jones@uwtsd.ac.uk::69f52bfd-83ac-4820-bfdb-542bd333a274" providerId="AD" clId="Web-{4819377C-5F6E-C149-409D-EE62A6FFF56A}" dt="2019-11-20T14:07:56.871" v="735"/>
          <ac:spMkLst>
            <pc:docMk/>
            <pc:sldMk cId="3669286667" sldId="261"/>
            <ac:spMk id="4" creationId="{C436EF79-AC6D-49D2-8F56-8E177FB03045}"/>
          </ac:spMkLst>
        </pc:spChg>
        <pc:picChg chg="add mod ord">
          <ac:chgData name="Wynne Jones (IMH)" userId="S::wynne.jones@uwtsd.ac.uk::69f52bfd-83ac-4820-bfdb-542bd333a274" providerId="AD" clId="Web-{4819377C-5F6E-C149-409D-EE62A6FFF56A}" dt="2019-11-20T14:08:15.434" v="745" actId="14100"/>
          <ac:picMkLst>
            <pc:docMk/>
            <pc:sldMk cId="3669286667" sldId="261"/>
            <ac:picMk id="5" creationId="{3F586B1D-897F-4FF0-96B9-66A292D34D3A}"/>
          </ac:picMkLst>
        </pc:picChg>
      </pc:sldChg>
      <pc:sldChg chg="modSp new">
        <pc:chgData name="Wynne Jones (IMH)" userId="S::wynne.jones@uwtsd.ac.uk::69f52bfd-83ac-4820-bfdb-542bd333a274" providerId="AD" clId="Web-{4819377C-5F6E-C149-409D-EE62A6FFF56A}" dt="2019-11-20T14:10:21.263" v="835" actId="20577"/>
        <pc:sldMkLst>
          <pc:docMk/>
          <pc:sldMk cId="2158161664" sldId="262"/>
        </pc:sldMkLst>
        <pc:spChg chg="mod">
          <ac:chgData name="Wynne Jones (IMH)" userId="S::wynne.jones@uwtsd.ac.uk::69f52bfd-83ac-4820-bfdb-542bd333a274" providerId="AD" clId="Web-{4819377C-5F6E-C149-409D-EE62A6FFF56A}" dt="2019-11-20T14:10:21.263" v="835" actId="20577"/>
          <ac:spMkLst>
            <pc:docMk/>
            <pc:sldMk cId="2158161664" sldId="262"/>
            <ac:spMk id="2" creationId="{361C72F0-21CF-4D97-B731-97A8DEC1F5B7}"/>
          </ac:spMkLst>
        </pc:spChg>
      </pc:sldChg>
      <pc:sldChg chg="modSp add replId">
        <pc:chgData name="Wynne Jones (IMH)" userId="S::wynne.jones@uwtsd.ac.uk::69f52bfd-83ac-4820-bfdb-542bd333a274" providerId="AD" clId="Web-{4819377C-5F6E-C149-409D-EE62A6FFF56A}" dt="2019-11-20T14:09:42.622" v="810" actId="20577"/>
        <pc:sldMkLst>
          <pc:docMk/>
          <pc:sldMk cId="2796670253" sldId="263"/>
        </pc:sldMkLst>
        <pc:spChg chg="mod">
          <ac:chgData name="Wynne Jones (IMH)" userId="S::wynne.jones@uwtsd.ac.uk::69f52bfd-83ac-4820-bfdb-542bd333a274" providerId="AD" clId="Web-{4819377C-5F6E-C149-409D-EE62A6FFF56A}" dt="2019-11-20T14:09:42.622" v="810" actId="20577"/>
          <ac:spMkLst>
            <pc:docMk/>
            <pc:sldMk cId="2796670253" sldId="263"/>
            <ac:spMk id="3" creationId="{D9C16DE1-7A9B-4C8F-92AB-F627F03A483F}"/>
          </ac:spMkLst>
        </pc:spChg>
      </pc:sldChg>
      <pc:sldMasterChg chg="del delSldLayout">
        <pc:chgData name="Wynne Jones (IMH)" userId="S::wynne.jones@uwtsd.ac.uk::69f52bfd-83ac-4820-bfdb-542bd333a274" providerId="AD" clId="Web-{4819377C-5F6E-C149-409D-EE62A6FFF56A}" dt="2019-11-20T13:35:12.239" v="0"/>
        <pc:sldMasterMkLst>
          <pc:docMk/>
          <pc:sldMasterMk cId="1445403378" sldId="2147483648"/>
        </pc:sldMasterMkLst>
        <pc:sldLayoutChg chg="del">
          <pc:chgData name="Wynne Jones (IMH)" userId="S::wynne.jones@uwtsd.ac.uk::69f52bfd-83ac-4820-bfdb-542bd333a274" providerId="AD" clId="Web-{4819377C-5F6E-C149-409D-EE62A6FFF56A}" dt="2019-11-20T13:35:12.239" v="0"/>
          <pc:sldLayoutMkLst>
            <pc:docMk/>
            <pc:sldMasterMk cId="1445403378" sldId="2147483648"/>
            <pc:sldLayoutMk cId="3704680469" sldId="2147483649"/>
          </pc:sldLayoutMkLst>
        </pc:sldLayoutChg>
        <pc:sldLayoutChg chg="del">
          <pc:chgData name="Wynne Jones (IMH)" userId="S::wynne.jones@uwtsd.ac.uk::69f52bfd-83ac-4820-bfdb-542bd333a274" providerId="AD" clId="Web-{4819377C-5F6E-C149-409D-EE62A6FFF56A}" dt="2019-11-20T13:35:12.239" v="0"/>
          <pc:sldLayoutMkLst>
            <pc:docMk/>
            <pc:sldMasterMk cId="1445403378" sldId="2147483648"/>
            <pc:sldLayoutMk cId="873140549" sldId="2147483650"/>
          </pc:sldLayoutMkLst>
        </pc:sldLayoutChg>
        <pc:sldLayoutChg chg="del">
          <pc:chgData name="Wynne Jones (IMH)" userId="S::wynne.jones@uwtsd.ac.uk::69f52bfd-83ac-4820-bfdb-542bd333a274" providerId="AD" clId="Web-{4819377C-5F6E-C149-409D-EE62A6FFF56A}" dt="2019-11-20T13:35:12.239" v="0"/>
          <pc:sldLayoutMkLst>
            <pc:docMk/>
            <pc:sldMasterMk cId="1445403378" sldId="2147483648"/>
            <pc:sldLayoutMk cId="749732536" sldId="2147483651"/>
          </pc:sldLayoutMkLst>
        </pc:sldLayoutChg>
        <pc:sldLayoutChg chg="del">
          <pc:chgData name="Wynne Jones (IMH)" userId="S::wynne.jones@uwtsd.ac.uk::69f52bfd-83ac-4820-bfdb-542bd333a274" providerId="AD" clId="Web-{4819377C-5F6E-C149-409D-EE62A6FFF56A}" dt="2019-11-20T13:35:12.239" v="0"/>
          <pc:sldLayoutMkLst>
            <pc:docMk/>
            <pc:sldMasterMk cId="1445403378" sldId="2147483648"/>
            <pc:sldLayoutMk cId="1198926976" sldId="2147483652"/>
          </pc:sldLayoutMkLst>
        </pc:sldLayoutChg>
        <pc:sldLayoutChg chg="del">
          <pc:chgData name="Wynne Jones (IMH)" userId="S::wynne.jones@uwtsd.ac.uk::69f52bfd-83ac-4820-bfdb-542bd333a274" providerId="AD" clId="Web-{4819377C-5F6E-C149-409D-EE62A6FFF56A}" dt="2019-11-20T13:35:12.239" v="0"/>
          <pc:sldLayoutMkLst>
            <pc:docMk/>
            <pc:sldMasterMk cId="1445403378" sldId="2147483648"/>
            <pc:sldLayoutMk cId="888524827" sldId="2147483653"/>
          </pc:sldLayoutMkLst>
        </pc:sldLayoutChg>
        <pc:sldLayoutChg chg="del">
          <pc:chgData name="Wynne Jones (IMH)" userId="S::wynne.jones@uwtsd.ac.uk::69f52bfd-83ac-4820-bfdb-542bd333a274" providerId="AD" clId="Web-{4819377C-5F6E-C149-409D-EE62A6FFF56A}" dt="2019-11-20T13:35:12.239" v="0"/>
          <pc:sldLayoutMkLst>
            <pc:docMk/>
            <pc:sldMasterMk cId="1445403378" sldId="2147483648"/>
            <pc:sldLayoutMk cId="607374327" sldId="2147483654"/>
          </pc:sldLayoutMkLst>
        </pc:sldLayoutChg>
        <pc:sldLayoutChg chg="del">
          <pc:chgData name="Wynne Jones (IMH)" userId="S::wynne.jones@uwtsd.ac.uk::69f52bfd-83ac-4820-bfdb-542bd333a274" providerId="AD" clId="Web-{4819377C-5F6E-C149-409D-EE62A6FFF56A}" dt="2019-11-20T13:35:12.239" v="0"/>
          <pc:sldLayoutMkLst>
            <pc:docMk/>
            <pc:sldMasterMk cId="1445403378" sldId="2147483648"/>
            <pc:sldLayoutMk cId="1652214604" sldId="2147483655"/>
          </pc:sldLayoutMkLst>
        </pc:sldLayoutChg>
        <pc:sldLayoutChg chg="del">
          <pc:chgData name="Wynne Jones (IMH)" userId="S::wynne.jones@uwtsd.ac.uk::69f52bfd-83ac-4820-bfdb-542bd333a274" providerId="AD" clId="Web-{4819377C-5F6E-C149-409D-EE62A6FFF56A}" dt="2019-11-20T13:35:12.239" v="0"/>
          <pc:sldLayoutMkLst>
            <pc:docMk/>
            <pc:sldMasterMk cId="1445403378" sldId="2147483648"/>
            <pc:sldLayoutMk cId="1236721701" sldId="2147483656"/>
          </pc:sldLayoutMkLst>
        </pc:sldLayoutChg>
        <pc:sldLayoutChg chg="del">
          <pc:chgData name="Wynne Jones (IMH)" userId="S::wynne.jones@uwtsd.ac.uk::69f52bfd-83ac-4820-bfdb-542bd333a274" providerId="AD" clId="Web-{4819377C-5F6E-C149-409D-EE62A6FFF56A}" dt="2019-11-20T13:35:12.239" v="0"/>
          <pc:sldLayoutMkLst>
            <pc:docMk/>
            <pc:sldMasterMk cId="1445403378" sldId="2147483648"/>
            <pc:sldLayoutMk cId="3585551849" sldId="2147483657"/>
          </pc:sldLayoutMkLst>
        </pc:sldLayoutChg>
        <pc:sldLayoutChg chg="del">
          <pc:chgData name="Wynne Jones (IMH)" userId="S::wynne.jones@uwtsd.ac.uk::69f52bfd-83ac-4820-bfdb-542bd333a274" providerId="AD" clId="Web-{4819377C-5F6E-C149-409D-EE62A6FFF56A}" dt="2019-11-20T13:35:12.239" v="0"/>
          <pc:sldLayoutMkLst>
            <pc:docMk/>
            <pc:sldMasterMk cId="1445403378" sldId="2147483648"/>
            <pc:sldLayoutMk cId="584593467" sldId="2147483658"/>
          </pc:sldLayoutMkLst>
        </pc:sldLayoutChg>
        <pc:sldLayoutChg chg="del">
          <pc:chgData name="Wynne Jones (IMH)" userId="S::wynne.jones@uwtsd.ac.uk::69f52bfd-83ac-4820-bfdb-542bd333a274" providerId="AD" clId="Web-{4819377C-5F6E-C149-409D-EE62A6FFF56A}" dt="2019-11-20T13:35:12.239" v="0"/>
          <pc:sldLayoutMkLst>
            <pc:docMk/>
            <pc:sldMasterMk cId="1445403378" sldId="2147483648"/>
            <pc:sldLayoutMk cId="3363739077" sldId="2147483659"/>
          </pc:sldLayoutMkLst>
        </pc:sldLayoutChg>
      </pc:sldMasterChg>
      <pc:sldMasterChg chg="modSp add addSldLayout modSldLayout">
        <pc:chgData name="Wynne Jones (IMH)" userId="S::wynne.jones@uwtsd.ac.uk::69f52bfd-83ac-4820-bfdb-542bd333a274" providerId="AD" clId="Web-{4819377C-5F6E-C149-409D-EE62A6FFF56A}" dt="2019-11-20T13:49:01.430" v="147"/>
        <pc:sldMasterMkLst>
          <pc:docMk/>
          <pc:sldMasterMk cId="20300950" sldId="2147483660"/>
        </pc:sldMasterMkLst>
        <pc:spChg chg="mod">
          <ac:chgData name="Wynne Jones (IMH)" userId="S::wynne.jones@uwtsd.ac.uk::69f52bfd-83ac-4820-bfdb-542bd333a274" providerId="AD" clId="Web-{4819377C-5F6E-C149-409D-EE62A6FFF56A}" dt="2019-11-20T13:49:01.430" v="147"/>
          <ac:spMkLst>
            <pc:docMk/>
            <pc:sldMasterMk cId="20300950" sldId="2147483660"/>
            <ac:spMk id="2" creationId="{00000000-0000-0000-0000-000000000000}"/>
          </ac:spMkLst>
        </pc:spChg>
        <pc:spChg chg="mod">
          <ac:chgData name="Wynne Jones (IMH)" userId="S::wynne.jones@uwtsd.ac.uk::69f52bfd-83ac-4820-bfdb-542bd333a274" providerId="AD" clId="Web-{4819377C-5F6E-C149-409D-EE62A6FFF56A}" dt="2019-11-20T13:49:01.430" v="147"/>
          <ac:spMkLst>
            <pc:docMk/>
            <pc:sldMasterMk cId="20300950" sldId="2147483660"/>
            <ac:spMk id="3" creationId="{00000000-0000-0000-0000-000000000000}"/>
          </ac:spMkLst>
        </pc:spChg>
        <pc:spChg chg="mod">
          <ac:chgData name="Wynne Jones (IMH)" userId="S::wynne.jones@uwtsd.ac.uk::69f52bfd-83ac-4820-bfdb-542bd333a274" providerId="AD" clId="Web-{4819377C-5F6E-C149-409D-EE62A6FFF56A}" dt="2019-11-20T13:49:01.430" v="147"/>
          <ac:spMkLst>
            <pc:docMk/>
            <pc:sldMasterMk cId="20300950" sldId="2147483660"/>
            <ac:spMk id="4" creationId="{00000000-0000-0000-0000-000000000000}"/>
          </ac:spMkLst>
        </pc:spChg>
        <pc:spChg chg="mod">
          <ac:chgData name="Wynne Jones (IMH)" userId="S::wynne.jones@uwtsd.ac.uk::69f52bfd-83ac-4820-bfdb-542bd333a274" providerId="AD" clId="Web-{4819377C-5F6E-C149-409D-EE62A6FFF56A}" dt="2019-11-20T13:49:01.430" v="147"/>
          <ac:spMkLst>
            <pc:docMk/>
            <pc:sldMasterMk cId="20300950" sldId="2147483660"/>
            <ac:spMk id="5" creationId="{00000000-0000-0000-0000-000000000000}"/>
          </ac:spMkLst>
        </pc:spChg>
        <pc:spChg chg="mod">
          <ac:chgData name="Wynne Jones (IMH)" userId="S::wynne.jones@uwtsd.ac.uk::69f52bfd-83ac-4820-bfdb-542bd333a274" providerId="AD" clId="Web-{4819377C-5F6E-C149-409D-EE62A6FFF56A}" dt="2019-11-20T13:49:01.430" v="147"/>
          <ac:spMkLst>
            <pc:docMk/>
            <pc:sldMasterMk cId="20300950" sldId="2147483660"/>
            <ac:spMk id="6" creationId="{00000000-0000-0000-0000-000000000000}"/>
          </ac:spMkLst>
        </pc:spChg>
        <pc:spChg chg="mod">
          <ac:chgData name="Wynne Jones (IMH)" userId="S::wynne.jones@uwtsd.ac.uk::69f52bfd-83ac-4820-bfdb-542bd333a274" providerId="AD" clId="Web-{4819377C-5F6E-C149-409D-EE62A6FFF56A}" dt="2019-11-20T13:49:01.430" v="147"/>
          <ac:spMkLst>
            <pc:docMk/>
            <pc:sldMasterMk cId="20300950" sldId="2147483660"/>
            <ac:spMk id="7" creationId="{00000000-0000-0000-0000-000000000000}"/>
          </ac:spMkLst>
        </pc:spChg>
        <pc:spChg chg="mod">
          <ac:chgData name="Wynne Jones (IMH)" userId="S::wynne.jones@uwtsd.ac.uk::69f52bfd-83ac-4820-bfdb-542bd333a274" providerId="AD" clId="Web-{4819377C-5F6E-C149-409D-EE62A6FFF56A}" dt="2019-11-20T13:49:01.430" v="147"/>
          <ac:spMkLst>
            <pc:docMk/>
            <pc:sldMasterMk cId="20300950" sldId="2147483660"/>
            <ac:spMk id="8" creationId="{00000000-0000-0000-0000-000000000000}"/>
          </ac:spMkLst>
        </pc:spChg>
        <pc:spChg chg="mod">
          <ac:chgData name="Wynne Jones (IMH)" userId="S::wynne.jones@uwtsd.ac.uk::69f52bfd-83ac-4820-bfdb-542bd333a274" providerId="AD" clId="Web-{4819377C-5F6E-C149-409D-EE62A6FFF56A}" dt="2019-11-20T13:49:01.430" v="147"/>
          <ac:spMkLst>
            <pc:docMk/>
            <pc:sldMasterMk cId="20300950" sldId="2147483660"/>
            <ac:spMk id="9" creationId="{1E94681D-2A4C-4A8D-B9B5-31D440D0328D}"/>
          </ac:spMkLst>
        </pc:spChg>
        <pc:sldLayoutChg chg="modSp add">
          <pc:chgData name="Wynne Jones (IMH)" userId="S::wynne.jones@uwtsd.ac.uk::69f52bfd-83ac-4820-bfdb-542bd333a274" providerId="AD" clId="Web-{4819377C-5F6E-C149-409D-EE62A6FFF56A}" dt="2019-11-20T13:49:01.430" v="147"/>
          <pc:sldLayoutMkLst>
            <pc:docMk/>
            <pc:sldMasterMk cId="20300950" sldId="2147483660"/>
            <pc:sldLayoutMk cId="1290774477" sldId="2147483661"/>
          </pc:sldLayoutMkLst>
          <pc:spChg chg="mod">
            <ac:chgData name="Wynne Jones (IMH)" userId="S::wynne.jones@uwtsd.ac.uk::69f52bfd-83ac-4820-bfdb-542bd333a274" providerId="AD" clId="Web-{4819377C-5F6E-C149-409D-EE62A6FFF56A}" dt="2019-11-20T13:49:01.430" v="147"/>
            <ac:spMkLst>
              <pc:docMk/>
              <pc:sldMasterMk cId="20300950" sldId="2147483660"/>
              <pc:sldLayoutMk cId="1290774477" sldId="2147483661"/>
              <ac:spMk id="2" creationId="{00000000-0000-0000-0000-000000000000}"/>
            </ac:spMkLst>
          </pc:spChg>
          <pc:spChg chg="mod">
            <ac:chgData name="Wynne Jones (IMH)" userId="S::wynne.jones@uwtsd.ac.uk::69f52bfd-83ac-4820-bfdb-542bd333a274" providerId="AD" clId="Web-{4819377C-5F6E-C149-409D-EE62A6FFF56A}" dt="2019-11-20T13:49:01.430" v="147"/>
            <ac:spMkLst>
              <pc:docMk/>
              <pc:sldMasterMk cId="20300950" sldId="2147483660"/>
              <pc:sldLayoutMk cId="1290774477" sldId="2147483661"/>
              <ac:spMk id="3" creationId="{00000000-0000-0000-0000-000000000000}"/>
            </ac:spMkLst>
          </pc:spChg>
          <pc:spChg chg="mod">
            <ac:chgData name="Wynne Jones (IMH)" userId="S::wynne.jones@uwtsd.ac.uk::69f52bfd-83ac-4820-bfdb-542bd333a274" providerId="AD" clId="Web-{4819377C-5F6E-C149-409D-EE62A6FFF56A}" dt="2019-11-20T13:49:01.430" v="147"/>
            <ac:spMkLst>
              <pc:docMk/>
              <pc:sldMasterMk cId="20300950" sldId="2147483660"/>
              <pc:sldLayoutMk cId="1290774477" sldId="2147483661"/>
              <ac:spMk id="5" creationId="{904DB13E-F722-4ED6-BB00-556651E95281}"/>
            </ac:spMkLst>
          </pc:spChg>
          <pc:spChg chg="mod">
            <ac:chgData name="Wynne Jones (IMH)" userId="S::wynne.jones@uwtsd.ac.uk::69f52bfd-83ac-4820-bfdb-542bd333a274" providerId="AD" clId="Web-{4819377C-5F6E-C149-409D-EE62A6FFF56A}" dt="2019-11-20T13:49:01.430" v="147"/>
            <ac:spMkLst>
              <pc:docMk/>
              <pc:sldMasterMk cId="20300950" sldId="2147483660"/>
              <pc:sldLayoutMk cId="1290774477" sldId="2147483661"/>
              <ac:spMk id="10" creationId="{00000000-0000-0000-0000-000000000000}"/>
            </ac:spMkLst>
          </pc:spChg>
          <pc:spChg chg="mod">
            <ac:chgData name="Wynne Jones (IMH)" userId="S::wynne.jones@uwtsd.ac.uk::69f52bfd-83ac-4820-bfdb-542bd333a274" providerId="AD" clId="Web-{4819377C-5F6E-C149-409D-EE62A6FFF56A}" dt="2019-11-20T13:49:01.430" v="147"/>
            <ac:spMkLst>
              <pc:docMk/>
              <pc:sldMasterMk cId="20300950" sldId="2147483660"/>
              <pc:sldLayoutMk cId="1290774477" sldId="2147483661"/>
              <ac:spMk id="11" creationId="{00000000-0000-0000-0000-000000000000}"/>
            </ac:spMkLst>
          </pc:spChg>
          <pc:spChg chg="mod">
            <ac:chgData name="Wynne Jones (IMH)" userId="S::wynne.jones@uwtsd.ac.uk::69f52bfd-83ac-4820-bfdb-542bd333a274" providerId="AD" clId="Web-{4819377C-5F6E-C149-409D-EE62A6FFF56A}" dt="2019-11-20T13:49:01.430" v="147"/>
            <ac:spMkLst>
              <pc:docMk/>
              <pc:sldMasterMk cId="20300950" sldId="2147483660"/>
              <pc:sldLayoutMk cId="1290774477" sldId="2147483661"/>
              <ac:spMk id="15" creationId="{00000000-0000-0000-0000-000000000000}"/>
            </ac:spMkLst>
          </pc:spChg>
          <pc:spChg chg="mod">
            <ac:chgData name="Wynne Jones (IMH)" userId="S::wynne.jones@uwtsd.ac.uk::69f52bfd-83ac-4820-bfdb-542bd333a274" providerId="AD" clId="Web-{4819377C-5F6E-C149-409D-EE62A6FFF56A}" dt="2019-11-20T13:49:01.430" v="147"/>
            <ac:spMkLst>
              <pc:docMk/>
              <pc:sldMasterMk cId="20300950" sldId="2147483660"/>
              <pc:sldLayoutMk cId="1290774477" sldId="2147483661"/>
              <ac:spMk id="20" creationId="{00000000-0000-0000-0000-000000000000}"/>
            </ac:spMkLst>
          </pc:spChg>
          <pc:spChg chg="mod">
            <ac:chgData name="Wynne Jones (IMH)" userId="S::wynne.jones@uwtsd.ac.uk::69f52bfd-83ac-4820-bfdb-542bd333a274" providerId="AD" clId="Web-{4819377C-5F6E-C149-409D-EE62A6FFF56A}" dt="2019-11-20T13:49:01.430" v="147"/>
            <ac:spMkLst>
              <pc:docMk/>
              <pc:sldMasterMk cId="20300950" sldId="2147483660"/>
              <pc:sldLayoutMk cId="1290774477" sldId="2147483661"/>
              <ac:spMk id="21" creationId="{00000000-0000-0000-0000-000000000000}"/>
            </ac:spMkLst>
          </pc:spChg>
          <pc:spChg chg="mod">
            <ac:chgData name="Wynne Jones (IMH)" userId="S::wynne.jones@uwtsd.ac.uk::69f52bfd-83ac-4820-bfdb-542bd333a274" providerId="AD" clId="Web-{4819377C-5F6E-C149-409D-EE62A6FFF56A}" dt="2019-11-20T13:49:01.430" v="147"/>
            <ac:spMkLst>
              <pc:docMk/>
              <pc:sldMasterMk cId="20300950" sldId="2147483660"/>
              <pc:sldLayoutMk cId="1290774477" sldId="2147483661"/>
              <ac:spMk id="22" creationId="{00000000-0000-0000-0000-000000000000}"/>
            </ac:spMkLst>
          </pc:spChg>
          <pc:grpChg chg="mod">
            <ac:chgData name="Wynne Jones (IMH)" userId="S::wynne.jones@uwtsd.ac.uk::69f52bfd-83ac-4820-bfdb-542bd333a274" providerId="AD" clId="Web-{4819377C-5F6E-C149-409D-EE62A6FFF56A}" dt="2019-11-20T13:49:01.430" v="147"/>
            <ac:grpSpMkLst>
              <pc:docMk/>
              <pc:sldMasterMk cId="20300950" sldId="2147483660"/>
              <pc:sldLayoutMk cId="1290774477" sldId="2147483661"/>
              <ac:grpSpMk id="7" creationId="{E26428D7-C6F3-473D-A360-A3F5C3E8728C}"/>
            </ac:grpSpMkLst>
          </pc:grpChg>
        </pc:sldLayoutChg>
        <pc:sldLayoutChg chg="add">
          <pc:chgData name="Wynne Jones (IMH)" userId="S::wynne.jones@uwtsd.ac.uk::69f52bfd-83ac-4820-bfdb-542bd333a274" providerId="AD" clId="Web-{4819377C-5F6E-C149-409D-EE62A6FFF56A}" dt="2019-11-20T13:35:12.239" v="0"/>
          <pc:sldLayoutMkLst>
            <pc:docMk/>
            <pc:sldMasterMk cId="20300950" sldId="2147483660"/>
            <pc:sldLayoutMk cId="1095341218" sldId="2147483662"/>
          </pc:sldLayoutMkLst>
        </pc:sldLayoutChg>
        <pc:sldLayoutChg chg="modSp add">
          <pc:chgData name="Wynne Jones (IMH)" userId="S::wynne.jones@uwtsd.ac.uk::69f52bfd-83ac-4820-bfdb-542bd333a274" providerId="AD" clId="Web-{4819377C-5F6E-C149-409D-EE62A6FFF56A}" dt="2019-11-20T13:49:01.430" v="147"/>
          <pc:sldLayoutMkLst>
            <pc:docMk/>
            <pc:sldMasterMk cId="20300950" sldId="2147483660"/>
            <pc:sldLayoutMk cId="2919157388" sldId="2147483663"/>
          </pc:sldLayoutMkLst>
          <pc:spChg chg="mod">
            <ac:chgData name="Wynne Jones (IMH)" userId="S::wynne.jones@uwtsd.ac.uk::69f52bfd-83ac-4820-bfdb-542bd333a274" providerId="AD" clId="Web-{4819377C-5F6E-C149-409D-EE62A6FFF56A}" dt="2019-11-20T13:49:01.430" v="147"/>
            <ac:spMkLst>
              <pc:docMk/>
              <pc:sldMasterMk cId="20300950" sldId="2147483660"/>
              <pc:sldLayoutMk cId="2919157388" sldId="2147483663"/>
              <ac:spMk id="2" creationId="{00000000-0000-0000-0000-000000000000}"/>
            </ac:spMkLst>
          </pc:spChg>
          <pc:spChg chg="mod">
            <ac:chgData name="Wynne Jones (IMH)" userId="S::wynne.jones@uwtsd.ac.uk::69f52bfd-83ac-4820-bfdb-542bd333a274" providerId="AD" clId="Web-{4819377C-5F6E-C149-409D-EE62A6FFF56A}" dt="2019-11-20T13:49:01.430" v="147"/>
            <ac:spMkLst>
              <pc:docMk/>
              <pc:sldMasterMk cId="20300950" sldId="2147483660"/>
              <pc:sldLayoutMk cId="2919157388" sldId="2147483663"/>
              <ac:spMk id="3" creationId="{00000000-0000-0000-0000-000000000000}"/>
            </ac:spMkLst>
          </pc:spChg>
          <pc:spChg chg="mod">
            <ac:chgData name="Wynne Jones (IMH)" userId="S::wynne.jones@uwtsd.ac.uk::69f52bfd-83ac-4820-bfdb-542bd333a274" providerId="AD" clId="Web-{4819377C-5F6E-C149-409D-EE62A6FFF56A}" dt="2019-11-20T13:49:01.430" v="147"/>
            <ac:spMkLst>
              <pc:docMk/>
              <pc:sldMasterMk cId="20300950" sldId="2147483660"/>
              <pc:sldLayoutMk cId="2919157388" sldId="2147483663"/>
              <ac:spMk id="4" creationId="{00000000-0000-0000-0000-000000000000}"/>
            </ac:spMkLst>
          </pc:spChg>
          <pc:spChg chg="mod">
            <ac:chgData name="Wynne Jones (IMH)" userId="S::wynne.jones@uwtsd.ac.uk::69f52bfd-83ac-4820-bfdb-542bd333a274" providerId="AD" clId="Web-{4819377C-5F6E-C149-409D-EE62A6FFF56A}" dt="2019-11-20T13:49:01.430" v="147"/>
            <ac:spMkLst>
              <pc:docMk/>
              <pc:sldMasterMk cId="20300950" sldId="2147483660"/>
              <pc:sldLayoutMk cId="2919157388" sldId="2147483663"/>
              <ac:spMk id="5" creationId="{00000000-0000-0000-0000-000000000000}"/>
            </ac:spMkLst>
          </pc:spChg>
          <pc:spChg chg="mod">
            <ac:chgData name="Wynne Jones (IMH)" userId="S::wynne.jones@uwtsd.ac.uk::69f52bfd-83ac-4820-bfdb-542bd333a274" providerId="AD" clId="Web-{4819377C-5F6E-C149-409D-EE62A6FFF56A}" dt="2019-11-20T13:49:01.430" v="147"/>
            <ac:spMkLst>
              <pc:docMk/>
              <pc:sldMasterMk cId="20300950" sldId="2147483660"/>
              <pc:sldLayoutMk cId="2919157388" sldId="2147483663"/>
              <ac:spMk id="6" creationId="{00000000-0000-0000-0000-000000000000}"/>
            </ac:spMkLst>
          </pc:spChg>
          <pc:spChg chg="mod">
            <ac:chgData name="Wynne Jones (IMH)" userId="S::wynne.jones@uwtsd.ac.uk::69f52bfd-83ac-4820-bfdb-542bd333a274" providerId="AD" clId="Web-{4819377C-5F6E-C149-409D-EE62A6FFF56A}" dt="2019-11-20T13:49:01.430" v="147"/>
            <ac:spMkLst>
              <pc:docMk/>
              <pc:sldMasterMk cId="20300950" sldId="2147483660"/>
              <pc:sldLayoutMk cId="2919157388" sldId="2147483663"/>
              <ac:spMk id="15" creationId="{0A4A1889-E37C-4EC3-9E41-9DAD221CF389}"/>
            </ac:spMkLst>
          </pc:spChg>
          <pc:spChg chg="mod">
            <ac:chgData name="Wynne Jones (IMH)" userId="S::wynne.jones@uwtsd.ac.uk::69f52bfd-83ac-4820-bfdb-542bd333a274" providerId="AD" clId="Web-{4819377C-5F6E-C149-409D-EE62A6FFF56A}" dt="2019-11-20T13:49:01.430" v="147"/>
            <ac:spMkLst>
              <pc:docMk/>
              <pc:sldMasterMk cId="20300950" sldId="2147483660"/>
              <pc:sldLayoutMk cId="2919157388" sldId="2147483663"/>
              <ac:spMk id="23" creationId="{00000000-0000-0000-0000-000000000000}"/>
            </ac:spMkLst>
          </pc:spChg>
          <pc:spChg chg="mod">
            <ac:chgData name="Wynne Jones (IMH)" userId="S::wynne.jones@uwtsd.ac.uk::69f52bfd-83ac-4820-bfdb-542bd333a274" providerId="AD" clId="Web-{4819377C-5F6E-C149-409D-EE62A6FFF56A}" dt="2019-11-20T13:49:01.430" v="147"/>
            <ac:spMkLst>
              <pc:docMk/>
              <pc:sldMasterMk cId="20300950" sldId="2147483660"/>
              <pc:sldLayoutMk cId="2919157388" sldId="2147483663"/>
              <ac:spMk id="24" creationId="{00000000-0000-0000-0000-000000000000}"/>
            </ac:spMkLst>
          </pc:spChg>
          <pc:spChg chg="mod">
            <ac:chgData name="Wynne Jones (IMH)" userId="S::wynne.jones@uwtsd.ac.uk::69f52bfd-83ac-4820-bfdb-542bd333a274" providerId="AD" clId="Web-{4819377C-5F6E-C149-409D-EE62A6FFF56A}" dt="2019-11-20T13:49:01.430" v="147"/>
            <ac:spMkLst>
              <pc:docMk/>
              <pc:sldMasterMk cId="20300950" sldId="2147483660"/>
              <pc:sldLayoutMk cId="2919157388" sldId="2147483663"/>
              <ac:spMk id="30" creationId="{00000000-0000-0000-0000-000000000000}"/>
            </ac:spMkLst>
          </pc:spChg>
          <pc:grpChg chg="mod">
            <ac:chgData name="Wynne Jones (IMH)" userId="S::wynne.jones@uwtsd.ac.uk::69f52bfd-83ac-4820-bfdb-542bd333a274" providerId="AD" clId="Web-{4819377C-5F6E-C149-409D-EE62A6FFF56A}" dt="2019-11-20T13:49:01.430" v="147"/>
            <ac:grpSpMkLst>
              <pc:docMk/>
              <pc:sldMasterMk cId="20300950" sldId="2147483660"/>
              <pc:sldLayoutMk cId="2919157388" sldId="2147483663"/>
              <ac:grpSpMk id="16" creationId="{1683EB04-C23E-490C-A1A6-030CF79D23C8}"/>
            </ac:grpSpMkLst>
          </pc:grpChg>
        </pc:sldLayoutChg>
        <pc:sldLayoutChg chg="modSp add">
          <pc:chgData name="Wynne Jones (IMH)" userId="S::wynne.jones@uwtsd.ac.uk::69f52bfd-83ac-4820-bfdb-542bd333a274" providerId="AD" clId="Web-{4819377C-5F6E-C149-409D-EE62A6FFF56A}" dt="2019-11-20T13:49:01.430" v="147"/>
          <pc:sldLayoutMkLst>
            <pc:docMk/>
            <pc:sldMasterMk cId="20300950" sldId="2147483660"/>
            <pc:sldLayoutMk cId="2085814918" sldId="2147483664"/>
          </pc:sldLayoutMkLst>
          <pc:spChg chg="mod">
            <ac:chgData name="Wynne Jones (IMH)" userId="S::wynne.jones@uwtsd.ac.uk::69f52bfd-83ac-4820-bfdb-542bd333a274" providerId="AD" clId="Web-{4819377C-5F6E-C149-409D-EE62A6FFF56A}" dt="2019-11-20T13:49:01.430" v="147"/>
            <ac:spMkLst>
              <pc:docMk/>
              <pc:sldMasterMk cId="20300950" sldId="2147483660"/>
              <pc:sldLayoutMk cId="2085814918" sldId="2147483664"/>
              <ac:spMk id="3" creationId="{00000000-0000-0000-0000-000000000000}"/>
            </ac:spMkLst>
          </pc:spChg>
          <pc:spChg chg="mod">
            <ac:chgData name="Wynne Jones (IMH)" userId="S::wynne.jones@uwtsd.ac.uk::69f52bfd-83ac-4820-bfdb-542bd333a274" providerId="AD" clId="Web-{4819377C-5F6E-C149-409D-EE62A6FFF56A}" dt="2019-11-20T13:49:01.430" v="147"/>
            <ac:spMkLst>
              <pc:docMk/>
              <pc:sldMasterMk cId="20300950" sldId="2147483660"/>
              <pc:sldLayoutMk cId="2085814918" sldId="2147483664"/>
              <ac:spMk id="4" creationId="{00000000-0000-0000-0000-000000000000}"/>
            </ac:spMkLst>
          </pc:spChg>
        </pc:sldLayoutChg>
        <pc:sldLayoutChg chg="modSp add">
          <pc:chgData name="Wynne Jones (IMH)" userId="S::wynne.jones@uwtsd.ac.uk::69f52bfd-83ac-4820-bfdb-542bd333a274" providerId="AD" clId="Web-{4819377C-5F6E-C149-409D-EE62A6FFF56A}" dt="2019-11-20T13:49:01.430" v="147"/>
          <pc:sldLayoutMkLst>
            <pc:docMk/>
            <pc:sldMasterMk cId="20300950" sldId="2147483660"/>
            <pc:sldLayoutMk cId="4084481052" sldId="2147483665"/>
          </pc:sldLayoutMkLst>
          <pc:spChg chg="mod">
            <ac:chgData name="Wynne Jones (IMH)" userId="S::wynne.jones@uwtsd.ac.uk::69f52bfd-83ac-4820-bfdb-542bd333a274" providerId="AD" clId="Web-{4819377C-5F6E-C149-409D-EE62A6FFF56A}" dt="2019-11-20T13:49:01.430" v="147"/>
            <ac:spMkLst>
              <pc:docMk/>
              <pc:sldMasterMk cId="20300950" sldId="2147483660"/>
              <pc:sldLayoutMk cId="4084481052" sldId="2147483665"/>
              <ac:spMk id="3" creationId="{00000000-0000-0000-0000-000000000000}"/>
            </ac:spMkLst>
          </pc:spChg>
          <pc:spChg chg="mod">
            <ac:chgData name="Wynne Jones (IMH)" userId="S::wynne.jones@uwtsd.ac.uk::69f52bfd-83ac-4820-bfdb-542bd333a274" providerId="AD" clId="Web-{4819377C-5F6E-C149-409D-EE62A6FFF56A}" dt="2019-11-20T13:49:01.430" v="147"/>
            <ac:spMkLst>
              <pc:docMk/>
              <pc:sldMasterMk cId="20300950" sldId="2147483660"/>
              <pc:sldLayoutMk cId="4084481052" sldId="2147483665"/>
              <ac:spMk id="4" creationId="{00000000-0000-0000-0000-000000000000}"/>
            </ac:spMkLst>
          </pc:spChg>
          <pc:spChg chg="mod">
            <ac:chgData name="Wynne Jones (IMH)" userId="S::wynne.jones@uwtsd.ac.uk::69f52bfd-83ac-4820-bfdb-542bd333a274" providerId="AD" clId="Web-{4819377C-5F6E-C149-409D-EE62A6FFF56A}" dt="2019-11-20T13:49:01.430" v="147"/>
            <ac:spMkLst>
              <pc:docMk/>
              <pc:sldMasterMk cId="20300950" sldId="2147483660"/>
              <pc:sldLayoutMk cId="4084481052" sldId="2147483665"/>
              <ac:spMk id="5" creationId="{00000000-0000-0000-0000-000000000000}"/>
            </ac:spMkLst>
          </pc:spChg>
          <pc:spChg chg="mod">
            <ac:chgData name="Wynne Jones (IMH)" userId="S::wynne.jones@uwtsd.ac.uk::69f52bfd-83ac-4820-bfdb-542bd333a274" providerId="AD" clId="Web-{4819377C-5F6E-C149-409D-EE62A6FFF56A}" dt="2019-11-20T13:49:01.430" v="147"/>
            <ac:spMkLst>
              <pc:docMk/>
              <pc:sldMasterMk cId="20300950" sldId="2147483660"/>
              <pc:sldLayoutMk cId="4084481052" sldId="2147483665"/>
              <ac:spMk id="6" creationId="{00000000-0000-0000-0000-000000000000}"/>
            </ac:spMkLst>
          </pc:spChg>
        </pc:sldLayoutChg>
        <pc:sldLayoutChg chg="add">
          <pc:chgData name="Wynne Jones (IMH)" userId="S::wynne.jones@uwtsd.ac.uk::69f52bfd-83ac-4820-bfdb-542bd333a274" providerId="AD" clId="Web-{4819377C-5F6E-C149-409D-EE62A6FFF56A}" dt="2019-11-20T13:35:12.239" v="0"/>
          <pc:sldLayoutMkLst>
            <pc:docMk/>
            <pc:sldMasterMk cId="20300950" sldId="2147483660"/>
            <pc:sldLayoutMk cId="1551471826" sldId="2147483666"/>
          </pc:sldLayoutMkLst>
        </pc:sldLayoutChg>
        <pc:sldLayoutChg chg="add">
          <pc:chgData name="Wynne Jones (IMH)" userId="S::wynne.jones@uwtsd.ac.uk::69f52bfd-83ac-4820-bfdb-542bd333a274" providerId="AD" clId="Web-{4819377C-5F6E-C149-409D-EE62A6FFF56A}" dt="2019-11-20T13:35:12.239" v="0"/>
          <pc:sldLayoutMkLst>
            <pc:docMk/>
            <pc:sldMasterMk cId="20300950" sldId="2147483660"/>
            <pc:sldLayoutMk cId="505659885" sldId="2147483667"/>
          </pc:sldLayoutMkLst>
        </pc:sldLayoutChg>
        <pc:sldLayoutChg chg="modSp add">
          <pc:chgData name="Wynne Jones (IMH)" userId="S::wynne.jones@uwtsd.ac.uk::69f52bfd-83ac-4820-bfdb-542bd333a274" providerId="AD" clId="Web-{4819377C-5F6E-C149-409D-EE62A6FFF56A}" dt="2019-11-20T13:49:01.430" v="147"/>
          <pc:sldLayoutMkLst>
            <pc:docMk/>
            <pc:sldMasterMk cId="20300950" sldId="2147483660"/>
            <pc:sldLayoutMk cId="4292016554" sldId="2147483668"/>
          </pc:sldLayoutMkLst>
          <pc:spChg chg="mod">
            <ac:chgData name="Wynne Jones (IMH)" userId="S::wynne.jones@uwtsd.ac.uk::69f52bfd-83ac-4820-bfdb-542bd333a274" providerId="AD" clId="Web-{4819377C-5F6E-C149-409D-EE62A6FFF56A}" dt="2019-11-20T13:49:01.430" v="147"/>
            <ac:spMkLst>
              <pc:docMk/>
              <pc:sldMasterMk cId="20300950" sldId="2147483660"/>
              <pc:sldLayoutMk cId="4292016554" sldId="2147483668"/>
              <ac:spMk id="2" creationId="{00000000-0000-0000-0000-000000000000}"/>
            </ac:spMkLst>
          </pc:spChg>
          <pc:spChg chg="mod">
            <ac:chgData name="Wynne Jones (IMH)" userId="S::wynne.jones@uwtsd.ac.uk::69f52bfd-83ac-4820-bfdb-542bd333a274" providerId="AD" clId="Web-{4819377C-5F6E-C149-409D-EE62A6FFF56A}" dt="2019-11-20T13:49:01.430" v="147"/>
            <ac:spMkLst>
              <pc:docMk/>
              <pc:sldMasterMk cId="20300950" sldId="2147483660"/>
              <pc:sldLayoutMk cId="4292016554" sldId="2147483668"/>
              <ac:spMk id="3" creationId="{00000000-0000-0000-0000-000000000000}"/>
            </ac:spMkLst>
          </pc:spChg>
          <pc:spChg chg="mod">
            <ac:chgData name="Wynne Jones (IMH)" userId="S::wynne.jones@uwtsd.ac.uk::69f52bfd-83ac-4820-bfdb-542bd333a274" providerId="AD" clId="Web-{4819377C-5F6E-C149-409D-EE62A6FFF56A}" dt="2019-11-20T13:49:01.430" v="147"/>
            <ac:spMkLst>
              <pc:docMk/>
              <pc:sldMasterMk cId="20300950" sldId="2147483660"/>
              <pc:sldLayoutMk cId="4292016554" sldId="2147483668"/>
              <ac:spMk id="4" creationId="{00000000-0000-0000-0000-000000000000}"/>
            </ac:spMkLst>
          </pc:spChg>
          <pc:spChg chg="mod">
            <ac:chgData name="Wynne Jones (IMH)" userId="S::wynne.jones@uwtsd.ac.uk::69f52bfd-83ac-4820-bfdb-542bd333a274" providerId="AD" clId="Web-{4819377C-5F6E-C149-409D-EE62A6FFF56A}" dt="2019-11-20T13:49:01.430" v="147"/>
            <ac:spMkLst>
              <pc:docMk/>
              <pc:sldMasterMk cId="20300950" sldId="2147483660"/>
              <pc:sldLayoutMk cId="4292016554" sldId="2147483668"/>
              <ac:spMk id="8" creationId="{00000000-0000-0000-0000-000000000000}"/>
            </ac:spMkLst>
          </pc:spChg>
          <pc:spChg chg="mod">
            <ac:chgData name="Wynne Jones (IMH)" userId="S::wynne.jones@uwtsd.ac.uk::69f52bfd-83ac-4820-bfdb-542bd333a274" providerId="AD" clId="Web-{4819377C-5F6E-C149-409D-EE62A6FFF56A}" dt="2019-11-20T13:49:01.430" v="147"/>
            <ac:spMkLst>
              <pc:docMk/>
              <pc:sldMasterMk cId="20300950" sldId="2147483660"/>
              <pc:sldLayoutMk cId="4292016554" sldId="2147483668"/>
              <ac:spMk id="9" creationId="{00000000-0000-0000-0000-000000000000}"/>
            </ac:spMkLst>
          </pc:spChg>
          <pc:spChg chg="mod">
            <ac:chgData name="Wynne Jones (IMH)" userId="S::wynne.jones@uwtsd.ac.uk::69f52bfd-83ac-4820-bfdb-542bd333a274" providerId="AD" clId="Web-{4819377C-5F6E-C149-409D-EE62A6FFF56A}" dt="2019-11-20T13:49:01.430" v="147"/>
            <ac:spMkLst>
              <pc:docMk/>
              <pc:sldMasterMk cId="20300950" sldId="2147483660"/>
              <pc:sldLayoutMk cId="4292016554" sldId="2147483668"/>
              <ac:spMk id="10" creationId="{D5E1BBF9-8BEF-4353-BA68-30AAF9EBD8D8}"/>
            </ac:spMkLst>
          </pc:spChg>
          <pc:spChg chg="mod">
            <ac:chgData name="Wynne Jones (IMH)" userId="S::wynne.jones@uwtsd.ac.uk::69f52bfd-83ac-4820-bfdb-542bd333a274" providerId="AD" clId="Web-{4819377C-5F6E-C149-409D-EE62A6FFF56A}" dt="2019-11-20T13:49:01.430" v="147"/>
            <ac:spMkLst>
              <pc:docMk/>
              <pc:sldMasterMk cId="20300950" sldId="2147483660"/>
              <pc:sldLayoutMk cId="4292016554" sldId="2147483668"/>
              <ac:spMk id="11" creationId="{00000000-0000-0000-0000-000000000000}"/>
            </ac:spMkLst>
          </pc:spChg>
          <pc:spChg chg="mod">
            <ac:chgData name="Wynne Jones (IMH)" userId="S::wynne.jones@uwtsd.ac.uk::69f52bfd-83ac-4820-bfdb-542bd333a274" providerId="AD" clId="Web-{4819377C-5F6E-C149-409D-EE62A6FFF56A}" dt="2019-11-20T13:49:01.430" v="147"/>
            <ac:spMkLst>
              <pc:docMk/>
              <pc:sldMasterMk cId="20300950" sldId="2147483660"/>
              <pc:sldLayoutMk cId="4292016554" sldId="2147483668"/>
              <ac:spMk id="13" creationId="{5B941C21-2A5D-4912-AB06-1BB0C0EB6AE1}"/>
            </ac:spMkLst>
          </pc:spChg>
        </pc:sldLayoutChg>
        <pc:sldLayoutChg chg="modSp add">
          <pc:chgData name="Wynne Jones (IMH)" userId="S::wynne.jones@uwtsd.ac.uk::69f52bfd-83ac-4820-bfdb-542bd333a274" providerId="AD" clId="Web-{4819377C-5F6E-C149-409D-EE62A6FFF56A}" dt="2019-11-20T13:49:01.430" v="147"/>
          <pc:sldLayoutMkLst>
            <pc:docMk/>
            <pc:sldMasterMk cId="20300950" sldId="2147483660"/>
            <pc:sldLayoutMk cId="2963251553" sldId="2147483669"/>
          </pc:sldLayoutMkLst>
          <pc:spChg chg="mod">
            <ac:chgData name="Wynne Jones (IMH)" userId="S::wynne.jones@uwtsd.ac.uk::69f52bfd-83ac-4820-bfdb-542bd333a274" providerId="AD" clId="Web-{4819377C-5F6E-C149-409D-EE62A6FFF56A}" dt="2019-11-20T13:49:01.430" v="147"/>
            <ac:spMkLst>
              <pc:docMk/>
              <pc:sldMasterMk cId="20300950" sldId="2147483660"/>
              <pc:sldLayoutMk cId="2963251553" sldId="2147483669"/>
              <ac:spMk id="2" creationId="{00000000-0000-0000-0000-000000000000}"/>
            </ac:spMkLst>
          </pc:spChg>
          <pc:spChg chg="mod">
            <ac:chgData name="Wynne Jones (IMH)" userId="S::wynne.jones@uwtsd.ac.uk::69f52bfd-83ac-4820-bfdb-542bd333a274" providerId="AD" clId="Web-{4819377C-5F6E-C149-409D-EE62A6FFF56A}" dt="2019-11-20T13:49:01.430" v="147"/>
            <ac:spMkLst>
              <pc:docMk/>
              <pc:sldMasterMk cId="20300950" sldId="2147483660"/>
              <pc:sldLayoutMk cId="2963251553" sldId="2147483669"/>
              <ac:spMk id="3" creationId="{00000000-0000-0000-0000-000000000000}"/>
            </ac:spMkLst>
          </pc:spChg>
          <pc:spChg chg="mod">
            <ac:chgData name="Wynne Jones (IMH)" userId="S::wynne.jones@uwtsd.ac.uk::69f52bfd-83ac-4820-bfdb-542bd333a274" providerId="AD" clId="Web-{4819377C-5F6E-C149-409D-EE62A6FFF56A}" dt="2019-11-20T13:49:01.430" v="147"/>
            <ac:spMkLst>
              <pc:docMk/>
              <pc:sldMasterMk cId="20300950" sldId="2147483660"/>
              <pc:sldLayoutMk cId="2963251553" sldId="2147483669"/>
              <ac:spMk id="4" creationId="{00000000-0000-0000-0000-000000000000}"/>
            </ac:spMkLst>
          </pc:spChg>
          <pc:spChg chg="mod">
            <ac:chgData name="Wynne Jones (IMH)" userId="S::wynne.jones@uwtsd.ac.uk::69f52bfd-83ac-4820-bfdb-542bd333a274" providerId="AD" clId="Web-{4819377C-5F6E-C149-409D-EE62A6FFF56A}" dt="2019-11-20T13:49:01.430" v="147"/>
            <ac:spMkLst>
              <pc:docMk/>
              <pc:sldMasterMk cId="20300950" sldId="2147483660"/>
              <pc:sldLayoutMk cId="2963251553" sldId="2147483669"/>
              <ac:spMk id="5" creationId="{00000000-0000-0000-0000-000000000000}"/>
            </ac:spMkLst>
          </pc:spChg>
          <pc:spChg chg="mod">
            <ac:chgData name="Wynne Jones (IMH)" userId="S::wynne.jones@uwtsd.ac.uk::69f52bfd-83ac-4820-bfdb-542bd333a274" providerId="AD" clId="Web-{4819377C-5F6E-C149-409D-EE62A6FFF56A}" dt="2019-11-20T13:49:01.430" v="147"/>
            <ac:spMkLst>
              <pc:docMk/>
              <pc:sldMasterMk cId="20300950" sldId="2147483660"/>
              <pc:sldLayoutMk cId="2963251553" sldId="2147483669"/>
              <ac:spMk id="6" creationId="{00000000-0000-0000-0000-000000000000}"/>
            </ac:spMkLst>
          </pc:spChg>
          <pc:spChg chg="mod">
            <ac:chgData name="Wynne Jones (IMH)" userId="S::wynne.jones@uwtsd.ac.uk::69f52bfd-83ac-4820-bfdb-542bd333a274" providerId="AD" clId="Web-{4819377C-5F6E-C149-409D-EE62A6FFF56A}" dt="2019-11-20T13:49:01.430" v="147"/>
            <ac:spMkLst>
              <pc:docMk/>
              <pc:sldMasterMk cId="20300950" sldId="2147483660"/>
              <pc:sldLayoutMk cId="2963251553" sldId="2147483669"/>
              <ac:spMk id="7" creationId="{00000000-0000-0000-0000-000000000000}"/>
            </ac:spMkLst>
          </pc:spChg>
          <pc:spChg chg="mod">
            <ac:chgData name="Wynne Jones (IMH)" userId="S::wynne.jones@uwtsd.ac.uk::69f52bfd-83ac-4820-bfdb-542bd333a274" providerId="AD" clId="Web-{4819377C-5F6E-C149-409D-EE62A6FFF56A}" dt="2019-11-20T13:49:01.430" v="147"/>
            <ac:spMkLst>
              <pc:docMk/>
              <pc:sldMasterMk cId="20300950" sldId="2147483660"/>
              <pc:sldLayoutMk cId="2963251553" sldId="2147483669"/>
              <ac:spMk id="11" creationId="{E687CA98-D9C7-497F-A1DA-7D22F8753BCE}"/>
            </ac:spMkLst>
          </pc:spChg>
          <pc:spChg chg="mod">
            <ac:chgData name="Wynne Jones (IMH)" userId="S::wynne.jones@uwtsd.ac.uk::69f52bfd-83ac-4820-bfdb-542bd333a274" providerId="AD" clId="Web-{4819377C-5F6E-C149-409D-EE62A6FFF56A}" dt="2019-11-20T13:49:01.430" v="147"/>
            <ac:spMkLst>
              <pc:docMk/>
              <pc:sldMasterMk cId="20300950" sldId="2147483660"/>
              <pc:sldLayoutMk cId="2963251553" sldId="2147483669"/>
              <ac:spMk id="12" creationId="{F8B3D8CC-BB13-41A5-8F34-B8E84A4F9534}"/>
            </ac:spMkLst>
          </pc:spChg>
        </pc:sldLayoutChg>
        <pc:sldLayoutChg chg="add">
          <pc:chgData name="Wynne Jones (IMH)" userId="S::wynne.jones@uwtsd.ac.uk::69f52bfd-83ac-4820-bfdb-542bd333a274" providerId="AD" clId="Web-{4819377C-5F6E-C149-409D-EE62A6FFF56A}" dt="2019-11-20T13:35:12.239" v="0"/>
          <pc:sldLayoutMkLst>
            <pc:docMk/>
            <pc:sldMasterMk cId="20300950" sldId="2147483660"/>
            <pc:sldLayoutMk cId="2592761037" sldId="2147483670"/>
          </pc:sldLayoutMkLst>
        </pc:sldLayoutChg>
        <pc:sldLayoutChg chg="modSp add">
          <pc:chgData name="Wynne Jones (IMH)" userId="S::wynne.jones@uwtsd.ac.uk::69f52bfd-83ac-4820-bfdb-542bd333a274" providerId="AD" clId="Web-{4819377C-5F6E-C149-409D-EE62A6FFF56A}" dt="2019-11-20T13:49:01.430" v="147"/>
          <pc:sldLayoutMkLst>
            <pc:docMk/>
            <pc:sldMasterMk cId="20300950" sldId="2147483660"/>
            <pc:sldLayoutMk cId="1920029008" sldId="2147483671"/>
          </pc:sldLayoutMkLst>
          <pc:spChg chg="mod">
            <ac:chgData name="Wynne Jones (IMH)" userId="S::wynne.jones@uwtsd.ac.uk::69f52bfd-83ac-4820-bfdb-542bd333a274" providerId="AD" clId="Web-{4819377C-5F6E-C149-409D-EE62A6FFF56A}" dt="2019-11-20T13:49:01.430" v="147"/>
            <ac:spMkLst>
              <pc:docMk/>
              <pc:sldMasterMk cId="20300950" sldId="2147483660"/>
              <pc:sldLayoutMk cId="1920029008" sldId="2147483671"/>
              <ac:spMk id="2" creationId="{00000000-0000-0000-0000-000000000000}"/>
            </ac:spMkLst>
          </pc:spChg>
          <pc:spChg chg="mod">
            <ac:chgData name="Wynne Jones (IMH)" userId="S::wynne.jones@uwtsd.ac.uk::69f52bfd-83ac-4820-bfdb-542bd333a274" providerId="AD" clId="Web-{4819377C-5F6E-C149-409D-EE62A6FFF56A}" dt="2019-11-20T13:49:01.430" v="147"/>
            <ac:spMkLst>
              <pc:docMk/>
              <pc:sldMasterMk cId="20300950" sldId="2147483660"/>
              <pc:sldLayoutMk cId="1920029008" sldId="2147483671"/>
              <ac:spMk id="3" creationId="{00000000-0000-0000-0000-000000000000}"/>
            </ac:spMkLst>
          </pc:spChg>
        </pc:sldLayoutChg>
      </pc:sldMasterChg>
    </pc:docChg>
  </pc:docChgLst>
  <pc:docChgLst>
    <pc:chgData name="Wynne Jones (IMH)" userId="S::wynne.jones@uwtsd.ac.uk::69f52bfd-83ac-4820-bfdb-542bd333a274" providerId="AD" clId="Web-{85439D81-09B0-EE49-6B42-1C8DF89667F2}"/>
    <pc:docChg chg="addSld delSld modSld addMainMaster delMainMaster">
      <pc:chgData name="Wynne Jones (IMH)" userId="S::wynne.jones@uwtsd.ac.uk::69f52bfd-83ac-4820-bfdb-542bd333a274" providerId="AD" clId="Web-{85439D81-09B0-EE49-6B42-1C8DF89667F2}" dt="2019-11-21T17:47:22.004" v="2274"/>
      <pc:docMkLst>
        <pc:docMk/>
      </pc:docMkLst>
      <pc:sldChg chg="delSp modSp mod modClrScheme delDesignElem chgLayout">
        <pc:chgData name="Wynne Jones (IMH)" userId="S::wynne.jones@uwtsd.ac.uk::69f52bfd-83ac-4820-bfdb-542bd333a274" providerId="AD" clId="Web-{85439D81-09B0-EE49-6B42-1C8DF89667F2}" dt="2019-11-21T16:00:26.892" v="1"/>
        <pc:sldMkLst>
          <pc:docMk/>
          <pc:sldMk cId="1334089544" sldId="256"/>
        </pc:sldMkLst>
        <pc:spChg chg="mod ord">
          <ac:chgData name="Wynne Jones (IMH)" userId="S::wynne.jones@uwtsd.ac.uk::69f52bfd-83ac-4820-bfdb-542bd333a274" providerId="AD" clId="Web-{85439D81-09B0-EE49-6B42-1C8DF89667F2}" dt="2019-11-21T16:00:26.892" v="1"/>
          <ac:spMkLst>
            <pc:docMk/>
            <pc:sldMk cId="1334089544" sldId="256"/>
            <ac:spMk id="2" creationId="{00000000-0000-0000-0000-000000000000}"/>
          </ac:spMkLst>
        </pc:spChg>
        <pc:spChg chg="mod ord">
          <ac:chgData name="Wynne Jones (IMH)" userId="S::wynne.jones@uwtsd.ac.uk::69f52bfd-83ac-4820-bfdb-542bd333a274" providerId="AD" clId="Web-{85439D81-09B0-EE49-6B42-1C8DF89667F2}" dt="2019-11-21T16:00:26.892" v="1"/>
          <ac:spMkLst>
            <pc:docMk/>
            <pc:sldMk cId="1334089544" sldId="256"/>
            <ac:spMk id="3" creationId="{00000000-0000-0000-0000-000000000000}"/>
          </ac:spMkLst>
        </pc:spChg>
        <pc:spChg chg="del">
          <ac:chgData name="Wynne Jones (IMH)" userId="S::wynne.jones@uwtsd.ac.uk::69f52bfd-83ac-4820-bfdb-542bd333a274" providerId="AD" clId="Web-{85439D81-09B0-EE49-6B42-1C8DF89667F2}" dt="2019-11-21T16:00:26.892" v="1"/>
          <ac:spMkLst>
            <pc:docMk/>
            <pc:sldMk cId="1334089544" sldId="256"/>
            <ac:spMk id="16" creationId="{6F40FBDA-CEB1-40F0-9AB9-BD9C402D70FE}"/>
          </ac:spMkLst>
        </pc:spChg>
        <pc:spChg chg="del">
          <ac:chgData name="Wynne Jones (IMH)" userId="S::wynne.jones@uwtsd.ac.uk::69f52bfd-83ac-4820-bfdb-542bd333a274" providerId="AD" clId="Web-{85439D81-09B0-EE49-6B42-1C8DF89667F2}" dt="2019-11-21T16:00:26.892" v="1"/>
          <ac:spMkLst>
            <pc:docMk/>
            <pc:sldMk cId="1334089544" sldId="256"/>
            <ac:spMk id="18" creationId="{0344D4FE-ABEF-4230-9E4E-AD5782FC78AC}"/>
          </ac:spMkLst>
        </pc:spChg>
        <pc:spChg chg="del">
          <ac:chgData name="Wynne Jones (IMH)" userId="S::wynne.jones@uwtsd.ac.uk::69f52bfd-83ac-4820-bfdb-542bd333a274" providerId="AD" clId="Web-{85439D81-09B0-EE49-6B42-1C8DF89667F2}" dt="2019-11-21T16:00:26.892" v="1"/>
          <ac:spMkLst>
            <pc:docMk/>
            <pc:sldMk cId="1334089544" sldId="256"/>
            <ac:spMk id="20" creationId="{9325F979-D3F9-4926-81B7-7ACCB31A501B}"/>
          </ac:spMkLst>
        </pc:spChg>
      </pc:sldChg>
      <pc:sldChg chg="addSp delSp modSp mod modClrScheme delDesignElem chgLayout">
        <pc:chgData name="Wynne Jones (IMH)" userId="S::wynne.jones@uwtsd.ac.uk::69f52bfd-83ac-4820-bfdb-542bd333a274" providerId="AD" clId="Web-{85439D81-09B0-EE49-6B42-1C8DF89667F2}" dt="2019-11-21T16:01:05.580" v="7" actId="20577"/>
        <pc:sldMkLst>
          <pc:docMk/>
          <pc:sldMk cId="738157627" sldId="257"/>
        </pc:sldMkLst>
        <pc:spChg chg="mod ord">
          <ac:chgData name="Wynne Jones (IMH)" userId="S::wynne.jones@uwtsd.ac.uk::69f52bfd-83ac-4820-bfdb-542bd333a274" providerId="AD" clId="Web-{85439D81-09B0-EE49-6B42-1C8DF89667F2}" dt="2019-11-21T16:00:58.267" v="6"/>
          <ac:spMkLst>
            <pc:docMk/>
            <pc:sldMk cId="738157627" sldId="257"/>
            <ac:spMk id="2" creationId="{B3B95467-C316-42DF-BEAE-7150E34396EC}"/>
          </ac:spMkLst>
        </pc:spChg>
        <pc:spChg chg="mod ord">
          <ac:chgData name="Wynne Jones (IMH)" userId="S::wynne.jones@uwtsd.ac.uk::69f52bfd-83ac-4820-bfdb-542bd333a274" providerId="AD" clId="Web-{85439D81-09B0-EE49-6B42-1C8DF89667F2}" dt="2019-11-21T16:01:05.580" v="7" actId="20577"/>
          <ac:spMkLst>
            <pc:docMk/>
            <pc:sldMk cId="738157627" sldId="257"/>
            <ac:spMk id="3" creationId="{1AFF8A1D-9FFF-4E44-8D5B-45FAF80A486D}"/>
          </ac:spMkLst>
        </pc:spChg>
        <pc:spChg chg="del">
          <ac:chgData name="Wynne Jones (IMH)" userId="S::wynne.jones@uwtsd.ac.uk::69f52bfd-83ac-4820-bfdb-542bd333a274" providerId="AD" clId="Web-{85439D81-09B0-EE49-6B42-1C8DF89667F2}" dt="2019-11-21T16:00:26.892" v="1"/>
          <ac:spMkLst>
            <pc:docMk/>
            <pc:sldMk cId="738157627" sldId="257"/>
            <ac:spMk id="7" creationId="{1E94681D-2A4C-4A8D-B9B5-31D440D0328D}"/>
          </ac:spMkLst>
        </pc:spChg>
        <pc:spChg chg="del">
          <ac:chgData name="Wynne Jones (IMH)" userId="S::wynne.jones@uwtsd.ac.uk::69f52bfd-83ac-4820-bfdb-542bd333a274" providerId="AD" clId="Web-{85439D81-09B0-EE49-6B42-1C8DF89667F2}" dt="2019-11-21T16:00:26.892" v="1"/>
          <ac:spMkLst>
            <pc:docMk/>
            <pc:sldMk cId="738157627" sldId="257"/>
            <ac:spMk id="8" creationId="{04B7AC44-1B7B-4F09-9AA4-3DFDEC5751A8}"/>
          </ac:spMkLst>
        </pc:spChg>
        <pc:spChg chg="del">
          <ac:chgData name="Wynne Jones (IMH)" userId="S::wynne.jones@uwtsd.ac.uk::69f52bfd-83ac-4820-bfdb-542bd333a274" providerId="AD" clId="Web-{85439D81-09B0-EE49-6B42-1C8DF89667F2}" dt="2019-11-21T16:00:26.892" v="1"/>
          <ac:spMkLst>
            <pc:docMk/>
            <pc:sldMk cId="738157627" sldId="257"/>
            <ac:spMk id="9" creationId="{6683E473-94FF-4ACE-9433-1F14799E8907}"/>
          </ac:spMkLst>
        </pc:spChg>
        <pc:spChg chg="del">
          <ac:chgData name="Wynne Jones (IMH)" userId="S::wynne.jones@uwtsd.ac.uk::69f52bfd-83ac-4820-bfdb-542bd333a274" providerId="AD" clId="Web-{85439D81-09B0-EE49-6B42-1C8DF89667F2}" dt="2019-11-21T16:00:26.892" v="1"/>
          <ac:spMkLst>
            <pc:docMk/>
            <pc:sldMk cId="738157627" sldId="257"/>
            <ac:spMk id="11" creationId="{0BBB6B01-5B73-410C-B70E-8CF2FA470D11}"/>
          </ac:spMkLst>
        </pc:spChg>
        <pc:spChg chg="del">
          <ac:chgData name="Wynne Jones (IMH)" userId="S::wynne.jones@uwtsd.ac.uk::69f52bfd-83ac-4820-bfdb-542bd333a274" providerId="AD" clId="Web-{85439D81-09B0-EE49-6B42-1C8DF89667F2}" dt="2019-11-21T16:00:26.892" v="1"/>
          <ac:spMkLst>
            <pc:docMk/>
            <pc:sldMk cId="738157627" sldId="257"/>
            <ac:spMk id="13" creationId="{8712F587-12D0-435C-8E3F-F44C36EE71B8}"/>
          </ac:spMkLst>
        </pc:spChg>
        <pc:spChg chg="add del">
          <ac:chgData name="Wynne Jones (IMH)" userId="S::wynne.jones@uwtsd.ac.uk::69f52bfd-83ac-4820-bfdb-542bd333a274" providerId="AD" clId="Web-{85439D81-09B0-EE49-6B42-1C8DF89667F2}" dt="2019-11-21T16:00:58.267" v="6"/>
          <ac:spMkLst>
            <pc:docMk/>
            <pc:sldMk cId="738157627" sldId="257"/>
            <ac:spMk id="15" creationId="{C607803A-4E99-444E-94F7-8785CDDF5849}"/>
          </ac:spMkLst>
        </pc:spChg>
        <pc:spChg chg="add del">
          <ac:chgData name="Wynne Jones (IMH)" userId="S::wynne.jones@uwtsd.ac.uk::69f52bfd-83ac-4820-bfdb-542bd333a274" providerId="AD" clId="Web-{85439D81-09B0-EE49-6B42-1C8DF89667F2}" dt="2019-11-21T16:00:58.267" v="6"/>
          <ac:spMkLst>
            <pc:docMk/>
            <pc:sldMk cId="738157627" sldId="257"/>
            <ac:spMk id="17" creationId="{2989BE6A-C309-418E-8ADD-1616A980570D}"/>
          </ac:spMkLst>
        </pc:spChg>
        <pc:spChg chg="add">
          <ac:chgData name="Wynne Jones (IMH)" userId="S::wynne.jones@uwtsd.ac.uk::69f52bfd-83ac-4820-bfdb-542bd333a274" providerId="AD" clId="Web-{85439D81-09B0-EE49-6B42-1C8DF89667F2}" dt="2019-11-21T16:00:58.267" v="6"/>
          <ac:spMkLst>
            <pc:docMk/>
            <pc:sldMk cId="738157627" sldId="257"/>
            <ac:spMk id="19" creationId="{4038CB10-1F5C-4D54-9DF7-12586DE5B007}"/>
          </ac:spMkLst>
        </pc:spChg>
        <pc:spChg chg="add">
          <ac:chgData name="Wynne Jones (IMH)" userId="S::wynne.jones@uwtsd.ac.uk::69f52bfd-83ac-4820-bfdb-542bd333a274" providerId="AD" clId="Web-{85439D81-09B0-EE49-6B42-1C8DF89667F2}" dt="2019-11-21T16:00:58.267" v="6"/>
          <ac:spMkLst>
            <pc:docMk/>
            <pc:sldMk cId="738157627" sldId="257"/>
            <ac:spMk id="24" creationId="{73ED6512-6858-4552-B699-9A97FE9A4EA2}"/>
          </ac:spMkLst>
        </pc:spChg>
        <pc:picChg chg="mod ord">
          <ac:chgData name="Wynne Jones (IMH)" userId="S::wynne.jones@uwtsd.ac.uk::69f52bfd-83ac-4820-bfdb-542bd333a274" providerId="AD" clId="Web-{85439D81-09B0-EE49-6B42-1C8DF89667F2}" dt="2019-11-21T16:00:58.267" v="6"/>
          <ac:picMkLst>
            <pc:docMk/>
            <pc:sldMk cId="738157627" sldId="257"/>
            <ac:picMk id="5" creationId="{FDCCA822-14E1-4285-9D4A-200093764707}"/>
          </ac:picMkLst>
        </pc:picChg>
      </pc:sldChg>
      <pc:sldChg chg="addSp delSp modSp mod modClrScheme delDesignElem chgLayout">
        <pc:chgData name="Wynne Jones (IMH)" userId="S::wynne.jones@uwtsd.ac.uk::69f52bfd-83ac-4820-bfdb-542bd333a274" providerId="AD" clId="Web-{85439D81-09B0-EE49-6B42-1C8DF89667F2}" dt="2019-11-21T16:01:22.752" v="11" actId="20577"/>
        <pc:sldMkLst>
          <pc:docMk/>
          <pc:sldMk cId="3426442727" sldId="259"/>
        </pc:sldMkLst>
        <pc:spChg chg="mod ord">
          <ac:chgData name="Wynne Jones (IMH)" userId="S::wynne.jones@uwtsd.ac.uk::69f52bfd-83ac-4820-bfdb-542bd333a274" providerId="AD" clId="Web-{85439D81-09B0-EE49-6B42-1C8DF89667F2}" dt="2019-11-21T16:01:11.689" v="10"/>
          <ac:spMkLst>
            <pc:docMk/>
            <pc:sldMk cId="3426442727" sldId="259"/>
            <ac:spMk id="2" creationId="{7EA68FA4-89F3-4F06-A323-4E129CC7EDC7}"/>
          </ac:spMkLst>
        </pc:spChg>
        <pc:spChg chg="mod ord">
          <ac:chgData name="Wynne Jones (IMH)" userId="S::wynne.jones@uwtsd.ac.uk::69f52bfd-83ac-4820-bfdb-542bd333a274" providerId="AD" clId="Web-{85439D81-09B0-EE49-6B42-1C8DF89667F2}" dt="2019-11-21T16:01:22.752" v="11" actId="20577"/>
          <ac:spMkLst>
            <pc:docMk/>
            <pc:sldMk cId="3426442727" sldId="259"/>
            <ac:spMk id="3" creationId="{5E72DDC2-F6A2-4199-922F-E76ADE8D8543}"/>
          </ac:spMkLst>
        </pc:spChg>
        <pc:spChg chg="add">
          <ac:chgData name="Wynne Jones (IMH)" userId="S::wynne.jones@uwtsd.ac.uk::69f52bfd-83ac-4820-bfdb-542bd333a274" providerId="AD" clId="Web-{85439D81-09B0-EE49-6B42-1C8DF89667F2}" dt="2019-11-21T16:01:11.689" v="10"/>
          <ac:spMkLst>
            <pc:docMk/>
            <pc:sldMk cId="3426442727" sldId="259"/>
            <ac:spMk id="7" creationId="{4038CB10-1F5C-4D54-9DF7-12586DE5B007}"/>
          </ac:spMkLst>
        </pc:spChg>
        <pc:spChg chg="add">
          <ac:chgData name="Wynne Jones (IMH)" userId="S::wynne.jones@uwtsd.ac.uk::69f52bfd-83ac-4820-bfdb-542bd333a274" providerId="AD" clId="Web-{85439D81-09B0-EE49-6B42-1C8DF89667F2}" dt="2019-11-21T16:01:11.689" v="10"/>
          <ac:spMkLst>
            <pc:docMk/>
            <pc:sldMk cId="3426442727" sldId="259"/>
            <ac:spMk id="8" creationId="{73ED6512-6858-4552-B699-9A97FE9A4EA2}"/>
          </ac:spMkLst>
        </pc:spChg>
        <pc:spChg chg="del">
          <ac:chgData name="Wynne Jones (IMH)" userId="S::wynne.jones@uwtsd.ac.uk::69f52bfd-83ac-4820-bfdb-542bd333a274" providerId="AD" clId="Web-{85439D81-09B0-EE49-6B42-1C8DF89667F2}" dt="2019-11-21T16:00:26.892" v="1"/>
          <ac:spMkLst>
            <pc:docMk/>
            <pc:sldMk cId="3426442727" sldId="259"/>
            <ac:spMk id="10" creationId="{1E94681D-2A4C-4A8D-B9B5-31D440D0328D}"/>
          </ac:spMkLst>
        </pc:spChg>
        <pc:spChg chg="del">
          <ac:chgData name="Wynne Jones (IMH)" userId="S::wynne.jones@uwtsd.ac.uk::69f52bfd-83ac-4820-bfdb-542bd333a274" providerId="AD" clId="Web-{85439D81-09B0-EE49-6B42-1C8DF89667F2}" dt="2019-11-21T16:00:26.892" v="1"/>
          <ac:spMkLst>
            <pc:docMk/>
            <pc:sldMk cId="3426442727" sldId="259"/>
            <ac:spMk id="12" creationId="{04B7AC44-1B7B-4F09-9AA4-3DFDEC5751A8}"/>
          </ac:spMkLst>
        </pc:spChg>
        <pc:spChg chg="del">
          <ac:chgData name="Wynne Jones (IMH)" userId="S::wynne.jones@uwtsd.ac.uk::69f52bfd-83ac-4820-bfdb-542bd333a274" providerId="AD" clId="Web-{85439D81-09B0-EE49-6B42-1C8DF89667F2}" dt="2019-11-21T16:00:26.892" v="1"/>
          <ac:spMkLst>
            <pc:docMk/>
            <pc:sldMk cId="3426442727" sldId="259"/>
            <ac:spMk id="14" creationId="{6683E473-94FF-4ACE-9433-1F14799E8907}"/>
          </ac:spMkLst>
        </pc:spChg>
        <pc:spChg chg="del">
          <ac:chgData name="Wynne Jones (IMH)" userId="S::wynne.jones@uwtsd.ac.uk::69f52bfd-83ac-4820-bfdb-542bd333a274" providerId="AD" clId="Web-{85439D81-09B0-EE49-6B42-1C8DF89667F2}" dt="2019-11-21T16:00:26.892" v="1"/>
          <ac:spMkLst>
            <pc:docMk/>
            <pc:sldMk cId="3426442727" sldId="259"/>
            <ac:spMk id="16" creationId="{0BBB6B01-5B73-410C-B70E-8CF2FA470D11}"/>
          </ac:spMkLst>
        </pc:spChg>
        <pc:spChg chg="del">
          <ac:chgData name="Wynne Jones (IMH)" userId="S::wynne.jones@uwtsd.ac.uk::69f52bfd-83ac-4820-bfdb-542bd333a274" providerId="AD" clId="Web-{85439D81-09B0-EE49-6B42-1C8DF89667F2}" dt="2019-11-21T16:00:26.892" v="1"/>
          <ac:spMkLst>
            <pc:docMk/>
            <pc:sldMk cId="3426442727" sldId="259"/>
            <ac:spMk id="18" creationId="{8712F587-12D0-435C-8E3F-F44C36EE71B8}"/>
          </ac:spMkLst>
        </pc:spChg>
        <pc:picChg chg="mod ord">
          <ac:chgData name="Wynne Jones (IMH)" userId="S::wynne.jones@uwtsd.ac.uk::69f52bfd-83ac-4820-bfdb-542bd333a274" providerId="AD" clId="Web-{85439D81-09B0-EE49-6B42-1C8DF89667F2}" dt="2019-11-21T16:01:11.689" v="10"/>
          <ac:picMkLst>
            <pc:docMk/>
            <pc:sldMk cId="3426442727" sldId="259"/>
            <ac:picMk id="5" creationId="{CD4073BB-66FE-41C4-90DE-A42A34C5E6F8}"/>
          </ac:picMkLst>
        </pc:picChg>
      </pc:sldChg>
      <pc:sldChg chg="addSp delSp modSp mod modClrScheme delDesignElem chgLayout">
        <pc:chgData name="Wynne Jones (IMH)" userId="S::wynne.jones@uwtsd.ac.uk::69f52bfd-83ac-4820-bfdb-542bd333a274" providerId="AD" clId="Web-{85439D81-09B0-EE49-6B42-1C8DF89667F2}" dt="2019-11-21T16:01:48.939" v="17" actId="14100"/>
        <pc:sldMkLst>
          <pc:docMk/>
          <pc:sldMk cId="8731690" sldId="260"/>
        </pc:sldMkLst>
        <pc:spChg chg="mod ord">
          <ac:chgData name="Wynne Jones (IMH)" userId="S::wynne.jones@uwtsd.ac.uk::69f52bfd-83ac-4820-bfdb-542bd333a274" providerId="AD" clId="Web-{85439D81-09B0-EE49-6B42-1C8DF89667F2}" dt="2019-11-21T16:01:26.877" v="14"/>
          <ac:spMkLst>
            <pc:docMk/>
            <pc:sldMk cId="8731690" sldId="260"/>
            <ac:spMk id="2" creationId="{3FCBF778-F26D-4FB7-B2EA-3A893B2574FC}"/>
          </ac:spMkLst>
        </pc:spChg>
        <pc:spChg chg="mod ord">
          <ac:chgData name="Wynne Jones (IMH)" userId="S::wynne.jones@uwtsd.ac.uk::69f52bfd-83ac-4820-bfdb-542bd333a274" providerId="AD" clId="Web-{85439D81-09B0-EE49-6B42-1C8DF89667F2}" dt="2019-11-21T16:01:48.939" v="17" actId="14100"/>
          <ac:spMkLst>
            <pc:docMk/>
            <pc:sldMk cId="8731690" sldId="260"/>
            <ac:spMk id="3" creationId="{9FB15770-838D-4121-9563-617F933A28AD}"/>
          </ac:spMkLst>
        </pc:spChg>
        <pc:spChg chg="add">
          <ac:chgData name="Wynne Jones (IMH)" userId="S::wynne.jones@uwtsd.ac.uk::69f52bfd-83ac-4820-bfdb-542bd333a274" providerId="AD" clId="Web-{85439D81-09B0-EE49-6B42-1C8DF89667F2}" dt="2019-11-21T16:01:26.877" v="14"/>
          <ac:spMkLst>
            <pc:docMk/>
            <pc:sldMk cId="8731690" sldId="260"/>
            <ac:spMk id="7" creationId="{4038CB10-1F5C-4D54-9DF7-12586DE5B007}"/>
          </ac:spMkLst>
        </pc:spChg>
        <pc:spChg chg="add">
          <ac:chgData name="Wynne Jones (IMH)" userId="S::wynne.jones@uwtsd.ac.uk::69f52bfd-83ac-4820-bfdb-542bd333a274" providerId="AD" clId="Web-{85439D81-09B0-EE49-6B42-1C8DF89667F2}" dt="2019-11-21T16:01:26.877" v="14"/>
          <ac:spMkLst>
            <pc:docMk/>
            <pc:sldMk cId="8731690" sldId="260"/>
            <ac:spMk id="8" creationId="{73ED6512-6858-4552-B699-9A97FE9A4EA2}"/>
          </ac:spMkLst>
        </pc:spChg>
        <pc:spChg chg="del">
          <ac:chgData name="Wynne Jones (IMH)" userId="S::wynne.jones@uwtsd.ac.uk::69f52bfd-83ac-4820-bfdb-542bd333a274" providerId="AD" clId="Web-{85439D81-09B0-EE49-6B42-1C8DF89667F2}" dt="2019-11-21T16:00:26.892" v="1"/>
          <ac:spMkLst>
            <pc:docMk/>
            <pc:sldMk cId="8731690" sldId="260"/>
            <ac:spMk id="10" creationId="{1E94681D-2A4C-4A8D-B9B5-31D440D0328D}"/>
          </ac:spMkLst>
        </pc:spChg>
        <pc:spChg chg="del">
          <ac:chgData name="Wynne Jones (IMH)" userId="S::wynne.jones@uwtsd.ac.uk::69f52bfd-83ac-4820-bfdb-542bd333a274" providerId="AD" clId="Web-{85439D81-09B0-EE49-6B42-1C8DF89667F2}" dt="2019-11-21T16:00:26.892" v="1"/>
          <ac:spMkLst>
            <pc:docMk/>
            <pc:sldMk cId="8731690" sldId="260"/>
            <ac:spMk id="12" creationId="{04B7AC44-1B7B-4F09-9AA4-3DFDEC5751A8}"/>
          </ac:spMkLst>
        </pc:spChg>
        <pc:spChg chg="del">
          <ac:chgData name="Wynne Jones (IMH)" userId="S::wynne.jones@uwtsd.ac.uk::69f52bfd-83ac-4820-bfdb-542bd333a274" providerId="AD" clId="Web-{85439D81-09B0-EE49-6B42-1C8DF89667F2}" dt="2019-11-21T16:00:26.892" v="1"/>
          <ac:spMkLst>
            <pc:docMk/>
            <pc:sldMk cId="8731690" sldId="260"/>
            <ac:spMk id="14" creationId="{6683E473-94FF-4ACE-9433-1F14799E8907}"/>
          </ac:spMkLst>
        </pc:spChg>
        <pc:spChg chg="del">
          <ac:chgData name="Wynne Jones (IMH)" userId="S::wynne.jones@uwtsd.ac.uk::69f52bfd-83ac-4820-bfdb-542bd333a274" providerId="AD" clId="Web-{85439D81-09B0-EE49-6B42-1C8DF89667F2}" dt="2019-11-21T16:00:26.892" v="1"/>
          <ac:spMkLst>
            <pc:docMk/>
            <pc:sldMk cId="8731690" sldId="260"/>
            <ac:spMk id="16" creationId="{AEE537B6-098D-494F-9A54-F22CD09775CD}"/>
          </ac:spMkLst>
        </pc:spChg>
        <pc:spChg chg="del">
          <ac:chgData name="Wynne Jones (IMH)" userId="S::wynne.jones@uwtsd.ac.uk::69f52bfd-83ac-4820-bfdb-542bd333a274" providerId="AD" clId="Web-{85439D81-09B0-EE49-6B42-1C8DF89667F2}" dt="2019-11-21T16:00:26.892" v="1"/>
          <ac:spMkLst>
            <pc:docMk/>
            <pc:sldMk cId="8731690" sldId="260"/>
            <ac:spMk id="18" creationId="{07328FD4-8F4F-45D0-B179-C09F34FF8E4F}"/>
          </ac:spMkLst>
        </pc:spChg>
        <pc:spChg chg="del">
          <ac:chgData name="Wynne Jones (IMH)" userId="S::wynne.jones@uwtsd.ac.uk::69f52bfd-83ac-4820-bfdb-542bd333a274" providerId="AD" clId="Web-{85439D81-09B0-EE49-6B42-1C8DF89667F2}" dt="2019-11-21T16:00:26.892" v="1"/>
          <ac:spMkLst>
            <pc:docMk/>
            <pc:sldMk cId="8731690" sldId="260"/>
            <ac:spMk id="20" creationId="{4D22A8B8-E29F-4EB2-95D4-3C24EF234786}"/>
          </ac:spMkLst>
        </pc:spChg>
        <pc:spChg chg="del">
          <ac:chgData name="Wynne Jones (IMH)" userId="S::wynne.jones@uwtsd.ac.uk::69f52bfd-83ac-4820-bfdb-542bd333a274" providerId="AD" clId="Web-{85439D81-09B0-EE49-6B42-1C8DF89667F2}" dt="2019-11-21T16:00:26.892" v="1"/>
          <ac:spMkLst>
            <pc:docMk/>
            <pc:sldMk cId="8731690" sldId="260"/>
            <ac:spMk id="22" creationId="{451EF9F5-BAA7-45A5-BD84-F3184FCED115}"/>
          </ac:spMkLst>
        </pc:spChg>
        <pc:picChg chg="mod ord">
          <ac:chgData name="Wynne Jones (IMH)" userId="S::wynne.jones@uwtsd.ac.uk::69f52bfd-83ac-4820-bfdb-542bd333a274" providerId="AD" clId="Web-{85439D81-09B0-EE49-6B42-1C8DF89667F2}" dt="2019-11-21T16:01:26.877" v="14"/>
          <ac:picMkLst>
            <pc:docMk/>
            <pc:sldMk cId="8731690" sldId="260"/>
            <ac:picMk id="5" creationId="{7A8F76E8-9EB8-4624-A015-B98D5FE467C3}"/>
          </ac:picMkLst>
        </pc:picChg>
      </pc:sldChg>
      <pc:sldChg chg="addSp modSp mod setBg modClrScheme addAnim modAnim chgLayout">
        <pc:chgData name="Wynne Jones (IMH)" userId="S::wynne.jones@uwtsd.ac.uk::69f52bfd-83ac-4820-bfdb-542bd333a274" providerId="AD" clId="Web-{85439D81-09B0-EE49-6B42-1C8DF89667F2}" dt="2019-11-21T16:02:22.221" v="23"/>
        <pc:sldMkLst>
          <pc:docMk/>
          <pc:sldMk cId="3669286667" sldId="261"/>
        </pc:sldMkLst>
        <pc:spChg chg="mod ord">
          <ac:chgData name="Wynne Jones (IMH)" userId="S::wynne.jones@uwtsd.ac.uk::69f52bfd-83ac-4820-bfdb-542bd333a274" providerId="AD" clId="Web-{85439D81-09B0-EE49-6B42-1C8DF89667F2}" dt="2019-11-21T16:02:05.455" v="18"/>
          <ac:spMkLst>
            <pc:docMk/>
            <pc:sldMk cId="3669286667" sldId="261"/>
            <ac:spMk id="2" creationId="{582A07FA-9F25-42E5-8462-BA5B1F471828}"/>
          </ac:spMkLst>
        </pc:spChg>
        <pc:spChg chg="mod ord">
          <ac:chgData name="Wynne Jones (IMH)" userId="S::wynne.jones@uwtsd.ac.uk::69f52bfd-83ac-4820-bfdb-542bd333a274" providerId="AD" clId="Web-{85439D81-09B0-EE49-6B42-1C8DF89667F2}" dt="2019-11-21T16:02:12.205" v="19" actId="20577"/>
          <ac:spMkLst>
            <pc:docMk/>
            <pc:sldMk cId="3669286667" sldId="261"/>
            <ac:spMk id="3" creationId="{D9C16DE1-7A9B-4C8F-92AB-F627F03A483F}"/>
          </ac:spMkLst>
        </pc:spChg>
        <pc:spChg chg="add">
          <ac:chgData name="Wynne Jones (IMH)" userId="S::wynne.jones@uwtsd.ac.uk::69f52bfd-83ac-4820-bfdb-542bd333a274" providerId="AD" clId="Web-{85439D81-09B0-EE49-6B42-1C8DF89667F2}" dt="2019-11-21T16:02:05.455" v="18"/>
          <ac:spMkLst>
            <pc:docMk/>
            <pc:sldMk cId="3669286667" sldId="261"/>
            <ac:spMk id="10" creationId="{4038CB10-1F5C-4D54-9DF7-12586DE5B007}"/>
          </ac:spMkLst>
        </pc:spChg>
        <pc:spChg chg="add">
          <ac:chgData name="Wynne Jones (IMH)" userId="S::wynne.jones@uwtsd.ac.uk::69f52bfd-83ac-4820-bfdb-542bd333a274" providerId="AD" clId="Web-{85439D81-09B0-EE49-6B42-1C8DF89667F2}" dt="2019-11-21T16:02:05.455" v="18"/>
          <ac:spMkLst>
            <pc:docMk/>
            <pc:sldMk cId="3669286667" sldId="261"/>
            <ac:spMk id="12" creationId="{73ED6512-6858-4552-B699-9A97FE9A4EA2}"/>
          </ac:spMkLst>
        </pc:spChg>
        <pc:picChg chg="mod ord">
          <ac:chgData name="Wynne Jones (IMH)" userId="S::wynne.jones@uwtsd.ac.uk::69f52bfd-83ac-4820-bfdb-542bd333a274" providerId="AD" clId="Web-{85439D81-09B0-EE49-6B42-1C8DF89667F2}" dt="2019-11-21T16:02:05.455" v="18"/>
          <ac:picMkLst>
            <pc:docMk/>
            <pc:sldMk cId="3669286667" sldId="261"/>
            <ac:picMk id="5" creationId="{3F586B1D-897F-4FF0-96B9-66A292D34D3A}"/>
          </ac:picMkLst>
        </pc:picChg>
      </pc:sldChg>
      <pc:sldChg chg="addSp delSp modSp mod setBg modClrScheme chgLayout">
        <pc:chgData name="Wynne Jones (IMH)" userId="S::wynne.jones@uwtsd.ac.uk::69f52bfd-83ac-4820-bfdb-542bd333a274" providerId="AD" clId="Web-{85439D81-09B0-EE49-6B42-1C8DF89667F2}" dt="2019-11-21T16:05:54.675" v="123" actId="20577"/>
        <pc:sldMkLst>
          <pc:docMk/>
          <pc:sldMk cId="2158161664" sldId="262"/>
        </pc:sldMkLst>
        <pc:spChg chg="mod ord">
          <ac:chgData name="Wynne Jones (IMH)" userId="S::wynne.jones@uwtsd.ac.uk::69f52bfd-83ac-4820-bfdb-542bd333a274" providerId="AD" clId="Web-{85439D81-09B0-EE49-6B42-1C8DF89667F2}" dt="2019-11-21T16:05:48.503" v="122"/>
          <ac:spMkLst>
            <pc:docMk/>
            <pc:sldMk cId="2158161664" sldId="262"/>
            <ac:spMk id="2" creationId="{361C72F0-21CF-4D97-B731-97A8DEC1F5B7}"/>
          </ac:spMkLst>
        </pc:spChg>
        <pc:spChg chg="mod ord">
          <ac:chgData name="Wynne Jones (IMH)" userId="S::wynne.jones@uwtsd.ac.uk::69f52bfd-83ac-4820-bfdb-542bd333a274" providerId="AD" clId="Web-{85439D81-09B0-EE49-6B42-1C8DF89667F2}" dt="2019-11-21T16:05:54.675" v="123" actId="20577"/>
          <ac:spMkLst>
            <pc:docMk/>
            <pc:sldMk cId="2158161664" sldId="262"/>
            <ac:spMk id="3" creationId="{1B898E13-4D16-42E5-BE38-5D1C025C41F3}"/>
          </ac:spMkLst>
        </pc:spChg>
        <pc:spChg chg="del mod ord">
          <ac:chgData name="Wynne Jones (IMH)" userId="S::wynne.jones@uwtsd.ac.uk::69f52bfd-83ac-4820-bfdb-542bd333a274" providerId="AD" clId="Web-{85439D81-09B0-EE49-6B42-1C8DF89667F2}" dt="2019-11-21T16:04:46.924" v="27"/>
          <ac:spMkLst>
            <pc:docMk/>
            <pc:sldMk cId="2158161664" sldId="262"/>
            <ac:spMk id="4" creationId="{5AFDA8A3-50C1-4CB7-B598-92B5A8DAD9CF}"/>
          </ac:spMkLst>
        </pc:spChg>
        <pc:spChg chg="add">
          <ac:chgData name="Wynne Jones (IMH)" userId="S::wynne.jones@uwtsd.ac.uk::69f52bfd-83ac-4820-bfdb-542bd333a274" providerId="AD" clId="Web-{85439D81-09B0-EE49-6B42-1C8DF89667F2}" dt="2019-11-21T16:05:48.503" v="122"/>
          <ac:spMkLst>
            <pc:docMk/>
            <pc:sldMk cId="2158161664" sldId="262"/>
            <ac:spMk id="10" creationId="{4038CB10-1F5C-4D54-9DF7-12586DE5B007}"/>
          </ac:spMkLst>
        </pc:spChg>
        <pc:spChg chg="add">
          <ac:chgData name="Wynne Jones (IMH)" userId="S::wynne.jones@uwtsd.ac.uk::69f52bfd-83ac-4820-bfdb-542bd333a274" providerId="AD" clId="Web-{85439D81-09B0-EE49-6B42-1C8DF89667F2}" dt="2019-11-21T16:05:48.503" v="122"/>
          <ac:spMkLst>
            <pc:docMk/>
            <pc:sldMk cId="2158161664" sldId="262"/>
            <ac:spMk id="12" creationId="{73ED6512-6858-4552-B699-9A97FE9A4EA2}"/>
          </ac:spMkLst>
        </pc:spChg>
        <pc:picChg chg="add mod ord">
          <ac:chgData name="Wynne Jones (IMH)" userId="S::wynne.jones@uwtsd.ac.uk::69f52bfd-83ac-4820-bfdb-542bd333a274" providerId="AD" clId="Web-{85439D81-09B0-EE49-6B42-1C8DF89667F2}" dt="2019-11-21T16:05:48.503" v="122"/>
          <ac:picMkLst>
            <pc:docMk/>
            <pc:sldMk cId="2158161664" sldId="262"/>
            <ac:picMk id="5" creationId="{79B905F4-8F8B-42C8-ACDE-BD5207E36E20}"/>
          </ac:picMkLst>
        </pc:picChg>
      </pc:sldChg>
      <pc:sldChg chg="addSp modSp mod setBg modClrScheme chgLayout">
        <pc:chgData name="Wynne Jones (IMH)" userId="S::wynne.jones@uwtsd.ac.uk::69f52bfd-83ac-4820-bfdb-542bd333a274" providerId="AD" clId="Web-{85439D81-09B0-EE49-6B42-1C8DF89667F2}" dt="2019-11-21T16:03:09.471" v="26" actId="14100"/>
        <pc:sldMkLst>
          <pc:docMk/>
          <pc:sldMk cId="2796670253" sldId="263"/>
        </pc:sldMkLst>
        <pc:spChg chg="mod ord">
          <ac:chgData name="Wynne Jones (IMH)" userId="S::wynne.jones@uwtsd.ac.uk::69f52bfd-83ac-4820-bfdb-542bd333a274" providerId="AD" clId="Web-{85439D81-09B0-EE49-6B42-1C8DF89667F2}" dt="2019-11-21T16:02:54.190" v="24"/>
          <ac:spMkLst>
            <pc:docMk/>
            <pc:sldMk cId="2796670253" sldId="263"/>
            <ac:spMk id="2" creationId="{582A07FA-9F25-42E5-8462-BA5B1F471828}"/>
          </ac:spMkLst>
        </pc:spChg>
        <pc:spChg chg="mod ord">
          <ac:chgData name="Wynne Jones (IMH)" userId="S::wynne.jones@uwtsd.ac.uk::69f52bfd-83ac-4820-bfdb-542bd333a274" providerId="AD" clId="Web-{85439D81-09B0-EE49-6B42-1C8DF89667F2}" dt="2019-11-21T16:03:09.471" v="26" actId="14100"/>
          <ac:spMkLst>
            <pc:docMk/>
            <pc:sldMk cId="2796670253" sldId="263"/>
            <ac:spMk id="3" creationId="{D9C16DE1-7A9B-4C8F-92AB-F627F03A483F}"/>
          </ac:spMkLst>
        </pc:spChg>
        <pc:spChg chg="add">
          <ac:chgData name="Wynne Jones (IMH)" userId="S::wynne.jones@uwtsd.ac.uk::69f52bfd-83ac-4820-bfdb-542bd333a274" providerId="AD" clId="Web-{85439D81-09B0-EE49-6B42-1C8DF89667F2}" dt="2019-11-21T16:02:54.190" v="24"/>
          <ac:spMkLst>
            <pc:docMk/>
            <pc:sldMk cId="2796670253" sldId="263"/>
            <ac:spMk id="10" creationId="{559AE206-7EBA-4D33-8BC9-9D8158553F0E}"/>
          </ac:spMkLst>
        </pc:spChg>
        <pc:spChg chg="add">
          <ac:chgData name="Wynne Jones (IMH)" userId="S::wynne.jones@uwtsd.ac.uk::69f52bfd-83ac-4820-bfdb-542bd333a274" providerId="AD" clId="Web-{85439D81-09B0-EE49-6B42-1C8DF89667F2}" dt="2019-11-21T16:02:54.190" v="24"/>
          <ac:spMkLst>
            <pc:docMk/>
            <pc:sldMk cId="2796670253" sldId="263"/>
            <ac:spMk id="12" creationId="{6437D937-A7F1-4011-92B4-328E5BE1B166}"/>
          </ac:spMkLst>
        </pc:spChg>
        <pc:spChg chg="add">
          <ac:chgData name="Wynne Jones (IMH)" userId="S::wynne.jones@uwtsd.ac.uk::69f52bfd-83ac-4820-bfdb-542bd333a274" providerId="AD" clId="Web-{85439D81-09B0-EE49-6B42-1C8DF89667F2}" dt="2019-11-21T16:02:54.190" v="24"/>
          <ac:spMkLst>
            <pc:docMk/>
            <pc:sldMk cId="2796670253" sldId="263"/>
            <ac:spMk id="14" creationId="{B672F332-AF08-46C6-94F0-77684310D7B7}"/>
          </ac:spMkLst>
        </pc:spChg>
        <pc:spChg chg="add">
          <ac:chgData name="Wynne Jones (IMH)" userId="S::wynne.jones@uwtsd.ac.uk::69f52bfd-83ac-4820-bfdb-542bd333a274" providerId="AD" clId="Web-{85439D81-09B0-EE49-6B42-1C8DF89667F2}" dt="2019-11-21T16:02:54.190" v="24"/>
          <ac:spMkLst>
            <pc:docMk/>
            <pc:sldMk cId="2796670253" sldId="263"/>
            <ac:spMk id="16" creationId="{34244EF8-D73A-40E1-BE73-D46E6B4B04ED}"/>
          </ac:spMkLst>
        </pc:spChg>
        <pc:picChg chg="mod ord">
          <ac:chgData name="Wynne Jones (IMH)" userId="S::wynne.jones@uwtsd.ac.uk::69f52bfd-83ac-4820-bfdb-542bd333a274" providerId="AD" clId="Web-{85439D81-09B0-EE49-6B42-1C8DF89667F2}" dt="2019-11-21T16:02:54.190" v="24"/>
          <ac:picMkLst>
            <pc:docMk/>
            <pc:sldMk cId="2796670253" sldId="263"/>
            <ac:picMk id="5" creationId="{3F586B1D-897F-4FF0-96B9-66A292D34D3A}"/>
          </ac:picMkLst>
        </pc:picChg>
        <pc:cxnChg chg="add">
          <ac:chgData name="Wynne Jones (IMH)" userId="S::wynne.jones@uwtsd.ac.uk::69f52bfd-83ac-4820-bfdb-542bd333a274" providerId="AD" clId="Web-{85439D81-09B0-EE49-6B42-1C8DF89667F2}" dt="2019-11-21T16:02:54.190" v="24"/>
          <ac:cxnSpMkLst>
            <pc:docMk/>
            <pc:sldMk cId="2796670253" sldId="263"/>
            <ac:cxnSpMk id="18" creationId="{9E8E38ED-369A-44C2-B635-0BED0E48A6E8}"/>
          </ac:cxnSpMkLst>
        </pc:cxnChg>
      </pc:sldChg>
      <pc:sldChg chg="modSp new del mod modClrScheme chgLayout">
        <pc:chgData name="Wynne Jones (IMH)" userId="S::wynne.jones@uwtsd.ac.uk::69f52bfd-83ac-4820-bfdb-542bd333a274" providerId="AD" clId="Web-{85439D81-09B0-EE49-6B42-1C8DF89667F2}" dt="2019-11-21T16:00:50.877" v="5"/>
        <pc:sldMkLst>
          <pc:docMk/>
          <pc:sldMk cId="630529362" sldId="264"/>
        </pc:sldMkLst>
        <pc:spChg chg="mod ord">
          <ac:chgData name="Wynne Jones (IMH)" userId="S::wynne.jones@uwtsd.ac.uk::69f52bfd-83ac-4820-bfdb-542bd333a274" providerId="AD" clId="Web-{85439D81-09B0-EE49-6B42-1C8DF89667F2}" dt="2019-11-21T16:00:26.892" v="1"/>
          <ac:spMkLst>
            <pc:docMk/>
            <pc:sldMk cId="630529362" sldId="264"/>
            <ac:spMk id="2" creationId="{3FD37B7A-BE64-4268-82B2-077634A92143}"/>
          </ac:spMkLst>
        </pc:spChg>
        <pc:spChg chg="mod ord">
          <ac:chgData name="Wynne Jones (IMH)" userId="S::wynne.jones@uwtsd.ac.uk::69f52bfd-83ac-4820-bfdb-542bd333a274" providerId="AD" clId="Web-{85439D81-09B0-EE49-6B42-1C8DF89667F2}" dt="2019-11-21T16:00:26.892" v="1"/>
          <ac:spMkLst>
            <pc:docMk/>
            <pc:sldMk cId="630529362" sldId="264"/>
            <ac:spMk id="3" creationId="{D9AF075F-AEAB-4D5C-B7DC-2BC2B0A265BE}"/>
          </ac:spMkLst>
        </pc:spChg>
      </pc:sldChg>
      <pc:sldChg chg="addSp delSp modSp new mod modClrScheme chgLayout">
        <pc:chgData name="Wynne Jones (IMH)" userId="S::wynne.jones@uwtsd.ac.uk::69f52bfd-83ac-4820-bfdb-542bd333a274" providerId="AD" clId="Web-{85439D81-09B0-EE49-6B42-1C8DF89667F2}" dt="2019-11-21T16:20:19.959" v="218" actId="14100"/>
        <pc:sldMkLst>
          <pc:docMk/>
          <pc:sldMk cId="1938921440" sldId="264"/>
        </pc:sldMkLst>
        <pc:spChg chg="del">
          <ac:chgData name="Wynne Jones (IMH)" userId="S::wynne.jones@uwtsd.ac.uk::69f52bfd-83ac-4820-bfdb-542bd333a274" providerId="AD" clId="Web-{85439D81-09B0-EE49-6B42-1C8DF89667F2}" dt="2019-11-21T16:15:56.833" v="160"/>
          <ac:spMkLst>
            <pc:docMk/>
            <pc:sldMk cId="1938921440" sldId="264"/>
            <ac:spMk id="2" creationId="{225D21B3-6665-4F6C-A8C0-40A93A2D5AC1}"/>
          </ac:spMkLst>
        </pc:spChg>
        <pc:spChg chg="del">
          <ac:chgData name="Wynne Jones (IMH)" userId="S::wynne.jones@uwtsd.ac.uk::69f52bfd-83ac-4820-bfdb-542bd333a274" providerId="AD" clId="Web-{85439D81-09B0-EE49-6B42-1C8DF89667F2}" dt="2019-11-21T16:15:56.833" v="160"/>
          <ac:spMkLst>
            <pc:docMk/>
            <pc:sldMk cId="1938921440" sldId="264"/>
            <ac:spMk id="3" creationId="{072E545D-12BE-4E08-BC81-DA360C2F0777}"/>
          </ac:spMkLst>
        </pc:spChg>
        <pc:spChg chg="del">
          <ac:chgData name="Wynne Jones (IMH)" userId="S::wynne.jones@uwtsd.ac.uk::69f52bfd-83ac-4820-bfdb-542bd333a274" providerId="AD" clId="Web-{85439D81-09B0-EE49-6B42-1C8DF89667F2}" dt="2019-11-21T16:15:56.833" v="160"/>
          <ac:spMkLst>
            <pc:docMk/>
            <pc:sldMk cId="1938921440" sldId="264"/>
            <ac:spMk id="4" creationId="{612DED99-5F41-4322-BF1B-F526E63B819E}"/>
          </ac:spMkLst>
        </pc:spChg>
        <pc:spChg chg="add mod">
          <ac:chgData name="Wynne Jones (IMH)" userId="S::wynne.jones@uwtsd.ac.uk::69f52bfd-83ac-4820-bfdb-542bd333a274" providerId="AD" clId="Web-{85439D81-09B0-EE49-6B42-1C8DF89667F2}" dt="2019-11-21T16:17:27.287" v="180" actId="1076"/>
          <ac:spMkLst>
            <pc:docMk/>
            <pc:sldMk cId="1938921440" sldId="264"/>
            <ac:spMk id="5" creationId="{E72D9C74-ED76-405E-B075-349B44560377}"/>
          </ac:spMkLst>
        </pc:spChg>
        <pc:spChg chg="add mod">
          <ac:chgData name="Wynne Jones (IMH)" userId="S::wynne.jones@uwtsd.ac.uk::69f52bfd-83ac-4820-bfdb-542bd333a274" providerId="AD" clId="Web-{85439D81-09B0-EE49-6B42-1C8DF89667F2}" dt="2019-11-21T16:20:06.037" v="215" actId="14100"/>
          <ac:spMkLst>
            <pc:docMk/>
            <pc:sldMk cId="1938921440" sldId="264"/>
            <ac:spMk id="6" creationId="{D8C92A46-5A64-4C80-BCDB-2F90A1C4EB92}"/>
          </ac:spMkLst>
        </pc:spChg>
        <pc:spChg chg="add mod">
          <ac:chgData name="Wynne Jones (IMH)" userId="S::wynne.jones@uwtsd.ac.uk::69f52bfd-83ac-4820-bfdb-542bd333a274" providerId="AD" clId="Web-{85439D81-09B0-EE49-6B42-1C8DF89667F2}" dt="2019-11-21T16:20:15.225" v="217" actId="14100"/>
          <ac:spMkLst>
            <pc:docMk/>
            <pc:sldMk cId="1938921440" sldId="264"/>
            <ac:spMk id="7" creationId="{186854C5-8817-4ED3-8325-723E9F81A538}"/>
          </ac:spMkLst>
        </pc:spChg>
        <pc:spChg chg="add mod">
          <ac:chgData name="Wynne Jones (IMH)" userId="S::wynne.jones@uwtsd.ac.uk::69f52bfd-83ac-4820-bfdb-542bd333a274" providerId="AD" clId="Web-{85439D81-09B0-EE49-6B42-1C8DF89667F2}" dt="2019-11-21T16:19:57.428" v="213" actId="14100"/>
          <ac:spMkLst>
            <pc:docMk/>
            <pc:sldMk cId="1938921440" sldId="264"/>
            <ac:spMk id="8" creationId="{793477CA-0E0C-4DFE-ACDB-C1CF1BBB99FA}"/>
          </ac:spMkLst>
        </pc:spChg>
        <pc:spChg chg="add mod">
          <ac:chgData name="Wynne Jones (IMH)" userId="S::wynne.jones@uwtsd.ac.uk::69f52bfd-83ac-4820-bfdb-542bd333a274" providerId="AD" clId="Web-{85439D81-09B0-EE49-6B42-1C8DF89667F2}" dt="2019-11-21T16:20:19.959" v="218" actId="14100"/>
          <ac:spMkLst>
            <pc:docMk/>
            <pc:sldMk cId="1938921440" sldId="264"/>
            <ac:spMk id="9" creationId="{1AC60D74-3A5A-4574-87C9-4B33C9629104}"/>
          </ac:spMkLst>
        </pc:spChg>
      </pc:sldChg>
      <pc:sldChg chg="modSp add replId">
        <pc:chgData name="Wynne Jones (IMH)" userId="S::wynne.jones@uwtsd.ac.uk::69f52bfd-83ac-4820-bfdb-542bd333a274" providerId="AD" clId="Web-{85439D81-09B0-EE49-6B42-1C8DF89667F2}" dt="2019-11-21T16:22:42.600" v="323" actId="20577"/>
        <pc:sldMkLst>
          <pc:docMk/>
          <pc:sldMk cId="2333201663" sldId="265"/>
        </pc:sldMkLst>
        <pc:spChg chg="mod">
          <ac:chgData name="Wynne Jones (IMH)" userId="S::wynne.jones@uwtsd.ac.uk::69f52bfd-83ac-4820-bfdb-542bd333a274" providerId="AD" clId="Web-{85439D81-09B0-EE49-6B42-1C8DF89667F2}" dt="2019-11-21T16:22:42.600" v="323" actId="20577"/>
          <ac:spMkLst>
            <pc:docMk/>
            <pc:sldMk cId="2333201663" sldId="265"/>
            <ac:spMk id="3" creationId="{1B898E13-4D16-42E5-BE38-5D1C025C41F3}"/>
          </ac:spMkLst>
        </pc:spChg>
      </pc:sldChg>
      <pc:sldChg chg="addSp delSp modSp new mod setBg modClrScheme chgLayout">
        <pc:chgData name="Wynne Jones (IMH)" userId="S::wynne.jones@uwtsd.ac.uk::69f52bfd-83ac-4820-bfdb-542bd333a274" providerId="AD" clId="Web-{85439D81-09B0-EE49-6B42-1C8DF89667F2}" dt="2019-11-21T16:39:53.870" v="656" actId="20577"/>
        <pc:sldMkLst>
          <pc:docMk/>
          <pc:sldMk cId="813859257" sldId="266"/>
        </pc:sldMkLst>
        <pc:spChg chg="add mod">
          <ac:chgData name="Wynne Jones (IMH)" userId="S::wynne.jones@uwtsd.ac.uk::69f52bfd-83ac-4820-bfdb-542bd333a274" providerId="AD" clId="Web-{85439D81-09B0-EE49-6B42-1C8DF89667F2}" dt="2019-11-21T16:37:45.541" v="629"/>
          <ac:spMkLst>
            <pc:docMk/>
            <pc:sldMk cId="813859257" sldId="266"/>
            <ac:spMk id="2" creationId="{809128AB-9D8A-4486-B2D6-113B04B0DDCA}"/>
          </ac:spMkLst>
        </pc:spChg>
        <pc:spChg chg="add mod ord">
          <ac:chgData name="Wynne Jones (IMH)" userId="S::wynne.jones@uwtsd.ac.uk::69f52bfd-83ac-4820-bfdb-542bd333a274" providerId="AD" clId="Web-{85439D81-09B0-EE49-6B42-1C8DF89667F2}" dt="2019-11-21T16:39:53.870" v="656" actId="20577"/>
          <ac:spMkLst>
            <pc:docMk/>
            <pc:sldMk cId="813859257" sldId="266"/>
            <ac:spMk id="3" creationId="{FABED42A-FF74-48D3-813C-648BA85E2F3F}"/>
          </ac:spMkLst>
        </pc:spChg>
        <pc:spChg chg="add del mod">
          <ac:chgData name="Wynne Jones (IMH)" userId="S::wynne.jones@uwtsd.ac.uk::69f52bfd-83ac-4820-bfdb-542bd333a274" providerId="AD" clId="Web-{85439D81-09B0-EE49-6B42-1C8DF89667F2}" dt="2019-11-21T16:37:34.463" v="628"/>
          <ac:spMkLst>
            <pc:docMk/>
            <pc:sldMk cId="813859257" sldId="266"/>
            <ac:spMk id="4" creationId="{4DD0E226-00F7-42BB-A8AC-39605DAF54EA}"/>
          </ac:spMkLst>
        </pc:spChg>
        <pc:spChg chg="add">
          <ac:chgData name="Wynne Jones (IMH)" userId="S::wynne.jones@uwtsd.ac.uk::69f52bfd-83ac-4820-bfdb-542bd333a274" providerId="AD" clId="Web-{85439D81-09B0-EE49-6B42-1C8DF89667F2}" dt="2019-11-21T16:37:45.541" v="629"/>
          <ac:spMkLst>
            <pc:docMk/>
            <pc:sldMk cId="813859257" sldId="266"/>
            <ac:spMk id="10" creationId="{4038CB10-1F5C-4D54-9DF7-12586DE5B007}"/>
          </ac:spMkLst>
        </pc:spChg>
        <pc:spChg chg="add">
          <ac:chgData name="Wynne Jones (IMH)" userId="S::wynne.jones@uwtsd.ac.uk::69f52bfd-83ac-4820-bfdb-542bd333a274" providerId="AD" clId="Web-{85439D81-09B0-EE49-6B42-1C8DF89667F2}" dt="2019-11-21T16:37:45.541" v="629"/>
          <ac:spMkLst>
            <pc:docMk/>
            <pc:sldMk cId="813859257" sldId="266"/>
            <ac:spMk id="12" creationId="{73ED6512-6858-4552-B699-9A97FE9A4EA2}"/>
          </ac:spMkLst>
        </pc:spChg>
        <pc:picChg chg="add mod ord">
          <ac:chgData name="Wynne Jones (IMH)" userId="S::wynne.jones@uwtsd.ac.uk::69f52bfd-83ac-4820-bfdb-542bd333a274" providerId="AD" clId="Web-{85439D81-09B0-EE49-6B42-1C8DF89667F2}" dt="2019-11-21T16:37:45.541" v="629"/>
          <ac:picMkLst>
            <pc:docMk/>
            <pc:sldMk cId="813859257" sldId="266"/>
            <ac:picMk id="5" creationId="{7DF98AC7-66E8-4327-B6F1-686AF44A4D04}"/>
          </ac:picMkLst>
        </pc:picChg>
      </pc:sldChg>
      <pc:sldChg chg="addSp delSp modSp new mod setBg modClrScheme chgLayout">
        <pc:chgData name="Wynne Jones (IMH)" userId="S::wynne.jones@uwtsd.ac.uk::69f52bfd-83ac-4820-bfdb-542bd333a274" providerId="AD" clId="Web-{85439D81-09B0-EE49-6B42-1C8DF89667F2}" dt="2019-11-21T16:26:41.804" v="440" actId="20577"/>
        <pc:sldMkLst>
          <pc:docMk/>
          <pc:sldMk cId="4045249333" sldId="267"/>
        </pc:sldMkLst>
        <pc:spChg chg="mod ord">
          <ac:chgData name="Wynne Jones (IMH)" userId="S::wynne.jones@uwtsd.ac.uk::69f52bfd-83ac-4820-bfdb-542bd333a274" providerId="AD" clId="Web-{85439D81-09B0-EE49-6B42-1C8DF89667F2}" dt="2019-11-21T16:24:48.554" v="341"/>
          <ac:spMkLst>
            <pc:docMk/>
            <pc:sldMk cId="4045249333" sldId="267"/>
            <ac:spMk id="2" creationId="{04BE2691-FDEC-41D5-9323-EF8E4991A9F2}"/>
          </ac:spMkLst>
        </pc:spChg>
        <pc:spChg chg="mod ord">
          <ac:chgData name="Wynne Jones (IMH)" userId="S::wynne.jones@uwtsd.ac.uk::69f52bfd-83ac-4820-bfdb-542bd333a274" providerId="AD" clId="Web-{85439D81-09B0-EE49-6B42-1C8DF89667F2}" dt="2019-11-21T16:26:41.804" v="440" actId="20577"/>
          <ac:spMkLst>
            <pc:docMk/>
            <pc:sldMk cId="4045249333" sldId="267"/>
            <ac:spMk id="3" creationId="{B6E04D39-AC15-486D-A32C-1B2838C42B73}"/>
          </ac:spMkLst>
        </pc:spChg>
        <pc:spChg chg="add del mod ord">
          <ac:chgData name="Wynne Jones (IMH)" userId="S::wynne.jones@uwtsd.ac.uk::69f52bfd-83ac-4820-bfdb-542bd333a274" providerId="AD" clId="Web-{85439D81-09B0-EE49-6B42-1C8DF89667F2}" dt="2019-11-21T16:24:40.835" v="340"/>
          <ac:spMkLst>
            <pc:docMk/>
            <pc:sldMk cId="4045249333" sldId="267"/>
            <ac:spMk id="4" creationId="{E657443B-4045-44BE-A893-0095E92286C5}"/>
          </ac:spMkLst>
        </pc:spChg>
        <pc:spChg chg="add">
          <ac:chgData name="Wynne Jones (IMH)" userId="S::wynne.jones@uwtsd.ac.uk::69f52bfd-83ac-4820-bfdb-542bd333a274" providerId="AD" clId="Web-{85439D81-09B0-EE49-6B42-1C8DF89667F2}" dt="2019-11-21T16:24:48.554" v="341"/>
          <ac:spMkLst>
            <pc:docMk/>
            <pc:sldMk cId="4045249333" sldId="267"/>
            <ac:spMk id="10" creationId="{4038CB10-1F5C-4D54-9DF7-12586DE5B007}"/>
          </ac:spMkLst>
        </pc:spChg>
        <pc:spChg chg="add">
          <ac:chgData name="Wynne Jones (IMH)" userId="S::wynne.jones@uwtsd.ac.uk::69f52bfd-83ac-4820-bfdb-542bd333a274" providerId="AD" clId="Web-{85439D81-09B0-EE49-6B42-1C8DF89667F2}" dt="2019-11-21T16:24:48.554" v="341"/>
          <ac:spMkLst>
            <pc:docMk/>
            <pc:sldMk cId="4045249333" sldId="267"/>
            <ac:spMk id="12" creationId="{73ED6512-6858-4552-B699-9A97FE9A4EA2}"/>
          </ac:spMkLst>
        </pc:spChg>
        <pc:picChg chg="add mod ord">
          <ac:chgData name="Wynne Jones (IMH)" userId="S::wynne.jones@uwtsd.ac.uk::69f52bfd-83ac-4820-bfdb-542bd333a274" providerId="AD" clId="Web-{85439D81-09B0-EE49-6B42-1C8DF89667F2}" dt="2019-11-21T16:24:48.554" v="341"/>
          <ac:picMkLst>
            <pc:docMk/>
            <pc:sldMk cId="4045249333" sldId="267"/>
            <ac:picMk id="5" creationId="{A156663B-6904-46D5-8E7D-4048EB012DA6}"/>
          </ac:picMkLst>
        </pc:picChg>
      </pc:sldChg>
      <pc:sldChg chg="addSp delSp modSp new mod setBg">
        <pc:chgData name="Wynne Jones (IMH)" userId="S::wynne.jones@uwtsd.ac.uk::69f52bfd-83ac-4820-bfdb-542bd333a274" providerId="AD" clId="Web-{85439D81-09B0-EE49-6B42-1C8DF89667F2}" dt="2019-11-21T17:45:47.515" v="2268" actId="20577"/>
        <pc:sldMkLst>
          <pc:docMk/>
          <pc:sldMk cId="2848575137" sldId="268"/>
        </pc:sldMkLst>
        <pc:spChg chg="mod">
          <ac:chgData name="Wynne Jones (IMH)" userId="S::wynne.jones@uwtsd.ac.uk::69f52bfd-83ac-4820-bfdb-542bd333a274" providerId="AD" clId="Web-{85439D81-09B0-EE49-6B42-1C8DF89667F2}" dt="2019-11-21T16:30:27.461" v="544"/>
          <ac:spMkLst>
            <pc:docMk/>
            <pc:sldMk cId="2848575137" sldId="268"/>
            <ac:spMk id="2" creationId="{E5725C14-3E43-4578-ADFE-0663CEA82E3A}"/>
          </ac:spMkLst>
        </pc:spChg>
        <pc:spChg chg="mod ord">
          <ac:chgData name="Wynne Jones (IMH)" userId="S::wynne.jones@uwtsd.ac.uk::69f52bfd-83ac-4820-bfdb-542bd333a274" providerId="AD" clId="Web-{85439D81-09B0-EE49-6B42-1C8DF89667F2}" dt="2019-11-21T17:45:47.515" v="2268" actId="20577"/>
          <ac:spMkLst>
            <pc:docMk/>
            <pc:sldMk cId="2848575137" sldId="268"/>
            <ac:spMk id="3" creationId="{F07EAAF5-E492-460F-8EAF-076F0D2CC3A4}"/>
          </ac:spMkLst>
        </pc:spChg>
        <pc:spChg chg="del">
          <ac:chgData name="Wynne Jones (IMH)" userId="S::wynne.jones@uwtsd.ac.uk::69f52bfd-83ac-4820-bfdb-542bd333a274" providerId="AD" clId="Web-{85439D81-09B0-EE49-6B42-1C8DF89667F2}" dt="2019-11-21T16:30:16.055" v="543"/>
          <ac:spMkLst>
            <pc:docMk/>
            <pc:sldMk cId="2848575137" sldId="268"/>
            <ac:spMk id="4" creationId="{A73E1C27-E948-4B74-A9CE-800BF43D5B73}"/>
          </ac:spMkLst>
        </pc:spChg>
        <pc:spChg chg="add">
          <ac:chgData name="Wynne Jones (IMH)" userId="S::wynne.jones@uwtsd.ac.uk::69f52bfd-83ac-4820-bfdb-542bd333a274" providerId="AD" clId="Web-{85439D81-09B0-EE49-6B42-1C8DF89667F2}" dt="2019-11-21T16:30:27.461" v="544"/>
          <ac:spMkLst>
            <pc:docMk/>
            <pc:sldMk cId="2848575137" sldId="268"/>
            <ac:spMk id="10" creationId="{4038CB10-1F5C-4D54-9DF7-12586DE5B007}"/>
          </ac:spMkLst>
        </pc:spChg>
        <pc:spChg chg="add">
          <ac:chgData name="Wynne Jones (IMH)" userId="S::wynne.jones@uwtsd.ac.uk::69f52bfd-83ac-4820-bfdb-542bd333a274" providerId="AD" clId="Web-{85439D81-09B0-EE49-6B42-1C8DF89667F2}" dt="2019-11-21T16:30:27.461" v="544"/>
          <ac:spMkLst>
            <pc:docMk/>
            <pc:sldMk cId="2848575137" sldId="268"/>
            <ac:spMk id="12" creationId="{73ED6512-6858-4552-B699-9A97FE9A4EA2}"/>
          </ac:spMkLst>
        </pc:spChg>
        <pc:picChg chg="add mod ord">
          <ac:chgData name="Wynne Jones (IMH)" userId="S::wynne.jones@uwtsd.ac.uk::69f52bfd-83ac-4820-bfdb-542bd333a274" providerId="AD" clId="Web-{85439D81-09B0-EE49-6B42-1C8DF89667F2}" dt="2019-11-21T16:30:27.461" v="544"/>
          <ac:picMkLst>
            <pc:docMk/>
            <pc:sldMk cId="2848575137" sldId="268"/>
            <ac:picMk id="5" creationId="{336BF5B3-49F2-4DD7-8697-BD16ADE7E3A9}"/>
          </ac:picMkLst>
        </pc:picChg>
      </pc:sldChg>
      <pc:sldChg chg="add replId">
        <pc:chgData name="Wynne Jones (IMH)" userId="S::wynne.jones@uwtsd.ac.uk::69f52bfd-83ac-4820-bfdb-542bd333a274" providerId="AD" clId="Web-{85439D81-09B0-EE49-6B42-1C8DF89667F2}" dt="2019-11-21T16:31:15.633" v="552"/>
        <pc:sldMkLst>
          <pc:docMk/>
          <pc:sldMk cId="3183800439" sldId="269"/>
        </pc:sldMkLst>
      </pc:sldChg>
      <pc:sldChg chg="addSp delSp modSp new mod setBg">
        <pc:chgData name="Wynne Jones (IMH)" userId="S::wynne.jones@uwtsd.ac.uk::69f52bfd-83ac-4820-bfdb-542bd333a274" providerId="AD" clId="Web-{85439D81-09B0-EE49-6B42-1C8DF89667F2}" dt="2019-11-21T16:43:30.714" v="727" actId="20577"/>
        <pc:sldMkLst>
          <pc:docMk/>
          <pc:sldMk cId="4270174802" sldId="270"/>
        </pc:sldMkLst>
        <pc:spChg chg="mod">
          <ac:chgData name="Wynne Jones (IMH)" userId="S::wynne.jones@uwtsd.ac.uk::69f52bfd-83ac-4820-bfdb-542bd333a274" providerId="AD" clId="Web-{85439D81-09B0-EE49-6B42-1C8DF89667F2}" dt="2019-11-21T16:42:28.026" v="726"/>
          <ac:spMkLst>
            <pc:docMk/>
            <pc:sldMk cId="4270174802" sldId="270"/>
            <ac:spMk id="2" creationId="{27BCEB73-D3BD-4ACA-AFE3-27D155F88C75}"/>
          </ac:spMkLst>
        </pc:spChg>
        <pc:spChg chg="mod ord">
          <ac:chgData name="Wynne Jones (IMH)" userId="S::wynne.jones@uwtsd.ac.uk::69f52bfd-83ac-4820-bfdb-542bd333a274" providerId="AD" clId="Web-{85439D81-09B0-EE49-6B42-1C8DF89667F2}" dt="2019-11-21T16:43:30.714" v="727" actId="20577"/>
          <ac:spMkLst>
            <pc:docMk/>
            <pc:sldMk cId="4270174802" sldId="270"/>
            <ac:spMk id="3" creationId="{BF55CE1E-D437-4921-9B06-FF53E55AF8CA}"/>
          </ac:spMkLst>
        </pc:spChg>
        <pc:spChg chg="del">
          <ac:chgData name="Wynne Jones (IMH)" userId="S::wynne.jones@uwtsd.ac.uk::69f52bfd-83ac-4820-bfdb-542bd333a274" providerId="AD" clId="Web-{85439D81-09B0-EE49-6B42-1C8DF89667F2}" dt="2019-11-21T16:41:27.370" v="675"/>
          <ac:spMkLst>
            <pc:docMk/>
            <pc:sldMk cId="4270174802" sldId="270"/>
            <ac:spMk id="4" creationId="{E8E368E2-A7B2-49F9-B1CD-0C5522883FC8}"/>
          </ac:spMkLst>
        </pc:spChg>
        <pc:spChg chg="add">
          <ac:chgData name="Wynne Jones (IMH)" userId="S::wynne.jones@uwtsd.ac.uk::69f52bfd-83ac-4820-bfdb-542bd333a274" providerId="AD" clId="Web-{85439D81-09B0-EE49-6B42-1C8DF89667F2}" dt="2019-11-21T16:42:28.026" v="726"/>
          <ac:spMkLst>
            <pc:docMk/>
            <pc:sldMk cId="4270174802" sldId="270"/>
            <ac:spMk id="10" creationId="{4038CB10-1F5C-4D54-9DF7-12586DE5B007}"/>
          </ac:spMkLst>
        </pc:spChg>
        <pc:spChg chg="add">
          <ac:chgData name="Wynne Jones (IMH)" userId="S::wynne.jones@uwtsd.ac.uk::69f52bfd-83ac-4820-bfdb-542bd333a274" providerId="AD" clId="Web-{85439D81-09B0-EE49-6B42-1C8DF89667F2}" dt="2019-11-21T16:42:28.026" v="726"/>
          <ac:spMkLst>
            <pc:docMk/>
            <pc:sldMk cId="4270174802" sldId="270"/>
            <ac:spMk id="12" creationId="{73ED6512-6858-4552-B699-9A97FE9A4EA2}"/>
          </ac:spMkLst>
        </pc:spChg>
        <pc:picChg chg="add mod ord">
          <ac:chgData name="Wynne Jones (IMH)" userId="S::wynne.jones@uwtsd.ac.uk::69f52bfd-83ac-4820-bfdb-542bd333a274" providerId="AD" clId="Web-{85439D81-09B0-EE49-6B42-1C8DF89667F2}" dt="2019-11-21T16:42:28.026" v="726"/>
          <ac:picMkLst>
            <pc:docMk/>
            <pc:sldMk cId="4270174802" sldId="270"/>
            <ac:picMk id="5" creationId="{6F3F6982-952C-4554-98E6-3CCDDD87E7FD}"/>
          </ac:picMkLst>
        </pc:picChg>
      </pc:sldChg>
      <pc:sldChg chg="modSp add replId">
        <pc:chgData name="Wynne Jones (IMH)" userId="S::wynne.jones@uwtsd.ac.uk::69f52bfd-83ac-4820-bfdb-542bd333a274" providerId="AD" clId="Web-{85439D81-09B0-EE49-6B42-1C8DF89667F2}" dt="2019-11-21T16:45:13.371" v="835" actId="20577"/>
        <pc:sldMkLst>
          <pc:docMk/>
          <pc:sldMk cId="3883595636" sldId="271"/>
        </pc:sldMkLst>
        <pc:spChg chg="mod">
          <ac:chgData name="Wynne Jones (IMH)" userId="S::wynne.jones@uwtsd.ac.uk::69f52bfd-83ac-4820-bfdb-542bd333a274" providerId="AD" clId="Web-{85439D81-09B0-EE49-6B42-1C8DF89667F2}" dt="2019-11-21T16:43:49.136" v="739" actId="20577"/>
          <ac:spMkLst>
            <pc:docMk/>
            <pc:sldMk cId="3883595636" sldId="271"/>
            <ac:spMk id="2" creationId="{27BCEB73-D3BD-4ACA-AFE3-27D155F88C75}"/>
          </ac:spMkLst>
        </pc:spChg>
        <pc:spChg chg="mod">
          <ac:chgData name="Wynne Jones (IMH)" userId="S::wynne.jones@uwtsd.ac.uk::69f52bfd-83ac-4820-bfdb-542bd333a274" providerId="AD" clId="Web-{85439D81-09B0-EE49-6B42-1C8DF89667F2}" dt="2019-11-21T16:45:13.371" v="835" actId="20577"/>
          <ac:spMkLst>
            <pc:docMk/>
            <pc:sldMk cId="3883595636" sldId="271"/>
            <ac:spMk id="3" creationId="{BF55CE1E-D437-4921-9B06-FF53E55AF8CA}"/>
          </ac:spMkLst>
        </pc:spChg>
      </pc:sldChg>
      <pc:sldChg chg="modSp add replId">
        <pc:chgData name="Wynne Jones (IMH)" userId="S::wynne.jones@uwtsd.ac.uk::69f52bfd-83ac-4820-bfdb-542bd333a274" providerId="AD" clId="Web-{85439D81-09B0-EE49-6B42-1C8DF89667F2}" dt="2019-11-21T16:46:28.043" v="924" actId="20577"/>
        <pc:sldMkLst>
          <pc:docMk/>
          <pc:sldMk cId="3739930250" sldId="272"/>
        </pc:sldMkLst>
        <pc:spChg chg="mod">
          <ac:chgData name="Wynne Jones (IMH)" userId="S::wynne.jones@uwtsd.ac.uk::69f52bfd-83ac-4820-bfdb-542bd333a274" providerId="AD" clId="Web-{85439D81-09B0-EE49-6B42-1C8DF89667F2}" dt="2019-11-21T16:46:28.043" v="924" actId="20577"/>
          <ac:spMkLst>
            <pc:docMk/>
            <pc:sldMk cId="3739930250" sldId="272"/>
            <ac:spMk id="3" creationId="{BF55CE1E-D437-4921-9B06-FF53E55AF8CA}"/>
          </ac:spMkLst>
        </pc:spChg>
      </pc:sldChg>
      <pc:sldChg chg="modSp add replId">
        <pc:chgData name="Wynne Jones (IMH)" userId="S::wynne.jones@uwtsd.ac.uk::69f52bfd-83ac-4820-bfdb-542bd333a274" providerId="AD" clId="Web-{85439D81-09B0-EE49-6B42-1C8DF89667F2}" dt="2019-11-21T16:51:11.825" v="1203" actId="20577"/>
        <pc:sldMkLst>
          <pc:docMk/>
          <pc:sldMk cId="2142027060" sldId="273"/>
        </pc:sldMkLst>
        <pc:spChg chg="mod">
          <ac:chgData name="Wynne Jones (IMH)" userId="S::wynne.jones@uwtsd.ac.uk::69f52bfd-83ac-4820-bfdb-542bd333a274" providerId="AD" clId="Web-{85439D81-09B0-EE49-6B42-1C8DF89667F2}" dt="2019-11-21T16:51:11.825" v="1203" actId="20577"/>
          <ac:spMkLst>
            <pc:docMk/>
            <pc:sldMk cId="2142027060" sldId="273"/>
            <ac:spMk id="3" creationId="{BF55CE1E-D437-4921-9B06-FF53E55AF8CA}"/>
          </ac:spMkLst>
        </pc:spChg>
      </pc:sldChg>
      <pc:sldChg chg="modSp add replId">
        <pc:chgData name="Wynne Jones (IMH)" userId="S::wynne.jones@uwtsd.ac.uk::69f52bfd-83ac-4820-bfdb-542bd333a274" providerId="AD" clId="Web-{85439D81-09B0-EE49-6B42-1C8DF89667F2}" dt="2019-11-21T16:50:56.325" v="1189" actId="20577"/>
        <pc:sldMkLst>
          <pc:docMk/>
          <pc:sldMk cId="1956876781" sldId="274"/>
        </pc:sldMkLst>
        <pc:spChg chg="mod">
          <ac:chgData name="Wynne Jones (IMH)" userId="S::wynne.jones@uwtsd.ac.uk::69f52bfd-83ac-4820-bfdb-542bd333a274" providerId="AD" clId="Web-{85439D81-09B0-EE49-6B42-1C8DF89667F2}" dt="2019-11-21T16:50:56.325" v="1189" actId="20577"/>
          <ac:spMkLst>
            <pc:docMk/>
            <pc:sldMk cId="1956876781" sldId="274"/>
            <ac:spMk id="3" creationId="{BF55CE1E-D437-4921-9B06-FF53E55AF8CA}"/>
          </ac:spMkLst>
        </pc:spChg>
      </pc:sldChg>
      <pc:sldChg chg="addSp delSp modSp new mod setBg">
        <pc:chgData name="Wynne Jones (IMH)" userId="S::wynne.jones@uwtsd.ac.uk::69f52bfd-83ac-4820-bfdb-542bd333a274" providerId="AD" clId="Web-{85439D81-09B0-EE49-6B42-1C8DF89667F2}" dt="2019-11-21T17:14:31.287" v="1325" actId="20577"/>
        <pc:sldMkLst>
          <pc:docMk/>
          <pc:sldMk cId="1170862490" sldId="275"/>
        </pc:sldMkLst>
        <pc:spChg chg="mod">
          <ac:chgData name="Wynne Jones (IMH)" userId="S::wynne.jones@uwtsd.ac.uk::69f52bfd-83ac-4820-bfdb-542bd333a274" providerId="AD" clId="Web-{85439D81-09B0-EE49-6B42-1C8DF89667F2}" dt="2019-11-21T16:53:30.685" v="1320"/>
          <ac:spMkLst>
            <pc:docMk/>
            <pc:sldMk cId="1170862490" sldId="275"/>
            <ac:spMk id="2" creationId="{A1D9528B-222C-4DBD-B226-D4545DBA6306}"/>
          </ac:spMkLst>
        </pc:spChg>
        <pc:spChg chg="mod ord">
          <ac:chgData name="Wynne Jones (IMH)" userId="S::wynne.jones@uwtsd.ac.uk::69f52bfd-83ac-4820-bfdb-542bd333a274" providerId="AD" clId="Web-{85439D81-09B0-EE49-6B42-1C8DF89667F2}" dt="2019-11-21T17:14:31.287" v="1325" actId="20577"/>
          <ac:spMkLst>
            <pc:docMk/>
            <pc:sldMk cId="1170862490" sldId="275"/>
            <ac:spMk id="3" creationId="{C4CB77FA-3126-4D51-9D88-B15B6E5FAFF6}"/>
          </ac:spMkLst>
        </pc:spChg>
        <pc:spChg chg="del">
          <ac:chgData name="Wynne Jones (IMH)" userId="S::wynne.jones@uwtsd.ac.uk::69f52bfd-83ac-4820-bfdb-542bd333a274" providerId="AD" clId="Web-{85439D81-09B0-EE49-6B42-1C8DF89667F2}" dt="2019-11-21T16:53:12.138" v="1319"/>
          <ac:spMkLst>
            <pc:docMk/>
            <pc:sldMk cId="1170862490" sldId="275"/>
            <ac:spMk id="4" creationId="{42D15A8F-ECAE-4569-A0D5-0C6E93703EBB}"/>
          </ac:spMkLst>
        </pc:spChg>
        <pc:spChg chg="add">
          <ac:chgData name="Wynne Jones (IMH)" userId="S::wynne.jones@uwtsd.ac.uk::69f52bfd-83ac-4820-bfdb-542bd333a274" providerId="AD" clId="Web-{85439D81-09B0-EE49-6B42-1C8DF89667F2}" dt="2019-11-21T16:53:30.685" v="1320"/>
          <ac:spMkLst>
            <pc:docMk/>
            <pc:sldMk cId="1170862490" sldId="275"/>
            <ac:spMk id="10" creationId="{4038CB10-1F5C-4D54-9DF7-12586DE5B007}"/>
          </ac:spMkLst>
        </pc:spChg>
        <pc:spChg chg="add">
          <ac:chgData name="Wynne Jones (IMH)" userId="S::wynne.jones@uwtsd.ac.uk::69f52bfd-83ac-4820-bfdb-542bd333a274" providerId="AD" clId="Web-{85439D81-09B0-EE49-6B42-1C8DF89667F2}" dt="2019-11-21T16:53:30.685" v="1320"/>
          <ac:spMkLst>
            <pc:docMk/>
            <pc:sldMk cId="1170862490" sldId="275"/>
            <ac:spMk id="12" creationId="{73ED6512-6858-4552-B699-9A97FE9A4EA2}"/>
          </ac:spMkLst>
        </pc:spChg>
        <pc:picChg chg="add mod ord">
          <ac:chgData name="Wynne Jones (IMH)" userId="S::wynne.jones@uwtsd.ac.uk::69f52bfd-83ac-4820-bfdb-542bd333a274" providerId="AD" clId="Web-{85439D81-09B0-EE49-6B42-1C8DF89667F2}" dt="2019-11-21T16:53:30.685" v="1320"/>
          <ac:picMkLst>
            <pc:docMk/>
            <pc:sldMk cId="1170862490" sldId="275"/>
            <ac:picMk id="5" creationId="{D94A38E1-2C8B-4E9E-9FEB-F5C7EA0041DD}"/>
          </ac:picMkLst>
        </pc:picChg>
      </pc:sldChg>
      <pc:sldChg chg="addSp delSp modSp new mod setBg">
        <pc:chgData name="Wynne Jones (IMH)" userId="S::wynne.jones@uwtsd.ac.uk::69f52bfd-83ac-4820-bfdb-542bd333a274" providerId="AD" clId="Web-{85439D81-09B0-EE49-6B42-1C8DF89667F2}" dt="2019-11-21T17:19:54.066" v="1577" actId="20577"/>
        <pc:sldMkLst>
          <pc:docMk/>
          <pc:sldMk cId="880461921" sldId="276"/>
        </pc:sldMkLst>
        <pc:spChg chg="mod">
          <ac:chgData name="Wynne Jones (IMH)" userId="S::wynne.jones@uwtsd.ac.uk::69f52bfd-83ac-4820-bfdb-542bd333a274" providerId="AD" clId="Web-{85439D81-09B0-EE49-6B42-1C8DF89667F2}" dt="2019-11-21T17:15:54.036" v="1351"/>
          <ac:spMkLst>
            <pc:docMk/>
            <pc:sldMk cId="880461921" sldId="276"/>
            <ac:spMk id="2" creationId="{AE6951F7-BE40-48F1-97F5-7E2ACEDDCFE7}"/>
          </ac:spMkLst>
        </pc:spChg>
        <pc:spChg chg="mod ord">
          <ac:chgData name="Wynne Jones (IMH)" userId="S::wynne.jones@uwtsd.ac.uk::69f52bfd-83ac-4820-bfdb-542bd333a274" providerId="AD" clId="Web-{85439D81-09B0-EE49-6B42-1C8DF89667F2}" dt="2019-11-21T17:19:54.066" v="1577" actId="20577"/>
          <ac:spMkLst>
            <pc:docMk/>
            <pc:sldMk cId="880461921" sldId="276"/>
            <ac:spMk id="3" creationId="{283F96CF-C8B2-4E9A-9750-15C66F3D7ADD}"/>
          </ac:spMkLst>
        </pc:spChg>
        <pc:spChg chg="del">
          <ac:chgData name="Wynne Jones (IMH)" userId="S::wynne.jones@uwtsd.ac.uk::69f52bfd-83ac-4820-bfdb-542bd333a274" providerId="AD" clId="Web-{85439D81-09B0-EE49-6B42-1C8DF89667F2}" dt="2019-11-21T17:15:34.990" v="1350"/>
          <ac:spMkLst>
            <pc:docMk/>
            <pc:sldMk cId="880461921" sldId="276"/>
            <ac:spMk id="4" creationId="{59585852-2BC7-4FE7-950E-E96A0879DCD5}"/>
          </ac:spMkLst>
        </pc:spChg>
        <pc:spChg chg="add">
          <ac:chgData name="Wynne Jones (IMH)" userId="S::wynne.jones@uwtsd.ac.uk::69f52bfd-83ac-4820-bfdb-542bd333a274" providerId="AD" clId="Web-{85439D81-09B0-EE49-6B42-1C8DF89667F2}" dt="2019-11-21T17:15:54.036" v="1351"/>
          <ac:spMkLst>
            <pc:docMk/>
            <pc:sldMk cId="880461921" sldId="276"/>
            <ac:spMk id="10" creationId="{4038CB10-1F5C-4D54-9DF7-12586DE5B007}"/>
          </ac:spMkLst>
        </pc:spChg>
        <pc:spChg chg="add">
          <ac:chgData name="Wynne Jones (IMH)" userId="S::wynne.jones@uwtsd.ac.uk::69f52bfd-83ac-4820-bfdb-542bd333a274" providerId="AD" clId="Web-{85439D81-09B0-EE49-6B42-1C8DF89667F2}" dt="2019-11-21T17:15:54.036" v="1351"/>
          <ac:spMkLst>
            <pc:docMk/>
            <pc:sldMk cId="880461921" sldId="276"/>
            <ac:spMk id="12" creationId="{73ED6512-6858-4552-B699-9A97FE9A4EA2}"/>
          </ac:spMkLst>
        </pc:spChg>
        <pc:picChg chg="add mod ord">
          <ac:chgData name="Wynne Jones (IMH)" userId="S::wynne.jones@uwtsd.ac.uk::69f52bfd-83ac-4820-bfdb-542bd333a274" providerId="AD" clId="Web-{85439D81-09B0-EE49-6B42-1C8DF89667F2}" dt="2019-11-21T17:15:54.036" v="1351"/>
          <ac:picMkLst>
            <pc:docMk/>
            <pc:sldMk cId="880461921" sldId="276"/>
            <ac:picMk id="5" creationId="{AA786E6F-EE22-4201-9D92-DB8DFDE80118}"/>
          </ac:picMkLst>
        </pc:picChg>
      </pc:sldChg>
      <pc:sldChg chg="addSp delSp modSp new mod setBg">
        <pc:chgData name="Wynne Jones (IMH)" userId="S::wynne.jones@uwtsd.ac.uk::69f52bfd-83ac-4820-bfdb-542bd333a274" providerId="AD" clId="Web-{85439D81-09B0-EE49-6B42-1C8DF89667F2}" dt="2019-11-21T17:25:03.815" v="1780" actId="14100"/>
        <pc:sldMkLst>
          <pc:docMk/>
          <pc:sldMk cId="713848792" sldId="277"/>
        </pc:sldMkLst>
        <pc:spChg chg="mod">
          <ac:chgData name="Wynne Jones (IMH)" userId="S::wynne.jones@uwtsd.ac.uk::69f52bfd-83ac-4820-bfdb-542bd333a274" providerId="AD" clId="Web-{85439D81-09B0-EE49-6B42-1C8DF89667F2}" dt="2019-11-21T17:24:31.830" v="1776"/>
          <ac:spMkLst>
            <pc:docMk/>
            <pc:sldMk cId="713848792" sldId="277"/>
            <ac:spMk id="2" creationId="{FDA0E338-85B7-41D0-A8B7-84381ECDE032}"/>
          </ac:spMkLst>
        </pc:spChg>
        <pc:spChg chg="mod ord">
          <ac:chgData name="Wynne Jones (IMH)" userId="S::wynne.jones@uwtsd.ac.uk::69f52bfd-83ac-4820-bfdb-542bd333a274" providerId="AD" clId="Web-{85439D81-09B0-EE49-6B42-1C8DF89667F2}" dt="2019-11-21T17:25:03.815" v="1780" actId="14100"/>
          <ac:spMkLst>
            <pc:docMk/>
            <pc:sldMk cId="713848792" sldId="277"/>
            <ac:spMk id="3" creationId="{41907AA2-6AB8-4BFB-BB49-5E115388C58C}"/>
          </ac:spMkLst>
        </pc:spChg>
        <pc:spChg chg="del mod">
          <ac:chgData name="Wynne Jones (IMH)" userId="S::wynne.jones@uwtsd.ac.uk::69f52bfd-83ac-4820-bfdb-542bd333a274" providerId="AD" clId="Web-{85439D81-09B0-EE49-6B42-1C8DF89667F2}" dt="2019-11-21T17:23:58.971" v="1775"/>
          <ac:spMkLst>
            <pc:docMk/>
            <pc:sldMk cId="713848792" sldId="277"/>
            <ac:spMk id="4" creationId="{B678584B-4704-4A0D-B955-6B06837BB463}"/>
          </ac:spMkLst>
        </pc:spChg>
        <pc:spChg chg="add">
          <ac:chgData name="Wynne Jones (IMH)" userId="S::wynne.jones@uwtsd.ac.uk::69f52bfd-83ac-4820-bfdb-542bd333a274" providerId="AD" clId="Web-{85439D81-09B0-EE49-6B42-1C8DF89667F2}" dt="2019-11-21T17:24:31.830" v="1776"/>
          <ac:spMkLst>
            <pc:docMk/>
            <pc:sldMk cId="713848792" sldId="277"/>
            <ac:spMk id="10" creationId="{4038CB10-1F5C-4D54-9DF7-12586DE5B007}"/>
          </ac:spMkLst>
        </pc:spChg>
        <pc:spChg chg="add">
          <ac:chgData name="Wynne Jones (IMH)" userId="S::wynne.jones@uwtsd.ac.uk::69f52bfd-83ac-4820-bfdb-542bd333a274" providerId="AD" clId="Web-{85439D81-09B0-EE49-6B42-1C8DF89667F2}" dt="2019-11-21T17:24:31.830" v="1776"/>
          <ac:spMkLst>
            <pc:docMk/>
            <pc:sldMk cId="713848792" sldId="277"/>
            <ac:spMk id="12" creationId="{73ED6512-6858-4552-B699-9A97FE9A4EA2}"/>
          </ac:spMkLst>
        </pc:spChg>
        <pc:picChg chg="add mod ord">
          <ac:chgData name="Wynne Jones (IMH)" userId="S::wynne.jones@uwtsd.ac.uk::69f52bfd-83ac-4820-bfdb-542bd333a274" providerId="AD" clId="Web-{85439D81-09B0-EE49-6B42-1C8DF89667F2}" dt="2019-11-21T17:24:31.830" v="1776"/>
          <ac:picMkLst>
            <pc:docMk/>
            <pc:sldMk cId="713848792" sldId="277"/>
            <ac:picMk id="5" creationId="{49812D99-7EEB-4666-9365-0FE8653C2009}"/>
          </ac:picMkLst>
        </pc:picChg>
      </pc:sldChg>
      <pc:sldChg chg="modSp add replId">
        <pc:chgData name="Wynne Jones (IMH)" userId="S::wynne.jones@uwtsd.ac.uk::69f52bfd-83ac-4820-bfdb-542bd333a274" providerId="AD" clId="Web-{85439D81-09B0-EE49-6B42-1C8DF89667F2}" dt="2019-11-21T17:26:33.393" v="1838" actId="20577"/>
        <pc:sldMkLst>
          <pc:docMk/>
          <pc:sldMk cId="2687173101" sldId="278"/>
        </pc:sldMkLst>
        <pc:spChg chg="mod">
          <ac:chgData name="Wynne Jones (IMH)" userId="S::wynne.jones@uwtsd.ac.uk::69f52bfd-83ac-4820-bfdb-542bd333a274" providerId="AD" clId="Web-{85439D81-09B0-EE49-6B42-1C8DF89667F2}" dt="2019-11-21T17:26:33.393" v="1838" actId="20577"/>
          <ac:spMkLst>
            <pc:docMk/>
            <pc:sldMk cId="2687173101" sldId="278"/>
            <ac:spMk id="3" creationId="{41907AA2-6AB8-4BFB-BB49-5E115388C58C}"/>
          </ac:spMkLst>
        </pc:spChg>
      </pc:sldChg>
      <pc:sldChg chg="addSp delSp modSp new mod setBg">
        <pc:chgData name="Wynne Jones (IMH)" userId="S::wynne.jones@uwtsd.ac.uk::69f52bfd-83ac-4820-bfdb-542bd333a274" providerId="AD" clId="Web-{85439D81-09B0-EE49-6B42-1C8DF89667F2}" dt="2019-11-21T17:33:57.409" v="1874" actId="20577"/>
        <pc:sldMkLst>
          <pc:docMk/>
          <pc:sldMk cId="1626516122" sldId="279"/>
        </pc:sldMkLst>
        <pc:spChg chg="mod">
          <ac:chgData name="Wynne Jones (IMH)" userId="S::wynne.jones@uwtsd.ac.uk::69f52bfd-83ac-4820-bfdb-542bd333a274" providerId="AD" clId="Web-{85439D81-09B0-EE49-6B42-1C8DF89667F2}" dt="2019-11-21T17:33:29.144" v="1862"/>
          <ac:spMkLst>
            <pc:docMk/>
            <pc:sldMk cId="1626516122" sldId="279"/>
            <ac:spMk id="2" creationId="{D6E4B764-D0CA-4866-BCF5-816671ACDA14}"/>
          </ac:spMkLst>
        </pc:spChg>
        <pc:spChg chg="mod ord">
          <ac:chgData name="Wynne Jones (IMH)" userId="S::wynne.jones@uwtsd.ac.uk::69f52bfd-83ac-4820-bfdb-542bd333a274" providerId="AD" clId="Web-{85439D81-09B0-EE49-6B42-1C8DF89667F2}" dt="2019-11-21T17:33:57.409" v="1874" actId="20577"/>
          <ac:spMkLst>
            <pc:docMk/>
            <pc:sldMk cId="1626516122" sldId="279"/>
            <ac:spMk id="3" creationId="{928FF028-3CE4-45DB-9E1F-BE5D22A32E03}"/>
          </ac:spMkLst>
        </pc:spChg>
        <pc:spChg chg="del mod">
          <ac:chgData name="Wynne Jones (IMH)" userId="S::wynne.jones@uwtsd.ac.uk::69f52bfd-83ac-4820-bfdb-542bd333a274" providerId="AD" clId="Web-{85439D81-09B0-EE49-6B42-1C8DF89667F2}" dt="2019-11-21T17:32:53.691" v="1861"/>
          <ac:spMkLst>
            <pc:docMk/>
            <pc:sldMk cId="1626516122" sldId="279"/>
            <ac:spMk id="4" creationId="{02CF72B9-7EAA-4158-97A6-CB1776973846}"/>
          </ac:spMkLst>
        </pc:spChg>
        <pc:spChg chg="add">
          <ac:chgData name="Wynne Jones (IMH)" userId="S::wynne.jones@uwtsd.ac.uk::69f52bfd-83ac-4820-bfdb-542bd333a274" providerId="AD" clId="Web-{85439D81-09B0-EE49-6B42-1C8DF89667F2}" dt="2019-11-21T17:33:29.144" v="1862"/>
          <ac:spMkLst>
            <pc:docMk/>
            <pc:sldMk cId="1626516122" sldId="279"/>
            <ac:spMk id="10" creationId="{4038CB10-1F5C-4D54-9DF7-12586DE5B007}"/>
          </ac:spMkLst>
        </pc:spChg>
        <pc:spChg chg="add">
          <ac:chgData name="Wynne Jones (IMH)" userId="S::wynne.jones@uwtsd.ac.uk::69f52bfd-83ac-4820-bfdb-542bd333a274" providerId="AD" clId="Web-{85439D81-09B0-EE49-6B42-1C8DF89667F2}" dt="2019-11-21T17:33:29.144" v="1862"/>
          <ac:spMkLst>
            <pc:docMk/>
            <pc:sldMk cId="1626516122" sldId="279"/>
            <ac:spMk id="12" creationId="{73ED6512-6858-4552-B699-9A97FE9A4EA2}"/>
          </ac:spMkLst>
        </pc:spChg>
        <pc:picChg chg="add mod ord">
          <ac:chgData name="Wynne Jones (IMH)" userId="S::wynne.jones@uwtsd.ac.uk::69f52bfd-83ac-4820-bfdb-542bd333a274" providerId="AD" clId="Web-{85439D81-09B0-EE49-6B42-1C8DF89667F2}" dt="2019-11-21T17:33:29.144" v="1862"/>
          <ac:picMkLst>
            <pc:docMk/>
            <pc:sldMk cId="1626516122" sldId="279"/>
            <ac:picMk id="5" creationId="{D12B8BAF-181A-4EA2-B3B9-3B05FF69D69D}"/>
          </ac:picMkLst>
        </pc:picChg>
      </pc:sldChg>
      <pc:sldChg chg="addSp delSp modSp new mod setBg">
        <pc:chgData name="Wynne Jones (IMH)" userId="S::wynne.jones@uwtsd.ac.uk::69f52bfd-83ac-4820-bfdb-542bd333a274" providerId="AD" clId="Web-{85439D81-09B0-EE49-6B42-1C8DF89667F2}" dt="2019-11-21T17:39:04.579" v="2043" actId="14100"/>
        <pc:sldMkLst>
          <pc:docMk/>
          <pc:sldMk cId="1938797811" sldId="280"/>
        </pc:sldMkLst>
        <pc:spChg chg="mod">
          <ac:chgData name="Wynne Jones (IMH)" userId="S::wynne.jones@uwtsd.ac.uk::69f52bfd-83ac-4820-bfdb-542bd333a274" providerId="AD" clId="Web-{85439D81-09B0-EE49-6B42-1C8DF89667F2}" dt="2019-11-21T17:38:50.173" v="2038"/>
          <ac:spMkLst>
            <pc:docMk/>
            <pc:sldMk cId="1938797811" sldId="280"/>
            <ac:spMk id="2" creationId="{5390A676-CDE1-4C54-BEE2-3F25C7019147}"/>
          </ac:spMkLst>
        </pc:spChg>
        <pc:spChg chg="mod ord">
          <ac:chgData name="Wynne Jones (IMH)" userId="S::wynne.jones@uwtsd.ac.uk::69f52bfd-83ac-4820-bfdb-542bd333a274" providerId="AD" clId="Web-{85439D81-09B0-EE49-6B42-1C8DF89667F2}" dt="2019-11-21T17:39:04.579" v="2043" actId="14100"/>
          <ac:spMkLst>
            <pc:docMk/>
            <pc:sldMk cId="1938797811" sldId="280"/>
            <ac:spMk id="3" creationId="{FBA53A1D-361C-437C-AB24-EE6CF1D7E747}"/>
          </ac:spMkLst>
        </pc:spChg>
        <pc:spChg chg="del">
          <ac:chgData name="Wynne Jones (IMH)" userId="S::wynne.jones@uwtsd.ac.uk::69f52bfd-83ac-4820-bfdb-542bd333a274" providerId="AD" clId="Web-{85439D81-09B0-EE49-6B42-1C8DF89667F2}" dt="2019-11-21T17:38:10.345" v="2037"/>
          <ac:spMkLst>
            <pc:docMk/>
            <pc:sldMk cId="1938797811" sldId="280"/>
            <ac:spMk id="4" creationId="{C2454BD6-8594-430E-9531-BE77806666EA}"/>
          </ac:spMkLst>
        </pc:spChg>
        <pc:spChg chg="add">
          <ac:chgData name="Wynne Jones (IMH)" userId="S::wynne.jones@uwtsd.ac.uk::69f52bfd-83ac-4820-bfdb-542bd333a274" providerId="AD" clId="Web-{85439D81-09B0-EE49-6B42-1C8DF89667F2}" dt="2019-11-21T17:38:50.173" v="2038"/>
          <ac:spMkLst>
            <pc:docMk/>
            <pc:sldMk cId="1938797811" sldId="280"/>
            <ac:spMk id="10" creationId="{4038CB10-1F5C-4D54-9DF7-12586DE5B007}"/>
          </ac:spMkLst>
        </pc:spChg>
        <pc:spChg chg="add">
          <ac:chgData name="Wynne Jones (IMH)" userId="S::wynne.jones@uwtsd.ac.uk::69f52bfd-83ac-4820-bfdb-542bd333a274" providerId="AD" clId="Web-{85439D81-09B0-EE49-6B42-1C8DF89667F2}" dt="2019-11-21T17:38:50.173" v="2038"/>
          <ac:spMkLst>
            <pc:docMk/>
            <pc:sldMk cId="1938797811" sldId="280"/>
            <ac:spMk id="12" creationId="{73ED6512-6858-4552-B699-9A97FE9A4EA2}"/>
          </ac:spMkLst>
        </pc:spChg>
        <pc:picChg chg="add mod ord">
          <ac:chgData name="Wynne Jones (IMH)" userId="S::wynne.jones@uwtsd.ac.uk::69f52bfd-83ac-4820-bfdb-542bd333a274" providerId="AD" clId="Web-{85439D81-09B0-EE49-6B42-1C8DF89667F2}" dt="2019-11-21T17:38:50.173" v="2038"/>
          <ac:picMkLst>
            <pc:docMk/>
            <pc:sldMk cId="1938797811" sldId="280"/>
            <ac:picMk id="5" creationId="{0C8D9F9B-A0E6-43BE-BD0E-24E247465337}"/>
          </ac:picMkLst>
        </pc:picChg>
      </pc:sldChg>
      <pc:sldChg chg="addSp delSp modSp new mod setBg modClrScheme chgLayout">
        <pc:chgData name="Wynne Jones (IMH)" userId="S::wynne.jones@uwtsd.ac.uk::69f52bfd-83ac-4820-bfdb-542bd333a274" providerId="AD" clId="Web-{85439D81-09B0-EE49-6B42-1C8DF89667F2}" dt="2019-11-21T17:47:22.004" v="2274"/>
        <pc:sldMkLst>
          <pc:docMk/>
          <pc:sldMk cId="2420418247" sldId="281"/>
        </pc:sldMkLst>
        <pc:spChg chg="del">
          <ac:chgData name="Wynne Jones (IMH)" userId="S::wynne.jones@uwtsd.ac.uk::69f52bfd-83ac-4820-bfdb-542bd333a274" providerId="AD" clId="Web-{85439D81-09B0-EE49-6B42-1C8DF89667F2}" dt="2019-11-21T17:46:13.863" v="2272"/>
          <ac:spMkLst>
            <pc:docMk/>
            <pc:sldMk cId="2420418247" sldId="281"/>
            <ac:spMk id="2" creationId="{23FEE0A0-256D-4A49-92E4-C1E1E396D323}"/>
          </ac:spMkLst>
        </pc:spChg>
        <pc:spChg chg="del">
          <ac:chgData name="Wynne Jones (IMH)" userId="S::wynne.jones@uwtsd.ac.uk::69f52bfd-83ac-4820-bfdb-542bd333a274" providerId="AD" clId="Web-{85439D81-09B0-EE49-6B42-1C8DF89667F2}" dt="2019-11-21T17:46:13.863" v="2272"/>
          <ac:spMkLst>
            <pc:docMk/>
            <pc:sldMk cId="2420418247" sldId="281"/>
            <ac:spMk id="3" creationId="{419B8B17-958D-4973-BCA1-2B4403765807}"/>
          </ac:spMkLst>
        </pc:spChg>
        <pc:spChg chg="del">
          <ac:chgData name="Wynne Jones (IMH)" userId="S::wynne.jones@uwtsd.ac.uk::69f52bfd-83ac-4820-bfdb-542bd333a274" providerId="AD" clId="Web-{85439D81-09B0-EE49-6B42-1C8DF89667F2}" dt="2019-11-21T17:46:13.863" v="2272"/>
          <ac:spMkLst>
            <pc:docMk/>
            <pc:sldMk cId="2420418247" sldId="281"/>
            <ac:spMk id="4" creationId="{1457A760-BB9A-4795-9F6C-8517C7A8C63A}"/>
          </ac:spMkLst>
        </pc:spChg>
        <pc:spChg chg="add">
          <ac:chgData name="Wynne Jones (IMH)" userId="S::wynne.jones@uwtsd.ac.uk::69f52bfd-83ac-4820-bfdb-542bd333a274" providerId="AD" clId="Web-{85439D81-09B0-EE49-6B42-1C8DF89667F2}" dt="2019-11-21T17:47:22.004" v="2274"/>
          <ac:spMkLst>
            <pc:docMk/>
            <pc:sldMk cId="2420418247" sldId="281"/>
            <ac:spMk id="10" creationId="{A2509F26-B5DC-4BA7-B476-4CB044237A2E}"/>
          </ac:spMkLst>
        </pc:spChg>
        <pc:spChg chg="add">
          <ac:chgData name="Wynne Jones (IMH)" userId="S::wynne.jones@uwtsd.ac.uk::69f52bfd-83ac-4820-bfdb-542bd333a274" providerId="AD" clId="Web-{85439D81-09B0-EE49-6B42-1C8DF89667F2}" dt="2019-11-21T17:47:22.004" v="2274"/>
          <ac:spMkLst>
            <pc:docMk/>
            <pc:sldMk cId="2420418247" sldId="281"/>
            <ac:spMk id="12" creationId="{DB103EB1-B135-4526-B883-33228FC27FF1}"/>
          </ac:spMkLst>
        </pc:spChg>
        <pc:picChg chg="add mod">
          <ac:chgData name="Wynne Jones (IMH)" userId="S::wynne.jones@uwtsd.ac.uk::69f52bfd-83ac-4820-bfdb-542bd333a274" providerId="AD" clId="Web-{85439D81-09B0-EE49-6B42-1C8DF89667F2}" dt="2019-11-21T17:47:22.004" v="2274"/>
          <ac:picMkLst>
            <pc:docMk/>
            <pc:sldMk cId="2420418247" sldId="281"/>
            <ac:picMk id="5" creationId="{594CC196-53DD-454A-A55E-7FDB63975878}"/>
          </ac:picMkLst>
        </pc:picChg>
      </pc:sldChg>
      <pc:sldChg chg="modSp add replId">
        <pc:chgData name="Wynne Jones (IMH)" userId="S::wynne.jones@uwtsd.ac.uk::69f52bfd-83ac-4820-bfdb-542bd333a274" providerId="AD" clId="Web-{85439D81-09B0-EE49-6B42-1C8DF89667F2}" dt="2019-11-21T17:42:10.516" v="2205" actId="20577"/>
        <pc:sldMkLst>
          <pc:docMk/>
          <pc:sldMk cId="46908107" sldId="282"/>
        </pc:sldMkLst>
        <pc:spChg chg="mod">
          <ac:chgData name="Wynne Jones (IMH)" userId="S::wynne.jones@uwtsd.ac.uk::69f52bfd-83ac-4820-bfdb-542bd333a274" providerId="AD" clId="Web-{85439D81-09B0-EE49-6B42-1C8DF89667F2}" dt="2019-11-21T17:42:10.516" v="2205" actId="20577"/>
          <ac:spMkLst>
            <pc:docMk/>
            <pc:sldMk cId="46908107" sldId="282"/>
            <ac:spMk id="3" creationId="{FBA53A1D-361C-437C-AB24-EE6CF1D7E747}"/>
          </ac:spMkLst>
        </pc:spChg>
      </pc:sldChg>
      <pc:sldChg chg="add">
        <pc:chgData name="Wynne Jones (IMH)" userId="S::wynne.jones@uwtsd.ac.uk::69f52bfd-83ac-4820-bfdb-542bd333a274" providerId="AD" clId="Web-{85439D81-09B0-EE49-6B42-1C8DF89667F2}" dt="2019-11-21T17:43:03.047" v="2208"/>
        <pc:sldMkLst>
          <pc:docMk/>
          <pc:sldMk cId="619087850" sldId="283"/>
        </pc:sldMkLst>
      </pc:sldChg>
      <pc:sldChg chg="add">
        <pc:chgData name="Wynne Jones (IMH)" userId="S::wynne.jones@uwtsd.ac.uk::69f52bfd-83ac-4820-bfdb-542bd333a274" providerId="AD" clId="Web-{85439D81-09B0-EE49-6B42-1C8DF89667F2}" dt="2019-11-21T17:43:03.141" v="2209"/>
        <pc:sldMkLst>
          <pc:docMk/>
          <pc:sldMk cId="1136970658" sldId="284"/>
        </pc:sldMkLst>
      </pc:sldChg>
      <pc:sldChg chg="add">
        <pc:chgData name="Wynne Jones (IMH)" userId="S::wynne.jones@uwtsd.ac.uk::69f52bfd-83ac-4820-bfdb-542bd333a274" providerId="AD" clId="Web-{85439D81-09B0-EE49-6B42-1C8DF89667F2}" dt="2019-11-21T17:43:03.250" v="2210"/>
        <pc:sldMkLst>
          <pc:docMk/>
          <pc:sldMk cId="3222936671" sldId="285"/>
        </pc:sldMkLst>
      </pc:sldChg>
      <pc:sldChg chg="add">
        <pc:chgData name="Wynne Jones (IMH)" userId="S::wynne.jones@uwtsd.ac.uk::69f52bfd-83ac-4820-bfdb-542bd333a274" providerId="AD" clId="Web-{85439D81-09B0-EE49-6B42-1C8DF89667F2}" dt="2019-11-21T17:43:03.344" v="2211"/>
        <pc:sldMkLst>
          <pc:docMk/>
          <pc:sldMk cId="338053145" sldId="286"/>
        </pc:sldMkLst>
      </pc:sldChg>
      <pc:sldChg chg="add del">
        <pc:chgData name="Wynne Jones (IMH)" userId="S::wynne.jones@uwtsd.ac.uk::69f52bfd-83ac-4820-bfdb-542bd333a274" providerId="AD" clId="Web-{85439D81-09B0-EE49-6B42-1C8DF89667F2}" dt="2019-11-21T17:43:40.812" v="2213"/>
        <pc:sldMkLst>
          <pc:docMk/>
          <pc:sldMk cId="306607483" sldId="287"/>
        </pc:sldMkLst>
      </pc:sldChg>
      <pc:sldChg chg="new del">
        <pc:chgData name="Wynne Jones (IMH)" userId="S::wynne.jones@uwtsd.ac.uk::69f52bfd-83ac-4820-bfdb-542bd333a274" providerId="AD" clId="Web-{85439D81-09B0-EE49-6B42-1C8DF89667F2}" dt="2019-11-21T17:45:55.285" v="2271"/>
        <pc:sldMkLst>
          <pc:docMk/>
          <pc:sldMk cId="3520449218" sldId="287"/>
        </pc:sldMkLst>
      </pc:sldChg>
      <pc:sldMasterChg chg="del delSldLayout">
        <pc:chgData name="Wynne Jones (IMH)" userId="S::wynne.jones@uwtsd.ac.uk::69f52bfd-83ac-4820-bfdb-542bd333a274" providerId="AD" clId="Web-{85439D81-09B0-EE49-6B42-1C8DF89667F2}" dt="2019-11-21T16:00:26.892" v="1"/>
        <pc:sldMasterMkLst>
          <pc:docMk/>
          <pc:sldMasterMk cId="20300950" sldId="2147483660"/>
        </pc:sldMasterMkLst>
        <pc:sldLayoutChg chg="del">
          <pc:chgData name="Wynne Jones (IMH)" userId="S::wynne.jones@uwtsd.ac.uk::69f52bfd-83ac-4820-bfdb-542bd333a274" providerId="AD" clId="Web-{85439D81-09B0-EE49-6B42-1C8DF89667F2}" dt="2019-11-21T16:00:26.892" v="1"/>
          <pc:sldLayoutMkLst>
            <pc:docMk/>
            <pc:sldMasterMk cId="20300950" sldId="2147483660"/>
            <pc:sldLayoutMk cId="1290774477" sldId="2147483661"/>
          </pc:sldLayoutMkLst>
        </pc:sldLayoutChg>
        <pc:sldLayoutChg chg="del">
          <pc:chgData name="Wynne Jones (IMH)" userId="S::wynne.jones@uwtsd.ac.uk::69f52bfd-83ac-4820-bfdb-542bd333a274" providerId="AD" clId="Web-{85439D81-09B0-EE49-6B42-1C8DF89667F2}" dt="2019-11-21T16:00:26.892" v="1"/>
          <pc:sldLayoutMkLst>
            <pc:docMk/>
            <pc:sldMasterMk cId="20300950" sldId="2147483660"/>
            <pc:sldLayoutMk cId="1095341218" sldId="2147483662"/>
          </pc:sldLayoutMkLst>
        </pc:sldLayoutChg>
        <pc:sldLayoutChg chg="del">
          <pc:chgData name="Wynne Jones (IMH)" userId="S::wynne.jones@uwtsd.ac.uk::69f52bfd-83ac-4820-bfdb-542bd333a274" providerId="AD" clId="Web-{85439D81-09B0-EE49-6B42-1C8DF89667F2}" dt="2019-11-21T16:00:26.892" v="1"/>
          <pc:sldLayoutMkLst>
            <pc:docMk/>
            <pc:sldMasterMk cId="20300950" sldId="2147483660"/>
            <pc:sldLayoutMk cId="2919157388" sldId="2147483663"/>
          </pc:sldLayoutMkLst>
        </pc:sldLayoutChg>
        <pc:sldLayoutChg chg="del">
          <pc:chgData name="Wynne Jones (IMH)" userId="S::wynne.jones@uwtsd.ac.uk::69f52bfd-83ac-4820-bfdb-542bd333a274" providerId="AD" clId="Web-{85439D81-09B0-EE49-6B42-1C8DF89667F2}" dt="2019-11-21T16:00:26.892" v="1"/>
          <pc:sldLayoutMkLst>
            <pc:docMk/>
            <pc:sldMasterMk cId="20300950" sldId="2147483660"/>
            <pc:sldLayoutMk cId="2085814918" sldId="2147483664"/>
          </pc:sldLayoutMkLst>
        </pc:sldLayoutChg>
        <pc:sldLayoutChg chg="del">
          <pc:chgData name="Wynne Jones (IMH)" userId="S::wynne.jones@uwtsd.ac.uk::69f52bfd-83ac-4820-bfdb-542bd333a274" providerId="AD" clId="Web-{85439D81-09B0-EE49-6B42-1C8DF89667F2}" dt="2019-11-21T16:00:26.892" v="1"/>
          <pc:sldLayoutMkLst>
            <pc:docMk/>
            <pc:sldMasterMk cId="20300950" sldId="2147483660"/>
            <pc:sldLayoutMk cId="4084481052" sldId="2147483665"/>
          </pc:sldLayoutMkLst>
        </pc:sldLayoutChg>
        <pc:sldLayoutChg chg="del">
          <pc:chgData name="Wynne Jones (IMH)" userId="S::wynne.jones@uwtsd.ac.uk::69f52bfd-83ac-4820-bfdb-542bd333a274" providerId="AD" clId="Web-{85439D81-09B0-EE49-6B42-1C8DF89667F2}" dt="2019-11-21T16:00:26.892" v="1"/>
          <pc:sldLayoutMkLst>
            <pc:docMk/>
            <pc:sldMasterMk cId="20300950" sldId="2147483660"/>
            <pc:sldLayoutMk cId="1551471826" sldId="2147483666"/>
          </pc:sldLayoutMkLst>
        </pc:sldLayoutChg>
        <pc:sldLayoutChg chg="del">
          <pc:chgData name="Wynne Jones (IMH)" userId="S::wynne.jones@uwtsd.ac.uk::69f52bfd-83ac-4820-bfdb-542bd333a274" providerId="AD" clId="Web-{85439D81-09B0-EE49-6B42-1C8DF89667F2}" dt="2019-11-21T16:00:26.892" v="1"/>
          <pc:sldLayoutMkLst>
            <pc:docMk/>
            <pc:sldMasterMk cId="20300950" sldId="2147483660"/>
            <pc:sldLayoutMk cId="505659885" sldId="2147483667"/>
          </pc:sldLayoutMkLst>
        </pc:sldLayoutChg>
        <pc:sldLayoutChg chg="del">
          <pc:chgData name="Wynne Jones (IMH)" userId="S::wynne.jones@uwtsd.ac.uk::69f52bfd-83ac-4820-bfdb-542bd333a274" providerId="AD" clId="Web-{85439D81-09B0-EE49-6B42-1C8DF89667F2}" dt="2019-11-21T16:00:26.892" v="1"/>
          <pc:sldLayoutMkLst>
            <pc:docMk/>
            <pc:sldMasterMk cId="20300950" sldId="2147483660"/>
            <pc:sldLayoutMk cId="4292016554" sldId="2147483668"/>
          </pc:sldLayoutMkLst>
        </pc:sldLayoutChg>
        <pc:sldLayoutChg chg="del">
          <pc:chgData name="Wynne Jones (IMH)" userId="S::wynne.jones@uwtsd.ac.uk::69f52bfd-83ac-4820-bfdb-542bd333a274" providerId="AD" clId="Web-{85439D81-09B0-EE49-6B42-1C8DF89667F2}" dt="2019-11-21T16:00:26.892" v="1"/>
          <pc:sldLayoutMkLst>
            <pc:docMk/>
            <pc:sldMasterMk cId="20300950" sldId="2147483660"/>
            <pc:sldLayoutMk cId="2963251553" sldId="2147483669"/>
          </pc:sldLayoutMkLst>
        </pc:sldLayoutChg>
        <pc:sldLayoutChg chg="del">
          <pc:chgData name="Wynne Jones (IMH)" userId="S::wynne.jones@uwtsd.ac.uk::69f52bfd-83ac-4820-bfdb-542bd333a274" providerId="AD" clId="Web-{85439D81-09B0-EE49-6B42-1C8DF89667F2}" dt="2019-11-21T16:00:26.892" v="1"/>
          <pc:sldLayoutMkLst>
            <pc:docMk/>
            <pc:sldMasterMk cId="20300950" sldId="2147483660"/>
            <pc:sldLayoutMk cId="2592761037" sldId="2147483670"/>
          </pc:sldLayoutMkLst>
        </pc:sldLayoutChg>
        <pc:sldLayoutChg chg="del">
          <pc:chgData name="Wynne Jones (IMH)" userId="S::wynne.jones@uwtsd.ac.uk::69f52bfd-83ac-4820-bfdb-542bd333a274" providerId="AD" clId="Web-{85439D81-09B0-EE49-6B42-1C8DF89667F2}" dt="2019-11-21T16:00:26.892" v="1"/>
          <pc:sldLayoutMkLst>
            <pc:docMk/>
            <pc:sldMasterMk cId="20300950" sldId="2147483660"/>
            <pc:sldLayoutMk cId="1920029008" sldId="2147483671"/>
          </pc:sldLayoutMkLst>
        </pc:sldLayoutChg>
      </pc:sldMasterChg>
      <pc:sldMasterChg chg="add addSldLayout modSldLayout">
        <pc:chgData name="Wynne Jones (IMH)" userId="S::wynne.jones@uwtsd.ac.uk::69f52bfd-83ac-4820-bfdb-542bd333a274" providerId="AD" clId="Web-{85439D81-09B0-EE49-6B42-1C8DF89667F2}" dt="2019-11-21T16:00:26.892" v="1"/>
        <pc:sldMasterMkLst>
          <pc:docMk/>
          <pc:sldMasterMk cId="1665663784" sldId="2147483672"/>
        </pc:sldMasterMkLst>
        <pc:sldLayoutChg chg="add mod replId">
          <pc:chgData name="Wynne Jones (IMH)" userId="S::wynne.jones@uwtsd.ac.uk::69f52bfd-83ac-4820-bfdb-542bd333a274" providerId="AD" clId="Web-{85439D81-09B0-EE49-6B42-1C8DF89667F2}" dt="2019-11-21T16:00:26.892" v="1"/>
          <pc:sldLayoutMkLst>
            <pc:docMk/>
            <pc:sldMasterMk cId="1665663784" sldId="2147483672"/>
            <pc:sldLayoutMk cId="2152378930" sldId="2147483673"/>
          </pc:sldLayoutMkLst>
        </pc:sldLayoutChg>
        <pc:sldLayoutChg chg="add mod replId">
          <pc:chgData name="Wynne Jones (IMH)" userId="S::wynne.jones@uwtsd.ac.uk::69f52bfd-83ac-4820-bfdb-542bd333a274" providerId="AD" clId="Web-{85439D81-09B0-EE49-6B42-1C8DF89667F2}" dt="2019-11-21T16:00:26.892" v="1"/>
          <pc:sldLayoutMkLst>
            <pc:docMk/>
            <pc:sldMasterMk cId="1665663784" sldId="2147483672"/>
            <pc:sldLayoutMk cId="512695157" sldId="2147483674"/>
          </pc:sldLayoutMkLst>
        </pc:sldLayoutChg>
        <pc:sldLayoutChg chg="add mod replId">
          <pc:chgData name="Wynne Jones (IMH)" userId="S::wynne.jones@uwtsd.ac.uk::69f52bfd-83ac-4820-bfdb-542bd333a274" providerId="AD" clId="Web-{85439D81-09B0-EE49-6B42-1C8DF89667F2}" dt="2019-11-21T16:00:26.892" v="1"/>
          <pc:sldLayoutMkLst>
            <pc:docMk/>
            <pc:sldMasterMk cId="1665663784" sldId="2147483672"/>
            <pc:sldLayoutMk cId="1132931497" sldId="2147483675"/>
          </pc:sldLayoutMkLst>
        </pc:sldLayoutChg>
        <pc:sldLayoutChg chg="add mod replId">
          <pc:chgData name="Wynne Jones (IMH)" userId="S::wynne.jones@uwtsd.ac.uk::69f52bfd-83ac-4820-bfdb-542bd333a274" providerId="AD" clId="Web-{85439D81-09B0-EE49-6B42-1C8DF89667F2}" dt="2019-11-21T16:00:26.892" v="1"/>
          <pc:sldLayoutMkLst>
            <pc:docMk/>
            <pc:sldMasterMk cId="1665663784" sldId="2147483672"/>
            <pc:sldLayoutMk cId="3603471826" sldId="2147483676"/>
          </pc:sldLayoutMkLst>
        </pc:sldLayoutChg>
        <pc:sldLayoutChg chg="add mod replId">
          <pc:chgData name="Wynne Jones (IMH)" userId="S::wynne.jones@uwtsd.ac.uk::69f52bfd-83ac-4820-bfdb-542bd333a274" providerId="AD" clId="Web-{85439D81-09B0-EE49-6B42-1C8DF89667F2}" dt="2019-11-21T16:00:26.892" v="1"/>
          <pc:sldLayoutMkLst>
            <pc:docMk/>
            <pc:sldMasterMk cId="1665663784" sldId="2147483672"/>
            <pc:sldLayoutMk cId="183713721" sldId="2147483677"/>
          </pc:sldLayoutMkLst>
        </pc:sldLayoutChg>
        <pc:sldLayoutChg chg="add mod replId">
          <pc:chgData name="Wynne Jones (IMH)" userId="S::wynne.jones@uwtsd.ac.uk::69f52bfd-83ac-4820-bfdb-542bd333a274" providerId="AD" clId="Web-{85439D81-09B0-EE49-6B42-1C8DF89667F2}" dt="2019-11-21T16:00:26.892" v="1"/>
          <pc:sldLayoutMkLst>
            <pc:docMk/>
            <pc:sldMasterMk cId="1665663784" sldId="2147483672"/>
            <pc:sldLayoutMk cId="1272888830" sldId="2147483678"/>
          </pc:sldLayoutMkLst>
        </pc:sldLayoutChg>
        <pc:sldLayoutChg chg="add mod replId">
          <pc:chgData name="Wynne Jones (IMH)" userId="S::wynne.jones@uwtsd.ac.uk::69f52bfd-83ac-4820-bfdb-542bd333a274" providerId="AD" clId="Web-{85439D81-09B0-EE49-6B42-1C8DF89667F2}" dt="2019-11-21T16:00:26.892" v="1"/>
          <pc:sldLayoutMkLst>
            <pc:docMk/>
            <pc:sldMasterMk cId="1665663784" sldId="2147483672"/>
            <pc:sldLayoutMk cId="2642092385" sldId="2147483679"/>
          </pc:sldLayoutMkLst>
        </pc:sldLayoutChg>
        <pc:sldLayoutChg chg="add mod replId">
          <pc:chgData name="Wynne Jones (IMH)" userId="S::wynne.jones@uwtsd.ac.uk::69f52bfd-83ac-4820-bfdb-542bd333a274" providerId="AD" clId="Web-{85439D81-09B0-EE49-6B42-1C8DF89667F2}" dt="2019-11-21T16:00:26.892" v="1"/>
          <pc:sldLayoutMkLst>
            <pc:docMk/>
            <pc:sldMasterMk cId="1665663784" sldId="2147483672"/>
            <pc:sldLayoutMk cId="2744693944" sldId="2147483680"/>
          </pc:sldLayoutMkLst>
        </pc:sldLayoutChg>
        <pc:sldLayoutChg chg="add mod replId">
          <pc:chgData name="Wynne Jones (IMH)" userId="S::wynne.jones@uwtsd.ac.uk::69f52bfd-83ac-4820-bfdb-542bd333a274" providerId="AD" clId="Web-{85439D81-09B0-EE49-6B42-1C8DF89667F2}" dt="2019-11-21T16:00:26.892" v="1"/>
          <pc:sldLayoutMkLst>
            <pc:docMk/>
            <pc:sldMasterMk cId="1665663784" sldId="2147483672"/>
            <pc:sldLayoutMk cId="2628141932" sldId="2147483681"/>
          </pc:sldLayoutMkLst>
        </pc:sldLayoutChg>
        <pc:sldLayoutChg chg="add mod replId">
          <pc:chgData name="Wynne Jones (IMH)" userId="S::wynne.jones@uwtsd.ac.uk::69f52bfd-83ac-4820-bfdb-542bd333a274" providerId="AD" clId="Web-{85439D81-09B0-EE49-6B42-1C8DF89667F2}" dt="2019-11-21T16:00:26.892" v="1"/>
          <pc:sldLayoutMkLst>
            <pc:docMk/>
            <pc:sldMasterMk cId="1665663784" sldId="2147483672"/>
            <pc:sldLayoutMk cId="3145945440" sldId="2147483682"/>
          </pc:sldLayoutMkLst>
        </pc:sldLayoutChg>
        <pc:sldLayoutChg chg="add mod replId">
          <pc:chgData name="Wynne Jones (IMH)" userId="S::wynne.jones@uwtsd.ac.uk::69f52bfd-83ac-4820-bfdb-542bd333a274" providerId="AD" clId="Web-{85439D81-09B0-EE49-6B42-1C8DF89667F2}" dt="2019-11-21T16:00:26.892" v="1"/>
          <pc:sldLayoutMkLst>
            <pc:docMk/>
            <pc:sldMasterMk cId="1665663784" sldId="2147483672"/>
            <pc:sldLayoutMk cId="2658116583" sldId="2147483683"/>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C3D796B-8C74-4A15-9C53-4D9637B11EAB}"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B4B882E7-6A17-4976-881E-4F6CC10083AD}">
      <dgm:prSet/>
      <dgm:spPr/>
      <dgm:t>
        <a:bodyPr/>
        <a:lstStyle/>
        <a:p>
          <a:r>
            <a:rPr lang="en-US"/>
            <a:t>Think about your current access to technology, how many laptops, desktops, tablets and mobile devices do you own?</a:t>
          </a:r>
        </a:p>
      </dgm:t>
    </dgm:pt>
    <dgm:pt modelId="{C4232ED3-435F-4A43-8585-FE18358E9775}" type="parTrans" cxnId="{0656C1BF-D983-40F5-9CD7-90AD29FE04BC}">
      <dgm:prSet/>
      <dgm:spPr/>
      <dgm:t>
        <a:bodyPr/>
        <a:lstStyle/>
        <a:p>
          <a:endParaRPr lang="en-US"/>
        </a:p>
      </dgm:t>
    </dgm:pt>
    <dgm:pt modelId="{15A4DA68-21B9-4E37-9C8C-D6015EC78012}" type="sibTrans" cxnId="{0656C1BF-D983-40F5-9CD7-90AD29FE04BC}">
      <dgm:prSet/>
      <dgm:spPr/>
      <dgm:t>
        <a:bodyPr/>
        <a:lstStyle/>
        <a:p>
          <a:endParaRPr lang="en-US"/>
        </a:p>
      </dgm:t>
    </dgm:pt>
    <dgm:pt modelId="{C0FABB8B-9984-4358-8B38-AA3F984C13A9}">
      <dgm:prSet/>
      <dgm:spPr/>
      <dgm:t>
        <a:bodyPr/>
        <a:lstStyle/>
        <a:p>
          <a:r>
            <a:rPr lang="en-US"/>
            <a:t>How much time do you spend online?</a:t>
          </a:r>
        </a:p>
      </dgm:t>
    </dgm:pt>
    <dgm:pt modelId="{36763D12-071D-4D8E-B99B-B7CC6B56C194}" type="parTrans" cxnId="{C8BBF7B8-8232-4CCE-9ABA-974CDDA6281E}">
      <dgm:prSet/>
      <dgm:spPr/>
      <dgm:t>
        <a:bodyPr/>
        <a:lstStyle/>
        <a:p>
          <a:endParaRPr lang="en-US"/>
        </a:p>
      </dgm:t>
    </dgm:pt>
    <dgm:pt modelId="{7DB665E7-1E57-44F4-9D74-AC2B416E6E22}" type="sibTrans" cxnId="{C8BBF7B8-8232-4CCE-9ABA-974CDDA6281E}">
      <dgm:prSet/>
      <dgm:spPr/>
      <dgm:t>
        <a:bodyPr/>
        <a:lstStyle/>
        <a:p>
          <a:endParaRPr lang="en-US"/>
        </a:p>
      </dgm:t>
    </dgm:pt>
    <dgm:pt modelId="{DA0CCFC1-6282-49C6-8CB8-881B0FD2E7F9}">
      <dgm:prSet/>
      <dgm:spPr/>
      <dgm:t>
        <a:bodyPr/>
        <a:lstStyle/>
        <a:p>
          <a:r>
            <a:rPr lang="en-US"/>
            <a:t>How would you compare your use of technology to that of other group members?</a:t>
          </a:r>
        </a:p>
      </dgm:t>
    </dgm:pt>
    <dgm:pt modelId="{9558788F-75F7-46FB-9494-CF9D723625B8}" type="parTrans" cxnId="{C34740A6-D194-4633-9DEB-134EDD320891}">
      <dgm:prSet/>
      <dgm:spPr/>
      <dgm:t>
        <a:bodyPr/>
        <a:lstStyle/>
        <a:p>
          <a:endParaRPr lang="en-US"/>
        </a:p>
      </dgm:t>
    </dgm:pt>
    <dgm:pt modelId="{4B96AD37-34FD-4257-A8CF-8A82787A0A89}" type="sibTrans" cxnId="{C34740A6-D194-4633-9DEB-134EDD320891}">
      <dgm:prSet/>
      <dgm:spPr/>
      <dgm:t>
        <a:bodyPr/>
        <a:lstStyle/>
        <a:p>
          <a:endParaRPr lang="en-US"/>
        </a:p>
      </dgm:t>
    </dgm:pt>
    <dgm:pt modelId="{CE3D4538-AC92-4910-A436-84DDB6A8E607}" type="pres">
      <dgm:prSet presAssocID="{0C3D796B-8C74-4A15-9C53-4D9637B11EAB}" presName="diagram" presStyleCnt="0">
        <dgm:presLayoutVars>
          <dgm:dir/>
          <dgm:resizeHandles val="exact"/>
        </dgm:presLayoutVars>
      </dgm:prSet>
      <dgm:spPr/>
    </dgm:pt>
    <dgm:pt modelId="{C9A5796C-0505-4F58-B9DC-9FED3130E94C}" type="pres">
      <dgm:prSet presAssocID="{B4B882E7-6A17-4976-881E-4F6CC10083AD}" presName="node" presStyleLbl="node1" presStyleIdx="0" presStyleCnt="3">
        <dgm:presLayoutVars>
          <dgm:bulletEnabled val="1"/>
        </dgm:presLayoutVars>
      </dgm:prSet>
      <dgm:spPr/>
    </dgm:pt>
    <dgm:pt modelId="{F0F15DC0-B70E-4C69-BE07-85295D96CF5B}" type="pres">
      <dgm:prSet presAssocID="{15A4DA68-21B9-4E37-9C8C-D6015EC78012}" presName="sibTrans" presStyleCnt="0"/>
      <dgm:spPr/>
    </dgm:pt>
    <dgm:pt modelId="{C67ECCA3-56F3-4716-A3A1-C67F3EF643FF}" type="pres">
      <dgm:prSet presAssocID="{C0FABB8B-9984-4358-8B38-AA3F984C13A9}" presName="node" presStyleLbl="node1" presStyleIdx="1" presStyleCnt="3">
        <dgm:presLayoutVars>
          <dgm:bulletEnabled val="1"/>
        </dgm:presLayoutVars>
      </dgm:prSet>
      <dgm:spPr/>
    </dgm:pt>
    <dgm:pt modelId="{10D1571D-054F-4286-9DAA-763317B670F3}" type="pres">
      <dgm:prSet presAssocID="{7DB665E7-1E57-44F4-9D74-AC2B416E6E22}" presName="sibTrans" presStyleCnt="0"/>
      <dgm:spPr/>
    </dgm:pt>
    <dgm:pt modelId="{0BB6FAA3-E9D3-4CC5-BB13-81F63AB779F3}" type="pres">
      <dgm:prSet presAssocID="{DA0CCFC1-6282-49C6-8CB8-881B0FD2E7F9}" presName="node" presStyleLbl="node1" presStyleIdx="2" presStyleCnt="3">
        <dgm:presLayoutVars>
          <dgm:bulletEnabled val="1"/>
        </dgm:presLayoutVars>
      </dgm:prSet>
      <dgm:spPr/>
    </dgm:pt>
  </dgm:ptLst>
  <dgm:cxnLst>
    <dgm:cxn modelId="{CF0E670E-BF2E-4544-A450-D49BAE5E4088}" type="presOf" srcId="{DA0CCFC1-6282-49C6-8CB8-881B0FD2E7F9}" destId="{0BB6FAA3-E9D3-4CC5-BB13-81F63AB779F3}" srcOrd="0" destOrd="0" presId="urn:microsoft.com/office/officeart/2005/8/layout/default"/>
    <dgm:cxn modelId="{A95DAC82-F0B1-4412-8BC6-94F8377A0D61}" type="presOf" srcId="{B4B882E7-6A17-4976-881E-4F6CC10083AD}" destId="{C9A5796C-0505-4F58-B9DC-9FED3130E94C}" srcOrd="0" destOrd="0" presId="urn:microsoft.com/office/officeart/2005/8/layout/default"/>
    <dgm:cxn modelId="{431BF48F-5095-46FE-8544-6FA8DB090A65}" type="presOf" srcId="{0C3D796B-8C74-4A15-9C53-4D9637B11EAB}" destId="{CE3D4538-AC92-4910-A436-84DDB6A8E607}" srcOrd="0" destOrd="0" presId="urn:microsoft.com/office/officeart/2005/8/layout/default"/>
    <dgm:cxn modelId="{C34740A6-D194-4633-9DEB-134EDD320891}" srcId="{0C3D796B-8C74-4A15-9C53-4D9637B11EAB}" destId="{DA0CCFC1-6282-49C6-8CB8-881B0FD2E7F9}" srcOrd="2" destOrd="0" parTransId="{9558788F-75F7-46FB-9494-CF9D723625B8}" sibTransId="{4B96AD37-34FD-4257-A8CF-8A82787A0A89}"/>
    <dgm:cxn modelId="{C8BBF7B8-8232-4CCE-9ABA-974CDDA6281E}" srcId="{0C3D796B-8C74-4A15-9C53-4D9637B11EAB}" destId="{C0FABB8B-9984-4358-8B38-AA3F984C13A9}" srcOrd="1" destOrd="0" parTransId="{36763D12-071D-4D8E-B99B-B7CC6B56C194}" sibTransId="{7DB665E7-1E57-44F4-9D74-AC2B416E6E22}"/>
    <dgm:cxn modelId="{0656C1BF-D983-40F5-9CD7-90AD29FE04BC}" srcId="{0C3D796B-8C74-4A15-9C53-4D9637B11EAB}" destId="{B4B882E7-6A17-4976-881E-4F6CC10083AD}" srcOrd="0" destOrd="0" parTransId="{C4232ED3-435F-4A43-8585-FE18358E9775}" sibTransId="{15A4DA68-21B9-4E37-9C8C-D6015EC78012}"/>
    <dgm:cxn modelId="{43D67DF6-319F-40E2-9E7C-C60B2EED73A8}" type="presOf" srcId="{C0FABB8B-9984-4358-8B38-AA3F984C13A9}" destId="{C67ECCA3-56F3-4716-A3A1-C67F3EF643FF}" srcOrd="0" destOrd="0" presId="urn:microsoft.com/office/officeart/2005/8/layout/default"/>
    <dgm:cxn modelId="{2CC8F97D-171E-49F1-847C-2AB0D183CF29}" type="presParOf" srcId="{CE3D4538-AC92-4910-A436-84DDB6A8E607}" destId="{C9A5796C-0505-4F58-B9DC-9FED3130E94C}" srcOrd="0" destOrd="0" presId="urn:microsoft.com/office/officeart/2005/8/layout/default"/>
    <dgm:cxn modelId="{340D20EB-C799-44FF-98DD-82A7DC223ABE}" type="presParOf" srcId="{CE3D4538-AC92-4910-A436-84DDB6A8E607}" destId="{F0F15DC0-B70E-4C69-BE07-85295D96CF5B}" srcOrd="1" destOrd="0" presId="urn:microsoft.com/office/officeart/2005/8/layout/default"/>
    <dgm:cxn modelId="{2A07A57D-1656-424E-AD94-53C387C2C7C3}" type="presParOf" srcId="{CE3D4538-AC92-4910-A436-84DDB6A8E607}" destId="{C67ECCA3-56F3-4716-A3A1-C67F3EF643FF}" srcOrd="2" destOrd="0" presId="urn:microsoft.com/office/officeart/2005/8/layout/default"/>
    <dgm:cxn modelId="{86F0131B-3D6F-4C31-8BB5-C646D4AF9C1F}" type="presParOf" srcId="{CE3D4538-AC92-4910-A436-84DDB6A8E607}" destId="{10D1571D-054F-4286-9DAA-763317B670F3}" srcOrd="3" destOrd="0" presId="urn:microsoft.com/office/officeart/2005/8/layout/default"/>
    <dgm:cxn modelId="{6156DF0C-83E0-48F8-A52E-33A3578977B9}" type="presParOf" srcId="{CE3D4538-AC92-4910-A436-84DDB6A8E607}" destId="{0BB6FAA3-E9D3-4CC5-BB13-81F63AB779F3}"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60845F8-DE7B-43B2-BB2E-503B0FAC923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B53D0EA-1F43-400E-93EF-9EF4ACAA4E65}">
      <dgm:prSet/>
      <dgm:spPr/>
      <dgm:t>
        <a:bodyPr/>
        <a:lstStyle/>
        <a:p>
          <a:r>
            <a:rPr lang="en-US"/>
            <a:t>How do you share information with the world on online environments. Do you cautiously share information via face-book or other social networks?</a:t>
          </a:r>
        </a:p>
      </dgm:t>
    </dgm:pt>
    <dgm:pt modelId="{7FB0090B-78D9-40C8-9D2F-B6EF14E50B23}" type="parTrans" cxnId="{A24F99E3-0057-4E02-B724-4CB0F3EF52C0}">
      <dgm:prSet/>
      <dgm:spPr/>
      <dgm:t>
        <a:bodyPr/>
        <a:lstStyle/>
        <a:p>
          <a:endParaRPr lang="en-US"/>
        </a:p>
      </dgm:t>
    </dgm:pt>
    <dgm:pt modelId="{620313AE-7D35-42DC-BF7F-EDC3EA4CF0DD}" type="sibTrans" cxnId="{A24F99E3-0057-4E02-B724-4CB0F3EF52C0}">
      <dgm:prSet/>
      <dgm:spPr/>
      <dgm:t>
        <a:bodyPr/>
        <a:lstStyle/>
        <a:p>
          <a:endParaRPr lang="en-US"/>
        </a:p>
      </dgm:t>
    </dgm:pt>
    <dgm:pt modelId="{A7FC4A5B-BC68-4D1A-A225-925BB1EBFF78}">
      <dgm:prSet/>
      <dgm:spPr/>
      <dgm:t>
        <a:bodyPr/>
        <a:lstStyle/>
        <a:p>
          <a:r>
            <a:rPr lang="en-US"/>
            <a:t>Do you use the same credit card for all online purchases?</a:t>
          </a:r>
        </a:p>
      </dgm:t>
    </dgm:pt>
    <dgm:pt modelId="{2C66542E-8C3B-4253-A1F0-712DC411E600}" type="parTrans" cxnId="{0E8F1A5B-9073-439F-A532-AF3C619B9B75}">
      <dgm:prSet/>
      <dgm:spPr/>
      <dgm:t>
        <a:bodyPr/>
        <a:lstStyle/>
        <a:p>
          <a:endParaRPr lang="en-US"/>
        </a:p>
      </dgm:t>
    </dgm:pt>
    <dgm:pt modelId="{628B6E52-A894-4942-98B2-7739EEC464DC}" type="sibTrans" cxnId="{0E8F1A5B-9073-439F-A532-AF3C619B9B75}">
      <dgm:prSet/>
      <dgm:spPr/>
      <dgm:t>
        <a:bodyPr/>
        <a:lstStyle/>
        <a:p>
          <a:endParaRPr lang="en-US"/>
        </a:p>
      </dgm:t>
    </dgm:pt>
    <dgm:pt modelId="{74DFD080-8079-4B52-8ACC-339202BFC68A}">
      <dgm:prSet/>
      <dgm:spPr/>
      <dgm:t>
        <a:bodyPr/>
        <a:lstStyle/>
        <a:p>
          <a:r>
            <a:rPr lang="en-US"/>
            <a:t>How often do you pirate music and media?</a:t>
          </a:r>
        </a:p>
      </dgm:t>
    </dgm:pt>
    <dgm:pt modelId="{61E26B28-B2C9-4502-B30A-E74D1E010772}" type="parTrans" cxnId="{C9D22B5C-10C0-47EE-BB81-CBAE70884DC0}">
      <dgm:prSet/>
      <dgm:spPr/>
      <dgm:t>
        <a:bodyPr/>
        <a:lstStyle/>
        <a:p>
          <a:endParaRPr lang="en-US"/>
        </a:p>
      </dgm:t>
    </dgm:pt>
    <dgm:pt modelId="{CDECFE1D-9D7C-43CC-BC42-EE80CA9D3589}" type="sibTrans" cxnId="{C9D22B5C-10C0-47EE-BB81-CBAE70884DC0}">
      <dgm:prSet/>
      <dgm:spPr/>
      <dgm:t>
        <a:bodyPr/>
        <a:lstStyle/>
        <a:p>
          <a:endParaRPr lang="en-US"/>
        </a:p>
      </dgm:t>
    </dgm:pt>
    <dgm:pt modelId="{9072E69B-3AF9-48CB-94D0-7ACB4ADF9C9B}" type="pres">
      <dgm:prSet presAssocID="{460845F8-DE7B-43B2-BB2E-503B0FAC9230}" presName="linear" presStyleCnt="0">
        <dgm:presLayoutVars>
          <dgm:animLvl val="lvl"/>
          <dgm:resizeHandles val="exact"/>
        </dgm:presLayoutVars>
      </dgm:prSet>
      <dgm:spPr/>
    </dgm:pt>
    <dgm:pt modelId="{368509B8-08D0-4855-ACBF-7161E8EF8FF4}" type="pres">
      <dgm:prSet presAssocID="{FB53D0EA-1F43-400E-93EF-9EF4ACAA4E65}" presName="parentText" presStyleLbl="node1" presStyleIdx="0" presStyleCnt="3">
        <dgm:presLayoutVars>
          <dgm:chMax val="0"/>
          <dgm:bulletEnabled val="1"/>
        </dgm:presLayoutVars>
      </dgm:prSet>
      <dgm:spPr/>
    </dgm:pt>
    <dgm:pt modelId="{6922397D-1331-460A-90F0-2C87130F6B4F}" type="pres">
      <dgm:prSet presAssocID="{620313AE-7D35-42DC-BF7F-EDC3EA4CF0DD}" presName="spacer" presStyleCnt="0"/>
      <dgm:spPr/>
    </dgm:pt>
    <dgm:pt modelId="{8475E50B-673A-488E-82A4-8CA06701A295}" type="pres">
      <dgm:prSet presAssocID="{A7FC4A5B-BC68-4D1A-A225-925BB1EBFF78}" presName="parentText" presStyleLbl="node1" presStyleIdx="1" presStyleCnt="3">
        <dgm:presLayoutVars>
          <dgm:chMax val="0"/>
          <dgm:bulletEnabled val="1"/>
        </dgm:presLayoutVars>
      </dgm:prSet>
      <dgm:spPr/>
    </dgm:pt>
    <dgm:pt modelId="{33EE5D85-3C3A-4942-AC81-9F0478590D39}" type="pres">
      <dgm:prSet presAssocID="{628B6E52-A894-4942-98B2-7739EEC464DC}" presName="spacer" presStyleCnt="0"/>
      <dgm:spPr/>
    </dgm:pt>
    <dgm:pt modelId="{5E82544B-9AD8-4F34-892A-E602527149CE}" type="pres">
      <dgm:prSet presAssocID="{74DFD080-8079-4B52-8ACC-339202BFC68A}" presName="parentText" presStyleLbl="node1" presStyleIdx="2" presStyleCnt="3">
        <dgm:presLayoutVars>
          <dgm:chMax val="0"/>
          <dgm:bulletEnabled val="1"/>
        </dgm:presLayoutVars>
      </dgm:prSet>
      <dgm:spPr/>
    </dgm:pt>
  </dgm:ptLst>
  <dgm:cxnLst>
    <dgm:cxn modelId="{A5D48120-30DD-4536-9AD4-8C53E077FF97}" type="presOf" srcId="{74DFD080-8079-4B52-8ACC-339202BFC68A}" destId="{5E82544B-9AD8-4F34-892A-E602527149CE}" srcOrd="0" destOrd="0" presId="urn:microsoft.com/office/officeart/2005/8/layout/vList2"/>
    <dgm:cxn modelId="{0E8F1A5B-9073-439F-A532-AF3C619B9B75}" srcId="{460845F8-DE7B-43B2-BB2E-503B0FAC9230}" destId="{A7FC4A5B-BC68-4D1A-A225-925BB1EBFF78}" srcOrd="1" destOrd="0" parTransId="{2C66542E-8C3B-4253-A1F0-712DC411E600}" sibTransId="{628B6E52-A894-4942-98B2-7739EEC464DC}"/>
    <dgm:cxn modelId="{C9D22B5C-10C0-47EE-BB81-CBAE70884DC0}" srcId="{460845F8-DE7B-43B2-BB2E-503B0FAC9230}" destId="{74DFD080-8079-4B52-8ACC-339202BFC68A}" srcOrd="2" destOrd="0" parTransId="{61E26B28-B2C9-4502-B30A-E74D1E010772}" sibTransId="{CDECFE1D-9D7C-43CC-BC42-EE80CA9D3589}"/>
    <dgm:cxn modelId="{30156B4D-FB16-4FC0-ACEC-A1AFB95343EF}" type="presOf" srcId="{A7FC4A5B-BC68-4D1A-A225-925BB1EBFF78}" destId="{8475E50B-673A-488E-82A4-8CA06701A295}" srcOrd="0" destOrd="0" presId="urn:microsoft.com/office/officeart/2005/8/layout/vList2"/>
    <dgm:cxn modelId="{B4374A77-6803-45F2-85DC-1739FC201166}" type="presOf" srcId="{FB53D0EA-1F43-400E-93EF-9EF4ACAA4E65}" destId="{368509B8-08D0-4855-ACBF-7161E8EF8FF4}" srcOrd="0" destOrd="0" presId="urn:microsoft.com/office/officeart/2005/8/layout/vList2"/>
    <dgm:cxn modelId="{A24F99E3-0057-4E02-B724-4CB0F3EF52C0}" srcId="{460845F8-DE7B-43B2-BB2E-503B0FAC9230}" destId="{FB53D0EA-1F43-400E-93EF-9EF4ACAA4E65}" srcOrd="0" destOrd="0" parTransId="{7FB0090B-78D9-40C8-9D2F-B6EF14E50B23}" sibTransId="{620313AE-7D35-42DC-BF7F-EDC3EA4CF0DD}"/>
    <dgm:cxn modelId="{D4D33CF0-C273-472C-A278-71111735CD94}" type="presOf" srcId="{460845F8-DE7B-43B2-BB2E-503B0FAC9230}" destId="{9072E69B-3AF9-48CB-94D0-7ACB4ADF9C9B}" srcOrd="0" destOrd="0" presId="urn:microsoft.com/office/officeart/2005/8/layout/vList2"/>
    <dgm:cxn modelId="{BE07FB7A-1A0C-4598-9E01-4C3EC148A61A}" type="presParOf" srcId="{9072E69B-3AF9-48CB-94D0-7ACB4ADF9C9B}" destId="{368509B8-08D0-4855-ACBF-7161E8EF8FF4}" srcOrd="0" destOrd="0" presId="urn:microsoft.com/office/officeart/2005/8/layout/vList2"/>
    <dgm:cxn modelId="{50BFA6BF-5FA1-402B-BD58-ACB0541CA7DF}" type="presParOf" srcId="{9072E69B-3AF9-48CB-94D0-7ACB4ADF9C9B}" destId="{6922397D-1331-460A-90F0-2C87130F6B4F}" srcOrd="1" destOrd="0" presId="urn:microsoft.com/office/officeart/2005/8/layout/vList2"/>
    <dgm:cxn modelId="{3A422FDC-67C8-4024-9E1F-CB8D5F98CBBA}" type="presParOf" srcId="{9072E69B-3AF9-48CB-94D0-7ACB4ADF9C9B}" destId="{8475E50B-673A-488E-82A4-8CA06701A295}" srcOrd="2" destOrd="0" presId="urn:microsoft.com/office/officeart/2005/8/layout/vList2"/>
    <dgm:cxn modelId="{2F4DA468-7867-4082-BC94-0E8E59FD7E57}" type="presParOf" srcId="{9072E69B-3AF9-48CB-94D0-7ACB4ADF9C9B}" destId="{33EE5D85-3C3A-4942-AC81-9F0478590D39}" srcOrd="3" destOrd="0" presId="urn:microsoft.com/office/officeart/2005/8/layout/vList2"/>
    <dgm:cxn modelId="{0CEC4051-2FE9-41EE-87CD-7C6DC0A5AFFC}" type="presParOf" srcId="{9072E69B-3AF9-48CB-94D0-7ACB4ADF9C9B}" destId="{5E82544B-9AD8-4F34-892A-E602527149C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EA94F73-0057-4E15-A3F7-A563CEE617F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6BF246F8-85E0-4462-A2F3-366E686E5478}">
      <dgm:prSet/>
      <dgm:spPr/>
      <dgm:t>
        <a:bodyPr/>
        <a:lstStyle/>
        <a:p>
          <a:r>
            <a:rPr lang="en-US"/>
            <a:t>Do you belong to any subcultures?</a:t>
          </a:r>
        </a:p>
      </dgm:t>
    </dgm:pt>
    <dgm:pt modelId="{842E56A1-15D0-424D-9CA4-BAA1DADC0BA0}" type="parTrans" cxnId="{BCB49219-FA14-47DD-866E-5D8AB46F74BF}">
      <dgm:prSet/>
      <dgm:spPr/>
      <dgm:t>
        <a:bodyPr/>
        <a:lstStyle/>
        <a:p>
          <a:endParaRPr lang="en-US"/>
        </a:p>
      </dgm:t>
    </dgm:pt>
    <dgm:pt modelId="{E0E0F135-F2BE-48EB-B88B-D28549303E0A}" type="sibTrans" cxnId="{BCB49219-FA14-47DD-866E-5D8AB46F74BF}">
      <dgm:prSet/>
      <dgm:spPr/>
      <dgm:t>
        <a:bodyPr/>
        <a:lstStyle/>
        <a:p>
          <a:endParaRPr lang="en-US"/>
        </a:p>
      </dgm:t>
    </dgm:pt>
    <dgm:pt modelId="{7161E57B-AF73-4FBE-8F50-58FB6E266796}">
      <dgm:prSet/>
      <dgm:spPr/>
      <dgm:t>
        <a:bodyPr/>
        <a:lstStyle/>
        <a:p>
          <a:r>
            <a:rPr lang="en-US"/>
            <a:t>What are they and do they affect your activities and attitudes to the World around you?</a:t>
          </a:r>
        </a:p>
      </dgm:t>
    </dgm:pt>
    <dgm:pt modelId="{E45D4D97-10FE-4AD2-986D-8771F773A09F}" type="parTrans" cxnId="{A06261AA-180D-45D3-A523-419FC8174CE2}">
      <dgm:prSet/>
      <dgm:spPr/>
      <dgm:t>
        <a:bodyPr/>
        <a:lstStyle/>
        <a:p>
          <a:endParaRPr lang="en-US"/>
        </a:p>
      </dgm:t>
    </dgm:pt>
    <dgm:pt modelId="{2908C577-E6E8-40C0-859E-E6DC2CF1BBA3}" type="sibTrans" cxnId="{A06261AA-180D-45D3-A523-419FC8174CE2}">
      <dgm:prSet/>
      <dgm:spPr/>
      <dgm:t>
        <a:bodyPr/>
        <a:lstStyle/>
        <a:p>
          <a:endParaRPr lang="en-US"/>
        </a:p>
      </dgm:t>
    </dgm:pt>
    <dgm:pt modelId="{7AE93873-AC67-4DBE-8D2F-B4864A5B02E3}" type="pres">
      <dgm:prSet presAssocID="{0EA94F73-0057-4E15-A3F7-A563CEE617FE}" presName="linear" presStyleCnt="0">
        <dgm:presLayoutVars>
          <dgm:animLvl val="lvl"/>
          <dgm:resizeHandles val="exact"/>
        </dgm:presLayoutVars>
      </dgm:prSet>
      <dgm:spPr/>
    </dgm:pt>
    <dgm:pt modelId="{5149997A-3E3E-4952-B055-4362E057140A}" type="pres">
      <dgm:prSet presAssocID="{6BF246F8-85E0-4462-A2F3-366E686E5478}" presName="parentText" presStyleLbl="node1" presStyleIdx="0" presStyleCnt="2">
        <dgm:presLayoutVars>
          <dgm:chMax val="0"/>
          <dgm:bulletEnabled val="1"/>
        </dgm:presLayoutVars>
      </dgm:prSet>
      <dgm:spPr/>
    </dgm:pt>
    <dgm:pt modelId="{B4C4EAA4-040C-4B6A-B251-334A892C4106}" type="pres">
      <dgm:prSet presAssocID="{E0E0F135-F2BE-48EB-B88B-D28549303E0A}" presName="spacer" presStyleCnt="0"/>
      <dgm:spPr/>
    </dgm:pt>
    <dgm:pt modelId="{ACF34189-8A1F-4CD9-856A-0802B3811E0C}" type="pres">
      <dgm:prSet presAssocID="{7161E57B-AF73-4FBE-8F50-58FB6E266796}" presName="parentText" presStyleLbl="node1" presStyleIdx="1" presStyleCnt="2">
        <dgm:presLayoutVars>
          <dgm:chMax val="0"/>
          <dgm:bulletEnabled val="1"/>
        </dgm:presLayoutVars>
      </dgm:prSet>
      <dgm:spPr/>
    </dgm:pt>
  </dgm:ptLst>
  <dgm:cxnLst>
    <dgm:cxn modelId="{BCB49219-FA14-47DD-866E-5D8AB46F74BF}" srcId="{0EA94F73-0057-4E15-A3F7-A563CEE617FE}" destId="{6BF246F8-85E0-4462-A2F3-366E686E5478}" srcOrd="0" destOrd="0" parTransId="{842E56A1-15D0-424D-9CA4-BAA1DADC0BA0}" sibTransId="{E0E0F135-F2BE-48EB-B88B-D28549303E0A}"/>
    <dgm:cxn modelId="{CF4CFD78-BAAB-4810-9565-5E783F2DBA11}" type="presOf" srcId="{7161E57B-AF73-4FBE-8F50-58FB6E266796}" destId="{ACF34189-8A1F-4CD9-856A-0802B3811E0C}" srcOrd="0" destOrd="0" presId="urn:microsoft.com/office/officeart/2005/8/layout/vList2"/>
    <dgm:cxn modelId="{A06261AA-180D-45D3-A523-419FC8174CE2}" srcId="{0EA94F73-0057-4E15-A3F7-A563CEE617FE}" destId="{7161E57B-AF73-4FBE-8F50-58FB6E266796}" srcOrd="1" destOrd="0" parTransId="{E45D4D97-10FE-4AD2-986D-8771F773A09F}" sibTransId="{2908C577-E6E8-40C0-859E-E6DC2CF1BBA3}"/>
    <dgm:cxn modelId="{B65ABEF2-0C6F-4541-B00B-E6F07A1428E7}" type="presOf" srcId="{0EA94F73-0057-4E15-A3F7-A563CEE617FE}" destId="{7AE93873-AC67-4DBE-8D2F-B4864A5B02E3}" srcOrd="0" destOrd="0" presId="urn:microsoft.com/office/officeart/2005/8/layout/vList2"/>
    <dgm:cxn modelId="{B742D0F2-0AA8-4C92-B113-6AD4DCC54C2F}" type="presOf" srcId="{6BF246F8-85E0-4462-A2F3-366E686E5478}" destId="{5149997A-3E3E-4952-B055-4362E057140A}" srcOrd="0" destOrd="0" presId="urn:microsoft.com/office/officeart/2005/8/layout/vList2"/>
    <dgm:cxn modelId="{7C743247-1D45-4F5B-8725-A9E0708363CF}" type="presParOf" srcId="{7AE93873-AC67-4DBE-8D2F-B4864A5B02E3}" destId="{5149997A-3E3E-4952-B055-4362E057140A}" srcOrd="0" destOrd="0" presId="urn:microsoft.com/office/officeart/2005/8/layout/vList2"/>
    <dgm:cxn modelId="{B84CE468-3A82-409B-A42B-FA7BE957EA58}" type="presParOf" srcId="{7AE93873-AC67-4DBE-8D2F-B4864A5B02E3}" destId="{B4C4EAA4-040C-4B6A-B251-334A892C4106}" srcOrd="1" destOrd="0" presId="urn:microsoft.com/office/officeart/2005/8/layout/vList2"/>
    <dgm:cxn modelId="{9351C241-2CA7-4121-BBCF-3A1FD4B65DF2}" type="presParOf" srcId="{7AE93873-AC67-4DBE-8D2F-B4864A5B02E3}" destId="{ACF34189-8A1F-4CD9-856A-0802B3811E0C}"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E1C37C5-89A2-4624-BBD5-37519CB890EE}"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386C9458-64DE-4BE3-B145-C3DA18BBC1A0}">
      <dgm:prSet/>
      <dgm:spPr/>
      <dgm:t>
        <a:bodyPr/>
        <a:lstStyle/>
        <a:p>
          <a:r>
            <a:rPr lang="en-US"/>
            <a:t>How much overlap do you see between 'real – world' crime and cyber-crime?</a:t>
          </a:r>
        </a:p>
      </dgm:t>
    </dgm:pt>
    <dgm:pt modelId="{A9B388A7-D287-4268-8B14-E80C3258D173}" type="parTrans" cxnId="{6984466A-DBC5-4E1E-A69F-D0933B9933C1}">
      <dgm:prSet/>
      <dgm:spPr/>
      <dgm:t>
        <a:bodyPr/>
        <a:lstStyle/>
        <a:p>
          <a:endParaRPr lang="en-US"/>
        </a:p>
      </dgm:t>
    </dgm:pt>
    <dgm:pt modelId="{F059C6F2-3127-42AB-B19A-AA9C51FB7810}" type="sibTrans" cxnId="{6984466A-DBC5-4E1E-A69F-D0933B9933C1}">
      <dgm:prSet/>
      <dgm:spPr/>
      <dgm:t>
        <a:bodyPr/>
        <a:lstStyle/>
        <a:p>
          <a:endParaRPr lang="en-US"/>
        </a:p>
      </dgm:t>
    </dgm:pt>
    <dgm:pt modelId="{BD44DA62-1300-45E1-A06D-4C6D16F7B59C}">
      <dgm:prSet/>
      <dgm:spPr/>
      <dgm:t>
        <a:bodyPr/>
        <a:lstStyle/>
        <a:p>
          <a:r>
            <a:rPr lang="en-US"/>
            <a:t>Should there be specific global offences identifying cyber-crime and deviance or should they just be termed as 'crime' regardless of how or where they occur?</a:t>
          </a:r>
        </a:p>
      </dgm:t>
    </dgm:pt>
    <dgm:pt modelId="{4E7F1106-10CD-48A2-928F-647C6052AEF7}" type="parTrans" cxnId="{12680CF5-1E64-4D6D-811E-5F1963B169F3}">
      <dgm:prSet/>
      <dgm:spPr/>
      <dgm:t>
        <a:bodyPr/>
        <a:lstStyle/>
        <a:p>
          <a:endParaRPr lang="en-US"/>
        </a:p>
      </dgm:t>
    </dgm:pt>
    <dgm:pt modelId="{91651496-5280-4ECD-BF3B-5F1D39B3BD16}" type="sibTrans" cxnId="{12680CF5-1E64-4D6D-811E-5F1963B169F3}">
      <dgm:prSet/>
      <dgm:spPr/>
      <dgm:t>
        <a:bodyPr/>
        <a:lstStyle/>
        <a:p>
          <a:endParaRPr lang="en-US"/>
        </a:p>
      </dgm:t>
    </dgm:pt>
    <dgm:pt modelId="{88A45357-2E63-4DE0-BDDE-171FF99C1956}" type="pres">
      <dgm:prSet presAssocID="{FE1C37C5-89A2-4624-BBD5-37519CB890EE}" presName="diagram" presStyleCnt="0">
        <dgm:presLayoutVars>
          <dgm:dir/>
          <dgm:resizeHandles val="exact"/>
        </dgm:presLayoutVars>
      </dgm:prSet>
      <dgm:spPr/>
    </dgm:pt>
    <dgm:pt modelId="{A5553D65-215F-42C5-B5B9-6E732E375FD9}" type="pres">
      <dgm:prSet presAssocID="{386C9458-64DE-4BE3-B145-C3DA18BBC1A0}" presName="node" presStyleLbl="node1" presStyleIdx="0" presStyleCnt="2">
        <dgm:presLayoutVars>
          <dgm:bulletEnabled val="1"/>
        </dgm:presLayoutVars>
      </dgm:prSet>
      <dgm:spPr/>
    </dgm:pt>
    <dgm:pt modelId="{52330B50-06B2-4338-B928-09DA4027FFE5}" type="pres">
      <dgm:prSet presAssocID="{F059C6F2-3127-42AB-B19A-AA9C51FB7810}" presName="sibTrans" presStyleCnt="0"/>
      <dgm:spPr/>
    </dgm:pt>
    <dgm:pt modelId="{31E0F5C4-AAE8-4786-843D-09866DF1E6E1}" type="pres">
      <dgm:prSet presAssocID="{BD44DA62-1300-45E1-A06D-4C6D16F7B59C}" presName="node" presStyleLbl="node1" presStyleIdx="1" presStyleCnt="2">
        <dgm:presLayoutVars>
          <dgm:bulletEnabled val="1"/>
        </dgm:presLayoutVars>
      </dgm:prSet>
      <dgm:spPr/>
    </dgm:pt>
  </dgm:ptLst>
  <dgm:cxnLst>
    <dgm:cxn modelId="{6984466A-DBC5-4E1E-A69F-D0933B9933C1}" srcId="{FE1C37C5-89A2-4624-BBD5-37519CB890EE}" destId="{386C9458-64DE-4BE3-B145-C3DA18BBC1A0}" srcOrd="0" destOrd="0" parTransId="{A9B388A7-D287-4268-8B14-E80C3258D173}" sibTransId="{F059C6F2-3127-42AB-B19A-AA9C51FB7810}"/>
    <dgm:cxn modelId="{EFDD1D6F-5300-4182-90E4-421A92270D4E}" type="presOf" srcId="{386C9458-64DE-4BE3-B145-C3DA18BBC1A0}" destId="{A5553D65-215F-42C5-B5B9-6E732E375FD9}" srcOrd="0" destOrd="0" presId="urn:microsoft.com/office/officeart/2005/8/layout/default"/>
    <dgm:cxn modelId="{4980A47F-F0F7-42F5-A853-106AFC07A543}" type="presOf" srcId="{BD44DA62-1300-45E1-A06D-4C6D16F7B59C}" destId="{31E0F5C4-AAE8-4786-843D-09866DF1E6E1}" srcOrd="0" destOrd="0" presId="urn:microsoft.com/office/officeart/2005/8/layout/default"/>
    <dgm:cxn modelId="{0114E0E1-9268-43AA-9AA7-F63C5BECFB49}" type="presOf" srcId="{FE1C37C5-89A2-4624-BBD5-37519CB890EE}" destId="{88A45357-2E63-4DE0-BDDE-171FF99C1956}" srcOrd="0" destOrd="0" presId="urn:microsoft.com/office/officeart/2005/8/layout/default"/>
    <dgm:cxn modelId="{12680CF5-1E64-4D6D-811E-5F1963B169F3}" srcId="{FE1C37C5-89A2-4624-BBD5-37519CB890EE}" destId="{BD44DA62-1300-45E1-A06D-4C6D16F7B59C}" srcOrd="1" destOrd="0" parTransId="{4E7F1106-10CD-48A2-928F-647C6052AEF7}" sibTransId="{91651496-5280-4ECD-BF3B-5F1D39B3BD16}"/>
    <dgm:cxn modelId="{E3A89BFB-53F3-4ABB-9D5A-E0E8A9945F5C}" type="presParOf" srcId="{88A45357-2E63-4DE0-BDDE-171FF99C1956}" destId="{A5553D65-215F-42C5-B5B9-6E732E375FD9}" srcOrd="0" destOrd="0" presId="urn:microsoft.com/office/officeart/2005/8/layout/default"/>
    <dgm:cxn modelId="{EBF3D38F-1A3D-4FC7-9A37-1CDB52BBAC25}" type="presParOf" srcId="{88A45357-2E63-4DE0-BDDE-171FF99C1956}" destId="{52330B50-06B2-4338-B928-09DA4027FFE5}" srcOrd="1" destOrd="0" presId="urn:microsoft.com/office/officeart/2005/8/layout/default"/>
    <dgm:cxn modelId="{EF24228A-764F-49D5-8AB6-C0294514BE34}" type="presParOf" srcId="{88A45357-2E63-4DE0-BDDE-171FF99C1956}" destId="{31E0F5C4-AAE8-4786-843D-09866DF1E6E1}"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A5796C-0505-4F58-B9DC-9FED3130E94C}">
      <dsp:nvSpPr>
        <dsp:cNvPr id="0" name=""/>
        <dsp:cNvSpPr/>
      </dsp:nvSpPr>
      <dsp:spPr>
        <a:xfrm>
          <a:off x="429570" y="1075"/>
          <a:ext cx="3346456" cy="200787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Think about your current access to technology, how many laptops, desktops, tablets and mobile devices do you own?</a:t>
          </a:r>
        </a:p>
      </dsp:txBody>
      <dsp:txXfrm>
        <a:off x="429570" y="1075"/>
        <a:ext cx="3346456" cy="2007873"/>
      </dsp:txXfrm>
    </dsp:sp>
    <dsp:sp modelId="{C67ECCA3-56F3-4716-A3A1-C67F3EF643FF}">
      <dsp:nvSpPr>
        <dsp:cNvPr id="0" name=""/>
        <dsp:cNvSpPr/>
      </dsp:nvSpPr>
      <dsp:spPr>
        <a:xfrm>
          <a:off x="4110672" y="1075"/>
          <a:ext cx="3346456" cy="2007873"/>
        </a:xfrm>
        <a:prstGeom prst="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How much time do you spend online?</a:t>
          </a:r>
        </a:p>
      </dsp:txBody>
      <dsp:txXfrm>
        <a:off x="4110672" y="1075"/>
        <a:ext cx="3346456" cy="2007873"/>
      </dsp:txXfrm>
    </dsp:sp>
    <dsp:sp modelId="{0BB6FAA3-E9D3-4CC5-BB13-81F63AB779F3}">
      <dsp:nvSpPr>
        <dsp:cNvPr id="0" name=""/>
        <dsp:cNvSpPr/>
      </dsp:nvSpPr>
      <dsp:spPr>
        <a:xfrm>
          <a:off x="2270121" y="2343594"/>
          <a:ext cx="3346456" cy="2007873"/>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How would you compare your use of technology to that of other group members?</a:t>
          </a:r>
        </a:p>
      </dsp:txBody>
      <dsp:txXfrm>
        <a:off x="2270121" y="2343594"/>
        <a:ext cx="3346456" cy="20078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8509B8-08D0-4855-ACBF-7161E8EF8FF4}">
      <dsp:nvSpPr>
        <dsp:cNvPr id="0" name=""/>
        <dsp:cNvSpPr/>
      </dsp:nvSpPr>
      <dsp:spPr>
        <a:xfrm>
          <a:off x="0" y="414208"/>
          <a:ext cx="4885203" cy="164150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How do you share information with the world on online environments. Do you cautiously share information via face-book or other social networks?</a:t>
          </a:r>
        </a:p>
      </dsp:txBody>
      <dsp:txXfrm>
        <a:off x="80132" y="494340"/>
        <a:ext cx="4724939" cy="1481245"/>
      </dsp:txXfrm>
    </dsp:sp>
    <dsp:sp modelId="{8475E50B-673A-488E-82A4-8CA06701A295}">
      <dsp:nvSpPr>
        <dsp:cNvPr id="0" name=""/>
        <dsp:cNvSpPr/>
      </dsp:nvSpPr>
      <dsp:spPr>
        <a:xfrm>
          <a:off x="0" y="2121958"/>
          <a:ext cx="4885203" cy="1641509"/>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Do you use the same credit card for all online purchases?</a:t>
          </a:r>
        </a:p>
      </dsp:txBody>
      <dsp:txXfrm>
        <a:off x="80132" y="2202090"/>
        <a:ext cx="4724939" cy="1481245"/>
      </dsp:txXfrm>
    </dsp:sp>
    <dsp:sp modelId="{5E82544B-9AD8-4F34-892A-E602527149CE}">
      <dsp:nvSpPr>
        <dsp:cNvPr id="0" name=""/>
        <dsp:cNvSpPr/>
      </dsp:nvSpPr>
      <dsp:spPr>
        <a:xfrm>
          <a:off x="0" y="3829708"/>
          <a:ext cx="4885203" cy="164150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How often do you pirate music and media?</a:t>
          </a:r>
        </a:p>
      </dsp:txBody>
      <dsp:txXfrm>
        <a:off x="80132" y="3909840"/>
        <a:ext cx="4724939" cy="148124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49997A-3E3E-4952-B055-4362E057140A}">
      <dsp:nvSpPr>
        <dsp:cNvPr id="0" name=""/>
        <dsp:cNvSpPr/>
      </dsp:nvSpPr>
      <dsp:spPr>
        <a:xfrm>
          <a:off x="0" y="556874"/>
          <a:ext cx="4885203" cy="233831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Do you belong to any subcultures?</a:t>
          </a:r>
        </a:p>
      </dsp:txBody>
      <dsp:txXfrm>
        <a:off x="114147" y="671021"/>
        <a:ext cx="4656909" cy="2110024"/>
      </dsp:txXfrm>
    </dsp:sp>
    <dsp:sp modelId="{ACF34189-8A1F-4CD9-856A-0802B3811E0C}">
      <dsp:nvSpPr>
        <dsp:cNvPr id="0" name=""/>
        <dsp:cNvSpPr/>
      </dsp:nvSpPr>
      <dsp:spPr>
        <a:xfrm>
          <a:off x="0" y="2990233"/>
          <a:ext cx="4885203" cy="2338318"/>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What are they and do they affect your activities and attitudes to the World around you?</a:t>
          </a:r>
        </a:p>
      </dsp:txBody>
      <dsp:txXfrm>
        <a:off x="114147" y="3104380"/>
        <a:ext cx="4656909" cy="211002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553D65-215F-42C5-B5B9-6E732E375FD9}">
      <dsp:nvSpPr>
        <dsp:cNvPr id="0" name=""/>
        <dsp:cNvSpPr/>
      </dsp:nvSpPr>
      <dsp:spPr>
        <a:xfrm>
          <a:off x="208916" y="1498"/>
          <a:ext cx="4283945" cy="257036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How much overlap do you see between 'real – world' crime and cyber-crime?</a:t>
          </a:r>
        </a:p>
      </dsp:txBody>
      <dsp:txXfrm>
        <a:off x="208916" y="1498"/>
        <a:ext cx="4283945" cy="2570367"/>
      </dsp:txXfrm>
    </dsp:sp>
    <dsp:sp modelId="{31E0F5C4-AAE8-4786-843D-09866DF1E6E1}">
      <dsp:nvSpPr>
        <dsp:cNvPr id="0" name=""/>
        <dsp:cNvSpPr/>
      </dsp:nvSpPr>
      <dsp:spPr>
        <a:xfrm>
          <a:off x="208916" y="3000259"/>
          <a:ext cx="4283945" cy="2570367"/>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Should there be specific global offences identifying cyber-crime and deviance or should they just be termed as 'crime' regardless of how or where they occur?</a:t>
          </a:r>
        </a:p>
      </dsp:txBody>
      <dsp:txXfrm>
        <a:off x="208916" y="3000259"/>
        <a:ext cx="4283945" cy="257036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11/21/2019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523789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126951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11/21/2019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329314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11/21/2019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03471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dirty="0"/>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11/21/2019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3713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11/21/2019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728888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11/21/2019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420923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446939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281419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459454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581165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11/21/2019</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66566378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7A9D72A-F260-4FA6-8FD3-10346D1835E9}"/>
              </a:ext>
            </a:extLst>
          </p:cNvPr>
          <p:cNvPicPr>
            <a:picLocks noChangeAspect="1"/>
          </p:cNvPicPr>
          <p:nvPr/>
        </p:nvPicPr>
        <p:blipFill rotWithShape="1">
          <a:blip r:embed="rId2">
            <a:alphaModFix amt="45000"/>
          </a:blip>
          <a:srcRect r="10999" b="-1"/>
          <a:stretch/>
        </p:blipFill>
        <p:spPr>
          <a:xfrm>
            <a:off x="20" y="10"/>
            <a:ext cx="9143980" cy="6857990"/>
          </a:xfrm>
          <a:prstGeom prst="rect">
            <a:avLst/>
          </a:prstGeom>
        </p:spPr>
      </p:pic>
      <p:sp>
        <p:nvSpPr>
          <p:cNvPr id="2" name="Title 1"/>
          <p:cNvSpPr>
            <a:spLocks noGrp="1"/>
          </p:cNvSpPr>
          <p:nvPr>
            <p:ph type="ctrTitle"/>
          </p:nvPr>
        </p:nvSpPr>
        <p:spPr>
          <a:xfrm>
            <a:off x="1327149" y="2091263"/>
            <a:ext cx="6489703" cy="2461504"/>
          </a:xfrm>
        </p:spPr>
        <p:txBody>
          <a:bodyPr>
            <a:normAutofit/>
          </a:bodyPr>
          <a:lstStyle/>
          <a:p>
            <a:r>
              <a:rPr lang="en-GB" sz="4700"/>
              <a:t>Technology as a target of or a means of engaging in Crime</a:t>
            </a:r>
          </a:p>
        </p:txBody>
      </p:sp>
      <p:sp>
        <p:nvSpPr>
          <p:cNvPr id="3" name="Subtitle 2"/>
          <p:cNvSpPr>
            <a:spLocks noGrp="1"/>
          </p:cNvSpPr>
          <p:nvPr>
            <p:ph type="subTitle" idx="1"/>
          </p:nvPr>
        </p:nvSpPr>
        <p:spPr>
          <a:xfrm>
            <a:off x="1327149" y="4623127"/>
            <a:ext cx="6491400" cy="457201"/>
          </a:xfrm>
        </p:spPr>
        <p:txBody>
          <a:bodyPr vert="horz" lIns="68580" tIns="34290" rIns="68580" bIns="34290" rtlCol="0">
            <a:normAutofit/>
          </a:bodyPr>
          <a:lstStyle/>
          <a:p>
            <a:pPr>
              <a:spcAft>
                <a:spcPts val="450"/>
              </a:spcAft>
            </a:pPr>
            <a:r>
              <a:rPr lang="en-GB">
                <a:solidFill>
                  <a:schemeClr val="tx1"/>
                </a:solidFill>
              </a:rPr>
              <a:t>Wynne Jones</a:t>
            </a:r>
          </a:p>
        </p:txBody>
      </p:sp>
    </p:spTree>
    <p:extLst>
      <p:ext uri="{BB962C8B-B14F-4D97-AF65-F5344CB8AC3E}">
        <p14:creationId xmlns:p14="http://schemas.microsoft.com/office/powerpoint/2010/main" val="133408954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52493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4BE2691-FDEC-41D5-9323-EF8E4991A9F2}"/>
              </a:ext>
            </a:extLst>
          </p:cNvPr>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a:solidFill>
                  <a:srgbClr val="FFFFFF"/>
                </a:solidFill>
              </a:rPr>
              <a:t>Assignment Feedback</a:t>
            </a:r>
          </a:p>
        </p:txBody>
      </p:sp>
      <p:pic>
        <p:nvPicPr>
          <p:cNvPr id="5" name="Picture 5" descr="A picture containing table, computer, laptop, food&#10;&#10;Description generated with very high confidence">
            <a:extLst>
              <a:ext uri="{FF2B5EF4-FFF2-40B4-BE49-F238E27FC236}">
                <a16:creationId xmlns:a16="http://schemas.microsoft.com/office/drawing/2014/main" id="{A156663B-6904-46D5-8E7D-4048EB012DA6}"/>
              </a:ext>
            </a:extLst>
          </p:cNvPr>
          <p:cNvPicPr>
            <a:picLocks noGrp="1" noChangeAspect="1"/>
          </p:cNvPicPr>
          <p:nvPr>
            <p:ph sz="half" idx="2"/>
          </p:nvPr>
        </p:nvPicPr>
        <p:blipFill rotWithShape="1">
          <a:blip r:embed="rId2"/>
          <a:srcRect l="11526" r="2709" b="1"/>
          <a:stretch/>
        </p:blipFill>
        <p:spPr>
          <a:xfrm>
            <a:off x="245660" y="321733"/>
            <a:ext cx="5293729"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6E04D39-AC15-486D-A32C-1B2838C42B73}"/>
              </a:ext>
            </a:extLst>
          </p:cNvPr>
          <p:cNvSpPr>
            <a:spLocks noGrp="1"/>
          </p:cNvSpPr>
          <p:nvPr>
            <p:ph sz="half" idx="1"/>
          </p:nvPr>
        </p:nvSpPr>
        <p:spPr>
          <a:xfrm>
            <a:off x="6021989" y="917725"/>
            <a:ext cx="2568554" cy="4852362"/>
          </a:xfrm>
        </p:spPr>
        <p:txBody>
          <a:bodyPr vert="horz" lIns="91440" tIns="45720" rIns="91440" bIns="45720" rtlCol="0" anchor="ctr">
            <a:normAutofit/>
          </a:bodyPr>
          <a:lstStyle/>
          <a:p>
            <a:r>
              <a:rPr lang="en-US" dirty="0">
                <a:solidFill>
                  <a:srgbClr val="FFFFFF"/>
                </a:solidFill>
                <a:cs typeface="Calibri"/>
              </a:rPr>
              <a:t>Literature</a:t>
            </a:r>
            <a:endParaRPr lang="en-US">
              <a:solidFill>
                <a:srgbClr val="FFFFFF"/>
              </a:solidFill>
              <a:cs typeface="Calibri"/>
            </a:endParaRPr>
          </a:p>
          <a:p>
            <a:r>
              <a:rPr lang="en-US" dirty="0">
                <a:solidFill>
                  <a:srgbClr val="FFFFFF"/>
                </a:solidFill>
                <a:cs typeface="Calibri"/>
              </a:rPr>
              <a:t>Knowledge</a:t>
            </a:r>
            <a:endParaRPr lang="en-US">
              <a:solidFill>
                <a:srgbClr val="FFFFFF"/>
              </a:solidFill>
              <a:cs typeface="Calibri"/>
            </a:endParaRPr>
          </a:p>
          <a:p>
            <a:r>
              <a:rPr lang="en-US" dirty="0">
                <a:solidFill>
                  <a:srgbClr val="FFFFFF"/>
                </a:solidFill>
                <a:cs typeface="Calibri"/>
              </a:rPr>
              <a:t>Cognitive</a:t>
            </a:r>
            <a:endParaRPr lang="en-US">
              <a:solidFill>
                <a:srgbClr val="FFFFFF"/>
              </a:solidFill>
              <a:cs typeface="Calibri"/>
            </a:endParaRPr>
          </a:p>
          <a:p>
            <a:r>
              <a:rPr lang="en-US" dirty="0">
                <a:solidFill>
                  <a:srgbClr val="FFFFFF"/>
                </a:solidFill>
                <a:cs typeface="Calibri"/>
              </a:rPr>
              <a:t>Practical </a:t>
            </a:r>
            <a:endParaRPr lang="en-US">
              <a:solidFill>
                <a:srgbClr val="FFFFFF"/>
              </a:solidFill>
              <a:cs typeface="Calibri"/>
            </a:endParaRPr>
          </a:p>
          <a:p>
            <a:r>
              <a:rPr lang="en-US" dirty="0">
                <a:solidFill>
                  <a:srgbClr val="FFFFFF"/>
                </a:solidFill>
                <a:cs typeface="Calibri"/>
              </a:rPr>
              <a:t>Professional</a:t>
            </a:r>
            <a:endParaRPr lang="en-US">
              <a:solidFill>
                <a:srgbClr val="FFFFFF"/>
              </a:solidFill>
              <a:cs typeface="Calibri"/>
            </a:endParaRPr>
          </a:p>
          <a:p>
            <a:endParaRPr lang="en-US" sz="1700" dirty="0">
              <a:solidFill>
                <a:srgbClr val="FFFFFF"/>
              </a:solidFill>
              <a:cs typeface="Calibri"/>
            </a:endParaRPr>
          </a:p>
        </p:txBody>
      </p:sp>
    </p:spTree>
    <p:extLst>
      <p:ext uri="{BB962C8B-B14F-4D97-AF65-F5344CB8AC3E}">
        <p14:creationId xmlns:p14="http://schemas.microsoft.com/office/powerpoint/2010/main" val="40452493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46395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5725C14-3E43-4578-ADFE-0663CEA82E3A}"/>
              </a:ext>
            </a:extLst>
          </p:cNvPr>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a:solidFill>
                  <a:srgbClr val="FFFFFF"/>
                </a:solidFill>
              </a:rPr>
              <a:t>Assignment 2</a:t>
            </a:r>
          </a:p>
        </p:txBody>
      </p:sp>
      <p:pic>
        <p:nvPicPr>
          <p:cNvPr id="5" name="Picture 5" descr="A picture containing sitting, office, computer, table&#10;&#10;Description generated with very high confidence">
            <a:extLst>
              <a:ext uri="{FF2B5EF4-FFF2-40B4-BE49-F238E27FC236}">
                <a16:creationId xmlns:a16="http://schemas.microsoft.com/office/drawing/2014/main" id="{336BF5B3-49F2-4DD7-8697-BD16ADE7E3A9}"/>
              </a:ext>
            </a:extLst>
          </p:cNvPr>
          <p:cNvPicPr>
            <a:picLocks noGrp="1" noChangeAspect="1"/>
          </p:cNvPicPr>
          <p:nvPr>
            <p:ph sz="half" idx="2"/>
          </p:nvPr>
        </p:nvPicPr>
        <p:blipFill rotWithShape="1">
          <a:blip r:embed="rId2"/>
          <a:srcRect l="14879" r="17985" b="-1"/>
          <a:stretch/>
        </p:blipFill>
        <p:spPr>
          <a:xfrm>
            <a:off x="245660" y="321733"/>
            <a:ext cx="5293729"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07EAAF5-E492-460F-8EAF-076F0D2CC3A4}"/>
              </a:ext>
            </a:extLst>
          </p:cNvPr>
          <p:cNvSpPr>
            <a:spLocks noGrp="1"/>
          </p:cNvSpPr>
          <p:nvPr>
            <p:ph sz="half" idx="1"/>
          </p:nvPr>
        </p:nvSpPr>
        <p:spPr>
          <a:xfrm>
            <a:off x="5777574" y="917725"/>
            <a:ext cx="2985497" cy="4852362"/>
          </a:xfrm>
        </p:spPr>
        <p:txBody>
          <a:bodyPr vert="horz" lIns="91440" tIns="45720" rIns="91440" bIns="45720" rtlCol="0" anchor="ctr">
            <a:normAutofit/>
          </a:bodyPr>
          <a:lstStyle/>
          <a:p>
            <a:r>
              <a:rPr lang="en-US" sz="2400" dirty="0">
                <a:solidFill>
                  <a:srgbClr val="FFFFFF"/>
                </a:solidFill>
              </a:rPr>
              <a:t>Personal Presentation for 8 – </a:t>
            </a:r>
            <a:r>
              <a:rPr lang="en-US" sz="2400">
                <a:solidFill>
                  <a:srgbClr val="FFFFFF"/>
                </a:solidFill>
              </a:rPr>
              <a:t>10 minutes and 1000 </a:t>
            </a:r>
            <a:r>
              <a:rPr lang="en-US" sz="2400" dirty="0">
                <a:solidFill>
                  <a:srgbClr val="FFFFFF"/>
                </a:solidFill>
              </a:rPr>
              <a:t>word supportive paper</a:t>
            </a:r>
            <a:endParaRPr lang="en-US" sz="2400" dirty="0">
              <a:solidFill>
                <a:srgbClr val="FFFFFF"/>
              </a:solidFill>
              <a:cs typeface="Calibri"/>
            </a:endParaRPr>
          </a:p>
          <a:p>
            <a:endParaRPr lang="en-US" sz="2400" dirty="0">
              <a:solidFill>
                <a:srgbClr val="FFFFFF"/>
              </a:solidFill>
              <a:cs typeface="Calibri"/>
            </a:endParaRPr>
          </a:p>
          <a:p>
            <a:r>
              <a:rPr lang="en-US" sz="2400">
                <a:solidFill>
                  <a:srgbClr val="FFFFFF"/>
                </a:solidFill>
              </a:rPr>
              <a:t>Cybercrime – Policing Responses</a:t>
            </a:r>
            <a:endParaRPr lang="en-US" sz="2400">
              <a:solidFill>
                <a:srgbClr val="FFFFFF"/>
              </a:solidFill>
              <a:cs typeface="Calibri"/>
            </a:endParaRPr>
          </a:p>
        </p:txBody>
      </p:sp>
    </p:spTree>
    <p:extLst>
      <p:ext uri="{BB962C8B-B14F-4D97-AF65-F5344CB8AC3E}">
        <p14:creationId xmlns:p14="http://schemas.microsoft.com/office/powerpoint/2010/main" val="28485751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5C7D9-75F3-4219-BAC1-3B47EA407FAB}"/>
              </a:ext>
            </a:extLst>
          </p:cNvPr>
          <p:cNvSpPr>
            <a:spLocks noGrp="1"/>
          </p:cNvSpPr>
          <p:nvPr>
            <p:ph type="title"/>
          </p:nvPr>
        </p:nvSpPr>
        <p:spPr>
          <a:xfrm>
            <a:off x="628650" y="365125"/>
            <a:ext cx="7886700" cy="1325563"/>
          </a:xfrm>
        </p:spPr>
        <p:txBody>
          <a:bodyPr>
            <a:normAutofit/>
          </a:bodyPr>
          <a:lstStyle/>
          <a:p>
            <a:r>
              <a:rPr lang="en-US" dirty="0">
                <a:cs typeface="Calibri"/>
              </a:rPr>
              <a:t>Question 1</a:t>
            </a:r>
            <a:endParaRPr lang="en-US" dirty="0"/>
          </a:p>
        </p:txBody>
      </p:sp>
      <p:graphicFrame>
        <p:nvGraphicFramePr>
          <p:cNvPr id="5" name="Content Placeholder 2">
            <a:extLst>
              <a:ext uri="{FF2B5EF4-FFF2-40B4-BE49-F238E27FC236}">
                <a16:creationId xmlns:a16="http://schemas.microsoft.com/office/drawing/2014/main" id="{86B02861-2344-418D-A57F-C84C9413F0CE}"/>
              </a:ext>
            </a:extLst>
          </p:cNvPr>
          <p:cNvGraphicFramePr>
            <a:graphicFrameLocks noGrp="1"/>
          </p:cNvGraphicFramePr>
          <p:nvPr>
            <p:ph idx="1"/>
            <p:extLst>
              <p:ext uri="{D42A27DB-BD31-4B8C-83A1-F6EECF244321}">
                <p14:modId xmlns:p14="http://schemas.microsoft.com/office/powerpoint/2010/main" val="1691806100"/>
              </p:ext>
            </p:extLst>
          </p:nvPr>
        </p:nvGraphicFramePr>
        <p:xfrm>
          <a:off x="628650" y="1828800"/>
          <a:ext cx="78867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80531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E9261-D0DE-47F9-8D49-46642034D288}"/>
              </a:ext>
            </a:extLst>
          </p:cNvPr>
          <p:cNvSpPr>
            <a:spLocks noGrp="1"/>
          </p:cNvSpPr>
          <p:nvPr>
            <p:ph type="title"/>
          </p:nvPr>
        </p:nvSpPr>
        <p:spPr>
          <a:xfrm>
            <a:off x="647271" y="1012004"/>
            <a:ext cx="2562119" cy="4795408"/>
          </a:xfrm>
        </p:spPr>
        <p:txBody>
          <a:bodyPr>
            <a:normAutofit/>
          </a:bodyPr>
          <a:lstStyle/>
          <a:p>
            <a:r>
              <a:rPr lang="en-US">
                <a:solidFill>
                  <a:srgbClr val="FFFFFF"/>
                </a:solidFill>
                <a:cs typeface="Calibri"/>
              </a:rPr>
              <a:t>Question 2</a:t>
            </a:r>
            <a:endParaRPr lang="en-US">
              <a:solidFill>
                <a:srgbClr val="FFFFFF"/>
              </a:solidFill>
            </a:endParaRPr>
          </a:p>
        </p:txBody>
      </p:sp>
      <p:graphicFrame>
        <p:nvGraphicFramePr>
          <p:cNvPr id="5" name="Content Placeholder 2">
            <a:extLst>
              <a:ext uri="{FF2B5EF4-FFF2-40B4-BE49-F238E27FC236}">
                <a16:creationId xmlns:a16="http://schemas.microsoft.com/office/drawing/2014/main" id="{C0481FF8-2CA1-457A-A271-0EA388BF04ED}"/>
              </a:ext>
            </a:extLst>
          </p:cNvPr>
          <p:cNvGraphicFramePr>
            <a:graphicFrameLocks noGrp="1"/>
          </p:cNvGraphicFramePr>
          <p:nvPr>
            <p:ph idx="1"/>
            <p:extLst>
              <p:ext uri="{D42A27DB-BD31-4B8C-83A1-F6EECF244321}">
                <p14:modId xmlns:p14="http://schemas.microsoft.com/office/powerpoint/2010/main" val="2647466744"/>
              </p:ext>
            </p:extLst>
          </p:nvPr>
        </p:nvGraphicFramePr>
        <p:xfrm>
          <a:off x="3895725" y="470924"/>
          <a:ext cx="4885203"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229366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0AB01-60BB-4E80-9F73-9A8388443680}"/>
              </a:ext>
            </a:extLst>
          </p:cNvPr>
          <p:cNvSpPr>
            <a:spLocks noGrp="1"/>
          </p:cNvSpPr>
          <p:nvPr>
            <p:ph type="title"/>
          </p:nvPr>
        </p:nvSpPr>
        <p:spPr>
          <a:xfrm>
            <a:off x="647271" y="1012004"/>
            <a:ext cx="2562119" cy="4795408"/>
          </a:xfrm>
        </p:spPr>
        <p:txBody>
          <a:bodyPr>
            <a:normAutofit/>
          </a:bodyPr>
          <a:lstStyle/>
          <a:p>
            <a:r>
              <a:rPr lang="en-US">
                <a:solidFill>
                  <a:srgbClr val="FFFFFF"/>
                </a:solidFill>
                <a:cs typeface="Calibri"/>
              </a:rPr>
              <a:t>Question 3</a:t>
            </a:r>
            <a:endParaRPr lang="en-US">
              <a:solidFill>
                <a:srgbClr val="FFFFFF"/>
              </a:solidFill>
            </a:endParaRPr>
          </a:p>
        </p:txBody>
      </p:sp>
      <p:graphicFrame>
        <p:nvGraphicFramePr>
          <p:cNvPr id="5" name="Content Placeholder 2">
            <a:extLst>
              <a:ext uri="{FF2B5EF4-FFF2-40B4-BE49-F238E27FC236}">
                <a16:creationId xmlns:a16="http://schemas.microsoft.com/office/drawing/2014/main" id="{E8128543-7F72-474D-A5CE-819320FA70CA}"/>
              </a:ext>
            </a:extLst>
          </p:cNvPr>
          <p:cNvGraphicFramePr>
            <a:graphicFrameLocks noGrp="1"/>
          </p:cNvGraphicFramePr>
          <p:nvPr>
            <p:ph idx="1"/>
            <p:extLst>
              <p:ext uri="{D42A27DB-BD31-4B8C-83A1-F6EECF244321}">
                <p14:modId xmlns:p14="http://schemas.microsoft.com/office/powerpoint/2010/main" val="1798524718"/>
              </p:ext>
            </p:extLst>
          </p:nvPr>
        </p:nvGraphicFramePr>
        <p:xfrm>
          <a:off x="3895725" y="470924"/>
          <a:ext cx="4885203"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369706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33EAF-79D4-4E8A-A4B2-0421D5ADF616}"/>
              </a:ext>
            </a:extLst>
          </p:cNvPr>
          <p:cNvSpPr>
            <a:spLocks noGrp="1"/>
          </p:cNvSpPr>
          <p:nvPr>
            <p:ph type="title"/>
          </p:nvPr>
        </p:nvSpPr>
        <p:spPr>
          <a:xfrm>
            <a:off x="707457" y="712269"/>
            <a:ext cx="2528249" cy="5502264"/>
          </a:xfrm>
        </p:spPr>
        <p:txBody>
          <a:bodyPr>
            <a:normAutofit/>
          </a:bodyPr>
          <a:lstStyle/>
          <a:p>
            <a:r>
              <a:rPr lang="en-US">
                <a:solidFill>
                  <a:srgbClr val="FFFFFF"/>
                </a:solidFill>
                <a:cs typeface="Calibri"/>
              </a:rPr>
              <a:t>Question 4</a:t>
            </a:r>
            <a:endParaRPr lang="en-US">
              <a:solidFill>
                <a:srgbClr val="FFFFFF"/>
              </a:solidFill>
            </a:endParaRPr>
          </a:p>
        </p:txBody>
      </p:sp>
      <p:graphicFrame>
        <p:nvGraphicFramePr>
          <p:cNvPr id="5" name="Content Placeholder 2">
            <a:extLst>
              <a:ext uri="{FF2B5EF4-FFF2-40B4-BE49-F238E27FC236}">
                <a16:creationId xmlns:a16="http://schemas.microsoft.com/office/drawing/2014/main" id="{20F77B7D-31EF-4E22-9D79-7BD9AC1EA1FE}"/>
              </a:ext>
            </a:extLst>
          </p:cNvPr>
          <p:cNvGraphicFramePr>
            <a:graphicFrameLocks noGrp="1"/>
          </p:cNvGraphicFramePr>
          <p:nvPr>
            <p:ph idx="1"/>
            <p:extLst>
              <p:ext uri="{D42A27DB-BD31-4B8C-83A1-F6EECF244321}">
                <p14:modId xmlns:p14="http://schemas.microsoft.com/office/powerpoint/2010/main" val="1081053468"/>
              </p:ext>
            </p:extLst>
          </p:nvPr>
        </p:nvGraphicFramePr>
        <p:xfrm>
          <a:off x="3960018" y="642938"/>
          <a:ext cx="4701779" cy="5572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190878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7A9D72A-F260-4FA6-8FD3-10346D1835E9}"/>
              </a:ext>
            </a:extLst>
          </p:cNvPr>
          <p:cNvPicPr>
            <a:picLocks noChangeAspect="1"/>
          </p:cNvPicPr>
          <p:nvPr/>
        </p:nvPicPr>
        <p:blipFill rotWithShape="1">
          <a:blip r:embed="rId2">
            <a:alphaModFix amt="45000"/>
          </a:blip>
          <a:srcRect r="10999" b="-1"/>
          <a:stretch/>
        </p:blipFill>
        <p:spPr>
          <a:xfrm>
            <a:off x="20" y="10"/>
            <a:ext cx="9143980" cy="6857990"/>
          </a:xfrm>
          <a:prstGeom prst="rect">
            <a:avLst/>
          </a:prstGeom>
        </p:spPr>
      </p:pic>
      <p:sp>
        <p:nvSpPr>
          <p:cNvPr id="2" name="Title 1"/>
          <p:cNvSpPr>
            <a:spLocks noGrp="1"/>
          </p:cNvSpPr>
          <p:nvPr>
            <p:ph type="ctrTitle"/>
          </p:nvPr>
        </p:nvSpPr>
        <p:spPr>
          <a:xfrm>
            <a:off x="1327149" y="2091263"/>
            <a:ext cx="6489703" cy="2461504"/>
          </a:xfrm>
        </p:spPr>
        <p:txBody>
          <a:bodyPr>
            <a:normAutofit/>
          </a:bodyPr>
          <a:lstStyle/>
          <a:p>
            <a:r>
              <a:rPr lang="en-GB" sz="4700"/>
              <a:t>Technology as a target of or a means of engaging in Crime</a:t>
            </a:r>
          </a:p>
        </p:txBody>
      </p:sp>
      <p:sp>
        <p:nvSpPr>
          <p:cNvPr id="3" name="Subtitle 2"/>
          <p:cNvSpPr>
            <a:spLocks noGrp="1"/>
          </p:cNvSpPr>
          <p:nvPr>
            <p:ph type="subTitle" idx="1"/>
          </p:nvPr>
        </p:nvSpPr>
        <p:spPr>
          <a:xfrm>
            <a:off x="1327149" y="4623127"/>
            <a:ext cx="6491400" cy="457201"/>
          </a:xfrm>
        </p:spPr>
        <p:txBody>
          <a:bodyPr vert="horz" lIns="68580" tIns="34290" rIns="68580" bIns="34290" rtlCol="0">
            <a:normAutofit/>
          </a:bodyPr>
          <a:lstStyle/>
          <a:p>
            <a:pPr>
              <a:spcAft>
                <a:spcPts val="450"/>
              </a:spcAft>
            </a:pPr>
            <a:r>
              <a:rPr lang="en-GB">
                <a:solidFill>
                  <a:schemeClr val="tx1"/>
                </a:solidFill>
              </a:rPr>
              <a:t>Wynne Jones</a:t>
            </a:r>
          </a:p>
        </p:txBody>
      </p:sp>
    </p:spTree>
    <p:extLst>
      <p:ext uri="{BB962C8B-B14F-4D97-AF65-F5344CB8AC3E}">
        <p14:creationId xmlns:p14="http://schemas.microsoft.com/office/powerpoint/2010/main" val="3183800439"/>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21">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3D3F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3B95467-C316-42DF-BEAE-7150E34396EC}"/>
              </a:ext>
            </a:extLst>
          </p:cNvPr>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a:solidFill>
                  <a:srgbClr val="FFFFFF"/>
                </a:solidFill>
              </a:rPr>
              <a:t>Content.............</a:t>
            </a:r>
          </a:p>
        </p:txBody>
      </p:sp>
      <p:pic>
        <p:nvPicPr>
          <p:cNvPr id="5" name="Picture 5" descr="A picture containing text&#10;&#10;Description generated with very high confidence">
            <a:extLst>
              <a:ext uri="{FF2B5EF4-FFF2-40B4-BE49-F238E27FC236}">
                <a16:creationId xmlns:a16="http://schemas.microsoft.com/office/drawing/2014/main" id="{FDCCA822-14E1-4285-9D4A-200093764707}"/>
              </a:ext>
            </a:extLst>
          </p:cNvPr>
          <p:cNvPicPr>
            <a:picLocks noGrp="1" noChangeAspect="1"/>
          </p:cNvPicPr>
          <p:nvPr>
            <p:ph sz="half" idx="2"/>
          </p:nvPr>
        </p:nvPicPr>
        <p:blipFill rotWithShape="1">
          <a:blip r:embed="rId2"/>
          <a:srcRect l="14690" r="5996" b="-2"/>
          <a:stretch/>
        </p:blipFill>
        <p:spPr>
          <a:xfrm>
            <a:off x="245660" y="321733"/>
            <a:ext cx="5293729" cy="4107392"/>
          </a:xfrm>
          <a:prstGeom prst="rect">
            <a:avLst/>
          </a:prstGeom>
        </p:spPr>
      </p:pic>
      <p:sp>
        <p:nvSpPr>
          <p:cNvPr id="24" name="Rectangle 23">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AFF8A1D-9FFF-4E44-8D5B-45FAF80A486D}"/>
              </a:ext>
            </a:extLst>
          </p:cNvPr>
          <p:cNvSpPr>
            <a:spLocks noGrp="1"/>
          </p:cNvSpPr>
          <p:nvPr>
            <p:ph sz="half" idx="1"/>
          </p:nvPr>
        </p:nvSpPr>
        <p:spPr>
          <a:xfrm>
            <a:off x="6021989" y="917725"/>
            <a:ext cx="2568554" cy="4852362"/>
          </a:xfrm>
        </p:spPr>
        <p:txBody>
          <a:bodyPr vert="horz" lIns="91440" tIns="45720" rIns="91440" bIns="45720" rtlCol="0" anchor="ctr">
            <a:normAutofit/>
          </a:bodyPr>
          <a:lstStyle/>
          <a:p>
            <a:r>
              <a:rPr lang="en-US" sz="2400" dirty="0">
                <a:solidFill>
                  <a:srgbClr val="FFFFFF"/>
                </a:solidFill>
              </a:rPr>
              <a:t>Hackers and Hacking</a:t>
            </a:r>
            <a:endParaRPr lang="en-US" sz="2400" dirty="0">
              <a:solidFill>
                <a:srgbClr val="FFFFFF"/>
              </a:solidFill>
              <a:cs typeface="Calibri"/>
            </a:endParaRPr>
          </a:p>
          <a:p>
            <a:r>
              <a:rPr lang="en-US" sz="2400" dirty="0">
                <a:solidFill>
                  <a:srgbClr val="FFFFFF"/>
                </a:solidFill>
              </a:rPr>
              <a:t>Malware and Automated Computer Attacks</a:t>
            </a:r>
            <a:endParaRPr lang="en-US" sz="2400" dirty="0">
              <a:solidFill>
                <a:srgbClr val="FFFFFF"/>
              </a:solidFill>
              <a:cs typeface="Calibri"/>
            </a:endParaRPr>
          </a:p>
          <a:p>
            <a:r>
              <a:rPr lang="en-US" sz="2400" dirty="0">
                <a:solidFill>
                  <a:srgbClr val="FFFFFF"/>
                </a:solidFill>
              </a:rPr>
              <a:t>Digital Piracy and Intellectual Property Theft</a:t>
            </a:r>
            <a:endParaRPr lang="en-US" sz="2400" dirty="0">
              <a:solidFill>
                <a:srgbClr val="FFFFFF"/>
              </a:solidFill>
              <a:cs typeface="Calibri"/>
            </a:endParaRPr>
          </a:p>
          <a:p>
            <a:r>
              <a:rPr lang="en-US" sz="2400" dirty="0">
                <a:solidFill>
                  <a:srgbClr val="FFFFFF"/>
                </a:solidFill>
              </a:rPr>
              <a:t>Economic Crimes and Online Fraud</a:t>
            </a:r>
            <a:endParaRPr lang="en-US" sz="2400" dirty="0">
              <a:solidFill>
                <a:srgbClr val="FFFFFF"/>
              </a:solidFill>
              <a:cs typeface="Calibri"/>
            </a:endParaRPr>
          </a:p>
        </p:txBody>
      </p:sp>
    </p:spTree>
    <p:extLst>
      <p:ext uri="{BB962C8B-B14F-4D97-AF65-F5344CB8AC3E}">
        <p14:creationId xmlns:p14="http://schemas.microsoft.com/office/powerpoint/2010/main" val="7381576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348F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EA68FA4-89F3-4F06-A323-4E129CC7EDC7}"/>
              </a:ext>
            </a:extLst>
          </p:cNvPr>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a:solidFill>
                  <a:srgbClr val="FFFFFF"/>
                </a:solidFill>
              </a:rPr>
              <a:t>Computer Hacking</a:t>
            </a:r>
          </a:p>
        </p:txBody>
      </p:sp>
      <p:pic>
        <p:nvPicPr>
          <p:cNvPr id="5" name="Picture 5" descr="A picture containing person, man, sitting, monitor&#10;&#10;Description generated with very high confidence">
            <a:extLst>
              <a:ext uri="{FF2B5EF4-FFF2-40B4-BE49-F238E27FC236}">
                <a16:creationId xmlns:a16="http://schemas.microsoft.com/office/drawing/2014/main" id="{CD4073BB-66FE-41C4-90DE-A42A34C5E6F8}"/>
              </a:ext>
            </a:extLst>
          </p:cNvPr>
          <p:cNvPicPr>
            <a:picLocks noGrp="1" noChangeAspect="1"/>
          </p:cNvPicPr>
          <p:nvPr>
            <p:ph sz="half" idx="2"/>
          </p:nvPr>
        </p:nvPicPr>
        <p:blipFill rotWithShape="1">
          <a:blip r:embed="rId2"/>
          <a:srcRect l="25368" r="2458" b="1"/>
          <a:stretch/>
        </p:blipFill>
        <p:spPr>
          <a:xfrm>
            <a:off x="245660" y="321733"/>
            <a:ext cx="5293729" cy="4107392"/>
          </a:xfrm>
          <a:prstGeom prst="rect">
            <a:avLst/>
          </a:prstGeom>
        </p:spPr>
      </p:pic>
      <p:sp>
        <p:nvSpPr>
          <p:cNvPr id="8"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E72DDC2-F6A2-4199-922F-E76ADE8D8543}"/>
              </a:ext>
            </a:extLst>
          </p:cNvPr>
          <p:cNvSpPr>
            <a:spLocks noGrp="1"/>
          </p:cNvSpPr>
          <p:nvPr>
            <p:ph sz="half" idx="1"/>
          </p:nvPr>
        </p:nvSpPr>
        <p:spPr>
          <a:xfrm>
            <a:off x="6021989" y="917725"/>
            <a:ext cx="2568554" cy="4852362"/>
          </a:xfrm>
        </p:spPr>
        <p:txBody>
          <a:bodyPr vert="horz" lIns="91440" tIns="45720" rIns="91440" bIns="45720" rtlCol="0" anchor="ctr">
            <a:normAutofit/>
          </a:bodyPr>
          <a:lstStyle/>
          <a:p>
            <a:r>
              <a:rPr lang="en-US" sz="2400" dirty="0">
                <a:solidFill>
                  <a:srgbClr val="FFFFFF"/>
                </a:solidFill>
              </a:rPr>
              <a:t>Not necessarily highly skilled</a:t>
            </a:r>
            <a:endParaRPr lang="en-US" sz="2400" dirty="0">
              <a:solidFill>
                <a:srgbClr val="FFFFFF"/>
              </a:solidFill>
              <a:cs typeface="Calibri"/>
            </a:endParaRPr>
          </a:p>
          <a:p>
            <a:r>
              <a:rPr lang="en-US" sz="2400" dirty="0">
                <a:solidFill>
                  <a:srgbClr val="FFFFFF"/>
                </a:solidFill>
              </a:rPr>
              <a:t>Subculture</a:t>
            </a:r>
            <a:endParaRPr lang="en-US" sz="2400" dirty="0">
              <a:solidFill>
                <a:srgbClr val="FFFFFF"/>
              </a:solidFill>
              <a:cs typeface="Calibri"/>
            </a:endParaRPr>
          </a:p>
          <a:p>
            <a:r>
              <a:rPr lang="en-US" sz="2400" dirty="0">
                <a:solidFill>
                  <a:srgbClr val="FFFFFF"/>
                </a:solidFill>
              </a:rPr>
              <a:t>A skill that may be applied in a variety of ways depending on the ethical perspective of the actor</a:t>
            </a:r>
            <a:endParaRPr lang="en-US" sz="2400" dirty="0">
              <a:solidFill>
                <a:srgbClr val="FFFFFF"/>
              </a:solidFill>
              <a:cs typeface="Calibri"/>
            </a:endParaRPr>
          </a:p>
        </p:txBody>
      </p:sp>
    </p:spTree>
    <p:extLst>
      <p:ext uri="{BB962C8B-B14F-4D97-AF65-F5344CB8AC3E}">
        <p14:creationId xmlns:p14="http://schemas.microsoft.com/office/powerpoint/2010/main" val="34264427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1317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FCBF778-F26D-4FB7-B2EA-3A893B2574FC}"/>
              </a:ext>
            </a:extLst>
          </p:cNvPr>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a:solidFill>
                  <a:srgbClr val="FFFFFF"/>
                </a:solidFill>
              </a:rPr>
              <a:t>Defining Computer Hacking</a:t>
            </a:r>
            <a:endParaRPr lang="en-US" b="0">
              <a:solidFill>
                <a:srgbClr val="FFFFFF"/>
              </a:solidFill>
            </a:endParaRPr>
          </a:p>
          <a:p>
            <a:pPr algn="r"/>
            <a:endParaRPr lang="en-US">
              <a:solidFill>
                <a:srgbClr val="FFFFFF"/>
              </a:solidFill>
            </a:endParaRPr>
          </a:p>
        </p:txBody>
      </p:sp>
      <p:pic>
        <p:nvPicPr>
          <p:cNvPr id="5" name="Picture 5" descr="A screen shot of a clock&#10;&#10;Description generated with high confidence">
            <a:extLst>
              <a:ext uri="{FF2B5EF4-FFF2-40B4-BE49-F238E27FC236}">
                <a16:creationId xmlns:a16="http://schemas.microsoft.com/office/drawing/2014/main" id="{7A8F76E8-9EB8-4624-A015-B98D5FE467C3}"/>
              </a:ext>
            </a:extLst>
          </p:cNvPr>
          <p:cNvPicPr>
            <a:picLocks noGrp="1" noChangeAspect="1"/>
          </p:cNvPicPr>
          <p:nvPr>
            <p:ph sz="half" idx="2"/>
          </p:nvPr>
        </p:nvPicPr>
        <p:blipFill rotWithShape="1">
          <a:blip r:embed="rId2"/>
          <a:srcRect r="14235" b="1"/>
          <a:stretch/>
        </p:blipFill>
        <p:spPr>
          <a:xfrm>
            <a:off x="245660" y="321733"/>
            <a:ext cx="5293729" cy="4107392"/>
          </a:xfrm>
          <a:prstGeom prst="rect">
            <a:avLst/>
          </a:prstGeom>
        </p:spPr>
      </p:pic>
      <p:sp>
        <p:nvSpPr>
          <p:cNvPr id="8"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FB15770-838D-4121-9563-617F933A28AD}"/>
              </a:ext>
            </a:extLst>
          </p:cNvPr>
          <p:cNvSpPr>
            <a:spLocks noGrp="1"/>
          </p:cNvSpPr>
          <p:nvPr>
            <p:ph sz="half" idx="1"/>
          </p:nvPr>
        </p:nvSpPr>
        <p:spPr>
          <a:xfrm>
            <a:off x="5748820" y="917725"/>
            <a:ext cx="3057383" cy="4852362"/>
          </a:xfrm>
        </p:spPr>
        <p:txBody>
          <a:bodyPr vert="horz" lIns="91440" tIns="45720" rIns="91440" bIns="45720" rtlCol="0" anchor="ctr">
            <a:noAutofit/>
          </a:bodyPr>
          <a:lstStyle/>
          <a:p>
            <a:r>
              <a:rPr lang="en-US" sz="2400" dirty="0">
                <a:solidFill>
                  <a:srgbClr val="FFFFFF"/>
                </a:solidFill>
              </a:rPr>
              <a:t>'A 'hack' involves the modification of technology, such as the alteration of technology, such as the alteration of computer hardware or software, in order to allow it to be used in innovative ways, whether for legitimate or illegitimate purposes'</a:t>
            </a:r>
            <a:endParaRPr lang="en-US" sz="2400" dirty="0">
              <a:solidFill>
                <a:srgbClr val="FFFFFF"/>
              </a:solidFill>
              <a:cs typeface="Calibri"/>
            </a:endParaRPr>
          </a:p>
        </p:txBody>
      </p:sp>
    </p:spTree>
    <p:extLst>
      <p:ext uri="{BB962C8B-B14F-4D97-AF65-F5344CB8AC3E}">
        <p14:creationId xmlns:p14="http://schemas.microsoft.com/office/powerpoint/2010/main" val="87316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51466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82A07FA-9F25-42E5-8462-BA5B1F471828}"/>
              </a:ext>
            </a:extLst>
          </p:cNvPr>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a:solidFill>
                  <a:srgbClr val="FFFFFF"/>
                </a:solidFill>
              </a:rPr>
              <a:t>Legitimate Purpose?</a:t>
            </a:r>
          </a:p>
        </p:txBody>
      </p:sp>
      <p:pic>
        <p:nvPicPr>
          <p:cNvPr id="5" name="Picture 5" descr="A picture containing indoor, table, sitting, small&#10;&#10;Description generated with very high confidence">
            <a:extLst>
              <a:ext uri="{FF2B5EF4-FFF2-40B4-BE49-F238E27FC236}">
                <a16:creationId xmlns:a16="http://schemas.microsoft.com/office/drawing/2014/main" id="{3F586B1D-897F-4FF0-96B9-66A292D34D3A}"/>
              </a:ext>
            </a:extLst>
          </p:cNvPr>
          <p:cNvPicPr>
            <a:picLocks noGrp="1" noChangeAspect="1"/>
          </p:cNvPicPr>
          <p:nvPr>
            <p:ph sz="half" idx="2"/>
          </p:nvPr>
        </p:nvPicPr>
        <p:blipFill rotWithShape="1">
          <a:blip r:embed="rId2"/>
          <a:srcRect l="26273" r="10090" b="-1"/>
          <a:stretch/>
        </p:blipFill>
        <p:spPr>
          <a:xfrm>
            <a:off x="245660" y="321733"/>
            <a:ext cx="5293729"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9C16DE1-7A9B-4C8F-92AB-F627F03A483F}"/>
              </a:ext>
            </a:extLst>
          </p:cNvPr>
          <p:cNvSpPr>
            <a:spLocks noGrp="1"/>
          </p:cNvSpPr>
          <p:nvPr>
            <p:ph sz="half" idx="1"/>
          </p:nvPr>
        </p:nvSpPr>
        <p:spPr>
          <a:xfrm>
            <a:off x="6021989" y="917725"/>
            <a:ext cx="2568554" cy="4852362"/>
          </a:xfrm>
        </p:spPr>
        <p:txBody>
          <a:bodyPr vert="horz" lIns="91440" tIns="45720" rIns="91440" bIns="45720" rtlCol="0" anchor="ctr">
            <a:normAutofit/>
          </a:bodyPr>
          <a:lstStyle/>
          <a:p>
            <a:r>
              <a:rPr lang="en-US" sz="2400" dirty="0">
                <a:solidFill>
                  <a:srgbClr val="FFFFFF"/>
                </a:solidFill>
              </a:rPr>
              <a:t>'Jailbreaking' or interfering with a </a:t>
            </a:r>
            <a:r>
              <a:rPr lang="en-US" sz="2400" dirty="0" err="1">
                <a:solidFill>
                  <a:srgbClr val="FFFFFF"/>
                </a:solidFill>
              </a:rPr>
              <a:t>programme</a:t>
            </a:r>
            <a:r>
              <a:rPr lang="en-US" sz="2400" dirty="0">
                <a:solidFill>
                  <a:srgbClr val="FFFFFF"/>
                </a:solidFill>
              </a:rPr>
              <a:t> to enable third parties' </a:t>
            </a:r>
            <a:r>
              <a:rPr lang="en-US" sz="2400" dirty="0" err="1">
                <a:solidFill>
                  <a:srgbClr val="FFFFFF"/>
                </a:solidFill>
              </a:rPr>
              <a:t>programmes</a:t>
            </a:r>
            <a:r>
              <a:rPr lang="en-US" sz="2400" dirty="0">
                <a:solidFill>
                  <a:srgbClr val="FFFFFF"/>
                </a:solidFill>
              </a:rPr>
              <a:t> to work on a device than normally does not permit it to! (Apple iPhones)</a:t>
            </a:r>
            <a:endParaRPr lang="en-US" sz="2400" dirty="0">
              <a:solidFill>
                <a:srgbClr val="FFFFFF"/>
              </a:solidFill>
              <a:cs typeface="Calibri"/>
            </a:endParaRPr>
          </a:p>
        </p:txBody>
      </p:sp>
    </p:spTree>
    <p:extLst>
      <p:ext uri="{BB962C8B-B14F-4D97-AF65-F5344CB8AC3E}">
        <p14:creationId xmlns:p14="http://schemas.microsoft.com/office/powerpoint/2010/main" val="3669286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59AE206-7EBA-4D33-8BC9-9D8158553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582A07FA-9F25-42E5-8462-BA5B1F471828}"/>
              </a:ext>
            </a:extLst>
          </p:cNvPr>
          <p:cNvSpPr>
            <a:spLocks noGrp="1"/>
          </p:cNvSpPr>
          <p:nvPr>
            <p:ph type="title"/>
          </p:nvPr>
        </p:nvSpPr>
        <p:spPr>
          <a:xfrm>
            <a:off x="443058" y="4673467"/>
            <a:ext cx="5204792" cy="1303020"/>
          </a:xfrm>
        </p:spPr>
        <p:txBody>
          <a:bodyPr vert="horz" lIns="91440" tIns="45720" rIns="91440" bIns="45720" rtlCol="0" anchor="ctr">
            <a:normAutofit/>
          </a:bodyPr>
          <a:lstStyle/>
          <a:p>
            <a:pPr algn="r"/>
            <a:r>
              <a:rPr lang="en-US" sz="4700" kern="1200">
                <a:solidFill>
                  <a:schemeClr val="tx1"/>
                </a:solidFill>
                <a:latin typeface="+mj-lt"/>
                <a:ea typeface="+mj-ea"/>
                <a:cs typeface="+mj-cs"/>
              </a:rPr>
              <a:t>Legitimate Purpose?</a:t>
            </a:r>
          </a:p>
        </p:txBody>
      </p:sp>
      <p:sp>
        <p:nvSpPr>
          <p:cNvPr id="3" name="Content Placeholder 2">
            <a:extLst>
              <a:ext uri="{FF2B5EF4-FFF2-40B4-BE49-F238E27FC236}">
                <a16:creationId xmlns:a16="http://schemas.microsoft.com/office/drawing/2014/main" id="{D9C16DE1-7A9B-4C8F-92AB-F627F03A483F}"/>
              </a:ext>
            </a:extLst>
          </p:cNvPr>
          <p:cNvSpPr>
            <a:spLocks noGrp="1"/>
          </p:cNvSpPr>
          <p:nvPr>
            <p:ph sz="half" idx="1"/>
          </p:nvPr>
        </p:nvSpPr>
        <p:spPr>
          <a:xfrm>
            <a:off x="5999437" y="4673467"/>
            <a:ext cx="2739145" cy="1303020"/>
          </a:xfrm>
        </p:spPr>
        <p:txBody>
          <a:bodyPr vert="horz" lIns="91440" tIns="45720" rIns="91440" bIns="45720" rtlCol="0" anchor="ctr">
            <a:noAutofit/>
          </a:bodyPr>
          <a:lstStyle/>
          <a:p>
            <a:pPr marL="0" indent="0">
              <a:buNone/>
            </a:pPr>
            <a:r>
              <a:rPr lang="en-US" sz="2400" kern="1200" dirty="0">
                <a:latin typeface="+mn-lt"/>
                <a:ea typeface="+mn-ea"/>
                <a:cs typeface="+mn-cs"/>
              </a:rPr>
              <a:t>This activity may make your warranty void but they are not Illegal</a:t>
            </a:r>
            <a:endParaRPr lang="en-US" sz="2400" kern="1200" dirty="0">
              <a:latin typeface="+mn-lt"/>
              <a:cs typeface="Calibri"/>
            </a:endParaRPr>
          </a:p>
        </p:txBody>
      </p:sp>
      <p:sp>
        <p:nvSpPr>
          <p:cNvPr id="12" name="Oval 11">
            <a:extLst>
              <a:ext uri="{FF2B5EF4-FFF2-40B4-BE49-F238E27FC236}">
                <a16:creationId xmlns:a16="http://schemas.microsoft.com/office/drawing/2014/main" id="{6437D937-A7F1-4011-92B4-328E5BE1B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1425" y="1322610"/>
            <a:ext cx="1682850" cy="1682847"/>
          </a:xfrm>
          <a:prstGeom prst="ellipse">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4" name="Oval 13">
            <a:extLst>
              <a:ext uri="{FF2B5EF4-FFF2-40B4-BE49-F238E27FC236}">
                <a16:creationId xmlns:a16="http://schemas.microsoft.com/office/drawing/2014/main" id="{B672F332-AF08-46C6-94F0-77684310D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46251" y="2707204"/>
            <a:ext cx="721796" cy="721796"/>
          </a:xfrm>
          <a:prstGeom prst="ellipse">
            <a:avLst/>
          </a:prstGeom>
          <a:solidFill>
            <a:srgbClr val="51466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6" name="Oval 15">
            <a:extLst>
              <a:ext uri="{FF2B5EF4-FFF2-40B4-BE49-F238E27FC236}">
                <a16:creationId xmlns:a16="http://schemas.microsoft.com/office/drawing/2014/main" id="{34244EF8-D73A-40E1-BE73-D46E6B4B04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4372" y="2603242"/>
            <a:ext cx="220271" cy="220271"/>
          </a:xfrm>
          <a:prstGeom prst="ellipse">
            <a:avLst/>
          </a:prstGeom>
          <a:solidFill>
            <a:srgbClr val="FF006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5" name="Picture 5" descr="A picture containing indoor, table, sitting, small&#10;&#10;Description generated with very high confidence">
            <a:extLst>
              <a:ext uri="{FF2B5EF4-FFF2-40B4-BE49-F238E27FC236}">
                <a16:creationId xmlns:a16="http://schemas.microsoft.com/office/drawing/2014/main" id="{3F586B1D-897F-4FF0-96B9-66A292D34D3A}"/>
              </a:ext>
            </a:extLst>
          </p:cNvPr>
          <p:cNvPicPr>
            <a:picLocks noGrp="1" noChangeAspect="1"/>
          </p:cNvPicPr>
          <p:nvPr>
            <p:ph sz="half" idx="2"/>
          </p:nvPr>
        </p:nvPicPr>
        <p:blipFill rotWithShape="1">
          <a:blip r:embed="rId2"/>
          <a:srcRect l="23426" r="7241" b="-2"/>
          <a:stretch/>
        </p:blipFill>
        <p:spPr>
          <a:xfrm>
            <a:off x="4183543" y="10"/>
            <a:ext cx="4960458" cy="3532641"/>
          </a:xfrm>
          <a:custGeom>
            <a:avLst/>
            <a:gdLst>
              <a:gd name="connsiteX0" fmla="*/ 0 w 5699887"/>
              <a:gd name="connsiteY0" fmla="*/ 0 h 4059244"/>
              <a:gd name="connsiteX1" fmla="*/ 5699887 w 5699887"/>
              <a:gd name="connsiteY1" fmla="*/ 0 h 4059244"/>
              <a:gd name="connsiteX2" fmla="*/ 5699887 w 5699887"/>
              <a:gd name="connsiteY2" fmla="*/ 3944096 h 4059244"/>
              <a:gd name="connsiteX3" fmla="*/ 5525775 w 5699887"/>
              <a:gd name="connsiteY3" fmla="*/ 3980429 h 4059244"/>
              <a:gd name="connsiteX4" fmla="*/ 4663256 w 5699887"/>
              <a:gd name="connsiteY4" fmla="*/ 4059244 h 4059244"/>
              <a:gd name="connsiteX5" fmla="*/ 8566 w 5699887"/>
              <a:gd name="connsiteY5" fmla="*/ 67422 h 4059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99887" h="4059244">
                <a:moveTo>
                  <a:pt x="0" y="0"/>
                </a:moveTo>
                <a:lnTo>
                  <a:pt x="5699887" y="0"/>
                </a:lnTo>
                <a:lnTo>
                  <a:pt x="5699887" y="3944096"/>
                </a:lnTo>
                <a:lnTo>
                  <a:pt x="5525775" y="3980429"/>
                </a:lnTo>
                <a:cubicBezTo>
                  <a:pt x="5246154" y="4032190"/>
                  <a:pt x="4957865" y="4059244"/>
                  <a:pt x="4663256" y="4059244"/>
                </a:cubicBezTo>
                <a:cubicBezTo>
                  <a:pt x="2306390" y="4059244"/>
                  <a:pt x="353936" y="2327747"/>
                  <a:pt x="8566" y="67422"/>
                </a:cubicBezTo>
                <a:close/>
              </a:path>
            </a:pathLst>
          </a:custGeom>
        </p:spPr>
      </p:pic>
      <p:cxnSp>
        <p:nvCxnSpPr>
          <p:cNvPr id="18" name="Straight Connector 17">
            <a:extLst>
              <a:ext uri="{FF2B5EF4-FFF2-40B4-BE49-F238E27FC236}">
                <a16:creationId xmlns:a16="http://schemas.microsoft.com/office/drawing/2014/main" id="{9E8E38ED-369A-44C2-B635-0BED0E48A6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11659" y="4673467"/>
            <a:ext cx="0" cy="1303020"/>
          </a:xfrm>
          <a:prstGeom prst="line">
            <a:avLst/>
          </a:prstGeom>
          <a:ln w="19050" cap="sq">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966702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723B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61C72F0-21CF-4D97-B731-97A8DEC1F5B7}"/>
              </a:ext>
            </a:extLst>
          </p:cNvPr>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a:solidFill>
                  <a:srgbClr val="FFFFFF"/>
                </a:solidFill>
              </a:rPr>
              <a:t>ILLEGITIMATE PURPOSES</a:t>
            </a:r>
          </a:p>
        </p:txBody>
      </p:sp>
      <p:pic>
        <p:nvPicPr>
          <p:cNvPr id="5" name="Picture 5" descr="A close up of a sign&#10;&#10;Description generated with very high confidence">
            <a:extLst>
              <a:ext uri="{FF2B5EF4-FFF2-40B4-BE49-F238E27FC236}">
                <a16:creationId xmlns:a16="http://schemas.microsoft.com/office/drawing/2014/main" id="{79B905F4-8F8B-42C8-ACDE-BD5207E36E20}"/>
              </a:ext>
            </a:extLst>
          </p:cNvPr>
          <p:cNvPicPr>
            <a:picLocks noGrp="1" noChangeAspect="1"/>
          </p:cNvPicPr>
          <p:nvPr>
            <p:ph sz="half" idx="2"/>
          </p:nvPr>
        </p:nvPicPr>
        <p:blipFill rotWithShape="1">
          <a:blip r:embed="rId2"/>
          <a:srcRect l="11890" r="20450" b="5"/>
          <a:stretch/>
        </p:blipFill>
        <p:spPr>
          <a:xfrm>
            <a:off x="245660" y="321733"/>
            <a:ext cx="5293729"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B898E13-4D16-42E5-BE38-5D1C025C41F3}"/>
              </a:ext>
            </a:extLst>
          </p:cNvPr>
          <p:cNvSpPr>
            <a:spLocks noGrp="1"/>
          </p:cNvSpPr>
          <p:nvPr>
            <p:ph sz="half" idx="1"/>
          </p:nvPr>
        </p:nvSpPr>
        <p:spPr>
          <a:xfrm>
            <a:off x="6021989" y="917725"/>
            <a:ext cx="2568554" cy="4852362"/>
          </a:xfrm>
        </p:spPr>
        <p:txBody>
          <a:bodyPr vert="horz" lIns="91440" tIns="45720" rIns="91440" bIns="45720" rtlCol="0" anchor="ctr">
            <a:normAutofit/>
          </a:bodyPr>
          <a:lstStyle/>
          <a:p>
            <a:r>
              <a:rPr lang="en-US" sz="2400" dirty="0">
                <a:solidFill>
                  <a:srgbClr val="FFFFFF"/>
                </a:solidFill>
              </a:rPr>
              <a:t>Hacks that modify </a:t>
            </a:r>
            <a:r>
              <a:rPr lang="en-US" sz="2400" dirty="0" err="1">
                <a:solidFill>
                  <a:srgbClr val="FFFFFF"/>
                </a:solidFill>
              </a:rPr>
              <a:t>programmes</a:t>
            </a:r>
            <a:r>
              <a:rPr lang="en-US" sz="2400" dirty="0">
                <a:solidFill>
                  <a:srgbClr val="FFFFFF"/>
                </a:solidFill>
              </a:rPr>
              <a:t>, systems and security protocols are illegal and may be used to obtain information. </a:t>
            </a:r>
            <a:endParaRPr lang="en-US" sz="2400" dirty="0">
              <a:solidFill>
                <a:srgbClr val="FFFFFF"/>
              </a:solidFill>
              <a:cs typeface="Calibri"/>
            </a:endParaRPr>
          </a:p>
        </p:txBody>
      </p:sp>
    </p:spTree>
    <p:extLst>
      <p:ext uri="{BB962C8B-B14F-4D97-AF65-F5344CB8AC3E}">
        <p14:creationId xmlns:p14="http://schemas.microsoft.com/office/powerpoint/2010/main" val="21581616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723B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61C72F0-21CF-4D97-B731-97A8DEC1F5B7}"/>
              </a:ext>
            </a:extLst>
          </p:cNvPr>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a:solidFill>
                  <a:srgbClr val="FFFFFF"/>
                </a:solidFill>
              </a:rPr>
              <a:t>ILLEGITIMATE PURPOSES</a:t>
            </a:r>
          </a:p>
        </p:txBody>
      </p:sp>
      <p:pic>
        <p:nvPicPr>
          <p:cNvPr id="5" name="Picture 5" descr="A close up of a sign&#10;&#10;Description generated with very high confidence">
            <a:extLst>
              <a:ext uri="{FF2B5EF4-FFF2-40B4-BE49-F238E27FC236}">
                <a16:creationId xmlns:a16="http://schemas.microsoft.com/office/drawing/2014/main" id="{79B905F4-8F8B-42C8-ACDE-BD5207E36E20}"/>
              </a:ext>
            </a:extLst>
          </p:cNvPr>
          <p:cNvPicPr>
            <a:picLocks noGrp="1" noChangeAspect="1"/>
          </p:cNvPicPr>
          <p:nvPr>
            <p:ph sz="half" idx="2"/>
          </p:nvPr>
        </p:nvPicPr>
        <p:blipFill rotWithShape="1">
          <a:blip r:embed="rId2"/>
          <a:srcRect l="11890" r="20450" b="5"/>
          <a:stretch/>
        </p:blipFill>
        <p:spPr>
          <a:xfrm>
            <a:off x="245660" y="321733"/>
            <a:ext cx="5293729"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B898E13-4D16-42E5-BE38-5D1C025C41F3}"/>
              </a:ext>
            </a:extLst>
          </p:cNvPr>
          <p:cNvSpPr>
            <a:spLocks noGrp="1"/>
          </p:cNvSpPr>
          <p:nvPr>
            <p:ph sz="half" idx="1"/>
          </p:nvPr>
        </p:nvSpPr>
        <p:spPr>
          <a:xfrm>
            <a:off x="6021989" y="917725"/>
            <a:ext cx="2568554" cy="4852362"/>
          </a:xfrm>
        </p:spPr>
        <p:txBody>
          <a:bodyPr vert="horz" lIns="91440" tIns="45720" rIns="91440" bIns="45720" rtlCol="0" anchor="ctr">
            <a:normAutofit/>
          </a:bodyPr>
          <a:lstStyle/>
          <a:p>
            <a:r>
              <a:rPr lang="en-US" sz="2400" dirty="0">
                <a:solidFill>
                  <a:srgbClr val="FFFFFF"/>
                </a:solidFill>
                <a:cs typeface="Calibri"/>
              </a:rPr>
              <a:t>Shoulder Surfing</a:t>
            </a:r>
          </a:p>
          <a:p>
            <a:r>
              <a:rPr lang="en-US" sz="2400" dirty="0">
                <a:solidFill>
                  <a:srgbClr val="FFFFFF"/>
                </a:solidFill>
                <a:cs typeface="Calibri"/>
              </a:rPr>
              <a:t>Social Engineering</a:t>
            </a:r>
          </a:p>
          <a:p>
            <a:r>
              <a:rPr lang="en-US" sz="2400" dirty="0">
                <a:solidFill>
                  <a:srgbClr val="FFFFFF"/>
                </a:solidFill>
                <a:cs typeface="Calibri"/>
              </a:rPr>
              <a:t>Vulnerabilities</a:t>
            </a:r>
          </a:p>
          <a:p>
            <a:r>
              <a:rPr lang="en-US" sz="2400" dirty="0">
                <a:solidFill>
                  <a:srgbClr val="FFFFFF"/>
                </a:solidFill>
                <a:cs typeface="Calibri"/>
              </a:rPr>
              <a:t>Exploiters</a:t>
            </a:r>
          </a:p>
          <a:p>
            <a:r>
              <a:rPr lang="en-US" sz="2400" dirty="0">
                <a:solidFill>
                  <a:srgbClr val="FFFFFF"/>
                </a:solidFill>
                <a:cs typeface="Calibri"/>
              </a:rPr>
              <a:t>Non-Nation – state-sponsored actors</a:t>
            </a:r>
          </a:p>
          <a:p>
            <a:r>
              <a:rPr lang="en-US" sz="2400" dirty="0">
                <a:solidFill>
                  <a:srgbClr val="FFFFFF"/>
                </a:solidFill>
                <a:cs typeface="Calibri"/>
              </a:rPr>
              <a:t>Nation – state actors</a:t>
            </a:r>
          </a:p>
          <a:p>
            <a:endParaRPr lang="en-US" sz="2400" dirty="0">
              <a:solidFill>
                <a:srgbClr val="FFFFFF"/>
              </a:solidFill>
              <a:cs typeface="Calibri"/>
            </a:endParaRPr>
          </a:p>
        </p:txBody>
      </p:sp>
    </p:spTree>
    <p:extLst>
      <p:ext uri="{BB962C8B-B14F-4D97-AF65-F5344CB8AC3E}">
        <p14:creationId xmlns:p14="http://schemas.microsoft.com/office/powerpoint/2010/main" val="23332016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E72D9C74-ED76-405E-B075-349B44560377}"/>
              </a:ext>
            </a:extLst>
          </p:cNvPr>
          <p:cNvSpPr/>
          <p:nvPr/>
        </p:nvSpPr>
        <p:spPr>
          <a:xfrm>
            <a:off x="2792084" y="2439838"/>
            <a:ext cx="3551206" cy="218535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cs typeface="Calibri"/>
              </a:rPr>
              <a:t>Hacking</a:t>
            </a:r>
            <a:endParaRPr lang="en-GB" sz="2800" dirty="0"/>
          </a:p>
        </p:txBody>
      </p:sp>
      <p:sp>
        <p:nvSpPr>
          <p:cNvPr id="6" name="Oval 5">
            <a:extLst>
              <a:ext uri="{FF2B5EF4-FFF2-40B4-BE49-F238E27FC236}">
                <a16:creationId xmlns:a16="http://schemas.microsoft.com/office/drawing/2014/main" id="{D8C92A46-5A64-4C80-BCDB-2F90A1C4EB92}"/>
              </a:ext>
            </a:extLst>
          </p:cNvPr>
          <p:cNvSpPr/>
          <p:nvPr/>
        </p:nvSpPr>
        <p:spPr>
          <a:xfrm>
            <a:off x="1180920" y="2137015"/>
            <a:ext cx="2214112" cy="1394602"/>
          </a:xfrm>
          <a:prstGeom prst="ellipse">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cs typeface="Calibri"/>
              </a:rPr>
              <a:t>Theft</a:t>
            </a:r>
          </a:p>
        </p:txBody>
      </p:sp>
      <p:sp>
        <p:nvSpPr>
          <p:cNvPr id="7" name="Oval 6">
            <a:extLst>
              <a:ext uri="{FF2B5EF4-FFF2-40B4-BE49-F238E27FC236}">
                <a16:creationId xmlns:a16="http://schemas.microsoft.com/office/drawing/2014/main" id="{186854C5-8817-4ED3-8325-723E9F81A538}"/>
              </a:ext>
            </a:extLst>
          </p:cNvPr>
          <p:cNvSpPr/>
          <p:nvPr/>
        </p:nvSpPr>
        <p:spPr>
          <a:xfrm>
            <a:off x="1180022" y="3933286"/>
            <a:ext cx="2214113" cy="1222074"/>
          </a:xfrm>
          <a:prstGeom prst="ellipse">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cs typeface="Calibri"/>
              </a:rPr>
              <a:t>Terror</a:t>
            </a:r>
            <a:endParaRPr lang="en-GB" sz="2400" dirty="0">
              <a:solidFill>
                <a:schemeClr val="tx1"/>
              </a:solidFill>
            </a:endParaRPr>
          </a:p>
        </p:txBody>
      </p:sp>
      <p:sp>
        <p:nvSpPr>
          <p:cNvPr id="8" name="Oval 7">
            <a:extLst>
              <a:ext uri="{FF2B5EF4-FFF2-40B4-BE49-F238E27FC236}">
                <a16:creationId xmlns:a16="http://schemas.microsoft.com/office/drawing/2014/main" id="{793477CA-0E0C-4DFE-ACDB-C1CF1BBB99FA}"/>
              </a:ext>
            </a:extLst>
          </p:cNvPr>
          <p:cNvSpPr/>
          <p:nvPr/>
        </p:nvSpPr>
        <p:spPr>
          <a:xfrm>
            <a:off x="5779878" y="1919557"/>
            <a:ext cx="2156602" cy="1509621"/>
          </a:xfrm>
          <a:prstGeom prst="ellips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cs typeface="Calibri"/>
              </a:rPr>
              <a:t>Espionage</a:t>
            </a:r>
            <a:endParaRPr lang="en-GB" sz="2400" dirty="0">
              <a:solidFill>
                <a:schemeClr val="tx1"/>
              </a:solidFill>
            </a:endParaRPr>
          </a:p>
        </p:txBody>
      </p:sp>
      <p:sp>
        <p:nvSpPr>
          <p:cNvPr id="9" name="Oval 8">
            <a:extLst>
              <a:ext uri="{FF2B5EF4-FFF2-40B4-BE49-F238E27FC236}">
                <a16:creationId xmlns:a16="http://schemas.microsoft.com/office/drawing/2014/main" id="{1AC60D74-3A5A-4574-87C9-4B33C9629104}"/>
              </a:ext>
            </a:extLst>
          </p:cNvPr>
          <p:cNvSpPr/>
          <p:nvPr/>
        </p:nvSpPr>
        <p:spPr>
          <a:xfrm>
            <a:off x="5778979" y="3816470"/>
            <a:ext cx="2156603" cy="1337093"/>
          </a:xfrm>
          <a:prstGeom prst="ellipse">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cs typeface="Calibri"/>
              </a:rPr>
              <a:t>Fraud</a:t>
            </a:r>
          </a:p>
        </p:txBody>
      </p:sp>
    </p:spTree>
    <p:extLst>
      <p:ext uri="{BB962C8B-B14F-4D97-AF65-F5344CB8AC3E}">
        <p14:creationId xmlns:p14="http://schemas.microsoft.com/office/powerpoint/2010/main" val="19389214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4158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09128AB-9D8A-4486-B2D6-113B04B0DDCA}"/>
              </a:ext>
            </a:extLst>
          </p:cNvPr>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a:solidFill>
                  <a:srgbClr val="FFFFFF"/>
                </a:solidFill>
              </a:rPr>
              <a:t>The Hacker Subculture</a:t>
            </a:r>
          </a:p>
        </p:txBody>
      </p:sp>
      <p:pic>
        <p:nvPicPr>
          <p:cNvPr id="5" name="Picture 5">
            <a:extLst>
              <a:ext uri="{FF2B5EF4-FFF2-40B4-BE49-F238E27FC236}">
                <a16:creationId xmlns:a16="http://schemas.microsoft.com/office/drawing/2014/main" id="{7DF98AC7-66E8-4327-B6F1-686AF44A4D04}"/>
              </a:ext>
            </a:extLst>
          </p:cNvPr>
          <p:cNvPicPr>
            <a:picLocks noGrp="1" noChangeAspect="1"/>
          </p:cNvPicPr>
          <p:nvPr>
            <p:ph sz="half" idx="2"/>
          </p:nvPr>
        </p:nvPicPr>
        <p:blipFill rotWithShape="1">
          <a:blip r:embed="rId2"/>
          <a:srcRect l="14545" r="1" b="1"/>
          <a:stretch/>
        </p:blipFill>
        <p:spPr>
          <a:xfrm>
            <a:off x="245660" y="321733"/>
            <a:ext cx="5293729"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ABED42A-FF74-48D3-813C-648BA85E2F3F}"/>
              </a:ext>
            </a:extLst>
          </p:cNvPr>
          <p:cNvSpPr>
            <a:spLocks noGrp="1"/>
          </p:cNvSpPr>
          <p:nvPr>
            <p:ph sz="half" idx="1"/>
          </p:nvPr>
        </p:nvSpPr>
        <p:spPr>
          <a:xfrm>
            <a:off x="6021989" y="917725"/>
            <a:ext cx="2568554" cy="4852362"/>
          </a:xfrm>
        </p:spPr>
        <p:txBody>
          <a:bodyPr vert="horz" lIns="91440" tIns="45720" rIns="91440" bIns="45720" rtlCol="0" anchor="ctr">
            <a:normAutofit/>
          </a:bodyPr>
          <a:lstStyle/>
          <a:p>
            <a:pPr marL="0"/>
            <a:r>
              <a:rPr lang="en-US" sz="2400" dirty="0">
                <a:solidFill>
                  <a:srgbClr val="FFFFFF"/>
                </a:solidFill>
              </a:rPr>
              <a:t>Primary Norms:</a:t>
            </a:r>
            <a:endParaRPr lang="en-US" sz="2400" dirty="0">
              <a:solidFill>
                <a:srgbClr val="FFFFFF"/>
              </a:solidFill>
              <a:cs typeface="Calibri"/>
            </a:endParaRPr>
          </a:p>
          <a:p>
            <a:pPr marL="0"/>
            <a:endParaRPr lang="en-US" sz="2400" dirty="0">
              <a:solidFill>
                <a:srgbClr val="FFFFFF"/>
              </a:solidFill>
              <a:cs typeface="Calibri"/>
            </a:endParaRPr>
          </a:p>
          <a:p>
            <a:r>
              <a:rPr lang="en-US" sz="2400" dirty="0">
                <a:solidFill>
                  <a:srgbClr val="FFFFFF"/>
                </a:solidFill>
              </a:rPr>
              <a:t>Technology - Exploration</a:t>
            </a:r>
            <a:endParaRPr lang="en-US" sz="2400" dirty="0">
              <a:solidFill>
                <a:srgbClr val="FFFFFF"/>
              </a:solidFill>
              <a:cs typeface="Calibri"/>
            </a:endParaRPr>
          </a:p>
          <a:p>
            <a:r>
              <a:rPr lang="en-US" sz="2400" dirty="0">
                <a:solidFill>
                  <a:srgbClr val="FFFFFF"/>
                </a:solidFill>
              </a:rPr>
              <a:t>Knowledge , and</a:t>
            </a:r>
            <a:endParaRPr lang="en-US" sz="2400" dirty="0">
              <a:solidFill>
                <a:srgbClr val="FFFFFF"/>
              </a:solidFill>
              <a:cs typeface="Calibri"/>
            </a:endParaRPr>
          </a:p>
          <a:p>
            <a:r>
              <a:rPr lang="en-US" sz="2400" dirty="0">
                <a:solidFill>
                  <a:srgbClr val="FFFFFF"/>
                </a:solidFill>
              </a:rPr>
              <a:t>Secrecy</a:t>
            </a:r>
            <a:endParaRPr lang="en-US" sz="2400" dirty="0">
              <a:solidFill>
                <a:srgbClr val="FFFFFF"/>
              </a:solidFill>
              <a:cs typeface="Calibri"/>
            </a:endParaRPr>
          </a:p>
          <a:p>
            <a:endParaRPr lang="en-US" sz="1700">
              <a:solidFill>
                <a:srgbClr val="FFFFFF"/>
              </a:solidFill>
            </a:endParaRPr>
          </a:p>
        </p:txBody>
      </p:sp>
    </p:spTree>
    <p:extLst>
      <p:ext uri="{BB962C8B-B14F-4D97-AF65-F5344CB8AC3E}">
        <p14:creationId xmlns:p14="http://schemas.microsoft.com/office/powerpoint/2010/main" val="8138592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2A486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7BCEB73-D3BD-4ACA-AFE3-27D155F88C75}"/>
              </a:ext>
            </a:extLst>
          </p:cNvPr>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a:solidFill>
                  <a:srgbClr val="FFFFFF"/>
                </a:solidFill>
              </a:rPr>
              <a:t>Malware and Automated Attacks</a:t>
            </a:r>
          </a:p>
        </p:txBody>
      </p:sp>
      <p:pic>
        <p:nvPicPr>
          <p:cNvPr id="5" name="Picture 5" descr="A close up of a sign&#10;&#10;Description generated with very high confidence">
            <a:extLst>
              <a:ext uri="{FF2B5EF4-FFF2-40B4-BE49-F238E27FC236}">
                <a16:creationId xmlns:a16="http://schemas.microsoft.com/office/drawing/2014/main" id="{6F3F6982-952C-4554-98E6-3CCDDD87E7FD}"/>
              </a:ext>
            </a:extLst>
          </p:cNvPr>
          <p:cNvPicPr>
            <a:picLocks noGrp="1" noChangeAspect="1"/>
          </p:cNvPicPr>
          <p:nvPr>
            <p:ph sz="half" idx="2"/>
          </p:nvPr>
        </p:nvPicPr>
        <p:blipFill rotWithShape="1">
          <a:blip r:embed="rId2"/>
          <a:srcRect l="22776" r="4780" b="3"/>
          <a:stretch/>
        </p:blipFill>
        <p:spPr>
          <a:xfrm>
            <a:off x="245660" y="321733"/>
            <a:ext cx="5293729"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F55CE1E-D437-4921-9B06-FF53E55AF8CA}"/>
              </a:ext>
            </a:extLst>
          </p:cNvPr>
          <p:cNvSpPr>
            <a:spLocks noGrp="1"/>
          </p:cNvSpPr>
          <p:nvPr>
            <p:ph sz="half" idx="1"/>
          </p:nvPr>
        </p:nvSpPr>
        <p:spPr>
          <a:xfrm>
            <a:off x="6021989" y="917725"/>
            <a:ext cx="2568554" cy="4852362"/>
          </a:xfrm>
        </p:spPr>
        <p:txBody>
          <a:bodyPr vert="horz" lIns="91440" tIns="45720" rIns="91440" bIns="45720" rtlCol="0" anchor="ctr">
            <a:normAutofit/>
          </a:bodyPr>
          <a:lstStyle/>
          <a:p>
            <a:r>
              <a:rPr lang="en-US" sz="2400" dirty="0">
                <a:solidFill>
                  <a:srgbClr val="FFFFFF"/>
                </a:solidFill>
              </a:rPr>
              <a:t>In 2015 431 Million new pieces of Malware identified</a:t>
            </a:r>
            <a:endParaRPr lang="en-US" sz="2400" dirty="0">
              <a:solidFill>
                <a:srgbClr val="FFFFFF"/>
              </a:solidFill>
              <a:cs typeface="Calibri"/>
            </a:endParaRPr>
          </a:p>
          <a:p>
            <a:endParaRPr lang="en-US" sz="1700">
              <a:solidFill>
                <a:srgbClr val="FFFFFF"/>
              </a:solidFill>
            </a:endParaRPr>
          </a:p>
        </p:txBody>
      </p:sp>
    </p:spTree>
    <p:extLst>
      <p:ext uri="{BB962C8B-B14F-4D97-AF65-F5344CB8AC3E}">
        <p14:creationId xmlns:p14="http://schemas.microsoft.com/office/powerpoint/2010/main" val="42701748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2A486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7BCEB73-D3BD-4ACA-AFE3-27D155F88C75}"/>
              </a:ext>
            </a:extLst>
          </p:cNvPr>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dirty="0">
                <a:solidFill>
                  <a:srgbClr val="FFFFFF"/>
                </a:solidFill>
              </a:rPr>
              <a:t>What is Malware ? </a:t>
            </a:r>
            <a:endParaRPr lang="en-US" dirty="0">
              <a:solidFill>
                <a:srgbClr val="FFFFFF"/>
              </a:solidFill>
              <a:cs typeface="Calibri Light"/>
            </a:endParaRPr>
          </a:p>
        </p:txBody>
      </p:sp>
      <p:pic>
        <p:nvPicPr>
          <p:cNvPr id="5" name="Picture 5" descr="A close up of a sign&#10;&#10;Description generated with very high confidence">
            <a:extLst>
              <a:ext uri="{FF2B5EF4-FFF2-40B4-BE49-F238E27FC236}">
                <a16:creationId xmlns:a16="http://schemas.microsoft.com/office/drawing/2014/main" id="{6F3F6982-952C-4554-98E6-3CCDDD87E7FD}"/>
              </a:ext>
            </a:extLst>
          </p:cNvPr>
          <p:cNvPicPr>
            <a:picLocks noGrp="1" noChangeAspect="1"/>
          </p:cNvPicPr>
          <p:nvPr>
            <p:ph sz="half" idx="2"/>
          </p:nvPr>
        </p:nvPicPr>
        <p:blipFill rotWithShape="1">
          <a:blip r:embed="rId2"/>
          <a:srcRect l="22776" r="4780" b="3"/>
          <a:stretch/>
        </p:blipFill>
        <p:spPr>
          <a:xfrm>
            <a:off x="245660" y="321733"/>
            <a:ext cx="5293729"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F55CE1E-D437-4921-9B06-FF53E55AF8CA}"/>
              </a:ext>
            </a:extLst>
          </p:cNvPr>
          <p:cNvSpPr>
            <a:spLocks noGrp="1"/>
          </p:cNvSpPr>
          <p:nvPr>
            <p:ph sz="half" idx="1"/>
          </p:nvPr>
        </p:nvSpPr>
        <p:spPr>
          <a:xfrm>
            <a:off x="6021989" y="917725"/>
            <a:ext cx="2568554" cy="4852362"/>
          </a:xfrm>
        </p:spPr>
        <p:txBody>
          <a:bodyPr vert="horz" lIns="91440" tIns="45720" rIns="91440" bIns="45720" rtlCol="0" anchor="ctr">
            <a:normAutofit/>
          </a:bodyPr>
          <a:lstStyle/>
          <a:p>
            <a:r>
              <a:rPr lang="en-US" sz="2400" dirty="0">
                <a:solidFill>
                  <a:srgbClr val="FFFFFF"/>
                </a:solidFill>
                <a:cs typeface="Calibri"/>
              </a:rPr>
              <a:t>Destructive </a:t>
            </a:r>
            <a:r>
              <a:rPr lang="en-US" sz="2400" dirty="0" err="1">
                <a:solidFill>
                  <a:srgbClr val="FFFFFF"/>
                </a:solidFill>
                <a:cs typeface="Calibri"/>
              </a:rPr>
              <a:t>programmes</a:t>
            </a:r>
            <a:r>
              <a:rPr lang="en-US" sz="2400" dirty="0">
                <a:solidFill>
                  <a:srgbClr val="FFFFFF"/>
                </a:solidFill>
                <a:cs typeface="Calibri"/>
              </a:rPr>
              <a:t> that can be used to harm computer systems, gain access to sensitive information, or engage in other forms of cybercrime.</a:t>
            </a:r>
            <a:endParaRPr lang="en-US" sz="2400" dirty="0">
              <a:solidFill>
                <a:srgbClr val="FFFFFF"/>
              </a:solidFill>
            </a:endParaRPr>
          </a:p>
        </p:txBody>
      </p:sp>
    </p:spTree>
    <p:extLst>
      <p:ext uri="{BB962C8B-B14F-4D97-AF65-F5344CB8AC3E}">
        <p14:creationId xmlns:p14="http://schemas.microsoft.com/office/powerpoint/2010/main" val="38835956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2A486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7BCEB73-D3BD-4ACA-AFE3-27D155F88C75}"/>
              </a:ext>
            </a:extLst>
          </p:cNvPr>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dirty="0">
                <a:solidFill>
                  <a:srgbClr val="FFFFFF"/>
                </a:solidFill>
              </a:rPr>
              <a:t>What is Malware ? </a:t>
            </a:r>
            <a:endParaRPr lang="en-US" dirty="0">
              <a:solidFill>
                <a:srgbClr val="FFFFFF"/>
              </a:solidFill>
              <a:cs typeface="Calibri Light"/>
            </a:endParaRPr>
          </a:p>
        </p:txBody>
      </p:sp>
      <p:pic>
        <p:nvPicPr>
          <p:cNvPr id="5" name="Picture 5" descr="A close up of a sign&#10;&#10;Description generated with very high confidence">
            <a:extLst>
              <a:ext uri="{FF2B5EF4-FFF2-40B4-BE49-F238E27FC236}">
                <a16:creationId xmlns:a16="http://schemas.microsoft.com/office/drawing/2014/main" id="{6F3F6982-952C-4554-98E6-3CCDDD87E7FD}"/>
              </a:ext>
            </a:extLst>
          </p:cNvPr>
          <p:cNvPicPr>
            <a:picLocks noGrp="1" noChangeAspect="1"/>
          </p:cNvPicPr>
          <p:nvPr>
            <p:ph sz="half" idx="2"/>
          </p:nvPr>
        </p:nvPicPr>
        <p:blipFill rotWithShape="1">
          <a:blip r:embed="rId2"/>
          <a:srcRect l="22776" r="4780" b="3"/>
          <a:stretch/>
        </p:blipFill>
        <p:spPr>
          <a:xfrm>
            <a:off x="245660" y="321733"/>
            <a:ext cx="5293729"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F55CE1E-D437-4921-9B06-FF53E55AF8CA}"/>
              </a:ext>
            </a:extLst>
          </p:cNvPr>
          <p:cNvSpPr>
            <a:spLocks noGrp="1"/>
          </p:cNvSpPr>
          <p:nvPr>
            <p:ph sz="half" idx="1"/>
          </p:nvPr>
        </p:nvSpPr>
        <p:spPr>
          <a:xfrm>
            <a:off x="6021989" y="917725"/>
            <a:ext cx="2568554" cy="4852362"/>
          </a:xfrm>
        </p:spPr>
        <p:txBody>
          <a:bodyPr vert="horz" lIns="91440" tIns="45720" rIns="91440" bIns="45720" rtlCol="0" anchor="ctr">
            <a:normAutofit/>
          </a:bodyPr>
          <a:lstStyle/>
          <a:p>
            <a:r>
              <a:rPr lang="en-US" sz="2400" dirty="0">
                <a:solidFill>
                  <a:srgbClr val="FFFFFF"/>
                </a:solidFill>
                <a:cs typeface="Calibri"/>
              </a:rPr>
              <a:t>No specific laws against the creation of malicious Malware</a:t>
            </a:r>
          </a:p>
          <a:p>
            <a:r>
              <a:rPr lang="en-US" sz="2400" dirty="0">
                <a:solidFill>
                  <a:srgbClr val="FFFFFF"/>
                </a:solidFill>
                <a:cs typeface="Calibri"/>
              </a:rPr>
              <a:t>The use of Malware is however illegal.</a:t>
            </a:r>
          </a:p>
        </p:txBody>
      </p:sp>
    </p:spTree>
    <p:extLst>
      <p:ext uri="{BB962C8B-B14F-4D97-AF65-F5344CB8AC3E}">
        <p14:creationId xmlns:p14="http://schemas.microsoft.com/office/powerpoint/2010/main" val="37399302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2A486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7BCEB73-D3BD-4ACA-AFE3-27D155F88C75}"/>
              </a:ext>
            </a:extLst>
          </p:cNvPr>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dirty="0">
                <a:solidFill>
                  <a:srgbClr val="FFFFFF"/>
                </a:solidFill>
              </a:rPr>
              <a:t>What is Malware ? </a:t>
            </a:r>
            <a:endParaRPr lang="en-US" dirty="0">
              <a:solidFill>
                <a:srgbClr val="FFFFFF"/>
              </a:solidFill>
              <a:cs typeface="Calibri Light"/>
            </a:endParaRPr>
          </a:p>
        </p:txBody>
      </p:sp>
      <p:pic>
        <p:nvPicPr>
          <p:cNvPr id="5" name="Picture 5" descr="A close up of a sign&#10;&#10;Description generated with very high confidence">
            <a:extLst>
              <a:ext uri="{FF2B5EF4-FFF2-40B4-BE49-F238E27FC236}">
                <a16:creationId xmlns:a16="http://schemas.microsoft.com/office/drawing/2014/main" id="{6F3F6982-952C-4554-98E6-3CCDDD87E7FD}"/>
              </a:ext>
            </a:extLst>
          </p:cNvPr>
          <p:cNvPicPr>
            <a:picLocks noGrp="1" noChangeAspect="1"/>
          </p:cNvPicPr>
          <p:nvPr>
            <p:ph sz="half" idx="2"/>
          </p:nvPr>
        </p:nvPicPr>
        <p:blipFill rotWithShape="1">
          <a:blip r:embed="rId2"/>
          <a:srcRect l="22776" r="4780" b="3"/>
          <a:stretch/>
        </p:blipFill>
        <p:spPr>
          <a:xfrm>
            <a:off x="245660" y="321733"/>
            <a:ext cx="5293729"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F55CE1E-D437-4921-9B06-FF53E55AF8CA}"/>
              </a:ext>
            </a:extLst>
          </p:cNvPr>
          <p:cNvSpPr>
            <a:spLocks noGrp="1"/>
          </p:cNvSpPr>
          <p:nvPr>
            <p:ph sz="half" idx="1"/>
          </p:nvPr>
        </p:nvSpPr>
        <p:spPr>
          <a:xfrm>
            <a:off x="6021989" y="917725"/>
            <a:ext cx="2568554" cy="4852362"/>
          </a:xfrm>
        </p:spPr>
        <p:txBody>
          <a:bodyPr vert="horz" lIns="91440" tIns="45720" rIns="91440" bIns="45720" rtlCol="0" anchor="ctr">
            <a:normAutofit/>
          </a:bodyPr>
          <a:lstStyle/>
          <a:p>
            <a:r>
              <a:rPr lang="en-US" sz="2400" dirty="0">
                <a:solidFill>
                  <a:srgbClr val="FFFFFF"/>
                </a:solidFill>
                <a:cs typeface="Calibri"/>
              </a:rPr>
              <a:t>Early Malware:</a:t>
            </a:r>
            <a:endParaRPr lang="en-US" dirty="0"/>
          </a:p>
          <a:p>
            <a:pPr marL="0" indent="0">
              <a:buNone/>
            </a:pPr>
            <a:r>
              <a:rPr lang="en-US" sz="2400" dirty="0">
                <a:solidFill>
                  <a:srgbClr val="FFFFFF"/>
                </a:solidFill>
                <a:cs typeface="Calibri"/>
              </a:rPr>
              <a:t>Did no damage to the system but was annoying playing loud music or presenting unwanted messages</a:t>
            </a:r>
            <a:endParaRPr lang="en-US"/>
          </a:p>
          <a:p>
            <a:endParaRPr lang="en-US" sz="2400" dirty="0">
              <a:solidFill>
                <a:srgbClr val="FFFFFF"/>
              </a:solidFill>
              <a:cs typeface="Calibri"/>
            </a:endParaRPr>
          </a:p>
        </p:txBody>
      </p:sp>
    </p:spTree>
    <p:extLst>
      <p:ext uri="{BB962C8B-B14F-4D97-AF65-F5344CB8AC3E}">
        <p14:creationId xmlns:p14="http://schemas.microsoft.com/office/powerpoint/2010/main" val="21420270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2A486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7BCEB73-D3BD-4ACA-AFE3-27D155F88C75}"/>
              </a:ext>
            </a:extLst>
          </p:cNvPr>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dirty="0">
                <a:solidFill>
                  <a:srgbClr val="FFFFFF"/>
                </a:solidFill>
              </a:rPr>
              <a:t>What is Malware ? </a:t>
            </a:r>
            <a:endParaRPr lang="en-US" dirty="0">
              <a:solidFill>
                <a:srgbClr val="FFFFFF"/>
              </a:solidFill>
              <a:cs typeface="Calibri Light"/>
            </a:endParaRPr>
          </a:p>
        </p:txBody>
      </p:sp>
      <p:pic>
        <p:nvPicPr>
          <p:cNvPr id="5" name="Picture 5" descr="A close up of a sign&#10;&#10;Description generated with very high confidence">
            <a:extLst>
              <a:ext uri="{FF2B5EF4-FFF2-40B4-BE49-F238E27FC236}">
                <a16:creationId xmlns:a16="http://schemas.microsoft.com/office/drawing/2014/main" id="{6F3F6982-952C-4554-98E6-3CCDDD87E7FD}"/>
              </a:ext>
            </a:extLst>
          </p:cNvPr>
          <p:cNvPicPr>
            <a:picLocks noGrp="1" noChangeAspect="1"/>
          </p:cNvPicPr>
          <p:nvPr>
            <p:ph sz="half" idx="2"/>
          </p:nvPr>
        </p:nvPicPr>
        <p:blipFill rotWithShape="1">
          <a:blip r:embed="rId2"/>
          <a:srcRect l="22776" r="4780" b="3"/>
          <a:stretch/>
        </p:blipFill>
        <p:spPr>
          <a:xfrm>
            <a:off x="245660" y="321733"/>
            <a:ext cx="5293729"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F55CE1E-D437-4921-9B06-FF53E55AF8CA}"/>
              </a:ext>
            </a:extLst>
          </p:cNvPr>
          <p:cNvSpPr>
            <a:spLocks noGrp="1"/>
          </p:cNvSpPr>
          <p:nvPr>
            <p:ph sz="half" idx="1"/>
          </p:nvPr>
        </p:nvSpPr>
        <p:spPr>
          <a:xfrm>
            <a:off x="5777574" y="917725"/>
            <a:ext cx="2985497" cy="4852362"/>
          </a:xfrm>
        </p:spPr>
        <p:txBody>
          <a:bodyPr vert="horz" lIns="91440" tIns="45720" rIns="91440" bIns="45720" rtlCol="0" anchor="ctr">
            <a:normAutofit/>
          </a:bodyPr>
          <a:lstStyle/>
          <a:p>
            <a:r>
              <a:rPr lang="en-US" sz="2400" dirty="0">
                <a:solidFill>
                  <a:srgbClr val="FFFFFF"/>
                </a:solidFill>
                <a:cs typeface="Calibri"/>
              </a:rPr>
              <a:t>Current Malware:</a:t>
            </a:r>
            <a:endParaRPr lang="en-US" dirty="0"/>
          </a:p>
          <a:p>
            <a:pPr marL="0" indent="0">
              <a:buNone/>
            </a:pPr>
            <a:r>
              <a:rPr lang="en-US" sz="2400" dirty="0">
                <a:solidFill>
                  <a:srgbClr val="FFFFFF"/>
                </a:solidFill>
                <a:cs typeface="Calibri"/>
              </a:rPr>
              <a:t>Disrupts e mail, networks, access private files, steal sensitive information, delete or corrupt files, or cause general damage to computers, hardware or software</a:t>
            </a:r>
            <a:endParaRPr lang="en-US">
              <a:cs typeface="Calibri" panose="020F0502020204030204"/>
            </a:endParaRPr>
          </a:p>
        </p:txBody>
      </p:sp>
    </p:spTree>
    <p:extLst>
      <p:ext uri="{BB962C8B-B14F-4D97-AF65-F5344CB8AC3E}">
        <p14:creationId xmlns:p14="http://schemas.microsoft.com/office/powerpoint/2010/main" val="19568767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36682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1D9528B-222C-4DBD-B226-D4545DBA6306}"/>
              </a:ext>
            </a:extLst>
          </p:cNvPr>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a:solidFill>
                  <a:srgbClr val="FFFFFF"/>
                </a:solidFill>
              </a:rPr>
              <a:t>Viruses Trojans and Worms</a:t>
            </a:r>
          </a:p>
        </p:txBody>
      </p:sp>
      <p:pic>
        <p:nvPicPr>
          <p:cNvPr id="5" name="Picture 5" descr="A drawing of a cartoon character&#10;&#10;Description generated with high confidence">
            <a:extLst>
              <a:ext uri="{FF2B5EF4-FFF2-40B4-BE49-F238E27FC236}">
                <a16:creationId xmlns:a16="http://schemas.microsoft.com/office/drawing/2014/main" id="{D94A38E1-2C8B-4E9E-9FEB-F5C7EA0041DD}"/>
              </a:ext>
            </a:extLst>
          </p:cNvPr>
          <p:cNvPicPr>
            <a:picLocks noGrp="1" noChangeAspect="1"/>
          </p:cNvPicPr>
          <p:nvPr>
            <p:ph sz="half" idx="2"/>
          </p:nvPr>
        </p:nvPicPr>
        <p:blipFill rotWithShape="1">
          <a:blip r:embed="rId2"/>
          <a:srcRect l="16207" r="11619" b="1"/>
          <a:stretch/>
        </p:blipFill>
        <p:spPr>
          <a:xfrm>
            <a:off x="245660" y="321733"/>
            <a:ext cx="5293729"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4CB77FA-3126-4D51-9D88-B15B6E5FAFF6}"/>
              </a:ext>
            </a:extLst>
          </p:cNvPr>
          <p:cNvSpPr>
            <a:spLocks noGrp="1"/>
          </p:cNvSpPr>
          <p:nvPr>
            <p:ph sz="half" idx="1"/>
          </p:nvPr>
        </p:nvSpPr>
        <p:spPr>
          <a:xfrm>
            <a:off x="6021989" y="917725"/>
            <a:ext cx="2568554" cy="4852362"/>
          </a:xfrm>
        </p:spPr>
        <p:txBody>
          <a:bodyPr vert="horz" lIns="91440" tIns="45720" rIns="91440" bIns="45720" rtlCol="0" anchor="ctr">
            <a:normAutofit/>
          </a:bodyPr>
          <a:lstStyle/>
          <a:p>
            <a:r>
              <a:rPr lang="en-US" sz="2400" dirty="0">
                <a:solidFill>
                  <a:srgbClr val="FFFFFF"/>
                </a:solidFill>
              </a:rPr>
              <a:t>Most Malware is made of either Viruses, Trojan Horses or Worms, or a combination of all these  (a 'blended </a:t>
            </a:r>
            <a:r>
              <a:rPr lang="en-US" sz="2400">
                <a:solidFill>
                  <a:srgbClr val="FFFFFF"/>
                </a:solidFill>
              </a:rPr>
              <a:t>threat</a:t>
            </a:r>
            <a:r>
              <a:rPr lang="en-US" sz="2400" dirty="0">
                <a:solidFill>
                  <a:srgbClr val="FFFFFF"/>
                </a:solidFill>
              </a:rPr>
              <a:t>)</a:t>
            </a:r>
            <a:endParaRPr lang="en-US" sz="2400" dirty="0">
              <a:solidFill>
                <a:srgbClr val="FFFFFF"/>
              </a:solidFill>
              <a:cs typeface="Calibri"/>
            </a:endParaRPr>
          </a:p>
        </p:txBody>
      </p:sp>
    </p:spTree>
    <p:extLst>
      <p:ext uri="{BB962C8B-B14F-4D97-AF65-F5344CB8AC3E}">
        <p14:creationId xmlns:p14="http://schemas.microsoft.com/office/powerpoint/2010/main" val="11708624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3536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E6951F7-BE40-48F1-97F5-7E2ACEDDCFE7}"/>
              </a:ext>
            </a:extLst>
          </p:cNvPr>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sz="3700">
                <a:solidFill>
                  <a:srgbClr val="FFFFFF"/>
                </a:solidFill>
              </a:rPr>
              <a:t>Digital Piracy and Intellectual Property Theft</a:t>
            </a:r>
          </a:p>
        </p:txBody>
      </p:sp>
      <p:pic>
        <p:nvPicPr>
          <p:cNvPr id="5" name="Picture 5" descr="A picture containing drawing, sign, clock, room&#10;&#10;Description generated with very high confidence">
            <a:extLst>
              <a:ext uri="{FF2B5EF4-FFF2-40B4-BE49-F238E27FC236}">
                <a16:creationId xmlns:a16="http://schemas.microsoft.com/office/drawing/2014/main" id="{AA786E6F-EE22-4201-9D92-DB8DFDE80118}"/>
              </a:ext>
            </a:extLst>
          </p:cNvPr>
          <p:cNvPicPr>
            <a:picLocks noGrp="1" noChangeAspect="1"/>
          </p:cNvPicPr>
          <p:nvPr>
            <p:ph sz="half" idx="2"/>
          </p:nvPr>
        </p:nvPicPr>
        <p:blipFill rotWithShape="1">
          <a:blip r:embed="rId2"/>
          <a:srcRect l="22486" r="19071" b="-1"/>
          <a:stretch/>
        </p:blipFill>
        <p:spPr>
          <a:xfrm>
            <a:off x="245660" y="321733"/>
            <a:ext cx="5293729"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83F96CF-C8B2-4E9A-9750-15C66F3D7ADD}"/>
              </a:ext>
            </a:extLst>
          </p:cNvPr>
          <p:cNvSpPr>
            <a:spLocks noGrp="1"/>
          </p:cNvSpPr>
          <p:nvPr>
            <p:ph sz="half" idx="1"/>
          </p:nvPr>
        </p:nvSpPr>
        <p:spPr>
          <a:xfrm>
            <a:off x="5777574" y="917725"/>
            <a:ext cx="2985497" cy="4852362"/>
          </a:xfrm>
        </p:spPr>
        <p:txBody>
          <a:bodyPr vert="horz" lIns="91440" tIns="45720" rIns="91440" bIns="45720" rtlCol="0" anchor="ctr">
            <a:noAutofit/>
          </a:bodyPr>
          <a:lstStyle/>
          <a:p>
            <a:r>
              <a:rPr lang="en-US" sz="2400">
                <a:solidFill>
                  <a:srgbClr val="FFFFFF"/>
                </a:solidFill>
                <a:cs typeface="Calibri"/>
              </a:rPr>
              <a:t>High speede internet allows us to listen to music, watch films, sport etc on our devices</a:t>
            </a:r>
            <a:endParaRPr lang="en-US" sz="2400" dirty="0">
              <a:solidFill>
                <a:srgbClr val="FFFFFF"/>
              </a:solidFill>
              <a:cs typeface="Calibri"/>
            </a:endParaRPr>
          </a:p>
          <a:p>
            <a:r>
              <a:rPr lang="en-US" sz="2400">
                <a:solidFill>
                  <a:srgbClr val="FFFFFF"/>
                </a:solidFill>
                <a:cs typeface="Calibri"/>
              </a:rPr>
              <a:t>These entertainment  forms can be subverted in order to acquire, copy  and unlawfully distribute media that was illegaly obtained (digital piracy).</a:t>
            </a:r>
            <a:endParaRPr lang="en-US" sz="2400" dirty="0">
              <a:solidFill>
                <a:srgbClr val="FFFFFF"/>
              </a:solidFill>
              <a:cs typeface="Calibri"/>
            </a:endParaRPr>
          </a:p>
          <a:p>
            <a:endParaRPr lang="en-US" sz="2400" dirty="0">
              <a:solidFill>
                <a:srgbClr val="FFFFFF"/>
              </a:solidFill>
              <a:cs typeface="Calibri"/>
            </a:endParaRPr>
          </a:p>
        </p:txBody>
      </p:sp>
    </p:spTree>
    <p:extLst>
      <p:ext uri="{BB962C8B-B14F-4D97-AF65-F5344CB8AC3E}">
        <p14:creationId xmlns:p14="http://schemas.microsoft.com/office/powerpoint/2010/main" val="8804619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1F426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DA0E338-85B7-41D0-A8B7-84381ECDE032}"/>
              </a:ext>
            </a:extLst>
          </p:cNvPr>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a:solidFill>
                  <a:srgbClr val="FFFFFF"/>
                </a:solidFill>
              </a:rPr>
              <a:t>What is Intellectual Property</a:t>
            </a:r>
          </a:p>
        </p:txBody>
      </p:sp>
      <p:pic>
        <p:nvPicPr>
          <p:cNvPr id="5" name="Picture 5" descr="A picture containing star, light&#10;&#10;Description generated with very high confidence">
            <a:extLst>
              <a:ext uri="{FF2B5EF4-FFF2-40B4-BE49-F238E27FC236}">
                <a16:creationId xmlns:a16="http://schemas.microsoft.com/office/drawing/2014/main" id="{49812D99-7EEB-4666-9365-0FE8653C2009}"/>
              </a:ext>
            </a:extLst>
          </p:cNvPr>
          <p:cNvPicPr>
            <a:picLocks noGrp="1" noChangeAspect="1"/>
          </p:cNvPicPr>
          <p:nvPr>
            <p:ph sz="half" idx="2"/>
          </p:nvPr>
        </p:nvPicPr>
        <p:blipFill rotWithShape="1">
          <a:blip r:embed="rId2"/>
          <a:srcRect r="14235" b="1"/>
          <a:stretch/>
        </p:blipFill>
        <p:spPr>
          <a:xfrm>
            <a:off x="245660" y="321733"/>
            <a:ext cx="5293729"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1907AA2-6AB8-4BFB-BB49-5E115388C58C}"/>
              </a:ext>
            </a:extLst>
          </p:cNvPr>
          <p:cNvSpPr>
            <a:spLocks noGrp="1"/>
          </p:cNvSpPr>
          <p:nvPr>
            <p:ph sz="half" idx="1"/>
          </p:nvPr>
        </p:nvSpPr>
        <p:spPr>
          <a:xfrm>
            <a:off x="5806329" y="917725"/>
            <a:ext cx="2971119" cy="4852362"/>
          </a:xfrm>
        </p:spPr>
        <p:txBody>
          <a:bodyPr vert="horz" lIns="91440" tIns="45720" rIns="91440" bIns="45720" rtlCol="0" anchor="ctr">
            <a:noAutofit/>
          </a:bodyPr>
          <a:lstStyle/>
          <a:p>
            <a:r>
              <a:rPr lang="en-US" sz="2400">
                <a:solidFill>
                  <a:srgbClr val="FFFFFF"/>
                </a:solidFill>
              </a:rPr>
              <a:t>When an original idea that involves some creative expression is put into a fixed medium it can be identified as being 'Intellectual Property'</a:t>
            </a:r>
            <a:endParaRPr lang="en-US" sz="2400">
              <a:solidFill>
                <a:srgbClr val="FFFFFF"/>
              </a:solidFill>
              <a:cs typeface="Calibri"/>
            </a:endParaRPr>
          </a:p>
          <a:p>
            <a:r>
              <a:rPr lang="en-US" sz="2400">
                <a:solidFill>
                  <a:srgbClr val="FFFFFF"/>
                </a:solidFill>
              </a:rPr>
              <a:t>To protect this 'idea' being stolen many people use 'copyright', 'trademarks' or 'patents'</a:t>
            </a:r>
            <a:endParaRPr lang="en-US" sz="2400">
              <a:solidFill>
                <a:srgbClr val="FFFFFF"/>
              </a:solidFill>
              <a:cs typeface="Calibri"/>
            </a:endParaRPr>
          </a:p>
        </p:txBody>
      </p:sp>
    </p:spTree>
    <p:extLst>
      <p:ext uri="{BB962C8B-B14F-4D97-AF65-F5344CB8AC3E}">
        <p14:creationId xmlns:p14="http://schemas.microsoft.com/office/powerpoint/2010/main" val="7138487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1F426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DA0E338-85B7-41D0-A8B7-84381ECDE032}"/>
              </a:ext>
            </a:extLst>
          </p:cNvPr>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a:solidFill>
                  <a:srgbClr val="FFFFFF"/>
                </a:solidFill>
              </a:rPr>
              <a:t>What is Intellectual Property</a:t>
            </a:r>
          </a:p>
        </p:txBody>
      </p:sp>
      <p:pic>
        <p:nvPicPr>
          <p:cNvPr id="5" name="Picture 5" descr="A picture containing star, light&#10;&#10;Description generated with very high confidence">
            <a:extLst>
              <a:ext uri="{FF2B5EF4-FFF2-40B4-BE49-F238E27FC236}">
                <a16:creationId xmlns:a16="http://schemas.microsoft.com/office/drawing/2014/main" id="{49812D99-7EEB-4666-9365-0FE8653C2009}"/>
              </a:ext>
            </a:extLst>
          </p:cNvPr>
          <p:cNvPicPr>
            <a:picLocks noGrp="1" noChangeAspect="1"/>
          </p:cNvPicPr>
          <p:nvPr>
            <p:ph sz="half" idx="2"/>
          </p:nvPr>
        </p:nvPicPr>
        <p:blipFill rotWithShape="1">
          <a:blip r:embed="rId2"/>
          <a:srcRect r="14235" b="1"/>
          <a:stretch/>
        </p:blipFill>
        <p:spPr>
          <a:xfrm>
            <a:off x="245660" y="321733"/>
            <a:ext cx="5293729"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1907AA2-6AB8-4BFB-BB49-5E115388C58C}"/>
              </a:ext>
            </a:extLst>
          </p:cNvPr>
          <p:cNvSpPr>
            <a:spLocks noGrp="1"/>
          </p:cNvSpPr>
          <p:nvPr>
            <p:ph sz="half" idx="1"/>
          </p:nvPr>
        </p:nvSpPr>
        <p:spPr>
          <a:xfrm>
            <a:off x="5806329" y="917725"/>
            <a:ext cx="2971119" cy="4852362"/>
          </a:xfrm>
        </p:spPr>
        <p:txBody>
          <a:bodyPr vert="horz" lIns="91440" tIns="45720" rIns="91440" bIns="45720" rtlCol="0" anchor="ctr">
            <a:noAutofit/>
          </a:bodyPr>
          <a:lstStyle/>
          <a:p>
            <a:r>
              <a:rPr lang="en-US" sz="2400">
                <a:solidFill>
                  <a:srgbClr val="FFFFFF"/>
                </a:solidFill>
              </a:rPr>
              <a:t>In cases involving 'digital ideas' these methods of protection are more difficult due to the transitory nature of the idea  </a:t>
            </a:r>
            <a:endParaRPr lang="en-US" sz="2400">
              <a:solidFill>
                <a:srgbClr val="FFFFFF"/>
              </a:solidFill>
              <a:cs typeface="Calibri"/>
            </a:endParaRPr>
          </a:p>
        </p:txBody>
      </p:sp>
    </p:spTree>
    <p:extLst>
      <p:ext uri="{BB962C8B-B14F-4D97-AF65-F5344CB8AC3E}">
        <p14:creationId xmlns:p14="http://schemas.microsoft.com/office/powerpoint/2010/main" val="26871731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3441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6E4B764-D0CA-4866-BCF5-816671ACDA14}"/>
              </a:ext>
            </a:extLst>
          </p:cNvPr>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a:solidFill>
                  <a:srgbClr val="FFFFFF"/>
                </a:solidFill>
              </a:rPr>
              <a:t>Legislation and Response</a:t>
            </a:r>
          </a:p>
        </p:txBody>
      </p:sp>
      <p:pic>
        <p:nvPicPr>
          <p:cNvPr id="5" name="Picture 5" descr="A close up of a logo&#10;&#10;Description generated with high confidence">
            <a:extLst>
              <a:ext uri="{FF2B5EF4-FFF2-40B4-BE49-F238E27FC236}">
                <a16:creationId xmlns:a16="http://schemas.microsoft.com/office/drawing/2014/main" id="{D12B8BAF-181A-4EA2-B3B9-3B05FF69D69D}"/>
              </a:ext>
            </a:extLst>
          </p:cNvPr>
          <p:cNvPicPr>
            <a:picLocks noGrp="1" noChangeAspect="1"/>
          </p:cNvPicPr>
          <p:nvPr>
            <p:ph sz="half" idx="2"/>
          </p:nvPr>
        </p:nvPicPr>
        <p:blipFill rotWithShape="1">
          <a:blip r:embed="rId2"/>
          <a:srcRect l="5900" r="8335" b="1"/>
          <a:stretch/>
        </p:blipFill>
        <p:spPr>
          <a:xfrm>
            <a:off x="245660" y="321733"/>
            <a:ext cx="5293729"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28FF028-3CE4-45DB-9E1F-BE5D22A32E03}"/>
              </a:ext>
            </a:extLst>
          </p:cNvPr>
          <p:cNvSpPr>
            <a:spLocks noGrp="1"/>
          </p:cNvSpPr>
          <p:nvPr>
            <p:ph sz="half" idx="1"/>
          </p:nvPr>
        </p:nvSpPr>
        <p:spPr>
          <a:xfrm>
            <a:off x="5791952" y="917725"/>
            <a:ext cx="2971119" cy="4852362"/>
          </a:xfrm>
        </p:spPr>
        <p:txBody>
          <a:bodyPr vert="horz" lIns="91440" tIns="45720" rIns="91440" bIns="45720" rtlCol="0" anchor="ctr">
            <a:noAutofit/>
          </a:bodyPr>
          <a:lstStyle/>
          <a:p>
            <a:r>
              <a:rPr lang="en-US" sz="2400">
                <a:solidFill>
                  <a:srgbClr val="FFFFFF"/>
                </a:solidFill>
              </a:rPr>
              <a:t>Intellectual Property Act 2014</a:t>
            </a:r>
            <a:endParaRPr lang="en-US" sz="2400">
              <a:solidFill>
                <a:srgbClr val="FFFFFF"/>
              </a:solidFill>
              <a:cs typeface="Calibri"/>
            </a:endParaRPr>
          </a:p>
          <a:p>
            <a:r>
              <a:rPr lang="en-US" sz="2400">
                <a:solidFill>
                  <a:srgbClr val="FFFFFF"/>
                </a:solidFill>
              </a:rPr>
              <a:t>The main purpose of the Act is to modernise certain aspects of the law relating to intellectual property in order to ensure that the IP system operates more efficiently and is clearer and more accessible, thus increasing legal certainty.</a:t>
            </a:r>
            <a:endParaRPr lang="en-US" sz="2400">
              <a:solidFill>
                <a:srgbClr val="FFFFFF"/>
              </a:solidFill>
              <a:cs typeface="Calibri"/>
            </a:endParaRPr>
          </a:p>
        </p:txBody>
      </p:sp>
    </p:spTree>
    <p:extLst>
      <p:ext uri="{BB962C8B-B14F-4D97-AF65-F5344CB8AC3E}">
        <p14:creationId xmlns:p14="http://schemas.microsoft.com/office/powerpoint/2010/main" val="162651612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394E6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390A676-CDE1-4C54-BEE2-3F25C7019147}"/>
              </a:ext>
            </a:extLst>
          </p:cNvPr>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a:solidFill>
                  <a:srgbClr val="FFFFFF"/>
                </a:solidFill>
              </a:rPr>
              <a:t>Economic Crimes and Online Fraud</a:t>
            </a:r>
          </a:p>
        </p:txBody>
      </p:sp>
      <p:pic>
        <p:nvPicPr>
          <p:cNvPr id="5" name="Picture 5" descr="A close up of a sign&#10;&#10;Description generated with high confidence">
            <a:extLst>
              <a:ext uri="{FF2B5EF4-FFF2-40B4-BE49-F238E27FC236}">
                <a16:creationId xmlns:a16="http://schemas.microsoft.com/office/drawing/2014/main" id="{0C8D9F9B-A0E6-43BE-BD0E-24E247465337}"/>
              </a:ext>
            </a:extLst>
          </p:cNvPr>
          <p:cNvPicPr>
            <a:picLocks noGrp="1" noChangeAspect="1"/>
          </p:cNvPicPr>
          <p:nvPr>
            <p:ph sz="half" idx="2"/>
          </p:nvPr>
        </p:nvPicPr>
        <p:blipFill rotWithShape="1">
          <a:blip r:embed="rId2"/>
          <a:srcRect l="21923" r="12612" b="-1"/>
          <a:stretch/>
        </p:blipFill>
        <p:spPr>
          <a:xfrm>
            <a:off x="245660" y="321733"/>
            <a:ext cx="5293729"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BA53A1D-361C-437C-AB24-EE6CF1D7E747}"/>
              </a:ext>
            </a:extLst>
          </p:cNvPr>
          <p:cNvSpPr>
            <a:spLocks noGrp="1"/>
          </p:cNvSpPr>
          <p:nvPr>
            <p:ph sz="half" idx="1"/>
          </p:nvPr>
        </p:nvSpPr>
        <p:spPr>
          <a:xfrm>
            <a:off x="5748820" y="917725"/>
            <a:ext cx="3028628" cy="4852362"/>
          </a:xfrm>
        </p:spPr>
        <p:txBody>
          <a:bodyPr vert="horz" lIns="91440" tIns="45720" rIns="91440" bIns="45720" rtlCol="0" anchor="ctr">
            <a:normAutofit/>
          </a:bodyPr>
          <a:lstStyle/>
          <a:p>
            <a:r>
              <a:rPr lang="en-US" sz="2400">
                <a:solidFill>
                  <a:srgbClr val="FFFFFF"/>
                </a:solidFill>
              </a:rPr>
              <a:t>Services such as Amazon, iTunes allow customers to make purchases with oine click by storing credit and debit card numbers or by using a third-party payment system such as 'Paypal'.</a:t>
            </a:r>
          </a:p>
        </p:txBody>
      </p:sp>
    </p:spTree>
    <p:extLst>
      <p:ext uri="{BB962C8B-B14F-4D97-AF65-F5344CB8AC3E}">
        <p14:creationId xmlns:p14="http://schemas.microsoft.com/office/powerpoint/2010/main" val="193879781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394E6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390A676-CDE1-4C54-BEE2-3F25C7019147}"/>
              </a:ext>
            </a:extLst>
          </p:cNvPr>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a:solidFill>
                  <a:srgbClr val="FFFFFF"/>
                </a:solidFill>
              </a:rPr>
              <a:t>Economic Crimes and Online Fraud</a:t>
            </a:r>
          </a:p>
        </p:txBody>
      </p:sp>
      <p:pic>
        <p:nvPicPr>
          <p:cNvPr id="5" name="Picture 5" descr="A close up of a sign&#10;&#10;Description generated with high confidence">
            <a:extLst>
              <a:ext uri="{FF2B5EF4-FFF2-40B4-BE49-F238E27FC236}">
                <a16:creationId xmlns:a16="http://schemas.microsoft.com/office/drawing/2014/main" id="{0C8D9F9B-A0E6-43BE-BD0E-24E247465337}"/>
              </a:ext>
            </a:extLst>
          </p:cNvPr>
          <p:cNvPicPr>
            <a:picLocks noGrp="1" noChangeAspect="1"/>
          </p:cNvPicPr>
          <p:nvPr>
            <p:ph sz="half" idx="2"/>
          </p:nvPr>
        </p:nvPicPr>
        <p:blipFill rotWithShape="1">
          <a:blip r:embed="rId2"/>
          <a:srcRect l="21923" r="12612" b="-1"/>
          <a:stretch/>
        </p:blipFill>
        <p:spPr>
          <a:xfrm>
            <a:off x="245660" y="321733"/>
            <a:ext cx="5293729"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BA53A1D-361C-437C-AB24-EE6CF1D7E747}"/>
              </a:ext>
            </a:extLst>
          </p:cNvPr>
          <p:cNvSpPr>
            <a:spLocks noGrp="1"/>
          </p:cNvSpPr>
          <p:nvPr>
            <p:ph sz="half" idx="1"/>
          </p:nvPr>
        </p:nvSpPr>
        <p:spPr>
          <a:xfrm>
            <a:off x="5748820" y="917725"/>
            <a:ext cx="3028628" cy="4852362"/>
          </a:xfrm>
        </p:spPr>
        <p:txBody>
          <a:bodyPr vert="horz" lIns="91440" tIns="45720" rIns="91440" bIns="45720" rtlCol="0" anchor="ctr">
            <a:normAutofit/>
          </a:bodyPr>
          <a:lstStyle/>
          <a:p>
            <a:r>
              <a:rPr lang="en-US" sz="2400">
                <a:solidFill>
                  <a:srgbClr val="FFFFFF"/>
                </a:solidFill>
              </a:rPr>
              <a:t>The ability to easiloy buy goods online offers an opportunity for personal banking information to be compromised by the the companies trusted to hold and use it. Resulting in Theft and Fraud. </a:t>
            </a:r>
            <a:endParaRPr lang="en-US"/>
          </a:p>
        </p:txBody>
      </p:sp>
    </p:spTree>
    <p:extLst>
      <p:ext uri="{BB962C8B-B14F-4D97-AF65-F5344CB8AC3E}">
        <p14:creationId xmlns:p14="http://schemas.microsoft.com/office/powerpoint/2010/main" val="469081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atMod val="150000"/>
                <a:shade val="98000"/>
                <a:lumMod val="102000"/>
              </a:schemeClr>
            </a:gs>
            <a:gs pos="50000">
              <a:schemeClr val="bg1">
                <a:tint val="98000"/>
                <a:satMod val="130000"/>
                <a:shade val="9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2509F26-B5DC-4BA7-B476-4CB044237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Impact" panose="020B0806030902050204"/>
              <a:ea typeface="+mn-ea"/>
              <a:cs typeface="+mn-cs"/>
            </a:endParaRPr>
          </a:p>
        </p:txBody>
      </p:sp>
      <p:sp>
        <p:nvSpPr>
          <p:cNvPr id="12" name="Rectangle 11">
            <a:extLst>
              <a:ext uri="{FF2B5EF4-FFF2-40B4-BE49-F238E27FC236}">
                <a16:creationId xmlns:a16="http://schemas.microsoft.com/office/drawing/2014/main" id="{DB103EB1-B135-4526-B883-33228FC27F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80000">
            <a:off x="611505" y="683404"/>
            <a:ext cx="7920990" cy="5404104"/>
          </a:xfrm>
          <a:prstGeom prst="rect">
            <a:avLst/>
          </a:prstGeom>
          <a:solidFill>
            <a:srgbClr val="FFFFFF"/>
          </a:solidFill>
          <a:ln w="3175" cap="sq" cmpd="thinThick">
            <a:solidFill>
              <a:srgbClr val="DDDDDD"/>
            </a:solidFill>
            <a:miter lim="800000"/>
          </a:ln>
          <a:effectLst>
            <a:outerShdw blurRad="266700" dist="1143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Impact" panose="020B0806030902050204"/>
              <a:ea typeface="+mn-ea"/>
              <a:cs typeface="+mn-cs"/>
            </a:endParaRPr>
          </a:p>
        </p:txBody>
      </p:sp>
      <p:pic>
        <p:nvPicPr>
          <p:cNvPr id="5" name="Picture 5" descr="A picture containing many, young, girl, little&#10;&#10;Description generated with very high confidence">
            <a:extLst>
              <a:ext uri="{FF2B5EF4-FFF2-40B4-BE49-F238E27FC236}">
                <a16:creationId xmlns:a16="http://schemas.microsoft.com/office/drawing/2014/main" id="{594CC196-53DD-454A-A55E-7FDB63975878}"/>
              </a:ext>
            </a:extLst>
          </p:cNvPr>
          <p:cNvPicPr>
            <a:picLocks noChangeAspect="1"/>
          </p:cNvPicPr>
          <p:nvPr/>
        </p:nvPicPr>
        <p:blipFill rotWithShape="1">
          <a:blip r:embed="rId2"/>
          <a:srcRect l="11064" r="16562" b="1"/>
          <a:stretch/>
        </p:blipFill>
        <p:spPr>
          <a:xfrm rot="21480000">
            <a:off x="853377" y="1003258"/>
            <a:ext cx="7437246" cy="4764396"/>
          </a:xfrm>
          <a:prstGeom prst="rect">
            <a:avLst/>
          </a:prstGeom>
        </p:spPr>
      </p:pic>
    </p:spTree>
    <p:extLst>
      <p:ext uri="{BB962C8B-B14F-4D97-AF65-F5344CB8AC3E}">
        <p14:creationId xmlns:p14="http://schemas.microsoft.com/office/powerpoint/2010/main" val="242041824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14</Words>
  <Application>Microsoft Office PowerPoint</Application>
  <PresentationFormat>On-screen Show (4:3)</PresentationFormat>
  <Paragraphs>2</Paragraphs>
  <Slides>30</Slides>
  <Notes>0</Notes>
  <HiddenSlides>0</HiddenSlides>
  <MMClips>0</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Office Theme</vt:lpstr>
      <vt:lpstr>Technology as a target of or a means of engaging in Crime</vt:lpstr>
      <vt:lpstr>Assignment Feedback</vt:lpstr>
      <vt:lpstr>Assignment 2</vt:lpstr>
      <vt:lpstr>Question 1</vt:lpstr>
      <vt:lpstr>Question 2</vt:lpstr>
      <vt:lpstr>Question 3</vt:lpstr>
      <vt:lpstr>Question 4</vt:lpstr>
      <vt:lpstr>Technology as a target of or a means of engaging in Crime</vt:lpstr>
      <vt:lpstr>Content.............</vt:lpstr>
      <vt:lpstr>Computer Hacking</vt:lpstr>
      <vt:lpstr>Defining Computer Hacking </vt:lpstr>
      <vt:lpstr>Legitimate Purpose?</vt:lpstr>
      <vt:lpstr>Legitimate Purpose?</vt:lpstr>
      <vt:lpstr>ILLEGITIMATE PURPOSES</vt:lpstr>
      <vt:lpstr>ILLEGITIMATE PURPOSES</vt:lpstr>
      <vt:lpstr>PowerPoint Presentation</vt:lpstr>
      <vt:lpstr>The Hacker Subculture</vt:lpstr>
      <vt:lpstr>Malware and Automated Attacks</vt:lpstr>
      <vt:lpstr>What is Malware ? </vt:lpstr>
      <vt:lpstr>What is Malware ? </vt:lpstr>
      <vt:lpstr>What is Malware ? </vt:lpstr>
      <vt:lpstr>What is Malware ? </vt:lpstr>
      <vt:lpstr>Viruses Trojans and Worms</vt:lpstr>
      <vt:lpstr>Digital Piracy and Intellectual Property Theft</vt:lpstr>
      <vt:lpstr>What is Intellectual Property</vt:lpstr>
      <vt:lpstr>What is Intellectual Property</vt:lpstr>
      <vt:lpstr>Legislation and Response</vt:lpstr>
      <vt:lpstr>Economic Crimes and Online Fraud</vt:lpstr>
      <vt:lpstr>Economic Crimes and Online Fraud</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Technology as a target of or a means of engaging in Crime</dc:title>
  <dc:creator>Jones</dc:creator>
  <cp:lastModifiedBy>Jones</cp:lastModifiedBy>
  <cp:revision>643</cp:revision>
  <dcterms:created xsi:type="dcterms:W3CDTF">2019-11-20T13:32:06Z</dcterms:created>
  <dcterms:modified xsi:type="dcterms:W3CDTF">2019-11-21T17:47:22Z</dcterms:modified>
</cp:coreProperties>
</file>