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4" r:id="rId4"/>
    <p:sldMasterId id="2147483744" r:id="rId5"/>
  </p:sldMasterIdLst>
  <p:notesMasterIdLst>
    <p:notesMasterId r:id="rId16"/>
  </p:notesMasterIdLst>
  <p:sldIdLst>
    <p:sldId id="256" r:id="rId6"/>
    <p:sldId id="257" r:id="rId7"/>
    <p:sldId id="258" r:id="rId8"/>
    <p:sldId id="259" r:id="rId9"/>
    <p:sldId id="260" r:id="rId10"/>
    <p:sldId id="261" r:id="rId11"/>
    <p:sldId id="262" r:id="rId12"/>
    <p:sldId id="263" r:id="rId13"/>
    <p:sldId id="264"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23BB24-0510-AE4E-9381-90543152EEFF}" v="5" dt="2026-03-23T10:02:14.931"/>
    <p1510:client id="{787DABCD-3B75-B189-7770-083F952A1774}" v="66" dt="2026-03-23T10:13:42.651"/>
    <p1510:client id="{7A72F8E6-80C8-4BAA-5847-327B6AB88D7E}" v="22" dt="2026-03-23T10:01:28.964"/>
    <p1510:client id="{B70C1986-AF67-408B-BB91-E47522E2C4CF}" v="3" dt="2026-03-23T10:10:51.207"/>
    <p1510:client id="{CD199781-97F4-2086-42A8-9BE6C9B333E3}" v="76" dt="2026-03-23T09:56:10.9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00" d="100"/>
          <a:sy n="100" d="100"/>
        </p:scale>
        <p:origin x="-82" y="-5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10" Type="http://schemas.openxmlformats.org/officeDocument/2006/relationships/slide" Target="slides/slide5.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i-Sharn Spence (2420320)" userId="S::2420320@student.uwtsd.ac.uk::a7d74bdd-a43f-4fb4-863c-e6abcda00960" providerId="AD" clId="Web-{7A72F8E6-80C8-4BAA-5847-327B6AB88D7E}"/>
    <pc:docChg chg="addSld delSld modSld">
      <pc:chgData name="Jai-Sharn Spence (2420320)" userId="S::2420320@student.uwtsd.ac.uk::a7d74bdd-a43f-4fb4-863c-e6abcda00960" providerId="AD" clId="Web-{7A72F8E6-80C8-4BAA-5847-327B6AB88D7E}" dt="2026-03-23T10:01:28.964" v="21" actId="20577"/>
      <pc:docMkLst>
        <pc:docMk/>
      </pc:docMkLst>
      <pc:sldChg chg="modSp">
        <pc:chgData name="Jai-Sharn Spence (2420320)" userId="S::2420320@student.uwtsd.ac.uk::a7d74bdd-a43f-4fb4-863c-e6abcda00960" providerId="AD" clId="Web-{7A72F8E6-80C8-4BAA-5847-327B6AB88D7E}" dt="2026-03-23T10:00:54.385" v="16" actId="20577"/>
        <pc:sldMkLst>
          <pc:docMk/>
          <pc:sldMk cId="1523571307" sldId="264"/>
        </pc:sldMkLst>
        <pc:spChg chg="mod">
          <ac:chgData name="Jai-Sharn Spence (2420320)" userId="S::2420320@student.uwtsd.ac.uk::a7d74bdd-a43f-4fb4-863c-e6abcda00960" providerId="AD" clId="Web-{7A72F8E6-80C8-4BAA-5847-327B6AB88D7E}" dt="2026-03-23T10:00:54.385" v="16" actId="20577"/>
          <ac:spMkLst>
            <pc:docMk/>
            <pc:sldMk cId="1523571307" sldId="264"/>
            <ac:spMk id="3" creationId="{02473950-E727-25D0-E8E8-A58278A662B2}"/>
          </ac:spMkLst>
        </pc:spChg>
      </pc:sldChg>
      <pc:sldChg chg="modSp new">
        <pc:chgData name="Jai-Sharn Spence (2420320)" userId="S::2420320@student.uwtsd.ac.uk::a7d74bdd-a43f-4fb4-863c-e6abcda00960" providerId="AD" clId="Web-{7A72F8E6-80C8-4BAA-5847-327B6AB88D7E}" dt="2026-03-23T10:01:28.964" v="21" actId="20577"/>
        <pc:sldMkLst>
          <pc:docMk/>
          <pc:sldMk cId="697846077" sldId="265"/>
        </pc:sldMkLst>
        <pc:spChg chg="mod">
          <ac:chgData name="Jai-Sharn Spence (2420320)" userId="S::2420320@student.uwtsd.ac.uk::a7d74bdd-a43f-4fb4-863c-e6abcda00960" providerId="AD" clId="Web-{7A72F8E6-80C8-4BAA-5847-327B6AB88D7E}" dt="2026-03-23T10:01:28.964" v="21" actId="20577"/>
          <ac:spMkLst>
            <pc:docMk/>
            <pc:sldMk cId="697846077" sldId="265"/>
            <ac:spMk id="3" creationId="{E81079B2-62B9-F173-2C37-F286DB13ACCC}"/>
          </ac:spMkLst>
        </pc:spChg>
      </pc:sldChg>
      <pc:sldChg chg="modSp new del">
        <pc:chgData name="Jai-Sharn Spence (2420320)" userId="S::2420320@student.uwtsd.ac.uk::a7d74bdd-a43f-4fb4-863c-e6abcda00960" providerId="AD" clId="Web-{7A72F8E6-80C8-4BAA-5847-327B6AB88D7E}" dt="2026-03-23T09:57:35.580" v="5"/>
        <pc:sldMkLst>
          <pc:docMk/>
          <pc:sldMk cId="2282987845" sldId="265"/>
        </pc:sldMkLst>
        <pc:spChg chg="mod">
          <ac:chgData name="Jai-Sharn Spence (2420320)" userId="S::2420320@student.uwtsd.ac.uk::a7d74bdd-a43f-4fb4-863c-e6abcda00960" providerId="AD" clId="Web-{7A72F8E6-80C8-4BAA-5847-327B6AB88D7E}" dt="2026-03-23T09:57:29.861" v="4" actId="20577"/>
          <ac:spMkLst>
            <pc:docMk/>
            <pc:sldMk cId="2282987845" sldId="265"/>
            <ac:spMk id="3" creationId="{18027A03-B45E-D6F6-E2BD-11F550A0EFE2}"/>
          </ac:spMkLst>
        </pc:spChg>
      </pc:sldChg>
    </pc:docChg>
  </pc:docChgLst>
  <pc:docChgLst>
    <pc:chgData name="Jai-Sharn Spence (2420320)" userId="S::2420320@student.uwtsd.ac.uk::a7d74bdd-a43f-4fb4-863c-e6abcda00960" providerId="AD" clId="Web-{CD199781-97F4-2086-42A8-9BE6C9B333E3}"/>
    <pc:docChg chg="mod addSld delSld modSld addMainMaster">
      <pc:chgData name="Jai-Sharn Spence (2420320)" userId="S::2420320@student.uwtsd.ac.uk::a7d74bdd-a43f-4fb4-863c-e6abcda00960" providerId="AD" clId="Web-{CD199781-97F4-2086-42A8-9BE6C9B333E3}" dt="2026-03-23T09:56:10.955" v="78" actId="20577"/>
      <pc:docMkLst>
        <pc:docMk/>
      </pc:docMkLst>
      <pc:sldChg chg="addSp delSp modSp mod modClrScheme chgLayout">
        <pc:chgData name="Jai-Sharn Spence (2420320)" userId="S::2420320@student.uwtsd.ac.uk::a7d74bdd-a43f-4fb4-863c-e6abcda00960" providerId="AD" clId="Web-{CD199781-97F4-2086-42A8-9BE6C9B333E3}" dt="2026-03-23T08:24:23.828" v="22"/>
        <pc:sldMkLst>
          <pc:docMk/>
          <pc:sldMk cId="2352028880" sldId="256"/>
        </pc:sldMkLst>
        <pc:spChg chg="mod ord">
          <ac:chgData name="Jai-Sharn Spence (2420320)" userId="S::2420320@student.uwtsd.ac.uk::a7d74bdd-a43f-4fb4-863c-e6abcda00960" providerId="AD" clId="Web-{CD199781-97F4-2086-42A8-9BE6C9B333E3}" dt="2026-03-23T08:24:23.828" v="22"/>
          <ac:spMkLst>
            <pc:docMk/>
            <pc:sldMk cId="2352028880" sldId="256"/>
            <ac:spMk id="2" creationId="{E2198190-6C6B-103B-6784-A34365AB5A3F}"/>
          </ac:spMkLst>
        </pc:spChg>
        <pc:spChg chg="mod ord">
          <ac:chgData name="Jai-Sharn Spence (2420320)" userId="S::2420320@student.uwtsd.ac.uk::a7d74bdd-a43f-4fb4-863c-e6abcda00960" providerId="AD" clId="Web-{CD199781-97F4-2086-42A8-9BE6C9B333E3}" dt="2026-03-23T08:24:23.828" v="22"/>
          <ac:spMkLst>
            <pc:docMk/>
            <pc:sldMk cId="2352028880" sldId="256"/>
            <ac:spMk id="3" creationId="{0323E1E8-4588-F79E-3132-D90D12E27A8F}"/>
          </ac:spMkLst>
        </pc:spChg>
        <pc:spChg chg="mod ord">
          <ac:chgData name="Jai-Sharn Spence (2420320)" userId="S::2420320@student.uwtsd.ac.uk::a7d74bdd-a43f-4fb4-863c-e6abcda00960" providerId="AD" clId="Web-{CD199781-97F4-2086-42A8-9BE6C9B333E3}" dt="2026-03-23T08:24:23.828" v="22"/>
          <ac:spMkLst>
            <pc:docMk/>
            <pc:sldMk cId="2352028880" sldId="256"/>
            <ac:spMk id="5" creationId="{6270C604-F9E2-00CD-3B5A-62E321B556AF}"/>
          </ac:spMkLst>
        </pc:spChg>
        <pc:spChg chg="mod ord">
          <ac:chgData name="Jai-Sharn Spence (2420320)" userId="S::2420320@student.uwtsd.ac.uk::a7d74bdd-a43f-4fb4-863c-e6abcda00960" providerId="AD" clId="Web-{CD199781-97F4-2086-42A8-9BE6C9B333E3}" dt="2026-03-23T08:24:23.828" v="22"/>
          <ac:spMkLst>
            <pc:docMk/>
            <pc:sldMk cId="2352028880" sldId="256"/>
            <ac:spMk id="6" creationId="{145B2BDA-165B-093D-2C99-A79E149DE5D7}"/>
          </ac:spMkLst>
        </pc:spChg>
        <pc:spChg chg="add del mod">
          <ac:chgData name="Jai-Sharn Spence (2420320)" userId="S::2420320@student.uwtsd.ac.uk::a7d74bdd-a43f-4fb4-863c-e6abcda00960" providerId="AD" clId="Web-{CD199781-97F4-2086-42A8-9BE6C9B333E3}" dt="2026-03-23T08:23:32.436" v="18"/>
          <ac:spMkLst>
            <pc:docMk/>
            <pc:sldMk cId="2352028880" sldId="256"/>
            <ac:spMk id="12" creationId="{7F94254B-CFB8-38F5-65EB-9CD07FA8E6B7}"/>
          </ac:spMkLst>
        </pc:spChg>
        <pc:picChg chg="add del">
          <ac:chgData name="Jai-Sharn Spence (2420320)" userId="S::2420320@student.uwtsd.ac.uk::a7d74bdd-a43f-4fb4-863c-e6abcda00960" providerId="AD" clId="Web-{CD199781-97F4-2086-42A8-9BE6C9B333E3}" dt="2026-03-23T08:23:32.436" v="18"/>
          <ac:picMkLst>
            <pc:docMk/>
            <pc:sldMk cId="2352028880" sldId="256"/>
            <ac:picMk id="8" creationId="{BED980DE-ECB7-B854-E83A-2BAE85BA08AD}"/>
          </ac:picMkLst>
        </pc:picChg>
      </pc:sldChg>
      <pc:sldChg chg="new del">
        <pc:chgData name="Jai-Sharn Spence (2420320)" userId="S::2420320@student.uwtsd.ac.uk::a7d74bdd-a43f-4fb4-863c-e6abcda00960" providerId="AD" clId="Web-{CD199781-97F4-2086-42A8-9BE6C9B333E3}" dt="2026-03-23T08:23:55.718" v="20"/>
        <pc:sldMkLst>
          <pc:docMk/>
          <pc:sldMk cId="1851330758" sldId="257"/>
        </pc:sldMkLst>
      </pc:sldChg>
      <pc:sldChg chg="modSp new del mod modClrScheme chgLayout">
        <pc:chgData name="Jai-Sharn Spence (2420320)" userId="S::2420320@student.uwtsd.ac.uk::a7d74bdd-a43f-4fb4-863c-e6abcda00960" providerId="AD" clId="Web-{CD199781-97F4-2086-42A8-9BE6C9B333E3}" dt="2026-03-23T08:26:25.204" v="25"/>
        <pc:sldMkLst>
          <pc:docMk/>
          <pc:sldMk cId="3092962821" sldId="257"/>
        </pc:sldMkLst>
        <pc:spChg chg="mod ord">
          <ac:chgData name="Jai-Sharn Spence (2420320)" userId="S::2420320@student.uwtsd.ac.uk::a7d74bdd-a43f-4fb4-863c-e6abcda00960" providerId="AD" clId="Web-{CD199781-97F4-2086-42A8-9BE6C9B333E3}" dt="2026-03-23T08:24:23.828" v="22"/>
          <ac:spMkLst>
            <pc:docMk/>
            <pc:sldMk cId="3092962821" sldId="257"/>
            <ac:spMk id="2" creationId="{CFFC4360-C908-D911-6076-4481457A21E6}"/>
          </ac:spMkLst>
        </pc:spChg>
        <pc:spChg chg="mod ord">
          <ac:chgData name="Jai-Sharn Spence (2420320)" userId="S::2420320@student.uwtsd.ac.uk::a7d74bdd-a43f-4fb4-863c-e6abcda00960" providerId="AD" clId="Web-{CD199781-97F4-2086-42A8-9BE6C9B333E3}" dt="2026-03-23T08:25:24.922" v="24" actId="20577"/>
          <ac:spMkLst>
            <pc:docMk/>
            <pc:sldMk cId="3092962821" sldId="257"/>
            <ac:spMk id="3" creationId="{F9A5452F-B010-8EDE-75AC-D98DD3478057}"/>
          </ac:spMkLst>
        </pc:spChg>
        <pc:spChg chg="mod ord">
          <ac:chgData name="Jai-Sharn Spence (2420320)" userId="S::2420320@student.uwtsd.ac.uk::a7d74bdd-a43f-4fb4-863c-e6abcda00960" providerId="AD" clId="Web-{CD199781-97F4-2086-42A8-9BE6C9B333E3}" dt="2026-03-23T08:24:23.828" v="22"/>
          <ac:spMkLst>
            <pc:docMk/>
            <pc:sldMk cId="3092962821" sldId="257"/>
            <ac:spMk id="4" creationId="{8D329C6B-E720-0D8B-79BF-748E08C5C3E3}"/>
          </ac:spMkLst>
        </pc:spChg>
        <pc:spChg chg="mod ord">
          <ac:chgData name="Jai-Sharn Spence (2420320)" userId="S::2420320@student.uwtsd.ac.uk::a7d74bdd-a43f-4fb4-863c-e6abcda00960" providerId="AD" clId="Web-{CD199781-97F4-2086-42A8-9BE6C9B333E3}" dt="2026-03-23T08:24:23.828" v="22"/>
          <ac:spMkLst>
            <pc:docMk/>
            <pc:sldMk cId="3092962821" sldId="257"/>
            <ac:spMk id="5" creationId="{07C61A0C-C085-F980-9F72-220FBA20CAAD}"/>
          </ac:spMkLst>
        </pc:spChg>
        <pc:spChg chg="mod ord">
          <ac:chgData name="Jai-Sharn Spence (2420320)" userId="S::2420320@student.uwtsd.ac.uk::a7d74bdd-a43f-4fb4-863c-e6abcda00960" providerId="AD" clId="Web-{CD199781-97F4-2086-42A8-9BE6C9B333E3}" dt="2026-03-23T08:24:23.828" v="22"/>
          <ac:spMkLst>
            <pc:docMk/>
            <pc:sldMk cId="3092962821" sldId="257"/>
            <ac:spMk id="6" creationId="{4B1291E0-C84D-5907-F682-5ACA21646F28}"/>
          </ac:spMkLst>
        </pc:spChg>
      </pc:sldChg>
      <pc:sldChg chg="modSp new">
        <pc:chgData name="Jai-Sharn Spence (2420320)" userId="S::2420320@student.uwtsd.ac.uk::a7d74bdd-a43f-4fb4-863c-e6abcda00960" providerId="AD" clId="Web-{CD199781-97F4-2086-42A8-9BE6C9B333E3}" dt="2026-03-23T08:26:33.376" v="27" actId="20577"/>
        <pc:sldMkLst>
          <pc:docMk/>
          <pc:sldMk cId="3294733031" sldId="257"/>
        </pc:sldMkLst>
        <pc:spChg chg="mod">
          <ac:chgData name="Jai-Sharn Spence (2420320)" userId="S::2420320@student.uwtsd.ac.uk::a7d74bdd-a43f-4fb4-863c-e6abcda00960" providerId="AD" clId="Web-{CD199781-97F4-2086-42A8-9BE6C9B333E3}" dt="2026-03-23T08:26:33.376" v="27" actId="20577"/>
          <ac:spMkLst>
            <pc:docMk/>
            <pc:sldMk cId="3294733031" sldId="257"/>
            <ac:spMk id="3" creationId="{1502BC36-30BC-A3EA-4CEB-6A3C10AD0FE7}"/>
          </ac:spMkLst>
        </pc:spChg>
      </pc:sldChg>
      <pc:sldChg chg="modSp new">
        <pc:chgData name="Jai-Sharn Spence (2420320)" userId="S::2420320@student.uwtsd.ac.uk::a7d74bdd-a43f-4fb4-863c-e6abcda00960" providerId="AD" clId="Web-{CD199781-97F4-2086-42A8-9BE6C9B333E3}" dt="2026-03-23T08:39:16.585" v="43" actId="20577"/>
        <pc:sldMkLst>
          <pc:docMk/>
          <pc:sldMk cId="868021837" sldId="258"/>
        </pc:sldMkLst>
        <pc:spChg chg="mod">
          <ac:chgData name="Jai-Sharn Spence (2420320)" userId="S::2420320@student.uwtsd.ac.uk::a7d74bdd-a43f-4fb4-863c-e6abcda00960" providerId="AD" clId="Web-{CD199781-97F4-2086-42A8-9BE6C9B333E3}" dt="2026-03-23T08:27:36.892" v="38" actId="20577"/>
          <ac:spMkLst>
            <pc:docMk/>
            <pc:sldMk cId="868021837" sldId="258"/>
            <ac:spMk id="2" creationId="{91FBC649-F855-60CA-1872-18011540B293}"/>
          </ac:spMkLst>
        </pc:spChg>
        <pc:spChg chg="mod">
          <ac:chgData name="Jai-Sharn Spence (2420320)" userId="S::2420320@student.uwtsd.ac.uk::a7d74bdd-a43f-4fb4-863c-e6abcda00960" providerId="AD" clId="Web-{CD199781-97F4-2086-42A8-9BE6C9B333E3}" dt="2026-03-23T08:39:16.585" v="43" actId="20577"/>
          <ac:spMkLst>
            <pc:docMk/>
            <pc:sldMk cId="868021837" sldId="258"/>
            <ac:spMk id="3" creationId="{F0810EC8-C030-230B-A80A-76637067B8B6}"/>
          </ac:spMkLst>
        </pc:spChg>
      </pc:sldChg>
      <pc:sldChg chg="modSp new">
        <pc:chgData name="Jai-Sharn Spence (2420320)" userId="S::2420320@student.uwtsd.ac.uk::a7d74bdd-a43f-4fb4-863c-e6abcda00960" providerId="AD" clId="Web-{CD199781-97F4-2086-42A8-9BE6C9B333E3}" dt="2026-03-23T08:28:10.158" v="41" actId="20577"/>
        <pc:sldMkLst>
          <pc:docMk/>
          <pc:sldMk cId="3803122249" sldId="259"/>
        </pc:sldMkLst>
        <pc:spChg chg="mod">
          <ac:chgData name="Jai-Sharn Spence (2420320)" userId="S::2420320@student.uwtsd.ac.uk::a7d74bdd-a43f-4fb4-863c-e6abcda00960" providerId="AD" clId="Web-{CD199781-97F4-2086-42A8-9BE6C9B333E3}" dt="2026-03-23T08:28:10.158" v="41" actId="20577"/>
          <ac:spMkLst>
            <pc:docMk/>
            <pc:sldMk cId="3803122249" sldId="259"/>
            <ac:spMk id="3" creationId="{DB96A3BF-F4D7-CC11-BB88-BB7AE1B60800}"/>
          </ac:spMkLst>
        </pc:spChg>
      </pc:sldChg>
      <pc:sldChg chg="modSp new">
        <pc:chgData name="Jai-Sharn Spence (2420320)" userId="S::2420320@student.uwtsd.ac.uk::a7d74bdd-a43f-4fb4-863c-e6abcda00960" providerId="AD" clId="Web-{CD199781-97F4-2086-42A8-9BE6C9B333E3}" dt="2026-03-23T08:40:11.243" v="45" actId="20577"/>
        <pc:sldMkLst>
          <pc:docMk/>
          <pc:sldMk cId="618250693" sldId="260"/>
        </pc:sldMkLst>
        <pc:spChg chg="mod">
          <ac:chgData name="Jai-Sharn Spence (2420320)" userId="S::2420320@student.uwtsd.ac.uk::a7d74bdd-a43f-4fb4-863c-e6abcda00960" providerId="AD" clId="Web-{CD199781-97F4-2086-42A8-9BE6C9B333E3}" dt="2026-03-23T08:40:11.243" v="45" actId="20577"/>
          <ac:spMkLst>
            <pc:docMk/>
            <pc:sldMk cId="618250693" sldId="260"/>
            <ac:spMk id="3" creationId="{0830D61A-0726-7490-E082-494D5E141EAB}"/>
          </ac:spMkLst>
        </pc:spChg>
      </pc:sldChg>
      <pc:sldChg chg="modSp new">
        <pc:chgData name="Jai-Sharn Spence (2420320)" userId="S::2420320@student.uwtsd.ac.uk::a7d74bdd-a43f-4fb4-863c-e6abcda00960" providerId="AD" clId="Web-{CD199781-97F4-2086-42A8-9BE6C9B333E3}" dt="2026-03-23T08:42:09.221" v="48" actId="20577"/>
        <pc:sldMkLst>
          <pc:docMk/>
          <pc:sldMk cId="1333554491" sldId="261"/>
        </pc:sldMkLst>
        <pc:spChg chg="mod">
          <ac:chgData name="Jai-Sharn Spence (2420320)" userId="S::2420320@student.uwtsd.ac.uk::a7d74bdd-a43f-4fb4-863c-e6abcda00960" providerId="AD" clId="Web-{CD199781-97F4-2086-42A8-9BE6C9B333E3}" dt="2026-03-23T08:42:09.221" v="48" actId="20577"/>
          <ac:spMkLst>
            <pc:docMk/>
            <pc:sldMk cId="1333554491" sldId="261"/>
            <ac:spMk id="3" creationId="{B7AAEC6A-AAC2-CFA5-BE2D-F5B7714BFADC}"/>
          </ac:spMkLst>
        </pc:spChg>
      </pc:sldChg>
      <pc:sldChg chg="modSp new">
        <pc:chgData name="Jai-Sharn Spence (2420320)" userId="S::2420320@student.uwtsd.ac.uk::a7d74bdd-a43f-4fb4-863c-e6abcda00960" providerId="AD" clId="Web-{CD199781-97F4-2086-42A8-9BE6C9B333E3}" dt="2026-03-23T08:43:10.343" v="58" actId="20577"/>
        <pc:sldMkLst>
          <pc:docMk/>
          <pc:sldMk cId="3797870333" sldId="262"/>
        </pc:sldMkLst>
        <pc:spChg chg="mod">
          <ac:chgData name="Jai-Sharn Spence (2420320)" userId="S::2420320@student.uwtsd.ac.uk::a7d74bdd-a43f-4fb4-863c-e6abcda00960" providerId="AD" clId="Web-{CD199781-97F4-2086-42A8-9BE6C9B333E3}" dt="2026-03-23T08:42:47.542" v="55" actId="20577"/>
          <ac:spMkLst>
            <pc:docMk/>
            <pc:sldMk cId="3797870333" sldId="262"/>
            <ac:spMk id="2" creationId="{D15192E0-9F85-7772-D0AB-8FBCAF6CA8A0}"/>
          </ac:spMkLst>
        </pc:spChg>
        <pc:spChg chg="mod">
          <ac:chgData name="Jai-Sharn Spence (2420320)" userId="S::2420320@student.uwtsd.ac.uk::a7d74bdd-a43f-4fb4-863c-e6abcda00960" providerId="AD" clId="Web-{CD199781-97F4-2086-42A8-9BE6C9B333E3}" dt="2026-03-23T08:43:10.343" v="58" actId="20577"/>
          <ac:spMkLst>
            <pc:docMk/>
            <pc:sldMk cId="3797870333" sldId="262"/>
            <ac:spMk id="3" creationId="{832F8681-B011-054D-8EC2-A723B65591A8}"/>
          </ac:spMkLst>
        </pc:spChg>
      </pc:sldChg>
      <pc:sldChg chg="modSp new">
        <pc:chgData name="Jai-Sharn Spence (2420320)" userId="S::2420320@student.uwtsd.ac.uk::a7d74bdd-a43f-4fb4-863c-e6abcda00960" providerId="AD" clId="Web-{CD199781-97F4-2086-42A8-9BE6C9B333E3}" dt="2026-03-23T08:44:54.308" v="61" actId="20577"/>
        <pc:sldMkLst>
          <pc:docMk/>
          <pc:sldMk cId="409531301" sldId="263"/>
        </pc:sldMkLst>
        <pc:spChg chg="mod">
          <ac:chgData name="Jai-Sharn Spence (2420320)" userId="S::2420320@student.uwtsd.ac.uk::a7d74bdd-a43f-4fb4-863c-e6abcda00960" providerId="AD" clId="Web-{CD199781-97F4-2086-42A8-9BE6C9B333E3}" dt="2026-03-23T08:44:54.308" v="61" actId="20577"/>
          <ac:spMkLst>
            <pc:docMk/>
            <pc:sldMk cId="409531301" sldId="263"/>
            <ac:spMk id="3" creationId="{42EBAEF9-3F63-79AF-39CD-21F3408E7120}"/>
          </ac:spMkLst>
        </pc:spChg>
      </pc:sldChg>
      <pc:sldChg chg="modSp new">
        <pc:chgData name="Jai-Sharn Spence (2420320)" userId="S::2420320@student.uwtsd.ac.uk::a7d74bdd-a43f-4fb4-863c-e6abcda00960" providerId="AD" clId="Web-{CD199781-97F4-2086-42A8-9BE6C9B333E3}" dt="2026-03-23T09:56:10.955" v="78" actId="20577"/>
        <pc:sldMkLst>
          <pc:docMk/>
          <pc:sldMk cId="1523571307" sldId="264"/>
        </pc:sldMkLst>
        <pc:spChg chg="mod">
          <ac:chgData name="Jai-Sharn Spence (2420320)" userId="S::2420320@student.uwtsd.ac.uk::a7d74bdd-a43f-4fb4-863c-e6abcda00960" providerId="AD" clId="Web-{CD199781-97F4-2086-42A8-9BE6C9B333E3}" dt="2026-03-23T09:54:12.409" v="71" actId="20577"/>
          <ac:spMkLst>
            <pc:docMk/>
            <pc:sldMk cId="1523571307" sldId="264"/>
            <ac:spMk id="2" creationId="{AD293A68-E09D-092E-CE1D-A24845D3989D}"/>
          </ac:spMkLst>
        </pc:spChg>
        <pc:spChg chg="mod">
          <ac:chgData name="Jai-Sharn Spence (2420320)" userId="S::2420320@student.uwtsd.ac.uk::a7d74bdd-a43f-4fb4-863c-e6abcda00960" providerId="AD" clId="Web-{CD199781-97F4-2086-42A8-9BE6C9B333E3}" dt="2026-03-23T09:56:10.955" v="78" actId="20577"/>
          <ac:spMkLst>
            <pc:docMk/>
            <pc:sldMk cId="1523571307" sldId="264"/>
            <ac:spMk id="3" creationId="{02473950-E727-25D0-E8E8-A58278A662B2}"/>
          </ac:spMkLst>
        </pc:spChg>
      </pc:sldChg>
      <pc:sldMasterChg chg="add addSldLayout modSldLayout">
        <pc:chgData name="Jai-Sharn Spence (2420320)" userId="S::2420320@student.uwtsd.ac.uk::a7d74bdd-a43f-4fb4-863c-e6abcda00960" providerId="AD" clId="Web-{CD199781-97F4-2086-42A8-9BE6C9B333E3}" dt="2026-03-23T08:24:23.828" v="22"/>
        <pc:sldMasterMkLst>
          <pc:docMk/>
          <pc:sldMasterMk cId="3772527538" sldId="2147483804"/>
        </pc:sldMasterMkLst>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2243161383" sldId="2147483805"/>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326464993" sldId="2147483806"/>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1509456654" sldId="2147483807"/>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674162041" sldId="2147483808"/>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1449745543" sldId="2147483809"/>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3567296276" sldId="2147483810"/>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4151116473" sldId="2147483811"/>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220726966" sldId="2147483812"/>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1920990341" sldId="2147483813"/>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2593554991" sldId="2147483814"/>
          </pc:sldLayoutMkLst>
        </pc:sldLayoutChg>
        <pc:sldLayoutChg chg="add mod replId">
          <pc:chgData name="Jai-Sharn Spence (2420320)" userId="S::2420320@student.uwtsd.ac.uk::a7d74bdd-a43f-4fb4-863c-e6abcda00960" providerId="AD" clId="Web-{CD199781-97F4-2086-42A8-9BE6C9B333E3}" dt="2026-03-23T08:24:23.828" v="22"/>
          <pc:sldLayoutMkLst>
            <pc:docMk/>
            <pc:sldMasterMk cId="3772527538" sldId="2147483804"/>
            <pc:sldLayoutMk cId="898744404" sldId="2147483815"/>
          </pc:sldLayoutMkLst>
        </pc:sldLayoutChg>
      </pc:sldMasterChg>
    </pc:docChg>
  </pc:docChgLst>
  <pc:docChgLst>
    <pc:chgData name="Jai-Sharn Spence (2420320)" userId="S::2420320@student.uwtsd.ac.uk::a7d74bdd-a43f-4fb4-863c-e6abcda00960" providerId="AD" clId="Web-{1123BB24-0510-AE4E-9381-90543152EEFF}"/>
    <pc:docChg chg="addSld delSld modSld">
      <pc:chgData name="Jai-Sharn Spence (2420320)" userId="S::2420320@student.uwtsd.ac.uk::a7d74bdd-a43f-4fb4-863c-e6abcda00960" providerId="AD" clId="Web-{1123BB24-0510-AE4E-9381-90543152EEFF}" dt="2026-03-23T10:02:14.931" v="4" actId="20577"/>
      <pc:docMkLst>
        <pc:docMk/>
      </pc:docMkLst>
      <pc:sldChg chg="del">
        <pc:chgData name="Jai-Sharn Spence (2420320)" userId="S::2420320@student.uwtsd.ac.uk::a7d74bdd-a43f-4fb4-863c-e6abcda00960" providerId="AD" clId="Web-{1123BB24-0510-AE4E-9381-90543152EEFF}" dt="2026-03-23T10:01:52.447" v="0"/>
        <pc:sldMkLst>
          <pc:docMk/>
          <pc:sldMk cId="697846077" sldId="265"/>
        </pc:sldMkLst>
      </pc:sldChg>
      <pc:sldChg chg="modSp new">
        <pc:chgData name="Jai-Sharn Spence (2420320)" userId="S::2420320@student.uwtsd.ac.uk::a7d74bdd-a43f-4fb4-863c-e6abcda00960" providerId="AD" clId="Web-{1123BB24-0510-AE4E-9381-90543152EEFF}" dt="2026-03-23T10:02:14.931" v="4" actId="20577"/>
        <pc:sldMkLst>
          <pc:docMk/>
          <pc:sldMk cId="2155093434" sldId="265"/>
        </pc:sldMkLst>
        <pc:spChg chg="mod">
          <ac:chgData name="Jai-Sharn Spence (2420320)" userId="S::2420320@student.uwtsd.ac.uk::a7d74bdd-a43f-4fb4-863c-e6abcda00960" providerId="AD" clId="Web-{1123BB24-0510-AE4E-9381-90543152EEFF}" dt="2026-03-23T10:02:14.931" v="4" actId="20577"/>
          <ac:spMkLst>
            <pc:docMk/>
            <pc:sldMk cId="2155093434" sldId="265"/>
            <ac:spMk id="3" creationId="{8E7809AC-3D7A-2C35-E7A9-4C30EF9173D8}"/>
          </ac:spMkLst>
        </pc:spChg>
      </pc:sldChg>
    </pc:docChg>
  </pc:docChgLst>
  <pc:docChgLst>
    <pc:chgData name="Jai-Sharn Spence (2420320)" userId="S::2420320@student.uwtsd.ac.uk::a7d74bdd-a43f-4fb4-863c-e6abcda00960" providerId="AD" clId="Web-{B70C1986-AF67-408B-BB91-E47522E2C4CF}"/>
    <pc:docChg chg="addSld delSld modSld">
      <pc:chgData name="Jai-Sharn Spence (2420320)" userId="S::2420320@student.uwtsd.ac.uk::a7d74bdd-a43f-4fb4-863c-e6abcda00960" providerId="AD" clId="Web-{B70C1986-AF67-408B-BB91-E47522E2C4CF}" dt="2026-03-23T10:10:51.207" v="2" actId="20577"/>
      <pc:docMkLst>
        <pc:docMk/>
      </pc:docMkLst>
      <pc:sldChg chg="modSp new">
        <pc:chgData name="Jai-Sharn Spence (2420320)" userId="S::2420320@student.uwtsd.ac.uk::a7d74bdd-a43f-4fb4-863c-e6abcda00960" providerId="AD" clId="Web-{B70C1986-AF67-408B-BB91-E47522E2C4CF}" dt="2026-03-23T10:10:51.207" v="2" actId="20577"/>
        <pc:sldMkLst>
          <pc:docMk/>
          <pc:sldMk cId="1972831601" sldId="265"/>
        </pc:sldMkLst>
        <pc:spChg chg="mod">
          <ac:chgData name="Jai-Sharn Spence (2420320)" userId="S::2420320@student.uwtsd.ac.uk::a7d74bdd-a43f-4fb4-863c-e6abcda00960" providerId="AD" clId="Web-{B70C1986-AF67-408B-BB91-E47522E2C4CF}" dt="2026-03-23T10:10:51.207" v="2" actId="20577"/>
          <ac:spMkLst>
            <pc:docMk/>
            <pc:sldMk cId="1972831601" sldId="265"/>
            <ac:spMk id="3" creationId="{6D39D430-4AC8-B879-AA36-946C0206BDD3}"/>
          </ac:spMkLst>
        </pc:spChg>
      </pc:sldChg>
      <pc:sldChg chg="del">
        <pc:chgData name="Jai-Sharn Spence (2420320)" userId="S::2420320@student.uwtsd.ac.uk::a7d74bdd-a43f-4fb4-863c-e6abcda00960" providerId="AD" clId="Web-{B70C1986-AF67-408B-BB91-E47522E2C4CF}" dt="2026-03-23T10:10:35.503" v="0"/>
        <pc:sldMkLst>
          <pc:docMk/>
          <pc:sldMk cId="2155093434" sldId="265"/>
        </pc:sldMkLst>
      </pc:sldChg>
    </pc:docChg>
  </pc:docChgLst>
  <pc:docChgLst>
    <pc:chgData name="Jai-Sharn Spence (2420320)" userId="S::2420320@student.uwtsd.ac.uk::a7d74bdd-a43f-4fb4-863c-e6abcda00960" providerId="AD" clId="Web-{787DABCD-3B75-B189-7770-083F952A1774}"/>
    <pc:docChg chg="modSld">
      <pc:chgData name="Jai-Sharn Spence (2420320)" userId="S::2420320@student.uwtsd.ac.uk::a7d74bdd-a43f-4fb4-863c-e6abcda00960" providerId="AD" clId="Web-{787DABCD-3B75-B189-7770-083F952A1774}" dt="2026-03-23T10:13:42.651" v="65" actId="20577"/>
      <pc:docMkLst>
        <pc:docMk/>
      </pc:docMkLst>
      <pc:sldChg chg="modSp">
        <pc:chgData name="Jai-Sharn Spence (2420320)" userId="S::2420320@student.uwtsd.ac.uk::a7d74bdd-a43f-4fb4-863c-e6abcda00960" providerId="AD" clId="Web-{787DABCD-3B75-B189-7770-083F952A1774}" dt="2026-03-23T10:13:42.651" v="65" actId="20577"/>
        <pc:sldMkLst>
          <pc:docMk/>
          <pc:sldMk cId="1972831601" sldId="265"/>
        </pc:sldMkLst>
        <pc:spChg chg="mod">
          <ac:chgData name="Jai-Sharn Spence (2420320)" userId="S::2420320@student.uwtsd.ac.uk::a7d74bdd-a43f-4fb4-863c-e6abcda00960" providerId="AD" clId="Web-{787DABCD-3B75-B189-7770-083F952A1774}" dt="2026-03-23T10:13:42.651" v="65" actId="20577"/>
          <ac:spMkLst>
            <pc:docMk/>
            <pc:sldMk cId="1972831601" sldId="265"/>
            <ac:spMk id="2" creationId="{107223A1-5D0E-6F95-A359-DE99D10D2277}"/>
          </ac:spMkLst>
        </pc:spChg>
        <pc:spChg chg="mod">
          <ac:chgData name="Jai-Sharn Spence (2420320)" userId="S::2420320@student.uwtsd.ac.uk::a7d74bdd-a43f-4fb4-863c-e6abcda00960" providerId="AD" clId="Web-{787DABCD-3B75-B189-7770-083F952A1774}" dt="2026-03-23T10:13:09.338" v="53" actId="20577"/>
          <ac:spMkLst>
            <pc:docMk/>
            <pc:sldMk cId="1972831601" sldId="265"/>
            <ac:spMk id="3" creationId="{6D39D430-4AC8-B879-AA36-946C0206BDD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FCEC2B7-5603-E847-9CCD-B17BCD70217C}" type="datetimeFigureOut">
              <a:rPr lang="en-US" smtClean="0"/>
              <a:t>3/23/2026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7AB055-8057-8042-A9DC-340E25EB49F5}" type="slidenum">
              <a:rPr lang="en-US" smtClean="0"/>
              <a:t>‹#›</a:t>
            </a:fld>
            <a:endParaRPr lang="en-US"/>
          </a:p>
        </p:txBody>
      </p:sp>
    </p:spTree>
    <p:extLst>
      <p:ext uri="{BB962C8B-B14F-4D97-AF65-F5344CB8AC3E}">
        <p14:creationId xmlns:p14="http://schemas.microsoft.com/office/powerpoint/2010/main" val="10307233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Master" Target="../slideMasters/slideMaster2.xml"/><Relationship Id="rId4" Type="http://schemas.openxmlformats.org/officeDocument/2006/relationships/image" Target="../media/image12.png"/></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Master" Target="../slideMasters/slideMaster2.xml"/><Relationship Id="rId4" Type="http://schemas.openxmlformats.org/officeDocument/2006/relationships/image" Target="../media/image18.png"/></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5.jpeg"/><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5.jpeg"/><Relationship Id="rId1" Type="http://schemas.openxmlformats.org/officeDocument/2006/relationships/slideMaster" Target="../slideMasters/slideMaster2.xml"/><Relationship Id="rId4" Type="http://schemas.openxmlformats.org/officeDocument/2006/relationships/image" Target="../media/image19.png"/></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Master" Target="../slideMasters/slideMaster2.xml"/><Relationship Id="rId4" Type="http://schemas.openxmlformats.org/officeDocument/2006/relationships/image" Target="../media/image14.png"/></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dirty="0"/>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3/23/2026</a:t>
            </a:fld>
            <a:endParaRPr lang="en-US" dirty="0"/>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24316138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3/23/2026</a:t>
            </a:fld>
            <a:endParaRPr lang="en-US" dirty="0"/>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26464993"/>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3/23/2026</a:t>
            </a:fld>
            <a:endParaRPr lang="en-US" dirty="0"/>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509456654"/>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3/23/2026</a:t>
            </a:fld>
            <a:endParaRPr lang="en-US" dirty="0"/>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67416204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3/23/2026</a:t>
            </a:fld>
            <a:endParaRPr lang="en-US" dirty="0"/>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4497455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3/23/2026</a:t>
            </a:fld>
            <a:endParaRPr lang="en-US" dirty="0"/>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3567296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3/23/2026</a:t>
            </a:fld>
            <a:endParaRPr lang="en-US" dirty="0"/>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4151116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3/23/2026</a:t>
            </a:fld>
            <a:endParaRPr lang="en-US" dirty="0"/>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20726966"/>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3/23/2026</a:t>
            </a:fld>
            <a:endParaRPr lang="en-US" dirty="0"/>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1920990341"/>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3/23/2026</a:t>
            </a:fld>
            <a:endParaRPr lang="en-US" dirty="0"/>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2593554991"/>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3/23/2026</a:t>
            </a:fld>
            <a:endParaRPr lang="en-US" dirty="0"/>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dirty="0"/>
          </a:p>
        </p:txBody>
      </p:sp>
    </p:spTree>
    <p:extLst>
      <p:ext uri="{BB962C8B-B14F-4D97-AF65-F5344CB8AC3E}">
        <p14:creationId xmlns:p14="http://schemas.microsoft.com/office/powerpoint/2010/main" val="898744404"/>
      </p:ext>
    </p:extLst>
  </p:cSld>
  <p:clrMapOvr>
    <a:masterClrMapping/>
  </p:clrMapOvr>
  <p:extLst>
    <p:ext uri="{DCECCB84-F9BA-43D5-87BE-67443E8EF086}">
      <p15:sldGuideLst xmlns:p15="http://schemas.microsoft.com/office/powerpoint/2012/main"/>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89631D5-4CBA-B958-66E5-1D06CE60A685}"/>
              </a:ext>
            </a:extLst>
          </p:cNvPr>
          <p:cNvSpPr/>
          <p:nvPr/>
        </p:nvSpPr>
        <p:spPr>
          <a:xfrm>
            <a:off x="457200" y="1110996"/>
            <a:ext cx="11277600" cy="463600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2E59B00B-2A72-3526-46B5-2D31EFBA19C1}"/>
              </a:ext>
            </a:extLst>
          </p:cNvPr>
          <p:cNvSpPr>
            <a:spLocks noGrp="1"/>
          </p:cNvSpPr>
          <p:nvPr>
            <p:ph type="title"/>
          </p:nvPr>
        </p:nvSpPr>
        <p:spPr>
          <a:xfrm>
            <a:off x="691079" y="1394139"/>
            <a:ext cx="5336630" cy="4069724"/>
          </a:xfrm>
        </p:spPr>
        <p:txBody>
          <a:bodyPr>
            <a:normAutofit/>
          </a:bodyPr>
          <a:lstStyle>
            <a:lvl1pPr>
              <a:defRPr sz="4800"/>
            </a:lvl1pPr>
          </a:lstStyle>
          <a:p>
            <a:r>
              <a:rPr lang="en-US"/>
              <a:t>Click to edit Master title style</a:t>
            </a:r>
          </a:p>
        </p:txBody>
      </p:sp>
      <p:sp>
        <p:nvSpPr>
          <p:cNvPr id="12" name="Subtitle 2">
            <a:extLst>
              <a:ext uri="{FF2B5EF4-FFF2-40B4-BE49-F238E27FC236}">
                <a16:creationId xmlns:a16="http://schemas.microsoft.com/office/drawing/2014/main" id="{E53AC4E3-F9DF-C029-69FF-01D7C04DE01A}"/>
              </a:ext>
            </a:extLst>
          </p:cNvPr>
          <p:cNvSpPr>
            <a:spLocks noGrp="1"/>
          </p:cNvSpPr>
          <p:nvPr>
            <p:ph type="subTitle" idx="1"/>
          </p:nvPr>
        </p:nvSpPr>
        <p:spPr>
          <a:xfrm>
            <a:off x="360370" y="6031065"/>
            <a:ext cx="9144000" cy="548640"/>
          </a:xfrm>
        </p:spPr>
        <p:txBody>
          <a:bodyPr vert="horz" lIns="91440" tIns="45720" rIns="91440" bIns="45720" rtlCol="0" anchor="ctr">
            <a:normAutofit/>
          </a:bodyPr>
          <a:lstStyle>
            <a:lvl1pPr marL="0" indent="0">
              <a:buNone/>
              <a:defRPr lang="en-US" sz="1600" cap="all" spc="100" baseline="0" dirty="0"/>
            </a:lvl1pPr>
          </a:lstStyle>
          <a:p>
            <a:pPr lvl="0"/>
            <a:r>
              <a:rPr lang="en-US"/>
              <a:t>Click to edit Master subtitle style</a:t>
            </a:r>
          </a:p>
        </p:txBody>
      </p:sp>
      <p:sp>
        <p:nvSpPr>
          <p:cNvPr id="7" name="Footer Placeholder 6">
            <a:extLst>
              <a:ext uri="{FF2B5EF4-FFF2-40B4-BE49-F238E27FC236}">
                <a16:creationId xmlns:a16="http://schemas.microsoft.com/office/drawing/2014/main" id="{1D47A7DF-A880-1D22-F809-631CB36C5DE4}"/>
              </a:ext>
            </a:extLst>
          </p:cNvPr>
          <p:cNvSpPr>
            <a:spLocks noGrp="1"/>
          </p:cNvSpPr>
          <p:nvPr>
            <p:ph type="ftr" sz="quarter" idx="11"/>
          </p:nvPr>
        </p:nvSpPr>
        <p:spPr>
          <a:xfrm>
            <a:off x="453520" y="430684"/>
            <a:ext cx="4114800" cy="365125"/>
          </a:xfrm>
        </p:spPr>
        <p:txBody>
          <a:bodyPr/>
          <a:lstStyle/>
          <a:p>
            <a:r>
              <a:rPr lang="en-US" dirty="0"/>
              <a:t>Presentation title</a:t>
            </a:r>
          </a:p>
        </p:txBody>
      </p:sp>
      <p:sp>
        <p:nvSpPr>
          <p:cNvPr id="6" name="Date Placeholder 5">
            <a:extLst>
              <a:ext uri="{FF2B5EF4-FFF2-40B4-BE49-F238E27FC236}">
                <a16:creationId xmlns:a16="http://schemas.microsoft.com/office/drawing/2014/main" id="{A9645FC2-7E06-2307-2D7B-2B52E501815F}"/>
              </a:ext>
            </a:extLst>
          </p:cNvPr>
          <p:cNvSpPr>
            <a:spLocks noGrp="1"/>
          </p:cNvSpPr>
          <p:nvPr>
            <p:ph type="dt" sz="half" idx="10"/>
          </p:nvPr>
        </p:nvSpPr>
        <p:spPr>
          <a:xfrm>
            <a:off x="9109450" y="430684"/>
            <a:ext cx="2743200" cy="365125"/>
          </a:xfrm>
        </p:spPr>
        <p:txBody>
          <a:bodyPr/>
          <a:lstStyle/>
          <a:p>
            <a:fld id="{C6B4DC52-CC44-D647-BBB1-762854F46572}" type="datetime1">
              <a:rPr lang="en-US" smtClean="0"/>
              <a:t>3/23/2026</a:t>
            </a:fld>
            <a:endParaRPr lang="en-US" dirty="0"/>
          </a:p>
        </p:txBody>
      </p:sp>
      <p:sp>
        <p:nvSpPr>
          <p:cNvPr id="8" name="Slide Number Placeholder 7">
            <a:extLst>
              <a:ext uri="{FF2B5EF4-FFF2-40B4-BE49-F238E27FC236}">
                <a16:creationId xmlns:a16="http://schemas.microsoft.com/office/drawing/2014/main" id="{E2CE0142-6727-D96E-8B4C-F8DC42F3C110}"/>
              </a:ext>
            </a:extLst>
          </p:cNvPr>
          <p:cNvSpPr>
            <a:spLocks noGrp="1"/>
          </p:cNvSpPr>
          <p:nvPr>
            <p:ph type="sldNum" sz="quarter" idx="12"/>
          </p:nvPr>
        </p:nvSpPr>
        <p:spPr>
          <a:xfrm>
            <a:off x="11392300" y="6126480"/>
            <a:ext cx="365760" cy="365125"/>
          </a:xfrm>
        </p:spPr>
        <p:txBody>
          <a:bodyPr/>
          <a:lstStyle>
            <a:lvl1pPr algn="r">
              <a:defRPr/>
            </a:lvl1pPr>
          </a:lstStyle>
          <a:p>
            <a:pPr algn="r"/>
            <a:fld id="{40B778AE-8D30-EC43-B255-420E7914C179}" type="slidenum">
              <a:rPr lang="en-US" smtClean="0"/>
              <a:pPr algn="r"/>
              <a:t>‹#›</a:t>
            </a:fld>
            <a:endParaRPr lang="en-US" dirty="0"/>
          </a:p>
        </p:txBody>
      </p:sp>
      <p:pic>
        <p:nvPicPr>
          <p:cNvPr id="11" name="Picture 10" descr="A lemons on a branch&#10;&#10;AI-generated content may be incorrect.">
            <a:extLst>
              <a:ext uri="{FF2B5EF4-FFF2-40B4-BE49-F238E27FC236}">
                <a16:creationId xmlns:a16="http://schemas.microsoft.com/office/drawing/2014/main" id="{617993DE-FCA3-752E-CB4D-EE0CBE74D201}"/>
              </a:ext>
            </a:extLst>
          </p:cNvPr>
          <p:cNvPicPr>
            <a:picLocks noChangeAspect="1"/>
          </p:cNvPicPr>
          <p:nvPr/>
        </p:nvPicPr>
        <p:blipFill>
          <a:blip r:embed="rId2"/>
          <a:srcRect r="9594"/>
          <a:stretch>
            <a:fillRect/>
          </a:stretch>
        </p:blipFill>
        <p:spPr>
          <a:xfrm>
            <a:off x="6251965" y="1110995"/>
            <a:ext cx="5482836" cy="4636007"/>
          </a:xfrm>
          <a:prstGeom prst="rect">
            <a:avLst/>
          </a:prstGeom>
        </p:spPr>
      </p:pic>
    </p:spTree>
    <p:extLst>
      <p:ext uri="{BB962C8B-B14F-4D97-AF65-F5344CB8AC3E}">
        <p14:creationId xmlns:p14="http://schemas.microsoft.com/office/powerpoint/2010/main" val="4272620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11274552" cy="1005840"/>
          </a:xfrm>
        </p:spPr>
        <p:txBody>
          <a:bodyPr anchor="t" anchorCtr="0">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57200" y="1554480"/>
            <a:ext cx="11274552" cy="4297680"/>
          </a:xfrm>
        </p:spPr>
        <p:txBody>
          <a:bodyPr/>
          <a:lstStyle>
            <a:lvl1pPr>
              <a:defRPr b="0"/>
            </a:lvl1pPr>
            <a:lvl2pPr>
              <a:defRPr b="0"/>
            </a:lvl2pPr>
            <a:lvl3pPr>
              <a:defRPr b="0"/>
            </a:lvl3pPr>
            <a:lvl4pPr>
              <a:defRPr b="0"/>
            </a:lvl4pPr>
            <a:lvl5pPr>
              <a:defRPr b="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F2CF59F-16CF-294B-89B0-023DBFDF062C}" type="datetime1">
              <a:rPr lang="en-US" smtClean="0"/>
              <a:t>3/23/2026</a:t>
            </a:fld>
            <a:endParaRPr lang="en-US"/>
          </a:p>
        </p:txBody>
      </p:sp>
    </p:spTree>
    <p:extLst>
      <p:ext uri="{BB962C8B-B14F-4D97-AF65-F5344CB8AC3E}">
        <p14:creationId xmlns:p14="http://schemas.microsoft.com/office/powerpoint/2010/main" val="14415249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55C43E3D-F1B4-8814-CBFD-54B6394BA78F}"/>
              </a:ext>
            </a:extLst>
          </p:cNvPr>
          <p:cNvSpPr/>
          <p:nvPr/>
        </p:nvSpPr>
        <p:spPr>
          <a:xfrm>
            <a:off x="0" y="0"/>
            <a:ext cx="12192000" cy="4072024"/>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9" y="4480560"/>
            <a:ext cx="11274552" cy="996988"/>
          </a:xfrm>
        </p:spPr>
        <p:txBody>
          <a:bodyPr vert="horz" lIns="91440" tIns="45720" rIns="91440" bIns="45720" rtlCol="0" anchor="b">
            <a:normAutofit/>
          </a:bodyPr>
          <a:lstStyle>
            <a:lvl1pPr>
              <a:defRPr lang="en-US" sz="40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5532535"/>
            <a:ext cx="11274552" cy="548640"/>
          </a:xfrm>
        </p:spPr>
        <p:txBody>
          <a:bodyPr vert="horz" lIns="91440" tIns="45720" rIns="91440" bIns="45720" rtlCol="0">
            <a:normAutofit/>
          </a:bodyPr>
          <a:lstStyle>
            <a:lvl1pPr marL="0" indent="0">
              <a:buNone/>
              <a:defRPr lang="en-US" sz="1600" cap="all" spc="100" baseline="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457200" y="457201"/>
            <a:ext cx="11274552" cy="3111499"/>
          </a:xfrm>
          <a:blipFill dpi="0" rotWithShape="1">
            <a:blip r:embed="rId2" cstate="email">
              <a:alphaModFix amt="60000"/>
              <a:extLst>
                <a:ext uri="{28A0092B-C50C-407E-A947-70E740481C1C}">
                  <a14:useLocalDpi xmlns:a14="http://schemas.microsoft.com/office/drawing/2010/main"/>
                </a:ext>
              </a:extLst>
            </a:blip>
            <a:srcRect/>
            <a:stretch>
              <a:fillRect/>
            </a:stretch>
          </a:blipFill>
        </p:spPr>
        <p:txBody>
          <a:bodyPr/>
          <a:lstStyle>
            <a:lvl1pPr marL="0" indent="0">
              <a:buNone/>
              <a:defRPr/>
            </a:lvl1pPr>
          </a:lstStyle>
          <a:p>
            <a:r>
              <a:rPr lang="en-US" dirty="0"/>
              <a:t>   </a:t>
            </a:r>
          </a:p>
        </p:txBody>
      </p:sp>
      <p:sp>
        <p:nvSpPr>
          <p:cNvPr id="19" name="Slide Number Placeholder 18">
            <a:extLst>
              <a:ext uri="{FF2B5EF4-FFF2-40B4-BE49-F238E27FC236}">
                <a16:creationId xmlns:a16="http://schemas.microsoft.com/office/drawing/2014/main" id="{99749300-EB7F-2826-88A0-CB3E4B36C03E}"/>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8" name="Footer Placeholder 17">
            <a:extLst>
              <a:ext uri="{FF2B5EF4-FFF2-40B4-BE49-F238E27FC236}">
                <a16:creationId xmlns:a16="http://schemas.microsoft.com/office/drawing/2014/main" id="{FC0BE1CD-8E53-8DE9-82CF-9813E2925E9E}"/>
              </a:ext>
            </a:extLst>
          </p:cNvPr>
          <p:cNvSpPr>
            <a:spLocks noGrp="1"/>
          </p:cNvSpPr>
          <p:nvPr>
            <p:ph type="ftr" sz="quarter" idx="15"/>
          </p:nvPr>
        </p:nvSpPr>
        <p:spPr/>
        <p:txBody>
          <a:bodyPr/>
          <a:lstStyle/>
          <a:p>
            <a:r>
              <a:rPr lang="en-US"/>
              <a:t>Presentation title</a:t>
            </a:r>
          </a:p>
        </p:txBody>
      </p:sp>
      <p:sp>
        <p:nvSpPr>
          <p:cNvPr id="17" name="Date Placeholder 16">
            <a:extLst>
              <a:ext uri="{FF2B5EF4-FFF2-40B4-BE49-F238E27FC236}">
                <a16:creationId xmlns:a16="http://schemas.microsoft.com/office/drawing/2014/main" id="{B85CE52D-B630-4803-B6B1-978CBC39E2B2}"/>
              </a:ext>
            </a:extLst>
          </p:cNvPr>
          <p:cNvSpPr>
            <a:spLocks noGrp="1"/>
          </p:cNvSpPr>
          <p:nvPr>
            <p:ph type="dt" sz="half" idx="14"/>
          </p:nvPr>
        </p:nvSpPr>
        <p:spPr/>
        <p:txBody>
          <a:bodyPr/>
          <a:lstStyle/>
          <a:p>
            <a:fld id="{CE2FA9DB-1C23-8847-8157-4FA9725CC381}" type="datetime1">
              <a:rPr lang="en-US" smtClean="0"/>
              <a:t>3/23/2026</a:t>
            </a:fld>
            <a:endParaRPr lang="en-US"/>
          </a:p>
        </p:txBody>
      </p:sp>
    </p:spTree>
    <p:extLst>
      <p:ext uri="{BB962C8B-B14F-4D97-AF65-F5344CB8AC3E}">
        <p14:creationId xmlns:p14="http://schemas.microsoft.com/office/powerpoint/2010/main" val="323190283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D187BAA-B8F3-6F9A-35D6-79C20A14A9DC}"/>
              </a:ext>
            </a:extLst>
          </p:cNvPr>
          <p:cNvSpPr/>
          <p:nvPr/>
        </p:nvSpPr>
        <p:spPr>
          <a:xfrm>
            <a:off x="5090160" y="-1"/>
            <a:ext cx="710184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57197" y="548640"/>
            <a:ext cx="4175760" cy="365760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57199" y="4492488"/>
            <a:ext cx="4175760" cy="1411356"/>
          </a:xfrm>
        </p:spPr>
        <p:txBody>
          <a:bodyPr vert="horz" lIns="91440" tIns="45720" rIns="91440" bIns="45720" rtlCol="0" anchor="b">
            <a:normAutofit/>
          </a:bodyPr>
          <a:lstStyle>
            <a:lvl1pPr marL="0" indent="0">
              <a:buNone/>
              <a:defRPr lang="en-US" sz="1600" cap="all" spc="100" baseline="0" dirty="0"/>
            </a:lvl1pPr>
          </a:lstStyle>
          <a:p>
            <a:pPr lvl="0"/>
            <a:r>
              <a:rPr lang="en-US"/>
              <a:t>Click to edit Master subtitle style</a:t>
            </a:r>
          </a:p>
        </p:txBody>
      </p:sp>
      <p:sp>
        <p:nvSpPr>
          <p:cNvPr id="10" name="Slide Number Placeholder 9">
            <a:extLst>
              <a:ext uri="{FF2B5EF4-FFF2-40B4-BE49-F238E27FC236}">
                <a16:creationId xmlns:a16="http://schemas.microsoft.com/office/drawing/2014/main" id="{93C3368D-40FA-88E5-2622-5C794E187D59}"/>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A72ABA8E-1A54-1C96-093B-B44E62007A63}"/>
              </a:ext>
            </a:extLst>
          </p:cNvPr>
          <p:cNvSpPr>
            <a:spLocks noGrp="1"/>
          </p:cNvSpPr>
          <p:nvPr>
            <p:ph type="ftr" sz="quarter" idx="15"/>
          </p:nvPr>
        </p:nvSpPr>
        <p:spPr>
          <a:xfrm>
            <a:off x="809077" y="6126480"/>
            <a:ext cx="2103120" cy="365125"/>
          </a:xfrm>
        </p:spPr>
        <p:txBody>
          <a:bodyPr/>
          <a:lstStyle/>
          <a:p>
            <a:r>
              <a:rPr lang="en-US"/>
              <a:t>Presentation title</a:t>
            </a:r>
          </a:p>
        </p:txBody>
      </p:sp>
      <p:sp>
        <p:nvSpPr>
          <p:cNvPr id="5" name="Date Placeholder 4">
            <a:extLst>
              <a:ext uri="{FF2B5EF4-FFF2-40B4-BE49-F238E27FC236}">
                <a16:creationId xmlns:a16="http://schemas.microsoft.com/office/drawing/2014/main" id="{42B07656-FDD0-1CCB-57C9-0B3A32C50CD6}"/>
              </a:ext>
            </a:extLst>
          </p:cNvPr>
          <p:cNvSpPr>
            <a:spLocks noGrp="1"/>
          </p:cNvSpPr>
          <p:nvPr>
            <p:ph type="dt" sz="half" idx="14"/>
          </p:nvPr>
        </p:nvSpPr>
        <p:spPr>
          <a:xfrm>
            <a:off x="3006709" y="6126480"/>
            <a:ext cx="1626250" cy="365125"/>
          </a:xfrm>
        </p:spPr>
        <p:txBody>
          <a:bodyPr/>
          <a:lstStyle/>
          <a:p>
            <a:fld id="{84E3F07D-7317-3440-A531-3AA29DD45979}" type="datetime1">
              <a:rPr lang="en-US" smtClean="0"/>
              <a:t>3/23/2026</a:t>
            </a:fld>
            <a:endParaRPr lang="en-US"/>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547360" y="457200"/>
            <a:ext cx="6187440"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04852701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02DD718-F017-AE4C-FB9F-B4557EA33522}"/>
              </a:ext>
            </a:extLst>
          </p:cNvPr>
          <p:cNvSpPr/>
          <p:nvPr/>
        </p:nvSpPr>
        <p:spPr>
          <a:xfrm>
            <a:off x="0" y="-1"/>
            <a:ext cx="716280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22618" y="457200"/>
            <a:ext cx="4112182" cy="4320310"/>
          </a:xfrm>
        </p:spPr>
        <p:txBody>
          <a:bodyPr vert="horz" lIns="91440" tIns="45720" rIns="91440" bIns="45720" rtlCol="0" anchor="t">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22618" y="4870174"/>
            <a:ext cx="4114800" cy="1033669"/>
          </a:xfrm>
        </p:spPr>
        <p:txBody>
          <a:bodyPr vert="horz" lIns="91440" tIns="45720" rIns="91440" bIns="45720" rtlCol="0" anchor="b">
            <a:normAutofit/>
          </a:bodyPr>
          <a:lstStyle>
            <a:lvl1pPr marL="0" indent="0">
              <a:buNone/>
              <a:defRPr lang="en-US" sz="1600" cap="all" spc="1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457200" y="457200"/>
            <a:ext cx="6236252"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5746577E-8831-2287-F882-043365FBE386}"/>
              </a:ext>
            </a:extLst>
          </p:cNvPr>
          <p:cNvSpPr>
            <a:spLocks noGrp="1"/>
          </p:cNvSpPr>
          <p:nvPr>
            <p:ph type="sldNum" sz="quarter" idx="17"/>
          </p:nvPr>
        </p:nvSpPr>
        <p:spPr>
          <a:xfrm>
            <a:off x="7630823"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678256CB-DBBA-7F98-5D6E-65BAC308069D}"/>
              </a:ext>
            </a:extLst>
          </p:cNvPr>
          <p:cNvSpPr>
            <a:spLocks noGrp="1"/>
          </p:cNvSpPr>
          <p:nvPr>
            <p:ph type="ftr" sz="quarter" idx="16"/>
          </p:nvPr>
        </p:nvSpPr>
        <p:spPr>
          <a:xfrm>
            <a:off x="8028420" y="6126480"/>
            <a:ext cx="2717314" cy="365125"/>
          </a:xfrm>
        </p:spPr>
        <p:txBody>
          <a:bodyPr/>
          <a:lstStyle/>
          <a:p>
            <a:r>
              <a:rPr lang="en-US"/>
              <a:t>Presentation title</a:t>
            </a:r>
          </a:p>
        </p:txBody>
      </p:sp>
      <p:sp>
        <p:nvSpPr>
          <p:cNvPr id="8" name="Date Placeholder 7">
            <a:extLst>
              <a:ext uri="{FF2B5EF4-FFF2-40B4-BE49-F238E27FC236}">
                <a16:creationId xmlns:a16="http://schemas.microsoft.com/office/drawing/2014/main" id="{897DDC16-6E73-6885-8380-0E401292C07E}"/>
              </a:ext>
            </a:extLst>
          </p:cNvPr>
          <p:cNvSpPr>
            <a:spLocks noGrp="1"/>
          </p:cNvSpPr>
          <p:nvPr>
            <p:ph type="dt" sz="half" idx="15"/>
          </p:nvPr>
        </p:nvSpPr>
        <p:spPr>
          <a:xfrm>
            <a:off x="10745734" y="6126480"/>
            <a:ext cx="991684" cy="365125"/>
          </a:xfrm>
        </p:spPr>
        <p:txBody>
          <a:bodyPr/>
          <a:lstStyle/>
          <a:p>
            <a:fld id="{28CD2E8A-C0A9-4347-A584-9C026C30AB40}" type="datetime1">
              <a:rPr lang="en-US" smtClean="0"/>
              <a:t>3/23/2026</a:t>
            </a:fld>
            <a:endParaRPr lang="en-US"/>
          </a:p>
        </p:txBody>
      </p:sp>
    </p:spTree>
    <p:extLst>
      <p:ext uri="{BB962C8B-B14F-4D97-AF65-F5344CB8AC3E}">
        <p14:creationId xmlns:p14="http://schemas.microsoft.com/office/powerpoint/2010/main" val="2692971848"/>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with Picture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0246537-4B75-474B-2A12-4A3572BEA2EC}"/>
              </a:ext>
            </a:extLst>
          </p:cNvPr>
          <p:cNvSpPr/>
          <p:nvPr/>
        </p:nvSpPr>
        <p:spPr>
          <a:xfrm>
            <a:off x="0" y="-1"/>
            <a:ext cx="7315200" cy="6858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770584" y="457200"/>
            <a:ext cx="4114800" cy="3799725"/>
          </a:xfrm>
        </p:spPr>
        <p:txBody>
          <a:bodyPr vert="horz" lIns="91440" tIns="45720" rIns="91440" bIns="45720" rtlCol="0" anchor="b">
            <a:norm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770581" y="4403039"/>
            <a:ext cx="3959352" cy="1463040"/>
          </a:xfrm>
        </p:spPr>
        <p:txBody>
          <a:bodyPr vert="horz" lIns="91440" tIns="45720" rIns="91440" bIns="45720" rtlCol="0">
            <a:normAutofit/>
          </a:bodyPr>
          <a:lstStyle>
            <a:lvl1pPr marL="0" indent="0">
              <a:buNone/>
              <a:defRPr lang="en-US" sz="1600" cap="all" spc="100" baseline="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457200" y="457200"/>
            <a:ext cx="6400800" cy="59436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0" name="Slide Number Placeholder 9">
            <a:extLst>
              <a:ext uri="{FF2B5EF4-FFF2-40B4-BE49-F238E27FC236}">
                <a16:creationId xmlns:a16="http://schemas.microsoft.com/office/drawing/2014/main" id="{4F15057E-7A11-B5DB-0534-D81539866464}"/>
              </a:ext>
            </a:extLst>
          </p:cNvPr>
          <p:cNvSpPr>
            <a:spLocks noGrp="1"/>
          </p:cNvSpPr>
          <p:nvPr>
            <p:ph type="sldNum" sz="quarter" idx="17"/>
          </p:nvPr>
        </p:nvSpPr>
        <p:spPr>
          <a:xfrm>
            <a:off x="7776118"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3574E8DD-5B33-6D4C-0DDF-CB27D8491EEF}"/>
              </a:ext>
            </a:extLst>
          </p:cNvPr>
          <p:cNvSpPr>
            <a:spLocks noGrp="1"/>
          </p:cNvSpPr>
          <p:nvPr>
            <p:ph type="ftr" sz="quarter" idx="16"/>
          </p:nvPr>
        </p:nvSpPr>
        <p:spPr>
          <a:xfrm>
            <a:off x="8173715" y="6126480"/>
            <a:ext cx="2522862" cy="365125"/>
          </a:xfrm>
        </p:spPr>
        <p:txBody>
          <a:bodyPr/>
          <a:lstStyle/>
          <a:p>
            <a:r>
              <a:rPr lang="en-US"/>
              <a:t>Presentation title</a:t>
            </a:r>
          </a:p>
        </p:txBody>
      </p:sp>
      <p:sp>
        <p:nvSpPr>
          <p:cNvPr id="8" name="Date Placeholder 7">
            <a:extLst>
              <a:ext uri="{FF2B5EF4-FFF2-40B4-BE49-F238E27FC236}">
                <a16:creationId xmlns:a16="http://schemas.microsoft.com/office/drawing/2014/main" id="{BDF415EC-0AD6-6198-0FC5-D47053F2FBF0}"/>
              </a:ext>
            </a:extLst>
          </p:cNvPr>
          <p:cNvSpPr>
            <a:spLocks noGrp="1"/>
          </p:cNvSpPr>
          <p:nvPr>
            <p:ph type="dt" sz="half" idx="15"/>
          </p:nvPr>
        </p:nvSpPr>
        <p:spPr>
          <a:xfrm>
            <a:off x="10781835" y="6126480"/>
            <a:ext cx="948098" cy="365125"/>
          </a:xfrm>
        </p:spPr>
        <p:txBody>
          <a:bodyPr/>
          <a:lstStyle/>
          <a:p>
            <a:fld id="{B2E8E543-FE9A-4843-9AB8-691F5895E16D}" type="datetime1">
              <a:rPr lang="en-US" smtClean="0"/>
              <a:t>3/23/2026</a:t>
            </a:fld>
            <a:endParaRPr lang="en-US"/>
          </a:p>
        </p:txBody>
      </p:sp>
    </p:spTree>
    <p:extLst>
      <p:ext uri="{BB962C8B-B14F-4D97-AF65-F5344CB8AC3E}">
        <p14:creationId xmlns:p14="http://schemas.microsoft.com/office/powerpoint/2010/main" val="119477396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895BD72-5536-F3FE-33EF-8633D55A2D61}"/>
              </a:ext>
            </a:extLst>
          </p:cNvPr>
          <p:cNvSpPr/>
          <p:nvPr/>
        </p:nvSpPr>
        <p:spPr>
          <a:xfrm>
            <a:off x="468772" y="1155432"/>
            <a:ext cx="11274552" cy="4253883"/>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059B19-9CED-B375-2B62-A6035F09E51A}"/>
              </a:ext>
            </a:extLst>
          </p:cNvPr>
          <p:cNvSpPr>
            <a:spLocks noGrp="1"/>
          </p:cNvSpPr>
          <p:nvPr>
            <p:ph type="ctrTitle"/>
          </p:nvPr>
        </p:nvSpPr>
        <p:spPr>
          <a:xfrm>
            <a:off x="458724" y="5656357"/>
            <a:ext cx="11274552" cy="935512"/>
          </a:xfrm>
        </p:spPr>
        <p:txBody>
          <a:bodyPr anchor="ctr" anchorCtr="0">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79AA7984-A4B6-F007-847A-B07D938E62D2}"/>
              </a:ext>
            </a:extLst>
          </p:cNvPr>
          <p:cNvSpPr>
            <a:spLocks noGrp="1"/>
          </p:cNvSpPr>
          <p:nvPr>
            <p:ph type="subTitle" idx="1"/>
          </p:nvPr>
        </p:nvSpPr>
        <p:spPr>
          <a:xfrm>
            <a:off x="1921329" y="365760"/>
            <a:ext cx="8349343" cy="540708"/>
          </a:xfrm>
        </p:spPr>
        <p:txBody>
          <a:bodyPr anchor="ctr" anchorCtr="0">
            <a:normAutofit/>
          </a:bodyPr>
          <a:lstStyle>
            <a:lvl1pPr marL="0" indent="0" algn="ctr">
              <a:buNone/>
              <a:defRPr sz="1600" cap="all" spc="1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pic>
        <p:nvPicPr>
          <p:cNvPr id="6" name="Picture 5" descr="A lemons on a branch with leaves&#10;&#10;AI-generated content may be incorrect.">
            <a:extLst>
              <a:ext uri="{FF2B5EF4-FFF2-40B4-BE49-F238E27FC236}">
                <a16:creationId xmlns:a16="http://schemas.microsoft.com/office/drawing/2014/main" id="{3C01443A-552D-4FF4-DE2A-271C95288DF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956459" y="1155432"/>
            <a:ext cx="4279082" cy="4590288"/>
          </a:xfrm>
          <a:prstGeom prst="rect">
            <a:avLst/>
          </a:prstGeom>
        </p:spPr>
      </p:pic>
    </p:spTree>
    <p:extLst>
      <p:ext uri="{BB962C8B-B14F-4D97-AF65-F5344CB8AC3E}">
        <p14:creationId xmlns:p14="http://schemas.microsoft.com/office/powerpoint/2010/main" val="17316530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Slide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C1DE5E9-85A8-0FC5-7F43-2E0EABF782DF}"/>
              </a:ext>
            </a:extLst>
          </p:cNvPr>
          <p:cNvSpPr/>
          <p:nvPr/>
        </p:nvSpPr>
        <p:spPr>
          <a:xfrm>
            <a:off x="457200" y="457199"/>
            <a:ext cx="4092338" cy="59436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1650CA3D-7603-670A-D8C7-708AE9FA2FD9}"/>
              </a:ext>
            </a:extLst>
          </p:cNvPr>
          <p:cNvSpPr>
            <a:spLocks noGrp="1"/>
          </p:cNvSpPr>
          <p:nvPr>
            <p:ph type="title"/>
          </p:nvPr>
        </p:nvSpPr>
        <p:spPr>
          <a:xfrm>
            <a:off x="5029198" y="1711444"/>
            <a:ext cx="6858001" cy="4929772"/>
          </a:xfrm>
        </p:spPr>
        <p:txBody>
          <a:bodyPr anchor="b"/>
          <a:lstStyle>
            <a:lvl1pPr>
              <a:defRPr sz="6600"/>
            </a:lvl1pPr>
          </a:lstStyle>
          <a:p>
            <a:r>
              <a:rPr lang="en-US" dirty="0"/>
              <a:t>Click to edit Master title style</a:t>
            </a:r>
          </a:p>
        </p:txBody>
      </p:sp>
      <p:sp>
        <p:nvSpPr>
          <p:cNvPr id="9" name="Subtitle 2">
            <a:extLst>
              <a:ext uri="{FF2B5EF4-FFF2-40B4-BE49-F238E27FC236}">
                <a16:creationId xmlns:a16="http://schemas.microsoft.com/office/drawing/2014/main" id="{211682ED-44B0-7547-E137-F0B1DA936397}"/>
              </a:ext>
            </a:extLst>
          </p:cNvPr>
          <p:cNvSpPr>
            <a:spLocks noGrp="1"/>
          </p:cNvSpPr>
          <p:nvPr>
            <p:ph type="subTitle" idx="1"/>
          </p:nvPr>
        </p:nvSpPr>
        <p:spPr>
          <a:xfrm>
            <a:off x="5029200" y="383629"/>
            <a:ext cx="3899647" cy="977154"/>
          </a:xfrm>
        </p:spPr>
        <p:txBody>
          <a:bodyPr vert="horz" lIns="91440" tIns="45720" rIns="91440" bIns="45720" rtlCol="0">
            <a:normAutofit/>
          </a:bodyPr>
          <a:lstStyle>
            <a:lvl1pPr marL="0" indent="0">
              <a:buNone/>
              <a:defRPr lang="en-US" sz="1600" cap="all" spc="100" baseline="0" dirty="0"/>
            </a:lvl1pPr>
          </a:lstStyle>
          <a:p>
            <a:pPr lvl="0"/>
            <a:r>
              <a:rPr lang="en-US"/>
              <a:t>Click to edit Master subtitle style</a:t>
            </a:r>
          </a:p>
        </p:txBody>
      </p:sp>
      <p:pic>
        <p:nvPicPr>
          <p:cNvPr id="6" name="Picture 5" descr="A lemons on a branch with leaves&#10;&#10;AI-generated content may be incorrect.">
            <a:extLst>
              <a:ext uri="{FF2B5EF4-FFF2-40B4-BE49-F238E27FC236}">
                <a16:creationId xmlns:a16="http://schemas.microsoft.com/office/drawing/2014/main" id="{15BE8FF9-7851-AB46-405F-0AA70A4B66AC}"/>
              </a:ext>
            </a:extLst>
          </p:cNvPr>
          <p:cNvPicPr>
            <a:picLocks noChangeAspect="1"/>
          </p:cNvPicPr>
          <p:nvPr/>
        </p:nvPicPr>
        <p:blipFill>
          <a:blip r:embed="rId2" cstate="email">
            <a:extLst>
              <a:ext uri="{28A0092B-C50C-407E-A947-70E740481C1C}">
                <a14:useLocalDpi xmlns:a14="http://schemas.microsoft.com/office/drawing/2010/main"/>
              </a:ext>
            </a:extLst>
          </a:blip>
          <a:srcRect l="18613" t="-1" b="-3044"/>
          <a:stretch>
            <a:fillRect/>
          </a:stretch>
        </p:blipFill>
        <p:spPr>
          <a:xfrm>
            <a:off x="457200" y="460148"/>
            <a:ext cx="4710576" cy="6397851"/>
          </a:xfrm>
          <a:prstGeom prst="rect">
            <a:avLst/>
          </a:prstGeom>
        </p:spPr>
      </p:pic>
    </p:spTree>
    <p:extLst>
      <p:ext uri="{BB962C8B-B14F-4D97-AF65-F5344CB8AC3E}">
        <p14:creationId xmlns:p14="http://schemas.microsoft.com/office/powerpoint/2010/main" val="323037491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457200" y="457198"/>
            <a:ext cx="5140452" cy="6199632"/>
          </a:xfrm>
        </p:spPr>
        <p:txBody>
          <a:bodyPr vert="horz" lIns="91440" tIns="45720" rIns="91440" bIns="45720" rtlCol="0" anchor="b">
            <a:normAutofit/>
          </a:bodyPr>
          <a:lstStyle>
            <a:lvl1pPr>
              <a:defRPr lang="en-US" sz="7200" dirty="0">
                <a:solidFill>
                  <a:schemeClr val="tx1"/>
                </a:solidFill>
              </a:defRPr>
            </a:lvl1pPr>
          </a:lstStyle>
          <a:p>
            <a:pPr lvl="0"/>
            <a:r>
              <a:rPr lang="en-US"/>
              <a:t>Section Header</a:t>
            </a:r>
          </a:p>
        </p:txBody>
      </p:sp>
      <p:sp>
        <p:nvSpPr>
          <p:cNvPr id="9" name="Rectangle 8">
            <a:extLst>
              <a:ext uri="{FF2B5EF4-FFF2-40B4-BE49-F238E27FC236}">
                <a16:creationId xmlns:a16="http://schemas.microsoft.com/office/drawing/2014/main" id="{8FA4AE76-095C-A207-5846-53F5F689F718}"/>
              </a:ext>
            </a:extLst>
          </p:cNvPr>
          <p:cNvSpPr/>
          <p:nvPr/>
        </p:nvSpPr>
        <p:spPr>
          <a:xfrm>
            <a:off x="6096000" y="457200"/>
            <a:ext cx="5617029" cy="59436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descr="A lemons on a branch with blue leaves&#10;&#10;AI-generated content may be incorrect.">
            <a:extLst>
              <a:ext uri="{FF2B5EF4-FFF2-40B4-BE49-F238E27FC236}">
                <a16:creationId xmlns:a16="http://schemas.microsoft.com/office/drawing/2014/main" id="{65E78305-C5E3-6063-CB40-26C0D5E00CC1}"/>
              </a:ext>
            </a:extLst>
          </p:cNvPr>
          <p:cNvPicPr>
            <a:picLocks noChangeAspect="1"/>
          </p:cNvPicPr>
          <p:nvPr/>
        </p:nvPicPr>
        <p:blipFill>
          <a:blip r:embed="rId2"/>
          <a:stretch>
            <a:fillRect/>
          </a:stretch>
        </p:blipFill>
        <p:spPr>
          <a:xfrm>
            <a:off x="4435553" y="457194"/>
            <a:ext cx="7277476" cy="5943599"/>
          </a:xfrm>
          <a:prstGeom prst="rect">
            <a:avLst/>
          </a:prstGeom>
        </p:spPr>
      </p:pic>
    </p:spTree>
    <p:extLst>
      <p:ext uri="{BB962C8B-B14F-4D97-AF65-F5344CB8AC3E}">
        <p14:creationId xmlns:p14="http://schemas.microsoft.com/office/powerpoint/2010/main" val="4108285771"/>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303520" y="798790"/>
            <a:ext cx="6400800" cy="1247197"/>
          </a:xfrm>
        </p:spPr>
        <p:txBody>
          <a:bodyPr anchor="t" anchorCtr="0">
            <a:normAutofit/>
          </a:bodyPr>
          <a:lstStyle>
            <a:lvl1pPr>
              <a:defRPr sz="48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303520" y="2557825"/>
            <a:ext cx="6400800" cy="3185025"/>
          </a:xfrm>
        </p:spPr>
        <p:txBody>
          <a:bodyPr anchor="b" anchorCtr="0">
            <a:normAutofit/>
          </a:bodyPr>
          <a:lstStyle>
            <a:lvl1pPr marL="0" indent="-320040">
              <a:spcBef>
                <a:spcPts val="1800"/>
              </a:spcBef>
              <a:buFont typeface="+mj-lt"/>
              <a:buAutoNum type="arabicPeriod"/>
              <a:defRPr sz="1800"/>
            </a:lvl1pPr>
            <a:lvl2pPr marL="457200" indent="-320040">
              <a:spcBef>
                <a:spcPts val="1800"/>
              </a:spcBef>
              <a:buFont typeface="+mj-lt"/>
              <a:buAutoNum type="arabicPeriod"/>
              <a:defRPr sz="1600"/>
            </a:lvl2pPr>
            <a:lvl3pPr marL="685800" indent="-320040">
              <a:spcBef>
                <a:spcPts val="1800"/>
              </a:spcBef>
              <a:buFont typeface="+mj-lt"/>
              <a:buAutoNum type="arabicPeriod"/>
              <a:defRPr sz="1400"/>
            </a:lvl3pPr>
            <a:lvl4pPr marL="804672" indent="-320040">
              <a:spcBef>
                <a:spcPts val="1800"/>
              </a:spcBef>
              <a:buFont typeface="+mj-lt"/>
              <a:buAutoNum type="arabicPeriod"/>
              <a:defRPr sz="1400"/>
            </a:lvl4pPr>
            <a:lvl5pPr marL="1024128" indent="-320040">
              <a:spcBef>
                <a:spcPts val="1800"/>
              </a:spcBef>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4F4F1D5-6C74-2344-B02C-988BD7DE5058}" type="datetime1">
              <a:rPr lang="en-US" smtClean="0"/>
              <a:t>3/23/2026</a:t>
            </a:fld>
            <a:endParaRPr lang="en-US"/>
          </a:p>
        </p:txBody>
      </p:sp>
      <p:sp>
        <p:nvSpPr>
          <p:cNvPr id="6" name="Rectangle 5">
            <a:extLst>
              <a:ext uri="{FF2B5EF4-FFF2-40B4-BE49-F238E27FC236}">
                <a16:creationId xmlns:a16="http://schemas.microsoft.com/office/drawing/2014/main" id="{D8081EAF-576F-9050-A03B-54F899B4C07A}"/>
              </a:ext>
            </a:extLst>
          </p:cNvPr>
          <p:cNvSpPr/>
          <p:nvPr/>
        </p:nvSpPr>
        <p:spPr>
          <a:xfrm>
            <a:off x="411481" y="914400"/>
            <a:ext cx="4389990" cy="47548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lemon on a branch&#10;&#10;AI-generated content may be incorrect.">
            <a:extLst>
              <a:ext uri="{FF2B5EF4-FFF2-40B4-BE49-F238E27FC236}">
                <a16:creationId xmlns:a16="http://schemas.microsoft.com/office/drawing/2014/main" id="{C7EE14FD-1F7E-7416-B121-07AC7950DD58}"/>
              </a:ext>
            </a:extLst>
          </p:cNvPr>
          <p:cNvPicPr>
            <a:picLocks noChangeAspect="1"/>
          </p:cNvPicPr>
          <p:nvPr/>
        </p:nvPicPr>
        <p:blipFill>
          <a:blip r:embed="rId2"/>
          <a:stretch>
            <a:fillRect/>
          </a:stretch>
        </p:blipFill>
        <p:spPr>
          <a:xfrm>
            <a:off x="218154" y="557784"/>
            <a:ext cx="4798070" cy="5394960"/>
          </a:xfrm>
          <a:prstGeom prst="rect">
            <a:avLst/>
          </a:prstGeom>
        </p:spPr>
      </p:pic>
    </p:spTree>
    <p:extLst>
      <p:ext uri="{BB962C8B-B14F-4D97-AF65-F5344CB8AC3E}">
        <p14:creationId xmlns:p14="http://schemas.microsoft.com/office/powerpoint/2010/main" val="32995347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Agenda 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5F09020-BF03-712A-9029-505DB1E628D4}"/>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914400" y="914399"/>
            <a:ext cx="3749040" cy="2834640"/>
          </a:xfrm>
        </p:spPr>
        <p:txBody>
          <a:bodyPr anchor="t" anchorCtr="0">
            <a:normAutofit/>
          </a:bodyPr>
          <a:lstStyle>
            <a:lvl1pPr>
              <a:defRPr sz="4800"/>
            </a:lvl1pPr>
          </a:lstStyle>
          <a:p>
            <a:r>
              <a:rPr lang="en-US" dirty="0"/>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140568" y="914399"/>
            <a:ext cx="6126480" cy="4480560"/>
          </a:xfrm>
        </p:spPr>
        <p:txBody>
          <a:bodyPr anchor="t" anchorCtr="0">
            <a:normAutofit/>
          </a:bodyPr>
          <a:lstStyle>
            <a:lvl1pPr marL="0" indent="-320040">
              <a:spcBef>
                <a:spcPts val="1800"/>
              </a:spcBef>
              <a:buFont typeface="+mj-lt"/>
              <a:buAutoNum type="arabicPeriod"/>
              <a:defRPr sz="1800"/>
            </a:lvl1pPr>
            <a:lvl2pPr marL="457200" indent="-320040">
              <a:spcBef>
                <a:spcPts val="1800"/>
              </a:spcBef>
              <a:buFont typeface="+mj-lt"/>
              <a:buAutoNum type="arabicPeriod"/>
              <a:defRPr sz="1600"/>
            </a:lvl2pPr>
            <a:lvl3pPr marL="685800" indent="-320040">
              <a:spcBef>
                <a:spcPts val="1800"/>
              </a:spcBef>
              <a:buFont typeface="+mj-lt"/>
              <a:buAutoNum type="arabicPeriod"/>
              <a:defRPr sz="1400"/>
            </a:lvl3pPr>
            <a:lvl4pPr marL="804672" indent="-320040">
              <a:spcBef>
                <a:spcPts val="1800"/>
              </a:spcBef>
              <a:buFont typeface="+mj-lt"/>
              <a:buAutoNum type="arabicPeriod"/>
              <a:defRPr sz="1400"/>
            </a:lvl4pPr>
            <a:lvl5pPr marL="1024128" indent="-320040">
              <a:spcBef>
                <a:spcPts val="1800"/>
              </a:spcBef>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DF926B5E-0855-9440-AA3D-7D15E0A5A0A9}" type="datetime1">
              <a:rPr lang="en-US" smtClean="0"/>
              <a:t>3/23/2026</a:t>
            </a:fld>
            <a:endParaRPr lang="en-US"/>
          </a:p>
        </p:txBody>
      </p:sp>
      <p:pic>
        <p:nvPicPr>
          <p:cNvPr id="12" name="Picture 11" descr="Blue leaves on a black background&#10;&#10;AI-generated content may be incorrect.">
            <a:extLst>
              <a:ext uri="{FF2B5EF4-FFF2-40B4-BE49-F238E27FC236}">
                <a16:creationId xmlns:a16="http://schemas.microsoft.com/office/drawing/2014/main" id="{8C201F69-ACDC-EC3F-66B0-D7107872DC8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spTree>
    <p:extLst>
      <p:ext uri="{BB962C8B-B14F-4D97-AF65-F5344CB8AC3E}">
        <p14:creationId xmlns:p14="http://schemas.microsoft.com/office/powerpoint/2010/main" val="40139698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B4B979-1FB0-5E72-46AC-50BC7CFE6907}"/>
              </a:ext>
            </a:extLst>
          </p:cNvPr>
          <p:cNvSpPr/>
          <p:nvPr/>
        </p:nvSpPr>
        <p:spPr>
          <a:xfrm>
            <a:off x="0" y="-1"/>
            <a:ext cx="457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5045223" y="914400"/>
            <a:ext cx="6126480" cy="1188720"/>
          </a:xfrm>
        </p:spPr>
        <p:txBody>
          <a:bodyPr anchor="t" anchorCtr="0">
            <a:normAutofit/>
          </a:bodyPr>
          <a:lstStyle>
            <a:lvl1pPr>
              <a:defRPr sz="4800"/>
            </a:lvl1pPr>
          </a:lstStyle>
          <a:p>
            <a:r>
              <a:rPr lang="en-US" dirty="0"/>
              <a:t>Click to edit Master title style</a:t>
            </a:r>
          </a:p>
        </p:txBody>
      </p:sp>
      <p:sp>
        <p:nvSpPr>
          <p:cNvPr id="10" name="Picture Placeholder 9">
            <a:extLst>
              <a:ext uri="{FF2B5EF4-FFF2-40B4-BE49-F238E27FC236}">
                <a16:creationId xmlns:a16="http://schemas.microsoft.com/office/drawing/2014/main" id="{DD26684C-23E4-F6A1-5A03-70AE7BEA72CA}"/>
              </a:ext>
            </a:extLst>
          </p:cNvPr>
          <p:cNvSpPr>
            <a:spLocks noGrp="1"/>
          </p:cNvSpPr>
          <p:nvPr>
            <p:ph type="pic" sz="quarter" idx="14" hasCustomPrompt="1"/>
          </p:nvPr>
        </p:nvSpPr>
        <p:spPr>
          <a:xfrm>
            <a:off x="457200" y="457200"/>
            <a:ext cx="3657600" cy="5943600"/>
          </a:xfrm>
          <a:custGeom>
            <a:avLst/>
            <a:gdLst>
              <a:gd name="connsiteX0" fmla="*/ 0 w 4565591"/>
              <a:gd name="connsiteY0" fmla="*/ 0 h 6858000"/>
              <a:gd name="connsiteX1" fmla="*/ 4565591 w 4565591"/>
              <a:gd name="connsiteY1" fmla="*/ 0 h 6858000"/>
              <a:gd name="connsiteX2" fmla="*/ 4565591 w 4565591"/>
              <a:gd name="connsiteY2" fmla="*/ 6858000 h 6858000"/>
              <a:gd name="connsiteX3" fmla="*/ 0 w 456559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5591" h="6858000">
                <a:moveTo>
                  <a:pt x="0" y="0"/>
                </a:moveTo>
                <a:lnTo>
                  <a:pt x="4565591" y="0"/>
                </a:lnTo>
                <a:lnTo>
                  <a:pt x="4565591"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045224" y="2468880"/>
            <a:ext cx="6126480" cy="3436789"/>
          </a:xfrm>
        </p:spPr>
        <p:txBody>
          <a:bodyPr>
            <a:normAutofit/>
          </a:bodyPr>
          <a:lstStyle>
            <a:lvl1pPr marL="0" indent="-320040">
              <a:spcBef>
                <a:spcPts val="1800"/>
              </a:spcBef>
              <a:buFont typeface="+mj-lt"/>
              <a:buAutoNum type="arabicPeriod"/>
              <a:defRPr sz="2000" baseline="0"/>
            </a:lvl1pPr>
            <a:lvl2pPr marL="457200" indent="-320040">
              <a:spcBef>
                <a:spcPts val="1800"/>
              </a:spcBef>
              <a:buFont typeface="+mj-lt"/>
              <a:buAutoNum type="arabicPeriod"/>
              <a:defRPr sz="1800" baseline="0"/>
            </a:lvl2pPr>
            <a:lvl3pPr marL="685800" indent="-320040">
              <a:spcBef>
                <a:spcPts val="1800"/>
              </a:spcBef>
              <a:buFont typeface="+mj-lt"/>
              <a:buAutoNum type="arabicPeriod"/>
              <a:defRPr sz="1600" baseline="0"/>
            </a:lvl3pPr>
            <a:lvl4pPr marL="804672" indent="-320040">
              <a:spcBef>
                <a:spcPts val="1800"/>
              </a:spcBef>
              <a:buFont typeface="+mj-lt"/>
              <a:buAutoNum type="arabicPeriod"/>
              <a:defRPr sz="1400" baseline="0"/>
            </a:lvl4pPr>
            <a:lvl5pPr marL="1024128" indent="-320040">
              <a:spcBef>
                <a:spcPts val="1800"/>
              </a:spcBef>
              <a:buFont typeface="+mj-lt"/>
              <a:buAutoNum type="arabicPeriod"/>
              <a:defRPr sz="1400"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92F12806-9D4B-B331-8FBA-9E389069CF34}"/>
              </a:ext>
            </a:extLst>
          </p:cNvPr>
          <p:cNvSpPr>
            <a:spLocks noGrp="1"/>
          </p:cNvSpPr>
          <p:nvPr>
            <p:ph type="sldNum" sz="quarter" idx="17"/>
          </p:nvPr>
        </p:nvSpPr>
        <p:spPr>
          <a:xfrm>
            <a:off x="5050561" y="6126480"/>
            <a:ext cx="365760" cy="365125"/>
          </a:xfrm>
        </p:spPr>
        <p:txBody>
          <a:bodyPr/>
          <a:lstStyle/>
          <a:p>
            <a:fld id="{40B778AE-8D30-EC43-B255-420E7914C179}" type="slidenum">
              <a:rPr lang="en-US" smtClean="0"/>
              <a:pPr/>
              <a:t>‹#›</a:t>
            </a:fld>
            <a:endParaRPr lang="en-US"/>
          </a:p>
        </p:txBody>
      </p:sp>
      <p:sp>
        <p:nvSpPr>
          <p:cNvPr id="12" name="Footer Placeholder 11">
            <a:extLst>
              <a:ext uri="{FF2B5EF4-FFF2-40B4-BE49-F238E27FC236}">
                <a16:creationId xmlns:a16="http://schemas.microsoft.com/office/drawing/2014/main" id="{2D280FE9-C0C5-BEEF-1C01-F53C19D152E3}"/>
              </a:ext>
            </a:extLst>
          </p:cNvPr>
          <p:cNvSpPr>
            <a:spLocks noGrp="1"/>
          </p:cNvSpPr>
          <p:nvPr>
            <p:ph type="ftr" sz="quarter" idx="16"/>
          </p:nvPr>
        </p:nvSpPr>
        <p:spPr>
          <a:xfrm>
            <a:off x="5448158" y="6126480"/>
            <a:ext cx="4114800" cy="365125"/>
          </a:xfrm>
        </p:spPr>
        <p:txBody>
          <a:bodyPr/>
          <a:lstStyle/>
          <a:p>
            <a:r>
              <a:rPr lang="en-US"/>
              <a:t>Presentation title</a:t>
            </a:r>
          </a:p>
        </p:txBody>
      </p:sp>
      <p:sp>
        <p:nvSpPr>
          <p:cNvPr id="11" name="Date Placeholder 10">
            <a:extLst>
              <a:ext uri="{FF2B5EF4-FFF2-40B4-BE49-F238E27FC236}">
                <a16:creationId xmlns:a16="http://schemas.microsoft.com/office/drawing/2014/main" id="{A13CDBE3-275E-E9FB-D64A-5856C14B07C6}"/>
              </a:ext>
            </a:extLst>
          </p:cNvPr>
          <p:cNvSpPr>
            <a:spLocks noGrp="1"/>
          </p:cNvSpPr>
          <p:nvPr>
            <p:ph type="dt" sz="half" idx="15"/>
          </p:nvPr>
        </p:nvSpPr>
        <p:spPr>
          <a:xfrm>
            <a:off x="10429874" y="6126480"/>
            <a:ext cx="1328185" cy="365125"/>
          </a:xfrm>
        </p:spPr>
        <p:txBody>
          <a:bodyPr/>
          <a:lstStyle/>
          <a:p>
            <a:fld id="{20EA976F-543A-3147-8F10-92D90F1FB7DE}" type="datetime1">
              <a:rPr lang="en-US" smtClean="0"/>
              <a:t>3/23/2026</a:t>
            </a:fld>
            <a:endParaRPr lang="en-US"/>
          </a:p>
        </p:txBody>
      </p:sp>
      <p:pic>
        <p:nvPicPr>
          <p:cNvPr id="3" name="Picture 2" descr="A blue and black image of two birds&#10;&#10;AI-generated content may be incorrect.">
            <a:extLst>
              <a:ext uri="{FF2B5EF4-FFF2-40B4-BE49-F238E27FC236}">
                <a16:creationId xmlns:a16="http://schemas.microsoft.com/office/drawing/2014/main" id="{61A4B5C7-FD62-4D7D-A791-54AB1ABC8C5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rot="5400000">
            <a:off x="9654540" y="3003334"/>
            <a:ext cx="4160520" cy="914400"/>
          </a:xfrm>
          <a:prstGeom prst="rect">
            <a:avLst/>
          </a:prstGeom>
        </p:spPr>
      </p:pic>
    </p:spTree>
    <p:extLst>
      <p:ext uri="{BB962C8B-B14F-4D97-AF65-F5344CB8AC3E}">
        <p14:creationId xmlns:p14="http://schemas.microsoft.com/office/powerpoint/2010/main" val="195326420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2790911" y="2133600"/>
            <a:ext cx="6623436" cy="1070776"/>
          </a:xfrm>
        </p:spPr>
        <p:txBody>
          <a:bodyPr anchor="b">
            <a:normAutofit/>
          </a:bodyPr>
          <a:lstStyle>
            <a:lvl1pPr algn="ctr">
              <a:defRPr sz="28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3768786" y="3335364"/>
            <a:ext cx="4659735" cy="1645198"/>
          </a:xfrm>
        </p:spPr>
        <p:txBody>
          <a:bodyPr/>
          <a:lstStyle>
            <a:lvl1pPr marL="0" indent="0" algn="ctr">
              <a:buNone/>
              <a:defRPr sz="1400"/>
            </a:lvl1pPr>
            <a:lvl2pPr marL="228600" indent="0" algn="ctr">
              <a:buNone/>
              <a:defRPr sz="1400"/>
            </a:lvl2pPr>
            <a:lvl3pPr marL="457200" indent="0" algn="ctr">
              <a:buNone/>
              <a:defRPr sz="1400"/>
            </a:lvl3pPr>
            <a:lvl4pPr marL="685800" indent="0" algn="ctr">
              <a:buNone/>
              <a:defRPr sz="1400"/>
            </a:lvl4pPr>
            <a:lvl5pPr marL="914400" indent="0" algn="ctr">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6B262A3C-8A73-964C-A7B1-9C66EB8F456D}" type="datetime1">
              <a:rPr lang="en-US" smtClean="0"/>
              <a:t>3/23/2026</a:t>
            </a:fld>
            <a:endParaRPr lang="en-US"/>
          </a:p>
        </p:txBody>
      </p:sp>
      <p:pic>
        <p:nvPicPr>
          <p:cNvPr id="11" name="Picture 10" descr="A blue leaf on a black background&#10;&#10;AI-generated content may be incorrect.">
            <a:extLst>
              <a:ext uri="{FF2B5EF4-FFF2-40B4-BE49-F238E27FC236}">
                <a16:creationId xmlns:a16="http://schemas.microsoft.com/office/drawing/2014/main" id="{BED6ACC6-8535-9138-3CC3-23292E127C19}"/>
              </a:ext>
            </a:extLst>
          </p:cNvPr>
          <p:cNvPicPr>
            <a:picLocks noChangeAspect="1"/>
          </p:cNvPicPr>
          <p:nvPr/>
        </p:nvPicPr>
        <p:blipFill>
          <a:blip r:embed="rId2" cstate="email">
            <a:extLst>
              <a:ext uri="{28A0092B-C50C-407E-A947-70E740481C1C}">
                <a14:useLocalDpi xmlns:a14="http://schemas.microsoft.com/office/drawing/2010/main"/>
              </a:ext>
            </a:extLst>
          </a:blip>
          <a:srcRect t="41628"/>
          <a:stretch>
            <a:fillRect/>
          </a:stretch>
        </p:blipFill>
        <p:spPr>
          <a:xfrm flipH="1">
            <a:off x="1638457" y="-1"/>
            <a:ext cx="3509674" cy="1034177"/>
          </a:xfrm>
          <a:prstGeom prst="rect">
            <a:avLst/>
          </a:prstGeom>
        </p:spPr>
      </p:pic>
      <p:pic>
        <p:nvPicPr>
          <p:cNvPr id="13" name="Picture 12" descr="Blue leaves on a black background&#10;&#10;AI-generated content may be incorrect.">
            <a:extLst>
              <a:ext uri="{FF2B5EF4-FFF2-40B4-BE49-F238E27FC236}">
                <a16:creationId xmlns:a16="http://schemas.microsoft.com/office/drawing/2014/main" id="{9891E051-0BB5-0815-2DD6-BBEBCE603786}"/>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pic>
        <p:nvPicPr>
          <p:cNvPr id="14" name="Picture 13" descr="Blue leaves on a black background&#10;&#10;AI-generated content may be incorrect.">
            <a:extLst>
              <a:ext uri="{FF2B5EF4-FFF2-40B4-BE49-F238E27FC236}">
                <a16:creationId xmlns:a16="http://schemas.microsoft.com/office/drawing/2014/main" id="{B2C36771-C253-85DB-E144-61D9EB19FC8B}"/>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flipV="1">
            <a:off x="10171959" y="780706"/>
            <a:ext cx="2020041" cy="1418042"/>
          </a:xfrm>
          <a:prstGeom prst="rect">
            <a:avLst/>
          </a:prstGeom>
        </p:spPr>
      </p:pic>
    </p:spTree>
    <p:extLst>
      <p:ext uri="{BB962C8B-B14F-4D97-AF65-F5344CB8AC3E}">
        <p14:creationId xmlns:p14="http://schemas.microsoft.com/office/powerpoint/2010/main" val="18683727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7902447-E63B-C699-1F10-66D1D40394D0}"/>
              </a:ext>
            </a:extLst>
          </p:cNvPr>
          <p:cNvSpPr/>
          <p:nvPr/>
        </p:nvSpPr>
        <p:spPr>
          <a:xfrm>
            <a:off x="-2" y="0"/>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986283C0-8ECE-D2EA-E5E3-6F15CF154503}"/>
              </a:ext>
            </a:extLst>
          </p:cNvPr>
          <p:cNvSpPr>
            <a:spLocks noGrp="1"/>
          </p:cNvSpPr>
          <p:nvPr>
            <p:ph type="title"/>
          </p:nvPr>
        </p:nvSpPr>
        <p:spPr>
          <a:xfrm>
            <a:off x="8594234" y="1315451"/>
            <a:ext cx="3163825" cy="1888925"/>
          </a:xfrm>
        </p:spPr>
        <p:txBody>
          <a:bodyPr anchor="b"/>
          <a:lstStyle>
            <a:lvl1pPr>
              <a:defRPr sz="2800"/>
            </a:lvl1pPr>
          </a:lstStyle>
          <a:p>
            <a:r>
              <a:rPr lang="en-US"/>
              <a:t>Click to edit Master title style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8560872" y="274320"/>
            <a:ext cx="365760" cy="365125"/>
          </a:xfrm>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958469" y="274320"/>
            <a:ext cx="1828800"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10819106" y="274320"/>
            <a:ext cx="938954" cy="365125"/>
          </a:xfrm>
        </p:spPr>
        <p:txBody>
          <a:bodyPr/>
          <a:lstStyle/>
          <a:p>
            <a:fld id="{16BEDD57-7FB0-8C49-978A-2E5AD4193CAB}" type="datetime1">
              <a:rPr lang="en-US" smtClean="0"/>
              <a:t>3/23/2026</a:t>
            </a:fld>
            <a:endParaRPr lang="en-US"/>
          </a:p>
        </p:txBody>
      </p:sp>
      <p:sp>
        <p:nvSpPr>
          <p:cNvPr id="13" name="Content Placeholder 12">
            <a:extLst>
              <a:ext uri="{FF2B5EF4-FFF2-40B4-BE49-F238E27FC236}">
                <a16:creationId xmlns:a16="http://schemas.microsoft.com/office/drawing/2014/main" id="{A7DC67AD-3301-6431-3E36-B83AA13337BC}"/>
              </a:ext>
            </a:extLst>
          </p:cNvPr>
          <p:cNvSpPr>
            <a:spLocks noGrp="1"/>
          </p:cNvSpPr>
          <p:nvPr>
            <p:ph sz="quarter" idx="14"/>
          </p:nvPr>
        </p:nvSpPr>
        <p:spPr>
          <a:xfrm>
            <a:off x="8595360" y="3335363"/>
            <a:ext cx="3162699" cy="2372709"/>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3" name="Picture 2" descr="A close up of a blue and yellow leaf&#10;&#10;AI-generated content may be incorrect.">
            <a:extLst>
              <a:ext uri="{FF2B5EF4-FFF2-40B4-BE49-F238E27FC236}">
                <a16:creationId xmlns:a16="http://schemas.microsoft.com/office/drawing/2014/main" id="{F4AA3198-0DF5-E044-FEBD-0A08E92D5144}"/>
              </a:ext>
            </a:extLst>
          </p:cNvPr>
          <p:cNvPicPr>
            <a:picLocks noChangeAspect="1"/>
          </p:cNvPicPr>
          <p:nvPr userDrawn="1"/>
        </p:nvPicPr>
        <p:blipFill>
          <a:blip r:embed="rId2"/>
          <a:stretch>
            <a:fillRect/>
          </a:stretch>
        </p:blipFill>
        <p:spPr>
          <a:xfrm>
            <a:off x="0" y="-1"/>
            <a:ext cx="9629190" cy="6857999"/>
          </a:xfrm>
          <a:prstGeom prst="rect">
            <a:avLst/>
          </a:prstGeom>
        </p:spPr>
      </p:pic>
    </p:spTree>
    <p:extLst>
      <p:ext uri="{BB962C8B-B14F-4D97-AF65-F5344CB8AC3E}">
        <p14:creationId xmlns:p14="http://schemas.microsoft.com/office/powerpoint/2010/main" val="28570298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67902447-E63B-C699-1F10-66D1D40394D0}"/>
              </a:ext>
            </a:extLst>
          </p:cNvPr>
          <p:cNvSpPr/>
          <p:nvPr/>
        </p:nvSpPr>
        <p:spPr>
          <a:xfrm>
            <a:off x="4053840" y="0"/>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4F807023-B064-9646-E49E-9AEF600F062B}"/>
              </a:ext>
            </a:extLst>
          </p:cNvPr>
          <p:cNvSpPr>
            <a:spLocks noGrp="1"/>
          </p:cNvSpPr>
          <p:nvPr>
            <p:ph type="title"/>
          </p:nvPr>
        </p:nvSpPr>
        <p:spPr>
          <a:xfrm>
            <a:off x="457200" y="1315453"/>
            <a:ext cx="3163824" cy="1888923"/>
          </a:xfrm>
        </p:spPr>
        <p:txBody>
          <a:bodyPr anchor="b"/>
          <a:lstStyle>
            <a:lvl1pPr>
              <a:defRPr sz="2800"/>
            </a:lvl1pPr>
          </a:lstStyle>
          <a:p>
            <a:r>
              <a:rPr lang="en-US"/>
              <a:t>Click to edit Master title style</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443249" y="274320"/>
            <a:ext cx="365760" cy="365125"/>
          </a:xfrm>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40846" y="274320"/>
            <a:ext cx="1828800"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2669646" y="274320"/>
            <a:ext cx="970791" cy="365125"/>
          </a:xfrm>
        </p:spPr>
        <p:txBody>
          <a:bodyPr/>
          <a:lstStyle/>
          <a:p>
            <a:fld id="{3398BDEE-7079-9E46-9D3D-C026D74D657A}" type="datetime1">
              <a:rPr lang="en-US" smtClean="0"/>
              <a:t>3/23/2026</a:t>
            </a:fld>
            <a:endParaRPr lang="en-US"/>
          </a:p>
        </p:txBody>
      </p:sp>
      <p:sp>
        <p:nvSpPr>
          <p:cNvPr id="13" name="Content Placeholder 12">
            <a:extLst>
              <a:ext uri="{FF2B5EF4-FFF2-40B4-BE49-F238E27FC236}">
                <a16:creationId xmlns:a16="http://schemas.microsoft.com/office/drawing/2014/main" id="{9C2635AD-DF42-C262-C20D-FDB7B411625D}"/>
              </a:ext>
            </a:extLst>
          </p:cNvPr>
          <p:cNvSpPr>
            <a:spLocks noGrp="1"/>
          </p:cNvSpPr>
          <p:nvPr>
            <p:ph sz="quarter" idx="14"/>
          </p:nvPr>
        </p:nvSpPr>
        <p:spPr>
          <a:xfrm>
            <a:off x="457200" y="3335364"/>
            <a:ext cx="3163824" cy="3107000"/>
          </a:xfrm>
        </p:spPr>
        <p:txBody>
          <a:bodyPr/>
          <a:lstStyle>
            <a:lvl1pPr>
              <a:buNone/>
              <a:defRPr/>
            </a:lvl1pPr>
            <a:lvl2pPr>
              <a:buNone/>
              <a:defRPr/>
            </a:lvl2pPr>
            <a:lvl3pPr>
              <a:buNone/>
              <a:defRPr/>
            </a:lvl3pPr>
            <a:lvl4pPr>
              <a:buNone/>
              <a:defRPr/>
            </a:lvl4pPr>
            <a:lvl5pP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pic>
        <p:nvPicPr>
          <p:cNvPr id="11" name="Picture 10" descr="A lemons on a branch with leaves&#10;&#10;AI-generated content may be incorrect.">
            <a:extLst>
              <a:ext uri="{FF2B5EF4-FFF2-40B4-BE49-F238E27FC236}">
                <a16:creationId xmlns:a16="http://schemas.microsoft.com/office/drawing/2014/main" id="{ADF17735-1EF3-3E8F-EE23-73AE24B0CF1D}"/>
              </a:ext>
            </a:extLst>
          </p:cNvPr>
          <p:cNvPicPr>
            <a:picLocks noChangeAspect="1"/>
          </p:cNvPicPr>
          <p:nvPr/>
        </p:nvPicPr>
        <p:blipFill>
          <a:blip r:embed="rId2" cstate="email">
            <a:extLst>
              <a:ext uri="{28A0092B-C50C-407E-A947-70E740481C1C}">
                <a14:useLocalDpi xmlns:a14="http://schemas.microsoft.com/office/drawing/2010/main"/>
              </a:ext>
            </a:extLst>
          </a:blip>
          <a:srcRect t="715" r="9359" b="30270"/>
          <a:stretch>
            <a:fillRect/>
          </a:stretch>
        </p:blipFill>
        <p:spPr>
          <a:xfrm>
            <a:off x="3795759" y="0"/>
            <a:ext cx="8396241" cy="6858000"/>
          </a:xfrm>
          <a:prstGeom prst="rect">
            <a:avLst/>
          </a:prstGeom>
        </p:spPr>
      </p:pic>
    </p:spTree>
    <p:extLst>
      <p:ext uri="{BB962C8B-B14F-4D97-AF65-F5344CB8AC3E}">
        <p14:creationId xmlns:p14="http://schemas.microsoft.com/office/powerpoint/2010/main" val="38366000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47537" y="1731332"/>
            <a:ext cx="3493858" cy="3456894"/>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1727014"/>
            <a:ext cx="4956175" cy="3461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B7DA1B6-7262-A14C-9D8B-572C17D5CCAA}" type="datetime1">
              <a:rPr lang="en-US" smtClean="0"/>
              <a:t>3/23/2026</a:t>
            </a:fld>
            <a:endParaRPr lang="en-US"/>
          </a:p>
        </p:txBody>
      </p:sp>
      <p:pic>
        <p:nvPicPr>
          <p:cNvPr id="7" name="Picture 6" descr="A blue and black image of two birds&#10;&#10;AI-generated content may be incorrect.">
            <a:extLst>
              <a:ext uri="{FF2B5EF4-FFF2-40B4-BE49-F238E27FC236}">
                <a16:creationId xmlns:a16="http://schemas.microsoft.com/office/drawing/2014/main" id="{53359F0E-3165-F69F-DECE-2D1FB68E174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0"/>
            <a:ext cx="4160520" cy="919694"/>
          </a:xfrm>
          <a:prstGeom prst="rect">
            <a:avLst/>
          </a:prstGeom>
        </p:spPr>
      </p:pic>
    </p:spTree>
    <p:extLst>
      <p:ext uri="{BB962C8B-B14F-4D97-AF65-F5344CB8AC3E}">
        <p14:creationId xmlns:p14="http://schemas.microsoft.com/office/powerpoint/2010/main" val="15097255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0"/>
            <a:ext cx="3923455" cy="4083580"/>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156011" y="914400"/>
            <a:ext cx="6045390" cy="40835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98B914E-727D-924F-AF8C-57D7CD572093}" type="datetime1">
              <a:rPr lang="en-US" smtClean="0"/>
              <a:t>3/23/2026</a:t>
            </a:fld>
            <a:endParaRPr lang="en-US"/>
          </a:p>
        </p:txBody>
      </p:sp>
      <p:pic>
        <p:nvPicPr>
          <p:cNvPr id="3" name="Picture 2" descr="A blue and black image of two birds&#10;&#10;AI-generated content may be incorrect.">
            <a:extLst>
              <a:ext uri="{FF2B5EF4-FFF2-40B4-BE49-F238E27FC236}">
                <a16:creationId xmlns:a16="http://schemas.microsoft.com/office/drawing/2014/main" id="{A830C04B-A250-7A15-C730-C6A3AFCB9C1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10800000">
            <a:off x="5175848" y="5943599"/>
            <a:ext cx="4160520" cy="914400"/>
          </a:xfrm>
          <a:prstGeom prst="rect">
            <a:avLst/>
          </a:prstGeom>
        </p:spPr>
      </p:pic>
    </p:spTree>
    <p:extLst>
      <p:ext uri="{BB962C8B-B14F-4D97-AF65-F5344CB8AC3E}">
        <p14:creationId xmlns:p14="http://schemas.microsoft.com/office/powerpoint/2010/main" val="23636220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766617" y="731520"/>
            <a:ext cx="8658766" cy="1005840"/>
          </a:xfrm>
        </p:spPr>
        <p:txBody>
          <a:bodyPr anchor="b" anchorCtr="0">
            <a:normAutofit/>
          </a:bodyPr>
          <a:lstStyle>
            <a:lvl1pPr algn="ctr">
              <a:defRPr sz="2800"/>
            </a:lvl1pPr>
          </a:lstStyle>
          <a:p>
            <a:r>
              <a:rPr lang="en-US"/>
              <a:t>Click to edit Master title style</a:t>
            </a:r>
          </a:p>
        </p:txBody>
      </p:sp>
      <p:sp>
        <p:nvSpPr>
          <p:cNvPr id="6" name="Content Placeholder 5">
            <a:extLst>
              <a:ext uri="{FF2B5EF4-FFF2-40B4-BE49-F238E27FC236}">
                <a16:creationId xmlns:a16="http://schemas.microsoft.com/office/drawing/2014/main" id="{A231AD03-5543-5055-E5F3-2C2E7AF4A65C}"/>
              </a:ext>
            </a:extLst>
          </p:cNvPr>
          <p:cNvSpPr>
            <a:spLocks noGrp="1"/>
          </p:cNvSpPr>
          <p:nvPr>
            <p:ph sz="quarter" idx="17"/>
          </p:nvPr>
        </p:nvSpPr>
        <p:spPr>
          <a:xfrm>
            <a:off x="2653413" y="1995858"/>
            <a:ext cx="6884668" cy="37399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Slide Number Placeholder 11">
            <a:extLst>
              <a:ext uri="{FF2B5EF4-FFF2-40B4-BE49-F238E27FC236}">
                <a16:creationId xmlns:a16="http://schemas.microsoft.com/office/drawing/2014/main" id="{9F8492AF-A293-67AC-351D-6F8D2EE5A36E}"/>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1" name="Footer Placeholder 10">
            <a:extLst>
              <a:ext uri="{FF2B5EF4-FFF2-40B4-BE49-F238E27FC236}">
                <a16:creationId xmlns:a16="http://schemas.microsoft.com/office/drawing/2014/main" id="{FA12EA25-588C-6976-3F71-17F5A88C9A2B}"/>
              </a:ext>
            </a:extLst>
          </p:cNvPr>
          <p:cNvSpPr>
            <a:spLocks noGrp="1"/>
          </p:cNvSpPr>
          <p:nvPr>
            <p:ph type="ftr" sz="quarter" idx="15"/>
          </p:nvPr>
        </p:nvSpPr>
        <p:spPr/>
        <p:txBody>
          <a:bodyPr/>
          <a:lstStyle/>
          <a:p>
            <a:r>
              <a:rPr lang="en-US"/>
              <a:t>Presentation title</a:t>
            </a:r>
          </a:p>
        </p:txBody>
      </p:sp>
      <p:sp>
        <p:nvSpPr>
          <p:cNvPr id="10" name="Date Placeholder 9">
            <a:extLst>
              <a:ext uri="{FF2B5EF4-FFF2-40B4-BE49-F238E27FC236}">
                <a16:creationId xmlns:a16="http://schemas.microsoft.com/office/drawing/2014/main" id="{88EAD482-3B0C-B1C6-EDE0-9F5AD7972C2E}"/>
              </a:ext>
            </a:extLst>
          </p:cNvPr>
          <p:cNvSpPr>
            <a:spLocks noGrp="1"/>
          </p:cNvSpPr>
          <p:nvPr>
            <p:ph type="dt" sz="half" idx="14"/>
          </p:nvPr>
        </p:nvSpPr>
        <p:spPr/>
        <p:txBody>
          <a:bodyPr/>
          <a:lstStyle/>
          <a:p>
            <a:fld id="{F70565B3-CF1A-E942-97FF-0B9F398F7855}" type="datetime1">
              <a:rPr lang="en-US" smtClean="0"/>
              <a:t>3/23/2026</a:t>
            </a:fld>
            <a:endParaRPr lang="en-US"/>
          </a:p>
        </p:txBody>
      </p:sp>
      <p:pic>
        <p:nvPicPr>
          <p:cNvPr id="3" name="Picture 2" descr="A blue leafy plant&#10;&#10;AI-generated content may be incorrect.">
            <a:extLst>
              <a:ext uri="{FF2B5EF4-FFF2-40B4-BE49-F238E27FC236}">
                <a16:creationId xmlns:a16="http://schemas.microsoft.com/office/drawing/2014/main" id="{7514231A-DFF9-EEC8-7FD8-6D51A7E9FF65}"/>
              </a:ext>
            </a:extLst>
          </p:cNvPr>
          <p:cNvPicPr>
            <a:picLocks noChangeAspect="1"/>
          </p:cNvPicPr>
          <p:nvPr/>
        </p:nvPicPr>
        <p:blipFill>
          <a:blip r:embed="rId2" cstate="email">
            <a:extLst>
              <a:ext uri="{28A0092B-C50C-407E-A947-70E740481C1C}">
                <a14:useLocalDpi xmlns:a14="http://schemas.microsoft.com/office/drawing/2010/main"/>
              </a:ext>
            </a:extLst>
          </a:blip>
          <a:srcRect t="-17073"/>
          <a:stretch>
            <a:fillRect/>
          </a:stretch>
        </p:blipFill>
        <p:spPr>
          <a:xfrm>
            <a:off x="0" y="157646"/>
            <a:ext cx="1757091" cy="1460378"/>
          </a:xfrm>
          <a:prstGeom prst="rect">
            <a:avLst/>
          </a:prstGeom>
        </p:spPr>
      </p:pic>
      <p:pic>
        <p:nvPicPr>
          <p:cNvPr id="9" name="Picture 8" descr="A blue leaf on a black background&#10;&#10;AI-generated content may be incorrect.">
            <a:extLst>
              <a:ext uri="{FF2B5EF4-FFF2-40B4-BE49-F238E27FC236}">
                <a16:creationId xmlns:a16="http://schemas.microsoft.com/office/drawing/2014/main" id="{A6D137FE-2907-46A6-B35B-5A4CAE628A4D}"/>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rot="16200000" flipH="1">
            <a:off x="-1163538" y="2885078"/>
            <a:ext cx="3361254" cy="1034177"/>
          </a:xfrm>
          <a:prstGeom prst="rect">
            <a:avLst/>
          </a:prstGeom>
        </p:spPr>
      </p:pic>
      <p:pic>
        <p:nvPicPr>
          <p:cNvPr id="15" name="Picture 14" descr="A blue and black image of two birds&#10;&#10;AI-generated content may be incorrect.">
            <a:extLst>
              <a:ext uri="{FF2B5EF4-FFF2-40B4-BE49-F238E27FC236}">
                <a16:creationId xmlns:a16="http://schemas.microsoft.com/office/drawing/2014/main" id="{04E727C6-2D47-C987-AC9F-2BBBF965423C}"/>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rot="5400000">
            <a:off x="9651893" y="3013349"/>
            <a:ext cx="4160520" cy="919694"/>
          </a:xfrm>
          <a:prstGeom prst="rect">
            <a:avLst/>
          </a:prstGeom>
        </p:spPr>
      </p:pic>
    </p:spTree>
    <p:extLst>
      <p:ext uri="{BB962C8B-B14F-4D97-AF65-F5344CB8AC3E}">
        <p14:creationId xmlns:p14="http://schemas.microsoft.com/office/powerpoint/2010/main" val="11669115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1"/>
            <a:ext cx="3992880" cy="2514599"/>
          </a:xfrm>
        </p:spPr>
        <p:txBody>
          <a:bodyPr anchor="t">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800600" y="914400"/>
            <a:ext cx="6957460" cy="49406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09077" y="6126480"/>
            <a:ext cx="2403583" cy="365125"/>
          </a:xfrm>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048A344-177D-9B4D-B4B5-DB629B3B0E97}" type="datetime1">
              <a:rPr lang="en-US" smtClean="0"/>
              <a:t>3/23/2026</a:t>
            </a:fld>
            <a:endParaRPr lang="en-US"/>
          </a:p>
        </p:txBody>
      </p:sp>
      <p:pic>
        <p:nvPicPr>
          <p:cNvPr id="7" name="Picture 6" descr="A blue leaf on a black background&#10;&#10;AI-generated content may be incorrect.">
            <a:extLst>
              <a:ext uri="{FF2B5EF4-FFF2-40B4-BE49-F238E27FC236}">
                <a16:creationId xmlns:a16="http://schemas.microsoft.com/office/drawing/2014/main" id="{415D9329-8404-8FB6-440F-E9849300BAE2}"/>
              </a:ext>
            </a:extLst>
          </p:cNvPr>
          <p:cNvPicPr>
            <a:picLocks noChangeAspect="1"/>
          </p:cNvPicPr>
          <p:nvPr/>
        </p:nvPicPr>
        <p:blipFill>
          <a:blip r:embed="rId2" cstate="email">
            <a:extLst>
              <a:ext uri="{28A0092B-C50C-407E-A947-70E740481C1C}">
                <a14:useLocalDpi xmlns:a14="http://schemas.microsoft.com/office/drawing/2010/main"/>
              </a:ext>
            </a:extLst>
          </a:blip>
          <a:srcRect l="22307"/>
          <a:stretch>
            <a:fillRect/>
          </a:stretch>
        </p:blipFill>
        <p:spPr>
          <a:xfrm rot="16200000">
            <a:off x="2766204" y="5165090"/>
            <a:ext cx="2052320" cy="1333500"/>
          </a:xfrm>
          <a:prstGeom prst="rect">
            <a:avLst/>
          </a:prstGeom>
        </p:spPr>
      </p:pic>
      <p:pic>
        <p:nvPicPr>
          <p:cNvPr id="10" name="Picture 9" descr="A blue leaf on a black background&#10;&#10;AI-generated content may be incorrect.">
            <a:extLst>
              <a:ext uri="{FF2B5EF4-FFF2-40B4-BE49-F238E27FC236}">
                <a16:creationId xmlns:a16="http://schemas.microsoft.com/office/drawing/2014/main" id="{583DC239-1B91-3F75-7E85-D0A752FB0046}"/>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3595299">
            <a:off x="1217794" y="4109349"/>
            <a:ext cx="2058669" cy="1039232"/>
          </a:xfrm>
          <a:prstGeom prst="rect">
            <a:avLst/>
          </a:prstGeom>
        </p:spPr>
      </p:pic>
    </p:spTree>
    <p:extLst>
      <p:ext uri="{BB962C8B-B14F-4D97-AF65-F5344CB8AC3E}">
        <p14:creationId xmlns:p14="http://schemas.microsoft.com/office/powerpoint/2010/main" val="256499132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9">
    <p:spTree>
      <p:nvGrpSpPr>
        <p:cNvPr id="1" name=""/>
        <p:cNvGrpSpPr/>
        <p:nvPr/>
      </p:nvGrpSpPr>
      <p:grpSpPr>
        <a:xfrm>
          <a:off x="0" y="0"/>
          <a:ext cx="0" cy="0"/>
          <a:chOff x="0" y="0"/>
          <a:chExt cx="0" cy="0"/>
        </a:xfrm>
      </p:grpSpPr>
      <p:pic>
        <p:nvPicPr>
          <p:cNvPr id="7" name="Picture 6" descr="A lemons on a branch with leaves&#10;&#10;AI-generated content may be incorrect.">
            <a:extLst>
              <a:ext uri="{FF2B5EF4-FFF2-40B4-BE49-F238E27FC236}">
                <a16:creationId xmlns:a16="http://schemas.microsoft.com/office/drawing/2014/main" id="{292A7410-B2FC-D132-8D8C-4AF1B507056A}"/>
              </a:ext>
            </a:extLst>
          </p:cNvPr>
          <p:cNvPicPr>
            <a:picLocks noChangeAspect="1"/>
          </p:cNvPicPr>
          <p:nvPr/>
        </p:nvPicPr>
        <p:blipFill>
          <a:blip r:embed="rId2" cstate="email">
            <a:extLst>
              <a:ext uri="{28A0092B-C50C-407E-A947-70E740481C1C}">
                <a14:useLocalDpi xmlns:a14="http://schemas.microsoft.com/office/drawing/2010/main"/>
              </a:ext>
            </a:extLst>
          </a:blip>
          <a:srcRect l="-1466" t="289" r="43489" b="8672"/>
          <a:stretch>
            <a:fillRect/>
          </a:stretch>
        </p:blipFill>
        <p:spPr>
          <a:xfrm>
            <a:off x="8120743" y="0"/>
            <a:ext cx="4071257" cy="685800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457200"/>
            <a:ext cx="7315200" cy="1097280"/>
          </a:xfrm>
        </p:spPr>
        <p:txBody>
          <a:bodyPr anchor="b" anchorCtr="0">
            <a:norm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457199" y="1828800"/>
            <a:ext cx="7315199"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5699251" y="6126480"/>
            <a:ext cx="2073147" cy="365125"/>
          </a:xfrm>
        </p:spPr>
        <p:txBody>
          <a:bodyPr/>
          <a:lstStyle/>
          <a:p>
            <a:fld id="{5A7A0291-FBD7-2345-9C81-5FC586A6DB9E}" type="datetime1">
              <a:rPr lang="en-US" smtClean="0"/>
              <a:t>3/23/2026</a:t>
            </a:fld>
            <a:endParaRPr lang="en-US"/>
          </a:p>
        </p:txBody>
      </p:sp>
    </p:spTree>
    <p:extLst>
      <p:ext uri="{BB962C8B-B14F-4D97-AF65-F5344CB8AC3E}">
        <p14:creationId xmlns:p14="http://schemas.microsoft.com/office/powerpoint/2010/main" val="229693070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2646" y="707549"/>
            <a:ext cx="3349754" cy="2721451"/>
          </a:xfrm>
        </p:spPr>
        <p:txBody>
          <a:bodyPr anchor="t">
            <a:normAutofit/>
          </a:bodyPr>
          <a:lstStyle>
            <a:lvl1pPr>
              <a:defRPr sz="2800"/>
            </a:lvl1pPr>
          </a:lstStyle>
          <a:p>
            <a:r>
              <a:rPr lang="en-US" dirty="0"/>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648200" y="708184"/>
            <a:ext cx="69281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32AD6C8C-4A02-004B-93D7-C0DBD4026299}" type="datetime1">
              <a:rPr lang="en-US" smtClean="0"/>
              <a:t>3/23/2026</a:t>
            </a:fld>
            <a:endParaRPr lang="en-US"/>
          </a:p>
        </p:txBody>
      </p:sp>
      <p:pic>
        <p:nvPicPr>
          <p:cNvPr id="7" name="Picture 6" descr="Blue leaves on a black background&#10;&#10;AI-generated content may be incorrect.">
            <a:extLst>
              <a:ext uri="{FF2B5EF4-FFF2-40B4-BE49-F238E27FC236}">
                <a16:creationId xmlns:a16="http://schemas.microsoft.com/office/drawing/2014/main" id="{DE136570-804C-5DD0-226A-419BDFE89683}"/>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spTree>
    <p:extLst>
      <p:ext uri="{BB962C8B-B14F-4D97-AF65-F5344CB8AC3E}">
        <p14:creationId xmlns:p14="http://schemas.microsoft.com/office/powerpoint/2010/main" val="15525479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3BDBE0D0-60D9-A8DD-819A-4EC6098596AA}"/>
              </a:ext>
            </a:extLst>
          </p:cNvPr>
          <p:cNvSpPr/>
          <p:nvPr/>
        </p:nvSpPr>
        <p:spPr>
          <a:xfrm>
            <a:off x="0" y="-1"/>
            <a:ext cx="81381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F6A90C2D-E9F9-B5AC-3789-289AA8EFBE69}"/>
              </a:ext>
            </a:extLst>
          </p:cNvPr>
          <p:cNvSpPr>
            <a:spLocks noGrp="1"/>
          </p:cNvSpPr>
          <p:nvPr>
            <p:ph type="title"/>
          </p:nvPr>
        </p:nvSpPr>
        <p:spPr>
          <a:xfrm>
            <a:off x="8566327" y="642192"/>
            <a:ext cx="3172968" cy="2139696"/>
          </a:xfrm>
        </p:spPr>
        <p:txBody>
          <a:bodyPr anchor="b" anchorCtr="0">
            <a:noAutofit/>
          </a:bodyPr>
          <a:lstStyle>
            <a:lvl1pPr>
              <a:defRPr sz="2800"/>
            </a:lvl1pPr>
          </a:lstStyle>
          <a:p>
            <a:r>
              <a:rPr lang="en-US"/>
              <a:t>Click to edit Master title style</a:t>
            </a:r>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457200" y="457200"/>
            <a:ext cx="7216147"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566327" y="3011335"/>
            <a:ext cx="3162530"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806C8A42-D773-E384-D003-FF92C7D3D7CB}"/>
              </a:ext>
            </a:extLst>
          </p:cNvPr>
          <p:cNvSpPr>
            <a:spLocks noGrp="1"/>
          </p:cNvSpPr>
          <p:nvPr>
            <p:ph type="sldNum" sz="quarter" idx="17"/>
          </p:nvPr>
        </p:nvSpPr>
        <p:spPr>
          <a:xfrm>
            <a:off x="8573862"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5662C323-6B9B-80DF-EF74-D99250EE9201}"/>
              </a:ext>
            </a:extLst>
          </p:cNvPr>
          <p:cNvSpPr>
            <a:spLocks noGrp="1"/>
          </p:cNvSpPr>
          <p:nvPr>
            <p:ph type="ftr" sz="quarter" idx="16"/>
          </p:nvPr>
        </p:nvSpPr>
        <p:spPr>
          <a:xfrm>
            <a:off x="8971459" y="6126480"/>
            <a:ext cx="1934123" cy="365125"/>
          </a:xfrm>
        </p:spPr>
        <p:txBody>
          <a:bodyPr/>
          <a:lstStyle/>
          <a:p>
            <a:r>
              <a:rPr lang="en-US"/>
              <a:t>Presentation title</a:t>
            </a:r>
          </a:p>
        </p:txBody>
      </p:sp>
      <p:sp>
        <p:nvSpPr>
          <p:cNvPr id="4" name="Date Placeholder 3">
            <a:extLst>
              <a:ext uri="{FF2B5EF4-FFF2-40B4-BE49-F238E27FC236}">
                <a16:creationId xmlns:a16="http://schemas.microsoft.com/office/drawing/2014/main" id="{DEDB6DB1-F652-6E69-77F4-F055AD2AF6F5}"/>
              </a:ext>
            </a:extLst>
          </p:cNvPr>
          <p:cNvSpPr>
            <a:spLocks noGrp="1"/>
          </p:cNvSpPr>
          <p:nvPr>
            <p:ph type="dt" sz="half" idx="15"/>
          </p:nvPr>
        </p:nvSpPr>
        <p:spPr>
          <a:xfrm>
            <a:off x="10792496" y="6126480"/>
            <a:ext cx="965564" cy="365125"/>
          </a:xfrm>
        </p:spPr>
        <p:txBody>
          <a:bodyPr/>
          <a:lstStyle/>
          <a:p>
            <a:fld id="{954F3EE5-5A62-1142-B29B-2D79B0DFBB49}" type="datetime1">
              <a:rPr lang="en-US" smtClean="0"/>
              <a:t>3/23/2026</a:t>
            </a:fld>
            <a:endParaRPr lang="en-US"/>
          </a:p>
        </p:txBody>
      </p:sp>
    </p:spTree>
    <p:extLst>
      <p:ext uri="{BB962C8B-B14F-4D97-AF65-F5344CB8AC3E}">
        <p14:creationId xmlns:p14="http://schemas.microsoft.com/office/powerpoint/2010/main" val="95776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8F29CE5-A8CD-ED9A-7F5A-693443689EAB}"/>
              </a:ext>
            </a:extLst>
          </p:cNvPr>
          <p:cNvSpPr/>
          <p:nvPr/>
        </p:nvSpPr>
        <p:spPr>
          <a:xfrm>
            <a:off x="4145280" y="-1"/>
            <a:ext cx="804672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2F1C8EF-0052-4E1D-ADC9-E3E4FD32EBE7}"/>
              </a:ext>
            </a:extLst>
          </p:cNvPr>
          <p:cNvSpPr>
            <a:spLocks noGrp="1"/>
          </p:cNvSpPr>
          <p:nvPr>
            <p:ph type="title"/>
          </p:nvPr>
        </p:nvSpPr>
        <p:spPr>
          <a:xfrm>
            <a:off x="456755" y="642192"/>
            <a:ext cx="3274169" cy="2139696"/>
          </a:xfrm>
        </p:spPr>
        <p:txBody>
          <a:bodyPr anchor="b" anchorCtr="0">
            <a:noAutofit/>
          </a:bodyPr>
          <a:lstStyle>
            <a:lvl1pPr>
              <a:defRPr sz="2800"/>
            </a:lvl1pPr>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57199" y="3011335"/>
            <a:ext cx="3274169"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Slide Number Placeholder 10">
            <a:extLst>
              <a:ext uri="{FF2B5EF4-FFF2-40B4-BE49-F238E27FC236}">
                <a16:creationId xmlns:a16="http://schemas.microsoft.com/office/drawing/2014/main" id="{133EBD6B-DFDB-0D0B-252B-324DA354BF4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E97FC8F1-C8AE-5332-F165-13ED9003CB9B}"/>
              </a:ext>
            </a:extLst>
          </p:cNvPr>
          <p:cNvSpPr>
            <a:spLocks noGrp="1"/>
          </p:cNvSpPr>
          <p:nvPr>
            <p:ph type="ftr" sz="quarter" idx="16"/>
          </p:nvPr>
        </p:nvSpPr>
        <p:spPr>
          <a:xfrm>
            <a:off x="809077" y="6126480"/>
            <a:ext cx="1895486" cy="365125"/>
          </a:xfrm>
        </p:spPr>
        <p:txBody>
          <a:bodyPr/>
          <a:lstStyle/>
          <a:p>
            <a:r>
              <a:rPr lang="en-US"/>
              <a:t>Presentation title</a:t>
            </a:r>
          </a:p>
        </p:txBody>
      </p:sp>
      <p:sp>
        <p:nvSpPr>
          <p:cNvPr id="4" name="Date Placeholder 3">
            <a:extLst>
              <a:ext uri="{FF2B5EF4-FFF2-40B4-BE49-F238E27FC236}">
                <a16:creationId xmlns:a16="http://schemas.microsoft.com/office/drawing/2014/main" id="{C4CDB703-6F6B-3A91-C03F-5AA8FECF96D5}"/>
              </a:ext>
            </a:extLst>
          </p:cNvPr>
          <p:cNvSpPr>
            <a:spLocks noGrp="1"/>
          </p:cNvSpPr>
          <p:nvPr>
            <p:ph type="dt" sz="half" idx="15"/>
          </p:nvPr>
        </p:nvSpPr>
        <p:spPr>
          <a:xfrm>
            <a:off x="2704563" y="6126480"/>
            <a:ext cx="1033988" cy="365125"/>
          </a:xfrm>
        </p:spPr>
        <p:txBody>
          <a:bodyPr/>
          <a:lstStyle/>
          <a:p>
            <a:fld id="{72C7549D-B911-DC4D-9096-0244F27A5122}" type="datetime1">
              <a:rPr lang="en-US" smtClean="0"/>
              <a:t>3/23/2026</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noChangeAspect="1"/>
          </p:cNvSpPr>
          <p:nvPr>
            <p:ph type="pic" sz="quarter" idx="13" hasCustomPrompt="1"/>
          </p:nvPr>
        </p:nvSpPr>
        <p:spPr>
          <a:xfrm>
            <a:off x="4572000" y="457200"/>
            <a:ext cx="7216147" cy="59436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0626651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bg2"/>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13AE976-70C1-E011-D1BD-A186B254606F}"/>
              </a:ext>
            </a:extLst>
          </p:cNvPr>
          <p:cNvSpPr/>
          <p:nvPr/>
        </p:nvSpPr>
        <p:spPr>
          <a:xfrm>
            <a:off x="0" y="-1"/>
            <a:ext cx="12192000" cy="420624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90688BC7-C8A7-1B9D-DD5A-CC721C820610}"/>
              </a:ext>
            </a:extLst>
          </p:cNvPr>
          <p:cNvSpPr>
            <a:spLocks noGrp="1"/>
          </p:cNvSpPr>
          <p:nvPr>
            <p:ph type="title"/>
          </p:nvPr>
        </p:nvSpPr>
        <p:spPr>
          <a:xfrm>
            <a:off x="457200" y="4663440"/>
            <a:ext cx="4206240" cy="1124712"/>
          </a:xfrm>
        </p:spPr>
        <p:txBody>
          <a:bodyPr anchor="t" anchorCtr="0">
            <a:no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457200"/>
            <a:ext cx="11274552" cy="3261360"/>
          </a:xfrm>
          <a:blipFill dpi="0" rotWithShape="1">
            <a:blip r:embed="rId2">
              <a:alphaModFix amt="60000"/>
            </a:blip>
            <a:srcRect/>
            <a:stretch>
              <a:fillRect t="1" b="-89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09" y="4663440"/>
            <a:ext cx="6426391" cy="124157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C099B38A-E62D-AD07-98E2-F076BBB6906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43C33DF7-70E3-8959-4BBB-88BA646FC8AB}"/>
              </a:ext>
            </a:extLst>
          </p:cNvPr>
          <p:cNvSpPr>
            <a:spLocks noGrp="1"/>
          </p:cNvSpPr>
          <p:nvPr>
            <p:ph type="ftr" sz="quarter" idx="16"/>
          </p:nvPr>
        </p:nvSpPr>
        <p:spPr/>
        <p:txBody>
          <a:bodyPr/>
          <a:lstStyle/>
          <a:p>
            <a:r>
              <a:rPr lang="en-US"/>
              <a:t>Presentation title</a:t>
            </a:r>
          </a:p>
        </p:txBody>
      </p:sp>
      <p:sp>
        <p:nvSpPr>
          <p:cNvPr id="7" name="Date Placeholder 6">
            <a:extLst>
              <a:ext uri="{FF2B5EF4-FFF2-40B4-BE49-F238E27FC236}">
                <a16:creationId xmlns:a16="http://schemas.microsoft.com/office/drawing/2014/main" id="{64C6559B-3088-D543-8627-C631D5D845A1}"/>
              </a:ext>
            </a:extLst>
          </p:cNvPr>
          <p:cNvSpPr>
            <a:spLocks noGrp="1"/>
          </p:cNvSpPr>
          <p:nvPr>
            <p:ph type="dt" sz="half" idx="15"/>
          </p:nvPr>
        </p:nvSpPr>
        <p:spPr/>
        <p:txBody>
          <a:bodyPr/>
          <a:lstStyle/>
          <a:p>
            <a:fld id="{FE3B3F6E-3994-0241-BCBC-BC1EBD257F6E}" type="datetime1">
              <a:rPr lang="en-US" smtClean="0"/>
              <a:t>3/23/2026</a:t>
            </a:fld>
            <a:endParaRPr lang="en-US"/>
          </a:p>
        </p:txBody>
      </p:sp>
      <p:pic>
        <p:nvPicPr>
          <p:cNvPr id="3" name="Picture 2" descr="A blue leaf on a black background&#10;&#10;AI-generated content may be incorrect.">
            <a:extLst>
              <a:ext uri="{FF2B5EF4-FFF2-40B4-BE49-F238E27FC236}">
                <a16:creationId xmlns:a16="http://schemas.microsoft.com/office/drawing/2014/main" id="{B68BD559-5C7D-BCAB-EDFF-9A833E2B5876}"/>
              </a:ext>
            </a:extLst>
          </p:cNvPr>
          <p:cNvPicPr>
            <a:picLocks noChangeAspect="1"/>
          </p:cNvPicPr>
          <p:nvPr/>
        </p:nvPicPr>
        <p:blipFill>
          <a:blip r:embed="rId3" cstate="email">
            <a:extLst>
              <a:ext uri="{28A0092B-C50C-407E-A947-70E740481C1C}">
                <a14:useLocalDpi xmlns:a14="http://schemas.microsoft.com/office/drawing/2010/main"/>
              </a:ext>
            </a:extLst>
          </a:blip>
          <a:srcRect/>
          <a:stretch>
            <a:fillRect/>
          </a:stretch>
        </p:blipFill>
        <p:spPr>
          <a:xfrm flipH="1" flipV="1">
            <a:off x="6400800" y="6144768"/>
            <a:ext cx="2330721" cy="717107"/>
          </a:xfrm>
          <a:prstGeom prst="rect">
            <a:avLst/>
          </a:prstGeom>
        </p:spPr>
      </p:pic>
      <p:pic>
        <p:nvPicPr>
          <p:cNvPr id="5" name="Picture 4" descr="A blue leaf on a black background&#10;&#10;AI-generated content may be incorrect.">
            <a:extLst>
              <a:ext uri="{FF2B5EF4-FFF2-40B4-BE49-F238E27FC236}">
                <a16:creationId xmlns:a16="http://schemas.microsoft.com/office/drawing/2014/main" id="{351BF7C7-47D5-CE17-B30C-3114D6A147B5}"/>
              </a:ext>
            </a:extLst>
          </p:cNvPr>
          <p:cNvPicPr>
            <a:picLocks noChangeAspect="1"/>
          </p:cNvPicPr>
          <p:nvPr/>
        </p:nvPicPr>
        <p:blipFill>
          <a:blip r:embed="rId4" cstate="email">
            <a:extLst>
              <a:ext uri="{28A0092B-C50C-407E-A947-70E740481C1C}">
                <a14:useLocalDpi xmlns:a14="http://schemas.microsoft.com/office/drawing/2010/main"/>
              </a:ext>
            </a:extLst>
          </a:blip>
          <a:srcRect t="-2148" b="-8356"/>
          <a:stretch>
            <a:fillRect/>
          </a:stretch>
        </p:blipFill>
        <p:spPr>
          <a:xfrm rot="16200000" flipV="1">
            <a:off x="3316541" y="5909308"/>
            <a:ext cx="609599" cy="1287782"/>
          </a:xfrm>
          <a:prstGeom prst="rect">
            <a:avLst/>
          </a:prstGeom>
        </p:spPr>
      </p:pic>
    </p:spTree>
    <p:extLst>
      <p:ext uri="{BB962C8B-B14F-4D97-AF65-F5344CB8AC3E}">
        <p14:creationId xmlns:p14="http://schemas.microsoft.com/office/powerpoint/2010/main" val="187459880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61F14464-19AB-7D13-BD0E-2F857D32DD8F}"/>
              </a:ext>
            </a:extLst>
          </p:cNvPr>
          <p:cNvSpPr/>
          <p:nvPr/>
        </p:nvSpPr>
        <p:spPr>
          <a:xfrm>
            <a:off x="0" y="-1"/>
            <a:ext cx="749808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itle 11">
            <a:extLst>
              <a:ext uri="{FF2B5EF4-FFF2-40B4-BE49-F238E27FC236}">
                <a16:creationId xmlns:a16="http://schemas.microsoft.com/office/drawing/2014/main" id="{ACE19939-7641-D440-ED1C-43937E2E50F9}"/>
              </a:ext>
            </a:extLst>
          </p:cNvPr>
          <p:cNvSpPr>
            <a:spLocks noGrp="1"/>
          </p:cNvSpPr>
          <p:nvPr>
            <p:ph type="title"/>
          </p:nvPr>
        </p:nvSpPr>
        <p:spPr>
          <a:xfrm>
            <a:off x="7863168" y="457200"/>
            <a:ext cx="3895344" cy="1664208"/>
          </a:xfrm>
        </p:spPr>
        <p:txBody>
          <a:bodyPr anchor="b" anchorCtr="0">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7200" y="457200"/>
            <a:ext cx="6572925"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863168" y="2315569"/>
            <a:ext cx="3894892"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03E9D974-688E-6389-B676-3716A5DCE509}"/>
              </a:ext>
            </a:extLst>
          </p:cNvPr>
          <p:cNvSpPr>
            <a:spLocks noGrp="1"/>
          </p:cNvSpPr>
          <p:nvPr>
            <p:ph type="sldNum" sz="quarter" idx="17"/>
          </p:nvPr>
        </p:nvSpPr>
        <p:spPr>
          <a:xfrm>
            <a:off x="7874608" y="6126480"/>
            <a:ext cx="365760" cy="365125"/>
          </a:xfrm>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D2611A75-2855-5D82-EF5E-AC8CBFD270FA}"/>
              </a:ext>
            </a:extLst>
          </p:cNvPr>
          <p:cNvSpPr>
            <a:spLocks noGrp="1"/>
          </p:cNvSpPr>
          <p:nvPr>
            <p:ph type="ftr" sz="quarter" idx="16"/>
          </p:nvPr>
        </p:nvSpPr>
        <p:spPr>
          <a:xfrm>
            <a:off x="8272204" y="6126480"/>
            <a:ext cx="2194560" cy="365125"/>
          </a:xfrm>
        </p:spPr>
        <p:txBody>
          <a:bodyPr/>
          <a:lstStyle/>
          <a:p>
            <a:r>
              <a:rPr lang="en-US"/>
              <a:t>Presentation title</a:t>
            </a:r>
          </a:p>
        </p:txBody>
      </p:sp>
      <p:sp>
        <p:nvSpPr>
          <p:cNvPr id="5" name="Date Placeholder 4">
            <a:extLst>
              <a:ext uri="{FF2B5EF4-FFF2-40B4-BE49-F238E27FC236}">
                <a16:creationId xmlns:a16="http://schemas.microsoft.com/office/drawing/2014/main" id="{68AB728D-FE97-BBB3-3103-FB1096F0417D}"/>
              </a:ext>
            </a:extLst>
          </p:cNvPr>
          <p:cNvSpPr>
            <a:spLocks noGrp="1"/>
          </p:cNvSpPr>
          <p:nvPr>
            <p:ph type="dt" sz="half" idx="15"/>
          </p:nvPr>
        </p:nvSpPr>
        <p:spPr>
          <a:xfrm>
            <a:off x="10444766" y="6126480"/>
            <a:ext cx="1313294" cy="365125"/>
          </a:xfrm>
        </p:spPr>
        <p:txBody>
          <a:bodyPr/>
          <a:lstStyle/>
          <a:p>
            <a:fld id="{CEBAFC1B-AD29-C14A-91E0-0745420D0140}" type="datetime1">
              <a:rPr lang="en-US" smtClean="0"/>
              <a:t>3/23/2026</a:t>
            </a:fld>
            <a:endParaRPr lang="en-US"/>
          </a:p>
        </p:txBody>
      </p:sp>
    </p:spTree>
    <p:extLst>
      <p:ext uri="{BB962C8B-B14F-4D97-AF65-F5344CB8AC3E}">
        <p14:creationId xmlns:p14="http://schemas.microsoft.com/office/powerpoint/2010/main" val="47230972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497F40-707E-796F-73DC-2241DB51A1A9}"/>
              </a:ext>
            </a:extLst>
          </p:cNvPr>
          <p:cNvSpPr/>
          <p:nvPr/>
        </p:nvSpPr>
        <p:spPr>
          <a:xfrm>
            <a:off x="4693920" y="-1"/>
            <a:ext cx="749808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87A1B64-CA7C-74CC-8184-E144FC10378E}"/>
              </a:ext>
            </a:extLst>
          </p:cNvPr>
          <p:cNvSpPr>
            <a:spLocks noGrp="1"/>
          </p:cNvSpPr>
          <p:nvPr>
            <p:ph type="title"/>
          </p:nvPr>
        </p:nvSpPr>
        <p:spPr>
          <a:xfrm>
            <a:off x="457200" y="457200"/>
            <a:ext cx="3840480" cy="1664208"/>
          </a:xfrm>
        </p:spPr>
        <p:txBody>
          <a:bodyPr anchor="b" anchorCtr="0">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199" y="2315569"/>
            <a:ext cx="3840480" cy="3657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02ACCC24-AAEE-1EBE-5C8A-D731F7EDF257}"/>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D5DC2662-2578-560F-F095-F1A11F44A085}"/>
              </a:ext>
            </a:extLst>
          </p:cNvPr>
          <p:cNvSpPr>
            <a:spLocks noGrp="1"/>
          </p:cNvSpPr>
          <p:nvPr>
            <p:ph type="ftr" sz="quarter" idx="16"/>
          </p:nvPr>
        </p:nvSpPr>
        <p:spPr>
          <a:xfrm>
            <a:off x="809077" y="6126480"/>
            <a:ext cx="2377440" cy="365125"/>
          </a:xfrm>
        </p:spPr>
        <p:txBody>
          <a:bodyPr/>
          <a:lstStyle/>
          <a:p>
            <a:r>
              <a:rPr lang="en-US"/>
              <a:t>Presentation title</a:t>
            </a:r>
          </a:p>
        </p:txBody>
      </p:sp>
      <p:sp>
        <p:nvSpPr>
          <p:cNvPr id="3" name="Date Placeholder 2">
            <a:extLst>
              <a:ext uri="{FF2B5EF4-FFF2-40B4-BE49-F238E27FC236}">
                <a16:creationId xmlns:a16="http://schemas.microsoft.com/office/drawing/2014/main" id="{78CE15DD-1F7C-8AB3-8EFB-E573908E03A7}"/>
              </a:ext>
            </a:extLst>
          </p:cNvPr>
          <p:cNvSpPr>
            <a:spLocks noGrp="1"/>
          </p:cNvSpPr>
          <p:nvPr>
            <p:ph type="dt" sz="half" idx="15"/>
          </p:nvPr>
        </p:nvSpPr>
        <p:spPr>
          <a:xfrm>
            <a:off x="3218354" y="6126480"/>
            <a:ext cx="1079325" cy="365125"/>
          </a:xfrm>
        </p:spPr>
        <p:txBody>
          <a:bodyPr/>
          <a:lstStyle/>
          <a:p>
            <a:fld id="{BCA30940-2954-AA4F-9BFF-1013B5D668D8}"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56498" y="457200"/>
            <a:ext cx="6572925"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5131765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F65BFA-D1C6-FAD3-7B5D-029C855B189E}"/>
              </a:ext>
            </a:extLst>
          </p:cNvPr>
          <p:cNvSpPr/>
          <p:nvPr/>
        </p:nvSpPr>
        <p:spPr>
          <a:xfrm>
            <a:off x="0" y="-1"/>
            <a:ext cx="653796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10400" y="499533"/>
            <a:ext cx="4754880" cy="1328932"/>
          </a:xfrm>
        </p:spPr>
        <p:txBody>
          <a:bodyPr anchor="b">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457200" y="457200"/>
            <a:ext cx="5626608"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010400" y="1975104"/>
            <a:ext cx="4754880" cy="39319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Slide Number Placeholder 9">
            <a:extLst>
              <a:ext uri="{FF2B5EF4-FFF2-40B4-BE49-F238E27FC236}">
                <a16:creationId xmlns:a16="http://schemas.microsoft.com/office/drawing/2014/main" id="{38BE5B76-563B-3E92-FB3E-1D2C9717E8B9}"/>
              </a:ext>
            </a:extLst>
          </p:cNvPr>
          <p:cNvSpPr>
            <a:spLocks noGrp="1"/>
          </p:cNvSpPr>
          <p:nvPr>
            <p:ph type="sldNum" sz="quarter" idx="17"/>
          </p:nvPr>
        </p:nvSpPr>
        <p:spPr>
          <a:xfrm>
            <a:off x="7010400" y="6126480"/>
            <a:ext cx="365760" cy="365125"/>
          </a:xfrm>
        </p:spPr>
        <p:txBody>
          <a:bodyPr/>
          <a:lstStyle/>
          <a:p>
            <a:fld id="{40B778AE-8D30-EC43-B255-420E7914C179}" type="slidenum">
              <a:rPr lang="en-US" smtClean="0"/>
              <a:pPr/>
              <a:t>‹#›</a:t>
            </a:fld>
            <a:endParaRPr lang="en-US"/>
          </a:p>
        </p:txBody>
      </p:sp>
      <p:sp>
        <p:nvSpPr>
          <p:cNvPr id="9" name="Footer Placeholder 8">
            <a:extLst>
              <a:ext uri="{FF2B5EF4-FFF2-40B4-BE49-F238E27FC236}">
                <a16:creationId xmlns:a16="http://schemas.microsoft.com/office/drawing/2014/main" id="{8D520868-4C6A-1C68-6ECA-7B1457F096A5}"/>
              </a:ext>
            </a:extLst>
          </p:cNvPr>
          <p:cNvSpPr>
            <a:spLocks noGrp="1"/>
          </p:cNvSpPr>
          <p:nvPr>
            <p:ph type="ftr" sz="quarter" idx="16"/>
          </p:nvPr>
        </p:nvSpPr>
        <p:spPr>
          <a:xfrm>
            <a:off x="7407996" y="6126480"/>
            <a:ext cx="2834640" cy="365125"/>
          </a:xfrm>
        </p:spPr>
        <p:txBody>
          <a:bodyPr/>
          <a:lstStyle/>
          <a:p>
            <a:r>
              <a:rPr lang="en-US"/>
              <a:t>Presentation title</a:t>
            </a:r>
          </a:p>
        </p:txBody>
      </p:sp>
      <p:sp>
        <p:nvSpPr>
          <p:cNvPr id="4" name="Date Placeholder 3">
            <a:extLst>
              <a:ext uri="{FF2B5EF4-FFF2-40B4-BE49-F238E27FC236}">
                <a16:creationId xmlns:a16="http://schemas.microsoft.com/office/drawing/2014/main" id="{733F3A40-40CC-8BCE-4C26-6B49E64D60B8}"/>
              </a:ext>
            </a:extLst>
          </p:cNvPr>
          <p:cNvSpPr>
            <a:spLocks noGrp="1"/>
          </p:cNvSpPr>
          <p:nvPr>
            <p:ph type="dt" sz="half" idx="15"/>
          </p:nvPr>
        </p:nvSpPr>
        <p:spPr>
          <a:xfrm>
            <a:off x="10290220" y="6126480"/>
            <a:ext cx="1467840" cy="365125"/>
          </a:xfrm>
        </p:spPr>
        <p:txBody>
          <a:bodyPr/>
          <a:lstStyle/>
          <a:p>
            <a:fld id="{5A0B49E7-1C5B-AD4A-B8C0-4550FE0A0235}" type="datetime1">
              <a:rPr lang="en-US" smtClean="0"/>
              <a:t>3/23/2026</a:t>
            </a:fld>
            <a:endParaRPr lang="en-US"/>
          </a:p>
        </p:txBody>
      </p:sp>
    </p:spTree>
    <p:extLst>
      <p:ext uri="{BB962C8B-B14F-4D97-AF65-F5344CB8AC3E}">
        <p14:creationId xmlns:p14="http://schemas.microsoft.com/office/powerpoint/2010/main" val="114770343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298AE30-B0EC-6508-4AB4-7253892A47C9}"/>
              </a:ext>
            </a:extLst>
          </p:cNvPr>
          <p:cNvSpPr/>
          <p:nvPr/>
        </p:nvSpPr>
        <p:spPr>
          <a:xfrm>
            <a:off x="5516880" y="-1"/>
            <a:ext cx="667512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4593619" cy="1288169"/>
          </a:xfrm>
        </p:spPr>
        <p:txBody>
          <a:bodyPr anchor="b">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57201" y="1920240"/>
            <a:ext cx="459349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09F9C4D3-7A66-D54C-679E-5F2210D54F38}"/>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4" name="Footer Placeholder 3">
            <a:extLst>
              <a:ext uri="{FF2B5EF4-FFF2-40B4-BE49-F238E27FC236}">
                <a16:creationId xmlns:a16="http://schemas.microsoft.com/office/drawing/2014/main" id="{4D92DF43-22E2-E52D-1677-E2ECB5B988CF}"/>
              </a:ext>
            </a:extLst>
          </p:cNvPr>
          <p:cNvSpPr>
            <a:spLocks noGrp="1"/>
          </p:cNvSpPr>
          <p:nvPr>
            <p:ph type="ftr" sz="quarter" idx="16"/>
          </p:nvPr>
        </p:nvSpPr>
        <p:spPr>
          <a:xfrm>
            <a:off x="809077" y="6126480"/>
            <a:ext cx="3200400" cy="365125"/>
          </a:xfrm>
        </p:spPr>
        <p:txBody>
          <a:bodyPr/>
          <a:lstStyle/>
          <a:p>
            <a:r>
              <a:rPr lang="en-US"/>
              <a:t>Presentation title</a:t>
            </a:r>
          </a:p>
        </p:txBody>
      </p:sp>
      <p:sp>
        <p:nvSpPr>
          <p:cNvPr id="3" name="Date Placeholder 2">
            <a:extLst>
              <a:ext uri="{FF2B5EF4-FFF2-40B4-BE49-F238E27FC236}">
                <a16:creationId xmlns:a16="http://schemas.microsoft.com/office/drawing/2014/main" id="{58BCC0E3-6C08-1723-74E8-C1EF05EFFE07}"/>
              </a:ext>
            </a:extLst>
          </p:cNvPr>
          <p:cNvSpPr>
            <a:spLocks noGrp="1"/>
          </p:cNvSpPr>
          <p:nvPr>
            <p:ph type="dt" sz="half" idx="15"/>
          </p:nvPr>
        </p:nvSpPr>
        <p:spPr>
          <a:xfrm>
            <a:off x="4041314" y="6126480"/>
            <a:ext cx="1009377" cy="365125"/>
          </a:xfrm>
        </p:spPr>
        <p:txBody>
          <a:bodyPr/>
          <a:lstStyle/>
          <a:p>
            <a:fld id="{948C343A-B82F-4143-9348-1F135B2BF1BF}"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35040" y="457200"/>
            <a:ext cx="5661996"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3521459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4E9926E-1454-088A-DAEE-81D8FCE1A622}"/>
              </a:ext>
            </a:extLst>
          </p:cNvPr>
          <p:cNvSpPr/>
          <p:nvPr/>
        </p:nvSpPr>
        <p:spPr>
          <a:xfrm>
            <a:off x="0" y="-1"/>
            <a:ext cx="12192000" cy="3429001"/>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3880757"/>
            <a:ext cx="3044954" cy="2011680"/>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83508" y="457200"/>
            <a:ext cx="11274552" cy="2528633"/>
          </a:xfrm>
          <a:blipFill dpi="0" rotWithShape="1">
            <a:blip r:embed="rId2">
              <a:alphaModFix amt="60000"/>
            </a:blip>
            <a:srcRect/>
            <a:stretch>
              <a:fillRect t="1" r="-233" b="-1750"/>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79669" y="3880758"/>
            <a:ext cx="7900851" cy="201168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CE92A1C8-408E-D74D-B08B-E4740ED27994}" type="datetime1">
              <a:rPr lang="en-US" smtClean="0"/>
              <a:t>3/23/2026</a:t>
            </a:fld>
            <a:endParaRPr lang="en-US"/>
          </a:p>
        </p:txBody>
      </p:sp>
    </p:spTree>
    <p:extLst>
      <p:ext uri="{BB962C8B-B14F-4D97-AF65-F5344CB8AC3E}">
        <p14:creationId xmlns:p14="http://schemas.microsoft.com/office/powerpoint/2010/main" val="99762177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1005840"/>
            <a:ext cx="3021873" cy="1297637"/>
          </a:xfrm>
        </p:spPr>
        <p:txBody>
          <a:bodyPr anchor="t">
            <a:normAutofit/>
          </a:bodyPr>
          <a:lstStyle>
            <a:lvl1pPr>
              <a:defRPr sz="2800"/>
            </a:lvl1pPr>
          </a:lstStyle>
          <a:p>
            <a:r>
              <a:rPr lang="en-US"/>
              <a:t>Click to edit Master title style</a:t>
            </a:r>
          </a:p>
        </p:txBody>
      </p:sp>
      <p:sp>
        <p:nvSpPr>
          <p:cNvPr id="9" name="Rectangle 8">
            <a:extLst>
              <a:ext uri="{FF2B5EF4-FFF2-40B4-BE49-F238E27FC236}">
                <a16:creationId xmlns:a16="http://schemas.microsoft.com/office/drawing/2014/main" id="{D1AA3CE2-FA19-A0C1-5803-D6CB70AE52C4}"/>
              </a:ext>
            </a:extLst>
          </p:cNvPr>
          <p:cNvSpPr/>
          <p:nvPr/>
        </p:nvSpPr>
        <p:spPr>
          <a:xfrm>
            <a:off x="0" y="3636524"/>
            <a:ext cx="12192000" cy="3221476"/>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lide Number Placeholder 10">
            <a:extLst>
              <a:ext uri="{FF2B5EF4-FFF2-40B4-BE49-F238E27FC236}">
                <a16:creationId xmlns:a16="http://schemas.microsoft.com/office/drawing/2014/main" id="{C6F2C2E6-D9FF-7960-30D4-3996CAF0E7A9}"/>
              </a:ext>
            </a:extLst>
          </p:cNvPr>
          <p:cNvSpPr>
            <a:spLocks noGrp="1"/>
          </p:cNvSpPr>
          <p:nvPr>
            <p:ph type="sldNum" sz="quarter" idx="17"/>
          </p:nvPr>
        </p:nvSpPr>
        <p:spPr>
          <a:xfrm>
            <a:off x="411480" y="274320"/>
            <a:ext cx="365760" cy="365125"/>
          </a:xfrm>
        </p:spPr>
        <p:txBody>
          <a:bodyPr/>
          <a:lstStyle/>
          <a:p>
            <a:fld id="{40B778AE-8D30-EC43-B255-420E7914C179}" type="slidenum">
              <a:rPr lang="en-US" smtClean="0"/>
              <a:pPr/>
              <a:t>‹#›</a:t>
            </a:fld>
            <a:endParaRPr lang="en-US"/>
          </a:p>
        </p:txBody>
      </p:sp>
      <p:sp>
        <p:nvSpPr>
          <p:cNvPr id="10" name="Footer Placeholder 9">
            <a:extLst>
              <a:ext uri="{FF2B5EF4-FFF2-40B4-BE49-F238E27FC236}">
                <a16:creationId xmlns:a16="http://schemas.microsoft.com/office/drawing/2014/main" id="{E16CECD4-053E-15EE-496E-9BA230A307A5}"/>
              </a:ext>
            </a:extLst>
          </p:cNvPr>
          <p:cNvSpPr>
            <a:spLocks noGrp="1"/>
          </p:cNvSpPr>
          <p:nvPr>
            <p:ph type="ftr" sz="quarter" idx="16"/>
          </p:nvPr>
        </p:nvSpPr>
        <p:spPr>
          <a:xfrm>
            <a:off x="809077" y="274320"/>
            <a:ext cx="3724286" cy="365125"/>
          </a:xfrm>
        </p:spPr>
        <p:txBody>
          <a:bodyPr/>
          <a:lstStyle/>
          <a:p>
            <a:r>
              <a:rPr lang="en-US"/>
              <a:t>Presentation title</a:t>
            </a:r>
          </a:p>
        </p:txBody>
      </p:sp>
      <p:sp>
        <p:nvSpPr>
          <p:cNvPr id="3" name="Date Placeholder 2">
            <a:extLst>
              <a:ext uri="{FF2B5EF4-FFF2-40B4-BE49-F238E27FC236}">
                <a16:creationId xmlns:a16="http://schemas.microsoft.com/office/drawing/2014/main" id="{4DC77D76-068A-6817-DE61-41E5920B1A54}"/>
              </a:ext>
            </a:extLst>
          </p:cNvPr>
          <p:cNvSpPr>
            <a:spLocks noGrp="1"/>
          </p:cNvSpPr>
          <p:nvPr>
            <p:ph type="dt" sz="half" idx="15"/>
          </p:nvPr>
        </p:nvSpPr>
        <p:spPr>
          <a:xfrm>
            <a:off x="9839459" y="274320"/>
            <a:ext cx="1918601" cy="365125"/>
          </a:xfrm>
        </p:spPr>
        <p:txBody>
          <a:bodyPr/>
          <a:lstStyle/>
          <a:p>
            <a:fld id="{74C1E1D0-99FC-0441-BDC2-0A5DDB99B607}" type="datetime1">
              <a:rPr lang="en-US" smtClean="0"/>
              <a:t>3/23/2026</a:t>
            </a:fld>
            <a:endParaRPr lang="en-U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853543" y="1005840"/>
            <a:ext cx="7904517" cy="219456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484004" y="4128448"/>
            <a:ext cx="11274056" cy="2285305"/>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dpi="0" rotWithShape="1">
            <a:blip r:embed="rId2">
              <a:alphaModFix amt="60000"/>
            </a:blip>
            <a:srcRect/>
            <a:stretch>
              <a:fillRect l="2" t="227" r="-270" b="-952"/>
            </a:stretch>
          </a:blipFill>
        </p:spPr>
        <p:txBody>
          <a:bodyPr wrap="square">
            <a:noAutofit/>
          </a:bodyPr>
          <a:lstStyle>
            <a:lvl1pPr marL="0" indent="0">
              <a:buNone/>
              <a:defRPr/>
            </a:lvl1pPr>
          </a:lstStyle>
          <a:p>
            <a:r>
              <a:rPr lang="en-US" dirty="0"/>
              <a:t>   </a:t>
            </a:r>
          </a:p>
        </p:txBody>
      </p:sp>
    </p:spTree>
    <p:extLst>
      <p:ext uri="{BB962C8B-B14F-4D97-AF65-F5344CB8AC3E}">
        <p14:creationId xmlns:p14="http://schemas.microsoft.com/office/powerpoint/2010/main" val="65830040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049D46-A039-8FE9-795E-B9A09588FB81}"/>
              </a:ext>
            </a:extLst>
          </p:cNvPr>
          <p:cNvSpPr/>
          <p:nvPr/>
        </p:nvSpPr>
        <p:spPr>
          <a:xfrm>
            <a:off x="0" y="-1"/>
            <a:ext cx="4886325"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1751" y="514175"/>
            <a:ext cx="6400800" cy="1315029"/>
          </a:xfrm>
        </p:spPr>
        <p:txBody>
          <a:bodyPr anchor="b">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0F6718FE-EF5C-5023-A98D-91BFEF2C0337}"/>
              </a:ext>
            </a:extLst>
          </p:cNvPr>
          <p:cNvSpPr>
            <a:spLocks noGrp="1" noChangeAspect="1"/>
          </p:cNvSpPr>
          <p:nvPr>
            <p:ph type="pic" sz="quarter" idx="13" hasCustomPrompt="1"/>
          </p:nvPr>
        </p:nvSpPr>
        <p:spPr>
          <a:xfrm>
            <a:off x="457200" y="457200"/>
            <a:ext cx="3952393" cy="59436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3108" y="1978488"/>
            <a:ext cx="6400800" cy="39319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94E3CD20-9BC1-4411-A4E2-3B37C24049B7}"/>
              </a:ext>
            </a:extLst>
          </p:cNvPr>
          <p:cNvSpPr>
            <a:spLocks noGrp="1"/>
          </p:cNvSpPr>
          <p:nvPr>
            <p:ph type="sldNum" sz="quarter" idx="17"/>
          </p:nvPr>
        </p:nvSpPr>
        <p:spPr>
          <a:xfrm>
            <a:off x="5312105" y="6126480"/>
            <a:ext cx="365760" cy="365125"/>
          </a:xfrm>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745AD34-905D-5BB9-666C-2F8C95D63BEC}"/>
              </a:ext>
            </a:extLst>
          </p:cNvPr>
          <p:cNvSpPr>
            <a:spLocks noGrp="1"/>
          </p:cNvSpPr>
          <p:nvPr>
            <p:ph type="ftr" sz="quarter" idx="16"/>
          </p:nvPr>
        </p:nvSpPr>
        <p:spPr>
          <a:xfrm>
            <a:off x="5709702" y="6126480"/>
            <a:ext cx="3975211" cy="365125"/>
          </a:xfrm>
        </p:spPr>
        <p:txBody>
          <a:bodyPr/>
          <a:lstStyle/>
          <a:p>
            <a:r>
              <a:rPr lang="en-US"/>
              <a:t>Presentation title</a:t>
            </a:r>
          </a:p>
        </p:txBody>
      </p:sp>
      <p:sp>
        <p:nvSpPr>
          <p:cNvPr id="3" name="Date Placeholder 2">
            <a:extLst>
              <a:ext uri="{FF2B5EF4-FFF2-40B4-BE49-F238E27FC236}">
                <a16:creationId xmlns:a16="http://schemas.microsoft.com/office/drawing/2014/main" id="{4E84FBA4-81B9-2387-9280-85A1A169CC2D}"/>
              </a:ext>
            </a:extLst>
          </p:cNvPr>
          <p:cNvSpPr>
            <a:spLocks noGrp="1"/>
          </p:cNvSpPr>
          <p:nvPr>
            <p:ph type="dt" sz="half" idx="15"/>
          </p:nvPr>
        </p:nvSpPr>
        <p:spPr/>
        <p:txBody>
          <a:bodyPr/>
          <a:lstStyle/>
          <a:p>
            <a:fld id="{4D2F5157-4209-D142-B123-F174FB18FA7D}" type="datetime1">
              <a:rPr lang="en-US" smtClean="0"/>
              <a:t>3/23/2026</a:t>
            </a:fld>
            <a:endParaRPr lang="en-US"/>
          </a:p>
        </p:txBody>
      </p:sp>
    </p:spTree>
    <p:extLst>
      <p:ext uri="{BB962C8B-B14F-4D97-AF65-F5344CB8AC3E}">
        <p14:creationId xmlns:p14="http://schemas.microsoft.com/office/powerpoint/2010/main" val="41207617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bg2"/>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B5BA68-BEB6-20D9-ED99-49AE2037C723}"/>
              </a:ext>
            </a:extLst>
          </p:cNvPr>
          <p:cNvSpPr/>
          <p:nvPr/>
        </p:nvSpPr>
        <p:spPr>
          <a:xfrm>
            <a:off x="7305675" y="-1"/>
            <a:ext cx="4886325"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6428962" cy="1143000"/>
          </a:xfr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199" y="1737360"/>
            <a:ext cx="6428963"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14A48AAF-8DE6-EAE0-C3BC-3EF1475AC6CA}"/>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B3512C07-7A5F-BEB6-7A29-9DAB0CF47A67}"/>
              </a:ext>
            </a:extLst>
          </p:cNvPr>
          <p:cNvSpPr>
            <a:spLocks noGrp="1"/>
          </p:cNvSpPr>
          <p:nvPr>
            <p:ph type="ftr" sz="quarter" idx="16"/>
          </p:nvPr>
        </p:nvSpPr>
        <p:spPr/>
        <p:txBody>
          <a:bodyPr/>
          <a:lstStyle/>
          <a:p>
            <a:r>
              <a:rPr lang="en-US"/>
              <a:t>Presentation title</a:t>
            </a:r>
          </a:p>
        </p:txBody>
      </p:sp>
      <p:sp>
        <p:nvSpPr>
          <p:cNvPr id="4" name="Date Placeholder 3">
            <a:extLst>
              <a:ext uri="{FF2B5EF4-FFF2-40B4-BE49-F238E27FC236}">
                <a16:creationId xmlns:a16="http://schemas.microsoft.com/office/drawing/2014/main" id="{25EBBFD0-0424-7C4B-20AF-00D4497D7F34}"/>
              </a:ext>
            </a:extLst>
          </p:cNvPr>
          <p:cNvSpPr>
            <a:spLocks noGrp="1"/>
          </p:cNvSpPr>
          <p:nvPr>
            <p:ph type="dt" sz="half" idx="15"/>
          </p:nvPr>
        </p:nvSpPr>
        <p:spPr>
          <a:xfrm>
            <a:off x="4539443" y="6126480"/>
            <a:ext cx="2346720" cy="365125"/>
          </a:xfrm>
        </p:spPr>
        <p:txBody>
          <a:bodyPr/>
          <a:lstStyle/>
          <a:p>
            <a:fld id="{D4039460-34D4-104F-A87D-31820CDD6266}"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7769731" y="457200"/>
            <a:ext cx="3958213" cy="59436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11764240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274552" cy="932688"/>
          </a:xfrm>
        </p:spPr>
        <p:txBody>
          <a:bodyPr anchor="t" anchorCtr="0">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11480" y="1737360"/>
            <a:ext cx="4812154"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306BFCA8-9BD5-0D66-6653-7B45B382C4F3}"/>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E0A02138-E28D-3ED2-F911-171BA61DEEF9}"/>
              </a:ext>
            </a:extLst>
          </p:cNvPr>
          <p:cNvSpPr>
            <a:spLocks noGrp="1"/>
          </p:cNvSpPr>
          <p:nvPr>
            <p:ph type="ftr" sz="quarter" idx="16"/>
          </p:nvPr>
        </p:nvSpPr>
        <p:spPr>
          <a:xfrm>
            <a:off x="809077" y="6126480"/>
            <a:ext cx="3108960" cy="365125"/>
          </a:xfrm>
        </p:spPr>
        <p:txBody>
          <a:bodyPr/>
          <a:lstStyle/>
          <a:p>
            <a:r>
              <a:rPr lang="en-US"/>
              <a:t>Presentation title</a:t>
            </a:r>
          </a:p>
        </p:txBody>
      </p:sp>
      <p:sp>
        <p:nvSpPr>
          <p:cNvPr id="3" name="Date Placeholder 2">
            <a:extLst>
              <a:ext uri="{FF2B5EF4-FFF2-40B4-BE49-F238E27FC236}">
                <a16:creationId xmlns:a16="http://schemas.microsoft.com/office/drawing/2014/main" id="{01315DE3-263F-5B56-80FE-04252DA7AFCF}"/>
              </a:ext>
            </a:extLst>
          </p:cNvPr>
          <p:cNvSpPr>
            <a:spLocks noGrp="1"/>
          </p:cNvSpPr>
          <p:nvPr>
            <p:ph type="dt" sz="half" idx="15"/>
          </p:nvPr>
        </p:nvSpPr>
        <p:spPr>
          <a:xfrm>
            <a:off x="3949874" y="6126480"/>
            <a:ext cx="1273760" cy="365125"/>
          </a:xfrm>
        </p:spPr>
        <p:txBody>
          <a:bodyPr/>
          <a:lstStyle/>
          <a:p>
            <a:fld id="{1134199F-B77C-624E-8596-34C330D06B24}" type="datetime1">
              <a:rPr lang="en-US" smtClean="0"/>
              <a:t>3/23/2026</a:t>
            </a:fld>
            <a:endParaRPr lang="en-US"/>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5658927" y="1737360"/>
            <a:ext cx="6533071" cy="512064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t="-463"/>
            </a:stretch>
          </a:blipFill>
        </p:spPr>
        <p:txBody>
          <a:bodyPr vert="horz" wrap="square" lIns="91440" tIns="45720" rIns="91440" bIns="45720" rtlCol="0">
            <a:noAutofit/>
          </a:bodyPr>
          <a:lstStyle>
            <a:lvl1pPr marL="0" indent="0">
              <a:buNone/>
              <a:defRPr lang="en-US" dirty="0"/>
            </a:lvl1pPr>
          </a:lstStyle>
          <a:p>
            <a:pPr marL="0" lvl="0" indent="0">
              <a:buNone/>
            </a:pPr>
            <a:r>
              <a:rPr lang="en-US" dirty="0"/>
              <a:t>   </a:t>
            </a:r>
          </a:p>
        </p:txBody>
      </p:sp>
    </p:spTree>
    <p:extLst>
      <p:ext uri="{BB962C8B-B14F-4D97-AF65-F5344CB8AC3E}">
        <p14:creationId xmlns:p14="http://schemas.microsoft.com/office/powerpoint/2010/main" val="231512996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6589777" cy="932688"/>
          </a:xfrm>
        </p:spPr>
        <p:txBody>
          <a:bodyPr anchor="t" anchorCtr="0"/>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737360"/>
            <a:ext cx="4929188"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Picture Placeholder 5">
            <a:extLst>
              <a:ext uri="{FF2B5EF4-FFF2-40B4-BE49-F238E27FC236}">
                <a16:creationId xmlns:a16="http://schemas.microsoft.com/office/drawing/2014/main" id="{71A5194B-746E-D0FD-A7D1-71D10560BCCE}"/>
              </a:ext>
            </a:extLst>
          </p:cNvPr>
          <p:cNvSpPr>
            <a:spLocks noGrp="1"/>
          </p:cNvSpPr>
          <p:nvPr>
            <p:ph type="pic" sz="quarter" idx="13" hasCustomPrompt="1"/>
          </p:nvPr>
        </p:nvSpPr>
        <p:spPr>
          <a:xfrm>
            <a:off x="5989759" y="1737360"/>
            <a:ext cx="5741992" cy="4207696"/>
          </a:xfrm>
          <a:custGeom>
            <a:avLst/>
            <a:gdLst>
              <a:gd name="connsiteX0" fmla="*/ 0 w 5560101"/>
              <a:gd name="connsiteY0" fmla="*/ 0 h 4074407"/>
              <a:gd name="connsiteX1" fmla="*/ 5560101 w 5560101"/>
              <a:gd name="connsiteY1" fmla="*/ 0 h 4074407"/>
              <a:gd name="connsiteX2" fmla="*/ 5560101 w 5560101"/>
              <a:gd name="connsiteY2" fmla="*/ 4074407 h 4074407"/>
              <a:gd name="connsiteX3" fmla="*/ 0 w 5560101"/>
              <a:gd name="connsiteY3" fmla="*/ 4074407 h 4074407"/>
            </a:gdLst>
            <a:ahLst/>
            <a:cxnLst>
              <a:cxn ang="0">
                <a:pos x="connsiteX0" y="connsiteY0"/>
              </a:cxn>
              <a:cxn ang="0">
                <a:pos x="connsiteX1" y="connsiteY1"/>
              </a:cxn>
              <a:cxn ang="0">
                <a:pos x="connsiteX2" y="connsiteY2"/>
              </a:cxn>
              <a:cxn ang="0">
                <a:pos x="connsiteX3" y="connsiteY3"/>
              </a:cxn>
            </a:cxnLst>
            <a:rect l="l" t="t" r="r" b="b"/>
            <a:pathLst>
              <a:path w="5560101" h="4074407">
                <a:moveTo>
                  <a:pt x="0" y="0"/>
                </a:moveTo>
                <a:lnTo>
                  <a:pt x="5560101" y="0"/>
                </a:lnTo>
                <a:lnTo>
                  <a:pt x="5560101" y="4074407"/>
                </a:lnTo>
                <a:lnTo>
                  <a:pt x="0" y="4074407"/>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marL="0" indent="0">
              <a:buNone/>
              <a:defRPr lang="en-US" dirty="0"/>
            </a:lvl1pPr>
          </a:lstStyle>
          <a:p>
            <a:pPr marL="0" lvl="0" indent="0">
              <a:buNone/>
            </a:pPr>
            <a:r>
              <a:rPr lang="en-US" dirty="0"/>
              <a:t>   </a:t>
            </a:r>
          </a:p>
        </p:txBody>
      </p:sp>
      <p:sp>
        <p:nvSpPr>
          <p:cNvPr id="7" name="Slide Number Placeholder 6">
            <a:extLst>
              <a:ext uri="{FF2B5EF4-FFF2-40B4-BE49-F238E27FC236}">
                <a16:creationId xmlns:a16="http://schemas.microsoft.com/office/drawing/2014/main" id="{3FA9E5AF-145E-4F1A-BB20-9409893575A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00838992-9744-9F81-E393-2C3F1988DB63}"/>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73D553C8-D720-0A9C-1422-FB597AA90E65}"/>
              </a:ext>
            </a:extLst>
          </p:cNvPr>
          <p:cNvSpPr>
            <a:spLocks noGrp="1"/>
          </p:cNvSpPr>
          <p:nvPr>
            <p:ph type="dt" sz="half" idx="15"/>
          </p:nvPr>
        </p:nvSpPr>
        <p:spPr/>
        <p:txBody>
          <a:bodyPr/>
          <a:lstStyle/>
          <a:p>
            <a:fld id="{46D95950-DF64-8142-88A4-F8F59685720D}" type="datetime1">
              <a:rPr lang="en-US" smtClean="0"/>
              <a:t>3/23/2026</a:t>
            </a:fld>
            <a:endParaRPr lang="en-US"/>
          </a:p>
        </p:txBody>
      </p:sp>
      <p:pic>
        <p:nvPicPr>
          <p:cNvPr id="9" name="Picture 8" descr="A blue and black image of two birds&#10;&#10;AI-generated content may be incorrect.">
            <a:extLst>
              <a:ext uri="{FF2B5EF4-FFF2-40B4-BE49-F238E27FC236}">
                <a16:creationId xmlns:a16="http://schemas.microsoft.com/office/drawing/2014/main" id="{515AFBE3-40C6-81D7-9428-700F64A385D9}"/>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7400544" y="-10989"/>
            <a:ext cx="4160520" cy="919694"/>
          </a:xfrm>
          <a:prstGeom prst="rect">
            <a:avLst/>
          </a:prstGeom>
        </p:spPr>
      </p:pic>
    </p:spTree>
    <p:extLst>
      <p:ext uri="{BB962C8B-B14F-4D97-AF65-F5344CB8AC3E}">
        <p14:creationId xmlns:p14="http://schemas.microsoft.com/office/powerpoint/2010/main" val="23680034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199" y="457200"/>
            <a:ext cx="9857233" cy="932688"/>
          </a:xfrm>
        </p:spPr>
        <p:txBody>
          <a:bodyPr anchor="t" anchorCtr="0"/>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0" y="1737361"/>
            <a:ext cx="6533071" cy="5120640"/>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b="-463"/>
            </a:stretch>
          </a:blipFill>
        </p:spPr>
        <p:txBody>
          <a:bodyPr vert="horz" wrap="square" lIns="91440" tIns="45720" rIns="91440" bIns="45720" rtlCol="0">
            <a:noAutofit/>
          </a:bodyPr>
          <a:lstStyle>
            <a:lvl1pPr marL="0" indent="0">
              <a:buNone/>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737360"/>
            <a:ext cx="4663440" cy="42976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D74937D0-8E8C-36F0-C09F-3935C5F5A187}"/>
              </a:ext>
            </a:extLst>
          </p:cNvPr>
          <p:cNvSpPr>
            <a:spLocks noGrp="1"/>
          </p:cNvSpPr>
          <p:nvPr>
            <p:ph type="sldNum" sz="quarter" idx="17"/>
          </p:nvPr>
        </p:nvSpPr>
        <p:spPr>
          <a:xfrm>
            <a:off x="7098034" y="6126480"/>
            <a:ext cx="365760" cy="365125"/>
          </a:xfrm>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DE8A5FE1-47F3-1838-9838-5F3981F5C024}"/>
              </a:ext>
            </a:extLst>
          </p:cNvPr>
          <p:cNvSpPr>
            <a:spLocks noGrp="1"/>
          </p:cNvSpPr>
          <p:nvPr>
            <p:ph type="ftr" sz="quarter" idx="16"/>
          </p:nvPr>
        </p:nvSpPr>
        <p:spPr>
          <a:xfrm>
            <a:off x="7495631" y="6126480"/>
            <a:ext cx="2818801" cy="365125"/>
          </a:xfrm>
        </p:spPr>
        <p:txBody>
          <a:bodyPr/>
          <a:lstStyle/>
          <a:p>
            <a:r>
              <a:rPr lang="en-US"/>
              <a:t>Presentation title</a:t>
            </a:r>
          </a:p>
        </p:txBody>
      </p:sp>
      <p:sp>
        <p:nvSpPr>
          <p:cNvPr id="3" name="Date Placeholder 2">
            <a:extLst>
              <a:ext uri="{FF2B5EF4-FFF2-40B4-BE49-F238E27FC236}">
                <a16:creationId xmlns:a16="http://schemas.microsoft.com/office/drawing/2014/main" id="{C2FADA45-5086-049B-5151-875044D0EB2B}"/>
              </a:ext>
            </a:extLst>
          </p:cNvPr>
          <p:cNvSpPr>
            <a:spLocks noGrp="1"/>
          </p:cNvSpPr>
          <p:nvPr>
            <p:ph type="dt" sz="half" idx="15"/>
          </p:nvPr>
        </p:nvSpPr>
        <p:spPr>
          <a:xfrm>
            <a:off x="10314432" y="6126480"/>
            <a:ext cx="1443628" cy="365125"/>
          </a:xfrm>
        </p:spPr>
        <p:txBody>
          <a:bodyPr/>
          <a:lstStyle/>
          <a:p>
            <a:fld id="{05030E4E-627B-D64F-876E-5B4D0895463B}" type="datetime1">
              <a:rPr lang="en-US" smtClean="0"/>
              <a:t>3/23/2026</a:t>
            </a:fld>
            <a:endParaRPr lang="en-US"/>
          </a:p>
        </p:txBody>
      </p:sp>
      <p:pic>
        <p:nvPicPr>
          <p:cNvPr id="4" name="Picture 3">
            <a:extLst>
              <a:ext uri="{FF2B5EF4-FFF2-40B4-BE49-F238E27FC236}">
                <a16:creationId xmlns:a16="http://schemas.microsoft.com/office/drawing/2014/main" id="{D34749E5-FB47-A780-BB70-15427C5C9C79}"/>
              </a:ext>
            </a:extLst>
          </p:cNvPr>
          <p:cNvPicPr>
            <a:picLocks noChangeAspect="1"/>
          </p:cNvPicPr>
          <p:nvPr/>
        </p:nvPicPr>
        <p:blipFill>
          <a:blip r:embed="rId3" cstate="email">
            <a:extLst>
              <a:ext uri="{28A0092B-C50C-407E-A947-70E740481C1C}">
                <a14:useLocalDpi xmlns:a14="http://schemas.microsoft.com/office/drawing/2010/main"/>
              </a:ext>
            </a:extLst>
          </a:blip>
          <a:srcRect t="46924" r="48863"/>
          <a:stretch>
            <a:fillRect/>
          </a:stretch>
        </p:blipFill>
        <p:spPr>
          <a:xfrm>
            <a:off x="10841171" y="-1694"/>
            <a:ext cx="1350829" cy="707766"/>
          </a:xfrm>
          <a:prstGeom prst="rect">
            <a:avLst/>
          </a:prstGeom>
        </p:spPr>
      </p:pic>
      <p:pic>
        <p:nvPicPr>
          <p:cNvPr id="7" name="Picture 6" descr="A blue leaf on a black background&#10;&#10;AI-generated content may be incorrect.">
            <a:extLst>
              <a:ext uri="{FF2B5EF4-FFF2-40B4-BE49-F238E27FC236}">
                <a16:creationId xmlns:a16="http://schemas.microsoft.com/office/drawing/2014/main" id="{CC4A5946-E946-3908-F594-36D825BAA616}"/>
              </a:ext>
            </a:extLst>
          </p:cNvPr>
          <p:cNvPicPr>
            <a:picLocks noChangeAspect="1"/>
          </p:cNvPicPr>
          <p:nvPr/>
        </p:nvPicPr>
        <p:blipFill>
          <a:blip r:embed="rId4" cstate="email">
            <a:extLst>
              <a:ext uri="{28A0092B-C50C-407E-A947-70E740481C1C}">
                <a14:useLocalDpi xmlns:a14="http://schemas.microsoft.com/office/drawing/2010/main"/>
              </a:ext>
            </a:extLst>
          </a:blip>
          <a:srcRect t="-6753" b="-3752"/>
          <a:stretch>
            <a:fillRect/>
          </a:stretch>
        </p:blipFill>
        <p:spPr>
          <a:xfrm rot="16200000" flipH="1">
            <a:off x="10305612" y="-161869"/>
            <a:ext cx="611235" cy="934973"/>
          </a:xfrm>
          <a:prstGeom prst="rect">
            <a:avLst/>
          </a:prstGeom>
        </p:spPr>
      </p:pic>
    </p:spTree>
    <p:extLst>
      <p:ext uri="{BB962C8B-B14F-4D97-AF65-F5344CB8AC3E}">
        <p14:creationId xmlns:p14="http://schemas.microsoft.com/office/powerpoint/2010/main" val="29190147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06976" y="457200"/>
            <a:ext cx="7315200" cy="1005840"/>
          </a:xfrm>
        </p:spPr>
        <p:txBody>
          <a:bodyPr anchor="b">
            <a:no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06976" y="1554480"/>
            <a:ext cx="731520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5B8CCFB6-66BF-D5A2-4EF3-833708DF04F6}"/>
              </a:ext>
            </a:extLst>
          </p:cNvPr>
          <p:cNvSpPr>
            <a:spLocks noGrp="1"/>
          </p:cNvSpPr>
          <p:nvPr>
            <p:ph type="sldNum" sz="quarter" idx="17"/>
          </p:nvPr>
        </p:nvSpPr>
        <p:spPr>
          <a:xfrm>
            <a:off x="4506976" y="6126480"/>
            <a:ext cx="365760" cy="365125"/>
          </a:xfrm>
        </p:spPr>
        <p:txBody>
          <a:bodyPr/>
          <a:lstStyle/>
          <a:p>
            <a:fld id="{40B778AE-8D30-EC43-B255-420E7914C179}" type="slidenum">
              <a:rPr lang="en-US" smtClean="0"/>
              <a:pPr/>
              <a:t>‹#›</a:t>
            </a:fld>
            <a:endParaRPr lang="en-US"/>
          </a:p>
        </p:txBody>
      </p:sp>
      <p:sp>
        <p:nvSpPr>
          <p:cNvPr id="6" name="Footer Placeholder 5">
            <a:extLst>
              <a:ext uri="{FF2B5EF4-FFF2-40B4-BE49-F238E27FC236}">
                <a16:creationId xmlns:a16="http://schemas.microsoft.com/office/drawing/2014/main" id="{28ABAED9-FD69-CDB3-CE31-233F9E999A59}"/>
              </a:ext>
            </a:extLst>
          </p:cNvPr>
          <p:cNvSpPr>
            <a:spLocks noGrp="1"/>
          </p:cNvSpPr>
          <p:nvPr>
            <p:ph type="ftr" sz="quarter" idx="16"/>
          </p:nvPr>
        </p:nvSpPr>
        <p:spPr>
          <a:xfrm>
            <a:off x="4904572" y="6126480"/>
            <a:ext cx="3657600" cy="365125"/>
          </a:xfrm>
        </p:spPr>
        <p:txBody>
          <a:bodyPr/>
          <a:lstStyle/>
          <a:p>
            <a:r>
              <a:rPr lang="en-US"/>
              <a:t>Presentation title</a:t>
            </a:r>
          </a:p>
        </p:txBody>
      </p:sp>
      <p:sp>
        <p:nvSpPr>
          <p:cNvPr id="5" name="Date Placeholder 4">
            <a:extLst>
              <a:ext uri="{FF2B5EF4-FFF2-40B4-BE49-F238E27FC236}">
                <a16:creationId xmlns:a16="http://schemas.microsoft.com/office/drawing/2014/main" id="{028C4576-1D70-8D69-935F-F5841843BF28}"/>
              </a:ext>
            </a:extLst>
          </p:cNvPr>
          <p:cNvSpPr>
            <a:spLocks noGrp="1"/>
          </p:cNvSpPr>
          <p:nvPr>
            <p:ph type="dt" sz="half" idx="15"/>
          </p:nvPr>
        </p:nvSpPr>
        <p:spPr/>
        <p:txBody>
          <a:bodyPr/>
          <a:lstStyle/>
          <a:p>
            <a:fld id="{3EB7EF76-FB1E-EA44-B271-29D75F3FBB25}" type="datetime1">
              <a:rPr lang="en-US" smtClean="0"/>
              <a:t>3/23/2026</a:t>
            </a:fld>
            <a:endParaRPr lang="en-US"/>
          </a:p>
        </p:txBody>
      </p:sp>
    </p:spTree>
    <p:extLst>
      <p:ext uri="{BB962C8B-B14F-4D97-AF65-F5344CB8AC3E}">
        <p14:creationId xmlns:p14="http://schemas.microsoft.com/office/powerpoint/2010/main" val="2708952699"/>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7315200" cy="914400"/>
          </a:xfrm>
        </p:spPr>
        <p:txBody>
          <a:bodyPr anchor="b">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57200" y="1554480"/>
            <a:ext cx="7315200" cy="4480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AC5D31AD-BC5C-0681-77D2-AA2DD3FACC0E}"/>
              </a:ext>
            </a:extLst>
          </p:cNvPr>
          <p:cNvSpPr>
            <a:spLocks noGrp="1"/>
          </p:cNvSpPr>
          <p:nvPr>
            <p:ph type="sldNum" sz="quarter" idx="17"/>
          </p:nvPr>
        </p:nvSpPr>
        <p:spPr/>
        <p:txBody>
          <a:body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17CFFF4-D46A-BAF9-7B12-CCCCD9D4B9E8}"/>
              </a:ext>
            </a:extLst>
          </p:cNvPr>
          <p:cNvSpPr>
            <a:spLocks noGrp="1"/>
          </p:cNvSpPr>
          <p:nvPr>
            <p:ph type="ftr" sz="quarter" idx="16"/>
          </p:nvPr>
        </p:nvSpPr>
        <p:spPr/>
        <p:txBody>
          <a:bodyPr/>
          <a:lstStyle/>
          <a:p>
            <a:r>
              <a:rPr lang="en-US"/>
              <a:t>Presentation title</a:t>
            </a:r>
          </a:p>
        </p:txBody>
      </p:sp>
      <p:sp>
        <p:nvSpPr>
          <p:cNvPr id="3" name="Date Placeholder 2">
            <a:extLst>
              <a:ext uri="{FF2B5EF4-FFF2-40B4-BE49-F238E27FC236}">
                <a16:creationId xmlns:a16="http://schemas.microsoft.com/office/drawing/2014/main" id="{15F3D3FC-835B-4DD5-6FB4-1C61B80E1E7E}"/>
              </a:ext>
            </a:extLst>
          </p:cNvPr>
          <p:cNvSpPr>
            <a:spLocks noGrp="1"/>
          </p:cNvSpPr>
          <p:nvPr>
            <p:ph type="dt" sz="half" idx="15"/>
          </p:nvPr>
        </p:nvSpPr>
        <p:spPr>
          <a:xfrm>
            <a:off x="5782614" y="6126480"/>
            <a:ext cx="1989786" cy="365125"/>
          </a:xfrm>
        </p:spPr>
        <p:txBody>
          <a:bodyPr/>
          <a:lstStyle/>
          <a:p>
            <a:fld id="{45042452-74AC-7E41-8CDA-7073C00E876C}" type="datetime1">
              <a:rPr lang="en-US" smtClean="0"/>
              <a:t>3/23/2026</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74182" y="0"/>
            <a:ext cx="4017817" cy="6858000"/>
          </a:xfrm>
          <a:blipFill dpi="0" rotWithShape="1">
            <a:blip r:embed="rId2">
              <a:alphaModFix amt="60000"/>
            </a:blip>
            <a:srcRect/>
            <a:stretch>
              <a:fillRect l="-2052"/>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63979480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4564763" cy="1269482"/>
          </a:xfrm>
        </p:spPr>
        <p:txBody>
          <a:bodyPr anchor="t">
            <a:no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1968816"/>
            <a:ext cx="4564763" cy="3963682"/>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500688" y="457200"/>
            <a:ext cx="6217920" cy="54752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822D6359-BBC3-9E40-B171-C99E9F4933E9}" type="datetime1">
              <a:rPr lang="en-US" smtClean="0"/>
              <a:t>3/23/2026</a:t>
            </a:fld>
            <a:endParaRPr lang="en-US"/>
          </a:p>
        </p:txBody>
      </p:sp>
    </p:spTree>
    <p:extLst>
      <p:ext uri="{BB962C8B-B14F-4D97-AF65-F5344CB8AC3E}">
        <p14:creationId xmlns:p14="http://schemas.microsoft.com/office/powerpoint/2010/main" val="212714897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1" y="457200"/>
            <a:ext cx="3540760" cy="1316347"/>
          </a:xfrm>
        </p:spPr>
        <p:txBody>
          <a:bodyPr anchor="t">
            <a:normAutofit/>
          </a:bodyPr>
          <a:lstStyle>
            <a:lvl1pPr>
              <a:defRPr sz="28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57200" y="2089842"/>
            <a:ext cx="3540760" cy="3853758"/>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80559" y="457200"/>
            <a:ext cx="7254239" cy="566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06BEBE4-268E-1643-A712-CC93702C9C05}" type="datetime1">
              <a:rPr lang="en-US" smtClean="0"/>
              <a:t>3/23/2026</a:t>
            </a:fld>
            <a:endParaRPr lang="en-US"/>
          </a:p>
        </p:txBody>
      </p:sp>
    </p:spTree>
    <p:extLst>
      <p:ext uri="{BB962C8B-B14F-4D97-AF65-F5344CB8AC3E}">
        <p14:creationId xmlns:p14="http://schemas.microsoft.com/office/powerpoint/2010/main" val="95710221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9199" y="4893733"/>
            <a:ext cx="9762068" cy="1059806"/>
          </a:xfrm>
        </p:spPr>
        <p:txBody>
          <a:bodyPr anchor="ctr">
            <a:normAutofit/>
          </a:bodyPr>
          <a:lstStyle>
            <a:lvl1pPr algn="ctr">
              <a:lnSpc>
                <a:spcPct val="110000"/>
              </a:lnSpc>
              <a:defRPr sz="20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31070" y="457200"/>
            <a:ext cx="8129861" cy="4536141"/>
          </a:xfrm>
        </p:spPr>
        <p:txBody>
          <a:bodyPr anchor="b">
            <a:normAutofit/>
          </a:bodyPr>
          <a:lstStyle>
            <a:lvl1pPr marL="0" indent="0" algn="ctr">
              <a:lnSpc>
                <a:spcPct val="90000"/>
              </a:lnSpc>
              <a:buNone/>
              <a:defRPr sz="27000" b="0">
                <a:solidFill>
                  <a:schemeClr val="tx1"/>
                </a:solidFill>
                <a:latin typeface="+mj-lt"/>
                <a:cs typeface="Urdu Typesetting" panose="03020402040406030203" pitchFamily="66" charset="-78"/>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AEAA3239-9EA4-4A65-A281-97F994456D9F}" type="slidenum">
              <a:rPr lang="en-US" smtClean="0"/>
              <a:pPr/>
              <a:t>‹#›</a:t>
            </a:fld>
            <a:endParaRPr lang="en-US"/>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Presentation title</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37E66D84-D695-C745-96DB-748C5AC7D514}" type="datetime1">
              <a:rPr lang="en-US" smtClean="0"/>
              <a:t>3/23/2026</a:t>
            </a:fld>
            <a:endParaRPr lang="en-US"/>
          </a:p>
        </p:txBody>
      </p:sp>
      <p:pic>
        <p:nvPicPr>
          <p:cNvPr id="8" name="Picture 7" descr="Blue leaves on a black background&#10;&#10;AI-generated content may be incorrect.">
            <a:extLst>
              <a:ext uri="{FF2B5EF4-FFF2-40B4-BE49-F238E27FC236}">
                <a16:creationId xmlns:a16="http://schemas.microsoft.com/office/drawing/2014/main" id="{7937E1ED-1028-57A9-8653-199F587CAA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113480568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216152" y="4892040"/>
            <a:ext cx="9762068" cy="1060704"/>
          </a:xfrm>
        </p:spPr>
        <p:txBody>
          <a:bodyPr anchor="ctr">
            <a:normAutofit/>
          </a:bodyPr>
          <a:lstStyle>
            <a:lvl1pPr algn="ctr">
              <a:lnSpc>
                <a:spcPct val="110000"/>
              </a:lnSpc>
              <a:defRPr sz="20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438400" y="457200"/>
            <a:ext cx="7315200" cy="4535424"/>
          </a:xfrm>
        </p:spPr>
        <p:txBody>
          <a:bodyPr anchor="b">
            <a:normAutofit/>
          </a:bodyPr>
          <a:lstStyle>
            <a:lvl1pPr marL="0" indent="0" algn="ctr">
              <a:lnSpc>
                <a:spcPct val="90000"/>
              </a:lnSpc>
              <a:buNone/>
              <a:defRPr sz="27000" b="0">
                <a:solidFill>
                  <a:schemeClr val="tx2"/>
                </a:solidFill>
                <a:latin typeface="+mj-lt"/>
                <a:cs typeface="Urdu Typesetting" panose="03020402040406030203" pitchFamily="66" charset="-78"/>
              </a:defRPr>
            </a:lvl1pPr>
          </a:lstStyle>
          <a:p>
            <a:pPr lvl="0"/>
            <a:r>
              <a:rPr lang="en-US"/>
              <a: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2"/>
                </a:solidFill>
              </a:defRPr>
            </a:lvl1pPr>
          </a:lstStyle>
          <a:p>
            <a:fld id="{AEAA3239-9EA4-4A65-A281-97F994456D9F}" type="slidenum">
              <a:rPr lang="en-US" smtClean="0"/>
              <a:pPr/>
              <a:t>‹#›</a:t>
            </a:fld>
            <a:endParaRPr lang="en-US">
              <a:solidFill>
                <a:schemeClr val="tx2"/>
              </a:solidFill>
            </a:endParaRP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2"/>
                </a:solidFill>
              </a:defRPr>
            </a:lvl1pPr>
          </a:lstStyle>
          <a:p>
            <a:r>
              <a:rPr lang="en-US"/>
              <a:t>Presentation title</a:t>
            </a:r>
            <a:endParaRPr lang="en-US">
              <a:solidFill>
                <a:schemeClr val="tx2"/>
              </a:solidFill>
            </a:endParaRP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2"/>
                </a:solidFill>
              </a:defRPr>
            </a:lvl1pPr>
          </a:lstStyle>
          <a:p>
            <a:fld id="{8B814E37-7324-6845-87AB-412490586DE2}" type="datetime1">
              <a:rPr lang="en-US" smtClean="0">
                <a:solidFill>
                  <a:schemeClr val="tx2"/>
                </a:solidFill>
              </a:rPr>
              <a:t>3/23/2026</a:t>
            </a:fld>
            <a:endParaRPr lang="en-US">
              <a:solidFill>
                <a:schemeClr val="tx2"/>
              </a:solidFill>
            </a:endParaRPr>
          </a:p>
        </p:txBody>
      </p:sp>
      <p:pic>
        <p:nvPicPr>
          <p:cNvPr id="8" name="Picture 7" descr="Blue leaves on a black background&#10;&#10;AI-generated content may be incorrect.">
            <a:extLst>
              <a:ext uri="{FF2B5EF4-FFF2-40B4-BE49-F238E27FC236}">
                <a16:creationId xmlns:a16="http://schemas.microsoft.com/office/drawing/2014/main" id="{0880C214-5B6A-CB20-C2B7-43282B9B191F}"/>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357021213"/>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pic>
        <p:nvPicPr>
          <p:cNvPr id="4" name="Picture 3" descr="Blue leaves in a circle&#10;&#10;AI-generated content may be incorrect.">
            <a:extLst>
              <a:ext uri="{FF2B5EF4-FFF2-40B4-BE49-F238E27FC236}">
                <a16:creationId xmlns:a16="http://schemas.microsoft.com/office/drawing/2014/main" id="{BF0F0DCE-304C-EF8B-B97E-382148327DD9}"/>
              </a:ext>
            </a:extLst>
          </p:cNvPr>
          <p:cNvPicPr>
            <a:picLocks noChangeAspect="1"/>
          </p:cNvPicPr>
          <p:nvPr/>
        </p:nvPicPr>
        <p:blipFill>
          <a:blip r:embed="rId2"/>
          <a:stretch>
            <a:fillRect/>
          </a:stretch>
        </p:blipFill>
        <p:spPr>
          <a:xfrm>
            <a:off x="0" y="0"/>
            <a:ext cx="12202847" cy="6858000"/>
          </a:xfrm>
          <a:prstGeom prst="rect">
            <a:avLst/>
          </a:prstGeom>
        </p:spPr>
      </p:pic>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352800" y="4397696"/>
            <a:ext cx="5486400" cy="1463040"/>
          </a:xfrm>
        </p:spPr>
        <p:txBody>
          <a:bodyPr anchor="t" anchorCtr="0">
            <a:normAutofit/>
          </a:bodyPr>
          <a:lstStyle>
            <a:lvl1pPr algn="ctr">
              <a:lnSpc>
                <a:spcPct val="11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074069" y="1171579"/>
            <a:ext cx="8043862" cy="3566160"/>
          </a:xfrm>
        </p:spPr>
        <p:txBody>
          <a:bodyPr anchor="b">
            <a:normAutofit/>
          </a:bodyPr>
          <a:lstStyle>
            <a:lvl1pPr marL="0" indent="0" algn="ctr">
              <a:lnSpc>
                <a:spcPct val="90000"/>
              </a:lnSpc>
              <a:buNone/>
              <a:defRPr sz="25000" b="0">
                <a:solidFill>
                  <a:schemeClr val="tx2"/>
                </a:solidFill>
                <a:latin typeface="+mj-lt"/>
                <a:cs typeface="Urdu Typesetting" panose="03020402040406030203" pitchFamily="66" charset="-78"/>
              </a:defRPr>
            </a:lvl1pPr>
          </a:lstStyle>
          <a:p>
            <a:pPr lvl="0"/>
            <a:r>
              <a:rPr lang="en-US"/>
              <a:t>##%</a:t>
            </a:r>
          </a:p>
        </p:txBody>
      </p:sp>
    </p:spTree>
    <p:extLst>
      <p:ext uri="{BB962C8B-B14F-4D97-AF65-F5344CB8AC3E}">
        <p14:creationId xmlns:p14="http://schemas.microsoft.com/office/powerpoint/2010/main" val="3425823504"/>
      </p:ext>
    </p:extLst>
  </p:cSld>
  <p:clrMapOvr>
    <a:overrideClrMapping bg1="dk1" tx1="lt1" bg2="dk2" tx2="lt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52600" y="365760"/>
            <a:ext cx="8686800" cy="5486400"/>
          </a:xfrm>
        </p:spPr>
        <p:txBody>
          <a:bodyPr anchor="ctr" anchorCtr="0">
            <a:noAutofit/>
          </a:bodyPr>
          <a:lstStyle>
            <a:lvl1pPr marL="0" indent="0" algn="ctr">
              <a:lnSpc>
                <a:spcPct val="80000"/>
              </a:lnSpc>
              <a:buNone/>
              <a:defRPr sz="6600" b="0" cap="all" baseline="0">
                <a:solidFill>
                  <a:schemeClr val="tx1"/>
                </a:solidFill>
                <a:latin typeface="+mj-lt"/>
                <a:cs typeface="Urdu Typesetting" panose="03020402040406030203" pitchFamily="66" charset="-78"/>
              </a:defRPr>
            </a:lvl1pPr>
            <a:lvl2pPr marL="228600" indent="0" algn="ctr">
              <a:lnSpc>
                <a:spcPct val="80000"/>
              </a:lnSpc>
              <a:buNone/>
              <a:defRPr sz="6000" b="0" cap="all" baseline="0">
                <a:solidFill>
                  <a:schemeClr val="tx1"/>
                </a:solidFill>
                <a:latin typeface="+mj-lt"/>
                <a:cs typeface="Urdu Typesetting" panose="03020402040406030203" pitchFamily="66" charset="-78"/>
              </a:defRPr>
            </a:lvl2pPr>
            <a:lvl3pPr marL="457200" indent="0" algn="ctr">
              <a:lnSpc>
                <a:spcPct val="80000"/>
              </a:lnSpc>
              <a:buNone/>
              <a:defRPr sz="5400" b="0" cap="all" baseline="0">
                <a:solidFill>
                  <a:schemeClr val="tx1"/>
                </a:solidFill>
                <a:latin typeface="+mj-lt"/>
                <a:cs typeface="Urdu Typesetting" panose="03020402040406030203" pitchFamily="66" charset="-78"/>
              </a:defRPr>
            </a:lvl3pPr>
            <a:lvl4pPr marL="685800" indent="0" algn="ctr">
              <a:lnSpc>
                <a:spcPct val="80000"/>
              </a:lnSpc>
              <a:buNone/>
              <a:defRPr sz="4800" b="0" cap="all" baseline="0">
                <a:solidFill>
                  <a:schemeClr val="tx1"/>
                </a:solidFill>
                <a:latin typeface="+mj-lt"/>
                <a:cs typeface="Urdu Typesetting" panose="03020402040406030203" pitchFamily="66" charset="-78"/>
              </a:defRPr>
            </a:lvl4pPr>
            <a:lvl5pPr marL="914400" indent="0" algn="ctr">
              <a:lnSpc>
                <a:spcPct val="80000"/>
              </a:lnSpc>
              <a:buNone/>
              <a:defRPr sz="4400" b="0" cap="all" baseline="0">
                <a:solidFill>
                  <a:schemeClr val="tx1"/>
                </a:solidFill>
                <a:latin typeface="+mj-lt"/>
                <a:cs typeface="Urdu Typesetting" panose="03020402040406030203" pitchFamily="66" charset="-78"/>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8BC944B1-A93B-F147-9A5A-D2620572B4B1}" type="datetime1">
              <a:rPr lang="en-US" smtClean="0"/>
              <a:t>3/23/2026</a:t>
            </a:fld>
            <a:endParaRPr lang="en-US"/>
          </a:p>
        </p:txBody>
      </p:sp>
      <p:pic>
        <p:nvPicPr>
          <p:cNvPr id="10" name="Picture 9" descr="A blue and black image of two birds&#10;&#10;AI-generated content may be incorrect.">
            <a:extLst>
              <a:ext uri="{FF2B5EF4-FFF2-40B4-BE49-F238E27FC236}">
                <a16:creationId xmlns:a16="http://schemas.microsoft.com/office/drawing/2014/main" id="{296154C5-7B40-49CB-E343-73980D8C709A}"/>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rot="5400000">
            <a:off x="9654540" y="3003334"/>
            <a:ext cx="4160520" cy="914400"/>
          </a:xfrm>
          <a:prstGeom prst="rect">
            <a:avLst/>
          </a:prstGeom>
        </p:spPr>
      </p:pic>
      <p:pic>
        <p:nvPicPr>
          <p:cNvPr id="12" name="Picture 11" descr="A blue leafy plant&#10;&#10;AI-generated content may be incorrect.">
            <a:extLst>
              <a:ext uri="{FF2B5EF4-FFF2-40B4-BE49-F238E27FC236}">
                <a16:creationId xmlns:a16="http://schemas.microsoft.com/office/drawing/2014/main" id="{C5608801-CE38-1990-EC36-5F382F3AC339}"/>
              </a:ext>
            </a:extLst>
          </p:cNvPr>
          <p:cNvPicPr>
            <a:picLocks noChangeAspect="1"/>
          </p:cNvPicPr>
          <p:nvPr/>
        </p:nvPicPr>
        <p:blipFill>
          <a:blip r:embed="rId3" cstate="email">
            <a:extLst>
              <a:ext uri="{28A0092B-C50C-407E-A947-70E740481C1C}">
                <a14:useLocalDpi xmlns:a14="http://schemas.microsoft.com/office/drawing/2010/main"/>
              </a:ext>
            </a:extLst>
          </a:blip>
          <a:srcRect t="-17073"/>
          <a:stretch>
            <a:fillRect/>
          </a:stretch>
        </p:blipFill>
        <p:spPr>
          <a:xfrm>
            <a:off x="0" y="157646"/>
            <a:ext cx="1757091" cy="1460378"/>
          </a:xfrm>
          <a:prstGeom prst="rect">
            <a:avLst/>
          </a:prstGeom>
        </p:spPr>
      </p:pic>
      <p:pic>
        <p:nvPicPr>
          <p:cNvPr id="13" name="Picture 12" descr="A blue leaf on a black background&#10;&#10;AI-generated content may be incorrect.">
            <a:extLst>
              <a:ext uri="{FF2B5EF4-FFF2-40B4-BE49-F238E27FC236}">
                <a16:creationId xmlns:a16="http://schemas.microsoft.com/office/drawing/2014/main" id="{497485C4-99A6-761F-6BC9-2157F7BE1ABB}"/>
              </a:ext>
            </a:extLst>
          </p:cNvPr>
          <p:cNvPicPr>
            <a:picLocks noChangeAspect="1"/>
          </p:cNvPicPr>
          <p:nvPr/>
        </p:nvPicPr>
        <p:blipFill>
          <a:blip r:embed="rId4" cstate="email">
            <a:extLst>
              <a:ext uri="{28A0092B-C50C-407E-A947-70E740481C1C}">
                <a14:useLocalDpi xmlns:a14="http://schemas.microsoft.com/office/drawing/2010/main"/>
              </a:ext>
            </a:extLst>
          </a:blip>
          <a:srcRect/>
          <a:stretch>
            <a:fillRect/>
          </a:stretch>
        </p:blipFill>
        <p:spPr>
          <a:xfrm rot="16200000" flipH="1">
            <a:off x="-1163538" y="2885078"/>
            <a:ext cx="3361254" cy="1034177"/>
          </a:xfrm>
          <a:prstGeom prst="rect">
            <a:avLst/>
          </a:prstGeom>
        </p:spPr>
      </p:pic>
    </p:spTree>
    <p:extLst>
      <p:ext uri="{BB962C8B-B14F-4D97-AF65-F5344CB8AC3E}">
        <p14:creationId xmlns:p14="http://schemas.microsoft.com/office/powerpoint/2010/main" val="1525185180"/>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Statement 2">
    <p:bg>
      <p:bgRef idx="1001">
        <a:schemeClr val="bg2"/>
      </p:bgRef>
    </p:bg>
    <p:spTree>
      <p:nvGrpSpPr>
        <p:cNvPr id="1" name=""/>
        <p:cNvGrpSpPr/>
        <p:nvPr/>
      </p:nvGrpSpPr>
      <p:grpSpPr>
        <a:xfrm>
          <a:off x="0" y="0"/>
          <a:ext cx="0" cy="0"/>
          <a:chOff x="0" y="0"/>
          <a:chExt cx="0" cy="0"/>
        </a:xfrm>
      </p:grpSpPr>
      <p:pic>
        <p:nvPicPr>
          <p:cNvPr id="4" name="Picture 3" descr="Blue leaves on a black background&#10;&#10;AI-generated content may be incorrect.">
            <a:extLst>
              <a:ext uri="{FF2B5EF4-FFF2-40B4-BE49-F238E27FC236}">
                <a16:creationId xmlns:a16="http://schemas.microsoft.com/office/drawing/2014/main" id="{FF848890-CE01-9C1B-6EF2-542D922D1ACF}"/>
              </a:ext>
            </a:extLst>
          </p:cNvPr>
          <p:cNvPicPr>
            <a:picLocks noChangeAspect="1"/>
          </p:cNvPicPr>
          <p:nvPr/>
        </p:nvPicPr>
        <p:blipFill>
          <a:blip r:embed="rId2"/>
          <a:stretch>
            <a:fillRect/>
          </a:stretch>
        </p:blipFill>
        <p:spPr>
          <a:xfrm flipH="1">
            <a:off x="0" y="0"/>
            <a:ext cx="7031307" cy="6858000"/>
          </a:xfrm>
          <a:prstGeom prst="rect">
            <a:avLst/>
          </a:prstGeom>
        </p:spPr>
      </p:pic>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5915024" y="1040528"/>
            <a:ext cx="5843035" cy="4572000"/>
          </a:xfrm>
        </p:spPr>
        <p:txBody>
          <a:bodyPr anchor="ctr" anchorCtr="0">
            <a:normAutofit/>
          </a:bodyPr>
          <a:lstStyle>
            <a:lvl1pPr marL="0" indent="0">
              <a:lnSpc>
                <a:spcPct val="80000"/>
              </a:lnSpc>
              <a:buNone/>
              <a:defRPr sz="4800" b="0" cap="all" baseline="0">
                <a:solidFill>
                  <a:schemeClr val="tx2"/>
                </a:solidFill>
                <a:latin typeface="+mj-lt"/>
                <a:cs typeface="Urdu Typesetting" panose="03020402040406030203" pitchFamily="66" charset="-78"/>
              </a:defRPr>
            </a:lvl1pPr>
            <a:lvl2pPr marL="228600" indent="0">
              <a:lnSpc>
                <a:spcPct val="80000"/>
              </a:lnSpc>
              <a:buNone/>
              <a:defRPr sz="4400" b="0" cap="all" baseline="0">
                <a:solidFill>
                  <a:schemeClr val="tx2"/>
                </a:solidFill>
                <a:latin typeface="+mj-lt"/>
                <a:cs typeface="Urdu Typesetting" panose="03020402040406030203" pitchFamily="66" charset="-78"/>
              </a:defRPr>
            </a:lvl2pPr>
            <a:lvl3pPr marL="457200" indent="0">
              <a:lnSpc>
                <a:spcPct val="80000"/>
              </a:lnSpc>
              <a:buNone/>
              <a:defRPr sz="4000" b="0" cap="all" baseline="0">
                <a:solidFill>
                  <a:schemeClr val="tx2"/>
                </a:solidFill>
                <a:latin typeface="+mj-lt"/>
                <a:cs typeface="Urdu Typesetting" panose="03020402040406030203" pitchFamily="66" charset="-78"/>
              </a:defRPr>
            </a:lvl3pPr>
            <a:lvl4pPr marL="685800" indent="0">
              <a:lnSpc>
                <a:spcPct val="80000"/>
              </a:lnSpc>
              <a:buNone/>
              <a:defRPr sz="3600" b="0" cap="all" baseline="0">
                <a:solidFill>
                  <a:schemeClr val="tx2"/>
                </a:solidFill>
                <a:latin typeface="+mj-lt"/>
                <a:cs typeface="Urdu Typesetting" panose="03020402040406030203" pitchFamily="66" charset="-78"/>
              </a:defRPr>
            </a:lvl4pPr>
            <a:lvl5pPr marL="914400" indent="0">
              <a:lnSpc>
                <a:spcPct val="80000"/>
              </a:lnSpc>
              <a:buNone/>
              <a:defRPr sz="3200" b="0" cap="all" baseline="0">
                <a:solidFill>
                  <a:schemeClr val="tx2"/>
                </a:solidFill>
                <a:latin typeface="+mj-lt"/>
                <a:cs typeface="Urdu Typesetting" panose="03020402040406030203" pitchFamily="66" charset="-78"/>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506113494"/>
      </p:ext>
    </p:extLst>
  </p:cSld>
  <p:clrMapOvr>
    <a:overrideClrMapping bg1="dk1" tx1="lt1" bg2="dk2" tx2="lt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160B913-2D3E-D2F1-2DC5-E8D1EB38E455}"/>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p>
        </p:txBody>
      </p:sp>
      <p:sp>
        <p:nvSpPr>
          <p:cNvPr id="8" name="Content Placeholder 7">
            <a:extLst>
              <a:ext uri="{FF2B5EF4-FFF2-40B4-BE49-F238E27FC236}">
                <a16:creationId xmlns:a16="http://schemas.microsoft.com/office/drawing/2014/main" id="{3F6E1CB6-4A50-1364-430B-EF249B6D0012}"/>
              </a:ext>
            </a:extLst>
          </p:cNvPr>
          <p:cNvSpPr>
            <a:spLocks noGrp="1"/>
          </p:cNvSpPr>
          <p:nvPr>
            <p:ph sz="quarter" idx="14" hasCustomPrompt="1"/>
          </p:nvPr>
        </p:nvSpPr>
        <p:spPr>
          <a:xfrm>
            <a:off x="822960" y="1280160"/>
            <a:ext cx="10515600" cy="4114800"/>
          </a:xfrm>
        </p:spPr>
        <p:txBody>
          <a:bodyPr anchor="ctr">
            <a:noAutofit/>
          </a:bodyPr>
          <a:lstStyle>
            <a:lvl1pPr marL="0" indent="0">
              <a:lnSpc>
                <a:spcPct val="80000"/>
              </a:lnSpc>
              <a:buNone/>
              <a:defRPr sz="6600" b="0" cap="all" baseline="0">
                <a:solidFill>
                  <a:schemeClr val="tx1"/>
                </a:solidFill>
                <a:latin typeface="+mj-lt"/>
                <a:cs typeface="Urdu Typesetting" panose="03020402040406030203" pitchFamily="66" charset="-78"/>
              </a:defRPr>
            </a:lvl1pPr>
            <a:lvl2pPr marL="228600" indent="0">
              <a:lnSpc>
                <a:spcPct val="80000"/>
              </a:lnSpc>
              <a:buNone/>
              <a:defRPr sz="6600" b="0" cap="all" baseline="0">
                <a:solidFill>
                  <a:schemeClr val="tx1"/>
                </a:solidFill>
                <a:latin typeface="+mj-lt"/>
                <a:cs typeface="Urdu Typesetting" panose="03020402040406030203" pitchFamily="66" charset="-78"/>
              </a:defRPr>
            </a:lvl2pPr>
            <a:lvl3pPr marL="457200" indent="0">
              <a:lnSpc>
                <a:spcPct val="80000"/>
              </a:lnSpc>
              <a:buNone/>
              <a:defRPr sz="6600" b="0" cap="all" baseline="0">
                <a:solidFill>
                  <a:schemeClr val="tx1"/>
                </a:solidFill>
                <a:latin typeface="+mj-lt"/>
                <a:cs typeface="Urdu Typesetting" panose="03020402040406030203" pitchFamily="66" charset="-78"/>
              </a:defRPr>
            </a:lvl3pPr>
            <a:lvl4pPr marL="685800" indent="0">
              <a:lnSpc>
                <a:spcPct val="80000"/>
              </a:lnSpc>
              <a:buNone/>
              <a:defRPr sz="6600" b="0" cap="all" baseline="0">
                <a:solidFill>
                  <a:schemeClr val="tx1"/>
                </a:solidFill>
                <a:latin typeface="+mj-lt"/>
                <a:cs typeface="Urdu Typesetting" panose="03020402040406030203" pitchFamily="66" charset="-78"/>
              </a:defRPr>
            </a:lvl4pPr>
            <a:lvl5pPr marL="914400" indent="0">
              <a:lnSpc>
                <a:spcPct val="80000"/>
              </a:lnSpc>
              <a:buNone/>
              <a:defRPr sz="6600" b="0" cap="all" baseline="0">
                <a:solidFill>
                  <a:schemeClr val="tx1"/>
                </a:solidFill>
                <a:latin typeface="+mj-lt"/>
                <a:cs typeface="Urdu Typesetting" panose="03020402040406030203" pitchFamily="66" charset="-78"/>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5A1C0D-A5B5-3D43-825A-85FAF7F7BC22}" type="datetime1">
              <a:rPr lang="en-US" smtClean="0"/>
              <a:t>3/23/2026</a:t>
            </a:fld>
            <a:endParaRPr lang="en-US"/>
          </a:p>
        </p:txBody>
      </p:sp>
      <p:pic>
        <p:nvPicPr>
          <p:cNvPr id="9" name="Picture 8" descr="A blue and black image of two birds&#10;&#10;AI-generated content may be incorrect.">
            <a:extLst>
              <a:ext uri="{FF2B5EF4-FFF2-40B4-BE49-F238E27FC236}">
                <a16:creationId xmlns:a16="http://schemas.microsoft.com/office/drawing/2014/main" id="{1CCED1F3-3CEB-D840-3519-74AC605E8DCB}"/>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914400" y="0"/>
            <a:ext cx="4160520" cy="919694"/>
          </a:xfrm>
          <a:prstGeom prst="rect">
            <a:avLst/>
          </a:prstGeom>
        </p:spPr>
      </p:pic>
    </p:spTree>
    <p:extLst>
      <p:ext uri="{BB962C8B-B14F-4D97-AF65-F5344CB8AC3E}">
        <p14:creationId xmlns:p14="http://schemas.microsoft.com/office/powerpoint/2010/main" val="206512300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9" name="Picture 8" descr="Blue leaves on a black background&#10;&#10;AI-generated content may be incorrect.">
            <a:extLst>
              <a:ext uri="{FF2B5EF4-FFF2-40B4-BE49-F238E27FC236}">
                <a16:creationId xmlns:a16="http://schemas.microsoft.com/office/drawing/2014/main" id="{D25D851B-A4D3-5C99-951A-68207FA26812}"/>
              </a:ext>
            </a:extLst>
          </p:cNvPr>
          <p:cNvPicPr>
            <a:picLocks noChangeAspect="1"/>
          </p:cNvPicPr>
          <p:nvPr/>
        </p:nvPicPr>
        <p:blipFill>
          <a:blip r:embed="rId2"/>
          <a:stretch>
            <a:fillRect/>
          </a:stretch>
        </p:blipFill>
        <p:spPr>
          <a:xfrm>
            <a:off x="5160693" y="0"/>
            <a:ext cx="7031307"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457200" y="5195516"/>
            <a:ext cx="5760720" cy="640080"/>
          </a:xfrm>
        </p:spPr>
        <p:txBody>
          <a:bodyPr anchor="ctr">
            <a:normAutofit/>
          </a:bodyPr>
          <a:lstStyle>
            <a:lvl1pPr>
              <a:lnSpc>
                <a:spcPct val="120000"/>
              </a:lnSpc>
              <a:defRPr sz="18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457200" y="457200"/>
            <a:ext cx="5760720" cy="4579422"/>
          </a:xfrm>
        </p:spPr>
        <p:txBody>
          <a:bodyPr anchor="ctr" anchorCtr="0">
            <a:normAutofit/>
          </a:bodyPr>
          <a:lstStyle>
            <a:lvl1pPr marL="0" indent="-164592">
              <a:lnSpc>
                <a:spcPct val="80000"/>
              </a:lnSpc>
              <a:spcBef>
                <a:spcPts val="0"/>
              </a:spcBef>
              <a:buNone/>
              <a:defRPr sz="4400" cap="all" spc="0" baseline="0">
                <a:latin typeface="+mj-lt"/>
                <a:cs typeface="Urdu Typesetting" panose="03020402040406030203" pitchFamily="66" charset="-78"/>
              </a:defRPr>
            </a:lvl1pPr>
          </a:lstStyle>
          <a:p>
            <a:pPr lvl="0"/>
            <a:r>
              <a:rPr lang="en-US" dirty="0"/>
              <a:t>Click to add Quote</a:t>
            </a:r>
          </a:p>
        </p:txBody>
      </p:sp>
    </p:spTree>
    <p:extLst>
      <p:ext uri="{BB962C8B-B14F-4D97-AF65-F5344CB8AC3E}">
        <p14:creationId xmlns:p14="http://schemas.microsoft.com/office/powerpoint/2010/main" val="1317966457"/>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5689600" y="4941517"/>
            <a:ext cx="5588000" cy="640080"/>
          </a:xfrm>
        </p:spPr>
        <p:txBody>
          <a:bodyPr anchor="ctr">
            <a:normAutofit/>
          </a:bodyPr>
          <a:lstStyle>
            <a:lvl1pPr>
              <a:lnSpc>
                <a:spcPct val="120000"/>
              </a:lnSpc>
              <a:defRPr sz="1800" b="0" i="0"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5689600" y="1049867"/>
            <a:ext cx="5588000" cy="3657597"/>
          </a:xfrm>
        </p:spPr>
        <p:txBody>
          <a:bodyPr anchor="ctr" anchorCtr="0">
            <a:normAutofit/>
          </a:bodyPr>
          <a:lstStyle>
            <a:lvl1pPr marL="0" indent="-164592">
              <a:lnSpc>
                <a:spcPct val="80000"/>
              </a:lnSpc>
              <a:spcBef>
                <a:spcPts val="0"/>
              </a:spcBef>
              <a:buNone/>
              <a:defRPr sz="4800" cap="all" spc="0" baseline="0">
                <a:latin typeface="+mj-lt"/>
                <a:cs typeface="Urdu Typesetting" panose="03020402040406030203" pitchFamily="66" charset="-78"/>
              </a:defRPr>
            </a:lvl1pPr>
          </a:lstStyle>
          <a:p>
            <a:pPr lvl="0"/>
            <a:r>
              <a:rPr lang="en-US" dirty="0"/>
              <a:t>Click to add Quote</a:t>
            </a:r>
          </a:p>
        </p:txBody>
      </p:sp>
      <p:sp>
        <p:nvSpPr>
          <p:cNvPr id="11" name="Slide Number Placeholder 10">
            <a:extLst>
              <a:ext uri="{FF2B5EF4-FFF2-40B4-BE49-F238E27FC236}">
                <a16:creationId xmlns:a16="http://schemas.microsoft.com/office/drawing/2014/main" id="{72D73AE9-869B-7BF3-50A5-234196163F7D}"/>
              </a:ext>
            </a:extLst>
          </p:cNvPr>
          <p:cNvSpPr>
            <a:spLocks noGrp="1"/>
          </p:cNvSpPr>
          <p:nvPr>
            <p:ph type="sldNum" sz="quarter" idx="16"/>
          </p:nvPr>
        </p:nvSpPr>
        <p:spPr/>
        <p:txBody>
          <a:bodyPr/>
          <a:lstStyle/>
          <a:p>
            <a:fld id="{40B778AE-8D30-EC43-B255-420E7914C179}" type="slidenum">
              <a:rPr lang="en-US" smtClean="0"/>
              <a:pPr/>
              <a:t>‹#›</a:t>
            </a:fld>
            <a:endParaRPr lang="en-US"/>
          </a:p>
        </p:txBody>
      </p:sp>
      <p:sp>
        <p:nvSpPr>
          <p:cNvPr id="10" name="Footer Placeholder 9">
            <a:extLst>
              <a:ext uri="{FF2B5EF4-FFF2-40B4-BE49-F238E27FC236}">
                <a16:creationId xmlns:a16="http://schemas.microsoft.com/office/drawing/2014/main" id="{E3FEB0EA-071D-4499-B42D-F2B8EA05084E}"/>
              </a:ext>
            </a:extLst>
          </p:cNvPr>
          <p:cNvSpPr>
            <a:spLocks noGrp="1"/>
          </p:cNvSpPr>
          <p:nvPr>
            <p:ph type="ftr" sz="quarter" idx="15"/>
          </p:nvPr>
        </p:nvSpPr>
        <p:spPr/>
        <p:txBody>
          <a:bodyPr/>
          <a:lstStyle/>
          <a:p>
            <a:r>
              <a:rPr lang="en-US"/>
              <a:t>Presentation title</a:t>
            </a:r>
          </a:p>
        </p:txBody>
      </p:sp>
      <p:sp>
        <p:nvSpPr>
          <p:cNvPr id="9" name="Date Placeholder 8">
            <a:extLst>
              <a:ext uri="{FF2B5EF4-FFF2-40B4-BE49-F238E27FC236}">
                <a16:creationId xmlns:a16="http://schemas.microsoft.com/office/drawing/2014/main" id="{1B50E06B-939B-0AAF-0ECC-655004CFE61E}"/>
              </a:ext>
            </a:extLst>
          </p:cNvPr>
          <p:cNvSpPr>
            <a:spLocks noGrp="1"/>
          </p:cNvSpPr>
          <p:nvPr>
            <p:ph type="dt" sz="half" idx="14"/>
          </p:nvPr>
        </p:nvSpPr>
        <p:spPr/>
        <p:txBody>
          <a:bodyPr/>
          <a:lstStyle/>
          <a:p>
            <a:fld id="{D77E73F5-CCA3-444E-8B15-361BEE3A4343}" type="datetime1">
              <a:rPr lang="en-US" smtClean="0"/>
              <a:t>3/23/2026</a:t>
            </a:fld>
            <a:endParaRPr lang="en-US"/>
          </a:p>
        </p:txBody>
      </p:sp>
      <p:pic>
        <p:nvPicPr>
          <p:cNvPr id="4" name="Picture 3" descr="A lemon on a branch&#10;&#10;AI-generated content may be incorrect.">
            <a:extLst>
              <a:ext uri="{FF2B5EF4-FFF2-40B4-BE49-F238E27FC236}">
                <a16:creationId xmlns:a16="http://schemas.microsoft.com/office/drawing/2014/main" id="{6C8943F9-BACC-FB6D-553E-E3ABEBDAF8F4}"/>
              </a:ext>
            </a:extLst>
          </p:cNvPr>
          <p:cNvPicPr>
            <a:picLocks noChangeAspect="1"/>
          </p:cNvPicPr>
          <p:nvPr/>
        </p:nvPicPr>
        <p:blipFill>
          <a:blip r:embed="rId2"/>
          <a:stretch>
            <a:fillRect/>
          </a:stretch>
        </p:blipFill>
        <p:spPr>
          <a:xfrm>
            <a:off x="809077" y="935877"/>
            <a:ext cx="4131220" cy="4645152"/>
          </a:xfrm>
          <a:prstGeom prst="rect">
            <a:avLst/>
          </a:prstGeom>
        </p:spPr>
      </p:pic>
    </p:spTree>
    <p:extLst>
      <p:ext uri="{BB962C8B-B14F-4D97-AF65-F5344CB8AC3E}">
        <p14:creationId xmlns:p14="http://schemas.microsoft.com/office/powerpoint/2010/main" val="156843391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209800" y="4955722"/>
            <a:ext cx="7772400" cy="669472"/>
          </a:xfrm>
        </p:spPr>
        <p:txBody>
          <a:bodyPr anchor="ctr">
            <a:normAutofit/>
          </a:bodyPr>
          <a:lstStyle>
            <a:lvl1pPr algn="ctr">
              <a:lnSpc>
                <a:spcPct val="12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209800" y="1344168"/>
            <a:ext cx="7772400" cy="3291840"/>
          </a:xfrm>
        </p:spPr>
        <p:txBody>
          <a:bodyPr anchor="ctr">
            <a:normAutofit/>
          </a:bodyPr>
          <a:lstStyle>
            <a:lvl1pPr marL="0" indent="-164592" algn="ctr">
              <a:lnSpc>
                <a:spcPct val="80000"/>
              </a:lnSpc>
              <a:spcBef>
                <a:spcPts val="0"/>
              </a:spcBef>
              <a:buNone/>
              <a:defRPr sz="4000" cap="all" spc="0" baseline="0">
                <a:solidFill>
                  <a:schemeClr val="tx2"/>
                </a:solidFill>
                <a:latin typeface="+mj-lt"/>
                <a:cs typeface="Urdu Typesetting" panose="03020402040406030203" pitchFamily="66" charset="-78"/>
              </a:defRPr>
            </a:lvl1pPr>
          </a:lstStyle>
          <a:p>
            <a:pPr lvl="0"/>
            <a:r>
              <a:rPr lang="en-US" dirty="0"/>
              <a:t>Click to add Quote</a:t>
            </a:r>
          </a:p>
        </p:txBody>
      </p:sp>
      <p:pic>
        <p:nvPicPr>
          <p:cNvPr id="10" name="Picture 9" descr="A blue leaf on a black background&#10;&#10;AI-generated content may be incorrect.">
            <a:extLst>
              <a:ext uri="{FF2B5EF4-FFF2-40B4-BE49-F238E27FC236}">
                <a16:creationId xmlns:a16="http://schemas.microsoft.com/office/drawing/2014/main" id="{E1FAE426-B259-9B7E-DA6B-E052E1FCE6B2}"/>
              </a:ext>
            </a:extLst>
          </p:cNvPr>
          <p:cNvPicPr>
            <a:picLocks noChangeAspect="1"/>
          </p:cNvPicPr>
          <p:nvPr/>
        </p:nvPicPr>
        <p:blipFill>
          <a:blip r:embed="rId2" cstate="email">
            <a:extLst>
              <a:ext uri="{28A0092B-C50C-407E-A947-70E740481C1C}">
                <a14:useLocalDpi xmlns:a14="http://schemas.microsoft.com/office/drawing/2010/main"/>
              </a:ext>
            </a:extLst>
          </a:blip>
          <a:srcRect t="41628"/>
          <a:stretch>
            <a:fillRect/>
          </a:stretch>
        </p:blipFill>
        <p:spPr>
          <a:xfrm flipH="1">
            <a:off x="1638457" y="-1"/>
            <a:ext cx="3509674" cy="1034177"/>
          </a:xfrm>
          <a:prstGeom prst="rect">
            <a:avLst/>
          </a:prstGeom>
        </p:spPr>
      </p:pic>
      <p:pic>
        <p:nvPicPr>
          <p:cNvPr id="11" name="Picture 10" descr="Blue leaves on a black background&#10;&#10;AI-generated content may be incorrect.">
            <a:extLst>
              <a:ext uri="{FF2B5EF4-FFF2-40B4-BE49-F238E27FC236}">
                <a16:creationId xmlns:a16="http://schemas.microsoft.com/office/drawing/2014/main" id="{0A0E2D79-EB43-8B87-7AC2-A0043A5E3F82}"/>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0" y="3804153"/>
            <a:ext cx="1917700" cy="1346200"/>
          </a:xfrm>
          <a:prstGeom prst="rect">
            <a:avLst/>
          </a:prstGeom>
        </p:spPr>
      </p:pic>
      <p:pic>
        <p:nvPicPr>
          <p:cNvPr id="12" name="Picture 11" descr="Blue leaves on a black background&#10;&#10;AI-generated content may be incorrect.">
            <a:extLst>
              <a:ext uri="{FF2B5EF4-FFF2-40B4-BE49-F238E27FC236}">
                <a16:creationId xmlns:a16="http://schemas.microsoft.com/office/drawing/2014/main" id="{7373C030-FF01-D4D1-E8D8-0EE4E6036E10}"/>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flipV="1">
            <a:off x="10171959" y="780706"/>
            <a:ext cx="2020041" cy="1418042"/>
          </a:xfrm>
          <a:prstGeom prst="rect">
            <a:avLst/>
          </a:prstGeom>
        </p:spPr>
      </p:pic>
    </p:spTree>
    <p:extLst>
      <p:ext uri="{BB962C8B-B14F-4D97-AF65-F5344CB8AC3E}">
        <p14:creationId xmlns:p14="http://schemas.microsoft.com/office/powerpoint/2010/main" val="55710433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Quote 4">
    <p:bg>
      <p:bgRef idx="1001">
        <a:schemeClr val="bg2"/>
      </p:bgRef>
    </p:bg>
    <p:spTree>
      <p:nvGrpSpPr>
        <p:cNvPr id="1" name=""/>
        <p:cNvGrpSpPr/>
        <p:nvPr/>
      </p:nvGrpSpPr>
      <p:grpSpPr>
        <a:xfrm>
          <a:off x="0" y="0"/>
          <a:ext cx="0" cy="0"/>
          <a:chOff x="0" y="0"/>
          <a:chExt cx="0" cy="0"/>
        </a:xfrm>
      </p:grpSpPr>
      <p:pic>
        <p:nvPicPr>
          <p:cNvPr id="12" name="Picture 11" descr="Blue leaves in a circle&#10;&#10;AI-generated content may be incorrect.">
            <a:extLst>
              <a:ext uri="{FF2B5EF4-FFF2-40B4-BE49-F238E27FC236}">
                <a16:creationId xmlns:a16="http://schemas.microsoft.com/office/drawing/2014/main" id="{E981F3B3-629F-D680-2DF2-E8D2A2A6BC26}"/>
              </a:ext>
            </a:extLst>
          </p:cNvPr>
          <p:cNvPicPr>
            <a:picLocks noChangeAspect="1"/>
          </p:cNvPicPr>
          <p:nvPr/>
        </p:nvPicPr>
        <p:blipFill>
          <a:blip r:embed="rId2"/>
          <a:stretch>
            <a:fillRect/>
          </a:stretch>
        </p:blipFill>
        <p:spPr>
          <a:xfrm>
            <a:off x="0" y="0"/>
            <a:ext cx="12202847" cy="6858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3352800" y="4782298"/>
            <a:ext cx="5486400" cy="669472"/>
          </a:xfrm>
        </p:spPr>
        <p:txBody>
          <a:bodyPr anchor="ctr">
            <a:normAutofit/>
          </a:bodyPr>
          <a:lstStyle>
            <a:lvl1pPr algn="ctr">
              <a:lnSpc>
                <a:spcPct val="120000"/>
              </a:lnSpc>
              <a:defRPr sz="1800" b="0" i="0" spc="100" baseline="0">
                <a:solidFill>
                  <a:schemeClr val="tx2"/>
                </a:solidFill>
                <a:latin typeface="+mn-lt"/>
                <a:ea typeface="Source Sans Pro Light" panose="020B0403030403020204" pitchFamily="34" charset="0"/>
                <a:cs typeface="Cordia New" panose="020B0304020202020204" pitchFamily="34" charset="-34"/>
              </a:defRPr>
            </a:lvl1pPr>
          </a:lstStyle>
          <a:p>
            <a:r>
              <a:rPr lang="en-US"/>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2804160" y="1344168"/>
            <a:ext cx="6583680" cy="3291840"/>
          </a:xfrm>
        </p:spPr>
        <p:txBody>
          <a:bodyPr anchor="ctr">
            <a:normAutofit/>
          </a:bodyPr>
          <a:lstStyle>
            <a:lvl1pPr marL="0" indent="-164592" algn="ctr">
              <a:lnSpc>
                <a:spcPct val="80000"/>
              </a:lnSpc>
              <a:spcBef>
                <a:spcPts val="0"/>
              </a:spcBef>
              <a:buNone/>
              <a:defRPr sz="4000" cap="all" spc="0" baseline="0">
                <a:solidFill>
                  <a:schemeClr val="tx2"/>
                </a:solidFill>
                <a:latin typeface="+mj-lt"/>
                <a:cs typeface="Urdu Typesetting" panose="03020402040406030203" pitchFamily="66" charset="-78"/>
              </a:defRPr>
            </a:lvl1pPr>
          </a:lstStyle>
          <a:p>
            <a:pPr lvl="0"/>
            <a:r>
              <a:rPr lang="en-US" dirty="0"/>
              <a:t>Click to add Quote</a:t>
            </a:r>
          </a:p>
        </p:txBody>
      </p:sp>
    </p:spTree>
    <p:extLst>
      <p:ext uri="{BB962C8B-B14F-4D97-AF65-F5344CB8AC3E}">
        <p14:creationId xmlns:p14="http://schemas.microsoft.com/office/powerpoint/2010/main" val="3033949107"/>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Quote 5">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60374-D5A7-578F-94DF-B3AE40A63D76}"/>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A60FC988-C014-CA7D-7F26-4EDC15295517}"/>
              </a:ext>
            </a:extLst>
          </p:cNvPr>
          <p:cNvSpPr>
            <a:spLocks noGrp="1"/>
          </p:cNvSpPr>
          <p:nvPr>
            <p:ph type="title" hasCustomPrompt="1"/>
          </p:nvPr>
        </p:nvSpPr>
        <p:spPr>
          <a:xfrm>
            <a:off x="2579838" y="4553078"/>
            <a:ext cx="5638800" cy="788610"/>
          </a:xfrm>
        </p:spPr>
        <p:txBody>
          <a:bodyPr/>
          <a:lstStyle>
            <a:lvl1pPr>
              <a:lnSpc>
                <a:spcPct val="120000"/>
              </a:lnSpc>
              <a:defRPr sz="1800" spc="100" baseline="0">
                <a:latin typeface="+mn-lt"/>
              </a:defRPr>
            </a:lvl1pPr>
          </a:lstStyle>
          <a:p>
            <a:r>
              <a:rPr lang="en-US" dirty="0"/>
              <a:t>Quote Author</a:t>
            </a:r>
          </a:p>
        </p:txBody>
      </p:sp>
      <p:sp>
        <p:nvSpPr>
          <p:cNvPr id="13" name="Content Placeholder 12">
            <a:extLst>
              <a:ext uri="{FF2B5EF4-FFF2-40B4-BE49-F238E27FC236}">
                <a16:creationId xmlns:a16="http://schemas.microsoft.com/office/drawing/2014/main" id="{F4BC7C1D-C941-64F4-959E-B9487BF4CD0A}"/>
              </a:ext>
            </a:extLst>
          </p:cNvPr>
          <p:cNvSpPr>
            <a:spLocks noGrp="1"/>
          </p:cNvSpPr>
          <p:nvPr>
            <p:ph sz="quarter" idx="14" hasCustomPrompt="1"/>
          </p:nvPr>
        </p:nvSpPr>
        <p:spPr>
          <a:xfrm>
            <a:off x="2579837" y="1047879"/>
            <a:ext cx="8483601" cy="3371850"/>
          </a:xfrm>
        </p:spPr>
        <p:txBody>
          <a:bodyPr anchor="ctr"/>
          <a:lstStyle>
            <a:lvl1pPr indent="0">
              <a:lnSpc>
                <a:spcPct val="80000"/>
              </a:lnSpc>
              <a:buNone/>
              <a:defRPr sz="5400" cap="all" baseline="0">
                <a:latin typeface="+mj-lt"/>
              </a:defRPr>
            </a:lvl1pPr>
          </a:lstStyle>
          <a:p>
            <a:pPr lvl="0"/>
            <a:r>
              <a:rPr lang="en-US" dirty="0"/>
              <a:t>Click to add Quote</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p>
            <a:fld id="{A51628BD-4B0C-2949-B92B-496E78197D17}" type="datetime1">
              <a:rPr lang="en-US" smtClean="0"/>
              <a:t>3/23/2026</a:t>
            </a:fld>
            <a:endParaRPr lang="en-US"/>
          </a:p>
        </p:txBody>
      </p:sp>
      <p:pic>
        <p:nvPicPr>
          <p:cNvPr id="9" name="Picture 8" descr="Blue leaves on a black background&#10;&#10;AI-generated content may be incorrect.">
            <a:extLst>
              <a:ext uri="{FF2B5EF4-FFF2-40B4-BE49-F238E27FC236}">
                <a16:creationId xmlns:a16="http://schemas.microsoft.com/office/drawing/2014/main" id="{AD9087A2-9DF4-E9FD-70DE-819B7480EA6C}"/>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0" y="2560320"/>
            <a:ext cx="1917700" cy="1346200"/>
          </a:xfrm>
          <a:prstGeom prst="rect">
            <a:avLst/>
          </a:prstGeom>
        </p:spPr>
      </p:pic>
    </p:spTree>
    <p:extLst>
      <p:ext uri="{BB962C8B-B14F-4D97-AF65-F5344CB8AC3E}">
        <p14:creationId xmlns:p14="http://schemas.microsoft.com/office/powerpoint/2010/main" val="323476831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Conclusion">
    <p:spTree>
      <p:nvGrpSpPr>
        <p:cNvPr id="1" name=""/>
        <p:cNvGrpSpPr/>
        <p:nvPr/>
      </p:nvGrpSpPr>
      <p:grpSpPr>
        <a:xfrm>
          <a:off x="0" y="0"/>
          <a:ext cx="0" cy="0"/>
          <a:chOff x="0" y="0"/>
          <a:chExt cx="0" cy="0"/>
        </a:xfrm>
      </p:grpSpPr>
      <p:pic>
        <p:nvPicPr>
          <p:cNvPr id="3" name="Picture 2" descr="A blue leaf on a black background&#10;&#10;AI-generated content may be incorrect.">
            <a:extLst>
              <a:ext uri="{FF2B5EF4-FFF2-40B4-BE49-F238E27FC236}">
                <a16:creationId xmlns:a16="http://schemas.microsoft.com/office/drawing/2014/main" id="{2980446A-4C51-EF2C-7912-750EC8808760}"/>
              </a:ext>
            </a:extLst>
          </p:cNvPr>
          <p:cNvPicPr>
            <a:picLocks noChangeAspect="1"/>
          </p:cNvPicPr>
          <p:nvPr/>
        </p:nvPicPr>
        <p:blipFill>
          <a:blip r:embed="rId2" cstate="email">
            <a:extLst>
              <a:ext uri="{28A0092B-C50C-407E-A947-70E740481C1C}">
                <a14:useLocalDpi xmlns:a14="http://schemas.microsoft.com/office/drawing/2010/main"/>
              </a:ext>
            </a:extLst>
          </a:blip>
          <a:srcRect/>
          <a:stretch>
            <a:fillRect/>
          </a:stretch>
        </p:blipFill>
        <p:spPr>
          <a:xfrm flipH="1">
            <a:off x="7315200" y="-1"/>
            <a:ext cx="3361254" cy="1034177"/>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199" y="1034176"/>
            <a:ext cx="11300859" cy="1388984"/>
          </a:xfrm>
        </p:spPr>
        <p:txBody>
          <a:bodyPr anchor="b">
            <a:normAutofit/>
          </a:bodyPr>
          <a:lstStyle>
            <a:lvl1pPr>
              <a:defRPr sz="4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57200" y="2651760"/>
            <a:ext cx="11300860" cy="27731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936E4B0-8B14-9B4C-A31A-5987B81B3FF3}" type="datetime1">
              <a:rPr lang="en-US" smtClean="0"/>
              <a:t>3/23/2026</a:t>
            </a:fld>
            <a:endParaRPr lang="en-US"/>
          </a:p>
        </p:txBody>
      </p:sp>
    </p:spTree>
    <p:extLst>
      <p:ext uri="{BB962C8B-B14F-4D97-AF65-F5344CB8AC3E}">
        <p14:creationId xmlns:p14="http://schemas.microsoft.com/office/powerpoint/2010/main" val="359531852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Conclusion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CC57870-6258-3787-62B9-78CC66A2B053}"/>
              </a:ext>
            </a:extLst>
          </p:cNvPr>
          <p:cNvSpPr/>
          <p:nvPr/>
        </p:nvSpPr>
        <p:spPr>
          <a:xfrm>
            <a:off x="411480" y="408561"/>
            <a:ext cx="11346580" cy="5477889"/>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914400" y="914400"/>
            <a:ext cx="10332720" cy="1371600"/>
          </a:xfrm>
        </p:spPr>
        <p:txBody>
          <a:bodyPr anchor="b">
            <a:normAutofit/>
          </a:bodyPr>
          <a:lstStyle>
            <a:lvl1pPr>
              <a:defRPr sz="48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914400" y="2651760"/>
            <a:ext cx="10332720" cy="27731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6C36A54-899C-E541-8E52-4AB7D9961575}" type="datetime1">
              <a:rPr lang="en-US" smtClean="0"/>
              <a:t>3/23/2026</a:t>
            </a:fld>
            <a:endParaRPr lang="en-US"/>
          </a:p>
        </p:txBody>
      </p:sp>
      <p:pic>
        <p:nvPicPr>
          <p:cNvPr id="7" name="Picture 6" descr="A blue and black image of two birds&#10;&#10;AI-generated content may be incorrect.">
            <a:extLst>
              <a:ext uri="{FF2B5EF4-FFF2-40B4-BE49-F238E27FC236}">
                <a16:creationId xmlns:a16="http://schemas.microsoft.com/office/drawing/2014/main" id="{DF688FE8-69D4-9BEF-4BAA-95000B6B06F5}"/>
              </a:ext>
            </a:extLst>
          </p:cNvPr>
          <p:cNvPicPr>
            <a:picLocks noChangeAspect="1"/>
          </p:cNvPicPr>
          <p:nvPr userDrawn="1"/>
        </p:nvPicPr>
        <p:blipFill>
          <a:blip r:embed="rId2" cstate="email">
            <a:extLst>
              <a:ext uri="{28A0092B-C50C-407E-A947-70E740481C1C}">
                <a14:useLocalDpi xmlns:a14="http://schemas.microsoft.com/office/drawing/2010/main"/>
              </a:ext>
            </a:extLst>
          </a:blip>
          <a:stretch>
            <a:fillRect/>
          </a:stretch>
        </p:blipFill>
        <p:spPr>
          <a:xfrm rot="10800000">
            <a:off x="4158274" y="5524901"/>
            <a:ext cx="6065596" cy="1333098"/>
          </a:xfrm>
          <a:prstGeom prst="rect">
            <a:avLst/>
          </a:prstGeom>
        </p:spPr>
      </p:pic>
    </p:spTree>
    <p:extLst>
      <p:ext uri="{BB962C8B-B14F-4D97-AF65-F5344CB8AC3E}">
        <p14:creationId xmlns:p14="http://schemas.microsoft.com/office/powerpoint/2010/main" val="115576345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Conclusion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914400"/>
            <a:ext cx="5486400" cy="2514600"/>
          </a:xfrm>
        </p:spPr>
        <p:txBody>
          <a:bodyPr anchor="b" anchorCtr="0">
            <a:noAutofit/>
          </a:bodyPr>
          <a:lstStyle>
            <a:lvl1pPr>
              <a:defRPr sz="48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82336"/>
            <a:ext cx="5486400" cy="2318402"/>
          </a:xfrm>
        </p:spPr>
        <p:txBody>
          <a:bodyPr>
            <a:normAutofit/>
          </a:bodyPr>
          <a:lstStyle>
            <a:lvl1pPr marL="0" indent="0">
              <a:buNone/>
              <a:defRPr sz="1800"/>
            </a:lvl1pPr>
            <a:lvl2pPr marL="228600" indent="0">
              <a:buNone/>
              <a:defRPr sz="1600"/>
            </a:lvl2pPr>
            <a:lvl3pPr marL="457200" indent="0">
              <a:buNone/>
              <a:defRPr sz="1400"/>
            </a:lvl3pPr>
            <a:lvl4pPr marL="685800" indent="0">
              <a:buNone/>
              <a:defRPr sz="14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Presentation title</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C7A4A97-A7C4-9F40-8A0A-FE5948AA7EAD}" type="datetime1">
              <a:rPr lang="en-US" smtClean="0"/>
              <a:t>3/23/2026</a:t>
            </a:fld>
            <a:endParaRPr lang="en-US"/>
          </a:p>
        </p:txBody>
      </p:sp>
      <p:sp>
        <p:nvSpPr>
          <p:cNvPr id="9" name="Rectangle 8">
            <a:extLst>
              <a:ext uri="{FF2B5EF4-FFF2-40B4-BE49-F238E27FC236}">
                <a16:creationId xmlns:a16="http://schemas.microsoft.com/office/drawing/2014/main" id="{4D38A79B-2A35-A3D9-A7ED-DE7607A5B87F}"/>
              </a:ext>
            </a:extLst>
          </p:cNvPr>
          <p:cNvSpPr/>
          <p:nvPr/>
        </p:nvSpPr>
        <p:spPr>
          <a:xfrm>
            <a:off x="7383790" y="914400"/>
            <a:ext cx="4389990" cy="475488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lemon on a branch&#10;&#10;AI-generated content may be incorrect.">
            <a:extLst>
              <a:ext uri="{FF2B5EF4-FFF2-40B4-BE49-F238E27FC236}">
                <a16:creationId xmlns:a16="http://schemas.microsoft.com/office/drawing/2014/main" id="{BCAD1063-90DD-E1BB-B6C8-CF21479CD3B5}"/>
              </a:ext>
            </a:extLst>
          </p:cNvPr>
          <p:cNvPicPr>
            <a:picLocks noChangeAspect="1"/>
          </p:cNvPicPr>
          <p:nvPr/>
        </p:nvPicPr>
        <p:blipFill>
          <a:blip r:embed="rId2"/>
          <a:stretch>
            <a:fillRect/>
          </a:stretch>
        </p:blipFill>
        <p:spPr>
          <a:xfrm>
            <a:off x="7042114" y="553212"/>
            <a:ext cx="4911923" cy="5522976"/>
          </a:xfrm>
          <a:prstGeom prst="rect">
            <a:avLst/>
          </a:prstGeom>
        </p:spPr>
      </p:pic>
    </p:spTree>
    <p:extLst>
      <p:ext uri="{BB962C8B-B14F-4D97-AF65-F5344CB8AC3E}">
        <p14:creationId xmlns:p14="http://schemas.microsoft.com/office/powerpoint/2010/main" val="1153863715"/>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7200" y="457200"/>
            <a:ext cx="11274552" cy="914400"/>
          </a:xfrm>
        </p:spPr>
        <p:txBody>
          <a:bodyPr anchor="b"/>
          <a:lstStyle/>
          <a:p>
            <a:r>
              <a:rPr lang="en-US"/>
              <a:t>Click to edit Master title style</a:t>
            </a:r>
          </a:p>
        </p:txBody>
      </p:sp>
      <p:sp>
        <p:nvSpPr>
          <p:cNvPr id="4" name="Content Placeholder 3">
            <a:extLst>
              <a:ext uri="{FF2B5EF4-FFF2-40B4-BE49-F238E27FC236}">
                <a16:creationId xmlns:a16="http://schemas.microsoft.com/office/drawing/2014/main" id="{6627D5A5-84C3-7EDE-A8EB-2DE057DE46AB}"/>
              </a:ext>
            </a:extLst>
          </p:cNvPr>
          <p:cNvSpPr>
            <a:spLocks noGrp="1"/>
          </p:cNvSpPr>
          <p:nvPr>
            <p:ph sz="quarter" idx="15"/>
          </p:nvPr>
        </p:nvSpPr>
        <p:spPr>
          <a:xfrm>
            <a:off x="457200" y="1825625"/>
            <a:ext cx="539496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Content Placeholder 9">
            <a:extLst>
              <a:ext uri="{FF2B5EF4-FFF2-40B4-BE49-F238E27FC236}">
                <a16:creationId xmlns:a16="http://schemas.microsoft.com/office/drawing/2014/main" id="{D54150AE-A7C6-D328-35D7-F5B840930E3B}"/>
              </a:ext>
            </a:extLst>
          </p:cNvPr>
          <p:cNvSpPr>
            <a:spLocks noGrp="1"/>
          </p:cNvSpPr>
          <p:nvPr>
            <p:ph sz="quarter" idx="16"/>
          </p:nvPr>
        </p:nvSpPr>
        <p:spPr>
          <a:xfrm>
            <a:off x="6363100" y="1825625"/>
            <a:ext cx="5394960" cy="4206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2CCCE39-E894-AE4B-8297-21AAF0EFFD0A}" type="datetime1">
              <a:rPr lang="en-US" smtClean="0"/>
              <a:t>3/23/2026</a:t>
            </a:fld>
            <a:endParaRPr lang="en-US"/>
          </a:p>
        </p:txBody>
      </p:sp>
    </p:spTree>
    <p:extLst>
      <p:ext uri="{BB962C8B-B14F-4D97-AF65-F5344CB8AC3E}">
        <p14:creationId xmlns:p14="http://schemas.microsoft.com/office/powerpoint/2010/main" val="17485859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57200" y="457200"/>
            <a:ext cx="11274552" cy="914400"/>
          </a:xfrm>
        </p:spPr>
        <p:txBody>
          <a:bodyPr anchor="b"/>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57200" y="1685735"/>
            <a:ext cx="5394960" cy="559834"/>
          </a:xfrm>
        </p:spPr>
        <p:txBody>
          <a:bodyPr anchor="b">
            <a:normAutofit/>
          </a:bodyPr>
          <a:lstStyle>
            <a:lvl1pPr marL="0" indent="0">
              <a:lnSpc>
                <a:spcPct val="9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457200" y="2387600"/>
            <a:ext cx="5394960" cy="3657600"/>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63736" y="1685735"/>
            <a:ext cx="5394960" cy="559834"/>
          </a:xfrm>
        </p:spPr>
        <p:txBody>
          <a:bodyPr anchor="b">
            <a:normAutofit/>
          </a:bodyPr>
          <a:lstStyle>
            <a:lvl1pPr marL="0" indent="0">
              <a:lnSpc>
                <a:spcPct val="9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11">
            <a:extLst>
              <a:ext uri="{FF2B5EF4-FFF2-40B4-BE49-F238E27FC236}">
                <a16:creationId xmlns:a16="http://schemas.microsoft.com/office/drawing/2014/main" id="{CD998360-6973-27D8-8B08-ACAE10572B32}"/>
              </a:ext>
            </a:extLst>
          </p:cNvPr>
          <p:cNvSpPr>
            <a:spLocks noGrp="1"/>
          </p:cNvSpPr>
          <p:nvPr>
            <p:ph sz="quarter" idx="16"/>
          </p:nvPr>
        </p:nvSpPr>
        <p:spPr>
          <a:xfrm>
            <a:off x="6363100" y="2387600"/>
            <a:ext cx="5394960" cy="3657600"/>
          </a:xfrm>
        </p:spPr>
        <p:txBody>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Presentation title</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C2DDF8A-0D91-364D-A077-5FA6DB0BF384}" type="datetime1">
              <a:rPr lang="en-US" smtClean="0"/>
              <a:t>3/23/2026</a:t>
            </a:fld>
            <a:endParaRPr lang="en-US"/>
          </a:p>
        </p:txBody>
      </p:sp>
    </p:spTree>
    <p:extLst>
      <p:ext uri="{BB962C8B-B14F-4D97-AF65-F5344CB8AC3E}">
        <p14:creationId xmlns:p14="http://schemas.microsoft.com/office/powerpoint/2010/main" val="2717771030"/>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457200" y="457200"/>
            <a:ext cx="11274552" cy="914400"/>
          </a:xfrm>
        </p:spPr>
        <p:txBody>
          <a:bodyPr anchor="b" anchorCtr="0"/>
          <a:lstStyle/>
          <a:p>
            <a:r>
              <a:rPr lang="en-US"/>
              <a:t>Click to edit Master title style</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Presentation title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E2360C67-8BBF-6B4F-9B47-BDE666336AA6}" type="datetime1">
              <a:rPr lang="en-US" smtClean="0"/>
              <a:t>3/23/2026</a:t>
            </a:fld>
            <a:endParaRPr lang="en-US"/>
          </a:p>
        </p:txBody>
      </p:sp>
    </p:spTree>
    <p:extLst>
      <p:ext uri="{BB962C8B-B14F-4D97-AF65-F5344CB8AC3E}">
        <p14:creationId xmlns:p14="http://schemas.microsoft.com/office/powerpoint/2010/main" val="3535519507"/>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Presentation title</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2DE4A657-91FB-5045-886C-E8C9E2D0FBD3}" type="datetime1">
              <a:rPr lang="en-US" smtClean="0"/>
              <a:t>3/23/2026</a:t>
            </a:fld>
            <a:endParaRPr lang="en-US"/>
          </a:p>
        </p:txBody>
      </p:sp>
    </p:spTree>
    <p:extLst>
      <p:ext uri="{BB962C8B-B14F-4D97-AF65-F5344CB8AC3E}">
        <p14:creationId xmlns:p14="http://schemas.microsoft.com/office/powerpoint/2010/main" val="49064329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457199" y="457200"/>
            <a:ext cx="4297680" cy="1757505"/>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457200" y="2590800"/>
            <a:ext cx="4297680" cy="3291840"/>
          </a:xfrm>
        </p:spPr>
        <p:txBody>
          <a:bodyPr anchor="t">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457200"/>
            <a:ext cx="6645812" cy="539496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Presentation title</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938EC984-B3DE-9046-AFE2-DCA5A31E4617}" type="datetime1">
              <a:rPr lang="en-US" smtClean="0"/>
              <a:t>3/23/2026</a:t>
            </a:fld>
            <a:endParaRPr lang="en-US"/>
          </a:p>
        </p:txBody>
      </p:sp>
    </p:spTree>
    <p:extLst>
      <p:ext uri="{BB962C8B-B14F-4D97-AF65-F5344CB8AC3E}">
        <p14:creationId xmlns:p14="http://schemas.microsoft.com/office/powerpoint/2010/main" val="2889612416"/>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5849492-8CEA-1782-4908-C537B7CD0034}"/>
              </a:ext>
            </a:extLst>
          </p:cNvPr>
          <p:cNvSpPr/>
          <p:nvPr/>
        </p:nvSpPr>
        <p:spPr>
          <a:xfrm>
            <a:off x="4659682" y="-1"/>
            <a:ext cx="7532318"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57200" y="457200"/>
            <a:ext cx="3788700" cy="1762083"/>
          </a:xfrm>
        </p:spPr>
        <p:txBody>
          <a:bodyPr anchor="t">
            <a:normAutofit/>
          </a:bodyPr>
          <a:lstStyle>
            <a:lvl1pPr>
              <a:defRPr sz="2800"/>
            </a:lvl1pPr>
          </a:lstStyle>
          <a:p>
            <a:r>
              <a:rPr lang="en-US" dirty="0"/>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57200" y="2826137"/>
            <a:ext cx="3778112" cy="3017520"/>
          </a:xfrm>
        </p:spPr>
        <p:txBody>
          <a:bodyPr anchor="b">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AEAA3239-9EA4-4A65-A281-97F994456D9F}" type="slidenum">
              <a:rPr lang="en-US" smtClean="0"/>
              <a:t>‹#›</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09077" y="6126480"/>
            <a:ext cx="2377440" cy="365125"/>
          </a:xfrm>
        </p:spPr>
        <p:txBody>
          <a:bodyPr/>
          <a:lstStyle/>
          <a:p>
            <a:r>
              <a:rPr lang="en-US"/>
              <a:t>Presentation title</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186517" y="6126480"/>
            <a:ext cx="1039521" cy="365125"/>
          </a:xfrm>
        </p:spPr>
        <p:txBody>
          <a:bodyPr/>
          <a:lstStyle/>
          <a:p>
            <a:fld id="{0265947F-1BAF-0347-867A-BE413595A34D}" type="datetime1">
              <a:rPr lang="en-US" smtClean="0"/>
              <a:t>3/23/2026</a:t>
            </a:fld>
            <a:endParaRPr lang="en-US"/>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hasCustomPrompt="1"/>
          </p:nvPr>
        </p:nvSpPr>
        <p:spPr>
          <a:xfrm>
            <a:off x="5073465" y="457200"/>
            <a:ext cx="6704753" cy="5943600"/>
          </a:xfrm>
          <a:blipFill dpi="0" rotWithShape="1">
            <a:blip r:embed="rId2">
              <a:alphaModFix amt="6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Tree>
    <p:extLst>
      <p:ext uri="{BB962C8B-B14F-4D97-AF65-F5344CB8AC3E}">
        <p14:creationId xmlns:p14="http://schemas.microsoft.com/office/powerpoint/2010/main" val="26193682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slideLayout" Target="../slideLayouts/slideLayout37.xml"/><Relationship Id="rId39" Type="http://schemas.openxmlformats.org/officeDocument/2006/relationships/slideLayout" Target="../slideLayouts/slideLayout50.xml"/><Relationship Id="rId21" Type="http://schemas.openxmlformats.org/officeDocument/2006/relationships/slideLayout" Target="../slideLayouts/slideLayout32.xml"/><Relationship Id="rId34" Type="http://schemas.openxmlformats.org/officeDocument/2006/relationships/slideLayout" Target="../slideLayouts/slideLayout45.xml"/><Relationship Id="rId42" Type="http://schemas.openxmlformats.org/officeDocument/2006/relationships/slideLayout" Target="../slideLayouts/slideLayout53.xml"/><Relationship Id="rId47" Type="http://schemas.openxmlformats.org/officeDocument/2006/relationships/slideLayout" Target="../slideLayouts/slideLayout58.xml"/><Relationship Id="rId50" Type="http://schemas.openxmlformats.org/officeDocument/2006/relationships/slideLayout" Target="../slideLayouts/slideLayout61.xml"/><Relationship Id="rId55" Type="http://schemas.openxmlformats.org/officeDocument/2006/relationships/slideLayout" Target="../slideLayouts/slideLayout66.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9" Type="http://schemas.openxmlformats.org/officeDocument/2006/relationships/slideLayout" Target="../slideLayouts/slideLayout40.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32" Type="http://schemas.openxmlformats.org/officeDocument/2006/relationships/slideLayout" Target="../slideLayouts/slideLayout43.xml"/><Relationship Id="rId37" Type="http://schemas.openxmlformats.org/officeDocument/2006/relationships/slideLayout" Target="../slideLayouts/slideLayout48.xml"/><Relationship Id="rId40" Type="http://schemas.openxmlformats.org/officeDocument/2006/relationships/slideLayout" Target="../slideLayouts/slideLayout51.xml"/><Relationship Id="rId45" Type="http://schemas.openxmlformats.org/officeDocument/2006/relationships/slideLayout" Target="../slideLayouts/slideLayout56.xml"/><Relationship Id="rId53" Type="http://schemas.openxmlformats.org/officeDocument/2006/relationships/slideLayout" Target="../slideLayouts/slideLayout64.xml"/><Relationship Id="rId58" Type="http://schemas.openxmlformats.org/officeDocument/2006/relationships/slideLayout" Target="../slideLayouts/slideLayout69.xml"/><Relationship Id="rId5" Type="http://schemas.openxmlformats.org/officeDocument/2006/relationships/slideLayout" Target="../slideLayouts/slideLayout16.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slideLayout" Target="../slideLayouts/slideLayout38.xml"/><Relationship Id="rId30" Type="http://schemas.openxmlformats.org/officeDocument/2006/relationships/slideLayout" Target="../slideLayouts/slideLayout41.xml"/><Relationship Id="rId35" Type="http://schemas.openxmlformats.org/officeDocument/2006/relationships/slideLayout" Target="../slideLayouts/slideLayout46.xml"/><Relationship Id="rId43" Type="http://schemas.openxmlformats.org/officeDocument/2006/relationships/slideLayout" Target="../slideLayouts/slideLayout54.xml"/><Relationship Id="rId48" Type="http://schemas.openxmlformats.org/officeDocument/2006/relationships/slideLayout" Target="../slideLayouts/slideLayout59.xml"/><Relationship Id="rId56" Type="http://schemas.openxmlformats.org/officeDocument/2006/relationships/slideLayout" Target="../slideLayouts/slideLayout67.xml"/><Relationship Id="rId8" Type="http://schemas.openxmlformats.org/officeDocument/2006/relationships/slideLayout" Target="../slideLayouts/slideLayout19.xml"/><Relationship Id="rId51" Type="http://schemas.openxmlformats.org/officeDocument/2006/relationships/slideLayout" Target="../slideLayouts/slideLayout62.xml"/><Relationship Id="rId3" Type="http://schemas.openxmlformats.org/officeDocument/2006/relationships/slideLayout" Target="../slideLayouts/slideLayout14.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33" Type="http://schemas.openxmlformats.org/officeDocument/2006/relationships/slideLayout" Target="../slideLayouts/slideLayout44.xml"/><Relationship Id="rId38" Type="http://schemas.openxmlformats.org/officeDocument/2006/relationships/slideLayout" Target="../slideLayouts/slideLayout49.xml"/><Relationship Id="rId46" Type="http://schemas.openxmlformats.org/officeDocument/2006/relationships/slideLayout" Target="../slideLayouts/slideLayout57.xml"/><Relationship Id="rId59" Type="http://schemas.openxmlformats.org/officeDocument/2006/relationships/slideLayout" Target="../slideLayouts/slideLayout70.xml"/><Relationship Id="rId20" Type="http://schemas.openxmlformats.org/officeDocument/2006/relationships/slideLayout" Target="../slideLayouts/slideLayout31.xml"/><Relationship Id="rId41" Type="http://schemas.openxmlformats.org/officeDocument/2006/relationships/slideLayout" Target="../slideLayouts/slideLayout52.xml"/><Relationship Id="rId54" Type="http://schemas.openxmlformats.org/officeDocument/2006/relationships/slideLayout" Target="../slideLayouts/slideLayout65.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28" Type="http://schemas.openxmlformats.org/officeDocument/2006/relationships/slideLayout" Target="../slideLayouts/slideLayout39.xml"/><Relationship Id="rId36" Type="http://schemas.openxmlformats.org/officeDocument/2006/relationships/slideLayout" Target="../slideLayouts/slideLayout47.xml"/><Relationship Id="rId49" Type="http://schemas.openxmlformats.org/officeDocument/2006/relationships/slideLayout" Target="../slideLayouts/slideLayout60.xml"/><Relationship Id="rId57" Type="http://schemas.openxmlformats.org/officeDocument/2006/relationships/slideLayout" Target="../slideLayouts/slideLayout68.xml"/><Relationship Id="rId10" Type="http://schemas.openxmlformats.org/officeDocument/2006/relationships/slideLayout" Target="../slideLayouts/slideLayout21.xml"/><Relationship Id="rId31" Type="http://schemas.openxmlformats.org/officeDocument/2006/relationships/slideLayout" Target="../slideLayouts/slideLayout42.xml"/><Relationship Id="rId44" Type="http://schemas.openxmlformats.org/officeDocument/2006/relationships/slideLayout" Target="../slideLayouts/slideLayout55.xml"/><Relationship Id="rId52" Type="http://schemas.openxmlformats.org/officeDocument/2006/relationships/slideLayout" Target="../slideLayouts/slideLayout63.xml"/><Relationship Id="rId60"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3/23/2026</a:t>
            </a:fld>
            <a:endParaRPr lang="en-US" dirty="0"/>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dirty="0"/>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dirty="0"/>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2527538"/>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D69C9E-5EF9-BB75-4627-4DC5CC696A43}"/>
              </a:ext>
            </a:extLst>
          </p:cNvPr>
          <p:cNvSpPr>
            <a:spLocks noGrp="1"/>
          </p:cNvSpPr>
          <p:nvPr>
            <p:ph type="title"/>
          </p:nvPr>
        </p:nvSpPr>
        <p:spPr>
          <a:xfrm>
            <a:off x="411480" y="365125"/>
            <a:ext cx="1134658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7A82400-D5E7-A68D-169F-2E18AE06F566}"/>
              </a:ext>
            </a:extLst>
          </p:cNvPr>
          <p:cNvSpPr>
            <a:spLocks noGrp="1"/>
          </p:cNvSpPr>
          <p:nvPr>
            <p:ph type="body" idx="1"/>
          </p:nvPr>
        </p:nvSpPr>
        <p:spPr>
          <a:xfrm>
            <a:off x="411480" y="1825625"/>
            <a:ext cx="11346580" cy="40233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5E0FF041-44CD-B171-7760-9BD4A44AFC5C}"/>
              </a:ext>
            </a:extLst>
          </p:cNvPr>
          <p:cNvSpPr>
            <a:spLocks noGrp="1"/>
          </p:cNvSpPr>
          <p:nvPr>
            <p:ph type="sldNum" sz="quarter" idx="4"/>
          </p:nvPr>
        </p:nvSpPr>
        <p:spPr>
          <a:xfrm>
            <a:off x="411480" y="6126480"/>
            <a:ext cx="365760" cy="365125"/>
          </a:xfrm>
          <a:prstGeom prst="rect">
            <a:avLst/>
          </a:prstGeom>
        </p:spPr>
        <p:txBody>
          <a:bodyPr vert="horz" lIns="91440" tIns="45720" rIns="0" bIns="45720" rtlCol="0" anchor="ctr"/>
          <a:lstStyle>
            <a:lvl1pPr algn="l"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fld id="{40B778AE-8D30-EC43-B255-420E7914C179}" type="slidenum">
              <a:rPr lang="en-US" smtClean="0"/>
              <a:pPr/>
              <a:t>‹#›</a:t>
            </a:fld>
            <a:endParaRPr lang="en-US"/>
          </a:p>
        </p:txBody>
      </p:sp>
      <p:sp>
        <p:nvSpPr>
          <p:cNvPr id="5" name="Footer Placeholder 4">
            <a:extLst>
              <a:ext uri="{FF2B5EF4-FFF2-40B4-BE49-F238E27FC236}">
                <a16:creationId xmlns:a16="http://schemas.microsoft.com/office/drawing/2014/main" id="{A7F78213-F4F4-5A28-3082-98832654612D}"/>
              </a:ext>
            </a:extLst>
          </p:cNvPr>
          <p:cNvSpPr>
            <a:spLocks noGrp="1"/>
          </p:cNvSpPr>
          <p:nvPr>
            <p:ph type="ftr" sz="quarter" idx="3"/>
          </p:nvPr>
        </p:nvSpPr>
        <p:spPr>
          <a:xfrm>
            <a:off x="809077" y="6126480"/>
            <a:ext cx="3698529" cy="365125"/>
          </a:xfrm>
          <a:prstGeom prst="rect">
            <a:avLst/>
          </a:prstGeom>
        </p:spPr>
        <p:txBody>
          <a:bodyPr vert="horz" lIns="0" tIns="45720" rIns="91440" bIns="45720" rtlCol="0" anchor="ctr"/>
          <a:lstStyle>
            <a:lvl1pPr algn="l"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r>
              <a:rPr lang="en-US"/>
              <a:t>Presentation title</a:t>
            </a:r>
          </a:p>
        </p:txBody>
      </p:sp>
      <p:sp>
        <p:nvSpPr>
          <p:cNvPr id="4" name="Date Placeholder 3">
            <a:extLst>
              <a:ext uri="{FF2B5EF4-FFF2-40B4-BE49-F238E27FC236}">
                <a16:creationId xmlns:a16="http://schemas.microsoft.com/office/drawing/2014/main" id="{3472940C-5E99-C9E6-92A2-229FA878BDC2}"/>
              </a:ext>
            </a:extLst>
          </p:cNvPr>
          <p:cNvSpPr>
            <a:spLocks noGrp="1"/>
          </p:cNvSpPr>
          <p:nvPr>
            <p:ph type="dt" sz="half" idx="2"/>
          </p:nvPr>
        </p:nvSpPr>
        <p:spPr>
          <a:xfrm>
            <a:off x="9684913" y="6126480"/>
            <a:ext cx="2073147" cy="365125"/>
          </a:xfrm>
          <a:prstGeom prst="rect">
            <a:avLst/>
          </a:prstGeom>
        </p:spPr>
        <p:txBody>
          <a:bodyPr vert="horz" lIns="91440" tIns="45720" rIns="91440" bIns="45720" rtlCol="0" anchor="ctr"/>
          <a:lstStyle>
            <a:lvl1pPr algn="r" rtl="0">
              <a:defRPr sz="900" b="0" i="0" cap="all" spc="100" baseline="0">
                <a:solidFill>
                  <a:schemeClr val="tx1"/>
                </a:solidFill>
                <a:latin typeface="+mn-lt"/>
                <a:ea typeface="Source Sans Pro Light" panose="020B0403030403020204" pitchFamily="34" charset="0"/>
                <a:cs typeface="Cordia New" panose="020B0304020202020204" pitchFamily="34" charset="-34"/>
              </a:defRPr>
            </a:lvl1pPr>
          </a:lstStyle>
          <a:p>
            <a:fld id="{F58F0028-8822-3F46-9369-4E11A89384E5}" type="datetime1">
              <a:rPr lang="en-US" smtClean="0"/>
              <a:pPr/>
              <a:t>3/23/2026</a:t>
            </a:fld>
            <a:endParaRPr lang="en-US"/>
          </a:p>
        </p:txBody>
      </p:sp>
      <p:sp>
        <p:nvSpPr>
          <p:cNvPr id="11" name="Freeform 10" hidden="1">
            <a:extLst>
              <a:ext uri="{FF2B5EF4-FFF2-40B4-BE49-F238E27FC236}">
                <a16:creationId xmlns:a16="http://schemas.microsoft.com/office/drawing/2014/main" id="{AD19C17A-2059-B291-5686-A6EE57749BBE}"/>
              </a:ext>
            </a:extLst>
          </p:cNvPr>
          <p:cNvSpPr>
            <a:spLocks noGrp="1" noRot="1" noMove="1" noResize="1" noEditPoints="1" noAdjustHandles="1" noChangeArrowheads="1" noChangeShapeType="1"/>
          </p:cNvSpPr>
          <p:nvPr/>
        </p:nvSpPr>
        <p:spPr>
          <a:xfrm>
            <a:off x="0" y="0"/>
            <a:ext cx="12192000" cy="6858000"/>
          </a:xfrm>
          <a:custGeom>
            <a:avLst/>
            <a:gdLst>
              <a:gd name="csX0" fmla="*/ 457200 w 12192000"/>
              <a:gd name="csY0" fmla="*/ 457200 h 6858000"/>
              <a:gd name="csX1" fmla="*/ 457200 w 12192000"/>
              <a:gd name="csY1" fmla="*/ 6400800 h 6858000"/>
              <a:gd name="csX2" fmla="*/ 11734800 w 12192000"/>
              <a:gd name="csY2" fmla="*/ 6400800 h 6858000"/>
              <a:gd name="csX3" fmla="*/ 11734800 w 12192000"/>
              <a:gd name="csY3" fmla="*/ 457200 h 6858000"/>
              <a:gd name="csX4" fmla="*/ 0 w 12192000"/>
              <a:gd name="csY4" fmla="*/ 0 h 6858000"/>
              <a:gd name="csX5" fmla="*/ 457200 w 12192000"/>
              <a:gd name="csY5" fmla="*/ 0 h 6858000"/>
              <a:gd name="csX6" fmla="*/ 457200 w 12192000"/>
              <a:gd name="csY6" fmla="*/ 0 h 6858000"/>
              <a:gd name="csX7" fmla="*/ 12190476 w 12192000"/>
              <a:gd name="csY7" fmla="*/ 0 h 6858000"/>
              <a:gd name="csX8" fmla="*/ 12190476 w 12192000"/>
              <a:gd name="csY8" fmla="*/ 0 h 6858000"/>
              <a:gd name="csX9" fmla="*/ 12192000 w 12192000"/>
              <a:gd name="csY9" fmla="*/ 0 h 6858000"/>
              <a:gd name="csX10" fmla="*/ 12192000 w 12192000"/>
              <a:gd name="csY10" fmla="*/ 6858000 h 6858000"/>
              <a:gd name="csX11" fmla="*/ 12190476 w 12192000"/>
              <a:gd name="csY11" fmla="*/ 6858000 h 6858000"/>
              <a:gd name="csX12" fmla="*/ 11734800 w 12192000"/>
              <a:gd name="csY12" fmla="*/ 6858000 h 6858000"/>
              <a:gd name="csX13" fmla="*/ 457200 w 12192000"/>
              <a:gd name="csY13" fmla="*/ 6858000 h 6858000"/>
              <a:gd name="csX14" fmla="*/ 1525 w 12192000"/>
              <a:gd name="csY14" fmla="*/ 6858000 h 6858000"/>
              <a:gd name="csX15" fmla="*/ 0 w 12192000"/>
              <a:gd name="csY15" fmla="*/ 6858000 h 6858000"/>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Lst>
            <a:rect l="l" t="t" r="r" b="b"/>
            <a:pathLst>
              <a:path w="12192000" h="6858000">
                <a:moveTo>
                  <a:pt x="457200" y="457200"/>
                </a:moveTo>
                <a:lnTo>
                  <a:pt x="457200" y="6400800"/>
                </a:lnTo>
                <a:lnTo>
                  <a:pt x="11734800" y="6400800"/>
                </a:lnTo>
                <a:lnTo>
                  <a:pt x="11734800" y="457200"/>
                </a:lnTo>
                <a:close/>
                <a:moveTo>
                  <a:pt x="0" y="0"/>
                </a:moveTo>
                <a:lnTo>
                  <a:pt x="457200" y="0"/>
                </a:lnTo>
                <a:lnTo>
                  <a:pt x="457200" y="0"/>
                </a:lnTo>
                <a:lnTo>
                  <a:pt x="12190476" y="0"/>
                </a:lnTo>
                <a:lnTo>
                  <a:pt x="12190476" y="0"/>
                </a:lnTo>
                <a:lnTo>
                  <a:pt x="12192000" y="0"/>
                </a:lnTo>
                <a:lnTo>
                  <a:pt x="12192000" y="6858000"/>
                </a:lnTo>
                <a:lnTo>
                  <a:pt x="12190476" y="6858000"/>
                </a:lnTo>
                <a:lnTo>
                  <a:pt x="11734800" y="6858000"/>
                </a:lnTo>
                <a:lnTo>
                  <a:pt x="457200" y="6858000"/>
                </a:lnTo>
                <a:lnTo>
                  <a:pt x="1525" y="6858000"/>
                </a:lnTo>
                <a:lnTo>
                  <a:pt x="0" y="6858000"/>
                </a:lnTo>
                <a:close/>
              </a:path>
            </a:pathLst>
          </a:custGeom>
          <a:solidFill>
            <a:schemeClr val="accent1">
              <a:alpha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652372930"/>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 id="2147483761" r:id="rId17"/>
    <p:sldLayoutId id="2147483762" r:id="rId18"/>
    <p:sldLayoutId id="2147483763" r:id="rId19"/>
    <p:sldLayoutId id="2147483764" r:id="rId20"/>
    <p:sldLayoutId id="2147483765" r:id="rId21"/>
    <p:sldLayoutId id="2147483766" r:id="rId22"/>
    <p:sldLayoutId id="2147483767" r:id="rId23"/>
    <p:sldLayoutId id="2147483768" r:id="rId24"/>
    <p:sldLayoutId id="2147483769" r:id="rId25"/>
    <p:sldLayoutId id="2147483770" r:id="rId26"/>
    <p:sldLayoutId id="2147483771" r:id="rId27"/>
    <p:sldLayoutId id="2147483772" r:id="rId28"/>
    <p:sldLayoutId id="2147483773" r:id="rId29"/>
    <p:sldLayoutId id="2147483774" r:id="rId30"/>
    <p:sldLayoutId id="2147483775" r:id="rId31"/>
    <p:sldLayoutId id="2147483776" r:id="rId32"/>
    <p:sldLayoutId id="2147483777" r:id="rId33"/>
    <p:sldLayoutId id="2147483778" r:id="rId34"/>
    <p:sldLayoutId id="2147483779" r:id="rId35"/>
    <p:sldLayoutId id="2147483780" r:id="rId36"/>
    <p:sldLayoutId id="2147483781" r:id="rId37"/>
    <p:sldLayoutId id="2147483782" r:id="rId38"/>
    <p:sldLayoutId id="2147483783" r:id="rId39"/>
    <p:sldLayoutId id="2147483784" r:id="rId40"/>
    <p:sldLayoutId id="2147483785" r:id="rId41"/>
    <p:sldLayoutId id="2147483786" r:id="rId42"/>
    <p:sldLayoutId id="2147483787" r:id="rId43"/>
    <p:sldLayoutId id="2147483788" r:id="rId44"/>
    <p:sldLayoutId id="2147483789" r:id="rId45"/>
    <p:sldLayoutId id="2147483790" r:id="rId46"/>
    <p:sldLayoutId id="2147483791" r:id="rId47"/>
    <p:sldLayoutId id="2147483792" r:id="rId48"/>
    <p:sldLayoutId id="2147483793" r:id="rId49"/>
    <p:sldLayoutId id="2147483794" r:id="rId50"/>
    <p:sldLayoutId id="2147483795" r:id="rId51"/>
    <p:sldLayoutId id="2147483796" r:id="rId52"/>
    <p:sldLayoutId id="2147483797" r:id="rId53"/>
    <p:sldLayoutId id="2147483798" r:id="rId54"/>
    <p:sldLayoutId id="2147483799" r:id="rId55"/>
    <p:sldLayoutId id="2147483800" r:id="rId56"/>
    <p:sldLayoutId id="2147483801" r:id="rId57"/>
    <p:sldLayoutId id="2147483802" r:id="rId58"/>
    <p:sldLayoutId id="2147483803" r:id="rId59"/>
  </p:sldLayoutIdLst>
  <p:hf hdr="0"/>
  <p:txStyles>
    <p:titleStyle>
      <a:lvl1pPr algn="l" defTabSz="914400" rtl="0" eaLnBrk="1" latinLnBrk="0" hangingPunct="1">
        <a:lnSpc>
          <a:spcPct val="80000"/>
        </a:lnSpc>
        <a:spcBef>
          <a:spcPct val="0"/>
        </a:spcBef>
        <a:buNone/>
        <a:defRPr sz="4400" kern="1200" cap="all" spc="200" baseline="0">
          <a:solidFill>
            <a:schemeClr val="tx1"/>
          </a:solidFill>
          <a:latin typeface="+mj-lt"/>
          <a:ea typeface="+mj-ea"/>
          <a:cs typeface="Urdu Typesetting" panose="03020402040406030203" pitchFamily="66" charset="-78"/>
        </a:defRPr>
      </a:lvl1pPr>
    </p:titleStyle>
    <p:bodyStyle>
      <a:lvl1pPr marL="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1pPr>
      <a:lvl2pPr marL="45720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2pPr>
      <a:lvl3pPr marL="685800"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3pPr>
      <a:lvl4pPr marL="804672"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4pPr>
      <a:lvl5pPr marL="1024128" indent="-228600" algn="l" defTabSz="914400" rtl="0" eaLnBrk="1" latinLnBrk="0" hangingPunct="1">
        <a:lnSpc>
          <a:spcPct val="100000"/>
        </a:lnSpc>
        <a:spcBef>
          <a:spcPts val="600"/>
        </a:spcBef>
        <a:buFont typeface="Arial" panose="020B0604020202020204" pitchFamily="34" charset="0"/>
        <a:buChar char="•"/>
        <a:defRPr sz="1400" b="0" i="0" kern="1200" spc="0" baseline="0">
          <a:solidFill>
            <a:schemeClr val="tx1"/>
          </a:solidFill>
          <a:latin typeface="+mn-lt"/>
          <a:ea typeface="Source Sans Pro Light" panose="020B0403030403020204" pitchFamily="34" charset="0"/>
          <a:cs typeface="Cordia New" panose="020B0304020202020204" pitchFamily="34" charset="-34"/>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198190-6C6B-103B-6784-A34365AB5A3F}"/>
              </a:ext>
            </a:extLst>
          </p:cNvPr>
          <p:cNvSpPr>
            <a:spLocks noGrp="1"/>
          </p:cNvSpPr>
          <p:nvPr>
            <p:ph type="ctrTitle"/>
          </p:nvPr>
        </p:nvSpPr>
        <p:spPr/>
        <p:txBody>
          <a:bodyPr/>
          <a:lstStyle/>
          <a:p>
            <a:r>
              <a:rPr lang="en-US">
                <a:cs typeface="Urdu Typesetting"/>
              </a:rPr>
              <a:t>​CERTIFICATE IN THE HIGHER EDUCATION BUSINESS SKILLS FOR THE WORKPLACE </a:t>
            </a:r>
            <a:endParaRPr lang="en-US"/>
          </a:p>
        </p:txBody>
      </p:sp>
      <p:sp>
        <p:nvSpPr>
          <p:cNvPr id="3" name="Subtitle 2">
            <a:extLst>
              <a:ext uri="{FF2B5EF4-FFF2-40B4-BE49-F238E27FC236}">
                <a16:creationId xmlns:a16="http://schemas.microsoft.com/office/drawing/2014/main" id="{0323E1E8-4588-F79E-3132-D90D12E27A8F}"/>
              </a:ext>
            </a:extLst>
          </p:cNvPr>
          <p:cNvSpPr>
            <a:spLocks noGrp="1"/>
          </p:cNvSpPr>
          <p:nvPr>
            <p:ph type="subTitle" idx="1"/>
          </p:nvPr>
        </p:nvSpPr>
        <p:spPr/>
        <p:txBody>
          <a:bodyPr/>
          <a:lstStyle/>
          <a:p>
            <a:r>
              <a:rPr lang="en-US" dirty="0"/>
              <a:t>Presentation subtitle</a:t>
            </a:r>
          </a:p>
        </p:txBody>
      </p:sp>
      <p:sp>
        <p:nvSpPr>
          <p:cNvPr id="5" name="Footer Placeholder 4">
            <a:extLst>
              <a:ext uri="{FF2B5EF4-FFF2-40B4-BE49-F238E27FC236}">
                <a16:creationId xmlns:a16="http://schemas.microsoft.com/office/drawing/2014/main" id="{6270C604-F9E2-00CD-3B5A-62E321B556AF}"/>
              </a:ext>
            </a:extLst>
          </p:cNvPr>
          <p:cNvSpPr>
            <a:spLocks noGrp="1"/>
          </p:cNvSpPr>
          <p:nvPr>
            <p:ph type="ftr" sz="quarter" idx="11"/>
          </p:nvPr>
        </p:nvSpPr>
        <p:spPr>
          <a:xfrm>
            <a:off x="165196" y="286522"/>
            <a:ext cx="4114800" cy="365125"/>
          </a:xfrm>
        </p:spPr>
        <p:txBody>
          <a:bodyPr/>
          <a:lstStyle/>
          <a:p>
            <a:r>
              <a:rPr lang="en-US">
                <a:ea typeface="Source Sans Pro Light"/>
                <a:cs typeface="Cordia New"/>
              </a:rPr>
              <a:t>​Enterprise and entrepreneurship </a:t>
            </a:r>
          </a:p>
        </p:txBody>
      </p:sp>
      <p:sp>
        <p:nvSpPr>
          <p:cNvPr id="6" name="Slide Number Placeholder 5">
            <a:extLst>
              <a:ext uri="{FF2B5EF4-FFF2-40B4-BE49-F238E27FC236}">
                <a16:creationId xmlns:a16="http://schemas.microsoft.com/office/drawing/2014/main" id="{145B2BDA-165B-093D-2C99-A79E149DE5D7}"/>
              </a:ext>
            </a:extLst>
          </p:cNvPr>
          <p:cNvSpPr>
            <a:spLocks noGrp="1"/>
          </p:cNvSpPr>
          <p:nvPr>
            <p:ph type="sldNum" sz="quarter" idx="12"/>
          </p:nvPr>
        </p:nvSpPr>
        <p:spPr/>
        <p:txBody>
          <a:bodyPr/>
          <a:lstStyle/>
          <a:p>
            <a:fld id="{40B778AE-8D30-EC43-B255-420E7914C179}" type="slidenum">
              <a:rPr lang="en-US" smtClean="0"/>
              <a:pPr/>
              <a:t>1</a:t>
            </a:fld>
            <a:endParaRPr lang="en-US"/>
          </a:p>
        </p:txBody>
      </p:sp>
    </p:spTree>
    <p:extLst>
      <p:ext uri="{BB962C8B-B14F-4D97-AF65-F5344CB8AC3E}">
        <p14:creationId xmlns:p14="http://schemas.microsoft.com/office/powerpoint/2010/main" val="2352028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CDABB-F22E-78FB-58D4-843A7962DC1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502BC36-30BC-A3EA-4CEB-6A3C10AD0FE7}"/>
              </a:ext>
            </a:extLst>
          </p:cNvPr>
          <p:cNvSpPr>
            <a:spLocks noGrp="1"/>
          </p:cNvSpPr>
          <p:nvPr>
            <p:ph idx="1"/>
          </p:nvPr>
        </p:nvSpPr>
        <p:spPr/>
        <p:txBody>
          <a:bodyPr vert="horz" lIns="91440" tIns="45720" rIns="91440" bIns="45720" rtlCol="0" anchor="t">
            <a:normAutofit/>
          </a:bodyPr>
          <a:lstStyle/>
          <a:p>
            <a:r>
              <a:rPr lang="en-GB"/>
              <a:t>The business that I will be setting up will be called "crafted by jai" this will be a woodwork and craftsmanship company that will focus on creating, high quality work such as custom built furniture and upsycling furniture. My company goals are to provide customers with high quality well crafted product that suit the customers desires.</a:t>
            </a:r>
          </a:p>
        </p:txBody>
      </p:sp>
      <p:sp>
        <p:nvSpPr>
          <p:cNvPr id="4" name="Date Placeholder 3">
            <a:extLst>
              <a:ext uri="{FF2B5EF4-FFF2-40B4-BE49-F238E27FC236}">
                <a16:creationId xmlns:a16="http://schemas.microsoft.com/office/drawing/2014/main" id="{65627729-A1BC-C3C9-0A54-F16B675013B1}"/>
              </a:ext>
            </a:extLst>
          </p:cNvPr>
          <p:cNvSpPr>
            <a:spLocks noGrp="1"/>
          </p:cNvSpPr>
          <p:nvPr>
            <p:ph type="dt" sz="half" idx="10"/>
          </p:nvPr>
        </p:nvSpPr>
        <p:spPr/>
        <p:txBody>
          <a:bodyPr/>
          <a:lstStyle/>
          <a:p>
            <a:fld id="{CB63E028-ECB5-4650-A441-541296C35621}" type="datetime1">
              <a:t>3/23/2026</a:t>
            </a:fld>
            <a:endParaRPr lang="en-US" dirty="0"/>
          </a:p>
        </p:txBody>
      </p:sp>
      <p:sp>
        <p:nvSpPr>
          <p:cNvPr id="5" name="Footer Placeholder 4">
            <a:extLst>
              <a:ext uri="{FF2B5EF4-FFF2-40B4-BE49-F238E27FC236}">
                <a16:creationId xmlns:a16="http://schemas.microsoft.com/office/drawing/2014/main" id="{9F903694-5F5C-04BB-AE3F-1DBF52E03FB3}"/>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42E3B2D-7CC7-84C3-5ABD-A63B539D6809}"/>
              </a:ext>
            </a:extLst>
          </p:cNvPr>
          <p:cNvSpPr>
            <a:spLocks noGrp="1"/>
          </p:cNvSpPr>
          <p:nvPr>
            <p:ph type="sldNum" sz="quarter" idx="12"/>
          </p:nvPr>
        </p:nvSpPr>
        <p:spPr/>
        <p:txBody>
          <a:bodyPr/>
          <a:lstStyle/>
          <a:p>
            <a:fld id="{E30AF5A0-43BB-4336-8627-9123B9144D80}" type="slidenum">
              <a:rPr lang="en-US" dirty="0"/>
              <a:t>2</a:t>
            </a:fld>
            <a:endParaRPr lang="en-US" dirty="0"/>
          </a:p>
        </p:txBody>
      </p:sp>
    </p:spTree>
    <p:extLst>
      <p:ext uri="{BB962C8B-B14F-4D97-AF65-F5344CB8AC3E}">
        <p14:creationId xmlns:p14="http://schemas.microsoft.com/office/powerpoint/2010/main" val="32947330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BC649-F855-60CA-1872-18011540B293}"/>
              </a:ext>
            </a:extLst>
          </p:cNvPr>
          <p:cNvSpPr>
            <a:spLocks noGrp="1"/>
          </p:cNvSpPr>
          <p:nvPr>
            <p:ph type="title"/>
          </p:nvPr>
        </p:nvSpPr>
        <p:spPr/>
        <p:txBody>
          <a:bodyPr/>
          <a:lstStyle/>
          <a:p>
            <a:r>
              <a:rPr lang="en-GB"/>
              <a:t>Marketing Strategies </a:t>
            </a:r>
          </a:p>
        </p:txBody>
      </p:sp>
      <p:sp>
        <p:nvSpPr>
          <p:cNvPr id="3" name="Content Placeholder 2">
            <a:extLst>
              <a:ext uri="{FF2B5EF4-FFF2-40B4-BE49-F238E27FC236}">
                <a16:creationId xmlns:a16="http://schemas.microsoft.com/office/drawing/2014/main" id="{F0810EC8-C030-230B-A80A-76637067B8B6}"/>
              </a:ext>
            </a:extLst>
          </p:cNvPr>
          <p:cNvSpPr>
            <a:spLocks noGrp="1"/>
          </p:cNvSpPr>
          <p:nvPr>
            <p:ph idx="1"/>
          </p:nvPr>
        </p:nvSpPr>
        <p:spPr/>
        <p:txBody>
          <a:bodyPr vert="horz" lIns="91440" tIns="45720" rIns="91440" bIns="45720" rtlCol="0" anchor="t">
            <a:normAutofit/>
          </a:bodyPr>
          <a:lstStyle/>
          <a:p>
            <a:endParaRPr lang="en-GB" dirty="0"/>
          </a:p>
        </p:txBody>
      </p:sp>
      <p:sp>
        <p:nvSpPr>
          <p:cNvPr id="4" name="Date Placeholder 3">
            <a:extLst>
              <a:ext uri="{FF2B5EF4-FFF2-40B4-BE49-F238E27FC236}">
                <a16:creationId xmlns:a16="http://schemas.microsoft.com/office/drawing/2014/main" id="{9EC06C1F-113B-701B-5E1C-66734314D3AB}"/>
              </a:ext>
            </a:extLst>
          </p:cNvPr>
          <p:cNvSpPr>
            <a:spLocks noGrp="1"/>
          </p:cNvSpPr>
          <p:nvPr>
            <p:ph type="dt" sz="half" idx="10"/>
          </p:nvPr>
        </p:nvSpPr>
        <p:spPr/>
        <p:txBody>
          <a:bodyPr/>
          <a:lstStyle/>
          <a:p>
            <a:fld id="{BAD0997F-7055-4F83-8643-79981911BD82}" type="datetime1">
              <a:t>3/23/2026</a:t>
            </a:fld>
            <a:endParaRPr lang="en-US" dirty="0"/>
          </a:p>
        </p:txBody>
      </p:sp>
      <p:sp>
        <p:nvSpPr>
          <p:cNvPr id="5" name="Footer Placeholder 4">
            <a:extLst>
              <a:ext uri="{FF2B5EF4-FFF2-40B4-BE49-F238E27FC236}">
                <a16:creationId xmlns:a16="http://schemas.microsoft.com/office/drawing/2014/main" id="{5746412C-F2A7-0854-F38E-33103997009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A125928A-F87F-46BE-FAB6-A8C65755DC68}"/>
              </a:ext>
            </a:extLst>
          </p:cNvPr>
          <p:cNvSpPr>
            <a:spLocks noGrp="1"/>
          </p:cNvSpPr>
          <p:nvPr>
            <p:ph type="sldNum" sz="quarter" idx="12"/>
          </p:nvPr>
        </p:nvSpPr>
        <p:spPr/>
        <p:txBody>
          <a:bodyPr/>
          <a:lstStyle/>
          <a:p>
            <a:fld id="{E30AF5A0-43BB-4336-8627-9123B9144D80}" type="slidenum">
              <a:rPr lang="en-US" dirty="0"/>
              <a:t>3</a:t>
            </a:fld>
            <a:endParaRPr lang="en-US" dirty="0"/>
          </a:p>
        </p:txBody>
      </p:sp>
    </p:spTree>
    <p:extLst>
      <p:ext uri="{BB962C8B-B14F-4D97-AF65-F5344CB8AC3E}">
        <p14:creationId xmlns:p14="http://schemas.microsoft.com/office/powerpoint/2010/main" val="868021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62DA-B30F-CC94-89DA-0325D8B27E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96A3BF-F4D7-CC11-BB88-BB7AE1B60800}"/>
              </a:ext>
            </a:extLst>
          </p:cNvPr>
          <p:cNvSpPr>
            <a:spLocks noGrp="1"/>
          </p:cNvSpPr>
          <p:nvPr>
            <p:ph idx="1"/>
          </p:nvPr>
        </p:nvSpPr>
        <p:spPr/>
        <p:txBody>
          <a:bodyPr vert="horz" lIns="91440" tIns="45720" rIns="91440" bIns="45720" rtlCol="0" anchor="t">
            <a:normAutofit/>
          </a:bodyPr>
          <a:lstStyle/>
          <a:p>
            <a:r>
              <a:rPr lang="en-GB" dirty="0"/>
              <a:t>Social media marketing : </a:t>
            </a:r>
            <a:r>
              <a:rPr lang="en-GB" dirty="0" err="1"/>
              <a:t>reffrencing</a:t>
            </a:r>
            <a:r>
              <a:rPr lang="en-GB" dirty="0"/>
              <a:t> the use of social media platforms to grow an audience and attract customers. This may be done by uploading promotional content on platforms such as Snapchat, Facebook, ticktock, YouTube </a:t>
            </a:r>
            <a:r>
              <a:rPr lang="en-GB" dirty="0" err="1"/>
              <a:t>instagram</a:t>
            </a:r>
            <a:r>
              <a:rPr lang="en-GB" dirty="0"/>
              <a:t> and many more platforms</a:t>
            </a:r>
          </a:p>
        </p:txBody>
      </p:sp>
      <p:sp>
        <p:nvSpPr>
          <p:cNvPr id="4" name="Date Placeholder 3">
            <a:extLst>
              <a:ext uri="{FF2B5EF4-FFF2-40B4-BE49-F238E27FC236}">
                <a16:creationId xmlns:a16="http://schemas.microsoft.com/office/drawing/2014/main" id="{FCF61169-8FB3-256C-95ED-27D60559DEC8}"/>
              </a:ext>
            </a:extLst>
          </p:cNvPr>
          <p:cNvSpPr>
            <a:spLocks noGrp="1"/>
          </p:cNvSpPr>
          <p:nvPr>
            <p:ph type="dt" sz="half" idx="10"/>
          </p:nvPr>
        </p:nvSpPr>
        <p:spPr/>
        <p:txBody>
          <a:bodyPr/>
          <a:lstStyle/>
          <a:p>
            <a:fld id="{F86C6348-62CF-4A17-A92C-268496B14146}" type="datetime1">
              <a:t>3/23/2026</a:t>
            </a:fld>
            <a:endParaRPr lang="en-US" dirty="0"/>
          </a:p>
        </p:txBody>
      </p:sp>
      <p:sp>
        <p:nvSpPr>
          <p:cNvPr id="5" name="Footer Placeholder 4">
            <a:extLst>
              <a:ext uri="{FF2B5EF4-FFF2-40B4-BE49-F238E27FC236}">
                <a16:creationId xmlns:a16="http://schemas.microsoft.com/office/drawing/2014/main" id="{81171692-99F2-AC1A-D7E2-DA7D52F5260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0E08B21-0508-8A9F-B36D-AA78E7CF186E}"/>
              </a:ext>
            </a:extLst>
          </p:cNvPr>
          <p:cNvSpPr>
            <a:spLocks noGrp="1"/>
          </p:cNvSpPr>
          <p:nvPr>
            <p:ph type="sldNum" sz="quarter" idx="12"/>
          </p:nvPr>
        </p:nvSpPr>
        <p:spPr/>
        <p:txBody>
          <a:bodyPr/>
          <a:lstStyle/>
          <a:p>
            <a:fld id="{E30AF5A0-43BB-4336-8627-9123B9144D80}" type="slidenum">
              <a:rPr lang="en-US" dirty="0"/>
              <a:t>4</a:t>
            </a:fld>
            <a:endParaRPr lang="en-US" dirty="0"/>
          </a:p>
        </p:txBody>
      </p:sp>
    </p:spTree>
    <p:extLst>
      <p:ext uri="{BB962C8B-B14F-4D97-AF65-F5344CB8AC3E}">
        <p14:creationId xmlns:p14="http://schemas.microsoft.com/office/powerpoint/2010/main" val="38031222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36AD-EE66-0A94-0F4A-A849EF11F37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830D61A-0726-7490-E082-494D5E141EAB}"/>
              </a:ext>
            </a:extLst>
          </p:cNvPr>
          <p:cNvSpPr>
            <a:spLocks noGrp="1"/>
          </p:cNvSpPr>
          <p:nvPr>
            <p:ph idx="1"/>
          </p:nvPr>
        </p:nvSpPr>
        <p:spPr/>
        <p:txBody>
          <a:bodyPr vert="horz" lIns="91440" tIns="45720" rIns="91440" bIns="45720" rtlCol="0" anchor="t">
            <a:normAutofit/>
          </a:bodyPr>
          <a:lstStyle/>
          <a:p>
            <a:r>
              <a:rPr lang="en-GB" dirty="0"/>
              <a:t>I will use social media marketing to promote my business and products in multiple ways. The first way that I will </a:t>
            </a:r>
            <a:r>
              <a:rPr lang="en-GB" dirty="0" err="1"/>
              <a:t>utalise</a:t>
            </a:r>
            <a:r>
              <a:rPr lang="en-GB" dirty="0"/>
              <a:t> social media, is by creating videos of my creative process, in these videos I will  capture my craftsmanship skills creating content for potential customers to engage with exposing my content and brand. This will be beneficial in regards to building trust with customers giving reassurance of the quality and standards promised. </a:t>
            </a:r>
          </a:p>
        </p:txBody>
      </p:sp>
      <p:sp>
        <p:nvSpPr>
          <p:cNvPr id="4" name="Date Placeholder 3">
            <a:extLst>
              <a:ext uri="{FF2B5EF4-FFF2-40B4-BE49-F238E27FC236}">
                <a16:creationId xmlns:a16="http://schemas.microsoft.com/office/drawing/2014/main" id="{69FD6290-BCB3-F4D6-EAC1-72FD87239BE2}"/>
              </a:ext>
            </a:extLst>
          </p:cNvPr>
          <p:cNvSpPr>
            <a:spLocks noGrp="1"/>
          </p:cNvSpPr>
          <p:nvPr>
            <p:ph type="dt" sz="half" idx="10"/>
          </p:nvPr>
        </p:nvSpPr>
        <p:spPr/>
        <p:txBody>
          <a:bodyPr/>
          <a:lstStyle/>
          <a:p>
            <a:fld id="{C6E49A87-5DE2-413E-8A85-88EAE26EA362}" type="datetime1">
              <a:t>3/23/2026</a:t>
            </a:fld>
            <a:endParaRPr lang="en-US" dirty="0"/>
          </a:p>
        </p:txBody>
      </p:sp>
      <p:sp>
        <p:nvSpPr>
          <p:cNvPr id="5" name="Footer Placeholder 4">
            <a:extLst>
              <a:ext uri="{FF2B5EF4-FFF2-40B4-BE49-F238E27FC236}">
                <a16:creationId xmlns:a16="http://schemas.microsoft.com/office/drawing/2014/main" id="{27BC341C-3818-DAE9-7DB4-4FA54D92502A}"/>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3642D69D-E06B-6960-BDBA-BC2C503CF9E4}"/>
              </a:ext>
            </a:extLst>
          </p:cNvPr>
          <p:cNvSpPr>
            <a:spLocks noGrp="1"/>
          </p:cNvSpPr>
          <p:nvPr>
            <p:ph type="sldNum" sz="quarter" idx="12"/>
          </p:nvPr>
        </p:nvSpPr>
        <p:spPr/>
        <p:txBody>
          <a:bodyPr/>
          <a:lstStyle/>
          <a:p>
            <a:fld id="{E30AF5A0-43BB-4336-8627-9123B9144D80}" type="slidenum">
              <a:rPr lang="en-US" dirty="0"/>
              <a:t>5</a:t>
            </a:fld>
            <a:endParaRPr lang="en-US" dirty="0"/>
          </a:p>
        </p:txBody>
      </p:sp>
    </p:spTree>
    <p:extLst>
      <p:ext uri="{BB962C8B-B14F-4D97-AF65-F5344CB8AC3E}">
        <p14:creationId xmlns:p14="http://schemas.microsoft.com/office/powerpoint/2010/main" val="618250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3E64C2-9766-DB03-8C7C-EF78852BF9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AAEC6A-AAC2-CFA5-BE2D-F5B7714BFADC}"/>
              </a:ext>
            </a:extLst>
          </p:cNvPr>
          <p:cNvSpPr>
            <a:spLocks noGrp="1"/>
          </p:cNvSpPr>
          <p:nvPr>
            <p:ph idx="1"/>
          </p:nvPr>
        </p:nvSpPr>
        <p:spPr/>
        <p:txBody>
          <a:bodyPr vert="horz" lIns="91440" tIns="45720" rIns="91440" bIns="45720" rtlCol="0" anchor="t">
            <a:normAutofit/>
          </a:bodyPr>
          <a:lstStyle/>
          <a:p>
            <a:r>
              <a:rPr lang="en-GB" dirty="0"/>
              <a:t>I will also use online marketplaces such as </a:t>
            </a:r>
            <a:r>
              <a:rPr lang="en-GB" dirty="0" err="1"/>
              <a:t>ebay</a:t>
            </a:r>
            <a:r>
              <a:rPr lang="en-GB" dirty="0"/>
              <a:t> and Facebook market place to list my items for people to see, using these apps will help connect my work with people that are interested in or wanting to purchase stock I have available these market places often take fees with </a:t>
            </a:r>
            <a:r>
              <a:rPr lang="en-GB" dirty="0" err="1"/>
              <a:t>ebay</a:t>
            </a:r>
            <a:r>
              <a:rPr lang="en-GB" dirty="0"/>
              <a:t> being 12%-15%. Facebook does not take a fee for local sale but may in some circumstances such as boosting listing's so they can reach a wider audience. </a:t>
            </a:r>
          </a:p>
        </p:txBody>
      </p:sp>
      <p:sp>
        <p:nvSpPr>
          <p:cNvPr id="4" name="Date Placeholder 3">
            <a:extLst>
              <a:ext uri="{FF2B5EF4-FFF2-40B4-BE49-F238E27FC236}">
                <a16:creationId xmlns:a16="http://schemas.microsoft.com/office/drawing/2014/main" id="{C1037BD3-90E2-E0BB-F447-91D0F1DF0594}"/>
              </a:ext>
            </a:extLst>
          </p:cNvPr>
          <p:cNvSpPr>
            <a:spLocks noGrp="1"/>
          </p:cNvSpPr>
          <p:nvPr>
            <p:ph type="dt" sz="half" idx="10"/>
          </p:nvPr>
        </p:nvSpPr>
        <p:spPr/>
        <p:txBody>
          <a:bodyPr/>
          <a:lstStyle/>
          <a:p>
            <a:fld id="{F8461783-1144-46BC-91D6-59FED71385EC}" type="datetime1">
              <a:t>3/23/2026</a:t>
            </a:fld>
            <a:endParaRPr lang="en-US" dirty="0"/>
          </a:p>
        </p:txBody>
      </p:sp>
      <p:sp>
        <p:nvSpPr>
          <p:cNvPr id="5" name="Footer Placeholder 4">
            <a:extLst>
              <a:ext uri="{FF2B5EF4-FFF2-40B4-BE49-F238E27FC236}">
                <a16:creationId xmlns:a16="http://schemas.microsoft.com/office/drawing/2014/main" id="{13A22EE1-3527-6479-973B-F6D32ED2A645}"/>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90B930B1-7E6C-B891-DC43-43395B8ED866}"/>
              </a:ext>
            </a:extLst>
          </p:cNvPr>
          <p:cNvSpPr>
            <a:spLocks noGrp="1"/>
          </p:cNvSpPr>
          <p:nvPr>
            <p:ph type="sldNum" sz="quarter" idx="12"/>
          </p:nvPr>
        </p:nvSpPr>
        <p:spPr/>
        <p:txBody>
          <a:bodyPr/>
          <a:lstStyle/>
          <a:p>
            <a:fld id="{E30AF5A0-43BB-4336-8627-9123B9144D80}" type="slidenum">
              <a:rPr lang="en-US" dirty="0"/>
              <a:t>6</a:t>
            </a:fld>
            <a:endParaRPr lang="en-US" dirty="0"/>
          </a:p>
        </p:txBody>
      </p:sp>
    </p:spTree>
    <p:extLst>
      <p:ext uri="{BB962C8B-B14F-4D97-AF65-F5344CB8AC3E}">
        <p14:creationId xmlns:p14="http://schemas.microsoft.com/office/powerpoint/2010/main" val="1333554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192E0-9F85-7772-D0AB-8FBCAF6CA8A0}"/>
              </a:ext>
            </a:extLst>
          </p:cNvPr>
          <p:cNvSpPr>
            <a:spLocks noGrp="1"/>
          </p:cNvSpPr>
          <p:nvPr>
            <p:ph type="title"/>
          </p:nvPr>
        </p:nvSpPr>
        <p:spPr/>
        <p:txBody>
          <a:bodyPr/>
          <a:lstStyle/>
          <a:p>
            <a:r>
              <a:rPr lang="en-GB"/>
              <a:t>Local marketing </a:t>
            </a:r>
          </a:p>
        </p:txBody>
      </p:sp>
      <p:sp>
        <p:nvSpPr>
          <p:cNvPr id="3" name="Content Placeholder 2">
            <a:extLst>
              <a:ext uri="{FF2B5EF4-FFF2-40B4-BE49-F238E27FC236}">
                <a16:creationId xmlns:a16="http://schemas.microsoft.com/office/drawing/2014/main" id="{832F8681-B011-054D-8EC2-A723B65591A8}"/>
              </a:ext>
            </a:extLst>
          </p:cNvPr>
          <p:cNvSpPr>
            <a:spLocks noGrp="1"/>
          </p:cNvSpPr>
          <p:nvPr>
            <p:ph idx="1"/>
          </p:nvPr>
        </p:nvSpPr>
        <p:spPr/>
        <p:txBody>
          <a:bodyPr vert="horz" lIns="91440" tIns="45720" rIns="91440" bIns="45720" rtlCol="0" anchor="t">
            <a:normAutofit/>
          </a:bodyPr>
          <a:lstStyle/>
          <a:p>
            <a:r>
              <a:rPr lang="en-GB"/>
              <a:t>Local marketing can consist of local fairs, markets partnering with other local </a:t>
            </a:r>
            <a:endParaRPr lang="en-US"/>
          </a:p>
          <a:p>
            <a:pPr marL="0" indent="0">
              <a:buNone/>
            </a:pPr>
            <a:r>
              <a:rPr lang="en-GB"/>
              <a:t>businesses or posters in local shops or flyers. </a:t>
            </a:r>
          </a:p>
        </p:txBody>
      </p:sp>
      <p:sp>
        <p:nvSpPr>
          <p:cNvPr id="4" name="Date Placeholder 3">
            <a:extLst>
              <a:ext uri="{FF2B5EF4-FFF2-40B4-BE49-F238E27FC236}">
                <a16:creationId xmlns:a16="http://schemas.microsoft.com/office/drawing/2014/main" id="{54584EF0-E0A0-B1FB-1FE4-A5130DA7C6F6}"/>
              </a:ext>
            </a:extLst>
          </p:cNvPr>
          <p:cNvSpPr>
            <a:spLocks noGrp="1"/>
          </p:cNvSpPr>
          <p:nvPr>
            <p:ph type="dt" sz="half" idx="10"/>
          </p:nvPr>
        </p:nvSpPr>
        <p:spPr/>
        <p:txBody>
          <a:bodyPr/>
          <a:lstStyle/>
          <a:p>
            <a:fld id="{7AB15FB5-0E45-48A2-A305-AC9B648DB55A}" type="datetime1">
              <a:t>3/23/2026</a:t>
            </a:fld>
            <a:endParaRPr lang="en-US" dirty="0"/>
          </a:p>
        </p:txBody>
      </p:sp>
      <p:sp>
        <p:nvSpPr>
          <p:cNvPr id="5" name="Footer Placeholder 4">
            <a:extLst>
              <a:ext uri="{FF2B5EF4-FFF2-40B4-BE49-F238E27FC236}">
                <a16:creationId xmlns:a16="http://schemas.microsoft.com/office/drawing/2014/main" id="{929CD1BD-7F1C-401B-574C-FD6AF180C081}"/>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183505EB-4293-74D9-0692-4CD1A995F682}"/>
              </a:ext>
            </a:extLst>
          </p:cNvPr>
          <p:cNvSpPr>
            <a:spLocks noGrp="1"/>
          </p:cNvSpPr>
          <p:nvPr>
            <p:ph type="sldNum" sz="quarter" idx="12"/>
          </p:nvPr>
        </p:nvSpPr>
        <p:spPr/>
        <p:txBody>
          <a:bodyPr/>
          <a:lstStyle/>
          <a:p>
            <a:fld id="{E30AF5A0-43BB-4336-8627-9123B9144D80}" type="slidenum">
              <a:rPr lang="en-US" dirty="0"/>
              <a:t>7</a:t>
            </a:fld>
            <a:endParaRPr lang="en-US" dirty="0"/>
          </a:p>
        </p:txBody>
      </p:sp>
    </p:spTree>
    <p:extLst>
      <p:ext uri="{BB962C8B-B14F-4D97-AF65-F5344CB8AC3E}">
        <p14:creationId xmlns:p14="http://schemas.microsoft.com/office/powerpoint/2010/main" val="37978703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B4F23-6106-35A3-9F0A-1364DA43D7A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EBAEF9-3F63-79AF-39CD-21F3408E7120}"/>
              </a:ext>
            </a:extLst>
          </p:cNvPr>
          <p:cNvSpPr>
            <a:spLocks noGrp="1"/>
          </p:cNvSpPr>
          <p:nvPr>
            <p:ph idx="1"/>
          </p:nvPr>
        </p:nvSpPr>
        <p:spPr/>
        <p:txBody>
          <a:bodyPr vert="horz" lIns="91440" tIns="45720" rIns="91440" bIns="45720" rtlCol="0" anchor="t">
            <a:normAutofit/>
          </a:bodyPr>
          <a:lstStyle/>
          <a:p>
            <a:r>
              <a:rPr lang="en-GB"/>
              <a:t>I will also use local marketing strategies to promote my business ang gain formilarity in the local market, I will do this by handing out flyers and buisness cards in local homes and shops I will target areas that have a higher percentage of elder people or Homer's as that is my main target audience I will also colabarte with other local tradesmen to work on projects enabling me to expand the range of serves that I can provide for customers. </a:t>
            </a:r>
            <a:endParaRPr lang="en-GB" dirty="0"/>
          </a:p>
        </p:txBody>
      </p:sp>
      <p:sp>
        <p:nvSpPr>
          <p:cNvPr id="4" name="Date Placeholder 3">
            <a:extLst>
              <a:ext uri="{FF2B5EF4-FFF2-40B4-BE49-F238E27FC236}">
                <a16:creationId xmlns:a16="http://schemas.microsoft.com/office/drawing/2014/main" id="{7EF16A96-228D-06D5-0332-D8F45B990BE0}"/>
              </a:ext>
            </a:extLst>
          </p:cNvPr>
          <p:cNvSpPr>
            <a:spLocks noGrp="1"/>
          </p:cNvSpPr>
          <p:nvPr>
            <p:ph type="dt" sz="half" idx="10"/>
          </p:nvPr>
        </p:nvSpPr>
        <p:spPr/>
        <p:txBody>
          <a:bodyPr/>
          <a:lstStyle/>
          <a:p>
            <a:fld id="{60224B2C-C3B7-4239-B8B1-3077020F580E}" type="datetime1">
              <a:t>3/23/2026</a:t>
            </a:fld>
            <a:endParaRPr lang="en-US" dirty="0"/>
          </a:p>
        </p:txBody>
      </p:sp>
      <p:sp>
        <p:nvSpPr>
          <p:cNvPr id="5" name="Footer Placeholder 4">
            <a:extLst>
              <a:ext uri="{FF2B5EF4-FFF2-40B4-BE49-F238E27FC236}">
                <a16:creationId xmlns:a16="http://schemas.microsoft.com/office/drawing/2014/main" id="{3E2DA92E-5AA6-9285-4B21-AFBB6A40520D}"/>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4190AA9-9E7B-345D-EC0E-639AC75443CD}"/>
              </a:ext>
            </a:extLst>
          </p:cNvPr>
          <p:cNvSpPr>
            <a:spLocks noGrp="1"/>
          </p:cNvSpPr>
          <p:nvPr>
            <p:ph type="sldNum" sz="quarter" idx="12"/>
          </p:nvPr>
        </p:nvSpPr>
        <p:spPr/>
        <p:txBody>
          <a:bodyPr/>
          <a:lstStyle/>
          <a:p>
            <a:fld id="{E30AF5A0-43BB-4336-8627-9123B9144D80}" type="slidenum">
              <a:rPr lang="en-US" dirty="0"/>
              <a:t>8</a:t>
            </a:fld>
            <a:endParaRPr lang="en-US" dirty="0"/>
          </a:p>
        </p:txBody>
      </p:sp>
    </p:spTree>
    <p:extLst>
      <p:ext uri="{BB962C8B-B14F-4D97-AF65-F5344CB8AC3E}">
        <p14:creationId xmlns:p14="http://schemas.microsoft.com/office/powerpoint/2010/main" val="4095313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293A68-E09D-092E-CE1D-A24845D3989D}"/>
              </a:ext>
            </a:extLst>
          </p:cNvPr>
          <p:cNvSpPr>
            <a:spLocks noGrp="1"/>
          </p:cNvSpPr>
          <p:nvPr>
            <p:ph type="title"/>
          </p:nvPr>
        </p:nvSpPr>
        <p:spPr/>
        <p:txBody>
          <a:bodyPr/>
          <a:lstStyle/>
          <a:p>
            <a:r>
              <a:rPr lang="en-GB"/>
              <a:t>Funding</a:t>
            </a:r>
          </a:p>
        </p:txBody>
      </p:sp>
      <p:sp>
        <p:nvSpPr>
          <p:cNvPr id="3" name="Content Placeholder 2">
            <a:extLst>
              <a:ext uri="{FF2B5EF4-FFF2-40B4-BE49-F238E27FC236}">
                <a16:creationId xmlns:a16="http://schemas.microsoft.com/office/drawing/2014/main" id="{02473950-E727-25D0-E8E8-A58278A662B2}"/>
              </a:ext>
            </a:extLst>
          </p:cNvPr>
          <p:cNvSpPr>
            <a:spLocks noGrp="1"/>
          </p:cNvSpPr>
          <p:nvPr>
            <p:ph idx="1"/>
          </p:nvPr>
        </p:nvSpPr>
        <p:spPr/>
        <p:txBody>
          <a:bodyPr vert="horz" lIns="91440" tIns="45720" rIns="91440" bIns="45720" rtlCol="0" anchor="t">
            <a:normAutofit/>
          </a:bodyPr>
          <a:lstStyle/>
          <a:p>
            <a:r>
              <a:rPr lang="en-GB" dirty="0"/>
              <a:t>I am going to fund this </a:t>
            </a:r>
            <a:r>
              <a:rPr lang="en-GB" dirty="0" err="1"/>
              <a:t>buisness</a:t>
            </a:r>
            <a:r>
              <a:rPr lang="en-GB" dirty="0"/>
              <a:t> using my savings as I already have all the tools and equipment to create my products due to woodworking being one of my hobbies. </a:t>
            </a:r>
          </a:p>
          <a:p>
            <a:endParaRPr lang="en-GB" dirty="0"/>
          </a:p>
          <a:p>
            <a:endParaRPr lang="en-GB" dirty="0"/>
          </a:p>
        </p:txBody>
      </p:sp>
      <p:sp>
        <p:nvSpPr>
          <p:cNvPr id="4" name="Date Placeholder 3">
            <a:extLst>
              <a:ext uri="{FF2B5EF4-FFF2-40B4-BE49-F238E27FC236}">
                <a16:creationId xmlns:a16="http://schemas.microsoft.com/office/drawing/2014/main" id="{5FC5C693-5FCB-1797-644E-CD21B9C3FEF5}"/>
              </a:ext>
            </a:extLst>
          </p:cNvPr>
          <p:cNvSpPr>
            <a:spLocks noGrp="1"/>
          </p:cNvSpPr>
          <p:nvPr>
            <p:ph type="dt" sz="half" idx="10"/>
          </p:nvPr>
        </p:nvSpPr>
        <p:spPr/>
        <p:txBody>
          <a:bodyPr/>
          <a:lstStyle/>
          <a:p>
            <a:fld id="{47AFEEA2-5979-4DB0-8492-843A9E0CD79B}" type="datetime1">
              <a:t>3/23/2026</a:t>
            </a:fld>
            <a:endParaRPr lang="en-US" dirty="0"/>
          </a:p>
        </p:txBody>
      </p:sp>
      <p:sp>
        <p:nvSpPr>
          <p:cNvPr id="5" name="Footer Placeholder 4">
            <a:extLst>
              <a:ext uri="{FF2B5EF4-FFF2-40B4-BE49-F238E27FC236}">
                <a16:creationId xmlns:a16="http://schemas.microsoft.com/office/drawing/2014/main" id="{B821EA9C-0596-E336-6A93-D2D05C86D6A8}"/>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410740F1-FBC3-D189-DB7A-316F9BF41EDC}"/>
              </a:ext>
            </a:extLst>
          </p:cNvPr>
          <p:cNvSpPr>
            <a:spLocks noGrp="1"/>
          </p:cNvSpPr>
          <p:nvPr>
            <p:ph type="sldNum" sz="quarter" idx="12"/>
          </p:nvPr>
        </p:nvSpPr>
        <p:spPr/>
        <p:txBody>
          <a:bodyPr/>
          <a:lstStyle/>
          <a:p>
            <a:fld id="{E30AF5A0-43BB-4336-8627-9123B9144D80}" type="slidenum">
              <a:rPr lang="en-US" dirty="0"/>
              <a:t>9</a:t>
            </a:fld>
            <a:endParaRPr lang="en-US" dirty="0"/>
          </a:p>
        </p:txBody>
      </p:sp>
    </p:spTree>
    <p:extLst>
      <p:ext uri="{BB962C8B-B14F-4D97-AF65-F5344CB8AC3E}">
        <p14:creationId xmlns:p14="http://schemas.microsoft.com/office/powerpoint/2010/main" val="1523571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7223A1-5D0E-6F95-A359-DE99D10D2277}"/>
              </a:ext>
            </a:extLst>
          </p:cNvPr>
          <p:cNvSpPr>
            <a:spLocks noGrp="1"/>
          </p:cNvSpPr>
          <p:nvPr>
            <p:ph type="title"/>
          </p:nvPr>
        </p:nvSpPr>
        <p:spPr/>
        <p:txBody>
          <a:bodyPr/>
          <a:lstStyle/>
          <a:p>
            <a:r>
              <a:rPr lang="en-GB"/>
              <a:t>Total start up cost £1060</a:t>
            </a:r>
          </a:p>
        </p:txBody>
      </p:sp>
      <p:sp>
        <p:nvSpPr>
          <p:cNvPr id="3" name="Content Placeholder 2">
            <a:extLst>
              <a:ext uri="{FF2B5EF4-FFF2-40B4-BE49-F238E27FC236}">
                <a16:creationId xmlns:a16="http://schemas.microsoft.com/office/drawing/2014/main" id="{6D39D430-4AC8-B879-AA36-946C0206BDD3}"/>
              </a:ext>
            </a:extLst>
          </p:cNvPr>
          <p:cNvSpPr>
            <a:spLocks noGrp="1"/>
          </p:cNvSpPr>
          <p:nvPr>
            <p:ph idx="1"/>
          </p:nvPr>
        </p:nvSpPr>
        <p:spPr/>
        <p:txBody>
          <a:bodyPr vert="horz" lIns="91440" tIns="45720" rIns="91440" bIns="45720" rtlCol="0" anchor="t">
            <a:normAutofit/>
          </a:bodyPr>
          <a:lstStyle/>
          <a:p>
            <a:r>
              <a:rPr lang="en-GB"/>
              <a:t>Glue and fixings - 50. </a:t>
            </a:r>
          </a:p>
          <a:p>
            <a:r>
              <a:rPr lang="en-GB"/>
              <a:t>Insurance - £60</a:t>
            </a:r>
            <a:endParaRPr lang="en-GB" dirty="0"/>
          </a:p>
          <a:p>
            <a:r>
              <a:rPr lang="en-GB"/>
              <a:t>Utilities £100</a:t>
            </a:r>
          </a:p>
          <a:p>
            <a:r>
              <a:rPr lang="en-GB"/>
              <a:t>Power tolls - £600</a:t>
            </a:r>
            <a:endParaRPr lang="en-GB" dirty="0"/>
          </a:p>
          <a:p>
            <a:r>
              <a:rPr lang="en-GB"/>
              <a:t>Hand tools - £150</a:t>
            </a:r>
            <a:endParaRPr lang="en-GB" dirty="0"/>
          </a:p>
          <a:p>
            <a:r>
              <a:rPr lang="en-GB"/>
              <a:t>PPE - £100</a:t>
            </a:r>
          </a:p>
          <a:p>
            <a:endParaRPr lang="en-GB" dirty="0"/>
          </a:p>
        </p:txBody>
      </p:sp>
      <p:sp>
        <p:nvSpPr>
          <p:cNvPr id="4" name="Date Placeholder 3">
            <a:extLst>
              <a:ext uri="{FF2B5EF4-FFF2-40B4-BE49-F238E27FC236}">
                <a16:creationId xmlns:a16="http://schemas.microsoft.com/office/drawing/2014/main" id="{144E7487-DE10-548C-3149-14BA8A56B2CF}"/>
              </a:ext>
            </a:extLst>
          </p:cNvPr>
          <p:cNvSpPr>
            <a:spLocks noGrp="1"/>
          </p:cNvSpPr>
          <p:nvPr>
            <p:ph type="dt" sz="half" idx="10"/>
          </p:nvPr>
        </p:nvSpPr>
        <p:spPr/>
        <p:txBody>
          <a:bodyPr/>
          <a:lstStyle/>
          <a:p>
            <a:fld id="{FAB4F792-1FA8-43B0-B35D-29448C919A08}" type="datetime1">
              <a:t>3/23/2026</a:t>
            </a:fld>
            <a:endParaRPr lang="en-US" dirty="0"/>
          </a:p>
        </p:txBody>
      </p:sp>
      <p:sp>
        <p:nvSpPr>
          <p:cNvPr id="5" name="Footer Placeholder 4">
            <a:extLst>
              <a:ext uri="{FF2B5EF4-FFF2-40B4-BE49-F238E27FC236}">
                <a16:creationId xmlns:a16="http://schemas.microsoft.com/office/drawing/2014/main" id="{5F85FEBD-B8D0-E47D-309D-9E02F1D1EB6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51DFB4E8-75CD-8B61-B4FB-A7473E0AEB24}"/>
              </a:ext>
            </a:extLst>
          </p:cNvPr>
          <p:cNvSpPr>
            <a:spLocks noGrp="1"/>
          </p:cNvSpPr>
          <p:nvPr>
            <p:ph type="sldNum" sz="quarter" idx="12"/>
          </p:nvPr>
        </p:nvSpPr>
        <p:spPr/>
        <p:txBody>
          <a:bodyPr/>
          <a:lstStyle/>
          <a:p>
            <a:fld id="{E30AF5A0-43BB-4336-8627-9123B9144D80}" type="slidenum">
              <a:rPr lang="en-US" dirty="0"/>
              <a:t>10</a:t>
            </a:fld>
            <a:endParaRPr lang="en-US" dirty="0"/>
          </a:p>
        </p:txBody>
      </p:sp>
    </p:spTree>
    <p:extLst>
      <p:ext uri="{BB962C8B-B14F-4D97-AF65-F5344CB8AC3E}">
        <p14:creationId xmlns:p14="http://schemas.microsoft.com/office/powerpoint/2010/main" val="1972831601"/>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Roman fresco">
  <a:themeElements>
    <a:clrScheme name="Roman Fresco">
      <a:dk1>
        <a:srgbClr val="000000"/>
      </a:dk1>
      <a:lt1>
        <a:srgbClr val="FFFFFF"/>
      </a:lt1>
      <a:dk2>
        <a:srgbClr val="000221"/>
      </a:dk2>
      <a:lt2>
        <a:srgbClr val="F3ECE1"/>
      </a:lt2>
      <a:accent1>
        <a:srgbClr val="11338A"/>
      </a:accent1>
      <a:accent2>
        <a:srgbClr val="E6B916"/>
      </a:accent2>
      <a:accent3>
        <a:srgbClr val="11338A"/>
      </a:accent3>
      <a:accent4>
        <a:srgbClr val="B9D2DF"/>
      </a:accent4>
      <a:accent5>
        <a:srgbClr val="412D2B"/>
      </a:accent5>
      <a:accent6>
        <a:srgbClr val="DB4C3F"/>
      </a:accent6>
      <a:hlink>
        <a:srgbClr val="467886"/>
      </a:hlink>
      <a:folHlink>
        <a:srgbClr val="96607D"/>
      </a:folHlink>
    </a:clrScheme>
    <a:fontScheme name="Custom 81">
      <a:majorFont>
        <a:latin typeface="Urdu Typesetting"/>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Roman Fresco_win32_EF_v3" id="{30A92FB8-B8E2-4F27-ACA7-4493C6097E8E}" vid="{A3B0A0BE-0874-4DF1-BFEB-6232807D4FE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278BD2F9-1572-4D37-B8FD-8AA9FD060A8C}">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4CC0A7E9-1715-433B-8855-F7DBB272AEE4}">
  <ds:schemaRefs>
    <ds:schemaRef ds:uri="http://schemas.microsoft.com/sharepoint/v3/contenttype/forms"/>
  </ds:schemaRefs>
</ds:datastoreItem>
</file>

<file path=customXml/itemProps3.xml><?xml version="1.0" encoding="utf-8"?>
<ds:datastoreItem xmlns:ds="http://schemas.openxmlformats.org/officeDocument/2006/customXml" ds:itemID="{68F5451F-E621-486E-8A64-50FEB3855E59}">
  <ds:schemaRefs>
    <ds:schemaRef ds:uri="16c05727-aa75-4e4a-9b5f-8a80a1165891"/>
    <ds:schemaRef ds:uri="230e9df3-be65-4c73-a93b-d1236ebd677e"/>
    <ds:schemaRef ds:uri="71af3243-3dd4-4a8d-8c0d-dd76da1f02a5"/>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microsoft.com/sharepoint/v3"/>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7</Words>
  <Application>Microsoft Office PowerPoint</Application>
  <PresentationFormat>Widescreen</PresentationFormat>
  <Paragraphs>4</Paragraphs>
  <Slides>10</Slides>
  <Notes>0</Notes>
  <HiddenSlides>0</HiddenSlides>
  <MMClips>0</MMClips>
  <ScaleCrop>false</ScaleCrop>
  <HeadingPairs>
    <vt:vector size="4" baseType="variant">
      <vt:variant>
        <vt:lpstr>Theme</vt:lpstr>
      </vt:variant>
      <vt:variant>
        <vt:i4>2</vt:i4>
      </vt:variant>
      <vt:variant>
        <vt:lpstr>Slide Titles</vt:lpstr>
      </vt:variant>
      <vt:variant>
        <vt:i4>10</vt:i4>
      </vt:variant>
    </vt:vector>
  </HeadingPairs>
  <TitlesOfParts>
    <vt:vector size="12" baseType="lpstr">
      <vt:lpstr>ChronicleVTI</vt:lpstr>
      <vt:lpstr>Roman fresco</vt:lpstr>
      <vt:lpstr>​CERTIFICATE IN THE HIGHER EDUCATION BUSINESS SKILLS FOR THE WORKPLACE </vt:lpstr>
      <vt:lpstr>PowerPoint Presentation</vt:lpstr>
      <vt:lpstr>Marketing Strategies </vt:lpstr>
      <vt:lpstr>PowerPoint Presentation</vt:lpstr>
      <vt:lpstr>PowerPoint Presentation</vt:lpstr>
      <vt:lpstr>PowerPoint Presentation</vt:lpstr>
      <vt:lpstr>Local marketing </vt:lpstr>
      <vt:lpstr>PowerPoint Presentation</vt:lpstr>
      <vt:lpstr>Funding</vt:lpstr>
      <vt:lpstr>Total start up cost £1060</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116</cp:revision>
  <dcterms:created xsi:type="dcterms:W3CDTF">2026-03-23T08:15:56Z</dcterms:created>
  <dcterms:modified xsi:type="dcterms:W3CDTF">2026-03-23T10:13:44Z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