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8" r:id="rId4"/>
    <p:sldId id="260" r:id="rId5"/>
    <p:sldId id="261" r:id="rId6"/>
    <p:sldId id="262" r:id="rId7"/>
    <p:sldId id="269" r:id="rId8"/>
    <p:sldId id="264" r:id="rId9"/>
    <p:sldId id="263" r:id="rId10"/>
    <p:sldId id="272" r:id="rId11"/>
    <p:sldId id="265" r:id="rId12"/>
    <p:sldId id="266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7E90C5-573C-6E8A-2538-C3F159BC8276}" v="18" dt="2026-10-02T10:27:45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706D04-B826-496E-93B8-32558252C75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2C4530-3B11-495D-8782-FFF407A00237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ptos Display" panose="02110004020202020204"/>
            </a:rPr>
            <a:t>It keeps everything in one place</a:t>
          </a:r>
          <a:endParaRPr lang="en-US"/>
        </a:p>
      </dgm:t>
    </dgm:pt>
    <dgm:pt modelId="{81D7585D-A9C3-4707-A4C2-7A44096BFC30}" type="parTrans" cxnId="{149823F2-FBF1-43D1-81DF-960E6FCB67FB}">
      <dgm:prSet/>
      <dgm:spPr/>
      <dgm:t>
        <a:bodyPr/>
        <a:lstStyle/>
        <a:p>
          <a:endParaRPr lang="en-US"/>
        </a:p>
      </dgm:t>
    </dgm:pt>
    <dgm:pt modelId="{848C0394-75C3-49ED-B4F1-1CDC80F37FB9}" type="sibTrans" cxnId="{149823F2-FBF1-43D1-81DF-960E6FCB67FB}">
      <dgm:prSet/>
      <dgm:spPr/>
      <dgm:t>
        <a:bodyPr/>
        <a:lstStyle/>
        <a:p>
          <a:endParaRPr lang="en-US"/>
        </a:p>
      </dgm:t>
    </dgm:pt>
    <dgm:pt modelId="{82B43DF7-A030-4165-98F1-A0CFCF7255D9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ptos Display" panose="02110004020202020204"/>
            </a:rPr>
            <a:t>I can check my time table</a:t>
          </a:r>
          <a:endParaRPr lang="en-US"/>
        </a:p>
      </dgm:t>
    </dgm:pt>
    <dgm:pt modelId="{D059B5A2-6B31-4A1D-99D5-756024D5456F}" type="parTrans" cxnId="{58AC2766-1763-454F-BEBD-28A8897B971B}">
      <dgm:prSet/>
      <dgm:spPr/>
      <dgm:t>
        <a:bodyPr/>
        <a:lstStyle/>
        <a:p>
          <a:endParaRPr lang="en-US"/>
        </a:p>
      </dgm:t>
    </dgm:pt>
    <dgm:pt modelId="{D68F6ED6-7F93-4D52-8AC5-BBA026C3B240}" type="sibTrans" cxnId="{58AC2766-1763-454F-BEBD-28A8897B971B}">
      <dgm:prSet/>
      <dgm:spPr/>
      <dgm:t>
        <a:bodyPr/>
        <a:lstStyle/>
        <a:p>
          <a:endParaRPr lang="en-US"/>
        </a:p>
      </dgm:t>
    </dgm:pt>
    <dgm:pt modelId="{AF9D92C9-A6C6-4C28-AC69-F310D28F1540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ptos Display" panose="02110004020202020204"/>
            </a:rPr>
            <a:t>Check when assignments are due</a:t>
          </a:r>
          <a:endParaRPr lang="en-US"/>
        </a:p>
      </dgm:t>
    </dgm:pt>
    <dgm:pt modelId="{ED3A73E2-7AC6-44BF-A334-9B42A6039082}" type="parTrans" cxnId="{69C35BA9-8D9C-4497-85F9-4245361B9A6C}">
      <dgm:prSet/>
      <dgm:spPr/>
      <dgm:t>
        <a:bodyPr/>
        <a:lstStyle/>
        <a:p>
          <a:endParaRPr lang="en-US"/>
        </a:p>
      </dgm:t>
    </dgm:pt>
    <dgm:pt modelId="{00D471DB-0D36-463E-8766-74F6FDC3E6DE}" type="sibTrans" cxnId="{69C35BA9-8D9C-4497-85F9-4245361B9A6C}">
      <dgm:prSet/>
      <dgm:spPr/>
      <dgm:t>
        <a:bodyPr/>
        <a:lstStyle/>
        <a:p>
          <a:endParaRPr lang="en-US"/>
        </a:p>
      </dgm:t>
    </dgm:pt>
    <dgm:pt modelId="{20B04B50-A6E0-44F2-BA8F-92D6E93E5BC6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ptos Display" panose="02110004020202020204"/>
            </a:rPr>
            <a:t>Read messages from my tutor</a:t>
          </a:r>
          <a:endParaRPr lang="en-US"/>
        </a:p>
      </dgm:t>
    </dgm:pt>
    <dgm:pt modelId="{5A12F900-D29A-4995-9942-35065903F7A6}" type="parTrans" cxnId="{61C7B656-EA21-4CD7-8701-5FE819447AC3}">
      <dgm:prSet/>
      <dgm:spPr/>
      <dgm:t>
        <a:bodyPr/>
        <a:lstStyle/>
        <a:p>
          <a:endParaRPr lang="en-US"/>
        </a:p>
      </dgm:t>
    </dgm:pt>
    <dgm:pt modelId="{DFC67205-4E53-419F-A8A8-7B1BEC3D9811}" type="sibTrans" cxnId="{61C7B656-EA21-4CD7-8701-5FE819447AC3}">
      <dgm:prSet/>
      <dgm:spPr/>
      <dgm:t>
        <a:bodyPr/>
        <a:lstStyle/>
        <a:p>
          <a:endParaRPr lang="en-US"/>
        </a:p>
      </dgm:t>
    </dgm:pt>
    <dgm:pt modelId="{6FBF83C3-2DF7-44D9-AE1A-7B135BAE94BE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ptos Display" panose="02110004020202020204"/>
            </a:rPr>
            <a:t>Can access anywhere from my mobile</a:t>
          </a:r>
          <a:endParaRPr lang="en-US"/>
        </a:p>
      </dgm:t>
    </dgm:pt>
    <dgm:pt modelId="{83A9FAAF-783F-45B1-B3B8-055BABDB8442}" type="parTrans" cxnId="{E770FD93-F206-418E-A4D2-8FEF28F208F9}">
      <dgm:prSet/>
      <dgm:spPr/>
      <dgm:t>
        <a:bodyPr/>
        <a:lstStyle/>
        <a:p>
          <a:endParaRPr lang="en-US"/>
        </a:p>
      </dgm:t>
    </dgm:pt>
    <dgm:pt modelId="{F0770DA3-FDAE-4B39-B8B1-8FAA7C29A85F}" type="sibTrans" cxnId="{E770FD93-F206-418E-A4D2-8FEF28F208F9}">
      <dgm:prSet/>
      <dgm:spPr/>
      <dgm:t>
        <a:bodyPr/>
        <a:lstStyle/>
        <a:p>
          <a:endParaRPr lang="en-US"/>
        </a:p>
      </dgm:t>
    </dgm:pt>
    <dgm:pt modelId="{3C1B311B-AE30-404D-84D5-B85C4209832E}" type="pres">
      <dgm:prSet presAssocID="{CB706D04-B826-496E-93B8-32558252C751}" presName="diagram" presStyleCnt="0">
        <dgm:presLayoutVars>
          <dgm:dir/>
          <dgm:resizeHandles val="exact"/>
        </dgm:presLayoutVars>
      </dgm:prSet>
      <dgm:spPr/>
    </dgm:pt>
    <dgm:pt modelId="{5F11B22E-3E4B-4427-B47F-1E7E9891F85B}" type="pres">
      <dgm:prSet presAssocID="{0F2C4530-3B11-495D-8782-FFF407A00237}" presName="arrow" presStyleLbl="node1" presStyleIdx="0" presStyleCnt="5">
        <dgm:presLayoutVars>
          <dgm:bulletEnabled val="1"/>
        </dgm:presLayoutVars>
      </dgm:prSet>
      <dgm:spPr/>
    </dgm:pt>
    <dgm:pt modelId="{955038EC-B2DB-4DD4-B132-848068B39379}" type="pres">
      <dgm:prSet presAssocID="{82B43DF7-A030-4165-98F1-A0CFCF7255D9}" presName="arrow" presStyleLbl="node1" presStyleIdx="1" presStyleCnt="5">
        <dgm:presLayoutVars>
          <dgm:bulletEnabled val="1"/>
        </dgm:presLayoutVars>
      </dgm:prSet>
      <dgm:spPr/>
    </dgm:pt>
    <dgm:pt modelId="{1C7D4381-4112-404B-B26B-C02D1AA96A96}" type="pres">
      <dgm:prSet presAssocID="{AF9D92C9-A6C6-4C28-AC69-F310D28F1540}" presName="arrow" presStyleLbl="node1" presStyleIdx="2" presStyleCnt="5">
        <dgm:presLayoutVars>
          <dgm:bulletEnabled val="1"/>
        </dgm:presLayoutVars>
      </dgm:prSet>
      <dgm:spPr/>
    </dgm:pt>
    <dgm:pt modelId="{CC382BFC-B769-4858-A9A4-33BE00FCBD59}" type="pres">
      <dgm:prSet presAssocID="{20B04B50-A6E0-44F2-BA8F-92D6E93E5BC6}" presName="arrow" presStyleLbl="node1" presStyleIdx="3" presStyleCnt="5">
        <dgm:presLayoutVars>
          <dgm:bulletEnabled val="1"/>
        </dgm:presLayoutVars>
      </dgm:prSet>
      <dgm:spPr/>
    </dgm:pt>
    <dgm:pt modelId="{731EA009-EFA1-4BC8-A4AD-39F975C18C68}" type="pres">
      <dgm:prSet presAssocID="{6FBF83C3-2DF7-44D9-AE1A-7B135BAE94BE}" presName="arrow" presStyleLbl="node1" presStyleIdx="4" presStyleCnt="5">
        <dgm:presLayoutVars>
          <dgm:bulletEnabled val="1"/>
        </dgm:presLayoutVars>
      </dgm:prSet>
      <dgm:spPr/>
    </dgm:pt>
  </dgm:ptLst>
  <dgm:cxnLst>
    <dgm:cxn modelId="{AE49C915-EFB8-4D96-9599-CAC398B58643}" type="presOf" srcId="{AF9D92C9-A6C6-4C28-AC69-F310D28F1540}" destId="{1C7D4381-4112-404B-B26B-C02D1AA96A96}" srcOrd="0" destOrd="0" presId="urn:microsoft.com/office/officeart/2005/8/layout/arrow5"/>
    <dgm:cxn modelId="{58AC2766-1763-454F-BEBD-28A8897B971B}" srcId="{CB706D04-B826-496E-93B8-32558252C751}" destId="{82B43DF7-A030-4165-98F1-A0CFCF7255D9}" srcOrd="1" destOrd="0" parTransId="{D059B5A2-6B31-4A1D-99D5-756024D5456F}" sibTransId="{D68F6ED6-7F93-4D52-8AC5-BBA026C3B240}"/>
    <dgm:cxn modelId="{90978B4E-B0F2-4BF3-A2D6-E4D77DC02AAD}" type="presOf" srcId="{6FBF83C3-2DF7-44D9-AE1A-7B135BAE94BE}" destId="{731EA009-EFA1-4BC8-A4AD-39F975C18C68}" srcOrd="0" destOrd="0" presId="urn:microsoft.com/office/officeart/2005/8/layout/arrow5"/>
    <dgm:cxn modelId="{BC37CE4E-7F4B-4B66-8A6A-5D88649E8B74}" type="presOf" srcId="{CB706D04-B826-496E-93B8-32558252C751}" destId="{3C1B311B-AE30-404D-84D5-B85C4209832E}" srcOrd="0" destOrd="0" presId="urn:microsoft.com/office/officeart/2005/8/layout/arrow5"/>
    <dgm:cxn modelId="{20566F71-7ABE-45A2-9848-0A37FAFB96AD}" type="presOf" srcId="{0F2C4530-3B11-495D-8782-FFF407A00237}" destId="{5F11B22E-3E4B-4427-B47F-1E7E9891F85B}" srcOrd="0" destOrd="0" presId="urn:microsoft.com/office/officeart/2005/8/layout/arrow5"/>
    <dgm:cxn modelId="{61C7B656-EA21-4CD7-8701-5FE819447AC3}" srcId="{CB706D04-B826-496E-93B8-32558252C751}" destId="{20B04B50-A6E0-44F2-BA8F-92D6E93E5BC6}" srcOrd="3" destOrd="0" parTransId="{5A12F900-D29A-4995-9942-35065903F7A6}" sibTransId="{DFC67205-4E53-419F-A8A8-7B1BEC3D9811}"/>
    <dgm:cxn modelId="{E770FD93-F206-418E-A4D2-8FEF28F208F9}" srcId="{CB706D04-B826-496E-93B8-32558252C751}" destId="{6FBF83C3-2DF7-44D9-AE1A-7B135BAE94BE}" srcOrd="4" destOrd="0" parTransId="{83A9FAAF-783F-45B1-B3B8-055BABDB8442}" sibTransId="{F0770DA3-FDAE-4B39-B8B1-8FAA7C29A85F}"/>
    <dgm:cxn modelId="{69C35BA9-8D9C-4497-85F9-4245361B9A6C}" srcId="{CB706D04-B826-496E-93B8-32558252C751}" destId="{AF9D92C9-A6C6-4C28-AC69-F310D28F1540}" srcOrd="2" destOrd="0" parTransId="{ED3A73E2-7AC6-44BF-A334-9B42A6039082}" sibTransId="{00D471DB-0D36-463E-8766-74F6FDC3E6DE}"/>
    <dgm:cxn modelId="{149172AF-574B-4C2F-93D1-85BE21447747}" type="presOf" srcId="{82B43DF7-A030-4165-98F1-A0CFCF7255D9}" destId="{955038EC-B2DB-4DD4-B132-848068B39379}" srcOrd="0" destOrd="0" presId="urn:microsoft.com/office/officeart/2005/8/layout/arrow5"/>
    <dgm:cxn modelId="{FFE26AF1-927D-418B-8198-2B783B1C9B6D}" type="presOf" srcId="{20B04B50-A6E0-44F2-BA8F-92D6E93E5BC6}" destId="{CC382BFC-B769-4858-A9A4-33BE00FCBD59}" srcOrd="0" destOrd="0" presId="urn:microsoft.com/office/officeart/2005/8/layout/arrow5"/>
    <dgm:cxn modelId="{149823F2-FBF1-43D1-81DF-960E6FCB67FB}" srcId="{CB706D04-B826-496E-93B8-32558252C751}" destId="{0F2C4530-3B11-495D-8782-FFF407A00237}" srcOrd="0" destOrd="0" parTransId="{81D7585D-A9C3-4707-A4C2-7A44096BFC30}" sibTransId="{848C0394-75C3-49ED-B4F1-1CDC80F37FB9}"/>
    <dgm:cxn modelId="{665CC14E-E9BE-4E0D-A794-F60F67D0922D}" type="presParOf" srcId="{3C1B311B-AE30-404D-84D5-B85C4209832E}" destId="{5F11B22E-3E4B-4427-B47F-1E7E9891F85B}" srcOrd="0" destOrd="0" presId="urn:microsoft.com/office/officeart/2005/8/layout/arrow5"/>
    <dgm:cxn modelId="{490EC6E3-A982-49D8-BCE1-E5BEF3FA5B10}" type="presParOf" srcId="{3C1B311B-AE30-404D-84D5-B85C4209832E}" destId="{955038EC-B2DB-4DD4-B132-848068B39379}" srcOrd="1" destOrd="0" presId="urn:microsoft.com/office/officeart/2005/8/layout/arrow5"/>
    <dgm:cxn modelId="{15CF6D15-3AC2-441B-A220-4749578A8431}" type="presParOf" srcId="{3C1B311B-AE30-404D-84D5-B85C4209832E}" destId="{1C7D4381-4112-404B-B26B-C02D1AA96A96}" srcOrd="2" destOrd="0" presId="urn:microsoft.com/office/officeart/2005/8/layout/arrow5"/>
    <dgm:cxn modelId="{0770A452-7104-4CF0-B0C1-EE3766C20931}" type="presParOf" srcId="{3C1B311B-AE30-404D-84D5-B85C4209832E}" destId="{CC382BFC-B769-4858-A9A4-33BE00FCBD59}" srcOrd="3" destOrd="0" presId="urn:microsoft.com/office/officeart/2005/8/layout/arrow5"/>
    <dgm:cxn modelId="{D9106946-3282-4082-B4C2-1FF7AB3CF0BE}" type="presParOf" srcId="{3C1B311B-AE30-404D-84D5-B85C4209832E}" destId="{731EA009-EFA1-4BC8-A4AD-39F975C18C68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655056-1C19-40CC-ABB5-2E6C9D03A3E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94128A-0532-4379-84AD-98DDD9B037A5}">
      <dgm:prSet/>
      <dgm:spPr/>
      <dgm:t>
        <a:bodyPr/>
        <a:lstStyle/>
        <a:p>
          <a:r>
            <a:rPr lang="en-US"/>
            <a:t>Need good internet -  wont load with out it</a:t>
          </a:r>
        </a:p>
      </dgm:t>
    </dgm:pt>
    <dgm:pt modelId="{FEF9A3C8-B45B-4FE9-9220-57762EBAFF1D}" type="parTrans" cxnId="{89EB9BBE-BA6A-45D2-BBBE-15B03CF95727}">
      <dgm:prSet/>
      <dgm:spPr/>
      <dgm:t>
        <a:bodyPr/>
        <a:lstStyle/>
        <a:p>
          <a:endParaRPr lang="en-US"/>
        </a:p>
      </dgm:t>
    </dgm:pt>
    <dgm:pt modelId="{C007155E-EB1D-4C0E-A3E5-47DB27D4A2E5}" type="sibTrans" cxnId="{89EB9BBE-BA6A-45D2-BBBE-15B03CF95727}">
      <dgm:prSet/>
      <dgm:spPr/>
      <dgm:t>
        <a:bodyPr/>
        <a:lstStyle/>
        <a:p>
          <a:endParaRPr lang="en-US"/>
        </a:p>
      </dgm:t>
    </dgm:pt>
    <dgm:pt modelId="{E11BA417-8093-429F-B1CB-12AEAE1C4BB0}">
      <dgm:prSet/>
      <dgm:spPr/>
      <dgm:t>
        <a:bodyPr/>
        <a:lstStyle/>
        <a:p>
          <a:r>
            <a:rPr lang="en-US"/>
            <a:t>Need always backed up – otherwise you can loose all data</a:t>
          </a:r>
        </a:p>
      </dgm:t>
    </dgm:pt>
    <dgm:pt modelId="{38F4F26C-1B58-4CFF-923F-81D40B1E0D66}" type="parTrans" cxnId="{DC3032A2-D298-4F0C-89D0-6ECF5ABC593A}">
      <dgm:prSet/>
      <dgm:spPr/>
      <dgm:t>
        <a:bodyPr/>
        <a:lstStyle/>
        <a:p>
          <a:endParaRPr lang="en-US"/>
        </a:p>
      </dgm:t>
    </dgm:pt>
    <dgm:pt modelId="{67D2E073-F84C-4309-BCB2-B19206471ACD}" type="sibTrans" cxnId="{DC3032A2-D298-4F0C-89D0-6ECF5ABC593A}">
      <dgm:prSet/>
      <dgm:spPr/>
      <dgm:t>
        <a:bodyPr/>
        <a:lstStyle/>
        <a:p>
          <a:endParaRPr lang="en-US"/>
        </a:p>
      </dgm:t>
    </dgm:pt>
    <dgm:pt modelId="{C1595031-9BF5-4F18-9ED6-20CB1E0E6372}" type="pres">
      <dgm:prSet presAssocID="{A8655056-1C19-40CC-ABB5-2E6C9D03A3E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A95941-B73D-47D6-9B70-FA3D1FB76787}" type="pres">
      <dgm:prSet presAssocID="{A794128A-0532-4379-84AD-98DDD9B037A5}" presName="hierRoot1" presStyleCnt="0"/>
      <dgm:spPr/>
    </dgm:pt>
    <dgm:pt modelId="{19F4937F-123D-43BC-8FFF-8DBCC7EE9659}" type="pres">
      <dgm:prSet presAssocID="{A794128A-0532-4379-84AD-98DDD9B037A5}" presName="composite" presStyleCnt="0"/>
      <dgm:spPr/>
    </dgm:pt>
    <dgm:pt modelId="{F0229B9D-1F66-46B8-A06D-9A97F80DE3CF}" type="pres">
      <dgm:prSet presAssocID="{A794128A-0532-4379-84AD-98DDD9B037A5}" presName="background" presStyleLbl="node0" presStyleIdx="0" presStyleCnt="2"/>
      <dgm:spPr/>
    </dgm:pt>
    <dgm:pt modelId="{5B5C9F25-CD1C-4896-B5BB-579BFEF03F11}" type="pres">
      <dgm:prSet presAssocID="{A794128A-0532-4379-84AD-98DDD9B037A5}" presName="text" presStyleLbl="fgAcc0" presStyleIdx="0" presStyleCnt="2">
        <dgm:presLayoutVars>
          <dgm:chPref val="3"/>
        </dgm:presLayoutVars>
      </dgm:prSet>
      <dgm:spPr/>
    </dgm:pt>
    <dgm:pt modelId="{4ACF3056-720A-40EB-81A8-860E6509722F}" type="pres">
      <dgm:prSet presAssocID="{A794128A-0532-4379-84AD-98DDD9B037A5}" presName="hierChild2" presStyleCnt="0"/>
      <dgm:spPr/>
    </dgm:pt>
    <dgm:pt modelId="{D22F1F58-CDC6-4E40-949B-7B15D27FA891}" type="pres">
      <dgm:prSet presAssocID="{E11BA417-8093-429F-B1CB-12AEAE1C4BB0}" presName="hierRoot1" presStyleCnt="0"/>
      <dgm:spPr/>
    </dgm:pt>
    <dgm:pt modelId="{DDB46616-ECFE-4AD5-95F2-09107440E9DA}" type="pres">
      <dgm:prSet presAssocID="{E11BA417-8093-429F-B1CB-12AEAE1C4BB0}" presName="composite" presStyleCnt="0"/>
      <dgm:spPr/>
    </dgm:pt>
    <dgm:pt modelId="{DE48B2F7-C922-4189-9B35-A734B641470A}" type="pres">
      <dgm:prSet presAssocID="{E11BA417-8093-429F-B1CB-12AEAE1C4BB0}" presName="background" presStyleLbl="node0" presStyleIdx="1" presStyleCnt="2"/>
      <dgm:spPr/>
    </dgm:pt>
    <dgm:pt modelId="{FC39DB89-663C-4075-9931-F37A02B88C6B}" type="pres">
      <dgm:prSet presAssocID="{E11BA417-8093-429F-B1CB-12AEAE1C4BB0}" presName="text" presStyleLbl="fgAcc0" presStyleIdx="1" presStyleCnt="2">
        <dgm:presLayoutVars>
          <dgm:chPref val="3"/>
        </dgm:presLayoutVars>
      </dgm:prSet>
      <dgm:spPr/>
    </dgm:pt>
    <dgm:pt modelId="{7A574A2D-EF76-4D35-A208-3DA0AAAFBA84}" type="pres">
      <dgm:prSet presAssocID="{E11BA417-8093-429F-B1CB-12AEAE1C4BB0}" presName="hierChild2" presStyleCnt="0"/>
      <dgm:spPr/>
    </dgm:pt>
  </dgm:ptLst>
  <dgm:cxnLst>
    <dgm:cxn modelId="{A60C4D0D-535E-4528-8CC3-BB6191C783BE}" type="presOf" srcId="{A794128A-0532-4379-84AD-98DDD9B037A5}" destId="{5B5C9F25-CD1C-4896-B5BB-579BFEF03F11}" srcOrd="0" destOrd="0" presId="urn:microsoft.com/office/officeart/2005/8/layout/hierarchy1"/>
    <dgm:cxn modelId="{4116659F-7AE0-4600-A882-35A12638CF57}" type="presOf" srcId="{E11BA417-8093-429F-B1CB-12AEAE1C4BB0}" destId="{FC39DB89-663C-4075-9931-F37A02B88C6B}" srcOrd="0" destOrd="0" presId="urn:microsoft.com/office/officeart/2005/8/layout/hierarchy1"/>
    <dgm:cxn modelId="{DC3032A2-D298-4F0C-89D0-6ECF5ABC593A}" srcId="{A8655056-1C19-40CC-ABB5-2E6C9D03A3ED}" destId="{E11BA417-8093-429F-B1CB-12AEAE1C4BB0}" srcOrd="1" destOrd="0" parTransId="{38F4F26C-1B58-4CFF-923F-81D40B1E0D66}" sibTransId="{67D2E073-F84C-4309-BCB2-B19206471ACD}"/>
    <dgm:cxn modelId="{A1E63CA3-78C0-4B69-A69D-518F4400D1BE}" type="presOf" srcId="{A8655056-1C19-40CC-ABB5-2E6C9D03A3ED}" destId="{C1595031-9BF5-4F18-9ED6-20CB1E0E6372}" srcOrd="0" destOrd="0" presId="urn:microsoft.com/office/officeart/2005/8/layout/hierarchy1"/>
    <dgm:cxn modelId="{89EB9BBE-BA6A-45D2-BBBE-15B03CF95727}" srcId="{A8655056-1C19-40CC-ABB5-2E6C9D03A3ED}" destId="{A794128A-0532-4379-84AD-98DDD9B037A5}" srcOrd="0" destOrd="0" parTransId="{FEF9A3C8-B45B-4FE9-9220-57762EBAFF1D}" sibTransId="{C007155E-EB1D-4C0E-A3E5-47DB27D4A2E5}"/>
    <dgm:cxn modelId="{3ACF9361-8025-46B3-A4FD-A27932A2EF7C}" type="presParOf" srcId="{C1595031-9BF5-4F18-9ED6-20CB1E0E6372}" destId="{EDA95941-B73D-47D6-9B70-FA3D1FB76787}" srcOrd="0" destOrd="0" presId="urn:microsoft.com/office/officeart/2005/8/layout/hierarchy1"/>
    <dgm:cxn modelId="{6F0877E7-163C-469D-85BF-CD5ECB744B99}" type="presParOf" srcId="{EDA95941-B73D-47D6-9B70-FA3D1FB76787}" destId="{19F4937F-123D-43BC-8FFF-8DBCC7EE9659}" srcOrd="0" destOrd="0" presId="urn:microsoft.com/office/officeart/2005/8/layout/hierarchy1"/>
    <dgm:cxn modelId="{5567D6DB-7522-4454-9B1D-41E2975E3B98}" type="presParOf" srcId="{19F4937F-123D-43BC-8FFF-8DBCC7EE9659}" destId="{F0229B9D-1F66-46B8-A06D-9A97F80DE3CF}" srcOrd="0" destOrd="0" presId="urn:microsoft.com/office/officeart/2005/8/layout/hierarchy1"/>
    <dgm:cxn modelId="{83A5DCAB-3983-46DF-8B3A-172DAB29A314}" type="presParOf" srcId="{19F4937F-123D-43BC-8FFF-8DBCC7EE9659}" destId="{5B5C9F25-CD1C-4896-B5BB-579BFEF03F11}" srcOrd="1" destOrd="0" presId="urn:microsoft.com/office/officeart/2005/8/layout/hierarchy1"/>
    <dgm:cxn modelId="{741B6735-759D-443A-A0D4-4AB335EE465E}" type="presParOf" srcId="{EDA95941-B73D-47D6-9B70-FA3D1FB76787}" destId="{4ACF3056-720A-40EB-81A8-860E6509722F}" srcOrd="1" destOrd="0" presId="urn:microsoft.com/office/officeart/2005/8/layout/hierarchy1"/>
    <dgm:cxn modelId="{80617E50-E4BD-44E5-B40A-D1662EC5F7F5}" type="presParOf" srcId="{C1595031-9BF5-4F18-9ED6-20CB1E0E6372}" destId="{D22F1F58-CDC6-4E40-949B-7B15D27FA891}" srcOrd="1" destOrd="0" presId="urn:microsoft.com/office/officeart/2005/8/layout/hierarchy1"/>
    <dgm:cxn modelId="{735FA82E-93A3-459B-B78A-0BBCCE9AD4B0}" type="presParOf" srcId="{D22F1F58-CDC6-4E40-949B-7B15D27FA891}" destId="{DDB46616-ECFE-4AD5-95F2-09107440E9DA}" srcOrd="0" destOrd="0" presId="urn:microsoft.com/office/officeart/2005/8/layout/hierarchy1"/>
    <dgm:cxn modelId="{112EDA57-2ABF-4583-BD96-54FE83E9ABE3}" type="presParOf" srcId="{DDB46616-ECFE-4AD5-95F2-09107440E9DA}" destId="{DE48B2F7-C922-4189-9B35-A734B641470A}" srcOrd="0" destOrd="0" presId="urn:microsoft.com/office/officeart/2005/8/layout/hierarchy1"/>
    <dgm:cxn modelId="{ED8A78DF-468D-437A-83F6-1CF6542CD2AF}" type="presParOf" srcId="{DDB46616-ECFE-4AD5-95F2-09107440E9DA}" destId="{FC39DB89-663C-4075-9931-F37A02B88C6B}" srcOrd="1" destOrd="0" presId="urn:microsoft.com/office/officeart/2005/8/layout/hierarchy1"/>
    <dgm:cxn modelId="{9BCEA2E2-D755-4F23-B6BC-0B33C5B6D209}" type="presParOf" srcId="{D22F1F58-CDC6-4E40-949B-7B15D27FA891}" destId="{7A574A2D-EF76-4D35-A208-3DA0AAAFBA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0BE2B0-C883-40BB-ACB5-8303FB51A47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C4540BC-42C3-4ABD-B70E-411662150AA7}">
      <dgm:prSet/>
      <dgm:spPr/>
      <dgm:t>
        <a:bodyPr/>
        <a:lstStyle/>
        <a:p>
          <a:r>
            <a:rPr lang="en-US"/>
            <a:t>Cant use if theres no signal</a:t>
          </a:r>
        </a:p>
      </dgm:t>
    </dgm:pt>
    <dgm:pt modelId="{0FB7B07A-DFA1-4636-AD0F-72868077A3A5}" type="parTrans" cxnId="{B9CAE3EB-D5FF-4E64-BAA9-16D8F9A1014B}">
      <dgm:prSet/>
      <dgm:spPr/>
      <dgm:t>
        <a:bodyPr/>
        <a:lstStyle/>
        <a:p>
          <a:endParaRPr lang="en-US"/>
        </a:p>
      </dgm:t>
    </dgm:pt>
    <dgm:pt modelId="{B4A2B464-E8F0-4C19-8B77-54E9BD1A57B9}" type="sibTrans" cxnId="{B9CAE3EB-D5FF-4E64-BAA9-16D8F9A1014B}">
      <dgm:prSet/>
      <dgm:spPr/>
      <dgm:t>
        <a:bodyPr/>
        <a:lstStyle/>
        <a:p>
          <a:endParaRPr lang="en-US"/>
        </a:p>
      </dgm:t>
    </dgm:pt>
    <dgm:pt modelId="{FB38C4EF-291C-4F57-ACC0-86DB2D52EDDF}">
      <dgm:prSet/>
      <dgm:spPr/>
      <dgm:t>
        <a:bodyPr/>
        <a:lstStyle/>
        <a:p>
          <a:r>
            <a:rPr lang="en-US"/>
            <a:t>Wont work without internet</a:t>
          </a:r>
        </a:p>
      </dgm:t>
    </dgm:pt>
    <dgm:pt modelId="{73B32EC4-8C4D-46CA-B971-A4D67D986273}" type="parTrans" cxnId="{9DE12682-4CD4-4B85-A77B-81EE3D292CF8}">
      <dgm:prSet/>
      <dgm:spPr/>
      <dgm:t>
        <a:bodyPr/>
        <a:lstStyle/>
        <a:p>
          <a:endParaRPr lang="en-US"/>
        </a:p>
      </dgm:t>
    </dgm:pt>
    <dgm:pt modelId="{DFCE0B88-473E-4404-9C7D-3F1F4B012AA9}" type="sibTrans" cxnId="{9DE12682-4CD4-4B85-A77B-81EE3D292CF8}">
      <dgm:prSet/>
      <dgm:spPr/>
      <dgm:t>
        <a:bodyPr/>
        <a:lstStyle/>
        <a:p>
          <a:endParaRPr lang="en-US"/>
        </a:p>
      </dgm:t>
    </dgm:pt>
    <dgm:pt modelId="{4EF6649A-65A0-4202-BFCA-FEFA3730D23F}" type="pres">
      <dgm:prSet presAssocID="{7D0BE2B0-C883-40BB-ACB5-8303FB51A479}" presName="root" presStyleCnt="0">
        <dgm:presLayoutVars>
          <dgm:dir/>
          <dgm:resizeHandles val="exact"/>
        </dgm:presLayoutVars>
      </dgm:prSet>
      <dgm:spPr/>
    </dgm:pt>
    <dgm:pt modelId="{E824C7AA-FC71-47BF-BF7E-360E7410DC60}" type="pres">
      <dgm:prSet presAssocID="{6C4540BC-42C3-4ABD-B70E-411662150AA7}" presName="compNode" presStyleCnt="0"/>
      <dgm:spPr/>
    </dgm:pt>
    <dgm:pt modelId="{0F1721DA-0C7A-4262-B197-5EBB6B543AE1}" type="pres">
      <dgm:prSet presAssocID="{6C4540BC-42C3-4ABD-B70E-411662150AA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75D7858C-5FE8-4B0D-A24D-E1499EA79BFA}" type="pres">
      <dgm:prSet presAssocID="{6C4540BC-42C3-4ABD-B70E-411662150AA7}" presName="spaceRect" presStyleCnt="0"/>
      <dgm:spPr/>
    </dgm:pt>
    <dgm:pt modelId="{775C2E20-EB34-42F5-9669-BAD57A57392D}" type="pres">
      <dgm:prSet presAssocID="{6C4540BC-42C3-4ABD-B70E-411662150AA7}" presName="textRect" presStyleLbl="revTx" presStyleIdx="0" presStyleCnt="2">
        <dgm:presLayoutVars>
          <dgm:chMax val="1"/>
          <dgm:chPref val="1"/>
        </dgm:presLayoutVars>
      </dgm:prSet>
      <dgm:spPr/>
    </dgm:pt>
    <dgm:pt modelId="{603241D0-9E75-43EA-80CB-E32A151639DA}" type="pres">
      <dgm:prSet presAssocID="{B4A2B464-E8F0-4C19-8B77-54E9BD1A57B9}" presName="sibTrans" presStyleCnt="0"/>
      <dgm:spPr/>
    </dgm:pt>
    <dgm:pt modelId="{90B9A52B-14DC-4B6F-A29A-17B765AA66B4}" type="pres">
      <dgm:prSet presAssocID="{FB38C4EF-291C-4F57-ACC0-86DB2D52EDDF}" presName="compNode" presStyleCnt="0"/>
      <dgm:spPr/>
    </dgm:pt>
    <dgm:pt modelId="{98DDBDAA-77C6-4047-9647-7E48004111F8}" type="pres">
      <dgm:prSet presAssocID="{FB38C4EF-291C-4F57-ACC0-86DB2D52EDD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8D10496-86E5-425A-B593-300C982AEE86}" type="pres">
      <dgm:prSet presAssocID="{FB38C4EF-291C-4F57-ACC0-86DB2D52EDDF}" presName="spaceRect" presStyleCnt="0"/>
      <dgm:spPr/>
    </dgm:pt>
    <dgm:pt modelId="{31076E92-B754-4C7D-9F6E-1224549C2711}" type="pres">
      <dgm:prSet presAssocID="{FB38C4EF-291C-4F57-ACC0-86DB2D52EDD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7F0525C-7300-4D01-9C7E-B19F46B4C2C9}" type="presOf" srcId="{FB38C4EF-291C-4F57-ACC0-86DB2D52EDDF}" destId="{31076E92-B754-4C7D-9F6E-1224549C2711}" srcOrd="0" destOrd="0" presId="urn:microsoft.com/office/officeart/2018/2/layout/IconLabelList"/>
    <dgm:cxn modelId="{0ACB345E-3267-4794-8076-787BFBA05422}" type="presOf" srcId="{6C4540BC-42C3-4ABD-B70E-411662150AA7}" destId="{775C2E20-EB34-42F5-9669-BAD57A57392D}" srcOrd="0" destOrd="0" presId="urn:microsoft.com/office/officeart/2018/2/layout/IconLabelList"/>
    <dgm:cxn modelId="{3C8BCA46-EEB4-4932-A0DF-B7ADD10298F4}" type="presOf" srcId="{7D0BE2B0-C883-40BB-ACB5-8303FB51A479}" destId="{4EF6649A-65A0-4202-BFCA-FEFA3730D23F}" srcOrd="0" destOrd="0" presId="urn:microsoft.com/office/officeart/2018/2/layout/IconLabelList"/>
    <dgm:cxn modelId="{9DE12682-4CD4-4B85-A77B-81EE3D292CF8}" srcId="{7D0BE2B0-C883-40BB-ACB5-8303FB51A479}" destId="{FB38C4EF-291C-4F57-ACC0-86DB2D52EDDF}" srcOrd="1" destOrd="0" parTransId="{73B32EC4-8C4D-46CA-B971-A4D67D986273}" sibTransId="{DFCE0B88-473E-4404-9C7D-3F1F4B012AA9}"/>
    <dgm:cxn modelId="{B9CAE3EB-D5FF-4E64-BAA9-16D8F9A1014B}" srcId="{7D0BE2B0-C883-40BB-ACB5-8303FB51A479}" destId="{6C4540BC-42C3-4ABD-B70E-411662150AA7}" srcOrd="0" destOrd="0" parTransId="{0FB7B07A-DFA1-4636-AD0F-72868077A3A5}" sibTransId="{B4A2B464-E8F0-4C19-8B77-54E9BD1A57B9}"/>
    <dgm:cxn modelId="{752B3EF9-62AC-47EC-8FFD-CE2FD2E72E70}" type="presParOf" srcId="{4EF6649A-65A0-4202-BFCA-FEFA3730D23F}" destId="{E824C7AA-FC71-47BF-BF7E-360E7410DC60}" srcOrd="0" destOrd="0" presId="urn:microsoft.com/office/officeart/2018/2/layout/IconLabelList"/>
    <dgm:cxn modelId="{52BA007B-C4B0-4A99-8622-130F4F7096B4}" type="presParOf" srcId="{E824C7AA-FC71-47BF-BF7E-360E7410DC60}" destId="{0F1721DA-0C7A-4262-B197-5EBB6B543AE1}" srcOrd="0" destOrd="0" presId="urn:microsoft.com/office/officeart/2018/2/layout/IconLabelList"/>
    <dgm:cxn modelId="{E76DF0E8-BDFE-41F0-86F6-CEC43D378648}" type="presParOf" srcId="{E824C7AA-FC71-47BF-BF7E-360E7410DC60}" destId="{75D7858C-5FE8-4B0D-A24D-E1499EA79BFA}" srcOrd="1" destOrd="0" presId="urn:microsoft.com/office/officeart/2018/2/layout/IconLabelList"/>
    <dgm:cxn modelId="{0E954B3A-4EBA-4168-91C3-C4526915540D}" type="presParOf" srcId="{E824C7AA-FC71-47BF-BF7E-360E7410DC60}" destId="{775C2E20-EB34-42F5-9669-BAD57A57392D}" srcOrd="2" destOrd="0" presId="urn:microsoft.com/office/officeart/2018/2/layout/IconLabelList"/>
    <dgm:cxn modelId="{595BC032-B59C-4BAC-8A28-0C5136E70988}" type="presParOf" srcId="{4EF6649A-65A0-4202-BFCA-FEFA3730D23F}" destId="{603241D0-9E75-43EA-80CB-E32A151639DA}" srcOrd="1" destOrd="0" presId="urn:microsoft.com/office/officeart/2018/2/layout/IconLabelList"/>
    <dgm:cxn modelId="{F8854134-7465-4A00-838B-608077E38202}" type="presParOf" srcId="{4EF6649A-65A0-4202-BFCA-FEFA3730D23F}" destId="{90B9A52B-14DC-4B6F-A29A-17B765AA66B4}" srcOrd="2" destOrd="0" presId="urn:microsoft.com/office/officeart/2018/2/layout/IconLabelList"/>
    <dgm:cxn modelId="{E3ADC75D-B51D-44FE-B55A-061AB3ADEE44}" type="presParOf" srcId="{90B9A52B-14DC-4B6F-A29A-17B765AA66B4}" destId="{98DDBDAA-77C6-4047-9647-7E48004111F8}" srcOrd="0" destOrd="0" presId="urn:microsoft.com/office/officeart/2018/2/layout/IconLabelList"/>
    <dgm:cxn modelId="{1E38D1C5-2A35-40F3-B123-BD2D72520F8F}" type="presParOf" srcId="{90B9A52B-14DC-4B6F-A29A-17B765AA66B4}" destId="{78D10496-86E5-425A-B593-300C982AEE86}" srcOrd="1" destOrd="0" presId="urn:microsoft.com/office/officeart/2018/2/layout/IconLabelList"/>
    <dgm:cxn modelId="{0125602C-E3CE-430C-93C7-CA622E92B1D3}" type="presParOf" srcId="{90B9A52B-14DC-4B6F-A29A-17B765AA66B4}" destId="{31076E92-B754-4C7D-9F6E-1224549C271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D86443-576C-4F75-B520-80F3C0C509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B6E2330-9F1C-4B84-9F04-F96DA5FCBACA}">
      <dgm:prSet/>
      <dgm:spPr/>
      <dgm:t>
        <a:bodyPr/>
        <a:lstStyle/>
        <a:p>
          <a:r>
            <a:rPr lang="en-US"/>
            <a:t>Spam and junk still pop in and sometimes important messages can get lost in there</a:t>
          </a:r>
        </a:p>
      </dgm:t>
    </dgm:pt>
    <dgm:pt modelId="{6661BA57-3C8F-425F-8AAB-37E1FD838720}" type="parTrans" cxnId="{CA167FA0-B657-499D-9F7C-30F287971C07}">
      <dgm:prSet/>
      <dgm:spPr/>
      <dgm:t>
        <a:bodyPr/>
        <a:lstStyle/>
        <a:p>
          <a:endParaRPr lang="en-US"/>
        </a:p>
      </dgm:t>
    </dgm:pt>
    <dgm:pt modelId="{475A3416-A84B-44E0-9F37-E508D4D26A7C}" type="sibTrans" cxnId="{CA167FA0-B657-499D-9F7C-30F287971C07}">
      <dgm:prSet/>
      <dgm:spPr/>
      <dgm:t>
        <a:bodyPr/>
        <a:lstStyle/>
        <a:p>
          <a:endParaRPr lang="en-US"/>
        </a:p>
      </dgm:t>
    </dgm:pt>
    <dgm:pt modelId="{6CF49A14-FC71-4E1F-B70D-1CE36DA6046F}">
      <dgm:prSet/>
      <dgm:spPr/>
      <dgm:t>
        <a:bodyPr/>
        <a:lstStyle/>
        <a:p>
          <a:r>
            <a:rPr lang="en-US"/>
            <a:t>If account locked or goes wrong, it will not easy getting help quickly</a:t>
          </a:r>
        </a:p>
      </dgm:t>
    </dgm:pt>
    <dgm:pt modelId="{FF4AB2B8-AEF6-4BF4-ACCE-898E3735760E}" type="parTrans" cxnId="{08DE2EC2-C6D8-4E47-91ED-3ECFFDC629C1}">
      <dgm:prSet/>
      <dgm:spPr/>
      <dgm:t>
        <a:bodyPr/>
        <a:lstStyle/>
        <a:p>
          <a:endParaRPr lang="en-US"/>
        </a:p>
      </dgm:t>
    </dgm:pt>
    <dgm:pt modelId="{01615626-5381-4D76-88B4-1815FA69EE08}" type="sibTrans" cxnId="{08DE2EC2-C6D8-4E47-91ED-3ECFFDC629C1}">
      <dgm:prSet/>
      <dgm:spPr/>
      <dgm:t>
        <a:bodyPr/>
        <a:lstStyle/>
        <a:p>
          <a:endParaRPr lang="en-US"/>
        </a:p>
      </dgm:t>
    </dgm:pt>
    <dgm:pt modelId="{0A8F630C-E5CB-40E8-96EF-147017466F97}">
      <dgm:prSet/>
      <dgm:spPr/>
      <dgm:t>
        <a:bodyPr/>
        <a:lstStyle/>
        <a:p>
          <a:r>
            <a:rPr lang="en-US"/>
            <a:t>Needs good internet to read or send emails</a:t>
          </a:r>
        </a:p>
      </dgm:t>
    </dgm:pt>
    <dgm:pt modelId="{74EC825F-F472-4CAA-83BA-9F319D32D8C1}" type="parTrans" cxnId="{E5DA5ADE-27E1-4CC0-B81B-8B8DBD5FF991}">
      <dgm:prSet/>
      <dgm:spPr/>
      <dgm:t>
        <a:bodyPr/>
        <a:lstStyle/>
        <a:p>
          <a:endParaRPr lang="en-US"/>
        </a:p>
      </dgm:t>
    </dgm:pt>
    <dgm:pt modelId="{CC8D43FA-B3F2-4094-A0F3-5175594346E1}" type="sibTrans" cxnId="{E5DA5ADE-27E1-4CC0-B81B-8B8DBD5FF991}">
      <dgm:prSet/>
      <dgm:spPr/>
      <dgm:t>
        <a:bodyPr/>
        <a:lstStyle/>
        <a:p>
          <a:endParaRPr lang="en-US"/>
        </a:p>
      </dgm:t>
    </dgm:pt>
    <dgm:pt modelId="{B1ADBE07-9CEA-4345-B838-E012DCD46821}" type="pres">
      <dgm:prSet presAssocID="{6FD86443-576C-4F75-B520-80F3C0C509A4}" presName="root" presStyleCnt="0">
        <dgm:presLayoutVars>
          <dgm:dir/>
          <dgm:resizeHandles val="exact"/>
        </dgm:presLayoutVars>
      </dgm:prSet>
      <dgm:spPr/>
    </dgm:pt>
    <dgm:pt modelId="{F3ECA8C5-EFFD-4A70-8813-173E7D893D5F}" type="pres">
      <dgm:prSet presAssocID="{CB6E2330-9F1C-4B84-9F04-F96DA5FCBACA}" presName="compNode" presStyleCnt="0"/>
      <dgm:spPr/>
    </dgm:pt>
    <dgm:pt modelId="{0F78D370-9B61-4138-9D61-CC3ADB5B2A4C}" type="pres">
      <dgm:prSet presAssocID="{CB6E2330-9F1C-4B84-9F04-F96DA5FCBAC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199AB7D4-578B-4B5B-A973-85FF63CF6E26}" type="pres">
      <dgm:prSet presAssocID="{CB6E2330-9F1C-4B84-9F04-F96DA5FCBACA}" presName="spaceRect" presStyleCnt="0"/>
      <dgm:spPr/>
    </dgm:pt>
    <dgm:pt modelId="{E51EA608-EDAE-4B48-AC90-169B1810D76D}" type="pres">
      <dgm:prSet presAssocID="{CB6E2330-9F1C-4B84-9F04-F96DA5FCBACA}" presName="textRect" presStyleLbl="revTx" presStyleIdx="0" presStyleCnt="3">
        <dgm:presLayoutVars>
          <dgm:chMax val="1"/>
          <dgm:chPref val="1"/>
        </dgm:presLayoutVars>
      </dgm:prSet>
      <dgm:spPr/>
    </dgm:pt>
    <dgm:pt modelId="{98702370-F50E-43AD-B490-0A2F933BC126}" type="pres">
      <dgm:prSet presAssocID="{475A3416-A84B-44E0-9F37-E508D4D26A7C}" presName="sibTrans" presStyleCnt="0"/>
      <dgm:spPr/>
    </dgm:pt>
    <dgm:pt modelId="{31B36F99-4218-4925-B032-B503CD5E9034}" type="pres">
      <dgm:prSet presAssocID="{6CF49A14-FC71-4E1F-B70D-1CE36DA6046F}" presName="compNode" presStyleCnt="0"/>
      <dgm:spPr/>
    </dgm:pt>
    <dgm:pt modelId="{D848CEDD-B4A0-4D16-9B72-FD816918D511}" type="pres">
      <dgm:prSet presAssocID="{6CF49A14-FC71-4E1F-B70D-1CE36DA6046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7661F4C-97D9-432C-BE9B-6EEF4FD3472E}" type="pres">
      <dgm:prSet presAssocID="{6CF49A14-FC71-4E1F-B70D-1CE36DA6046F}" presName="spaceRect" presStyleCnt="0"/>
      <dgm:spPr/>
    </dgm:pt>
    <dgm:pt modelId="{E8D331D3-E670-44E8-96F7-C7ECB4BB79B1}" type="pres">
      <dgm:prSet presAssocID="{6CF49A14-FC71-4E1F-B70D-1CE36DA6046F}" presName="textRect" presStyleLbl="revTx" presStyleIdx="1" presStyleCnt="3">
        <dgm:presLayoutVars>
          <dgm:chMax val="1"/>
          <dgm:chPref val="1"/>
        </dgm:presLayoutVars>
      </dgm:prSet>
      <dgm:spPr/>
    </dgm:pt>
    <dgm:pt modelId="{050DF586-81AE-47BE-BAE4-B5E977375A5A}" type="pres">
      <dgm:prSet presAssocID="{01615626-5381-4D76-88B4-1815FA69EE08}" presName="sibTrans" presStyleCnt="0"/>
      <dgm:spPr/>
    </dgm:pt>
    <dgm:pt modelId="{5EC5C846-E6A1-46BA-9227-1A52B43C9FB9}" type="pres">
      <dgm:prSet presAssocID="{0A8F630C-E5CB-40E8-96EF-147017466F97}" presName="compNode" presStyleCnt="0"/>
      <dgm:spPr/>
    </dgm:pt>
    <dgm:pt modelId="{BBE499DE-3E24-4F1A-92DD-10B56E906326}" type="pres">
      <dgm:prSet presAssocID="{0A8F630C-E5CB-40E8-96EF-147017466F9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87318474-B9BE-45F1-A68E-BE9B4D4FF74E}" type="pres">
      <dgm:prSet presAssocID="{0A8F630C-E5CB-40E8-96EF-147017466F97}" presName="spaceRect" presStyleCnt="0"/>
      <dgm:spPr/>
    </dgm:pt>
    <dgm:pt modelId="{291F6175-A1C9-4B96-A0D7-AA065C2D49F7}" type="pres">
      <dgm:prSet presAssocID="{0A8F630C-E5CB-40E8-96EF-147017466F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8CB2719-FFDE-48B0-9402-277A58B96B2E}" type="presOf" srcId="{CB6E2330-9F1C-4B84-9F04-F96DA5FCBACA}" destId="{E51EA608-EDAE-4B48-AC90-169B1810D76D}" srcOrd="0" destOrd="0" presId="urn:microsoft.com/office/officeart/2018/2/layout/IconLabelList"/>
    <dgm:cxn modelId="{7BD8F460-4DA8-4454-9BC6-E947B97F52DA}" type="presOf" srcId="{6CF49A14-FC71-4E1F-B70D-1CE36DA6046F}" destId="{E8D331D3-E670-44E8-96F7-C7ECB4BB79B1}" srcOrd="0" destOrd="0" presId="urn:microsoft.com/office/officeart/2018/2/layout/IconLabelList"/>
    <dgm:cxn modelId="{462F0B8B-4217-48C3-BC04-C5E0648DB940}" type="presOf" srcId="{0A8F630C-E5CB-40E8-96EF-147017466F97}" destId="{291F6175-A1C9-4B96-A0D7-AA065C2D49F7}" srcOrd="0" destOrd="0" presId="urn:microsoft.com/office/officeart/2018/2/layout/IconLabelList"/>
    <dgm:cxn modelId="{CA167FA0-B657-499D-9F7C-30F287971C07}" srcId="{6FD86443-576C-4F75-B520-80F3C0C509A4}" destId="{CB6E2330-9F1C-4B84-9F04-F96DA5FCBACA}" srcOrd="0" destOrd="0" parTransId="{6661BA57-3C8F-425F-8AAB-37E1FD838720}" sibTransId="{475A3416-A84B-44E0-9F37-E508D4D26A7C}"/>
    <dgm:cxn modelId="{D0D932B7-10C9-4098-A019-58F8FC585812}" type="presOf" srcId="{6FD86443-576C-4F75-B520-80F3C0C509A4}" destId="{B1ADBE07-9CEA-4345-B838-E012DCD46821}" srcOrd="0" destOrd="0" presId="urn:microsoft.com/office/officeart/2018/2/layout/IconLabelList"/>
    <dgm:cxn modelId="{08DE2EC2-C6D8-4E47-91ED-3ECFFDC629C1}" srcId="{6FD86443-576C-4F75-B520-80F3C0C509A4}" destId="{6CF49A14-FC71-4E1F-B70D-1CE36DA6046F}" srcOrd="1" destOrd="0" parTransId="{FF4AB2B8-AEF6-4BF4-ACCE-898E3735760E}" sibTransId="{01615626-5381-4D76-88B4-1815FA69EE08}"/>
    <dgm:cxn modelId="{E5DA5ADE-27E1-4CC0-B81B-8B8DBD5FF991}" srcId="{6FD86443-576C-4F75-B520-80F3C0C509A4}" destId="{0A8F630C-E5CB-40E8-96EF-147017466F97}" srcOrd="2" destOrd="0" parTransId="{74EC825F-F472-4CAA-83BA-9F319D32D8C1}" sibTransId="{CC8D43FA-B3F2-4094-A0F3-5175594346E1}"/>
    <dgm:cxn modelId="{50978A1A-CDA3-49A4-9750-3D99C3F0B6B7}" type="presParOf" srcId="{B1ADBE07-9CEA-4345-B838-E012DCD46821}" destId="{F3ECA8C5-EFFD-4A70-8813-173E7D893D5F}" srcOrd="0" destOrd="0" presId="urn:microsoft.com/office/officeart/2018/2/layout/IconLabelList"/>
    <dgm:cxn modelId="{341B1F9F-EB1F-4038-BFCA-770D76ED5C05}" type="presParOf" srcId="{F3ECA8C5-EFFD-4A70-8813-173E7D893D5F}" destId="{0F78D370-9B61-4138-9D61-CC3ADB5B2A4C}" srcOrd="0" destOrd="0" presId="urn:microsoft.com/office/officeart/2018/2/layout/IconLabelList"/>
    <dgm:cxn modelId="{EE5FF074-9DED-4CAA-A628-5290712470FD}" type="presParOf" srcId="{F3ECA8C5-EFFD-4A70-8813-173E7D893D5F}" destId="{199AB7D4-578B-4B5B-A973-85FF63CF6E26}" srcOrd="1" destOrd="0" presId="urn:microsoft.com/office/officeart/2018/2/layout/IconLabelList"/>
    <dgm:cxn modelId="{C9DAF784-FC62-443B-AEF9-DC60CFFB1CFA}" type="presParOf" srcId="{F3ECA8C5-EFFD-4A70-8813-173E7D893D5F}" destId="{E51EA608-EDAE-4B48-AC90-169B1810D76D}" srcOrd="2" destOrd="0" presId="urn:microsoft.com/office/officeart/2018/2/layout/IconLabelList"/>
    <dgm:cxn modelId="{AA0B908E-7749-4E94-842E-3E195E088EBD}" type="presParOf" srcId="{B1ADBE07-9CEA-4345-B838-E012DCD46821}" destId="{98702370-F50E-43AD-B490-0A2F933BC126}" srcOrd="1" destOrd="0" presId="urn:microsoft.com/office/officeart/2018/2/layout/IconLabelList"/>
    <dgm:cxn modelId="{BFD9D612-A4CC-44CF-AC08-AA37F75EC72B}" type="presParOf" srcId="{B1ADBE07-9CEA-4345-B838-E012DCD46821}" destId="{31B36F99-4218-4925-B032-B503CD5E9034}" srcOrd="2" destOrd="0" presId="urn:microsoft.com/office/officeart/2018/2/layout/IconLabelList"/>
    <dgm:cxn modelId="{BD95D4BE-A930-40A7-A33F-4BDD6E8A52DF}" type="presParOf" srcId="{31B36F99-4218-4925-B032-B503CD5E9034}" destId="{D848CEDD-B4A0-4D16-9B72-FD816918D511}" srcOrd="0" destOrd="0" presId="urn:microsoft.com/office/officeart/2018/2/layout/IconLabelList"/>
    <dgm:cxn modelId="{BC92A2C5-FA4B-41B9-8D6C-22738D4561BF}" type="presParOf" srcId="{31B36F99-4218-4925-B032-B503CD5E9034}" destId="{17661F4C-97D9-432C-BE9B-6EEF4FD3472E}" srcOrd="1" destOrd="0" presId="urn:microsoft.com/office/officeart/2018/2/layout/IconLabelList"/>
    <dgm:cxn modelId="{5598A148-5ACA-44C0-8861-87F8E0903D88}" type="presParOf" srcId="{31B36F99-4218-4925-B032-B503CD5E9034}" destId="{E8D331D3-E670-44E8-96F7-C7ECB4BB79B1}" srcOrd="2" destOrd="0" presId="urn:microsoft.com/office/officeart/2018/2/layout/IconLabelList"/>
    <dgm:cxn modelId="{CFCD05FB-4530-4E43-90D6-087A985B4B40}" type="presParOf" srcId="{B1ADBE07-9CEA-4345-B838-E012DCD46821}" destId="{050DF586-81AE-47BE-BAE4-B5E977375A5A}" srcOrd="3" destOrd="0" presId="urn:microsoft.com/office/officeart/2018/2/layout/IconLabelList"/>
    <dgm:cxn modelId="{2034E10F-48DB-4C9A-9020-BD7EF5B8A33E}" type="presParOf" srcId="{B1ADBE07-9CEA-4345-B838-E012DCD46821}" destId="{5EC5C846-E6A1-46BA-9227-1A52B43C9FB9}" srcOrd="4" destOrd="0" presId="urn:microsoft.com/office/officeart/2018/2/layout/IconLabelList"/>
    <dgm:cxn modelId="{C961754C-E2FF-4C47-AB46-3F38FC4D0C5C}" type="presParOf" srcId="{5EC5C846-E6A1-46BA-9227-1A52B43C9FB9}" destId="{BBE499DE-3E24-4F1A-92DD-10B56E906326}" srcOrd="0" destOrd="0" presId="urn:microsoft.com/office/officeart/2018/2/layout/IconLabelList"/>
    <dgm:cxn modelId="{4777D4B6-401A-49C2-B1B4-05AE176B2852}" type="presParOf" srcId="{5EC5C846-E6A1-46BA-9227-1A52B43C9FB9}" destId="{87318474-B9BE-45F1-A68E-BE9B4D4FF74E}" srcOrd="1" destOrd="0" presId="urn:microsoft.com/office/officeart/2018/2/layout/IconLabelList"/>
    <dgm:cxn modelId="{BE814AB7-A1B2-45CC-9E62-E4D3C6B674DB}" type="presParOf" srcId="{5EC5C846-E6A1-46BA-9227-1A52B43C9FB9}" destId="{291F6175-A1C9-4B96-A0D7-AA065C2D49F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11B22E-3E4B-4427-B47F-1E7E9891F85B}">
      <dsp:nvSpPr>
        <dsp:cNvPr id="0" name=""/>
        <dsp:cNvSpPr/>
      </dsp:nvSpPr>
      <dsp:spPr>
        <a:xfrm>
          <a:off x="2125458" y="1196"/>
          <a:ext cx="1416972" cy="14169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700" kern="1200">
              <a:latin typeface="Aptos Display" panose="02110004020202020204"/>
            </a:rPr>
            <a:t>It keeps everything in one place</a:t>
          </a:r>
          <a:endParaRPr lang="en-US" sz="700" kern="1200"/>
        </a:p>
      </dsp:txBody>
      <dsp:txXfrm>
        <a:off x="2479701" y="1196"/>
        <a:ext cx="708486" cy="1169002"/>
      </dsp:txXfrm>
    </dsp:sp>
    <dsp:sp modelId="{955038EC-B2DB-4DD4-B132-848068B39379}">
      <dsp:nvSpPr>
        <dsp:cNvPr id="0" name=""/>
        <dsp:cNvSpPr/>
      </dsp:nvSpPr>
      <dsp:spPr>
        <a:xfrm rot="4320000">
          <a:off x="3316356" y="866434"/>
          <a:ext cx="1416972" cy="14169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700" kern="1200">
              <a:latin typeface="Aptos Display" panose="02110004020202020204"/>
            </a:rPr>
            <a:t>I can check my time table</a:t>
          </a:r>
          <a:endParaRPr lang="en-US" sz="700" kern="1200"/>
        </a:p>
      </dsp:txBody>
      <dsp:txXfrm rot="-5400000">
        <a:off x="3558258" y="1182364"/>
        <a:ext cx="1169002" cy="708486"/>
      </dsp:txXfrm>
    </dsp:sp>
    <dsp:sp modelId="{1C7D4381-4112-404B-B26B-C02D1AA96A96}">
      <dsp:nvSpPr>
        <dsp:cNvPr id="0" name=""/>
        <dsp:cNvSpPr/>
      </dsp:nvSpPr>
      <dsp:spPr>
        <a:xfrm rot="8640000">
          <a:off x="2861474" y="2266419"/>
          <a:ext cx="1416972" cy="14169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700" kern="1200">
              <a:latin typeface="Aptos Display" panose="02110004020202020204"/>
            </a:rPr>
            <a:t>Check when assignments are due</a:t>
          </a:r>
          <a:endParaRPr lang="en-US" sz="700" kern="1200"/>
        </a:p>
      </dsp:txBody>
      <dsp:txXfrm rot="10800000">
        <a:off x="3288594" y="2490710"/>
        <a:ext cx="708486" cy="1169002"/>
      </dsp:txXfrm>
    </dsp:sp>
    <dsp:sp modelId="{CC382BFC-B769-4858-A9A4-33BE00FCBD59}">
      <dsp:nvSpPr>
        <dsp:cNvPr id="0" name=""/>
        <dsp:cNvSpPr/>
      </dsp:nvSpPr>
      <dsp:spPr>
        <a:xfrm rot="12960000">
          <a:off x="1389443" y="2266419"/>
          <a:ext cx="1416972" cy="14169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700" kern="1200">
              <a:latin typeface="Aptos Display" panose="02110004020202020204"/>
            </a:rPr>
            <a:t>Read messages from my tutor</a:t>
          </a:r>
          <a:endParaRPr lang="en-US" sz="700" kern="1200"/>
        </a:p>
      </dsp:txBody>
      <dsp:txXfrm rot="10800000">
        <a:off x="1670809" y="2490710"/>
        <a:ext cx="708486" cy="1169002"/>
      </dsp:txXfrm>
    </dsp:sp>
    <dsp:sp modelId="{731EA009-EFA1-4BC8-A4AD-39F975C18C68}">
      <dsp:nvSpPr>
        <dsp:cNvPr id="0" name=""/>
        <dsp:cNvSpPr/>
      </dsp:nvSpPr>
      <dsp:spPr>
        <a:xfrm rot="17280000">
          <a:off x="934560" y="866434"/>
          <a:ext cx="1416972" cy="14169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700" kern="1200">
              <a:latin typeface="Aptos Display" panose="02110004020202020204"/>
            </a:rPr>
            <a:t>Can access anywhere from my mobile</a:t>
          </a:r>
          <a:endParaRPr lang="en-US" sz="700" kern="1200"/>
        </a:p>
      </dsp:txBody>
      <dsp:txXfrm rot="5400000">
        <a:off x="940628" y="1182364"/>
        <a:ext cx="1169002" cy="7084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29B9D-1F66-46B8-A06D-9A97F80DE3CF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C9F25-CD1C-4896-B5BB-579BFEF03F11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Need good internet -  wont load with out it</a:t>
          </a:r>
        </a:p>
      </dsp:txBody>
      <dsp:txXfrm>
        <a:off x="585701" y="1066737"/>
        <a:ext cx="4337991" cy="2693452"/>
      </dsp:txXfrm>
    </dsp:sp>
    <dsp:sp modelId="{DE48B2F7-C922-4189-9B35-A734B641470A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9DB89-663C-4075-9931-F37A02B88C6B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Need always backed up – otherwise you can loose all data</a:t>
          </a:r>
        </a:p>
      </dsp:txBody>
      <dsp:txXfrm>
        <a:off x="6092527" y="106673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1721DA-0C7A-4262-B197-5EBB6B543AE1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C2E20-EB34-42F5-9669-BAD57A57392D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Cant use if theres no signal</a:t>
          </a:r>
        </a:p>
      </dsp:txBody>
      <dsp:txXfrm>
        <a:off x="765914" y="2943510"/>
        <a:ext cx="4320000" cy="720000"/>
      </dsp:txXfrm>
    </dsp:sp>
    <dsp:sp modelId="{98DDBDAA-77C6-4047-9647-7E48004111F8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76E92-B754-4C7D-9F6E-1224549C2711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Wont work without internet</a:t>
          </a:r>
        </a:p>
      </dsp:txBody>
      <dsp:txXfrm>
        <a:off x="5841914" y="2943510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8D370-9B61-4138-9D61-CC3ADB5B2A4C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EA608-EDAE-4B48-AC90-169B1810D76D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Spam and junk still pop in and sometimes important messages can get lost in there</a:t>
          </a:r>
        </a:p>
      </dsp:txBody>
      <dsp:txXfrm>
        <a:off x="59990" y="2654049"/>
        <a:ext cx="3226223" cy="720000"/>
      </dsp:txXfrm>
    </dsp:sp>
    <dsp:sp modelId="{D848CEDD-B4A0-4D16-9B72-FD816918D511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331D3-E670-44E8-96F7-C7ECB4BB79B1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If account locked or goes wrong, it will not easy getting help quickly</a:t>
          </a:r>
        </a:p>
      </dsp:txBody>
      <dsp:txXfrm>
        <a:off x="3850802" y="2654049"/>
        <a:ext cx="3226223" cy="720000"/>
      </dsp:txXfrm>
    </dsp:sp>
    <dsp:sp modelId="{BBE499DE-3E24-4F1A-92DD-10B56E906326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F6175-A1C9-4B96-A0D7-AA065C2D49F7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Needs good internet to read or send emails</a:t>
          </a:r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My daily apps...</a:t>
            </a:r>
            <a:endParaRPr lang="en-US" sz="40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08DCAD-7750-B23B-4DE0-837113C1F6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96" r="29160" b="1"/>
          <a:stretch>
            <a:fillRect/>
          </a:stretch>
        </p:blipFill>
        <p:spPr>
          <a:xfrm>
            <a:off x="-4" y="10"/>
            <a:ext cx="2952750" cy="3940619"/>
          </a:xfrm>
          <a:custGeom>
            <a:avLst/>
            <a:gdLst/>
            <a:ahLst/>
            <a:cxnLst/>
            <a:rect l="l" t="t" r="r" b="b"/>
            <a:pathLst>
              <a:path w="2952750" h="3940629">
                <a:moveTo>
                  <a:pt x="0" y="0"/>
                </a:moveTo>
                <a:lnTo>
                  <a:pt x="2952750" y="0"/>
                </a:lnTo>
                <a:lnTo>
                  <a:pt x="2952749" y="3847994"/>
                </a:lnTo>
                <a:lnTo>
                  <a:pt x="0" y="3940629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B0ACB7-52BA-FF90-0773-4B296ABC26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434" b="13381"/>
          <a:stretch>
            <a:fillRect/>
          </a:stretch>
        </p:blipFill>
        <p:spPr>
          <a:xfrm>
            <a:off x="3143253" y="10"/>
            <a:ext cx="2857499" cy="3842008"/>
          </a:xfrm>
          <a:custGeom>
            <a:avLst/>
            <a:gdLst/>
            <a:ahLst/>
            <a:cxnLst/>
            <a:rect l="l" t="t" r="r" b="b"/>
            <a:pathLst>
              <a:path w="2857499" h="3842018">
                <a:moveTo>
                  <a:pt x="0" y="0"/>
                </a:moveTo>
                <a:lnTo>
                  <a:pt x="2857499" y="0"/>
                </a:lnTo>
                <a:lnTo>
                  <a:pt x="2857499" y="3799815"/>
                </a:lnTo>
                <a:lnTo>
                  <a:pt x="2408465" y="3766458"/>
                </a:lnTo>
                <a:lnTo>
                  <a:pt x="0" y="384201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EAEB70-4333-2D6F-C637-C0AB966907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354" r="13285" b="-3"/>
          <a:stretch>
            <a:fillRect/>
          </a:stretch>
        </p:blipFill>
        <p:spPr>
          <a:xfrm>
            <a:off x="6191251" y="10"/>
            <a:ext cx="2857499" cy="4026227"/>
          </a:xfrm>
          <a:custGeom>
            <a:avLst/>
            <a:gdLst/>
            <a:ahLst/>
            <a:cxnLst/>
            <a:rect l="l" t="t" r="r" b="b"/>
            <a:pathLst>
              <a:path w="2857499" h="4026237">
                <a:moveTo>
                  <a:pt x="0" y="0"/>
                </a:moveTo>
                <a:lnTo>
                  <a:pt x="2857499" y="0"/>
                </a:lnTo>
                <a:lnTo>
                  <a:pt x="2857499" y="4026237"/>
                </a:lnTo>
                <a:lnTo>
                  <a:pt x="0" y="3813966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DFEE640-6E01-BBD2-52D4-D8F417310AA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744" r="18457" b="-3"/>
          <a:stretch>
            <a:fillRect/>
          </a:stretch>
        </p:blipFill>
        <p:spPr>
          <a:xfrm>
            <a:off x="9239249" y="10"/>
            <a:ext cx="2952751" cy="4049475"/>
          </a:xfrm>
          <a:custGeom>
            <a:avLst/>
            <a:gdLst/>
            <a:ahLst/>
            <a:cxnLst/>
            <a:rect l="l" t="t" r="r" b="b"/>
            <a:pathLst>
              <a:path w="2952751" h="4049485">
                <a:moveTo>
                  <a:pt x="0" y="0"/>
                </a:moveTo>
                <a:lnTo>
                  <a:pt x="2952751" y="0"/>
                </a:lnTo>
                <a:lnTo>
                  <a:pt x="2952750" y="3940629"/>
                </a:lnTo>
                <a:lnTo>
                  <a:pt x="122465" y="4049485"/>
                </a:lnTo>
                <a:lnTo>
                  <a:pt x="0" y="4040388"/>
                </a:lnTo>
                <a:close/>
              </a:path>
            </a:pathLst>
          </a:custGeom>
        </p:spPr>
      </p:pic>
      <p:grpSp>
        <p:nvGrpSpPr>
          <p:cNvPr id="86" name="Group 85">
            <a:extLst>
              <a:ext uri="{FF2B5EF4-FFF2-40B4-BE49-F238E27FC236}">
                <a16:creationId xmlns:a16="http://schemas.microsoft.com/office/drawing/2014/main" id="{31655B4F-4050-4B1F-82A8-180E74CF9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EA4C97B-84C4-4658-A6D6-600CB62B4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4FE591E-19B9-480D-9B26-EB96D70C2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solidFill>
                  <a:srgbClr val="FFFFFF">
                    <a:alpha val="80000"/>
                  </a:srgbClr>
                </a:solidFill>
              </a:rPr>
              <a:t>2609887</a:t>
            </a:r>
            <a:endParaRPr lang="en-US"/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Qaiser Ali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Business level 4</a:t>
            </a:r>
            <a:endParaRPr lang="en-US" sz="2400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buFont typeface="Calibri" panose="020B0604020202020204" pitchFamily="34" charset="0"/>
              <a:buChar char="-"/>
            </a:pPr>
            <a:endParaRPr lang="en-US" sz="2400" dirty="0">
              <a:solidFill>
                <a:srgbClr val="FFFFFF">
                  <a:alpha val="80000"/>
                </a:srgb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E53140-4A78-79B5-0D4C-6EB793C8712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626" r="4883" b="-2"/>
          <a:stretch>
            <a:fillRect/>
          </a:stretch>
        </p:blipFill>
        <p:spPr>
          <a:xfrm flipV="1">
            <a:off x="-7646630" y="3450576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E041C9C-BE66-98FA-E790-CD7F865E538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560" r="1577"/>
          <a:stretch>
            <a:fillRect/>
          </a:stretch>
        </p:blipFill>
        <p:spPr>
          <a:xfrm>
            <a:off x="-7651100" y="5598658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F24260-5C82-247C-C23D-648161D60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71DE-15D8-C24E-2A86-AA0757419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697" y="365125"/>
            <a:ext cx="7617691" cy="1048472"/>
          </a:xfrm>
        </p:spPr>
        <p:txBody>
          <a:bodyPr/>
          <a:lstStyle/>
          <a:p>
            <a:pPr algn="r"/>
            <a:r>
              <a:rPr lang="en-US"/>
              <a:t>The hub- University of Wales App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911AC0-E2B2-9F4F-D52F-8C7AA6E920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/>
              <a:t>Key icons and what they do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95EE15-DA10-3FC3-C7B0-1FC99A049D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71315" y="2505075"/>
            <a:ext cx="4784073" cy="4040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Time table_: shows my weekly classes and where they are</a:t>
            </a:r>
          </a:p>
          <a:p>
            <a:r>
              <a:rPr lang="en-US"/>
              <a:t>Moodle_: takes me straight to my assignments </a:t>
            </a:r>
          </a:p>
          <a:p>
            <a:r>
              <a:rPr lang="en-US"/>
              <a:t>Inbox:- shows announcements and emails from my university</a:t>
            </a:r>
          </a:p>
          <a:p>
            <a:endParaRPr lang="en-US"/>
          </a:p>
          <a:p>
            <a:endParaRPr lang="en-US"/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32A360AD-8012-D184-7055-EFDEC0CAAF4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98269924"/>
              </p:ext>
            </p:extLst>
          </p:nvPr>
        </p:nvGraphicFramePr>
        <p:xfrm>
          <a:off x="839788" y="2545715"/>
          <a:ext cx="5667890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D71906-5ACE-719C-FDD9-6DA853ABB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61800"/>
            <a:ext cx="5215514" cy="1043275"/>
          </a:xfrm>
        </p:spPr>
        <p:txBody>
          <a:bodyPr>
            <a:normAutofit/>
          </a:bodyPr>
          <a:lstStyle/>
          <a:p>
            <a:r>
              <a:rPr lang="en-US"/>
              <a:t>Why I use it</a:t>
            </a:r>
          </a:p>
        </p:txBody>
      </p:sp>
      <p:pic>
        <p:nvPicPr>
          <p:cNvPr id="1912" name="Picture 1911">
            <a:extLst>
              <a:ext uri="{FF2B5EF4-FFF2-40B4-BE49-F238E27FC236}">
                <a16:creationId xmlns:a16="http://schemas.microsoft.com/office/drawing/2014/main" id="{DDAA9C59-6BDD-DF9F-4977-D1DD626711C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0152" t="-627778" r="10152" b="627778"/>
          <a:stretch>
            <a:fillRect/>
          </a:stretch>
        </p:blipFill>
        <p:spPr>
          <a:xfrm>
            <a:off x="304318" y="2418661"/>
            <a:ext cx="9482091" cy="1039087"/>
          </a:xfrm>
          <a:prstGeom prst="rect">
            <a:avLst/>
          </a:prstGeom>
        </p:spPr>
      </p:pic>
      <p:pic>
        <p:nvPicPr>
          <p:cNvPr id="1959" name="Picture 1958">
            <a:extLst>
              <a:ext uri="{FF2B5EF4-FFF2-40B4-BE49-F238E27FC236}">
                <a16:creationId xmlns:a16="http://schemas.microsoft.com/office/drawing/2014/main" id="{0FA3E368-8D91-6C6F-3360-8156121332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16" y="34638"/>
            <a:ext cx="2805778" cy="12238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65" name="Picture 1964">
            <a:extLst>
              <a:ext uri="{FF2B5EF4-FFF2-40B4-BE49-F238E27FC236}">
                <a16:creationId xmlns:a16="http://schemas.microsoft.com/office/drawing/2014/main" id="{3A5C2C4D-822D-D6EE-F61B-A577FDAE37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5" y="554180"/>
            <a:ext cx="2820365" cy="14200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967" name="Slide Number Placeholder 1966">
            <a:extLst>
              <a:ext uri="{FF2B5EF4-FFF2-40B4-BE49-F238E27FC236}">
                <a16:creationId xmlns:a16="http://schemas.microsoft.com/office/drawing/2014/main" id="{ECCF97B2-E4F6-F54C-716B-01798AFE9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603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0A1D-C861-50C8-A90D-2902329DB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DISADVANTGES</a:t>
            </a: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AF469A45-20F8-0A31-6C2F-25B82360AC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FCDCBE-ADA4-497E-3284-77616EC78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638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D3C2C-6A85-1B29-11EE-EFE6179C4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</a:t>
            </a:fld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0D416BF-913A-C1DA-4E84-759DCD0A9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5598" y="1452113"/>
            <a:ext cx="5666430" cy="3450568"/>
          </a:xfrm>
          <a:prstGeom prst="rect">
            <a:avLst/>
          </a:prstGeom>
        </p:spPr>
      </p:pic>
      <p:sp>
        <p:nvSpPr>
          <p:cNvPr id="27" name="Arrow: Up 26">
            <a:extLst>
              <a:ext uri="{FF2B5EF4-FFF2-40B4-BE49-F238E27FC236}">
                <a16:creationId xmlns:a16="http://schemas.microsoft.com/office/drawing/2014/main" id="{FCAE8DE7-8421-A678-F1D8-91A7432FADA5}"/>
              </a:ext>
            </a:extLst>
          </p:cNvPr>
          <p:cNvSpPr/>
          <p:nvPr/>
        </p:nvSpPr>
        <p:spPr>
          <a:xfrm>
            <a:off x="5992423" y="1021779"/>
            <a:ext cx="144432" cy="1274143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785EFEF0-8C9A-18C3-928E-F9414CD33C66}"/>
              </a:ext>
            </a:extLst>
          </p:cNvPr>
          <p:cNvSpPr/>
          <p:nvPr/>
        </p:nvSpPr>
        <p:spPr>
          <a:xfrm>
            <a:off x="6259227" y="2626929"/>
            <a:ext cx="3307985" cy="1621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id="{22EF09D5-3CCF-3CF0-F29B-24F1DCB18B7E}"/>
              </a:ext>
            </a:extLst>
          </p:cNvPr>
          <p:cNvSpPr/>
          <p:nvPr/>
        </p:nvSpPr>
        <p:spPr>
          <a:xfrm>
            <a:off x="7361889" y="4443079"/>
            <a:ext cx="129724" cy="9729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Arrow: Left 29">
            <a:extLst>
              <a:ext uri="{FF2B5EF4-FFF2-40B4-BE49-F238E27FC236}">
                <a16:creationId xmlns:a16="http://schemas.microsoft.com/office/drawing/2014/main" id="{8948B56C-669A-F1D7-72DA-06CA4F126A56}"/>
              </a:ext>
            </a:extLst>
          </p:cNvPr>
          <p:cNvSpPr/>
          <p:nvPr/>
        </p:nvSpPr>
        <p:spPr>
          <a:xfrm>
            <a:off x="2853948" y="2789085"/>
            <a:ext cx="2010736" cy="19458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45D5CD51-E9CC-33DC-7353-9E4178807F95}"/>
              </a:ext>
            </a:extLst>
          </p:cNvPr>
          <p:cNvSpPr/>
          <p:nvPr/>
        </p:nvSpPr>
        <p:spPr>
          <a:xfrm>
            <a:off x="7426751" y="3859316"/>
            <a:ext cx="2367479" cy="1297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0FC69BA-6119-6AF2-DC89-9E050E21513B}"/>
              </a:ext>
            </a:extLst>
          </p:cNvPr>
          <p:cNvSpPr txBox="1"/>
          <p:nvPr/>
        </p:nvSpPr>
        <p:spPr>
          <a:xfrm>
            <a:off x="4599467" y="484154"/>
            <a:ext cx="2925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              mails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0204163-377A-48EC-06D0-9A0AAB077E23}"/>
              </a:ext>
            </a:extLst>
          </p:cNvPr>
          <p:cNvSpPr txBox="1"/>
          <p:nvPr/>
        </p:nvSpPr>
        <p:spPr>
          <a:xfrm>
            <a:off x="9683090" y="2481291"/>
            <a:ext cx="20173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One drive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ACC1F0A-76E0-FD91-0075-8A2A32408FBB}"/>
              </a:ext>
            </a:extLst>
          </p:cNvPr>
          <p:cNvSpPr txBox="1"/>
          <p:nvPr/>
        </p:nvSpPr>
        <p:spPr>
          <a:xfrm>
            <a:off x="9904993" y="3711851"/>
            <a:ext cx="16340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Facebook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962F536-F068-9380-F772-FD6F2D4D9F4A}"/>
              </a:ext>
            </a:extLst>
          </p:cNvPr>
          <p:cNvSpPr txBox="1"/>
          <p:nvPr/>
        </p:nvSpPr>
        <p:spPr>
          <a:xfrm>
            <a:off x="6374701" y="5466911"/>
            <a:ext cx="2239214" cy="3832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 Office 365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DBD9410-6665-7A5C-254D-7E30D00F234F}"/>
              </a:ext>
            </a:extLst>
          </p:cNvPr>
          <p:cNvSpPr txBox="1"/>
          <p:nvPr/>
        </p:nvSpPr>
        <p:spPr>
          <a:xfrm>
            <a:off x="1028828" y="2665635"/>
            <a:ext cx="1714713" cy="3832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  </a:t>
            </a:r>
            <a:r>
              <a:rPr lang="en-US" err="1"/>
              <a:t>Moodles</a:t>
            </a:r>
          </a:p>
        </p:txBody>
      </p:sp>
    </p:spTree>
    <p:extLst>
      <p:ext uri="{BB962C8B-B14F-4D97-AF65-F5344CB8AC3E}">
        <p14:creationId xmlns:p14="http://schemas.microsoft.com/office/powerpoint/2010/main" val="1818896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D3FC96-C0B0-7B6F-B67F-418B1D889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744" y="643466"/>
            <a:ext cx="2574660" cy="5566833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0537A5-04C7-5829-69BB-11004CAF3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bg1">
              <a:alpha val="80000"/>
            </a:schemeClr>
          </a:solidFill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330EA680-D336-4FF7-8B7A-9848BB0A1C32}" type="slidenum">
              <a:rPr lang="en-US">
                <a:solidFill>
                  <a:schemeClr val="tx1"/>
                </a:solidFill>
              </a:rPr>
              <a:pPr algn="ctr">
                <a:spcAft>
                  <a:spcPts val="600"/>
                </a:spcAft>
              </a:pPr>
              <a:t>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CECB44-9D62-9BF1-F566-677993700FBE}"/>
              </a:ext>
            </a:extLst>
          </p:cNvPr>
          <p:cNvSpPr txBox="1"/>
          <p:nvPr/>
        </p:nvSpPr>
        <p:spPr>
          <a:xfrm>
            <a:off x="3551765" y="1291167"/>
            <a:ext cx="4394198" cy="4278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800" b="1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US" sz="2800" b="1">
                <a:solidFill>
                  <a:schemeClr val="accent6">
                    <a:lumMod val="60000"/>
                    <a:lumOff val="40000"/>
                  </a:schemeClr>
                </a:solidFill>
              </a:rPr>
              <a:t>Lloyds Banking App</a:t>
            </a:r>
            <a:endParaRPr lang="en-US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>
                <a:solidFill>
                  <a:schemeClr val="accent6">
                    <a:lumMod val="60000"/>
                    <a:lumOff val="40000"/>
                  </a:schemeClr>
                </a:solidFill>
              </a:rPr>
              <a:t>Bank app for managing my money from around the world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Check my balance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Make transactions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Freeze transactions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Online banking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691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0B6454-757B-F5D6-E244-326909FE2E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8053" y="643467"/>
            <a:ext cx="2715894" cy="557106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B7BE83-D047-1216-FE62-F3DA277BA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5BEA367-A9D5-488D-B2AE-0387AD83E0E2}"/>
              </a:ext>
            </a:extLst>
          </p:cNvPr>
          <p:cNvCxnSpPr/>
          <p:nvPr/>
        </p:nvCxnSpPr>
        <p:spPr>
          <a:xfrm flipV="1">
            <a:off x="7193964" y="5708890"/>
            <a:ext cx="1638613" cy="24446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EA5C99A-10A3-4979-BAA0-2090C4126F42}"/>
              </a:ext>
            </a:extLst>
          </p:cNvPr>
          <p:cNvCxnSpPr/>
          <p:nvPr/>
        </p:nvCxnSpPr>
        <p:spPr>
          <a:xfrm flipV="1">
            <a:off x="6699492" y="4186448"/>
            <a:ext cx="2667265" cy="1752987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3942C25-1723-898D-AB37-30B7C0F07EE3}"/>
              </a:ext>
            </a:extLst>
          </p:cNvPr>
          <p:cNvCxnSpPr/>
          <p:nvPr/>
        </p:nvCxnSpPr>
        <p:spPr>
          <a:xfrm flipV="1">
            <a:off x="6130763" y="3212550"/>
            <a:ext cx="1809660" cy="2688183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B40E4DD-B0A5-173D-5F07-88C7211DE230}"/>
              </a:ext>
            </a:extLst>
          </p:cNvPr>
          <p:cNvCxnSpPr/>
          <p:nvPr/>
        </p:nvCxnSpPr>
        <p:spPr>
          <a:xfrm flipH="1" flipV="1">
            <a:off x="2870883" y="5208650"/>
            <a:ext cx="2127775" cy="738367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DD25679-5628-B56C-6474-CEB929BC597B}"/>
              </a:ext>
            </a:extLst>
          </p:cNvPr>
          <p:cNvCxnSpPr/>
          <p:nvPr/>
        </p:nvCxnSpPr>
        <p:spPr>
          <a:xfrm flipH="1" flipV="1">
            <a:off x="2815700" y="2926429"/>
            <a:ext cx="2720788" cy="297388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639189D7-7A53-692A-C57F-CEE951DD66C5}"/>
              </a:ext>
            </a:extLst>
          </p:cNvPr>
          <p:cNvSpPr txBox="1"/>
          <p:nvPr/>
        </p:nvSpPr>
        <p:spPr>
          <a:xfrm>
            <a:off x="7704664" y="2512247"/>
            <a:ext cx="334009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Payment &amp; transfer-</a:t>
            </a:r>
            <a:r>
              <a:rPr lang="en-US"/>
              <a:t>  sending from accounts to another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0FAD0BA-B752-F09C-5814-5CF6518392DA}"/>
              </a:ext>
            </a:extLst>
          </p:cNvPr>
          <p:cNvSpPr txBox="1"/>
          <p:nvPr/>
        </p:nvSpPr>
        <p:spPr>
          <a:xfrm>
            <a:off x="9372597" y="3682998"/>
            <a:ext cx="213359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Searching transactions-</a:t>
            </a:r>
            <a:r>
              <a:rPr lang="en-US"/>
              <a:t> by name or amounts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88D2E8-2C87-68F0-7C05-F92C1F338385}"/>
              </a:ext>
            </a:extLst>
          </p:cNvPr>
          <p:cNvSpPr txBox="1"/>
          <p:nvPr/>
        </p:nvSpPr>
        <p:spPr>
          <a:xfrm>
            <a:off x="748829" y="4672187"/>
            <a:ext cx="242569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Home- </a:t>
            </a:r>
            <a:r>
              <a:rPr lang="en-US"/>
              <a:t>takes back to main screen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805C023-E8C7-0390-5F68-A8EEEAF5DE35}"/>
              </a:ext>
            </a:extLst>
          </p:cNvPr>
          <p:cNvSpPr txBox="1"/>
          <p:nvPr/>
        </p:nvSpPr>
        <p:spPr>
          <a:xfrm>
            <a:off x="1062095" y="2213562"/>
            <a:ext cx="287019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Apply-</a:t>
            </a:r>
            <a:r>
              <a:rPr lang="en-US"/>
              <a:t> Lloyds products &amp; different services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EF8C1E2-D318-2E04-F70D-7CAE676D4521}"/>
              </a:ext>
            </a:extLst>
          </p:cNvPr>
          <p:cNvSpPr txBox="1"/>
          <p:nvPr/>
        </p:nvSpPr>
        <p:spPr>
          <a:xfrm>
            <a:off x="8964316" y="5255917"/>
            <a:ext cx="265429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Cards-</a:t>
            </a:r>
            <a:r>
              <a:rPr lang="en-US"/>
              <a:t> Managing personal detail </a:t>
            </a:r>
          </a:p>
        </p:txBody>
      </p:sp>
    </p:spTree>
    <p:extLst>
      <p:ext uri="{BB962C8B-B14F-4D97-AF65-F5344CB8AC3E}">
        <p14:creationId xmlns:p14="http://schemas.microsoft.com/office/powerpoint/2010/main" val="1932290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1C165FB-4C32-6D08-16ED-9EBE68FBC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DISADVANTGES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0E9EA7-7168-687D-A7A0-081DFB962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26" name="Content Placeholder 3">
            <a:extLst>
              <a:ext uri="{FF2B5EF4-FFF2-40B4-BE49-F238E27FC236}">
                <a16:creationId xmlns:a16="http://schemas.microsoft.com/office/drawing/2014/main" id="{C374858C-7E24-4B50-F31A-2738E65AA1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18073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5674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879A7D-6250-91BA-E0EA-593DA6E4A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8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8798D3-500E-8731-F28E-4689978AD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99" y="0"/>
            <a:ext cx="3953475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06BCA9-CD44-2222-B6B1-FECE6D3CD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4230" y="0"/>
            <a:ext cx="3075847" cy="6858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72682D1-CEDA-55CE-742D-96D3D3BD7E1B}"/>
              </a:ext>
            </a:extLst>
          </p:cNvPr>
          <p:cNvSpPr txBox="1"/>
          <p:nvPr/>
        </p:nvSpPr>
        <p:spPr>
          <a:xfrm>
            <a:off x="4616673" y="1094440"/>
            <a:ext cx="3691216" cy="4678204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r>
              <a:rPr lang="en-US" sz="2000">
                <a:solidFill>
                  <a:srgbClr val="00B0F0"/>
                </a:solidFill>
              </a:rPr>
              <a:t>Emails</a:t>
            </a:r>
          </a:p>
          <a:p>
            <a:endParaRPr lang="en-US" sz="2000"/>
          </a:p>
          <a:p>
            <a:r>
              <a:rPr lang="en-US" sz="2000"/>
              <a:t>It’s a email app that I use for everything </a:t>
            </a:r>
            <a:r>
              <a:rPr lang="en-US" sz="2000" err="1"/>
              <a:t>uni</a:t>
            </a:r>
            <a:r>
              <a:rPr lang="en-US" sz="2000"/>
              <a:t> work and personal.</a:t>
            </a:r>
          </a:p>
          <a:p>
            <a:endParaRPr lang="en-US" sz="2000"/>
          </a:p>
          <a:p>
            <a:r>
              <a:rPr lang="en-US" sz="2000"/>
              <a:t>I check my mails everyday as it keeps all my important messages in one place. I use it for university updates and school information and appointment's, its reliable easy to use and works on my phone so I never miss anything. </a:t>
            </a:r>
          </a:p>
        </p:txBody>
      </p:sp>
    </p:spTree>
    <p:extLst>
      <p:ext uri="{BB962C8B-B14F-4D97-AF65-F5344CB8AC3E}">
        <p14:creationId xmlns:p14="http://schemas.microsoft.com/office/powerpoint/2010/main" val="2861853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C3ADF5A-A15F-3E70-EDDD-15092BA83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50AADE-2953-EC11-C717-A69E6710B2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9314" y="745067"/>
            <a:ext cx="4850171" cy="5489785"/>
          </a:xfrm>
          <a:prstGeom prst="rect">
            <a:avLst/>
          </a:prstGeom>
          <a:ln>
            <a:noFill/>
          </a:ln>
        </p:spPr>
      </p:pic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2C7559C-B91E-3206-DDFD-D0F2A10EB982}"/>
              </a:ext>
            </a:extLst>
          </p:cNvPr>
          <p:cNvCxnSpPr/>
          <p:nvPr/>
        </p:nvCxnSpPr>
        <p:spPr>
          <a:xfrm>
            <a:off x="7332782" y="1424353"/>
            <a:ext cx="1821081" cy="119087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F20B1066-FEB4-D54D-8115-BFD6E4523B6E}"/>
              </a:ext>
            </a:extLst>
          </p:cNvPr>
          <p:cNvCxnSpPr/>
          <p:nvPr/>
        </p:nvCxnSpPr>
        <p:spPr>
          <a:xfrm flipH="1">
            <a:off x="2337287" y="3033345"/>
            <a:ext cx="2687514" cy="337819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0485D210-822F-413B-6CFB-02DD66159E57}"/>
              </a:ext>
            </a:extLst>
          </p:cNvPr>
          <p:cNvCxnSpPr/>
          <p:nvPr/>
        </p:nvCxnSpPr>
        <p:spPr>
          <a:xfrm>
            <a:off x="8253141" y="1062208"/>
            <a:ext cx="1185398" cy="408939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DF7BF3AC-ADA2-5031-14FC-0A928B5687C9}"/>
              </a:ext>
            </a:extLst>
          </p:cNvPr>
          <p:cNvCxnSpPr/>
          <p:nvPr/>
        </p:nvCxnSpPr>
        <p:spPr>
          <a:xfrm flipH="1">
            <a:off x="2850856" y="1764225"/>
            <a:ext cx="2279453" cy="10462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55B46E13-3468-FD02-9135-527FE04F8FE0}"/>
              </a:ext>
            </a:extLst>
          </p:cNvPr>
          <p:cNvSpPr txBox="1"/>
          <p:nvPr/>
        </p:nvSpPr>
        <p:spPr>
          <a:xfrm>
            <a:off x="237391" y="1727687"/>
            <a:ext cx="28618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Inbox – view all emails I have received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0369326-ECFB-E199-46C2-0172E8AC7070}"/>
              </a:ext>
            </a:extLst>
          </p:cNvPr>
          <p:cNvSpPr txBox="1"/>
          <p:nvPr/>
        </p:nvSpPr>
        <p:spPr>
          <a:xfrm>
            <a:off x="329711" y="3231172"/>
            <a:ext cx="27959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Delete – Remove messages I don’t need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E8EA6AF-2234-1327-FD8A-F55D9CA50B1A}"/>
              </a:ext>
            </a:extLst>
          </p:cNvPr>
          <p:cNvSpPr txBox="1"/>
          <p:nvPr/>
        </p:nvSpPr>
        <p:spPr>
          <a:xfrm>
            <a:off x="9403370" y="989134"/>
            <a:ext cx="249261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Search – Easy and quick way to find specific emails or contacts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9553706-EE39-1557-0A9B-63E88A6D3C7F}"/>
              </a:ext>
            </a:extLst>
          </p:cNvPr>
          <p:cNvSpPr txBox="1"/>
          <p:nvPr/>
        </p:nvSpPr>
        <p:spPr>
          <a:xfrm>
            <a:off x="9182194" y="2659965"/>
            <a:ext cx="27228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Compose – write and send new emails.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7F6C491-18A4-174B-751C-171B44F0FEEC}"/>
              </a:ext>
            </a:extLst>
          </p:cNvPr>
          <p:cNvCxnSpPr/>
          <p:nvPr/>
        </p:nvCxnSpPr>
        <p:spPr>
          <a:xfrm flipH="1" flipV="1">
            <a:off x="2057496" y="5536807"/>
            <a:ext cx="1938605" cy="149372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6084326F-5F85-1A9C-0CAC-F4C6B8246B2E}"/>
              </a:ext>
            </a:extLst>
          </p:cNvPr>
          <p:cNvSpPr txBox="1"/>
          <p:nvPr/>
        </p:nvSpPr>
        <p:spPr>
          <a:xfrm>
            <a:off x="461595" y="4958859"/>
            <a:ext cx="20705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Settings – Managing your emails</a:t>
            </a:r>
          </a:p>
        </p:txBody>
      </p:sp>
    </p:spTree>
    <p:extLst>
      <p:ext uri="{BB962C8B-B14F-4D97-AF65-F5344CB8AC3E}">
        <p14:creationId xmlns:p14="http://schemas.microsoft.com/office/powerpoint/2010/main" val="1874288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FCD115-128D-400F-C34C-D5E37DA90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DISADVANTAGES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3B9D24-A429-1420-536B-1767C5DC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7D50400-1D00-E09C-8803-EBB5F86FF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80634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5525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" name="Rectangle 265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E57E5F-0E8A-40E1-348A-7DF72F7049AF}"/>
              </a:ext>
            </a:extLst>
          </p:cNvPr>
          <p:cNvSpPr txBox="1"/>
          <p:nvPr/>
        </p:nvSpPr>
        <p:spPr>
          <a:xfrm>
            <a:off x="971368" y="2711395"/>
            <a:ext cx="4114801" cy="34655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Uber Driver App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 use this app for my work, plan my day and earn money. It shows me where to go, helps me keep track of my earnings and connect me with passengers.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C10F9C-B970-58C7-C3AA-F373626D35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914" r="-1" b="26158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9153F1-2DE1-CE9C-786A-C97B56AC7E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485" r="7197" b="-5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9095FE-B759-4A9E-BAB6-249ADBE34F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851" b="19594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CF9BB3-1207-0A44-6C57-F50678CB3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67800" y="6356350"/>
            <a:ext cx="2286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CD6D72-0EA4-F524-AC8C-B2228D60342E}"/>
              </a:ext>
            </a:extLst>
          </p:cNvPr>
          <p:cNvSpPr txBox="1"/>
          <p:nvPr/>
        </p:nvSpPr>
        <p:spPr>
          <a:xfrm>
            <a:off x="1611630" y="5167418"/>
            <a:ext cx="8949690" cy="702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24581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E1100F-675A-8AF3-DBEA-5C0461C7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CD550E-53B1-5752-5EAD-1AB449C29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8076" y="497840"/>
            <a:ext cx="3075847" cy="621792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BCFBC50-0C03-732D-E46A-53201397D28F}"/>
              </a:ext>
            </a:extLst>
          </p:cNvPr>
          <p:cNvCxnSpPr/>
          <p:nvPr/>
        </p:nvCxnSpPr>
        <p:spPr>
          <a:xfrm flipH="1" flipV="1">
            <a:off x="3489141" y="5473111"/>
            <a:ext cx="1300789" cy="54738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4FED8A9-8CE2-A551-6F90-BB38BF65C140}"/>
              </a:ext>
            </a:extLst>
          </p:cNvPr>
          <p:cNvCxnSpPr/>
          <p:nvPr/>
        </p:nvCxnSpPr>
        <p:spPr>
          <a:xfrm flipV="1">
            <a:off x="6132257" y="2163387"/>
            <a:ext cx="2185548" cy="390790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E4C2FA-CEC2-AE20-DBFB-BCC971FD4248}"/>
              </a:ext>
            </a:extLst>
          </p:cNvPr>
          <p:cNvCxnSpPr/>
          <p:nvPr/>
        </p:nvCxnSpPr>
        <p:spPr>
          <a:xfrm flipV="1">
            <a:off x="7435678" y="6108075"/>
            <a:ext cx="719037" cy="38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4E44B87-7369-262F-4E77-1244BCC25E26}"/>
              </a:ext>
            </a:extLst>
          </p:cNvPr>
          <p:cNvCxnSpPr/>
          <p:nvPr/>
        </p:nvCxnSpPr>
        <p:spPr>
          <a:xfrm flipH="1" flipV="1">
            <a:off x="2723923" y="2730107"/>
            <a:ext cx="2718040" cy="328563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F8ECD91-128C-3B1F-D814-A092731D3B01}"/>
              </a:ext>
            </a:extLst>
          </p:cNvPr>
          <p:cNvCxnSpPr/>
          <p:nvPr/>
        </p:nvCxnSpPr>
        <p:spPr>
          <a:xfrm flipV="1">
            <a:off x="6738248" y="3842109"/>
            <a:ext cx="1754380" cy="227285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251528C-E552-A94E-F212-3F31C865EF4B}"/>
              </a:ext>
            </a:extLst>
          </p:cNvPr>
          <p:cNvSpPr txBox="1"/>
          <p:nvPr/>
        </p:nvSpPr>
        <p:spPr>
          <a:xfrm>
            <a:off x="702614" y="1367589"/>
            <a:ext cx="29108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Discover </a:t>
            </a:r>
            <a:r>
              <a:rPr lang="en-US"/>
              <a:t>– finds promotions, bonuses and special earning opportunities in your areas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B585B6-F16C-40C8-F09D-E5A9BBC59575}"/>
              </a:ext>
            </a:extLst>
          </p:cNvPr>
          <p:cNvSpPr txBox="1"/>
          <p:nvPr/>
        </p:nvSpPr>
        <p:spPr>
          <a:xfrm>
            <a:off x="639881" y="4667367"/>
            <a:ext cx="32621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Home </a:t>
            </a:r>
            <a:r>
              <a:rPr lang="en-US"/>
              <a:t>– your main screen, shows the map, where I am, and the big GO button to go online/offline and start earing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FB51AA-9976-3FD2-262A-15602BAE3A8C}"/>
              </a:ext>
            </a:extLst>
          </p:cNvPr>
          <p:cNvSpPr txBox="1"/>
          <p:nvPr/>
        </p:nvSpPr>
        <p:spPr>
          <a:xfrm>
            <a:off x="8356092" y="903361"/>
            <a:ext cx="361344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Earnings</a:t>
            </a:r>
            <a:r>
              <a:rPr lang="en-US"/>
              <a:t> – A breakdown exactly what you’ve earned per trip, lets you cash out and see payment history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FB88EB-8342-2B4C-3001-B252E68E721B}"/>
              </a:ext>
            </a:extLst>
          </p:cNvPr>
          <p:cNvSpPr txBox="1"/>
          <p:nvPr/>
        </p:nvSpPr>
        <p:spPr>
          <a:xfrm>
            <a:off x="8556840" y="3211951"/>
            <a:ext cx="347543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Inbox </a:t>
            </a:r>
            <a:r>
              <a:rPr lang="en-US"/>
              <a:t>– messages from Uber, account updates, important info, document reminders and support chat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A7432A-AA01-F734-669A-3359A5A84FFE}"/>
              </a:ext>
            </a:extLst>
          </p:cNvPr>
          <p:cNvSpPr txBox="1"/>
          <p:nvPr/>
        </p:nvSpPr>
        <p:spPr>
          <a:xfrm>
            <a:off x="8268266" y="5357434"/>
            <a:ext cx="35381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Menu</a:t>
            </a:r>
            <a:r>
              <a:rPr lang="en-US"/>
              <a:t>- your profile, settings, help center, safety hub, documents, tax info and account management</a:t>
            </a:r>
          </a:p>
        </p:txBody>
      </p:sp>
    </p:spTree>
    <p:extLst>
      <p:ext uri="{BB962C8B-B14F-4D97-AF65-F5344CB8AC3E}">
        <p14:creationId xmlns:p14="http://schemas.microsoft.com/office/powerpoint/2010/main" val="3703220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90552A3-E40A-EAFF-6376-17D1CDAA5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8387" cy="5763963"/>
          </a:xfrm>
        </p:spPr>
        <p:txBody>
          <a:bodyPr>
            <a:normAutofit/>
          </a:bodyPr>
          <a:lstStyle/>
          <a:p>
            <a:r>
              <a:rPr lang="en-US" sz="4800"/>
              <a:t>ADVANTAGES and DISADVANTAGES</a:t>
            </a:r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D9914481-AA77-9B5D-C9FB-A096C69860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91252" y="365125"/>
            <a:ext cx="5181600" cy="28062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You can take job from where ever you are</a:t>
            </a:r>
          </a:p>
          <a:p>
            <a:r>
              <a:rPr lang="en-US" sz="2000"/>
              <a:t>Secure way to get paid so no need to carry cash</a:t>
            </a:r>
          </a:p>
          <a:p>
            <a:r>
              <a:rPr lang="en-US" sz="2000"/>
              <a:t>Straightforward to use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3C9546-A3B2-7CFA-CAEF-071A94C142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252" y="3322791"/>
            <a:ext cx="5181600" cy="28062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No reception means no job receiving</a:t>
            </a:r>
          </a:p>
          <a:p>
            <a:r>
              <a:rPr lang="en-US" sz="2000" dirty="0"/>
              <a:t>Cant get to choose jobs properly</a:t>
            </a:r>
          </a:p>
          <a:p>
            <a:r>
              <a:rPr lang="en-US" sz="2000" dirty="0"/>
              <a:t>Hard to get support form team</a:t>
            </a:r>
          </a:p>
          <a:p>
            <a:endParaRPr lang="en-US" sz="2000"/>
          </a:p>
          <a:p>
            <a:endParaRPr lang="en-US" sz="200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75C57B-C1C6-A41F-C488-493C50819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855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My daily apps...</vt:lpstr>
      <vt:lpstr>The hub- University of Wales App</vt:lpstr>
      <vt:lpstr>DISADVANTGES</vt:lpstr>
      <vt:lpstr>PowerPoint Presentation</vt:lpstr>
      <vt:lpstr>PowerPoint Presentation</vt:lpstr>
      <vt:lpstr>PowerPoint Presentation</vt:lpstr>
      <vt:lpstr>DISADVANTGES</vt:lpstr>
      <vt:lpstr>PowerPoint Presentation</vt:lpstr>
      <vt:lpstr>PowerPoint Presentation</vt:lpstr>
      <vt:lpstr>DISADVANTAGES</vt:lpstr>
      <vt:lpstr>PowerPoint Presentation</vt:lpstr>
      <vt:lpstr>PowerPoint Presentation</vt:lpstr>
      <vt:lpstr>ADVANTAGES and DISADVANTAGES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</cp:revision>
  <dcterms:created xsi:type="dcterms:W3CDTF">2013-07-15T20:26:40Z</dcterms:created>
  <dcterms:modified xsi:type="dcterms:W3CDTF">2026-10-02T10:28:37Z</dcterms:modified>
</cp:coreProperties>
</file>