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56" r:id="rId5"/>
    <p:sldId id="354" r:id="rId6"/>
    <p:sldId id="355" r:id="rId7"/>
    <p:sldId id="356" r:id="rId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280" autoAdjust="0"/>
  </p:normalViewPr>
  <p:slideViewPr>
    <p:cSldViewPr>
      <p:cViewPr varScale="1">
        <p:scale>
          <a:sx n="47" d="100"/>
          <a:sy n="47" d="100"/>
        </p:scale>
        <p:origin x="196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EC83BD-CDA3-4611-89FE-DD208469ADCB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FA9686-C038-4682-9590-FA44113288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713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070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347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/>
            </a:br>
            <a:r>
              <a:rPr lang="en-GB" altLang="en-US" dirty="0"/>
              <a:t>Module: BMSK4005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Professional Career Development</a:t>
            </a:r>
          </a:p>
          <a:p>
            <a:r>
              <a:rPr lang="en-GB" b="1" dirty="0"/>
              <a:t>Week 4</a:t>
            </a:r>
            <a:br>
              <a:rPr lang="en-GB" b="1" dirty="0"/>
            </a:br>
            <a:br>
              <a:rPr lang="en-GB" altLang="en-US" sz="1600" dirty="0"/>
            </a:br>
            <a:br>
              <a:rPr lang="en-GB" altLang="en-US" dirty="0"/>
            </a:br>
            <a:endParaRPr lang="en-GB" dirty="0"/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64ADBFB-467C-4F97-B2B5-27E54F988D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87"/>
    </mc:Choice>
    <mc:Fallback>
      <p:transition spd="slow" advTm="14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588B7-127E-4013-B68F-9DC5B0485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3502A-1219-4818-B97D-26589EF83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Research “skills” 45min group activity</a:t>
            </a:r>
          </a:p>
          <a:p>
            <a:r>
              <a:rPr lang="en-GB" dirty="0"/>
              <a:t>Break</a:t>
            </a:r>
          </a:p>
          <a:p>
            <a:r>
              <a:rPr lang="en-GB" dirty="0"/>
              <a:t>Present findings to the group with Q&amp;A</a:t>
            </a:r>
          </a:p>
          <a:p>
            <a:r>
              <a:rPr lang="en-GB" dirty="0"/>
              <a:t>Write a reflection on the experience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F26846B-3EA0-430F-832A-A35D8041B4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971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1"/>
    </mc:Choice>
    <mc:Fallback>
      <p:transition spd="slow" advTm="34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3122D0-E226-45BE-B499-B15CF56E337D}"/>
              </a:ext>
            </a:extLst>
          </p:cNvPr>
          <p:cNvSpPr txBox="1"/>
          <p:nvPr/>
        </p:nvSpPr>
        <p:spPr>
          <a:xfrm>
            <a:off x="863588" y="1484784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Group A – Research Academic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Group B – Research Employability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Group C – Research Life skills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70F1EA-BAFE-4FA7-9F13-FEE61A904A8F}"/>
              </a:ext>
            </a:extLst>
          </p:cNvPr>
          <p:cNvSpPr txBox="1"/>
          <p:nvPr/>
        </p:nvSpPr>
        <p:spPr>
          <a:xfrm>
            <a:off x="2522304" y="620688"/>
            <a:ext cx="4099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ACTIVITY (45mins)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E1AA6F-821C-4581-85C4-BF49EB886046}"/>
              </a:ext>
            </a:extLst>
          </p:cNvPr>
          <p:cNvSpPr txBox="1"/>
          <p:nvPr/>
        </p:nvSpPr>
        <p:spPr>
          <a:xfrm>
            <a:off x="611560" y="3573016"/>
            <a:ext cx="76688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What are they?		Why are they important?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/>
              <a:t>Can we learn or develop them?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6169C7-4842-49B8-BAC4-70F9539782E7}"/>
              </a:ext>
            </a:extLst>
          </p:cNvPr>
          <p:cNvSpPr/>
          <p:nvPr/>
        </p:nvSpPr>
        <p:spPr>
          <a:xfrm>
            <a:off x="611560" y="3429000"/>
            <a:ext cx="7668852" cy="15696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347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588B29-D41B-4039-B139-35DCB570412D}"/>
              </a:ext>
            </a:extLst>
          </p:cNvPr>
          <p:cNvSpPr txBox="1"/>
          <p:nvPr/>
        </p:nvSpPr>
        <p:spPr>
          <a:xfrm>
            <a:off x="1403648" y="620688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REFLECTION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3B3743-642C-46E9-A3D1-5EEB63246182}"/>
              </a:ext>
            </a:extLst>
          </p:cNvPr>
          <p:cNvSpPr txBox="1"/>
          <p:nvPr/>
        </p:nvSpPr>
        <p:spPr>
          <a:xfrm>
            <a:off x="611560" y="1988840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Spend a bit of time thinking about the experience of preparing and delivering the presentation. Using Kolb’s Experiential Learning Cycle we covered last week write a paragraph that covers: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46A85C-26B7-4658-913C-2D16138F13A4}"/>
              </a:ext>
            </a:extLst>
          </p:cNvPr>
          <p:cNvSpPr txBox="1"/>
          <p:nvPr/>
        </p:nvSpPr>
        <p:spPr>
          <a:xfrm>
            <a:off x="1043608" y="3429000"/>
            <a:ext cx="69847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Describe the experience: What did you do? What was the topic? How did you find the information?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went well/ didn’t go well?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How will you improve your presentation skills for next time? Identify an area that needs to be improved (go M.A.D.)</a:t>
            </a:r>
          </a:p>
        </p:txBody>
      </p:sp>
    </p:spTree>
    <p:extLst>
      <p:ext uri="{BB962C8B-B14F-4D97-AF65-F5344CB8AC3E}">
        <p14:creationId xmlns:p14="http://schemas.microsoft.com/office/powerpoint/2010/main" val="34758941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www.w3.org/XML/1998/namespace"/>
    <ds:schemaRef ds:uri="http://schemas.microsoft.com/office/2006/metadata/properties"/>
    <ds:schemaRef ds:uri="a908d394-d138-480e-87a3-ff44c37f991a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f66716c4-314f-46c1-b01e-5a44c61897d8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6324477-CCAC-42DF-8ABD-84053944C3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3251</TotalTime>
  <Words>152</Words>
  <Application>Microsoft Office PowerPoint</Application>
  <PresentationFormat>On-screen Show (4:3)</PresentationFormat>
  <Paragraphs>22</Paragraphs>
  <Slides>4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Myriad Pro</vt:lpstr>
      <vt:lpstr>20140311PresentationUWTSDTemplate</vt:lpstr>
      <vt:lpstr>CertHE Skills for the Workplace Module: BMSK4005</vt:lpstr>
      <vt:lpstr>Overview of Session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Christian Felices</cp:lastModifiedBy>
  <cp:revision>26</cp:revision>
  <cp:lastPrinted>2018-02-06T08:56:37Z</cp:lastPrinted>
  <dcterms:created xsi:type="dcterms:W3CDTF">2015-04-14T15:21:28Z</dcterms:created>
  <dcterms:modified xsi:type="dcterms:W3CDTF">2019-02-12T12:18:12Z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