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64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43"/>
  </p:normalViewPr>
  <p:slideViewPr>
    <p:cSldViewPr snapToGrid="0" snapToObjects="1">
      <p:cViewPr varScale="1">
        <p:scale>
          <a:sx n="90" d="100"/>
          <a:sy n="90" d="100"/>
        </p:scale>
        <p:origin x="8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F4464-5A94-B047-A965-275099EBD3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81B0F7-6F57-4D4C-98FB-813374B392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5F26C2-49C4-824C-8454-D043EF40E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82FA0-12B4-6341-B3DF-0E76D780A37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6C0DB6-6016-F140-BA27-375441121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96BD2-77CE-7343-AF84-02E517F6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458D-C871-F240-AD19-0CD6C2852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5816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C9001-1635-BE42-966B-057EFA294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91F45-29E5-D84A-9310-12A73A7C82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C04736-6E1B-0A4D-852B-74DF83631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82FA0-12B4-6341-B3DF-0E76D780A37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05B73E-BE13-C54E-9AD3-EBBC79335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B1751E-AA1F-0F48-A9C0-9858C2C66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458D-C871-F240-AD19-0CD6C2852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3121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77270-2C1B-5446-82E7-DC05175CF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A52595-9D03-BF47-8824-BD8589AF1D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AFFF8-9BB3-7843-B72C-D7344BAFC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82FA0-12B4-6341-B3DF-0E76D780A37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054869-B719-E449-BAEE-EA0C08220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0AA561-7E74-2643-AF50-0B6AFFFA7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458D-C871-F240-AD19-0CD6C2852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2036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3511F-13FE-5F4E-8738-62672AA99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9E3D9-1FB8-9149-BC33-E838A94D69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EA45CA-A33F-5E4F-96EE-53CCB5277E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8FDD58-B3E8-AB44-8C60-A4909F856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82FA0-12B4-6341-B3DF-0E76D780A37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119E62-83FF-1249-AB00-447D8A7C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39FD6B-84BE-6D4A-BED8-200E21EB1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458D-C871-F240-AD19-0CD6C2852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9731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DAF6D-96A3-8C4D-B39D-4EFB6BBC5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1C0AB9-7AA5-CA40-BA32-54D1727A24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A0AC96-7602-924F-8CB2-DC91CA28DF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A0FCD3-65D6-5A43-B32F-4EDB835D02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00A91C-051F-334D-82AD-46C9AB3AB0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F9C0DB-9904-294E-9DA2-007A181E0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82FA0-12B4-6341-B3DF-0E76D780A37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B5A5CF-604E-4448-87BF-F4774528E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D6309E-DEEB-064A-B6E7-C47FEA10F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458D-C871-F240-AD19-0CD6C2852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4422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D585-C3BB-1941-A137-72193750E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686393-6F52-1E47-B324-7ADC41F4C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82FA0-12B4-6341-B3DF-0E76D780A37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08793E-311C-7B42-88B5-FAD41359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90B0F-4AF0-3347-852F-2374A8F60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458D-C871-F240-AD19-0CD6C2852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8788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1247F8-70F9-BC4A-A675-9F8449DB2E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82FA0-12B4-6341-B3DF-0E76D780A37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0C9848-69EC-0240-8335-E021045A4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86FA0E-4CF9-8041-96F5-BA1EF31CC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458D-C871-F240-AD19-0CD6C2852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4821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A6DF8-1F8F-1946-B0E3-E93869FDD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A442B-8996-C141-B969-6FBF294DB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A75D56-DF97-D347-B2A8-09306A0F10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EBF4BA-74DC-1948-8083-E25E47FCF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82FA0-12B4-6341-B3DF-0E76D780A37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F34712-7424-9942-A8E4-E81548F04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2B1F38-91AC-E84E-BBF1-21C6F4C5D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458D-C871-F240-AD19-0CD6C2852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8947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4601F-4D67-6944-87DF-7259968BE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7984A2-5CF0-8C48-9FE7-BDCB560125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1B387A-FED1-6642-BAFC-EDFB988299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AF066D-77BA-5247-8615-05DC2600D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82FA0-12B4-6341-B3DF-0E76D780A37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626CA0-1CD5-A745-9C74-958184F5B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ED07BD-BD5D-8449-953E-EDF69C503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458D-C871-F240-AD19-0CD6C2852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7103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CA6D5-0354-E946-9CE7-DCBEF1160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71322C-64E2-6948-B87B-F6486E3C3D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05A944-2EAD-2F46-857F-24DCE4985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82FA0-12B4-6341-B3DF-0E76D780A37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6B5304-4F37-6B42-B2EC-11E6E46DA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6A109D-B4F4-6846-87E6-8172075F6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458D-C871-F240-AD19-0CD6C2852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264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3C53AF-01D5-6345-80BA-4D7864CAD6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91555B-DAB3-A646-9837-48E0A6EFD7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22CA3-9B5A-E345-90C2-EA058FD45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82FA0-12B4-6341-B3DF-0E76D780A37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E1125-E35E-E447-8322-F111BD83C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2832A4-D59C-1F48-81B6-F0D642FFC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8458D-C871-F240-AD19-0CD6C2852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58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E32597-C16D-344B-8573-9DA770474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9128B8-720F-AE4A-A2B9-DB866CC132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D2742F-2A32-634C-B45C-008836CC90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182FA0-12B4-6341-B3DF-0E76D780A37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D57A4A-1533-AA4F-83DC-D4D02E1069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32847-DA82-054D-96C4-066C6F423D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88458D-C871-F240-AD19-0CD6C28526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282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iff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jpe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9.png"/><Relationship Id="rId4" Type="http://schemas.openxmlformats.org/officeDocument/2006/relationships/image" Target="../media/image7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A28FC3C-E35D-AB4F-B9BB-86F8B225DC9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46085" y="686892"/>
            <a:ext cx="7946204" cy="264608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3B71212-8AEC-1142-A4EE-70C6DABDF7A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441" t="8806" r="4135" b="33767"/>
          <a:stretch/>
        </p:blipFill>
        <p:spPr>
          <a:xfrm>
            <a:off x="7500551" y="3332977"/>
            <a:ext cx="3850911" cy="241891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355F277-7753-5347-9AC2-46EFA549C4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325550">
            <a:off x="-49296" y="2123889"/>
            <a:ext cx="4282546" cy="2676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3343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E4422C-EC3F-2044-A6BD-D2D4BECC56B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1450" y="228600"/>
            <a:ext cx="1828800" cy="12001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A0B9804-DBE7-F44B-A37E-A1E480C955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400299" y="706955"/>
            <a:ext cx="4029076" cy="73608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B30B392-63FE-F34C-B7C7-BB46DFFD82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2450" y="2807217"/>
            <a:ext cx="3810000" cy="3810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FF91427-FED5-3043-8E4A-026BE330811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64402" y="414336"/>
            <a:ext cx="2377296" cy="355123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34AEE06-610E-F04C-8AEA-38F7D78F33F1}"/>
              </a:ext>
            </a:extLst>
          </p:cNvPr>
          <p:cNvSpPr txBox="1"/>
          <p:nvPr/>
        </p:nvSpPr>
        <p:spPr>
          <a:xfrm>
            <a:off x="171450" y="1458504"/>
            <a:ext cx="7889852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Peacocks are an affordable fast-fashion clothing brand based in the</a:t>
            </a:r>
          </a:p>
          <a:p>
            <a:r>
              <a:rPr lang="en-US" dirty="0"/>
              <a:t>      United Kingdom.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can be categorized as a </a:t>
            </a:r>
            <a:r>
              <a:rPr lang="en-US" dirty="0" err="1"/>
              <a:t>highstreet</a:t>
            </a:r>
            <a:r>
              <a:rPr lang="en-US" dirty="0"/>
              <a:t> store and design clothing </a:t>
            </a:r>
          </a:p>
          <a:p>
            <a:r>
              <a:rPr lang="en-US" dirty="0"/>
              <a:t>      for men, women and kids.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Target Audience, all ages young to old.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retailer has over 500 stores in the United Kingdom.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Clothing varies in style and </a:t>
            </a:r>
            <a:r>
              <a:rPr lang="en-US" dirty="0" err="1"/>
              <a:t>colour</a:t>
            </a:r>
            <a:r>
              <a:rPr lang="en-US" dirty="0"/>
              <a:t> palette, clothing is based off of up and </a:t>
            </a:r>
          </a:p>
          <a:p>
            <a:r>
              <a:rPr lang="en-US" dirty="0"/>
              <a:t>      coming trends.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Print is frequently integrated into collections.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regularly commission celebrities to advertise new and  exclusive clothing </a:t>
            </a:r>
          </a:p>
          <a:p>
            <a:r>
              <a:rPr lang="en-US" dirty="0"/>
              <a:t>      collections, this includes celebrities such as Holly Willoughby, Natalie Imbruglia</a:t>
            </a:r>
          </a:p>
          <a:p>
            <a:r>
              <a:rPr lang="en-US" dirty="0"/>
              <a:t>      and Courtney Love. </a:t>
            </a:r>
          </a:p>
          <a:p>
            <a:r>
              <a:rPr lang="en-US" dirty="0"/>
              <a:t>       </a:t>
            </a:r>
          </a:p>
          <a:p>
            <a:r>
              <a:rPr lang="en-US" dirty="0"/>
              <a:t>     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384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6398CD1-096F-7B49-BA74-085A62EC22F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5737" y="228600"/>
            <a:ext cx="1671638" cy="10572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4C84E6-7043-3F4C-8514-5C11FCCD1D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1900" y="3175685"/>
            <a:ext cx="2428338" cy="34977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E7F8590-E23D-8D40-B39E-E6B886F251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69091" y="1397331"/>
            <a:ext cx="2441676" cy="355670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58A5FCE-950F-0844-8B82-243ABE52C780}"/>
              </a:ext>
            </a:extLst>
          </p:cNvPr>
          <p:cNvSpPr txBox="1"/>
          <p:nvPr/>
        </p:nvSpPr>
        <p:spPr>
          <a:xfrm>
            <a:off x="185737" y="1853514"/>
            <a:ext cx="6423169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are based in Cardiff which is very close to my family </a:t>
            </a:r>
          </a:p>
          <a:p>
            <a:r>
              <a:rPr lang="en-US" dirty="0"/>
              <a:t>      home, this would be the perfect first career opportunity </a:t>
            </a:r>
          </a:p>
          <a:p>
            <a:r>
              <a:rPr lang="en-US" dirty="0"/>
              <a:t>      for me as it would mean I could easily commute which would</a:t>
            </a:r>
          </a:p>
          <a:p>
            <a:r>
              <a:rPr lang="en-US" dirty="0"/>
              <a:t>      be a more sustainable solution. I also really like the idea of </a:t>
            </a:r>
          </a:p>
          <a:p>
            <a:r>
              <a:rPr lang="en-US" dirty="0"/>
              <a:t>      supporting a local brand which I am familiar with.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Their designs are very much pattern based which suggests </a:t>
            </a:r>
          </a:p>
          <a:p>
            <a:r>
              <a:rPr lang="en-US" dirty="0"/>
              <a:t>       that they employ surface pattern designers.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Peacocks are a longstanding company and have been in </a:t>
            </a:r>
          </a:p>
          <a:p>
            <a:r>
              <a:rPr lang="en-US" dirty="0"/>
              <a:t>       business for years this implies job security.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Peacocks are a highly recognizable company which is why they </a:t>
            </a:r>
          </a:p>
          <a:p>
            <a:r>
              <a:rPr lang="en-US" dirty="0"/>
              <a:t>       would be an asset to have on my C.V as a reference.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5902393-9DB0-BB44-9B55-85BF888389F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19007" y="355064"/>
            <a:ext cx="1951231" cy="2755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8630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4440292-3EBD-3040-B748-5938ACCF44A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6778" b="37277"/>
          <a:stretch/>
        </p:blipFill>
        <p:spPr>
          <a:xfrm>
            <a:off x="2423470" y="531339"/>
            <a:ext cx="3095630" cy="8031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D8C549-F860-D145-8009-EE38C4E4C7D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2994" y="327453"/>
            <a:ext cx="1956173" cy="12109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244B697-5BF1-3C4C-A2C9-798E4BD8262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748942" y="531339"/>
            <a:ext cx="3208942" cy="50971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62E76F1-7C34-414A-B503-DBA4D92A800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50550" y="3897928"/>
            <a:ext cx="2006165" cy="284330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E2895C0-A20F-1244-82BA-0ADAC62539C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4842" y="327453"/>
            <a:ext cx="2237245" cy="336198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754F14E-8929-3A4D-878A-9BB0E6CFB685}"/>
              </a:ext>
            </a:extLst>
          </p:cNvPr>
          <p:cNvSpPr txBox="1"/>
          <p:nvPr/>
        </p:nvSpPr>
        <p:spPr>
          <a:xfrm>
            <a:off x="122949" y="1626071"/>
            <a:ext cx="6940746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Paul Smith is a </a:t>
            </a:r>
            <a:r>
              <a:rPr lang="en-US" dirty="0" err="1"/>
              <a:t>british</a:t>
            </a:r>
            <a:r>
              <a:rPr lang="en-US" dirty="0"/>
              <a:t> fashion designer who is famously</a:t>
            </a:r>
          </a:p>
          <a:p>
            <a:r>
              <a:rPr lang="en-US" dirty="0"/>
              <a:t>      known for his work on </a:t>
            </a:r>
            <a:r>
              <a:rPr lang="en-US" dirty="0" err="1"/>
              <a:t>mens</a:t>
            </a:r>
            <a:r>
              <a:rPr lang="en-US" dirty="0"/>
              <a:t> fashion, his business now caters </a:t>
            </a:r>
          </a:p>
          <a:p>
            <a:r>
              <a:rPr lang="en-US" dirty="0"/>
              <a:t>      for </a:t>
            </a:r>
            <a:r>
              <a:rPr lang="en-US" dirty="0" err="1"/>
              <a:t>womens</a:t>
            </a:r>
            <a:r>
              <a:rPr lang="en-US" dirty="0"/>
              <a:t> fashion too.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His Fashion brand was first established in 1970 and has now</a:t>
            </a:r>
          </a:p>
          <a:p>
            <a:r>
              <a:rPr lang="en-US" dirty="0"/>
              <a:t>      expanded to over 70 countries.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1994 he was appointed a CBE for his services to fashion.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Paul Smith is a luxury fashion brand.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Target Audience, business minded people like Paul Smith aged </a:t>
            </a:r>
          </a:p>
          <a:p>
            <a:r>
              <a:rPr lang="en-GB" dirty="0"/>
              <a:t>      30+.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Paul Smith is an independent company.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Paul Smith is known for his iconic striped print it has become a staple</a:t>
            </a:r>
          </a:p>
          <a:p>
            <a:r>
              <a:rPr lang="en-GB" dirty="0"/>
              <a:t>      in all of his designs.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1516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68B3516-E345-AA48-B0CD-36E59BE4356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5737" y="228600"/>
            <a:ext cx="1671638" cy="10572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5D4C9EF-65D1-D84A-B178-DB61423112C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86654" y="3315308"/>
            <a:ext cx="2571643" cy="34483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F3EAE4-F923-6942-9425-A27FECB2CA3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57211" y="160105"/>
            <a:ext cx="3030529" cy="303052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CB8B2BB-D86E-3C4A-BB1A-6CEA1A630806}"/>
              </a:ext>
            </a:extLst>
          </p:cNvPr>
          <p:cNvSpPr txBox="1"/>
          <p:nvPr/>
        </p:nvSpPr>
        <p:spPr>
          <a:xfrm>
            <a:off x="185737" y="1559786"/>
            <a:ext cx="8623579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Paul Smith is not afraid of working with bold </a:t>
            </a:r>
            <a:r>
              <a:rPr lang="en-US" dirty="0" err="1"/>
              <a:t>colour</a:t>
            </a:r>
            <a:r>
              <a:rPr lang="en-US" dirty="0"/>
              <a:t> and print this is something I like to</a:t>
            </a:r>
          </a:p>
          <a:p>
            <a:r>
              <a:rPr lang="en-US" dirty="0"/>
              <a:t>      explore in my own work which is why I think I would be a suitable employee.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would be a massive achievement for me to even intern at Paul Smith let alone have a</a:t>
            </a:r>
          </a:p>
          <a:p>
            <a:r>
              <a:rPr lang="en-US" dirty="0"/>
              <a:t>      job there because of his reputation as a designer. I think I would learn a great deal </a:t>
            </a:r>
          </a:p>
          <a:p>
            <a:r>
              <a:rPr lang="en-US" dirty="0"/>
              <a:t>      from a brand which has had such success in the fashion industry.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Landing a job with Paul Smith would really boost my self- confidence and give me the </a:t>
            </a:r>
          </a:p>
          <a:p>
            <a:r>
              <a:rPr lang="en-US" dirty="0"/>
              <a:t>       motivation I need to set up my own business.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would be an excellent reference to have on my C.V for future job opportunities.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Paul Smith has been an influential figure in the fashion industry and I would love to be </a:t>
            </a:r>
          </a:p>
          <a:p>
            <a:r>
              <a:rPr lang="en-US" dirty="0"/>
              <a:t>      part of a team which has made such an impact on the fashion industry for such a long </a:t>
            </a:r>
          </a:p>
          <a:p>
            <a:r>
              <a:rPr lang="en-US" dirty="0"/>
              <a:t>      period of time.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842BB62-06AE-244E-ABB8-4E15830A544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25402" y="5819549"/>
            <a:ext cx="1371214" cy="923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5526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E53715F-3322-7C45-BD8C-FEECB585E7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741" y="421458"/>
            <a:ext cx="2134129" cy="866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5EB235E-538C-D249-BE6A-13EED7A7BD6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6585" y="217615"/>
            <a:ext cx="1841156" cy="114917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E8B5349-9653-4D49-8627-9AEB3937CA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9275" y="2908917"/>
            <a:ext cx="2582562" cy="364694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2843FDF-EC86-E040-AFFE-0410DDA846F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79275" y="358346"/>
            <a:ext cx="1896914" cy="248745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64AFEC0-A8AA-8F4E-9A66-5F2D1FB8C2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81441" y="1296462"/>
            <a:ext cx="2922888" cy="411988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E9F075F-AFBA-F348-BB8C-70F30E15CAF0}"/>
              </a:ext>
            </a:extLst>
          </p:cNvPr>
          <p:cNvSpPr txBox="1"/>
          <p:nvPr/>
        </p:nvSpPr>
        <p:spPr>
          <a:xfrm>
            <a:off x="345989" y="1602076"/>
            <a:ext cx="659680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Toast is a fashion and interior brand based in the United Kingdom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Toast began with loungewear and nightwear, designed in a </a:t>
            </a:r>
          </a:p>
          <a:p>
            <a:r>
              <a:rPr lang="en-US" dirty="0"/>
              <a:t>      farmhouse in Wales.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EFC75E2-996E-0E44-A0D2-698B42FB031D}"/>
              </a:ext>
            </a:extLst>
          </p:cNvPr>
          <p:cNvSpPr txBox="1"/>
          <p:nvPr/>
        </p:nvSpPr>
        <p:spPr>
          <a:xfrm>
            <a:off x="369886" y="2908917"/>
            <a:ext cx="657423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They collaborate with artisans from around the world to create</a:t>
            </a:r>
          </a:p>
          <a:p>
            <a:r>
              <a:rPr lang="en-US" dirty="0"/>
              <a:t>       original fabrics and handmade pieces.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Toast offer a free repair shop in stores where customers can </a:t>
            </a:r>
          </a:p>
          <a:p>
            <a:r>
              <a:rPr lang="en-US" dirty="0"/>
              <a:t>      bring back torn or worn garments and have them repaired by an </a:t>
            </a:r>
          </a:p>
          <a:p>
            <a:r>
              <a:rPr lang="en-US" dirty="0"/>
              <a:t>      in house technician.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Toast’s signature style is clean cut, modern and functional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Toast clothing is of high quality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Target audience, mature adult</a:t>
            </a:r>
          </a:p>
        </p:txBody>
      </p:sp>
    </p:spTree>
    <p:extLst>
      <p:ext uri="{BB962C8B-B14F-4D97-AF65-F5344CB8AC3E}">
        <p14:creationId xmlns:p14="http://schemas.microsoft.com/office/powerpoint/2010/main" val="42407589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A190DDF-D598-DD4F-8972-9AAA8CDAFFB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5737" y="228600"/>
            <a:ext cx="1671638" cy="10572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0A50D77-C471-4740-A131-D637B81422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5962" y="543697"/>
            <a:ext cx="2425232" cy="34512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DBCB27A-2FE3-F34B-A786-4FA5170F08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8583" y="1120504"/>
            <a:ext cx="3313696" cy="46787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E2D5BFC-C12A-D34E-9072-DA13B873FEA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40715" y="4141621"/>
            <a:ext cx="1990479" cy="207593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87C2C0B-F9B1-E840-AB48-AA09A2FE68CD}"/>
              </a:ext>
            </a:extLst>
          </p:cNvPr>
          <p:cNvSpPr txBox="1"/>
          <p:nvPr/>
        </p:nvSpPr>
        <p:spPr>
          <a:xfrm>
            <a:off x="58759" y="1178833"/>
            <a:ext cx="652326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have a studio in Swansea which is ideal for me as</a:t>
            </a:r>
          </a:p>
          <a:p>
            <a:r>
              <a:rPr lang="en-US" dirty="0"/>
              <a:t>      I have lived in Swansea all my life.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brand first started in Wales, it would be an </a:t>
            </a:r>
            <a:r>
              <a:rPr lang="en-US" dirty="0" err="1"/>
              <a:t>honour</a:t>
            </a:r>
            <a:r>
              <a:rPr lang="en-US" dirty="0"/>
              <a:t> </a:t>
            </a:r>
          </a:p>
          <a:p>
            <a:r>
              <a:rPr lang="en-US" dirty="0"/>
              <a:t>      as a welsh citizen myself to work for a company based </a:t>
            </a:r>
          </a:p>
          <a:p>
            <a:r>
              <a:rPr lang="en-US" dirty="0"/>
              <a:t>      in Wales doing something that I love. Family is important</a:t>
            </a:r>
          </a:p>
          <a:p>
            <a:r>
              <a:rPr lang="en-US" dirty="0"/>
              <a:t>      to me which is why I want to find work not too far from</a:t>
            </a:r>
          </a:p>
          <a:p>
            <a:r>
              <a:rPr lang="en-US" dirty="0"/>
              <a:t>      home. I think Toast would be the perfect solution to this</a:t>
            </a:r>
          </a:p>
          <a:p>
            <a:r>
              <a:rPr lang="en-US" dirty="0"/>
              <a:t>      issue because I would not feel as though I am compromising </a:t>
            </a:r>
          </a:p>
          <a:p>
            <a:r>
              <a:rPr lang="en-US" dirty="0"/>
              <a:t>      my career for my family.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really admire how focused Toast are in producing</a:t>
            </a:r>
          </a:p>
          <a:p>
            <a:r>
              <a:rPr lang="en-US" dirty="0"/>
              <a:t>      clothing which is sustainable, this is becoming a worldwide </a:t>
            </a:r>
          </a:p>
          <a:p>
            <a:r>
              <a:rPr lang="en-US" dirty="0"/>
              <a:t>      issue in today’s society. It would be an amazing opportunity</a:t>
            </a:r>
          </a:p>
          <a:p>
            <a:r>
              <a:rPr lang="en-US" dirty="0"/>
              <a:t>      to work for a company which is making a difference to the </a:t>
            </a:r>
          </a:p>
          <a:p>
            <a:r>
              <a:rPr lang="en-US" dirty="0"/>
              <a:t>      evolving problem.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Although the signature style for toast is sleek and simple I have </a:t>
            </a:r>
          </a:p>
          <a:p>
            <a:r>
              <a:rPr lang="en-US" dirty="0"/>
              <a:t>      noticed a subtle integration of prints making an appearance into</a:t>
            </a:r>
          </a:p>
          <a:p>
            <a:r>
              <a:rPr lang="en-US" dirty="0"/>
              <a:t>      some of their designs.    </a:t>
            </a:r>
          </a:p>
        </p:txBody>
      </p:sp>
    </p:spTree>
    <p:extLst>
      <p:ext uri="{BB962C8B-B14F-4D97-AF65-F5344CB8AC3E}">
        <p14:creationId xmlns:p14="http://schemas.microsoft.com/office/powerpoint/2010/main" val="31812513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24AFC0F-43AF-4D4D-8E08-E0BB903C567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9491" y="210065"/>
            <a:ext cx="1581666" cy="12427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7F98A52-C133-DC47-ABB6-EEBDCCF1B0A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41157" y="68848"/>
            <a:ext cx="2916194" cy="291619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F59921F-4E97-4C46-8EFD-9027EB779B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0618" y="210065"/>
            <a:ext cx="4184236" cy="418423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499EEA0-AB02-C74F-B734-3BB2321E2F6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28720" y="2729227"/>
            <a:ext cx="2516659" cy="377498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3537CD1-EB99-AF4E-B93F-6E6E455DE19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056919" y="3812012"/>
            <a:ext cx="2837935" cy="269220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EC9D333-8D28-7340-BBDE-814073371E12}"/>
              </a:ext>
            </a:extLst>
          </p:cNvPr>
          <p:cNvSpPr txBox="1"/>
          <p:nvPr/>
        </p:nvSpPr>
        <p:spPr>
          <a:xfrm>
            <a:off x="259491" y="2824640"/>
            <a:ext cx="571425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Sustainable fashion brand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All clothing is handmade and ethically produced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Clothing is heavily printed and combined with vivid and </a:t>
            </a:r>
          </a:p>
          <a:p>
            <a:r>
              <a:rPr lang="en-US" dirty="0"/>
              <a:t>      playful </a:t>
            </a:r>
            <a:r>
              <a:rPr lang="en-US" dirty="0" err="1"/>
              <a:t>colour</a:t>
            </a:r>
            <a:r>
              <a:rPr lang="en-US" dirty="0"/>
              <a:t> palettes.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Target audience, younger generation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Lucy and Yak are based in Brighton but all products are</a:t>
            </a:r>
          </a:p>
          <a:p>
            <a:r>
              <a:rPr lang="en-US" dirty="0"/>
              <a:t>      handmade in India.</a:t>
            </a:r>
          </a:p>
        </p:txBody>
      </p:sp>
    </p:spTree>
    <p:extLst>
      <p:ext uri="{BB962C8B-B14F-4D97-AF65-F5344CB8AC3E}">
        <p14:creationId xmlns:p14="http://schemas.microsoft.com/office/powerpoint/2010/main" val="18316929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D824512-D895-664E-BE3F-F9217584439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5737" y="228600"/>
            <a:ext cx="1671638" cy="10572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DFF2249-AEFC-2044-A471-16DDFDE780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9627" y="673670"/>
            <a:ext cx="2137983" cy="277829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D3E1623-DE7C-1548-94A1-9BA6E34A4F9D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89626" y="3664424"/>
            <a:ext cx="2137983" cy="262505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C1E054A-DDF3-6049-8378-0ACB7A6B789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279235" y="1013564"/>
            <a:ext cx="2718486" cy="487679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AAD8A2B-2ECF-EB4A-8F27-5F7134137545}"/>
              </a:ext>
            </a:extLst>
          </p:cNvPr>
          <p:cNvSpPr txBox="1"/>
          <p:nvPr/>
        </p:nvSpPr>
        <p:spPr>
          <a:xfrm>
            <a:off x="164401" y="1507524"/>
            <a:ext cx="674941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Lucy and Yak has only been running for 2 years and have gained a</a:t>
            </a:r>
          </a:p>
          <a:p>
            <a:r>
              <a:rPr lang="en-US" dirty="0"/>
              <a:t>      Large fanbase in such a short space of time, which will most likely</a:t>
            </a:r>
          </a:p>
          <a:p>
            <a:r>
              <a:rPr lang="en-US" dirty="0"/>
              <a:t>      keep growing. Now would be a perfect opportunity to show</a:t>
            </a:r>
          </a:p>
          <a:p>
            <a:r>
              <a:rPr lang="en-US" dirty="0"/>
              <a:t>      an interest in the business because they are likely to be looking</a:t>
            </a:r>
          </a:p>
          <a:p>
            <a:r>
              <a:rPr lang="en-US" dirty="0"/>
              <a:t>      for more employees to expand the business further.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Lucy and yak produce quirky printed designs which are eye-</a:t>
            </a:r>
          </a:p>
          <a:p>
            <a:r>
              <a:rPr lang="en-US" dirty="0"/>
              <a:t>      catching and different. I myself am a massive fan of their clothing</a:t>
            </a:r>
          </a:p>
          <a:p>
            <a:r>
              <a:rPr lang="en-US" dirty="0"/>
              <a:t>      range and own a few of the garments myself. I would love to </a:t>
            </a:r>
          </a:p>
          <a:p>
            <a:r>
              <a:rPr lang="en-US" dirty="0"/>
              <a:t>      design for a company like this because I think it is important to </a:t>
            </a:r>
          </a:p>
          <a:p>
            <a:r>
              <a:rPr lang="en-US" dirty="0"/>
              <a:t>      represent a company which you are passionate about.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Lucy and Yak have a multitude of weird and wacky prints in their</a:t>
            </a:r>
          </a:p>
          <a:p>
            <a:r>
              <a:rPr lang="en-US" dirty="0"/>
              <a:t>      clothing range, if I was to work as a print designer for the company</a:t>
            </a:r>
          </a:p>
          <a:p>
            <a:r>
              <a:rPr lang="en-US" dirty="0"/>
              <a:t>      I know that I would be given the freedom to express myself and </a:t>
            </a:r>
          </a:p>
          <a:p>
            <a:r>
              <a:rPr lang="en-US" dirty="0"/>
              <a:t>      produce quite extravagant designs.</a:t>
            </a:r>
          </a:p>
        </p:txBody>
      </p:sp>
    </p:spTree>
    <p:extLst>
      <p:ext uri="{BB962C8B-B14F-4D97-AF65-F5344CB8AC3E}">
        <p14:creationId xmlns:p14="http://schemas.microsoft.com/office/powerpoint/2010/main" val="37375489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0F39340-8B30-EB4A-B3DF-99F46C2129D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2993" y="333633"/>
            <a:ext cx="1985964" cy="13715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DF84CA0-C9D2-0348-B594-3BB276011DA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98320" y="4005"/>
            <a:ext cx="3043238" cy="203085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A42F9D-2C02-8546-BDF2-FA750D0461D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304638" y="3331697"/>
            <a:ext cx="2618430" cy="295789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9E6A5A1-2076-DA47-8FF6-8DDCBFDE64D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453776" y="504999"/>
            <a:ext cx="2469292" cy="270313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E8A0085-28F2-7D41-9968-FED3F88BB798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66885" y="1164036"/>
            <a:ext cx="2899891" cy="329675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570C4D7-F9AC-EE41-A6CC-F0B7DCE282E5}"/>
              </a:ext>
            </a:extLst>
          </p:cNvPr>
          <p:cNvSpPr txBox="1"/>
          <p:nvPr/>
        </p:nvSpPr>
        <p:spPr>
          <a:xfrm>
            <a:off x="289036" y="1981426"/>
            <a:ext cx="6809493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Joules is a British clothing company which sells clothing and </a:t>
            </a:r>
          </a:p>
          <a:p>
            <a:r>
              <a:rPr lang="en-GB" dirty="0"/>
              <a:t>     homeware products inspired by British country lifestyles.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Joules first began in 1989.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Target Audience, all ages.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They have collaborated with Next and John Lewis.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 prints are hand-drawn and hand-painted in house.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take inspiration from the flora and fauna that can be found all </a:t>
            </a:r>
          </a:p>
          <a:p>
            <a:r>
              <a:rPr lang="en-US" dirty="0"/>
              <a:t>      around Britain.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Colourful</a:t>
            </a:r>
            <a:r>
              <a:rPr lang="en-US" dirty="0"/>
              <a:t> country clothing as an alternative to traditional styles.</a:t>
            </a:r>
          </a:p>
        </p:txBody>
      </p:sp>
    </p:spTree>
    <p:extLst>
      <p:ext uri="{BB962C8B-B14F-4D97-AF65-F5344CB8AC3E}">
        <p14:creationId xmlns:p14="http://schemas.microsoft.com/office/powerpoint/2010/main" val="1546721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28C11E2-CDF2-D64E-8D8B-1B3DD7EFABD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5737" y="228600"/>
            <a:ext cx="1671638" cy="10572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A4A1E38-77AF-574F-81A5-AEC0FA2215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3063" y="3496961"/>
            <a:ext cx="2522002" cy="32457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78C1118-FD86-314C-AC9E-D54EA15CF9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14702" y="228601"/>
            <a:ext cx="2480363" cy="315168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AECBBC1-28B1-BF47-B58E-7A56214940B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82487" y="1210962"/>
            <a:ext cx="3173517" cy="358191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CC29744-D3EE-1C4E-B3D2-F132091B1F88}"/>
              </a:ext>
            </a:extLst>
          </p:cNvPr>
          <p:cNvSpPr txBox="1"/>
          <p:nvPr/>
        </p:nvSpPr>
        <p:spPr>
          <a:xfrm>
            <a:off x="279076" y="2056686"/>
            <a:ext cx="5744714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Joules are unmistakably British, I would love to be a part</a:t>
            </a:r>
          </a:p>
          <a:p>
            <a:r>
              <a:rPr lang="en-US" dirty="0"/>
              <a:t>     of the team because it would be amazing to design for </a:t>
            </a:r>
          </a:p>
          <a:p>
            <a:r>
              <a:rPr lang="en-US" dirty="0"/>
              <a:t>     such a recognizable brand.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Joules’ signature style is heavily printed fabrics, this </a:t>
            </a:r>
          </a:p>
          <a:p>
            <a:r>
              <a:rPr lang="en-US" dirty="0"/>
              <a:t>     company would be ideal for me to show off my abilities</a:t>
            </a:r>
          </a:p>
          <a:p>
            <a:r>
              <a:rPr lang="en-US" dirty="0"/>
              <a:t>     as a surface pattern designer.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Joules integrate both hand-drawn and hand-painted</a:t>
            </a:r>
          </a:p>
          <a:p>
            <a:r>
              <a:rPr lang="en-US" dirty="0"/>
              <a:t>      motifs within their designs, both traditional processes</a:t>
            </a:r>
          </a:p>
          <a:p>
            <a:r>
              <a:rPr lang="en-US" dirty="0"/>
              <a:t>      I consider to be my strength which is why Joules would</a:t>
            </a:r>
          </a:p>
          <a:p>
            <a:r>
              <a:rPr lang="en-US" dirty="0"/>
              <a:t>      be a suitable company to pursue.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8149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FE90C65-8721-934A-9D2B-9AB784DD9FE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185738"/>
            <a:ext cx="2457450" cy="134625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78886F8-2A1E-784F-896C-4ED7C7FCC8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7996" y="185738"/>
            <a:ext cx="4294856" cy="388379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B65103A-9B49-524A-82AC-A1CA00A052B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51291" y="3469202"/>
            <a:ext cx="4348266" cy="315551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B7E40BD-6072-E140-841A-E4C493073D72}"/>
              </a:ext>
            </a:extLst>
          </p:cNvPr>
          <p:cNvSpPr txBox="1"/>
          <p:nvPr/>
        </p:nvSpPr>
        <p:spPr>
          <a:xfrm>
            <a:off x="247136" y="1684529"/>
            <a:ext cx="6913880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&amp;</a:t>
            </a:r>
            <a:r>
              <a:rPr lang="en-US" dirty="0" err="1"/>
              <a:t>elle</a:t>
            </a:r>
            <a:r>
              <a:rPr lang="en-US" dirty="0"/>
              <a:t> is a company made up of experienced designers who work </a:t>
            </a:r>
          </a:p>
          <a:p>
            <a:r>
              <a:rPr lang="en-US" dirty="0"/>
              <a:t>      closely with brands providing them with personal and curated trend </a:t>
            </a:r>
          </a:p>
          <a:p>
            <a:r>
              <a:rPr lang="en-US" dirty="0"/>
              <a:t>      research, original print designs and production preparation.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The brand mainly focuses on fashion design.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use trend research to help develop prints which are suited to a </a:t>
            </a:r>
          </a:p>
          <a:p>
            <a:r>
              <a:rPr lang="en-US" dirty="0"/>
              <a:t>      particular brand.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company has been running for over 10 years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work with both high end and commercial fashion brands.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Based in Bristol.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38E9BDE-0F94-8D43-893D-B4CDA34FF6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64836" y="632018"/>
            <a:ext cx="1999392" cy="714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6645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84C56F6-C294-C44F-9FF2-01DC3ECB1D7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43352" y="3254275"/>
            <a:ext cx="4967416" cy="335070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F7F44C-3349-0E49-8369-4EF08CA41FA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42103"/>
            <a:ext cx="1671638" cy="10572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EE7CCF-60C6-0549-9E0D-FF398B3A9D3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28255" y="282037"/>
            <a:ext cx="2442518" cy="355204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9D638C3-0717-CC44-9805-3B022D1162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70773" y="0"/>
            <a:ext cx="3021227" cy="383408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75FD2D8-B764-C44C-9CDA-0CBA654D84AD}"/>
              </a:ext>
            </a:extLst>
          </p:cNvPr>
          <p:cNvSpPr txBox="1"/>
          <p:nvPr/>
        </p:nvSpPr>
        <p:spPr>
          <a:xfrm>
            <a:off x="196093" y="1481416"/>
            <a:ext cx="6847259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am really intrigued by the company because they provide</a:t>
            </a:r>
          </a:p>
          <a:p>
            <a:r>
              <a:rPr lang="en-US" dirty="0"/>
              <a:t>      a range of different services not just print design.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really enjoy doing trend research and creating </a:t>
            </a:r>
            <a:r>
              <a:rPr lang="en-US" dirty="0" err="1"/>
              <a:t>moodboards</a:t>
            </a:r>
            <a:r>
              <a:rPr lang="en-US" dirty="0"/>
              <a:t> so this </a:t>
            </a:r>
          </a:p>
          <a:p>
            <a:r>
              <a:rPr lang="en-US" dirty="0"/>
              <a:t>      would be an exciting job for me.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would give me an opportunity to work with clients which is </a:t>
            </a:r>
          </a:p>
          <a:p>
            <a:r>
              <a:rPr lang="en-US" dirty="0"/>
              <a:t>      something I have never experienced fully before.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company is based in Bristol which is not as intimidating as </a:t>
            </a:r>
          </a:p>
          <a:p>
            <a:r>
              <a:rPr lang="en-US" dirty="0"/>
              <a:t>      a major city like London.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produce trend reports which suggests that the brand is </a:t>
            </a:r>
          </a:p>
          <a:p>
            <a:r>
              <a:rPr lang="en-US" dirty="0"/>
              <a:t>      constantly up to date and all designs are in tune with industry. This </a:t>
            </a:r>
          </a:p>
          <a:p>
            <a:r>
              <a:rPr lang="en-US" dirty="0"/>
              <a:t>      is a good reassurance to have as a designer that your work is </a:t>
            </a:r>
          </a:p>
          <a:p>
            <a:r>
              <a:rPr lang="en-US" dirty="0"/>
              <a:t>      on trend.</a:t>
            </a:r>
          </a:p>
          <a:p>
            <a:r>
              <a:rPr lang="en-US" dirty="0"/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12779411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757D4BB-BDEC-8442-B904-EAF52AC9C36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3568" y="111212"/>
            <a:ext cx="1723764" cy="11491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014F84-BA38-904E-98AB-85228C55E7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7865" y="394163"/>
            <a:ext cx="2456936" cy="86622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FB4E455-6D25-3A43-A84B-E000D6CB07D5}"/>
              </a:ext>
            </a:extLst>
          </p:cNvPr>
          <p:cNvSpPr txBox="1"/>
          <p:nvPr/>
        </p:nvSpPr>
        <p:spPr>
          <a:xfrm>
            <a:off x="3805881" y="827276"/>
            <a:ext cx="856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studios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5C91CF9-4BCD-E647-87D6-37A8AD22E7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9767" y="3756915"/>
            <a:ext cx="4191000" cy="276745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AE0A60C-FFCC-0C4A-A634-13F8CA978F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9767" y="827276"/>
            <a:ext cx="4191000" cy="27178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02B3791-0506-7848-B5C6-A3DF1810A5E1}"/>
              </a:ext>
            </a:extLst>
          </p:cNvPr>
          <p:cNvSpPr txBox="1"/>
          <p:nvPr/>
        </p:nvSpPr>
        <p:spPr>
          <a:xfrm>
            <a:off x="123568" y="1359243"/>
            <a:ext cx="7408118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Cake produce original prints for womenswear and lifestyle markets.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work with fashion houses, retailers and manufacturers around</a:t>
            </a:r>
          </a:p>
          <a:p>
            <a:r>
              <a:rPr lang="en-US" dirty="0"/>
              <a:t>      the world.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Prints can be seen in store and on runways in the UK, Europe, USA and </a:t>
            </a:r>
          </a:p>
          <a:p>
            <a:r>
              <a:rPr lang="en-US" dirty="0"/>
              <a:t>      Australia.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have worked with leading fashion brands around the world such as </a:t>
            </a:r>
          </a:p>
          <a:p>
            <a:r>
              <a:rPr lang="en-US" dirty="0"/>
              <a:t>      Zara, New Look, Topshop, Phase Eight and Victoria Secret.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have showcased their work at Premiere vision, London Textile design</a:t>
            </a:r>
          </a:p>
          <a:p>
            <a:r>
              <a:rPr lang="en-US" dirty="0"/>
              <a:t>      fair and London print design fair.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are based in London, United Kingdom.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designs are supplied in a digital format as a photoshop file ready for</a:t>
            </a:r>
          </a:p>
          <a:p>
            <a:r>
              <a:rPr lang="en-US" dirty="0"/>
              <a:t>      commercial use and often with repeat elements included.</a:t>
            </a:r>
          </a:p>
        </p:txBody>
      </p:sp>
    </p:spTree>
    <p:extLst>
      <p:ext uri="{BB962C8B-B14F-4D97-AF65-F5344CB8AC3E}">
        <p14:creationId xmlns:p14="http://schemas.microsoft.com/office/powerpoint/2010/main" val="2074080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516A475-19CE-4A4F-99A3-9F4AE01118C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17389"/>
            <a:ext cx="1671638" cy="10572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EA71AFF-3676-504E-A591-9E7F1A590A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8961" y="3633050"/>
            <a:ext cx="4003590" cy="266632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8A918C9-40E3-ED47-898B-D1D2209BE6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8961" y="646027"/>
            <a:ext cx="4003589" cy="272929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30053E5-EF33-3948-9192-0A5FBE3CCC7D}"/>
              </a:ext>
            </a:extLst>
          </p:cNvPr>
          <p:cNvSpPr txBox="1"/>
          <p:nvPr/>
        </p:nvSpPr>
        <p:spPr>
          <a:xfrm>
            <a:off x="128518" y="1509391"/>
            <a:ext cx="7940443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Cake studios have worked with numerous brands with whom I am a regular </a:t>
            </a:r>
          </a:p>
          <a:p>
            <a:r>
              <a:rPr lang="en-US" dirty="0"/>
              <a:t>      customer, it would be a dream job to design clothing for brands which I shop</a:t>
            </a:r>
          </a:p>
          <a:p>
            <a:r>
              <a:rPr lang="en-US" dirty="0"/>
              <a:t>      at myself as it will give me the added reassurance of their style identity.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love that they work with both traditional and contemporary methods of </a:t>
            </a:r>
          </a:p>
          <a:p>
            <a:r>
              <a:rPr lang="en-US" dirty="0"/>
              <a:t>      design such as painting, drawing and photoshop. These are all processes</a:t>
            </a:r>
          </a:p>
          <a:p>
            <a:r>
              <a:rPr lang="en-US" dirty="0"/>
              <a:t>      that I am confident in giving my a huge advantage.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Cake studios obviously have a very good reputation in the fashion industry </a:t>
            </a:r>
          </a:p>
          <a:p>
            <a:r>
              <a:rPr lang="en-US" dirty="0"/>
              <a:t>      working with such big name brands which is why I think they would be a </a:t>
            </a:r>
          </a:p>
          <a:p>
            <a:r>
              <a:rPr lang="en-US" dirty="0"/>
              <a:t>      great company to start working with to kickstart my own career.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also have a curated archive of vintage garments and fabrics which is</a:t>
            </a:r>
          </a:p>
          <a:p>
            <a:r>
              <a:rPr lang="en-US" dirty="0"/>
              <a:t>      something I also have an appreciation towards in my spare time. I regularly find</a:t>
            </a:r>
          </a:p>
          <a:p>
            <a:r>
              <a:rPr lang="en-US" dirty="0"/>
              <a:t>      myself browsing through vintage shops and making a few purchases. </a:t>
            </a:r>
          </a:p>
        </p:txBody>
      </p:sp>
    </p:spTree>
    <p:extLst>
      <p:ext uri="{BB962C8B-B14F-4D97-AF65-F5344CB8AC3E}">
        <p14:creationId xmlns:p14="http://schemas.microsoft.com/office/powerpoint/2010/main" val="11113839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C837370-CB39-4349-8719-96B8931358C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853" y="185351"/>
            <a:ext cx="1627085" cy="103796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D3989E9-3592-7B41-80BD-BCD60E0D42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5938" y="299267"/>
            <a:ext cx="2549500" cy="83983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5D11EED-3074-D04A-AAF0-05793E95C5B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22271" y="185352"/>
            <a:ext cx="2239069" cy="331161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5971D69-6E61-1B44-9CA6-8531029BB721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22270" y="3610680"/>
            <a:ext cx="2239069" cy="307432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3A6F91C-44A6-D044-8258-1AA84578A7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5579" y="1109402"/>
            <a:ext cx="2977978" cy="373345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3E93E61-D557-0D47-8AEC-D7A9F053617B}"/>
              </a:ext>
            </a:extLst>
          </p:cNvPr>
          <p:cNvSpPr txBox="1"/>
          <p:nvPr/>
        </p:nvSpPr>
        <p:spPr>
          <a:xfrm>
            <a:off x="98853" y="1195702"/>
            <a:ext cx="7161897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Kukka</a:t>
            </a:r>
            <a:r>
              <a:rPr lang="en-US" dirty="0"/>
              <a:t> design bespoke textile, surface patterns and research</a:t>
            </a:r>
          </a:p>
          <a:p>
            <a:r>
              <a:rPr lang="en-US" dirty="0"/>
              <a:t>      materials for brands and businesses.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Kukka</a:t>
            </a:r>
            <a:r>
              <a:rPr lang="en-US" dirty="0"/>
              <a:t> is a </a:t>
            </a:r>
            <a:r>
              <a:rPr lang="en-US" dirty="0" err="1"/>
              <a:t>dutch</a:t>
            </a:r>
            <a:r>
              <a:rPr lang="en-US" dirty="0"/>
              <a:t> design studio based in Rotterdam,</a:t>
            </a:r>
          </a:p>
          <a:p>
            <a:r>
              <a:rPr lang="en-US" dirty="0"/>
              <a:t>     the Netherlands.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All products are designed and made in the</a:t>
            </a:r>
          </a:p>
          <a:p>
            <a:r>
              <a:rPr lang="en-US" dirty="0"/>
              <a:t>     Netherlands.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have a focus on sustainability.</a:t>
            </a:r>
            <a:r>
              <a:rPr lang="en-GB" dirty="0"/>
              <a:t> </a:t>
            </a:r>
            <a:r>
              <a:rPr lang="en-GB" dirty="0" err="1"/>
              <a:t>Kukka</a:t>
            </a:r>
            <a:r>
              <a:rPr lang="en-GB" dirty="0"/>
              <a:t> initiates </a:t>
            </a:r>
          </a:p>
          <a:p>
            <a:r>
              <a:rPr lang="en-GB" dirty="0"/>
              <a:t>     experimental research, ranging from material explorations to </a:t>
            </a:r>
          </a:p>
          <a:p>
            <a:r>
              <a:rPr lang="en-GB" dirty="0"/>
              <a:t>     </a:t>
            </a:r>
            <a:r>
              <a:rPr lang="en-GB" dirty="0" err="1"/>
              <a:t>biodesign</a:t>
            </a:r>
            <a:r>
              <a:rPr lang="en-GB" dirty="0"/>
              <a:t>, like dyeing textiles with bacteria that produce </a:t>
            </a:r>
          </a:p>
          <a:p>
            <a:r>
              <a:rPr lang="en-GB" dirty="0"/>
              <a:t>     pigment.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Kukka</a:t>
            </a:r>
            <a:r>
              <a:rPr lang="en-GB" dirty="0"/>
              <a:t> began in 2010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They base their design concept on trend and market research.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They have collaborated with brands such as as WE, </a:t>
            </a:r>
            <a:r>
              <a:rPr lang="en-GB" dirty="0" err="1"/>
              <a:t>Womens</a:t>
            </a:r>
            <a:r>
              <a:rPr lang="en-GB" dirty="0"/>
              <a:t> Secret and</a:t>
            </a:r>
          </a:p>
          <a:p>
            <a:r>
              <a:rPr lang="en-GB" dirty="0"/>
              <a:t>      </a:t>
            </a:r>
            <a:r>
              <a:rPr lang="en-GB" dirty="0" err="1"/>
              <a:t>Oysho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     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10821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E05C0C2-7B70-6F45-B724-DB4861BC111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29746"/>
            <a:ext cx="1671638" cy="10572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AE48538-8E4B-6146-B19A-1EFE0C52A1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1279" y="3518015"/>
            <a:ext cx="3236506" cy="32040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23E2CF0-8FE8-9848-8E44-9189EA1323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1279" y="129746"/>
            <a:ext cx="3176374" cy="32402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6590C09-E181-E541-9E31-1449AA8F5DD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91166" y="1463122"/>
            <a:ext cx="2754957" cy="268874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1394E3C-8BEB-CB45-8ACC-E62C6E1EA215}"/>
              </a:ext>
            </a:extLst>
          </p:cNvPr>
          <p:cNvSpPr txBox="1"/>
          <p:nvPr/>
        </p:nvSpPr>
        <p:spPr>
          <a:xfrm>
            <a:off x="153182" y="1366763"/>
            <a:ext cx="6507807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Kukka</a:t>
            </a:r>
            <a:r>
              <a:rPr lang="en-US" dirty="0"/>
              <a:t> is based in Rotterdam, I have a strong connection</a:t>
            </a:r>
          </a:p>
          <a:p>
            <a:r>
              <a:rPr lang="en-US" dirty="0"/>
              <a:t>      with the Netherlands as my mum was born in Amsterdam. I </a:t>
            </a:r>
          </a:p>
          <a:p>
            <a:r>
              <a:rPr lang="en-US" dirty="0"/>
              <a:t>      have always visited the Netherlands since I was a child and</a:t>
            </a:r>
          </a:p>
          <a:p>
            <a:r>
              <a:rPr lang="en-US" dirty="0"/>
              <a:t>      I am very comfortable there which is why I would not be </a:t>
            </a:r>
          </a:p>
          <a:p>
            <a:r>
              <a:rPr lang="en-US" dirty="0"/>
              <a:t>      opposed to working there for a career in the fashion industry.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Kukka</a:t>
            </a:r>
            <a:r>
              <a:rPr lang="en-US" dirty="0"/>
              <a:t> is very eco conscious brand, I would like to work for a</a:t>
            </a:r>
          </a:p>
          <a:p>
            <a:r>
              <a:rPr lang="en-US" dirty="0"/>
              <a:t>     company which addresses this issue and has a positive </a:t>
            </a:r>
          </a:p>
          <a:p>
            <a:r>
              <a:rPr lang="en-US" dirty="0"/>
              <a:t>     impact towards the world.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love working with traditional methods of design and this is </a:t>
            </a:r>
          </a:p>
          <a:p>
            <a:r>
              <a:rPr lang="en-US" dirty="0"/>
              <a:t>      definitely implemented in the brand with its experimental </a:t>
            </a:r>
          </a:p>
          <a:p>
            <a:r>
              <a:rPr lang="en-US" dirty="0"/>
              <a:t>      research into </a:t>
            </a:r>
            <a:r>
              <a:rPr lang="en-US" dirty="0" err="1"/>
              <a:t>biodesign</a:t>
            </a:r>
            <a:r>
              <a:rPr lang="en-US" dirty="0"/>
              <a:t>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am able to communicate in </a:t>
            </a:r>
            <a:r>
              <a:rPr lang="en-US" dirty="0" err="1"/>
              <a:t>dutch</a:t>
            </a:r>
            <a:r>
              <a:rPr lang="en-US" dirty="0"/>
              <a:t> at a basic level, this would </a:t>
            </a:r>
          </a:p>
          <a:p>
            <a:r>
              <a:rPr lang="en-US" dirty="0"/>
              <a:t>      give me an advantage and an opportunity to work abroad whilst</a:t>
            </a:r>
          </a:p>
          <a:p>
            <a:r>
              <a:rPr lang="en-US" dirty="0"/>
              <a:t>      further improving my </a:t>
            </a:r>
            <a:r>
              <a:rPr lang="en-US" dirty="0" err="1"/>
              <a:t>dutch</a:t>
            </a:r>
            <a:r>
              <a:rPr lang="en-US" dirty="0"/>
              <a:t> communication skills.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07409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BDC315E-3F2C-9A4A-B437-79ABD9888BE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8281" y="185351"/>
            <a:ext cx="1544595" cy="10610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F8D1E99-EFC2-1945-9BCD-1B1A234979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2876" y="455621"/>
            <a:ext cx="2776152" cy="52052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2C20196-15B8-8B45-92A4-CBDCAB187A6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835768" y="185351"/>
            <a:ext cx="3130377" cy="308426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C1AB22-9EDD-9743-AA8C-DDAF3FABEB7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835768" y="3385752"/>
            <a:ext cx="3178089" cy="320166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08F43F2-010F-0B46-9E63-5B5AE3D12836}"/>
              </a:ext>
            </a:extLst>
          </p:cNvPr>
          <p:cNvSpPr txBox="1"/>
          <p:nvPr/>
        </p:nvSpPr>
        <p:spPr>
          <a:xfrm>
            <a:off x="174515" y="1516691"/>
            <a:ext cx="5812873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Designs for both fashion and interior.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Works with both traditional and contemporary processes</a:t>
            </a:r>
          </a:p>
          <a:p>
            <a:r>
              <a:rPr lang="en-US" dirty="0"/>
              <a:t>      with a variety of different media alongside in depth</a:t>
            </a:r>
          </a:p>
          <a:p>
            <a:r>
              <a:rPr lang="en-US" dirty="0"/>
              <a:t>      trend research.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Based in West Wales, Pembroke.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Showcases 2 collections per year in London, Paris and</a:t>
            </a:r>
          </a:p>
          <a:p>
            <a:r>
              <a:rPr lang="en-US" dirty="0"/>
              <a:t>      New York.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have years of experience working with a wide </a:t>
            </a:r>
          </a:p>
          <a:p>
            <a:r>
              <a:rPr lang="en-US" dirty="0"/>
              <a:t>      variety of companies and designers.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have acquired contacts in places such as Denmark,</a:t>
            </a:r>
          </a:p>
          <a:p>
            <a:r>
              <a:rPr lang="en-US" dirty="0"/>
              <a:t>      India, Portugal and France.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DC6BEF6-2FC1-774B-8B27-2F2EF2661D16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50085" y="858452"/>
            <a:ext cx="2522986" cy="505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5334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670F3A5-B37F-1240-9F83-810B4E6E8DD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2675"/>
            <a:ext cx="1671638" cy="10572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BC1F740-C43E-6447-B85B-2DA647E5C8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72500" y="308919"/>
            <a:ext cx="3202240" cy="307683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28A465D-E591-4B46-8D5C-0C660CAEBBB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43075" y="3583459"/>
            <a:ext cx="3131665" cy="307940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0D2FF22-4CBE-EB49-843A-50319249C10E}"/>
              </a:ext>
            </a:extLst>
          </p:cNvPr>
          <p:cNvSpPr txBox="1"/>
          <p:nvPr/>
        </p:nvSpPr>
        <p:spPr>
          <a:xfrm>
            <a:off x="190633" y="1532238"/>
            <a:ext cx="8452442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For a small design company based in Wales they have been successful in gaining</a:t>
            </a:r>
          </a:p>
          <a:p>
            <a:r>
              <a:rPr lang="en-US" dirty="0"/>
              <a:t>      connections worldwide this is very impressive for such a small brand. </a:t>
            </a:r>
          </a:p>
          <a:p>
            <a:r>
              <a:rPr lang="en-US" dirty="0"/>
              <a:t>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A lot of their work is inspired by Welsh culture and landscape which is a nice </a:t>
            </a:r>
          </a:p>
          <a:p>
            <a:r>
              <a:rPr lang="en-US" dirty="0"/>
              <a:t>      personal touch. As a welsh person myself I really admire this and love the idea of </a:t>
            </a:r>
          </a:p>
          <a:p>
            <a:r>
              <a:rPr lang="en-US" dirty="0"/>
              <a:t>      incorporating my own heritage into my design work in the future.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RMJ studio has taken part in multiple fashion weeks around the UK and Europe,</a:t>
            </a:r>
          </a:p>
          <a:p>
            <a:r>
              <a:rPr lang="en-US" dirty="0"/>
              <a:t>      it is my dream to be given the chance to attend London fashion week.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West Wales is very close to my home town so it would be easy enough to commute</a:t>
            </a:r>
          </a:p>
          <a:p>
            <a:r>
              <a:rPr lang="en-US" dirty="0"/>
              <a:t>       back and forth.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RMJ studio works with a variety of media this is something I value within a workplace</a:t>
            </a:r>
          </a:p>
          <a:p>
            <a:r>
              <a:rPr lang="en-US" dirty="0"/>
              <a:t>      because it allows for even more freedom for expression.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3399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960DC25-BB05-9D46-9FD4-F9D7ACBA7D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8364" y="76921"/>
            <a:ext cx="2908986" cy="129288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33FD6EA-74AC-8D41-BC95-AE31273C41E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714468" y="259493"/>
            <a:ext cx="3209802" cy="31194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B1BFE06-DD5A-D14D-BA2A-1D15E439482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77579" y="1621516"/>
            <a:ext cx="2666421" cy="304645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91ED8F4-D144-6546-A4F8-81D8968326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75357" y="3472306"/>
            <a:ext cx="3148913" cy="314044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43329C9-A12D-B14B-B65E-30D91F1F7613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5908" y="76921"/>
            <a:ext cx="1722456" cy="107225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4E6D2B8-9B1B-1742-8839-22DE219D89B7}"/>
              </a:ext>
            </a:extLst>
          </p:cNvPr>
          <p:cNvSpPr txBox="1"/>
          <p:nvPr/>
        </p:nvSpPr>
        <p:spPr>
          <a:xfrm>
            <a:off x="281674" y="2261287"/>
            <a:ext cx="6243312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Etch Studios are a print textile studio specializing in fashion,</a:t>
            </a:r>
          </a:p>
          <a:p>
            <a:r>
              <a:rPr lang="en-US" dirty="0"/>
              <a:t>      advertising, homeware and interiors.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Based in London, United Kingdom.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brand’s style identity encompasses many different </a:t>
            </a:r>
          </a:p>
          <a:p>
            <a:r>
              <a:rPr lang="en-US" dirty="0"/>
              <a:t>      styles.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frequently collaborate with high end commercial brands.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Styles which are regularly explored: conversational, florals,</a:t>
            </a:r>
          </a:p>
          <a:p>
            <a:r>
              <a:rPr lang="en-US" dirty="0"/>
              <a:t>      geometric, painterly and bohemian.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7372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A33B2A4-3F09-0946-BE61-7B553E5F4CE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17389"/>
            <a:ext cx="1671638" cy="10572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4E8D508-BE67-4D40-A8D7-6E82A09738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8943" y="3647011"/>
            <a:ext cx="4932397" cy="29065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0DBBE31-93E0-A649-8FA4-F88B2F1FA8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8943" y="473032"/>
            <a:ext cx="2434281" cy="249469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915C0F2-9CF4-9940-8805-B36737F10A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89989" y="884371"/>
            <a:ext cx="2471351" cy="250949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F9BA0F7-96C1-1342-8644-A08818C70DEF}"/>
              </a:ext>
            </a:extLst>
          </p:cNvPr>
          <p:cNvSpPr txBox="1"/>
          <p:nvPr/>
        </p:nvSpPr>
        <p:spPr>
          <a:xfrm>
            <a:off x="97430" y="1369886"/>
            <a:ext cx="693151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really like that fact that they don’t have a signature style this is </a:t>
            </a:r>
          </a:p>
          <a:p>
            <a:r>
              <a:rPr lang="en-US" dirty="0"/>
              <a:t>      a good thing in my eyes because it means there is room for </a:t>
            </a:r>
          </a:p>
          <a:p>
            <a:r>
              <a:rPr lang="en-US" dirty="0"/>
              <a:t>      exploration.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use traditional design methods like hand-painting this is a </a:t>
            </a:r>
          </a:p>
          <a:p>
            <a:r>
              <a:rPr lang="en-US" dirty="0"/>
              <a:t>      process I am confident with and thoroughly enjoy.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From the imagery provided on their website they have a very </a:t>
            </a:r>
          </a:p>
          <a:p>
            <a:r>
              <a:rPr lang="en-US" dirty="0"/>
              <a:t>      strong female team. I am really drawn to this because it shows </a:t>
            </a:r>
          </a:p>
          <a:p>
            <a:r>
              <a:rPr lang="en-US" dirty="0"/>
              <a:t>      that women are sought after within this competitive industry.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company has a very professional media platform and webpage</a:t>
            </a:r>
          </a:p>
          <a:p>
            <a:r>
              <a:rPr lang="en-US" dirty="0"/>
              <a:t>      this is a good sign it indicates that they are professional in all aspects</a:t>
            </a:r>
          </a:p>
          <a:p>
            <a:r>
              <a:rPr lang="en-US" dirty="0"/>
              <a:t>      of their work.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studio is heavily reliant on print design by the look of their </a:t>
            </a:r>
          </a:p>
          <a:p>
            <a:r>
              <a:rPr lang="en-US" dirty="0"/>
              <a:t>      website and I am interested in pursuing a career in print design.</a:t>
            </a:r>
          </a:p>
        </p:txBody>
      </p:sp>
    </p:spTree>
    <p:extLst>
      <p:ext uri="{BB962C8B-B14F-4D97-AF65-F5344CB8AC3E}">
        <p14:creationId xmlns:p14="http://schemas.microsoft.com/office/powerpoint/2010/main" val="36570638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912</TotalTime>
  <Words>2288</Words>
  <Application>Microsoft Macintosh PowerPoint</Application>
  <PresentationFormat>Widescreen</PresentationFormat>
  <Paragraphs>337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58</cp:revision>
  <dcterms:created xsi:type="dcterms:W3CDTF">2020-04-29T11:06:42Z</dcterms:created>
  <dcterms:modified xsi:type="dcterms:W3CDTF">2020-05-15T10:25:07Z</dcterms:modified>
</cp:coreProperties>
</file>