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3" autoAdjust="0"/>
    <p:restoredTop sz="94660"/>
  </p:normalViewPr>
  <p:slideViewPr>
    <p:cSldViewPr snapToGrid="0">
      <p:cViewPr varScale="1">
        <p:scale>
          <a:sx n="95" d="100"/>
          <a:sy n="95" d="100"/>
        </p:scale>
        <p:origin x="104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8D483-E4EA-4AAD-890C-0EFB15583C7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39D11-3648-4C17-8132-78CDC0B83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651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8D483-E4EA-4AAD-890C-0EFB15583C7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39D11-3648-4C17-8132-78CDC0B83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10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8D483-E4EA-4AAD-890C-0EFB15583C7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39D11-3648-4C17-8132-78CDC0B83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43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8D483-E4EA-4AAD-890C-0EFB15583C7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39D11-3648-4C17-8132-78CDC0B83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158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8D483-E4EA-4AAD-890C-0EFB15583C7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39D11-3648-4C17-8132-78CDC0B83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075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8D483-E4EA-4AAD-890C-0EFB15583C7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39D11-3648-4C17-8132-78CDC0B83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544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8D483-E4EA-4AAD-890C-0EFB15583C7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39D11-3648-4C17-8132-78CDC0B83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2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8D483-E4EA-4AAD-890C-0EFB15583C7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39D11-3648-4C17-8132-78CDC0B83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933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8D483-E4EA-4AAD-890C-0EFB15583C7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39D11-3648-4C17-8132-78CDC0B83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355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8D483-E4EA-4AAD-890C-0EFB15583C7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39D11-3648-4C17-8132-78CDC0B83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340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8D483-E4EA-4AAD-890C-0EFB15583C7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39D11-3648-4C17-8132-78CDC0B83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512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08D483-E4EA-4AAD-890C-0EFB15583C7C}" type="datetimeFigureOut">
              <a:rPr lang="en-US" smtClean="0"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39D11-3648-4C17-8132-78CDC0B83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7642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52779-7480-4AA6-AAC1-3A0CD31B2B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>
                    <a:lumMod val="85000"/>
                  </a:schemeClr>
                </a:solidFill>
              </a:rPr>
              <a:t>PandaModium</a:t>
            </a:r>
            <a:endParaRPr lang="en-US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54C360-541F-401B-9C2C-E098A8F38F0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Lecturer: Paul Morrow</a:t>
            </a:r>
          </a:p>
          <a:p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By Vlad Dobritoiu (1902439)</a:t>
            </a:r>
          </a:p>
        </p:txBody>
      </p:sp>
    </p:spTree>
    <p:extLst>
      <p:ext uri="{BB962C8B-B14F-4D97-AF65-F5344CB8AC3E}">
        <p14:creationId xmlns:p14="http://schemas.microsoft.com/office/powerpoint/2010/main" val="277234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035BB-C79B-42FB-9B47-4C777684E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Mood Board</a:t>
            </a:r>
          </a:p>
        </p:txBody>
      </p:sp>
      <p:pic>
        <p:nvPicPr>
          <p:cNvPr id="5" name="Picture 4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54DFA9FC-8191-4E24-9F00-BEF9A592B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105" y="1541508"/>
            <a:ext cx="7003789" cy="495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6423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89A3A-6124-4CAE-B083-C6F34D2FE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Package Drawing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D7724646-DC72-4F6A-B3C8-6A63DD3F1C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614" y="1690688"/>
            <a:ext cx="6792771" cy="480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59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FC64B-5092-4CC5-AFA9-29BC7914F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Front ¾ Marker Render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2B6224F9-CED9-43A2-A68E-462A9E199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645" y="1695262"/>
            <a:ext cx="8228710" cy="479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154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41857-3033-4232-9BB4-96B598963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Rear ¾ Marker Render</a:t>
            </a:r>
          </a:p>
        </p:txBody>
      </p:sp>
      <p:pic>
        <p:nvPicPr>
          <p:cNvPr id="5" name="Picture 4" descr="A picture containing blue&#10;&#10;Description automatically generated">
            <a:extLst>
              <a:ext uri="{FF2B5EF4-FFF2-40B4-BE49-F238E27FC236}">
                <a16:creationId xmlns:a16="http://schemas.microsoft.com/office/drawing/2014/main" id="{8440D283-947F-4B47-88AC-C1D5E36A1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290" y="1690688"/>
            <a:ext cx="7927420" cy="480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11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23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PandaModium</vt:lpstr>
      <vt:lpstr>Mood Board</vt:lpstr>
      <vt:lpstr>Package Drawing</vt:lpstr>
      <vt:lpstr>Front ¾ Marker Render</vt:lpstr>
      <vt:lpstr>Rear ¾ Marker Render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PandaModium</dc:title>
  <dc:creator>Dvlad 327</dc:creator>
  <cp:lastModifiedBy>Dvlad 327</cp:lastModifiedBy>
  <cp:revision>2</cp:revision>
  <dcterms:created xsi:type="dcterms:W3CDTF">2021-03-15T18:07:17Z</dcterms:created>
  <dcterms:modified xsi:type="dcterms:W3CDTF">2021-03-15T18:17:25Z</dcterms:modified>
</cp:coreProperties>
</file>