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303" r:id="rId4"/>
    <p:sldId id="389" r:id="rId5"/>
    <p:sldId id="311" r:id="rId6"/>
    <p:sldId id="383" r:id="rId7"/>
    <p:sldId id="305" r:id="rId8"/>
    <p:sldId id="384" r:id="rId9"/>
    <p:sldId id="313" r:id="rId10"/>
    <p:sldId id="317" r:id="rId11"/>
    <p:sldId id="307" r:id="rId12"/>
    <p:sldId id="309" r:id="rId13"/>
    <p:sldId id="314" r:id="rId14"/>
    <p:sldId id="258" r:id="rId15"/>
    <p:sldId id="316" r:id="rId16"/>
    <p:sldId id="315" r:id="rId17"/>
    <p:sldId id="286" r:id="rId18"/>
    <p:sldId id="385" r:id="rId19"/>
    <p:sldId id="318" r:id="rId20"/>
    <p:sldId id="319" r:id="rId21"/>
    <p:sldId id="287" r:id="rId22"/>
    <p:sldId id="294" r:id="rId23"/>
    <p:sldId id="299" r:id="rId24"/>
    <p:sldId id="322" r:id="rId25"/>
    <p:sldId id="328" r:id="rId26"/>
    <p:sldId id="327" r:id="rId27"/>
    <p:sldId id="285" r:id="rId28"/>
    <p:sldId id="331" r:id="rId29"/>
    <p:sldId id="329" r:id="rId30"/>
    <p:sldId id="332" r:id="rId31"/>
    <p:sldId id="289" r:id="rId32"/>
    <p:sldId id="290" r:id="rId33"/>
    <p:sldId id="388" r:id="rId34"/>
    <p:sldId id="334" r:id="rId35"/>
    <p:sldId id="335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288" autoAdjust="0"/>
    <p:restoredTop sz="81491" autoAdjust="0"/>
  </p:normalViewPr>
  <p:slideViewPr>
    <p:cSldViewPr snapToGrid="0">
      <p:cViewPr varScale="1">
        <p:scale>
          <a:sx n="57" d="100"/>
          <a:sy n="57" d="100"/>
        </p:scale>
        <p:origin x="3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B1CF56-4DCD-4491-9F8B-88A792D7F738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315B635E-FD38-4FC5-8827-89E231EEBAF6}">
      <dgm:prSet phldrT="[文字]" custT="1"/>
      <dgm:spPr/>
      <dgm:t>
        <a:bodyPr/>
        <a:lstStyle/>
        <a:p>
          <a:r>
            <a:rPr lang="zh-TW" altLang="en-US" sz="3200" dirty="0"/>
            <a:t>士</a:t>
          </a:r>
        </a:p>
      </dgm:t>
    </dgm:pt>
    <dgm:pt modelId="{D31FD338-4B40-49B7-B989-5443A2DD6451}" type="parTrans" cxnId="{DA86D04B-EFB3-47B0-B8CA-31D7CC149863}">
      <dgm:prSet/>
      <dgm:spPr/>
      <dgm:t>
        <a:bodyPr/>
        <a:lstStyle/>
        <a:p>
          <a:endParaRPr lang="zh-TW" altLang="en-US"/>
        </a:p>
      </dgm:t>
    </dgm:pt>
    <dgm:pt modelId="{58A71F18-0603-48C6-856B-A98938B9C298}" type="sibTrans" cxnId="{DA86D04B-EFB3-47B0-B8CA-31D7CC149863}">
      <dgm:prSet/>
      <dgm:spPr/>
      <dgm:t>
        <a:bodyPr/>
        <a:lstStyle/>
        <a:p>
          <a:endParaRPr lang="zh-TW" altLang="en-US"/>
        </a:p>
      </dgm:t>
    </dgm:pt>
    <dgm:pt modelId="{A5B0D17F-4280-4015-92F5-E404CDEF7FB9}">
      <dgm:prSet phldrT="[文字]" custT="1"/>
      <dgm:spPr/>
      <dgm:t>
        <a:bodyPr/>
        <a:lstStyle/>
        <a:p>
          <a:r>
            <a:rPr lang="zh-TW" altLang="en-US" sz="3200" dirty="0"/>
            <a:t>行己有恥；使於四方，不辱君命</a:t>
          </a:r>
        </a:p>
      </dgm:t>
    </dgm:pt>
    <dgm:pt modelId="{C5C82211-9A21-4474-B276-7BDDEDB308A2}" type="parTrans" cxnId="{A51838A3-99E6-4C7E-86EA-0D5DABEC32F5}">
      <dgm:prSet/>
      <dgm:spPr/>
      <dgm:t>
        <a:bodyPr/>
        <a:lstStyle/>
        <a:p>
          <a:endParaRPr lang="zh-TW" altLang="en-US"/>
        </a:p>
      </dgm:t>
    </dgm:pt>
    <dgm:pt modelId="{9085A52D-7FAE-4DDF-9F96-54DA7BE948E4}" type="sibTrans" cxnId="{A51838A3-99E6-4C7E-86EA-0D5DABEC32F5}">
      <dgm:prSet/>
      <dgm:spPr/>
      <dgm:t>
        <a:bodyPr/>
        <a:lstStyle/>
        <a:p>
          <a:endParaRPr lang="zh-TW" altLang="en-US"/>
        </a:p>
      </dgm:t>
    </dgm:pt>
    <dgm:pt modelId="{16F51E96-C7E9-4945-9398-353BF9CF063A}">
      <dgm:prSet phldrT="[文字]" custT="1"/>
      <dgm:spPr/>
      <dgm:t>
        <a:bodyPr/>
        <a:lstStyle/>
        <a:p>
          <a:pPr algn="l"/>
          <a:r>
            <a:rPr lang="zh-TW" altLang="en-US" sz="3200" dirty="0"/>
            <a:t>  宗族稱孝焉，鄉黨稱弟焉</a:t>
          </a:r>
        </a:p>
      </dgm:t>
    </dgm:pt>
    <dgm:pt modelId="{02636F0A-9812-458B-95E2-7DBBC74E6F83}" type="parTrans" cxnId="{0E71876C-86D5-44DA-8272-B75E308ADCE8}">
      <dgm:prSet/>
      <dgm:spPr/>
      <dgm:t>
        <a:bodyPr/>
        <a:lstStyle/>
        <a:p>
          <a:endParaRPr lang="zh-TW" altLang="en-US"/>
        </a:p>
      </dgm:t>
    </dgm:pt>
    <dgm:pt modelId="{0BF0327D-49F1-49B0-932A-F915EF029D1C}" type="sibTrans" cxnId="{0E71876C-86D5-44DA-8272-B75E308ADCE8}">
      <dgm:prSet/>
      <dgm:spPr/>
      <dgm:t>
        <a:bodyPr/>
        <a:lstStyle/>
        <a:p>
          <a:endParaRPr lang="zh-TW" altLang="en-US"/>
        </a:p>
      </dgm:t>
    </dgm:pt>
    <dgm:pt modelId="{33C730F6-D91D-4639-94B9-D87BF3D736E5}">
      <dgm:prSet phldrT="[文字]" custT="1"/>
      <dgm:spPr/>
      <dgm:t>
        <a:bodyPr/>
        <a:lstStyle/>
        <a:p>
          <a:r>
            <a:rPr lang="zh-TW" altLang="en-US" sz="3200" dirty="0"/>
            <a:t>上</a:t>
          </a:r>
        </a:p>
      </dgm:t>
    </dgm:pt>
    <dgm:pt modelId="{588F6A89-A691-46C0-A30B-A12CBE80310A}" type="parTrans" cxnId="{93F88A15-3919-4E03-AE97-DA9ABAD1E03F}">
      <dgm:prSet/>
      <dgm:spPr/>
      <dgm:t>
        <a:bodyPr/>
        <a:lstStyle/>
        <a:p>
          <a:endParaRPr lang="zh-TW" altLang="en-US"/>
        </a:p>
      </dgm:t>
    </dgm:pt>
    <dgm:pt modelId="{458DDE53-4712-4960-921B-D12ABC75E102}" type="sibTrans" cxnId="{93F88A15-3919-4E03-AE97-DA9ABAD1E03F}">
      <dgm:prSet/>
      <dgm:spPr/>
      <dgm:t>
        <a:bodyPr/>
        <a:lstStyle/>
        <a:p>
          <a:endParaRPr lang="zh-TW" altLang="en-US"/>
        </a:p>
      </dgm:t>
    </dgm:pt>
    <dgm:pt modelId="{85A0EBE6-9723-444F-AFF0-D5838B8AD018}">
      <dgm:prSet phldrT="[文字]" custT="1"/>
      <dgm:spPr/>
      <dgm:t>
        <a:bodyPr/>
        <a:lstStyle/>
        <a:p>
          <a:r>
            <a:rPr lang="zh-TW" altLang="en-US" sz="3200" dirty="0"/>
            <a:t>中</a:t>
          </a:r>
        </a:p>
      </dgm:t>
    </dgm:pt>
    <dgm:pt modelId="{461B6FDF-7312-41CA-9B1D-10C201ADBF71}" type="parTrans" cxnId="{62046520-51C6-4DD6-AFBA-F018652B279B}">
      <dgm:prSet/>
      <dgm:spPr/>
      <dgm:t>
        <a:bodyPr/>
        <a:lstStyle/>
        <a:p>
          <a:endParaRPr lang="zh-TW" altLang="en-US"/>
        </a:p>
      </dgm:t>
    </dgm:pt>
    <dgm:pt modelId="{24877F7A-5824-428A-987C-A320E3A9F52C}" type="sibTrans" cxnId="{62046520-51C6-4DD6-AFBA-F018652B279B}">
      <dgm:prSet/>
      <dgm:spPr/>
      <dgm:t>
        <a:bodyPr/>
        <a:lstStyle/>
        <a:p>
          <a:endParaRPr lang="zh-TW" altLang="en-US"/>
        </a:p>
      </dgm:t>
    </dgm:pt>
    <dgm:pt modelId="{61A53DE5-A650-4D6F-BCE7-8036B60BDE1A}">
      <dgm:prSet phldrT="[文字]" custT="1"/>
      <dgm:spPr/>
      <dgm:t>
        <a:bodyPr/>
        <a:lstStyle/>
        <a:p>
          <a:r>
            <a:rPr lang="zh-TW" altLang="en-US" sz="3200" dirty="0"/>
            <a:t>下</a:t>
          </a:r>
        </a:p>
      </dgm:t>
    </dgm:pt>
    <dgm:pt modelId="{0B76E5FC-DB7D-48C6-B849-B8610AD6C0FE}" type="parTrans" cxnId="{56BC6750-7E84-47E1-8C31-A5E9CDA0C7A6}">
      <dgm:prSet/>
      <dgm:spPr/>
      <dgm:t>
        <a:bodyPr/>
        <a:lstStyle/>
        <a:p>
          <a:endParaRPr lang="zh-TW" altLang="en-US"/>
        </a:p>
      </dgm:t>
    </dgm:pt>
    <dgm:pt modelId="{7538DB0A-88B4-423F-9A05-1E67C897A110}" type="sibTrans" cxnId="{56BC6750-7E84-47E1-8C31-A5E9CDA0C7A6}">
      <dgm:prSet/>
      <dgm:spPr/>
      <dgm:t>
        <a:bodyPr/>
        <a:lstStyle/>
        <a:p>
          <a:endParaRPr lang="zh-TW" altLang="en-US"/>
        </a:p>
      </dgm:t>
    </dgm:pt>
    <dgm:pt modelId="{0AFD6879-F3EB-4574-8E19-06EF58BE3C84}">
      <dgm:prSet phldrT="[文字]" custT="1"/>
      <dgm:spPr/>
      <dgm:t>
        <a:bodyPr/>
        <a:lstStyle/>
        <a:p>
          <a:r>
            <a:rPr lang="zh-TW" altLang="en-US" sz="3200" dirty="0"/>
            <a:t>言必信，行必果；硜硜然，小人哉</a:t>
          </a:r>
        </a:p>
      </dgm:t>
    </dgm:pt>
    <dgm:pt modelId="{244612ED-2088-4809-8B11-8D284E513E89}" type="parTrans" cxnId="{EA3E7123-4C01-4C94-896F-6F307AF63D9D}">
      <dgm:prSet/>
      <dgm:spPr/>
      <dgm:t>
        <a:bodyPr/>
        <a:lstStyle/>
        <a:p>
          <a:endParaRPr lang="zh-TW" altLang="en-US"/>
        </a:p>
      </dgm:t>
    </dgm:pt>
    <dgm:pt modelId="{06DBCE17-40D3-44FE-B604-CC6431E97D91}" type="sibTrans" cxnId="{EA3E7123-4C01-4C94-896F-6F307AF63D9D}">
      <dgm:prSet/>
      <dgm:spPr/>
      <dgm:t>
        <a:bodyPr/>
        <a:lstStyle/>
        <a:p>
          <a:endParaRPr lang="zh-TW" altLang="en-US"/>
        </a:p>
      </dgm:t>
    </dgm:pt>
    <dgm:pt modelId="{383FF494-6814-4507-B737-44D7ED36E4BF}" type="pres">
      <dgm:prSet presAssocID="{C7B1CF56-4DCD-4491-9F8B-88A792D7F73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E64E8CA-BD49-469C-A587-06331BDC6BEC}" type="pres">
      <dgm:prSet presAssocID="{315B635E-FD38-4FC5-8827-89E231EEBAF6}" presName="root1" presStyleCnt="0"/>
      <dgm:spPr/>
    </dgm:pt>
    <dgm:pt modelId="{5218FE49-F5A6-458F-82B7-1B6614BF579D}" type="pres">
      <dgm:prSet presAssocID="{315B635E-FD38-4FC5-8827-89E231EEBAF6}" presName="LevelOneTextNode" presStyleLbl="node0" presStyleIdx="0" presStyleCnt="1" custScaleX="7109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BA41994-AC85-4857-ADD4-C3AC604CA879}" type="pres">
      <dgm:prSet presAssocID="{315B635E-FD38-4FC5-8827-89E231EEBAF6}" presName="level2hierChild" presStyleCnt="0"/>
      <dgm:spPr/>
    </dgm:pt>
    <dgm:pt modelId="{CE7CCBC7-6E98-42B1-BFDA-96A20820F6AE}" type="pres">
      <dgm:prSet presAssocID="{588F6A89-A691-46C0-A30B-A12CBE80310A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E10F8920-C04E-4789-81F1-7A33FAF2F500}" type="pres">
      <dgm:prSet presAssocID="{588F6A89-A691-46C0-A30B-A12CBE80310A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B5FE2023-B40E-421E-A7CE-854FFBD72AD0}" type="pres">
      <dgm:prSet presAssocID="{33C730F6-D91D-4639-94B9-D87BF3D736E5}" presName="root2" presStyleCnt="0"/>
      <dgm:spPr/>
    </dgm:pt>
    <dgm:pt modelId="{7064613F-5908-4F2E-B1CC-D49CB267FB82}" type="pres">
      <dgm:prSet presAssocID="{33C730F6-D91D-4639-94B9-D87BF3D736E5}" presName="LevelTwoTextNode" presStyleLbl="node2" presStyleIdx="0" presStyleCnt="3" custScaleX="601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9746EE9-D183-4177-A256-F7AC41051C7E}" type="pres">
      <dgm:prSet presAssocID="{33C730F6-D91D-4639-94B9-D87BF3D736E5}" presName="level3hierChild" presStyleCnt="0"/>
      <dgm:spPr/>
    </dgm:pt>
    <dgm:pt modelId="{6280FA52-F097-4000-8F74-457474268C4F}" type="pres">
      <dgm:prSet presAssocID="{C5C82211-9A21-4474-B276-7BDDEDB308A2}" presName="conn2-1" presStyleLbl="parChTrans1D3" presStyleIdx="0" presStyleCnt="3"/>
      <dgm:spPr/>
      <dgm:t>
        <a:bodyPr/>
        <a:lstStyle/>
        <a:p>
          <a:endParaRPr lang="zh-TW" altLang="en-US"/>
        </a:p>
      </dgm:t>
    </dgm:pt>
    <dgm:pt modelId="{8B22B1BF-BD66-4117-9DE3-5D310EF82BE2}" type="pres">
      <dgm:prSet presAssocID="{C5C82211-9A21-4474-B276-7BDDEDB308A2}" presName="connTx" presStyleLbl="parChTrans1D3" presStyleIdx="0" presStyleCnt="3"/>
      <dgm:spPr/>
      <dgm:t>
        <a:bodyPr/>
        <a:lstStyle/>
        <a:p>
          <a:endParaRPr lang="zh-TW" altLang="en-US"/>
        </a:p>
      </dgm:t>
    </dgm:pt>
    <dgm:pt modelId="{BA946F1B-5B19-4954-9C83-88B0750E9BDF}" type="pres">
      <dgm:prSet presAssocID="{A5B0D17F-4280-4015-92F5-E404CDEF7FB9}" presName="root2" presStyleCnt="0"/>
      <dgm:spPr/>
    </dgm:pt>
    <dgm:pt modelId="{00C51CC5-6FF7-4662-8D1E-E6BA27A0BC99}" type="pres">
      <dgm:prSet presAssocID="{A5B0D17F-4280-4015-92F5-E404CDEF7FB9}" presName="LevelTwoTextNode" presStyleLbl="node3" presStyleIdx="0" presStyleCnt="3" custScaleX="381543" custScaleY="12993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2160101-2663-49CB-AF86-37EED431E950}" type="pres">
      <dgm:prSet presAssocID="{A5B0D17F-4280-4015-92F5-E404CDEF7FB9}" presName="level3hierChild" presStyleCnt="0"/>
      <dgm:spPr/>
    </dgm:pt>
    <dgm:pt modelId="{2BA268D9-D0B4-4552-B527-70C202B48A84}" type="pres">
      <dgm:prSet presAssocID="{461B6FDF-7312-41CA-9B1D-10C201ADBF71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934FD93F-69D3-4F85-B671-706330D53E7C}" type="pres">
      <dgm:prSet presAssocID="{461B6FDF-7312-41CA-9B1D-10C201ADBF71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F8AB6121-34C5-4E64-92E9-8766DB30E4E6}" type="pres">
      <dgm:prSet presAssocID="{85A0EBE6-9723-444F-AFF0-D5838B8AD018}" presName="root2" presStyleCnt="0"/>
      <dgm:spPr/>
    </dgm:pt>
    <dgm:pt modelId="{138A60B2-0119-485C-8B3C-A67C0D94D66B}" type="pres">
      <dgm:prSet presAssocID="{85A0EBE6-9723-444F-AFF0-D5838B8AD018}" presName="LevelTwoTextNode" presStyleLbl="node2" presStyleIdx="1" presStyleCnt="3" custScaleX="601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B320542-7856-4D7F-BF26-695EE035EC35}" type="pres">
      <dgm:prSet presAssocID="{85A0EBE6-9723-444F-AFF0-D5838B8AD018}" presName="level3hierChild" presStyleCnt="0"/>
      <dgm:spPr/>
    </dgm:pt>
    <dgm:pt modelId="{E3694350-6C1D-4428-B784-2C1AF347D59B}" type="pres">
      <dgm:prSet presAssocID="{02636F0A-9812-458B-95E2-7DBBC74E6F83}" presName="conn2-1" presStyleLbl="parChTrans1D3" presStyleIdx="1" presStyleCnt="3"/>
      <dgm:spPr/>
      <dgm:t>
        <a:bodyPr/>
        <a:lstStyle/>
        <a:p>
          <a:endParaRPr lang="zh-TW" altLang="en-US"/>
        </a:p>
      </dgm:t>
    </dgm:pt>
    <dgm:pt modelId="{71F55D5E-E630-4076-B9D4-9483C6DCA7C0}" type="pres">
      <dgm:prSet presAssocID="{02636F0A-9812-458B-95E2-7DBBC74E6F83}" presName="connTx" presStyleLbl="parChTrans1D3" presStyleIdx="1" presStyleCnt="3"/>
      <dgm:spPr/>
      <dgm:t>
        <a:bodyPr/>
        <a:lstStyle/>
        <a:p>
          <a:endParaRPr lang="zh-TW" altLang="en-US"/>
        </a:p>
      </dgm:t>
    </dgm:pt>
    <dgm:pt modelId="{F6470DD4-868B-47C1-A0B2-49B33125A367}" type="pres">
      <dgm:prSet presAssocID="{16F51E96-C7E9-4945-9398-353BF9CF063A}" presName="root2" presStyleCnt="0"/>
      <dgm:spPr/>
    </dgm:pt>
    <dgm:pt modelId="{DD99391A-729A-4D57-834C-3516F1ECA6CB}" type="pres">
      <dgm:prSet presAssocID="{16F51E96-C7E9-4945-9398-353BF9CF063A}" presName="LevelTwoTextNode" presStyleLbl="node3" presStyleIdx="1" presStyleCnt="3" custScaleX="381543" custScaleY="12993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C6D2113-6038-4941-A1C5-85FB4FC6A382}" type="pres">
      <dgm:prSet presAssocID="{16F51E96-C7E9-4945-9398-353BF9CF063A}" presName="level3hierChild" presStyleCnt="0"/>
      <dgm:spPr/>
    </dgm:pt>
    <dgm:pt modelId="{C6DB38CA-6BDB-4C1D-9B1D-8AC3BE83D8D4}" type="pres">
      <dgm:prSet presAssocID="{0B76E5FC-DB7D-48C6-B849-B8610AD6C0FE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EBB13395-36FE-42BC-8FF2-37915A0DD2C0}" type="pres">
      <dgm:prSet presAssocID="{0B76E5FC-DB7D-48C6-B849-B8610AD6C0FE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E6070A7F-A7A7-420D-B7B0-F38ED187DD39}" type="pres">
      <dgm:prSet presAssocID="{61A53DE5-A650-4D6F-BCE7-8036B60BDE1A}" presName="root2" presStyleCnt="0"/>
      <dgm:spPr/>
    </dgm:pt>
    <dgm:pt modelId="{0F018BE2-DF4C-4C2B-9E71-9CF716BEA470}" type="pres">
      <dgm:prSet presAssocID="{61A53DE5-A650-4D6F-BCE7-8036B60BDE1A}" presName="LevelTwoTextNode" presStyleLbl="node2" presStyleIdx="2" presStyleCnt="3" custScaleX="601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A3E9A2A-617D-42C8-930B-1FAC3B82395F}" type="pres">
      <dgm:prSet presAssocID="{61A53DE5-A650-4D6F-BCE7-8036B60BDE1A}" presName="level3hierChild" presStyleCnt="0"/>
      <dgm:spPr/>
    </dgm:pt>
    <dgm:pt modelId="{6D3B359F-9897-47DB-9BB8-4238C8975AA3}" type="pres">
      <dgm:prSet presAssocID="{244612ED-2088-4809-8B11-8D284E513E89}" presName="conn2-1" presStyleLbl="parChTrans1D3" presStyleIdx="2" presStyleCnt="3"/>
      <dgm:spPr/>
      <dgm:t>
        <a:bodyPr/>
        <a:lstStyle/>
        <a:p>
          <a:endParaRPr lang="zh-TW" altLang="en-US"/>
        </a:p>
      </dgm:t>
    </dgm:pt>
    <dgm:pt modelId="{62D3FE54-02CD-452B-9B76-BE5A6D146FF1}" type="pres">
      <dgm:prSet presAssocID="{244612ED-2088-4809-8B11-8D284E513E89}" presName="connTx" presStyleLbl="parChTrans1D3" presStyleIdx="2" presStyleCnt="3"/>
      <dgm:spPr/>
      <dgm:t>
        <a:bodyPr/>
        <a:lstStyle/>
        <a:p>
          <a:endParaRPr lang="zh-TW" altLang="en-US"/>
        </a:p>
      </dgm:t>
    </dgm:pt>
    <dgm:pt modelId="{4C3C722B-46FA-45E2-9ACB-7FC672F865A4}" type="pres">
      <dgm:prSet presAssocID="{0AFD6879-F3EB-4574-8E19-06EF58BE3C84}" presName="root2" presStyleCnt="0"/>
      <dgm:spPr/>
    </dgm:pt>
    <dgm:pt modelId="{3CA972EB-24B5-43E2-8C94-CDA33B9A1708}" type="pres">
      <dgm:prSet presAssocID="{0AFD6879-F3EB-4574-8E19-06EF58BE3C84}" presName="LevelTwoTextNode" presStyleLbl="node3" presStyleIdx="2" presStyleCnt="3" custScaleX="390174" custScaleY="12993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73E6A7B-DD7D-4CD5-904C-AD7FB37744A4}" type="pres">
      <dgm:prSet presAssocID="{0AFD6879-F3EB-4574-8E19-06EF58BE3C84}" presName="level3hierChild" presStyleCnt="0"/>
      <dgm:spPr/>
    </dgm:pt>
  </dgm:ptLst>
  <dgm:cxnLst>
    <dgm:cxn modelId="{A51838A3-99E6-4C7E-86EA-0D5DABEC32F5}" srcId="{33C730F6-D91D-4639-94B9-D87BF3D736E5}" destId="{A5B0D17F-4280-4015-92F5-E404CDEF7FB9}" srcOrd="0" destOrd="0" parTransId="{C5C82211-9A21-4474-B276-7BDDEDB308A2}" sibTransId="{9085A52D-7FAE-4DDF-9F96-54DA7BE948E4}"/>
    <dgm:cxn modelId="{45E23E29-1595-4C97-9647-601129BA36FA}" type="presOf" srcId="{C5C82211-9A21-4474-B276-7BDDEDB308A2}" destId="{6280FA52-F097-4000-8F74-457474268C4F}" srcOrd="0" destOrd="0" presId="urn:microsoft.com/office/officeart/2005/8/layout/hierarchy2"/>
    <dgm:cxn modelId="{57A9F213-FD8D-494E-ABDD-399B88D80C92}" type="presOf" srcId="{16F51E96-C7E9-4945-9398-353BF9CF063A}" destId="{DD99391A-729A-4D57-834C-3516F1ECA6CB}" srcOrd="0" destOrd="0" presId="urn:microsoft.com/office/officeart/2005/8/layout/hierarchy2"/>
    <dgm:cxn modelId="{E180A6EB-AEE2-4C3C-A666-5C63607EE137}" type="presOf" srcId="{02636F0A-9812-458B-95E2-7DBBC74E6F83}" destId="{71F55D5E-E630-4076-B9D4-9483C6DCA7C0}" srcOrd="1" destOrd="0" presId="urn:microsoft.com/office/officeart/2005/8/layout/hierarchy2"/>
    <dgm:cxn modelId="{13FAEC03-6065-4F92-90CF-FF06ED496772}" type="presOf" srcId="{461B6FDF-7312-41CA-9B1D-10C201ADBF71}" destId="{934FD93F-69D3-4F85-B671-706330D53E7C}" srcOrd="1" destOrd="0" presId="urn:microsoft.com/office/officeart/2005/8/layout/hierarchy2"/>
    <dgm:cxn modelId="{6174976A-617B-4AB8-979B-63D76AE52E33}" type="presOf" srcId="{02636F0A-9812-458B-95E2-7DBBC74E6F83}" destId="{E3694350-6C1D-4428-B784-2C1AF347D59B}" srcOrd="0" destOrd="0" presId="urn:microsoft.com/office/officeart/2005/8/layout/hierarchy2"/>
    <dgm:cxn modelId="{B2DCCFDA-B197-46B9-AE98-E2ECD1011F2A}" type="presOf" srcId="{588F6A89-A691-46C0-A30B-A12CBE80310A}" destId="{E10F8920-C04E-4789-81F1-7A33FAF2F500}" srcOrd="1" destOrd="0" presId="urn:microsoft.com/office/officeart/2005/8/layout/hierarchy2"/>
    <dgm:cxn modelId="{49E5F761-41A0-49F9-A690-6EE2101AB88D}" type="presOf" srcId="{461B6FDF-7312-41CA-9B1D-10C201ADBF71}" destId="{2BA268D9-D0B4-4552-B527-70C202B48A84}" srcOrd="0" destOrd="0" presId="urn:microsoft.com/office/officeart/2005/8/layout/hierarchy2"/>
    <dgm:cxn modelId="{93F88A15-3919-4E03-AE97-DA9ABAD1E03F}" srcId="{315B635E-FD38-4FC5-8827-89E231EEBAF6}" destId="{33C730F6-D91D-4639-94B9-D87BF3D736E5}" srcOrd="0" destOrd="0" parTransId="{588F6A89-A691-46C0-A30B-A12CBE80310A}" sibTransId="{458DDE53-4712-4960-921B-D12ABC75E102}"/>
    <dgm:cxn modelId="{056C4CC7-8DCC-4E09-9D15-DBDA5D17E283}" type="presOf" srcId="{85A0EBE6-9723-444F-AFF0-D5838B8AD018}" destId="{138A60B2-0119-485C-8B3C-A67C0D94D66B}" srcOrd="0" destOrd="0" presId="urn:microsoft.com/office/officeart/2005/8/layout/hierarchy2"/>
    <dgm:cxn modelId="{0E71876C-86D5-44DA-8272-B75E308ADCE8}" srcId="{85A0EBE6-9723-444F-AFF0-D5838B8AD018}" destId="{16F51E96-C7E9-4945-9398-353BF9CF063A}" srcOrd="0" destOrd="0" parTransId="{02636F0A-9812-458B-95E2-7DBBC74E6F83}" sibTransId="{0BF0327D-49F1-49B0-932A-F915EF029D1C}"/>
    <dgm:cxn modelId="{8B53445A-F862-433E-B640-544EDA291C9F}" type="presOf" srcId="{33C730F6-D91D-4639-94B9-D87BF3D736E5}" destId="{7064613F-5908-4F2E-B1CC-D49CB267FB82}" srcOrd="0" destOrd="0" presId="urn:microsoft.com/office/officeart/2005/8/layout/hierarchy2"/>
    <dgm:cxn modelId="{C9578DA2-C7CB-4F0E-8D0B-E77FC3218435}" type="presOf" srcId="{A5B0D17F-4280-4015-92F5-E404CDEF7FB9}" destId="{00C51CC5-6FF7-4662-8D1E-E6BA27A0BC99}" srcOrd="0" destOrd="0" presId="urn:microsoft.com/office/officeart/2005/8/layout/hierarchy2"/>
    <dgm:cxn modelId="{02B7C0D6-5170-4AE4-AD4E-65EBBD490AE9}" type="presOf" srcId="{0AFD6879-F3EB-4574-8E19-06EF58BE3C84}" destId="{3CA972EB-24B5-43E2-8C94-CDA33B9A1708}" srcOrd="0" destOrd="0" presId="urn:microsoft.com/office/officeart/2005/8/layout/hierarchy2"/>
    <dgm:cxn modelId="{00FEDBA4-0494-4ED5-A3A0-D9671BC1E02B}" type="presOf" srcId="{61A53DE5-A650-4D6F-BCE7-8036B60BDE1A}" destId="{0F018BE2-DF4C-4C2B-9E71-9CF716BEA470}" srcOrd="0" destOrd="0" presId="urn:microsoft.com/office/officeart/2005/8/layout/hierarchy2"/>
    <dgm:cxn modelId="{56BC6750-7E84-47E1-8C31-A5E9CDA0C7A6}" srcId="{315B635E-FD38-4FC5-8827-89E231EEBAF6}" destId="{61A53DE5-A650-4D6F-BCE7-8036B60BDE1A}" srcOrd="2" destOrd="0" parTransId="{0B76E5FC-DB7D-48C6-B849-B8610AD6C0FE}" sibTransId="{7538DB0A-88B4-423F-9A05-1E67C897A110}"/>
    <dgm:cxn modelId="{EA3E7123-4C01-4C94-896F-6F307AF63D9D}" srcId="{61A53DE5-A650-4D6F-BCE7-8036B60BDE1A}" destId="{0AFD6879-F3EB-4574-8E19-06EF58BE3C84}" srcOrd="0" destOrd="0" parTransId="{244612ED-2088-4809-8B11-8D284E513E89}" sibTransId="{06DBCE17-40D3-44FE-B604-CC6431E97D91}"/>
    <dgm:cxn modelId="{144DE9D6-9A52-4FF1-A6F2-B2441CE92088}" type="presOf" srcId="{244612ED-2088-4809-8B11-8D284E513E89}" destId="{62D3FE54-02CD-452B-9B76-BE5A6D146FF1}" srcOrd="1" destOrd="0" presId="urn:microsoft.com/office/officeart/2005/8/layout/hierarchy2"/>
    <dgm:cxn modelId="{088D39C1-BDD3-4B80-B9A1-2CBBAF2C10BA}" type="presOf" srcId="{0B76E5FC-DB7D-48C6-B849-B8610AD6C0FE}" destId="{C6DB38CA-6BDB-4C1D-9B1D-8AC3BE83D8D4}" srcOrd="0" destOrd="0" presId="urn:microsoft.com/office/officeart/2005/8/layout/hierarchy2"/>
    <dgm:cxn modelId="{88F15355-09AF-47FB-A4D4-BE66CCADFF9C}" type="presOf" srcId="{C7B1CF56-4DCD-4491-9F8B-88A792D7F738}" destId="{383FF494-6814-4507-B737-44D7ED36E4BF}" srcOrd="0" destOrd="0" presId="urn:microsoft.com/office/officeart/2005/8/layout/hierarchy2"/>
    <dgm:cxn modelId="{DA86D04B-EFB3-47B0-B8CA-31D7CC149863}" srcId="{C7B1CF56-4DCD-4491-9F8B-88A792D7F738}" destId="{315B635E-FD38-4FC5-8827-89E231EEBAF6}" srcOrd="0" destOrd="0" parTransId="{D31FD338-4B40-49B7-B989-5443A2DD6451}" sibTransId="{58A71F18-0603-48C6-856B-A98938B9C298}"/>
    <dgm:cxn modelId="{CADB4536-2835-457D-98AD-4C0C14E18DCC}" type="presOf" srcId="{244612ED-2088-4809-8B11-8D284E513E89}" destId="{6D3B359F-9897-47DB-9BB8-4238C8975AA3}" srcOrd="0" destOrd="0" presId="urn:microsoft.com/office/officeart/2005/8/layout/hierarchy2"/>
    <dgm:cxn modelId="{6EF251BE-E577-426E-A28C-EB53D43E1CE5}" type="presOf" srcId="{0B76E5FC-DB7D-48C6-B849-B8610AD6C0FE}" destId="{EBB13395-36FE-42BC-8FF2-37915A0DD2C0}" srcOrd="1" destOrd="0" presId="urn:microsoft.com/office/officeart/2005/8/layout/hierarchy2"/>
    <dgm:cxn modelId="{62046520-51C6-4DD6-AFBA-F018652B279B}" srcId="{315B635E-FD38-4FC5-8827-89E231EEBAF6}" destId="{85A0EBE6-9723-444F-AFF0-D5838B8AD018}" srcOrd="1" destOrd="0" parTransId="{461B6FDF-7312-41CA-9B1D-10C201ADBF71}" sibTransId="{24877F7A-5824-428A-987C-A320E3A9F52C}"/>
    <dgm:cxn modelId="{63D6C9E9-0CB7-46FD-9F5F-1C69B976A55B}" type="presOf" srcId="{588F6A89-A691-46C0-A30B-A12CBE80310A}" destId="{CE7CCBC7-6E98-42B1-BFDA-96A20820F6AE}" srcOrd="0" destOrd="0" presId="urn:microsoft.com/office/officeart/2005/8/layout/hierarchy2"/>
    <dgm:cxn modelId="{B7E68E33-72CF-4502-846E-54E57B7C7D69}" type="presOf" srcId="{C5C82211-9A21-4474-B276-7BDDEDB308A2}" destId="{8B22B1BF-BD66-4117-9DE3-5D310EF82BE2}" srcOrd="1" destOrd="0" presId="urn:microsoft.com/office/officeart/2005/8/layout/hierarchy2"/>
    <dgm:cxn modelId="{8416316B-53B8-47A6-809D-E339D0D04D87}" type="presOf" srcId="{315B635E-FD38-4FC5-8827-89E231EEBAF6}" destId="{5218FE49-F5A6-458F-82B7-1B6614BF579D}" srcOrd="0" destOrd="0" presId="urn:microsoft.com/office/officeart/2005/8/layout/hierarchy2"/>
    <dgm:cxn modelId="{9F88BA1C-A855-48E7-841F-9BDDE59B66A4}" type="presParOf" srcId="{383FF494-6814-4507-B737-44D7ED36E4BF}" destId="{7E64E8CA-BD49-469C-A587-06331BDC6BEC}" srcOrd="0" destOrd="0" presId="urn:microsoft.com/office/officeart/2005/8/layout/hierarchy2"/>
    <dgm:cxn modelId="{96B3E8A5-2090-4C85-8E67-59E26CBD07FD}" type="presParOf" srcId="{7E64E8CA-BD49-469C-A587-06331BDC6BEC}" destId="{5218FE49-F5A6-458F-82B7-1B6614BF579D}" srcOrd="0" destOrd="0" presId="urn:microsoft.com/office/officeart/2005/8/layout/hierarchy2"/>
    <dgm:cxn modelId="{27632128-1C59-47D4-B225-27300F0E3598}" type="presParOf" srcId="{7E64E8CA-BD49-469C-A587-06331BDC6BEC}" destId="{ABA41994-AC85-4857-ADD4-C3AC604CA879}" srcOrd="1" destOrd="0" presId="urn:microsoft.com/office/officeart/2005/8/layout/hierarchy2"/>
    <dgm:cxn modelId="{73B2A5F3-E79C-4B4E-983F-B50373155ACD}" type="presParOf" srcId="{ABA41994-AC85-4857-ADD4-C3AC604CA879}" destId="{CE7CCBC7-6E98-42B1-BFDA-96A20820F6AE}" srcOrd="0" destOrd="0" presId="urn:microsoft.com/office/officeart/2005/8/layout/hierarchy2"/>
    <dgm:cxn modelId="{6AA986F7-1572-4FC4-98BC-CE522950DEA0}" type="presParOf" srcId="{CE7CCBC7-6E98-42B1-BFDA-96A20820F6AE}" destId="{E10F8920-C04E-4789-81F1-7A33FAF2F500}" srcOrd="0" destOrd="0" presId="urn:microsoft.com/office/officeart/2005/8/layout/hierarchy2"/>
    <dgm:cxn modelId="{2642BB58-AC07-4A4B-A015-F42500C7B265}" type="presParOf" srcId="{ABA41994-AC85-4857-ADD4-C3AC604CA879}" destId="{B5FE2023-B40E-421E-A7CE-854FFBD72AD0}" srcOrd="1" destOrd="0" presId="urn:microsoft.com/office/officeart/2005/8/layout/hierarchy2"/>
    <dgm:cxn modelId="{CC54A337-85BB-4C2B-8B59-35B851DF4BB0}" type="presParOf" srcId="{B5FE2023-B40E-421E-A7CE-854FFBD72AD0}" destId="{7064613F-5908-4F2E-B1CC-D49CB267FB82}" srcOrd="0" destOrd="0" presId="urn:microsoft.com/office/officeart/2005/8/layout/hierarchy2"/>
    <dgm:cxn modelId="{F1113744-EDC9-4494-ADCC-F12A3B4AA2CF}" type="presParOf" srcId="{B5FE2023-B40E-421E-A7CE-854FFBD72AD0}" destId="{B9746EE9-D183-4177-A256-F7AC41051C7E}" srcOrd="1" destOrd="0" presId="urn:microsoft.com/office/officeart/2005/8/layout/hierarchy2"/>
    <dgm:cxn modelId="{A0EB068C-79DA-4A07-B4FA-6D96E244EE2B}" type="presParOf" srcId="{B9746EE9-D183-4177-A256-F7AC41051C7E}" destId="{6280FA52-F097-4000-8F74-457474268C4F}" srcOrd="0" destOrd="0" presId="urn:microsoft.com/office/officeart/2005/8/layout/hierarchy2"/>
    <dgm:cxn modelId="{3C21FD79-4886-420B-B1CF-52943B25F974}" type="presParOf" srcId="{6280FA52-F097-4000-8F74-457474268C4F}" destId="{8B22B1BF-BD66-4117-9DE3-5D310EF82BE2}" srcOrd="0" destOrd="0" presId="urn:microsoft.com/office/officeart/2005/8/layout/hierarchy2"/>
    <dgm:cxn modelId="{483A2B0D-D686-49F8-A999-0665B2977E4A}" type="presParOf" srcId="{B9746EE9-D183-4177-A256-F7AC41051C7E}" destId="{BA946F1B-5B19-4954-9C83-88B0750E9BDF}" srcOrd="1" destOrd="0" presId="urn:microsoft.com/office/officeart/2005/8/layout/hierarchy2"/>
    <dgm:cxn modelId="{81936AFA-164F-400A-8E9D-77EC1D18D58B}" type="presParOf" srcId="{BA946F1B-5B19-4954-9C83-88B0750E9BDF}" destId="{00C51CC5-6FF7-4662-8D1E-E6BA27A0BC99}" srcOrd="0" destOrd="0" presId="urn:microsoft.com/office/officeart/2005/8/layout/hierarchy2"/>
    <dgm:cxn modelId="{FAD70334-9DFE-4B03-83FE-20A1911DBF4F}" type="presParOf" srcId="{BA946F1B-5B19-4954-9C83-88B0750E9BDF}" destId="{12160101-2663-49CB-AF86-37EED431E950}" srcOrd="1" destOrd="0" presId="urn:microsoft.com/office/officeart/2005/8/layout/hierarchy2"/>
    <dgm:cxn modelId="{76E806F1-A89A-4020-B9AE-FB3D5B54A200}" type="presParOf" srcId="{ABA41994-AC85-4857-ADD4-C3AC604CA879}" destId="{2BA268D9-D0B4-4552-B527-70C202B48A84}" srcOrd="2" destOrd="0" presId="urn:microsoft.com/office/officeart/2005/8/layout/hierarchy2"/>
    <dgm:cxn modelId="{90D68BDB-C910-4B46-8C96-CFC662283C6F}" type="presParOf" srcId="{2BA268D9-D0B4-4552-B527-70C202B48A84}" destId="{934FD93F-69D3-4F85-B671-706330D53E7C}" srcOrd="0" destOrd="0" presId="urn:microsoft.com/office/officeart/2005/8/layout/hierarchy2"/>
    <dgm:cxn modelId="{CCC270BE-138D-414E-905A-1ECCA8DC6CE5}" type="presParOf" srcId="{ABA41994-AC85-4857-ADD4-C3AC604CA879}" destId="{F8AB6121-34C5-4E64-92E9-8766DB30E4E6}" srcOrd="3" destOrd="0" presId="urn:microsoft.com/office/officeart/2005/8/layout/hierarchy2"/>
    <dgm:cxn modelId="{A5D68809-F66F-4E31-9CB2-C526BD1BABAD}" type="presParOf" srcId="{F8AB6121-34C5-4E64-92E9-8766DB30E4E6}" destId="{138A60B2-0119-485C-8B3C-A67C0D94D66B}" srcOrd="0" destOrd="0" presId="urn:microsoft.com/office/officeart/2005/8/layout/hierarchy2"/>
    <dgm:cxn modelId="{C6F199BA-C0D8-47B2-B198-DE87E64B09F6}" type="presParOf" srcId="{F8AB6121-34C5-4E64-92E9-8766DB30E4E6}" destId="{EB320542-7856-4D7F-BF26-695EE035EC35}" srcOrd="1" destOrd="0" presId="urn:microsoft.com/office/officeart/2005/8/layout/hierarchy2"/>
    <dgm:cxn modelId="{144F4EE8-317D-4A23-A7F4-1B10D49AC6F9}" type="presParOf" srcId="{EB320542-7856-4D7F-BF26-695EE035EC35}" destId="{E3694350-6C1D-4428-B784-2C1AF347D59B}" srcOrd="0" destOrd="0" presId="urn:microsoft.com/office/officeart/2005/8/layout/hierarchy2"/>
    <dgm:cxn modelId="{96346756-A437-423D-BB38-0219B346CCE4}" type="presParOf" srcId="{E3694350-6C1D-4428-B784-2C1AF347D59B}" destId="{71F55D5E-E630-4076-B9D4-9483C6DCA7C0}" srcOrd="0" destOrd="0" presId="urn:microsoft.com/office/officeart/2005/8/layout/hierarchy2"/>
    <dgm:cxn modelId="{8C838844-1A98-4EA6-90D1-13B9F873DD0C}" type="presParOf" srcId="{EB320542-7856-4D7F-BF26-695EE035EC35}" destId="{F6470DD4-868B-47C1-A0B2-49B33125A367}" srcOrd="1" destOrd="0" presId="urn:microsoft.com/office/officeart/2005/8/layout/hierarchy2"/>
    <dgm:cxn modelId="{564A97BF-CEF0-487F-93AE-D9E6C2976EC4}" type="presParOf" srcId="{F6470DD4-868B-47C1-A0B2-49B33125A367}" destId="{DD99391A-729A-4D57-834C-3516F1ECA6CB}" srcOrd="0" destOrd="0" presId="urn:microsoft.com/office/officeart/2005/8/layout/hierarchy2"/>
    <dgm:cxn modelId="{9121051C-6C24-4EFD-91B2-1131EAEE50A7}" type="presParOf" srcId="{F6470DD4-868B-47C1-A0B2-49B33125A367}" destId="{1C6D2113-6038-4941-A1C5-85FB4FC6A382}" srcOrd="1" destOrd="0" presId="urn:microsoft.com/office/officeart/2005/8/layout/hierarchy2"/>
    <dgm:cxn modelId="{07982E7B-6951-42B7-A420-B5F3D40ECC8B}" type="presParOf" srcId="{ABA41994-AC85-4857-ADD4-C3AC604CA879}" destId="{C6DB38CA-6BDB-4C1D-9B1D-8AC3BE83D8D4}" srcOrd="4" destOrd="0" presId="urn:microsoft.com/office/officeart/2005/8/layout/hierarchy2"/>
    <dgm:cxn modelId="{73BF8FAF-D8B9-473B-BF61-48B7F7770939}" type="presParOf" srcId="{C6DB38CA-6BDB-4C1D-9B1D-8AC3BE83D8D4}" destId="{EBB13395-36FE-42BC-8FF2-37915A0DD2C0}" srcOrd="0" destOrd="0" presId="urn:microsoft.com/office/officeart/2005/8/layout/hierarchy2"/>
    <dgm:cxn modelId="{44AA5298-0E57-4F0D-BE5C-9B44A7D22460}" type="presParOf" srcId="{ABA41994-AC85-4857-ADD4-C3AC604CA879}" destId="{E6070A7F-A7A7-420D-B7B0-F38ED187DD39}" srcOrd="5" destOrd="0" presId="urn:microsoft.com/office/officeart/2005/8/layout/hierarchy2"/>
    <dgm:cxn modelId="{A2FDE555-2F74-45FD-B825-32466F90BE2F}" type="presParOf" srcId="{E6070A7F-A7A7-420D-B7B0-F38ED187DD39}" destId="{0F018BE2-DF4C-4C2B-9E71-9CF716BEA470}" srcOrd="0" destOrd="0" presId="urn:microsoft.com/office/officeart/2005/8/layout/hierarchy2"/>
    <dgm:cxn modelId="{AEECE76A-A799-4FE4-A9F3-6033582BE723}" type="presParOf" srcId="{E6070A7F-A7A7-420D-B7B0-F38ED187DD39}" destId="{0A3E9A2A-617D-42C8-930B-1FAC3B82395F}" srcOrd="1" destOrd="0" presId="urn:microsoft.com/office/officeart/2005/8/layout/hierarchy2"/>
    <dgm:cxn modelId="{483CDD00-928F-4FCD-A7E2-42D826F6CEAB}" type="presParOf" srcId="{0A3E9A2A-617D-42C8-930B-1FAC3B82395F}" destId="{6D3B359F-9897-47DB-9BB8-4238C8975AA3}" srcOrd="0" destOrd="0" presId="urn:microsoft.com/office/officeart/2005/8/layout/hierarchy2"/>
    <dgm:cxn modelId="{517292B2-F82E-48CD-8083-2D59CC7E7941}" type="presParOf" srcId="{6D3B359F-9897-47DB-9BB8-4238C8975AA3}" destId="{62D3FE54-02CD-452B-9B76-BE5A6D146FF1}" srcOrd="0" destOrd="0" presId="urn:microsoft.com/office/officeart/2005/8/layout/hierarchy2"/>
    <dgm:cxn modelId="{38EFFD4A-341E-44A7-817A-55310F312326}" type="presParOf" srcId="{0A3E9A2A-617D-42C8-930B-1FAC3B82395F}" destId="{4C3C722B-46FA-45E2-9ACB-7FC672F865A4}" srcOrd="1" destOrd="0" presId="urn:microsoft.com/office/officeart/2005/8/layout/hierarchy2"/>
    <dgm:cxn modelId="{950723A9-A759-4872-9EA5-9A9DF0C5FF27}" type="presParOf" srcId="{4C3C722B-46FA-45E2-9ACB-7FC672F865A4}" destId="{3CA972EB-24B5-43E2-8C94-CDA33B9A1708}" srcOrd="0" destOrd="0" presId="urn:microsoft.com/office/officeart/2005/8/layout/hierarchy2"/>
    <dgm:cxn modelId="{B3C70D20-AB7E-49AC-91FB-E410DE451E18}" type="presParOf" srcId="{4C3C722B-46FA-45E2-9ACB-7FC672F865A4}" destId="{F73E6A7B-DD7D-4CD5-904C-AD7FB37744A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8AC607-BAC6-44C1-9362-BD05EAA05220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1775576-C9BC-4A2D-A03C-44D4CE69D748}">
      <dgm:prSet phldrT="[文字]"/>
      <dgm:spPr/>
      <dgm:t>
        <a:bodyPr/>
        <a:lstStyle/>
        <a:p>
          <a:r>
            <a:rPr lang="zh-TW" altLang="en-US"/>
            <a:t>動容貌</a:t>
          </a:r>
          <a:endParaRPr lang="zh-TW" altLang="en-US" dirty="0"/>
        </a:p>
      </dgm:t>
    </dgm:pt>
    <dgm:pt modelId="{5C982ADF-8172-4B1F-9AAC-2CE6174E6592}" type="parTrans" cxnId="{98F3611B-5517-489C-BB49-6C565580259B}">
      <dgm:prSet/>
      <dgm:spPr/>
      <dgm:t>
        <a:bodyPr/>
        <a:lstStyle/>
        <a:p>
          <a:endParaRPr lang="zh-TW" altLang="en-US"/>
        </a:p>
      </dgm:t>
    </dgm:pt>
    <dgm:pt modelId="{403A2596-7EAC-42F0-BB97-5AFC977314D5}" type="sibTrans" cxnId="{98F3611B-5517-489C-BB49-6C565580259B}">
      <dgm:prSet/>
      <dgm:spPr/>
      <dgm:t>
        <a:bodyPr/>
        <a:lstStyle/>
        <a:p>
          <a:endParaRPr lang="zh-TW" altLang="en-US"/>
        </a:p>
      </dgm:t>
    </dgm:pt>
    <dgm:pt modelId="{E063AA4C-211A-4EC6-92CD-FF96821BA341}">
      <dgm:prSet phldrT="[文字]"/>
      <dgm:spPr/>
      <dgm:t>
        <a:bodyPr/>
        <a:lstStyle/>
        <a:p>
          <a:r>
            <a:rPr lang="zh-TW" altLang="en-US" sz="3800" dirty="0"/>
            <a:t>斯遠暴慢</a:t>
          </a:r>
        </a:p>
      </dgm:t>
    </dgm:pt>
    <dgm:pt modelId="{ED47F687-495A-409E-B0B9-D8F5BF302178}" type="parTrans" cxnId="{2B0B0DD2-6B6B-4E53-852A-6EFEB1404110}">
      <dgm:prSet/>
      <dgm:spPr/>
      <dgm:t>
        <a:bodyPr/>
        <a:lstStyle/>
        <a:p>
          <a:endParaRPr lang="zh-TW" altLang="en-US"/>
        </a:p>
      </dgm:t>
    </dgm:pt>
    <dgm:pt modelId="{CCC1D7E5-266E-4EAE-BF1A-058B305BCFB9}" type="sibTrans" cxnId="{2B0B0DD2-6B6B-4E53-852A-6EFEB1404110}">
      <dgm:prSet/>
      <dgm:spPr/>
      <dgm:t>
        <a:bodyPr/>
        <a:lstStyle/>
        <a:p>
          <a:endParaRPr lang="zh-TW" altLang="en-US"/>
        </a:p>
      </dgm:t>
    </dgm:pt>
    <dgm:pt modelId="{971A45DE-A32C-467C-AA16-6F55DE760596}">
      <dgm:prSet phldrT="[文字]"/>
      <dgm:spPr/>
      <dgm:t>
        <a:bodyPr/>
        <a:lstStyle/>
        <a:p>
          <a:r>
            <a:rPr lang="zh-TW" altLang="en-US" dirty="0"/>
            <a:t>正顏色</a:t>
          </a:r>
        </a:p>
      </dgm:t>
    </dgm:pt>
    <dgm:pt modelId="{AD278135-F178-4315-8437-A106F99E19E1}" type="parTrans" cxnId="{F46AFFEF-BB03-4033-988D-5DC125D3EF62}">
      <dgm:prSet/>
      <dgm:spPr/>
      <dgm:t>
        <a:bodyPr/>
        <a:lstStyle/>
        <a:p>
          <a:endParaRPr lang="zh-TW" altLang="en-US"/>
        </a:p>
      </dgm:t>
    </dgm:pt>
    <dgm:pt modelId="{11C7ACEA-D47D-4674-A2B2-AE62EE8116F9}" type="sibTrans" cxnId="{F46AFFEF-BB03-4033-988D-5DC125D3EF62}">
      <dgm:prSet/>
      <dgm:spPr/>
      <dgm:t>
        <a:bodyPr/>
        <a:lstStyle/>
        <a:p>
          <a:endParaRPr lang="zh-TW" altLang="en-US"/>
        </a:p>
      </dgm:t>
    </dgm:pt>
    <dgm:pt modelId="{4D23F734-0E8F-4F02-AC67-BB8696644425}">
      <dgm:prSet phldrT="[文字]"/>
      <dgm:spPr/>
      <dgm:t>
        <a:bodyPr/>
        <a:lstStyle/>
        <a:p>
          <a:r>
            <a:rPr lang="zh-TW" altLang="en-US" sz="3500" dirty="0"/>
            <a:t>斯近信矣</a:t>
          </a:r>
        </a:p>
      </dgm:t>
    </dgm:pt>
    <dgm:pt modelId="{80245DE4-9472-4E35-AA26-D35C5778FAC0}" type="parTrans" cxnId="{F32E5F4C-13A4-401B-A788-7D188C85BD73}">
      <dgm:prSet/>
      <dgm:spPr/>
      <dgm:t>
        <a:bodyPr/>
        <a:lstStyle/>
        <a:p>
          <a:endParaRPr lang="zh-TW" altLang="en-US"/>
        </a:p>
      </dgm:t>
    </dgm:pt>
    <dgm:pt modelId="{FB56F6EE-5A75-46E0-9FDC-0BB5DE60D0F6}" type="sibTrans" cxnId="{F32E5F4C-13A4-401B-A788-7D188C85BD73}">
      <dgm:prSet/>
      <dgm:spPr/>
      <dgm:t>
        <a:bodyPr/>
        <a:lstStyle/>
        <a:p>
          <a:endParaRPr lang="zh-TW" altLang="en-US"/>
        </a:p>
      </dgm:t>
    </dgm:pt>
    <dgm:pt modelId="{E4770E32-9C36-4ADA-83AB-C8DBAA037272}">
      <dgm:prSet phldrT="[文字]"/>
      <dgm:spPr/>
      <dgm:t>
        <a:bodyPr/>
        <a:lstStyle/>
        <a:p>
          <a:r>
            <a:rPr lang="zh-TW" altLang="en-US" dirty="0"/>
            <a:t>出辭氣</a:t>
          </a:r>
        </a:p>
      </dgm:t>
    </dgm:pt>
    <dgm:pt modelId="{A02AE885-C4F0-49D7-9C34-D31C27F69FD5}" type="parTrans" cxnId="{61DAACF2-B6BD-44C3-8C80-D6F9D6E352BB}">
      <dgm:prSet/>
      <dgm:spPr/>
      <dgm:t>
        <a:bodyPr/>
        <a:lstStyle/>
        <a:p>
          <a:endParaRPr lang="zh-TW" altLang="en-US"/>
        </a:p>
      </dgm:t>
    </dgm:pt>
    <dgm:pt modelId="{46A89744-F448-4E54-B49F-1D576EAC141F}" type="sibTrans" cxnId="{61DAACF2-B6BD-44C3-8C80-D6F9D6E352BB}">
      <dgm:prSet/>
      <dgm:spPr/>
      <dgm:t>
        <a:bodyPr/>
        <a:lstStyle/>
        <a:p>
          <a:endParaRPr lang="zh-TW" altLang="en-US"/>
        </a:p>
      </dgm:t>
    </dgm:pt>
    <dgm:pt modelId="{B74E2969-7028-4963-A04A-1BAFC690BD96}">
      <dgm:prSet phldrT="[文字]"/>
      <dgm:spPr/>
      <dgm:t>
        <a:bodyPr/>
        <a:lstStyle/>
        <a:p>
          <a:r>
            <a:rPr lang="zh-TW" altLang="en-US" sz="3500" dirty="0"/>
            <a:t>斯遠鄙倍</a:t>
          </a:r>
        </a:p>
      </dgm:t>
    </dgm:pt>
    <dgm:pt modelId="{52AEAB98-2D35-48CE-9A8B-28A78BEB5209}" type="parTrans" cxnId="{D73B36E4-9EE5-42C7-8426-F1E9A6B415DB}">
      <dgm:prSet/>
      <dgm:spPr/>
      <dgm:t>
        <a:bodyPr/>
        <a:lstStyle/>
        <a:p>
          <a:endParaRPr lang="zh-TW" altLang="en-US"/>
        </a:p>
      </dgm:t>
    </dgm:pt>
    <dgm:pt modelId="{C2A0BF78-3272-4650-BC1C-AC1AA1BA8C76}" type="sibTrans" cxnId="{D73B36E4-9EE5-42C7-8426-F1E9A6B415DB}">
      <dgm:prSet/>
      <dgm:spPr/>
      <dgm:t>
        <a:bodyPr/>
        <a:lstStyle/>
        <a:p>
          <a:endParaRPr lang="zh-TW" altLang="en-US"/>
        </a:p>
      </dgm:t>
    </dgm:pt>
    <dgm:pt modelId="{1A4C0CD5-745E-40FB-B87D-207DE7FF2B7B}">
      <dgm:prSet custT="1"/>
      <dgm:spPr/>
      <dgm:t>
        <a:bodyPr/>
        <a:lstStyle/>
        <a:p>
          <a:r>
            <a: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rPr>
            <a:t>儼若思</a:t>
          </a:r>
          <a:r>
            <a: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rPr>
            <a:t>身</a:t>
          </a:r>
          <a:r>
            <a: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3C628E6-0974-455C-85E1-57AE8D0BD4A8}" type="parTrans" cxnId="{EE2C0CA1-6385-456C-9F41-D1C04F36B385}">
      <dgm:prSet/>
      <dgm:spPr/>
      <dgm:t>
        <a:bodyPr/>
        <a:lstStyle/>
        <a:p>
          <a:endParaRPr lang="zh-TW" altLang="en-US"/>
        </a:p>
      </dgm:t>
    </dgm:pt>
    <dgm:pt modelId="{4CBB35A3-17F2-49B2-8AE2-6C0F0CAC3B65}" type="sibTrans" cxnId="{EE2C0CA1-6385-456C-9F41-D1C04F36B385}">
      <dgm:prSet/>
      <dgm:spPr/>
      <dgm:t>
        <a:bodyPr/>
        <a:lstStyle/>
        <a:p>
          <a:endParaRPr lang="zh-TW" altLang="en-US"/>
        </a:p>
      </dgm:t>
    </dgm:pt>
    <dgm:pt modelId="{8A68B468-EAEB-4050-8F86-CAD6F7B4D628}">
      <dgm:prSet custT="1"/>
      <dgm:spPr/>
      <dgm:t>
        <a:bodyPr/>
        <a:lstStyle/>
        <a:p>
          <a:r>
            <a: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rPr>
            <a:t>安定辭</a:t>
          </a:r>
          <a:r>
            <a: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rPr>
            <a:t>語</a:t>
          </a:r>
          <a:r>
            <a: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95B783A-785D-4531-AC36-7DF809CF86EC}" type="parTrans" cxnId="{D7DB3D69-B63B-493C-B69B-33FB72D00519}">
      <dgm:prSet/>
      <dgm:spPr/>
      <dgm:t>
        <a:bodyPr/>
        <a:lstStyle/>
        <a:p>
          <a:endParaRPr lang="zh-TW" altLang="en-US"/>
        </a:p>
      </dgm:t>
    </dgm:pt>
    <dgm:pt modelId="{DD3149BB-0CED-44BF-860A-AFED6B4770E5}" type="sibTrans" cxnId="{D7DB3D69-B63B-493C-B69B-33FB72D00519}">
      <dgm:prSet/>
      <dgm:spPr/>
      <dgm:t>
        <a:bodyPr/>
        <a:lstStyle/>
        <a:p>
          <a:endParaRPr lang="zh-TW" altLang="en-US"/>
        </a:p>
      </dgm:t>
    </dgm:pt>
    <dgm:pt modelId="{9CA0087F-D878-48FB-9C15-4E8C27247D95}">
      <dgm:prSet phldrT="[文字]" custT="1"/>
      <dgm:spPr/>
      <dgm:t>
        <a:bodyPr/>
        <a:lstStyle/>
        <a:p>
          <a:r>
            <a: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rPr>
            <a:t>毋不敬</a:t>
          </a:r>
          <a:r>
            <a: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rPr>
            <a:t>意</a:t>
          </a:r>
          <a:r>
            <a: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52C40CF-3D44-444F-859F-745F30F921CA}" type="parTrans" cxnId="{E2A77D04-B1A1-4CEA-8C71-29EF8BE96F14}">
      <dgm:prSet/>
      <dgm:spPr/>
      <dgm:t>
        <a:bodyPr/>
        <a:lstStyle/>
        <a:p>
          <a:endParaRPr lang="zh-TW" altLang="en-US"/>
        </a:p>
      </dgm:t>
    </dgm:pt>
    <dgm:pt modelId="{0FD4A7B7-9C9D-4304-9191-E3DB37F78FA7}" type="sibTrans" cxnId="{E2A77D04-B1A1-4CEA-8C71-29EF8BE96F14}">
      <dgm:prSet/>
      <dgm:spPr/>
      <dgm:t>
        <a:bodyPr/>
        <a:lstStyle/>
        <a:p>
          <a:endParaRPr lang="zh-TW" altLang="en-US"/>
        </a:p>
      </dgm:t>
    </dgm:pt>
    <dgm:pt modelId="{423419F4-D713-4F65-BDC5-6B6038B0636E}">
      <dgm:prSet phldrT="[文字]" custT="1"/>
      <dgm:spPr/>
      <dgm:t>
        <a:bodyPr/>
        <a:lstStyle/>
        <a:p>
          <a:r>
            <a: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rPr>
            <a:t>鄙陋背理</a:t>
          </a:r>
        </a:p>
      </dgm:t>
    </dgm:pt>
    <dgm:pt modelId="{8EE427AE-3E1F-4217-8589-392D06F890C1}" type="parTrans" cxnId="{9F65B233-90C8-4B64-B431-506A0CD8F688}">
      <dgm:prSet/>
      <dgm:spPr/>
      <dgm:t>
        <a:bodyPr/>
        <a:lstStyle/>
        <a:p>
          <a:endParaRPr lang="zh-TW" altLang="en-US"/>
        </a:p>
      </dgm:t>
    </dgm:pt>
    <dgm:pt modelId="{5E6B8C69-B697-432D-8FB5-C7A2D2FAA21B}" type="sibTrans" cxnId="{9F65B233-90C8-4B64-B431-506A0CD8F688}">
      <dgm:prSet/>
      <dgm:spPr/>
      <dgm:t>
        <a:bodyPr/>
        <a:lstStyle/>
        <a:p>
          <a:endParaRPr lang="zh-TW" altLang="en-US"/>
        </a:p>
      </dgm:t>
    </dgm:pt>
    <dgm:pt modelId="{C11F003E-FCD7-4E38-BC1B-30D3E8158DC9}">
      <dgm:prSet phldrT="[文字]" custT="1"/>
      <dgm:spPr/>
      <dgm:t>
        <a:bodyPr/>
        <a:lstStyle/>
        <a:p>
          <a:r>
            <a: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rPr>
            <a:t>信實相待</a:t>
          </a:r>
        </a:p>
      </dgm:t>
    </dgm:pt>
    <dgm:pt modelId="{D17B272F-4E3A-409A-AA09-1D5C6920167B}" type="parTrans" cxnId="{AB58BA00-3B2F-4C7C-965C-0AF2BDD69680}">
      <dgm:prSet/>
      <dgm:spPr/>
      <dgm:t>
        <a:bodyPr/>
        <a:lstStyle/>
        <a:p>
          <a:endParaRPr lang="zh-TW" altLang="en-US"/>
        </a:p>
      </dgm:t>
    </dgm:pt>
    <dgm:pt modelId="{D29AB307-442F-48AD-BD6C-5D42744E806C}" type="sibTrans" cxnId="{AB58BA00-3B2F-4C7C-965C-0AF2BDD69680}">
      <dgm:prSet/>
      <dgm:spPr/>
      <dgm:t>
        <a:bodyPr/>
        <a:lstStyle/>
        <a:p>
          <a:endParaRPr lang="zh-TW" altLang="en-US"/>
        </a:p>
      </dgm:t>
    </dgm:pt>
    <dgm:pt modelId="{C6905B18-EE4C-4923-889A-81BA2C5D3B6C}">
      <dgm:prSet phldrT="[文字]" custT="1"/>
      <dgm:spPr/>
      <dgm:t>
        <a:bodyPr/>
        <a:lstStyle/>
        <a:p>
          <a:r>
            <a: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rPr>
            <a:t>急躁傲慢</a:t>
          </a:r>
        </a:p>
      </dgm:t>
    </dgm:pt>
    <dgm:pt modelId="{8C5A4857-1A4C-4855-94CC-1A0A59BBC21D}" type="parTrans" cxnId="{CEC122E8-EC0C-4997-A0F6-5E3729F1B7CE}">
      <dgm:prSet/>
      <dgm:spPr/>
      <dgm:t>
        <a:bodyPr/>
        <a:lstStyle/>
        <a:p>
          <a:endParaRPr lang="zh-TW" altLang="en-US"/>
        </a:p>
      </dgm:t>
    </dgm:pt>
    <dgm:pt modelId="{B92BCE40-E742-4BC5-A9FE-8D16406CD61B}" type="sibTrans" cxnId="{CEC122E8-EC0C-4997-A0F6-5E3729F1B7CE}">
      <dgm:prSet/>
      <dgm:spPr/>
      <dgm:t>
        <a:bodyPr/>
        <a:lstStyle/>
        <a:p>
          <a:endParaRPr lang="zh-TW" altLang="en-US"/>
        </a:p>
      </dgm:t>
    </dgm:pt>
    <dgm:pt modelId="{CC4D640A-5E39-4CD6-A9C9-7C38CB061244}" type="pres">
      <dgm:prSet presAssocID="{658AC607-BAC6-44C1-9362-BD05EAA0522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798AA9E-BFBF-4B8C-8492-FDDD8A7B071F}" type="pres">
      <dgm:prSet presAssocID="{91775576-C9BC-4A2D-A03C-44D4CE69D748}" presName="composite" presStyleCnt="0"/>
      <dgm:spPr/>
    </dgm:pt>
    <dgm:pt modelId="{3D98D2DC-91C2-4E0B-B0CC-D711F67B288B}" type="pres">
      <dgm:prSet presAssocID="{91775576-C9BC-4A2D-A03C-44D4CE69D748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6AF3157-80D3-4D49-ACF9-F7CDD0B2AC47}" type="pres">
      <dgm:prSet presAssocID="{91775576-C9BC-4A2D-A03C-44D4CE69D748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E18F50-52C8-4ABB-9D5B-9EE0335B0D69}" type="pres">
      <dgm:prSet presAssocID="{403A2596-7EAC-42F0-BB97-5AFC977314D5}" presName="space" presStyleCnt="0"/>
      <dgm:spPr/>
    </dgm:pt>
    <dgm:pt modelId="{22EF5A6A-B19D-4EAC-820C-DB6869CE9FBA}" type="pres">
      <dgm:prSet presAssocID="{971A45DE-A32C-467C-AA16-6F55DE760596}" presName="composite" presStyleCnt="0"/>
      <dgm:spPr/>
    </dgm:pt>
    <dgm:pt modelId="{1E8003D9-A674-4F55-AAA4-BA7B7A78D6E0}" type="pres">
      <dgm:prSet presAssocID="{971A45DE-A32C-467C-AA16-6F55DE76059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6D2DE0-F88F-4D31-8009-1BB79C23C795}" type="pres">
      <dgm:prSet presAssocID="{971A45DE-A32C-467C-AA16-6F55DE76059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5CAD23-253D-4C85-8F45-8B61C6B8541A}" type="pres">
      <dgm:prSet presAssocID="{11C7ACEA-D47D-4674-A2B2-AE62EE8116F9}" presName="space" presStyleCnt="0"/>
      <dgm:spPr/>
    </dgm:pt>
    <dgm:pt modelId="{B8E2D52B-30DE-40A9-BF11-A3C74E600FD2}" type="pres">
      <dgm:prSet presAssocID="{E4770E32-9C36-4ADA-83AB-C8DBAA037272}" presName="composite" presStyleCnt="0"/>
      <dgm:spPr/>
    </dgm:pt>
    <dgm:pt modelId="{CCA2AD20-D626-4098-9A96-BE37A64D8C92}" type="pres">
      <dgm:prSet presAssocID="{E4770E32-9C36-4ADA-83AB-C8DBAA03727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D95857A-5B11-418F-B782-8B175E0DC0A4}" type="pres">
      <dgm:prSet presAssocID="{E4770E32-9C36-4ADA-83AB-C8DBAA03727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E2C0CA1-6385-456C-9F41-D1C04F36B385}" srcId="{971A45DE-A32C-467C-AA16-6F55DE760596}" destId="{1A4C0CD5-745E-40FB-B87D-207DE7FF2B7B}" srcOrd="2" destOrd="0" parTransId="{43C628E6-0974-455C-85E1-57AE8D0BD4A8}" sibTransId="{4CBB35A3-17F2-49B2-8AE2-6C0F0CAC3B65}"/>
    <dgm:cxn modelId="{F46AFFEF-BB03-4033-988D-5DC125D3EF62}" srcId="{658AC607-BAC6-44C1-9362-BD05EAA05220}" destId="{971A45DE-A32C-467C-AA16-6F55DE760596}" srcOrd="1" destOrd="0" parTransId="{AD278135-F178-4315-8437-A106F99E19E1}" sibTransId="{11C7ACEA-D47D-4674-A2B2-AE62EE8116F9}"/>
    <dgm:cxn modelId="{E9D67DC1-E6B8-40EE-8906-80E3CFA3A8BC}" type="presOf" srcId="{C6905B18-EE4C-4923-889A-81BA2C5D3B6C}" destId="{36AF3157-80D3-4D49-ACF9-F7CDD0B2AC47}" srcOrd="0" destOrd="1" presId="urn:microsoft.com/office/officeart/2005/8/layout/hList1"/>
    <dgm:cxn modelId="{D73B36E4-9EE5-42C7-8426-F1E9A6B415DB}" srcId="{E4770E32-9C36-4ADA-83AB-C8DBAA037272}" destId="{B74E2969-7028-4963-A04A-1BAFC690BD96}" srcOrd="0" destOrd="0" parTransId="{52AEAB98-2D35-48CE-9A8B-28A78BEB5209}" sibTransId="{C2A0BF78-3272-4650-BC1C-AC1AA1BA8C76}"/>
    <dgm:cxn modelId="{77A781D3-4B43-4C99-9A32-19963B707601}" type="presOf" srcId="{971A45DE-A32C-467C-AA16-6F55DE760596}" destId="{1E8003D9-A674-4F55-AAA4-BA7B7A78D6E0}" srcOrd="0" destOrd="0" presId="urn:microsoft.com/office/officeart/2005/8/layout/hList1"/>
    <dgm:cxn modelId="{2B0B0DD2-6B6B-4E53-852A-6EFEB1404110}" srcId="{91775576-C9BC-4A2D-A03C-44D4CE69D748}" destId="{E063AA4C-211A-4EC6-92CD-FF96821BA341}" srcOrd="0" destOrd="0" parTransId="{ED47F687-495A-409E-B0B9-D8F5BF302178}" sibTransId="{CCC1D7E5-266E-4EAE-BF1A-058B305BCFB9}"/>
    <dgm:cxn modelId="{6936407A-EBAB-4FDC-BB5C-52D6913EC312}" type="presOf" srcId="{8A68B468-EAEB-4050-8F86-CAD6F7B4D628}" destId="{4D95857A-5B11-418F-B782-8B175E0DC0A4}" srcOrd="0" destOrd="2" presId="urn:microsoft.com/office/officeart/2005/8/layout/hList1"/>
    <dgm:cxn modelId="{F32E5F4C-13A4-401B-A788-7D188C85BD73}" srcId="{971A45DE-A32C-467C-AA16-6F55DE760596}" destId="{4D23F734-0E8F-4F02-AC67-BB8696644425}" srcOrd="0" destOrd="0" parTransId="{80245DE4-9472-4E35-AA26-D35C5778FAC0}" sibTransId="{FB56F6EE-5A75-46E0-9FDC-0BB5DE60D0F6}"/>
    <dgm:cxn modelId="{40907087-700D-4B9F-876A-5CFFD5F0CFA5}" type="presOf" srcId="{B74E2969-7028-4963-A04A-1BAFC690BD96}" destId="{4D95857A-5B11-418F-B782-8B175E0DC0A4}" srcOrd="0" destOrd="0" presId="urn:microsoft.com/office/officeart/2005/8/layout/hList1"/>
    <dgm:cxn modelId="{98F3611B-5517-489C-BB49-6C565580259B}" srcId="{658AC607-BAC6-44C1-9362-BD05EAA05220}" destId="{91775576-C9BC-4A2D-A03C-44D4CE69D748}" srcOrd="0" destOrd="0" parTransId="{5C982ADF-8172-4B1F-9AAC-2CE6174E6592}" sibTransId="{403A2596-7EAC-42F0-BB97-5AFC977314D5}"/>
    <dgm:cxn modelId="{CEC122E8-EC0C-4997-A0F6-5E3729F1B7CE}" srcId="{91775576-C9BC-4A2D-A03C-44D4CE69D748}" destId="{C6905B18-EE4C-4923-889A-81BA2C5D3B6C}" srcOrd="1" destOrd="0" parTransId="{8C5A4857-1A4C-4855-94CC-1A0A59BBC21D}" sibTransId="{B92BCE40-E742-4BC5-A9FE-8D16406CD61B}"/>
    <dgm:cxn modelId="{1D406094-571B-41F7-82F2-82C8AC80CEFB}" type="presOf" srcId="{4D23F734-0E8F-4F02-AC67-BB8696644425}" destId="{FC6D2DE0-F88F-4D31-8009-1BB79C23C795}" srcOrd="0" destOrd="0" presId="urn:microsoft.com/office/officeart/2005/8/layout/hList1"/>
    <dgm:cxn modelId="{4FCDAF8F-4166-46D1-803D-29B1034FFCF7}" type="presOf" srcId="{E063AA4C-211A-4EC6-92CD-FF96821BA341}" destId="{36AF3157-80D3-4D49-ACF9-F7CDD0B2AC47}" srcOrd="0" destOrd="0" presId="urn:microsoft.com/office/officeart/2005/8/layout/hList1"/>
    <dgm:cxn modelId="{146B1817-B03A-4A30-8476-1B470562B2DF}" type="presOf" srcId="{658AC607-BAC6-44C1-9362-BD05EAA05220}" destId="{CC4D640A-5E39-4CD6-A9C9-7C38CB061244}" srcOrd="0" destOrd="0" presId="urn:microsoft.com/office/officeart/2005/8/layout/hList1"/>
    <dgm:cxn modelId="{D4A1453A-543D-4289-A2A3-72705593CC5A}" type="presOf" srcId="{E4770E32-9C36-4ADA-83AB-C8DBAA037272}" destId="{CCA2AD20-D626-4098-9A96-BE37A64D8C92}" srcOrd="0" destOrd="0" presId="urn:microsoft.com/office/officeart/2005/8/layout/hList1"/>
    <dgm:cxn modelId="{FF1DD840-30B7-4FD2-AB86-CBD9D54551FE}" type="presOf" srcId="{1A4C0CD5-745E-40FB-B87D-207DE7FF2B7B}" destId="{FC6D2DE0-F88F-4D31-8009-1BB79C23C795}" srcOrd="0" destOrd="2" presId="urn:microsoft.com/office/officeart/2005/8/layout/hList1"/>
    <dgm:cxn modelId="{AB58BA00-3B2F-4C7C-965C-0AF2BDD69680}" srcId="{971A45DE-A32C-467C-AA16-6F55DE760596}" destId="{C11F003E-FCD7-4E38-BC1B-30D3E8158DC9}" srcOrd="1" destOrd="0" parTransId="{D17B272F-4E3A-409A-AA09-1D5C6920167B}" sibTransId="{D29AB307-442F-48AD-BD6C-5D42744E806C}"/>
    <dgm:cxn modelId="{9F65B233-90C8-4B64-B431-506A0CD8F688}" srcId="{E4770E32-9C36-4ADA-83AB-C8DBAA037272}" destId="{423419F4-D713-4F65-BDC5-6B6038B0636E}" srcOrd="1" destOrd="0" parTransId="{8EE427AE-3E1F-4217-8589-392D06F890C1}" sibTransId="{5E6B8C69-B697-432D-8FB5-C7A2D2FAA21B}"/>
    <dgm:cxn modelId="{14176FC1-78F0-4159-8CFE-8B38A8E39D3D}" type="presOf" srcId="{423419F4-D713-4F65-BDC5-6B6038B0636E}" destId="{4D95857A-5B11-418F-B782-8B175E0DC0A4}" srcOrd="0" destOrd="1" presId="urn:microsoft.com/office/officeart/2005/8/layout/hList1"/>
    <dgm:cxn modelId="{E2A77D04-B1A1-4CEA-8C71-29EF8BE96F14}" srcId="{91775576-C9BC-4A2D-A03C-44D4CE69D748}" destId="{9CA0087F-D878-48FB-9C15-4E8C27247D95}" srcOrd="2" destOrd="0" parTransId="{452C40CF-3D44-444F-859F-745F30F921CA}" sibTransId="{0FD4A7B7-9C9D-4304-9191-E3DB37F78FA7}"/>
    <dgm:cxn modelId="{61DAACF2-B6BD-44C3-8C80-D6F9D6E352BB}" srcId="{658AC607-BAC6-44C1-9362-BD05EAA05220}" destId="{E4770E32-9C36-4ADA-83AB-C8DBAA037272}" srcOrd="2" destOrd="0" parTransId="{A02AE885-C4F0-49D7-9C34-D31C27F69FD5}" sibTransId="{46A89744-F448-4E54-B49F-1D576EAC141F}"/>
    <dgm:cxn modelId="{1A2047AE-F1CB-4625-980A-3DF8D0AE0C4A}" type="presOf" srcId="{C11F003E-FCD7-4E38-BC1B-30D3E8158DC9}" destId="{FC6D2DE0-F88F-4D31-8009-1BB79C23C795}" srcOrd="0" destOrd="1" presId="urn:microsoft.com/office/officeart/2005/8/layout/hList1"/>
    <dgm:cxn modelId="{10CE7259-EA13-4BC6-9FC4-B5CC58DCFD2C}" type="presOf" srcId="{91775576-C9BC-4A2D-A03C-44D4CE69D748}" destId="{3D98D2DC-91C2-4E0B-B0CC-D711F67B288B}" srcOrd="0" destOrd="0" presId="urn:microsoft.com/office/officeart/2005/8/layout/hList1"/>
    <dgm:cxn modelId="{975C48D0-2F15-4AA3-8AF6-35646FF250DC}" type="presOf" srcId="{9CA0087F-D878-48FB-9C15-4E8C27247D95}" destId="{36AF3157-80D3-4D49-ACF9-F7CDD0B2AC47}" srcOrd="0" destOrd="2" presId="urn:microsoft.com/office/officeart/2005/8/layout/hList1"/>
    <dgm:cxn modelId="{D7DB3D69-B63B-493C-B69B-33FB72D00519}" srcId="{E4770E32-9C36-4ADA-83AB-C8DBAA037272}" destId="{8A68B468-EAEB-4050-8F86-CAD6F7B4D628}" srcOrd="2" destOrd="0" parTransId="{795B783A-785D-4531-AC36-7DF809CF86EC}" sibTransId="{DD3149BB-0CED-44BF-860A-AFED6B4770E5}"/>
    <dgm:cxn modelId="{6C91E23D-9208-4E11-B3D6-A99283E23122}" type="presParOf" srcId="{CC4D640A-5E39-4CD6-A9C9-7C38CB061244}" destId="{A798AA9E-BFBF-4B8C-8492-FDDD8A7B071F}" srcOrd="0" destOrd="0" presId="urn:microsoft.com/office/officeart/2005/8/layout/hList1"/>
    <dgm:cxn modelId="{334EDAF0-7A28-48D1-9541-B601DC4F81F0}" type="presParOf" srcId="{A798AA9E-BFBF-4B8C-8492-FDDD8A7B071F}" destId="{3D98D2DC-91C2-4E0B-B0CC-D711F67B288B}" srcOrd="0" destOrd="0" presId="urn:microsoft.com/office/officeart/2005/8/layout/hList1"/>
    <dgm:cxn modelId="{F033AA82-622A-49AC-8C7B-96076939D373}" type="presParOf" srcId="{A798AA9E-BFBF-4B8C-8492-FDDD8A7B071F}" destId="{36AF3157-80D3-4D49-ACF9-F7CDD0B2AC47}" srcOrd="1" destOrd="0" presId="urn:microsoft.com/office/officeart/2005/8/layout/hList1"/>
    <dgm:cxn modelId="{3A776210-AFF2-4B0D-8BD6-056E51ABED27}" type="presParOf" srcId="{CC4D640A-5E39-4CD6-A9C9-7C38CB061244}" destId="{25E18F50-52C8-4ABB-9D5B-9EE0335B0D69}" srcOrd="1" destOrd="0" presId="urn:microsoft.com/office/officeart/2005/8/layout/hList1"/>
    <dgm:cxn modelId="{944C5E1F-9150-4394-8BBE-7EE8A460F71A}" type="presParOf" srcId="{CC4D640A-5E39-4CD6-A9C9-7C38CB061244}" destId="{22EF5A6A-B19D-4EAC-820C-DB6869CE9FBA}" srcOrd="2" destOrd="0" presId="urn:microsoft.com/office/officeart/2005/8/layout/hList1"/>
    <dgm:cxn modelId="{60702AF2-524D-4853-BDE7-0EA795A08531}" type="presParOf" srcId="{22EF5A6A-B19D-4EAC-820C-DB6869CE9FBA}" destId="{1E8003D9-A674-4F55-AAA4-BA7B7A78D6E0}" srcOrd="0" destOrd="0" presId="urn:microsoft.com/office/officeart/2005/8/layout/hList1"/>
    <dgm:cxn modelId="{6A3C4ADD-08D7-42F2-B121-725BB6AEB9F4}" type="presParOf" srcId="{22EF5A6A-B19D-4EAC-820C-DB6869CE9FBA}" destId="{FC6D2DE0-F88F-4D31-8009-1BB79C23C795}" srcOrd="1" destOrd="0" presId="urn:microsoft.com/office/officeart/2005/8/layout/hList1"/>
    <dgm:cxn modelId="{D65279A5-18FD-4222-BD02-50AC209CD84B}" type="presParOf" srcId="{CC4D640A-5E39-4CD6-A9C9-7C38CB061244}" destId="{E35CAD23-253D-4C85-8F45-8B61C6B8541A}" srcOrd="3" destOrd="0" presId="urn:microsoft.com/office/officeart/2005/8/layout/hList1"/>
    <dgm:cxn modelId="{EE49C8DE-7AB7-45E0-A032-E5CEF54F018D}" type="presParOf" srcId="{CC4D640A-5E39-4CD6-A9C9-7C38CB061244}" destId="{B8E2D52B-30DE-40A9-BF11-A3C74E600FD2}" srcOrd="4" destOrd="0" presId="urn:microsoft.com/office/officeart/2005/8/layout/hList1"/>
    <dgm:cxn modelId="{51E84774-8B30-45FF-AF45-452577DC22B6}" type="presParOf" srcId="{B8E2D52B-30DE-40A9-BF11-A3C74E600FD2}" destId="{CCA2AD20-D626-4098-9A96-BE37A64D8C92}" srcOrd="0" destOrd="0" presId="urn:microsoft.com/office/officeart/2005/8/layout/hList1"/>
    <dgm:cxn modelId="{60D647B2-DF91-4D88-A014-D2370E5792F4}" type="presParOf" srcId="{B8E2D52B-30DE-40A9-BF11-A3C74E600FD2}" destId="{4D95857A-5B11-418F-B782-8B175E0DC0A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E23D-B537-4267-A2EA-4C57C75FDC49}" type="datetimeFigureOut">
              <a:rPr lang="zh-TW" altLang="en-US" smtClean="0"/>
              <a:t>2019/12/15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CA719-DE23-4BAF-8F67-2345A6E029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8759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7CA719-DE23-4BAF-8F67-2345A6E02910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7661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7CA719-DE23-4BAF-8F67-2345A6E02910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0003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  <a:p>
            <a:r>
              <a:rPr lang="zh-CN" altLang="en-US" dirty="0"/>
              <a:t>以才智用者謂之士。</a:t>
            </a:r>
            <a:r>
              <a:rPr lang="en-US" altLang="zh-CN" dirty="0"/>
              <a:t>——《</a:t>
            </a:r>
            <a:r>
              <a:rPr lang="zh-CN" altLang="en-US" dirty="0"/>
              <a:t>後漢書</a:t>
            </a:r>
            <a:r>
              <a:rPr lang="en-US" altLang="zh-CN" dirty="0"/>
              <a:t>·</a:t>
            </a:r>
            <a:r>
              <a:rPr lang="zh-CN" altLang="en-US" dirty="0"/>
              <a:t>仲長統傳</a:t>
            </a:r>
            <a:r>
              <a:rPr lang="en-US" altLang="zh-CN" dirty="0"/>
              <a:t>》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CA719-DE23-4BAF-8F67-2345A6E02910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919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學以居位曰士。</a:t>
            </a:r>
            <a:r>
              <a:rPr lang="en-US" altLang="zh-CN" dirty="0"/>
              <a:t>——《</a:t>
            </a:r>
            <a:r>
              <a:rPr lang="zh-CN" altLang="en-US" dirty="0"/>
              <a:t>漢書</a:t>
            </a:r>
            <a:r>
              <a:rPr lang="en-US" altLang="zh-CN" dirty="0"/>
              <a:t>·</a:t>
            </a:r>
            <a:r>
              <a:rPr lang="zh-CN" altLang="en-US" dirty="0"/>
              <a:t>食貨志</a:t>
            </a:r>
            <a:r>
              <a:rPr lang="en-US" altLang="zh-CN" dirty="0"/>
              <a:t>》</a:t>
            </a:r>
          </a:p>
          <a:p>
            <a:endParaRPr lang="en-US" altLang="zh-CN" dirty="0"/>
          </a:p>
          <a:p>
            <a:r>
              <a:rPr lang="zh-CN" altLang="en-US" dirty="0"/>
              <a:t>以才智用者謂之士。</a:t>
            </a:r>
            <a:r>
              <a:rPr lang="en-US" altLang="zh-CN" dirty="0"/>
              <a:t>——《</a:t>
            </a:r>
            <a:r>
              <a:rPr lang="zh-CN" altLang="en-US" dirty="0"/>
              <a:t>後漢書</a:t>
            </a:r>
            <a:r>
              <a:rPr lang="en-US" altLang="zh-CN" dirty="0"/>
              <a:t>·</a:t>
            </a:r>
            <a:r>
              <a:rPr lang="zh-CN" altLang="en-US" dirty="0"/>
              <a:t>仲長統傳</a:t>
            </a:r>
            <a:r>
              <a:rPr lang="en-US" altLang="zh-CN" dirty="0"/>
              <a:t>》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CA719-DE23-4BAF-8F67-2345A6E02910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25473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曾子躺在牀上，病危。曾子的弟子子春坐在牀旁邊，曾元、曾申坐在牀腳下，童僕坐在角落拿着蠟燭。 童僕說：“華美而光潔，（那是）大夫（才能享用）的竹蓆啊！”子春說：“住嘴！”曾子聽見這話，驚懼地說：“啊！” （童僕又）說：“華美而光潔，（那是）大夫（才能享用）的竹蓆啊！”曾子說：“是的。那是季孫送的，我沒有啊。（曾）元，（扶我）起來換竹蓆。”曾元說：“您的病非常嚴重啊，不能移動（您的身體啊）。（如果）幸運地到了早晨， 一定遵從您的意思換了它。”曾子說：“你愛我不如他（童僕）。按照道德標準去愛護人，小人愛人以無原則遷就。我還有什麼苛求啊？我能得到（封建禮教的）正道而死去，也就足夠了。”</a:t>
            </a:r>
            <a:r>
              <a:rPr lang="en-US" altLang="zh-TW" dirty="0"/>
              <a:t>(</a:t>
            </a:r>
            <a:r>
              <a:rPr lang="zh-TW" altLang="en-US" dirty="0"/>
              <a:t>曾元</a:t>
            </a:r>
            <a:r>
              <a:rPr lang="en-US" altLang="zh-TW" dirty="0"/>
              <a:t>)</a:t>
            </a:r>
            <a:r>
              <a:rPr lang="zh-TW" altLang="en-US" dirty="0"/>
              <a:t>扶着擡起（他的身體）然後更換竹蓆，把他送回席子，還沒躺好就死了。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CA719-DE23-4BAF-8F67-2345A6E02910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33700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如齊景公派使晏子到楚，楚王賜橘，晏子連皮吃下去，楚人大笑。晏子說：「臣聞之，賜人主前者桃不削，橘柚不剖，今萬乘無教，臣不敢剖，然臣非不知也。」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CA719-DE23-4BAF-8F67-2345A6E02910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95682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君子敬以直內，義以方外，</a:t>
            </a:r>
            <a:endParaRPr lang="en-US" altLang="zh-TW" dirty="0"/>
          </a:p>
          <a:p>
            <a:r>
              <a:rPr lang="en-US" altLang="zh-CN" dirty="0"/>
              <a:t>《</a:t>
            </a:r>
            <a:r>
              <a:rPr lang="zh-CN" altLang="en-US" dirty="0"/>
              <a:t>坤</a:t>
            </a:r>
            <a:r>
              <a:rPr lang="en-US" altLang="zh-CN" dirty="0"/>
              <a:t>•</a:t>
            </a:r>
            <a:r>
              <a:rPr lang="zh-CN" altLang="en-US" dirty="0"/>
              <a:t>文言傳</a:t>
            </a:r>
            <a:r>
              <a:rPr lang="en-US" altLang="zh-CN" dirty="0"/>
              <a:t>》</a:t>
            </a:r>
            <a:r>
              <a:rPr lang="zh-CN" altLang="en-US" dirty="0"/>
              <a:t>君子敬以直內，義以方外，敬義立而德不孤。</a:t>
            </a:r>
          </a:p>
          <a:p>
            <a:endParaRPr lang="zh-CN" altLang="en-US" dirty="0"/>
          </a:p>
          <a:p>
            <a:r>
              <a:rPr lang="zh-CN" altLang="en-US" dirty="0"/>
              <a:t>提出了君子敬與義的問題。“敬以直內”指內部修養，“義以方外”言外部表現。“直”裡包含著“正”，胸中洞然，沒有絲毫的委曲，但要不得直上直下，率意徑行。敬字宜與</a:t>
            </a:r>
            <a:r>
              <a:rPr lang="en-US" altLang="zh-CN" dirty="0"/>
              <a:t>《</a:t>
            </a:r>
            <a:r>
              <a:rPr lang="zh-CN" altLang="en-US" dirty="0"/>
              <a:t>乾</a:t>
            </a:r>
            <a:r>
              <a:rPr lang="en-US" altLang="zh-CN" dirty="0"/>
              <a:t>》</a:t>
            </a:r>
            <a:r>
              <a:rPr lang="zh-CN" altLang="en-US" dirty="0"/>
              <a:t>卦的誠字比照看。</a:t>
            </a:r>
            <a:r>
              <a:rPr lang="en-US" altLang="zh-CN" dirty="0"/>
              <a:t>《</a:t>
            </a:r>
            <a:r>
              <a:rPr lang="zh-CN" altLang="en-US" dirty="0"/>
              <a:t>周易</a:t>
            </a:r>
            <a:r>
              <a:rPr lang="en-US" altLang="zh-CN" dirty="0"/>
              <a:t>》</a:t>
            </a:r>
            <a:r>
              <a:rPr lang="zh-CN" altLang="en-US" dirty="0"/>
              <a:t>陽為實，陰為虛。實則誠，虛則敬，故</a:t>
            </a:r>
            <a:r>
              <a:rPr lang="en-US" altLang="zh-CN" dirty="0"/>
              <a:t>《</a:t>
            </a:r>
            <a:r>
              <a:rPr lang="zh-CN" altLang="en-US" dirty="0"/>
              <a:t>乾</a:t>
            </a:r>
            <a:r>
              <a:rPr lang="en-US" altLang="zh-CN" dirty="0"/>
              <a:t>》</a:t>
            </a:r>
            <a:r>
              <a:rPr lang="zh-CN" altLang="en-US" dirty="0"/>
              <a:t>九二言誠，</a:t>
            </a:r>
            <a:r>
              <a:rPr lang="en-US" altLang="zh-CN" dirty="0"/>
              <a:t>《</a:t>
            </a:r>
            <a:r>
              <a:rPr lang="zh-CN" altLang="en-US" dirty="0"/>
              <a:t>坤</a:t>
            </a:r>
            <a:r>
              <a:rPr lang="en-US" altLang="zh-CN" dirty="0"/>
              <a:t>》</a:t>
            </a:r>
            <a:r>
              <a:rPr lang="zh-CN" altLang="en-US" dirty="0"/>
              <a:t>六二言敬。誠的含義，據</a:t>
            </a:r>
            <a:r>
              <a:rPr lang="en-US" altLang="zh-CN" dirty="0"/>
              <a:t>《</a:t>
            </a:r>
            <a:r>
              <a:rPr lang="zh-CN" altLang="en-US" dirty="0"/>
              <a:t>中庸</a:t>
            </a:r>
            <a:r>
              <a:rPr lang="en-US" altLang="zh-CN" dirty="0"/>
              <a:t>》</a:t>
            </a:r>
            <a:r>
              <a:rPr lang="zh-CN" altLang="en-US" dirty="0"/>
              <a:t>的解釋，是擇善而固執之，一輩子為善不為惡。敬與誠字不同，義卻相去無遠。誠則敬，敬必誠。言誠，重在誠但也含敬義</a:t>
            </a:r>
            <a:r>
              <a:rPr lang="en-US" altLang="zh-CN" dirty="0"/>
              <a:t>;</a:t>
            </a:r>
            <a:r>
              <a:rPr lang="zh-CN" altLang="en-US" dirty="0"/>
              <a:t>言敬，重在敬而誠義也在其中。敬是心中專一，並無雜念，每為善事專心致志，不為苟且。</a:t>
            </a:r>
          </a:p>
          <a:p>
            <a:endParaRPr lang="zh-CN" altLang="en-US" dirty="0"/>
          </a:p>
          <a:p>
            <a:r>
              <a:rPr lang="zh-CN" altLang="en-US" dirty="0"/>
              <a:t>“義以方外”，君子的外部表現，方方正正，四平八穩，算不上方</a:t>
            </a:r>
            <a:r>
              <a:rPr lang="en-US" altLang="zh-CN" dirty="0"/>
              <a:t>;</a:t>
            </a:r>
            <a:r>
              <a:rPr lang="zh-CN" altLang="en-US" dirty="0"/>
              <a:t>方還要有義，做事是非分明，行所當行，止所當止。君子為人做事內心敬以直，表現義以方，必有“德不孤”的結果。“敬義立而德不孤”，是說內外交養，表裡相資，其德影響廣大，天地之間，四海之內，凡為善者莫不與之同，與之應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CA719-DE23-4BAF-8F67-2345A6E02910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237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4D5E-151C-4C7B-BF26-54BC32832573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137" y="624110"/>
            <a:ext cx="10694476" cy="1280890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136" y="2133600"/>
            <a:ext cx="10694476" cy="377762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6196-CB34-4D4C-BEC2-5DBE921AB021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0369" y="6456079"/>
            <a:ext cx="779767" cy="365125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A9A41-20BE-4D93-AB1D-56234BF47B08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42F8-137F-4419-8D25-F52943D6227D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B941-AACD-40B7-A2E4-6954E0FB46AF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5552C-A0DE-4143-AD25-A2E4B42C7732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B35A6-DC14-4CEA-8A07-1371C7034F91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ACB67-7894-4C09-8C93-A26DEB56EAE8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5AC26-7E1E-490B-9603-ED38451D2B77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E29B-CA9D-4F0A-BA0C-F3EB285FF8EE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39F2B-1915-4897-84AA-59A3898E5E12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88224-014D-4DAD-A1F0-8EF2328E3793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AE00A-27B5-4318-887F-9EB872DB53C9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4BE37-AF75-4513-BC86-80AFBDA39943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DBC55-E74A-4C1E-B90C-78A6AD172E3E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8E82-7319-4B94-BC3F-23C460018F60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91348-EDC4-475B-B3B8-B8D51FDCA71F}" type="datetime1">
              <a:rPr lang="en-US" altLang="zh-TW" smtClean="0"/>
              <a:t>12/15/2019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89213" y="916710"/>
            <a:ext cx="8915399" cy="995218"/>
          </a:xfrm>
        </p:spPr>
        <p:txBody>
          <a:bodyPr/>
          <a:lstStyle/>
          <a:p>
            <a:r>
              <a:rPr lang="zh-TW" altLang="en-US" dirty="0"/>
              <a:t>論語論士君子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5425" y="2173532"/>
            <a:ext cx="3057525" cy="313372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6113" y="2367758"/>
            <a:ext cx="2918402" cy="293949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4007" y="2367759"/>
            <a:ext cx="2697018" cy="296814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547097" y="4889995"/>
            <a:ext cx="858982" cy="2401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8392185" y="4978210"/>
            <a:ext cx="858982" cy="2401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xmlns="" id="{0F783684-76D7-404C-B9CF-2B185BF79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52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大綱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93371" y="1810327"/>
            <a:ext cx="10111241" cy="4100895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一</a:t>
            </a:r>
            <a:r>
              <a:rPr lang="en-US" altLang="zh-TW" sz="3200" dirty="0"/>
              <a:t>.</a:t>
            </a:r>
            <a:r>
              <a:rPr lang="zh-TW" altLang="en-US" sz="3200" dirty="0"/>
              <a:t>士的心志與行誼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/>
              <a:t>二</a:t>
            </a:r>
            <a:r>
              <a:rPr lang="en-US" altLang="zh-TW" sz="3200" dirty="0"/>
              <a:t>.</a:t>
            </a:r>
            <a:r>
              <a:rPr lang="zh-TW" altLang="en-US" sz="3200" dirty="0"/>
              <a:t>君子的言行與典範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/>
              <a:t>三</a:t>
            </a:r>
            <a:r>
              <a:rPr lang="en-US" altLang="zh-TW" sz="3200" dirty="0"/>
              <a:t>.</a:t>
            </a:r>
            <a:r>
              <a:rPr lang="zh-TW" altLang="en-US" sz="3200" dirty="0"/>
              <a:t>君子的存心與修養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/>
              <a:t>四</a:t>
            </a:r>
            <a:r>
              <a:rPr lang="en-US" altLang="zh-TW" sz="3200" dirty="0"/>
              <a:t>.</a:t>
            </a:r>
            <a:r>
              <a:rPr lang="zh-TW" altLang="en-US" sz="3200" dirty="0"/>
              <a:t>君子的出處與行藏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/>
              <a:t>五</a:t>
            </a:r>
            <a:r>
              <a:rPr lang="en-US" altLang="zh-TW" sz="3200" dirty="0"/>
              <a:t>.</a:t>
            </a:r>
            <a:r>
              <a:rPr lang="zh-TW" altLang="en-US" sz="3200" dirty="0"/>
              <a:t>君子與小人的區別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1578" y="1644073"/>
            <a:ext cx="4606280" cy="39657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xmlns="" id="{A9492013-F92F-483E-B791-70FB491C5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82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一</a:t>
            </a:r>
            <a:r>
              <a:rPr lang="en-US" altLang="zh-TW" dirty="0">
                <a:solidFill>
                  <a:srgbClr val="FF0000"/>
                </a:solidFill>
              </a:rPr>
              <a:t>.</a:t>
            </a:r>
            <a:r>
              <a:rPr lang="zh-TW" altLang="en-US" dirty="0">
                <a:solidFill>
                  <a:srgbClr val="FF0000"/>
                </a:solidFill>
              </a:rPr>
              <a:t>士的心志與行誼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1508761"/>
            <a:ext cx="10694476" cy="5113712"/>
          </a:xfrm>
        </p:spPr>
        <p:txBody>
          <a:bodyPr>
            <a:normAutofit/>
          </a:bodyPr>
          <a:lstStyle/>
          <a:p>
            <a:pPr marL="0" indent="0">
              <a:lnSpc>
                <a:spcPts val="5000"/>
              </a:lnSpc>
              <a:buNone/>
            </a:pPr>
            <a:r>
              <a:rPr lang="zh-TW" altLang="en-US" sz="3200" dirty="0"/>
              <a:t>「士」的意涵：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CN" altLang="en-US" sz="3200" dirty="0"/>
              <a:t>先秦時期貴族的最低等級</a:t>
            </a:r>
            <a:r>
              <a:rPr lang="zh-TW" altLang="en-US" sz="3200" dirty="0"/>
              <a:t>，</a:t>
            </a:r>
            <a:r>
              <a:rPr lang="zh-CN" altLang="en-US" sz="3200" dirty="0"/>
              <a:t>位次於大夫</a:t>
            </a:r>
            <a:r>
              <a:rPr lang="zh-TW" altLang="en-US" sz="3200" dirty="0"/>
              <a:t>。</a:t>
            </a:r>
          </a:p>
          <a:p>
            <a:pPr>
              <a:lnSpc>
                <a:spcPts val="5000"/>
              </a:lnSpc>
            </a:pPr>
            <a:r>
              <a:rPr lang="zh-CN" altLang="en-US" sz="3200" dirty="0"/>
              <a:t>知識份子的通稱</a:t>
            </a:r>
            <a:r>
              <a:rPr lang="en-US" altLang="zh-CN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讀書人</a:t>
            </a:r>
            <a:r>
              <a:rPr lang="en-US" altLang="zh-CN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/>
              <a:t>。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CN" altLang="en-US" sz="3200" dirty="0"/>
              <a:t>學以居位曰士。</a:t>
            </a:r>
            <a:r>
              <a:rPr lang="en-US" altLang="zh-CN" sz="3200" dirty="0"/>
              <a:t>——《</a:t>
            </a:r>
            <a:r>
              <a:rPr lang="zh-CN" altLang="en-US" sz="3200" dirty="0"/>
              <a:t>漢書</a:t>
            </a:r>
            <a:r>
              <a:rPr lang="en-US" altLang="zh-CN" sz="3200" dirty="0"/>
              <a:t>·</a:t>
            </a:r>
            <a:r>
              <a:rPr lang="zh-CN" altLang="en-US" sz="3200" dirty="0"/>
              <a:t>食貨志</a:t>
            </a:r>
            <a:r>
              <a:rPr lang="en-US" altLang="zh-CN" sz="3200" dirty="0"/>
              <a:t>》</a:t>
            </a:r>
          </a:p>
          <a:p>
            <a:pPr>
              <a:lnSpc>
                <a:spcPts val="5000"/>
              </a:lnSpc>
            </a:pPr>
            <a:endParaRPr lang="en-US" altLang="zh-TW" sz="3200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1E7C15C4-83FA-4124-BEEC-6DA87BDDC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47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一</a:t>
            </a:r>
            <a:r>
              <a:rPr lang="en-US" altLang="zh-TW" dirty="0">
                <a:solidFill>
                  <a:srgbClr val="FF0000"/>
                </a:solidFill>
              </a:rPr>
              <a:t>.</a:t>
            </a:r>
            <a:r>
              <a:rPr lang="zh-TW" altLang="en-US" dirty="0">
                <a:solidFill>
                  <a:srgbClr val="FF0000"/>
                </a:solidFill>
              </a:rPr>
              <a:t>士的心志與行誼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1508761"/>
            <a:ext cx="10694476" cy="5113712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子曰：「士志於道，而恥惡衣惡食者，未足與</a:t>
            </a:r>
            <a:r>
              <a:rPr lang="zh-TW" altLang="en-US" sz="3200" dirty="0">
                <a:solidFill>
                  <a:srgbClr val="FF0000"/>
                </a:solidFill>
              </a:rPr>
              <a:t>議</a:t>
            </a:r>
            <a:r>
              <a:rPr lang="zh-TW" altLang="en-US" sz="3200" dirty="0"/>
              <a:t>也！」（里仁）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/>
              <a:t>議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：論道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/>
              <a:t>子曰：「士而懷居，不足以為士矣！」（憲問）</a:t>
            </a:r>
          </a:p>
          <a:p>
            <a:pPr>
              <a:lnSpc>
                <a:spcPts val="5000"/>
              </a:lnSpc>
            </a:pPr>
            <a:r>
              <a:rPr lang="zh-TW" altLang="en-US" sz="3200" dirty="0"/>
              <a:t>曾子曰：「士，不可以不弘毅，任重而道遠。仁以為己任，不亦重乎，死而後已，不亦遠乎。」（泰伯）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endParaRPr lang="zh-TW" altLang="en-US" sz="3200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7D885ACB-2C9D-425C-B6CF-DE63D07E0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94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0137" y="624110"/>
            <a:ext cx="10694476" cy="1280890"/>
          </a:xfrm>
        </p:spPr>
        <p:txBody>
          <a:bodyPr/>
          <a:lstStyle/>
          <a:p>
            <a:r>
              <a:rPr lang="zh-TW" altLang="en-US" dirty="0"/>
              <a:t>士，不可以不弘毅，任重而道遠。仁以為己任，不亦重乎，死而後已，不亦遠乎。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2133600"/>
            <a:ext cx="10694476" cy="3777622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弘毅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：弘是廣大，見識學問一切都要廣大。毅是「強而能決斷。」強者，「天行健，君子以自強不息。」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曾子一生力行孝道，臨終始說「免夫」。又如易簀，雖在生死關頭，猶不絲毫失禮。曾子自己就是這樣任重道遠。可見大賢人的言論必出於真實的工夫。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C02014C2-E8C9-4B69-9F78-20BF28AB6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187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7" y="840509"/>
            <a:ext cx="10998406" cy="5070713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子貢問曰：「何如斯可謂之士矣？」子曰：「</a:t>
            </a:r>
            <a:r>
              <a:rPr lang="zh-TW" altLang="en-US" sz="3200" dirty="0">
                <a:solidFill>
                  <a:srgbClr val="FF0000"/>
                </a:solidFill>
              </a:rPr>
              <a:t>行己有恥；使於四方，不辱君命；</a:t>
            </a:r>
            <a:r>
              <a:rPr lang="zh-TW" altLang="en-US" sz="3200" dirty="0"/>
              <a:t>可謂士矣。」</a:t>
            </a:r>
            <a:endParaRPr lang="en-US" altLang="zh-TW" sz="3200" dirty="0"/>
          </a:p>
          <a:p>
            <a:pPr marL="0" indent="0">
              <a:lnSpc>
                <a:spcPts val="5000"/>
              </a:lnSpc>
              <a:buNone/>
            </a:pPr>
            <a:r>
              <a:rPr lang="zh-TW" altLang="en-US" sz="3200" dirty="0"/>
              <a:t>曰：「敢問其次？」曰：「</a:t>
            </a:r>
            <a:r>
              <a:rPr lang="zh-TW" altLang="en-US" sz="3200" dirty="0">
                <a:solidFill>
                  <a:srgbClr val="FF0000"/>
                </a:solidFill>
              </a:rPr>
              <a:t>宗族稱孝焉，鄉黨稱弟焉</a:t>
            </a:r>
            <a:r>
              <a:rPr lang="zh-TW" altLang="en-US" sz="3200" dirty="0"/>
              <a:t>。」</a:t>
            </a:r>
            <a:endParaRPr lang="en-US" altLang="zh-TW" sz="3200" dirty="0"/>
          </a:p>
          <a:p>
            <a:pPr marL="0" indent="0">
              <a:lnSpc>
                <a:spcPts val="5000"/>
              </a:lnSpc>
              <a:buNone/>
            </a:pPr>
            <a:r>
              <a:rPr lang="zh-TW" altLang="en-US" sz="3200" dirty="0"/>
              <a:t>曰：「敢問其次？」曰：「</a:t>
            </a:r>
            <a:r>
              <a:rPr lang="zh-TW" altLang="en-US" sz="3200" dirty="0">
                <a:solidFill>
                  <a:srgbClr val="FF0000"/>
                </a:solidFill>
              </a:rPr>
              <a:t>言必信，行必果；硜硜然，小人哉</a:t>
            </a:r>
            <a:r>
              <a:rPr lang="zh-TW" altLang="en-US" sz="3200" dirty="0"/>
              <a:t>！抑亦可以為次矣。」</a:t>
            </a:r>
            <a:endParaRPr lang="en-US" altLang="zh-TW" sz="3200" dirty="0"/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990D405B-C156-4E80-917A-9C6827151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09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7" y="840509"/>
            <a:ext cx="10998406" cy="5070713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子貢問曰：「何如斯可謂之士矣？」子曰：「</a:t>
            </a:r>
            <a:r>
              <a:rPr lang="zh-TW" altLang="en-US" sz="3200" dirty="0">
                <a:solidFill>
                  <a:srgbClr val="FF0000"/>
                </a:solidFill>
              </a:rPr>
              <a:t>行己有恥；使於四方，不辱君命；</a:t>
            </a:r>
            <a:r>
              <a:rPr lang="zh-TW" altLang="en-US" sz="3200" dirty="0"/>
              <a:t>可謂士矣。」</a:t>
            </a:r>
            <a:endParaRPr lang="en-US" altLang="zh-TW" sz="3200" dirty="0"/>
          </a:p>
          <a:p>
            <a:pPr lvl="1">
              <a:lnSpc>
                <a:spcPts val="50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八德以恥為先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子曰：誦詩三百，授之以政，不達，使於四方不能專對，雖多亦奚以為。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子路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46D47D99-54ED-4721-8638-3E614B34D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41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1002082"/>
            <a:ext cx="10694476" cy="4909140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  <a:buFont typeface="Wingdings" panose="05000000000000000000" pitchFamily="2" charset="2"/>
              <a:buChar char="l"/>
            </a:pPr>
            <a:r>
              <a:rPr lang="zh-TW" altLang="en-US" sz="3200" dirty="0"/>
              <a:t>曰：「敢問其次？」曰：「</a:t>
            </a:r>
            <a:r>
              <a:rPr lang="zh-TW" altLang="en-US" sz="3200" dirty="0">
                <a:solidFill>
                  <a:srgbClr val="FF0000"/>
                </a:solidFill>
              </a:rPr>
              <a:t>宗族稱孝焉，鄉黨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鄉里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solidFill>
                  <a:srgbClr val="FF0000"/>
                </a:solidFill>
              </a:rPr>
              <a:t>稱弟焉</a:t>
            </a:r>
            <a:r>
              <a:rPr lang="zh-TW" altLang="en-US" sz="3200" dirty="0"/>
              <a:t>。」</a:t>
            </a:r>
            <a:endParaRPr lang="en-US" altLang="zh-TW" sz="3200" dirty="0"/>
          </a:p>
          <a:p>
            <a:pPr>
              <a:lnSpc>
                <a:spcPts val="5000"/>
              </a:lnSpc>
              <a:buFont typeface="Wingdings" panose="05000000000000000000" pitchFamily="2" charset="2"/>
              <a:buChar char="l"/>
            </a:pPr>
            <a:r>
              <a:rPr lang="zh-TW" altLang="en-US" sz="3200" dirty="0"/>
              <a:t>曰：「敢問其次？」曰：「</a:t>
            </a:r>
            <a:r>
              <a:rPr lang="zh-TW" altLang="en-US" sz="3200" dirty="0">
                <a:solidFill>
                  <a:srgbClr val="FF0000"/>
                </a:solidFill>
              </a:rPr>
              <a:t>言必信，行必果；硜硜然，小人哉</a:t>
            </a:r>
            <a:r>
              <a:rPr lang="zh-TW" altLang="en-US" sz="3200" dirty="0"/>
              <a:t>！抑亦可以為次矣。」</a:t>
            </a:r>
            <a:endParaRPr lang="en-US" altLang="zh-TW" sz="3200" dirty="0"/>
          </a:p>
          <a:p>
            <a:pPr lvl="1">
              <a:lnSpc>
                <a:spcPts val="5000"/>
              </a:lnSpc>
              <a:buFont typeface="Wingdings" panose="05000000000000000000" pitchFamily="2" charset="2"/>
              <a:buChar char="l"/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硜硜：堅定貌。小人貌。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晉書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范弘之傳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：雖有踁踁之稱，而非大雅之致。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F60F6B79-57FE-4155-92A1-D5C687B69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06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639484"/>
              </p:ext>
            </p:extLst>
          </p:nvPr>
        </p:nvGraphicFramePr>
        <p:xfrm>
          <a:off x="1190562" y="700974"/>
          <a:ext cx="9870643" cy="4119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文字方塊 1"/>
          <p:cNvSpPr txBox="1"/>
          <p:nvPr/>
        </p:nvSpPr>
        <p:spPr>
          <a:xfrm>
            <a:off x="1099457" y="5071341"/>
            <a:ext cx="105475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/>
              <a:t>《</a:t>
            </a:r>
            <a:r>
              <a:rPr lang="zh-TW" altLang="en-US" sz="3200" dirty="0"/>
              <a:t>孟子</a:t>
            </a:r>
            <a:r>
              <a:rPr lang="zh-TW" altLang="en-US" sz="3200" dirty="0">
                <a:latin typeface="Poor Richard" panose="02080502050505020702" pitchFamily="18" charset="0"/>
              </a:rPr>
              <a:t>．</a:t>
            </a:r>
            <a:r>
              <a:rPr lang="zh-TW" altLang="en-US" sz="3200" dirty="0"/>
              <a:t>離婁上</a:t>
            </a:r>
            <a:r>
              <a:rPr lang="en-US" altLang="zh-TW" sz="3200" dirty="0"/>
              <a:t>》</a:t>
            </a:r>
            <a:r>
              <a:rPr lang="zh-TW" altLang="en-US" sz="3200" dirty="0"/>
              <a:t>：「大人者，言不必信，行不必果，唯義所在。」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xmlns="" id="{18D16FB0-B41D-416C-B938-0A6E3C2F3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19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18FE49-F5A6-458F-82B7-1B6614BF57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218FE49-F5A6-458F-82B7-1B6614BF57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7CCBC7-6E98-42B1-BFDA-96A20820F6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CE7CCBC7-6E98-42B1-BFDA-96A20820F6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64613F-5908-4F2E-B1CC-D49CB267FB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7064613F-5908-4F2E-B1CC-D49CB267FB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80FA52-F097-4000-8F74-457474268C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6280FA52-F097-4000-8F74-457474268C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C51CC5-6FF7-4662-8D1E-E6BA27A0BC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00C51CC5-6FF7-4662-8D1E-E6BA27A0BC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A268D9-D0B4-4552-B527-70C202B48A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2BA268D9-D0B4-4552-B527-70C202B48A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38A60B2-0119-485C-8B3C-A67C0D94D6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138A60B2-0119-485C-8B3C-A67C0D94D6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3694350-6C1D-4428-B784-2C1AF347D5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E3694350-6C1D-4428-B784-2C1AF347D5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99391A-729A-4D57-834C-3516F1ECA6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DD99391A-729A-4D57-834C-3516F1ECA6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DB38CA-6BDB-4C1D-9B1D-8AC3BE83D8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C6DB38CA-6BDB-4C1D-9B1D-8AC3BE83D8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018BE2-DF4C-4C2B-9E71-9CF716BEA4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0F018BE2-DF4C-4C2B-9E71-9CF716BEA4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3B359F-9897-47DB-9BB8-4238C8975A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6D3B359F-9897-47DB-9BB8-4238C8975A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CA972EB-24B5-43E2-8C94-CDA33B9A17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3CA972EB-24B5-43E2-8C94-CDA33B9A17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0137" y="757084"/>
            <a:ext cx="10694476" cy="1897626"/>
          </a:xfrm>
        </p:spPr>
        <p:txBody>
          <a:bodyPr>
            <a:noAutofit/>
          </a:bodyPr>
          <a:lstStyle/>
          <a:p>
            <a:pPr lvl="0">
              <a:lnSpc>
                <a:spcPts val="5000"/>
              </a:lnSpc>
              <a:spcBef>
                <a:spcPts val="1000"/>
              </a:spcBef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cs typeface="+mn-cs"/>
              </a:rPr>
              <a:t>曰：「</a:t>
            </a:r>
            <a:r>
              <a:rPr lang="zh-TW" altLang="en-US" sz="3200" dirty="0">
                <a:solidFill>
                  <a:srgbClr val="FF0000"/>
                </a:solidFill>
                <a:cs typeface="+mn-cs"/>
              </a:rPr>
              <a:t>今之從政者何如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cs typeface="+mn-cs"/>
              </a:rPr>
              <a:t>？」子曰：「噫！</a:t>
            </a:r>
            <a:r>
              <a:rPr lang="zh-TW" altLang="en-US" sz="3200" dirty="0">
                <a:solidFill>
                  <a:srgbClr val="FF0000"/>
                </a:solidFill>
                <a:cs typeface="+mn-cs"/>
              </a:rPr>
              <a:t>斗筲之人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cs typeface="+mn-cs"/>
              </a:rPr>
              <a:t>，何足算也！」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7" y="2428568"/>
            <a:ext cx="6989228" cy="3079531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子貢所問本意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斗：容器，一斗＝十升；筲：竹器，容一斗兩升。形容人的氣量狹小，見識短淺。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24968" b="11054"/>
          <a:stretch/>
        </p:blipFill>
        <p:spPr>
          <a:xfrm>
            <a:off x="8443230" y="3431458"/>
            <a:ext cx="3491346" cy="2979174"/>
          </a:xfrm>
          <a:prstGeom prst="rect">
            <a:avLst/>
          </a:prstGeom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xmlns="" id="{90B69734-4C5F-4C40-8070-947E2D167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25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840509"/>
            <a:ext cx="10694476" cy="5726546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子曰：「志士仁人，無求生以害仁，有殺身以成仁。」（衛靈公）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志士：志通智；有智慧之士。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仁人：有恕道的人。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害仁：唐石經作害人。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100" dirty="0">
                <a:latin typeface="標楷體" panose="03000509000000000000" pitchFamily="65" charset="-120"/>
                <a:ea typeface="標楷體" panose="03000509000000000000" pitchFamily="65" charset="-120"/>
              </a:rPr>
              <a:t>殺身以成仁：廣義解，禹王胼胝治水，管仲相桓公，皆是成仁。諸葛亮，鞠躬盡瘁，死而後已（五十四歲），即是殺身成仁。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519CEB4C-E465-406A-AEB3-1F8412CE6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5978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766618"/>
            <a:ext cx="10694476" cy="5144604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子張曰：「士見危致命，見得思義，祭思敬，喪思哀，其可已矣。」（子張）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士：指在朝為官者。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17C6A6B6-1B33-4081-9BE7-931EFEF06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25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周有八士：伯達、伯适、仲突、仲忽、叔夜、叔夏、季隨、季騧。（微子）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2133600"/>
            <a:ext cx="10694476" cy="4368800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八士應是文武時人。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八人以伯仲叔季排行命名。楊慎丹鉛錄、趙佑四書溫故錄等，都說八名而四韻，正符雙生之義。伯達、伯适一韻，仲突、仲忽一韻，叔夜、叔夏一韻，夜字古音迓，故與夏一韻，季隨、季騧，隨，古音旬示反，音娑，騧，烏戈反，音窩，故為一韻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潘維城論語古注集箋：「春秋繁露郊祭篇，四產而得八男，皆君子俊雄也，此天之所以興周國也。」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57DD67C7-B1AE-4649-81AF-6BD040A10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22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二</a:t>
            </a:r>
            <a:r>
              <a:rPr lang="en-US" altLang="zh-TW" dirty="0">
                <a:solidFill>
                  <a:srgbClr val="FF0000"/>
                </a:solidFill>
              </a:rPr>
              <a:t>.</a:t>
            </a:r>
            <a:r>
              <a:rPr lang="zh-TW" altLang="en-US" dirty="0">
                <a:solidFill>
                  <a:srgbClr val="FF0000"/>
                </a:solidFill>
              </a:rPr>
              <a:t>君子的言行與典範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1905000"/>
            <a:ext cx="10694476" cy="4006222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子貢問君子。子曰：「先行，其言而後從之。」（為政）</a:t>
            </a:r>
            <a:endParaRPr lang="en-US" altLang="zh-TW" sz="3200" dirty="0"/>
          </a:p>
          <a:p>
            <a:pPr lvl="1">
              <a:lnSpc>
                <a:spcPts val="50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另一句讀：「先行其言，而後從之。」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/>
              <a:t>子曰：「君子恥其言而過其行。」（憲問）</a:t>
            </a:r>
          </a:p>
          <a:p>
            <a:pPr>
              <a:lnSpc>
                <a:spcPts val="5000"/>
              </a:lnSpc>
            </a:pP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15A6EB19-4A64-4C78-82EC-89680E4F7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224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言行四</a:t>
            </a:r>
            <a:r>
              <a:rPr lang="zh-TW" altLang="en-US" u="sng" dirty="0"/>
              <a:t>料簡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分別選擇正法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1754909"/>
            <a:ext cx="10694476" cy="4156313"/>
          </a:xfrm>
        </p:spPr>
        <p:txBody>
          <a:bodyPr>
            <a:normAutofit/>
          </a:bodyPr>
          <a:lstStyle/>
          <a:p>
            <a:r>
              <a:rPr lang="zh-TW" altLang="en-US" sz="3200" dirty="0"/>
              <a:t>言過其行：君子恥其言而過其行</a:t>
            </a:r>
            <a:r>
              <a:rPr lang="zh-TW" altLang="en-US" sz="3200" dirty="0" smtClean="0"/>
              <a:t>。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言而不行</a:t>
            </a:r>
            <a:r>
              <a:rPr lang="en-US" altLang="zh-TW" sz="3200" dirty="0" smtClean="0"/>
              <a:t>)</a:t>
            </a:r>
            <a:endParaRPr lang="en-US" altLang="zh-TW" sz="3200" dirty="0"/>
          </a:p>
          <a:p>
            <a:r>
              <a:rPr lang="zh-TW" altLang="en-US" sz="3200" dirty="0"/>
              <a:t>言出必行：言必信，行必果，硜硜然小人哉。</a:t>
            </a:r>
            <a:endParaRPr lang="en-US" altLang="zh-TW" sz="3200" dirty="0"/>
          </a:p>
          <a:p>
            <a:r>
              <a:rPr lang="zh-TW" altLang="en-US" sz="3200" dirty="0"/>
              <a:t>行而後言：先行，其言而後從之。</a:t>
            </a:r>
            <a:endParaRPr lang="en-US" altLang="zh-TW" sz="3200" dirty="0"/>
          </a:p>
          <a:p>
            <a:r>
              <a:rPr lang="zh-TW" altLang="en-US" sz="3200" dirty="0"/>
              <a:t>行而無言：天何言哉？四時行焉，百物生焉。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053AD6FA-BEC8-4CAD-9D93-4C6F7CC2C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80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905164"/>
            <a:ext cx="10694476" cy="5006058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子曰：「君子欲訥於言，而敏於行。」（里仁）</a:t>
            </a:r>
            <a:endParaRPr lang="en-US" altLang="zh-TW" sz="3200" dirty="0"/>
          </a:p>
          <a:p>
            <a:pPr lvl="1">
              <a:lnSpc>
                <a:spcPts val="50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集解包曰：「訥，遲鈍也。言欲遲鈍，而行欲敏也。」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/>
              <a:t>子曰：邦有道，危言，危行。邦無道，危行，言孫。（憲問）</a:t>
            </a:r>
            <a:endParaRPr lang="en-US" altLang="zh-TW" sz="3200" dirty="0"/>
          </a:p>
          <a:p>
            <a:pPr lvl="1">
              <a:lnSpc>
                <a:spcPts val="50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危：正也。孫：同遜，謙順。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13B3C5FC-FAD3-4D51-ABFB-A56953C5D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63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775855"/>
            <a:ext cx="10694476" cy="5745018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  <a:spcBef>
                <a:spcPts val="0"/>
              </a:spcBef>
            </a:pPr>
            <a:r>
              <a:rPr lang="zh-TW" altLang="en-US" sz="3200" dirty="0"/>
              <a:t>曾子有疾，孟敬子問之。曾子言曰：「鳥之將死，其鳴也哀；人之將死，其言也善。</a:t>
            </a:r>
            <a:r>
              <a:rPr lang="zh-TW" altLang="en-US" sz="3200" dirty="0">
                <a:solidFill>
                  <a:srgbClr val="FF0000"/>
                </a:solidFill>
              </a:rPr>
              <a:t>君子所貴乎道者三</a:t>
            </a:r>
            <a:r>
              <a:rPr lang="zh-TW" altLang="en-US" sz="3200" dirty="0"/>
              <a:t>：</a:t>
            </a:r>
            <a:r>
              <a:rPr lang="zh-TW" altLang="en-US" sz="3200" dirty="0">
                <a:solidFill>
                  <a:srgbClr val="FF0000"/>
                </a:solidFill>
              </a:rPr>
              <a:t>動容貌</a:t>
            </a:r>
            <a:r>
              <a:rPr lang="zh-TW" altLang="en-US" sz="3200" dirty="0"/>
              <a:t>，斯遠暴慢矣；</a:t>
            </a:r>
            <a:r>
              <a:rPr lang="zh-TW" altLang="en-US" sz="3200" dirty="0">
                <a:solidFill>
                  <a:srgbClr val="FF0000"/>
                </a:solidFill>
              </a:rPr>
              <a:t>正顏色</a:t>
            </a:r>
            <a:r>
              <a:rPr lang="zh-TW" altLang="en-US" sz="3200" dirty="0"/>
              <a:t>，斯近信矣；</a:t>
            </a:r>
            <a:r>
              <a:rPr lang="zh-TW" altLang="en-US" sz="3200" dirty="0">
                <a:solidFill>
                  <a:srgbClr val="FF0000"/>
                </a:solidFill>
              </a:rPr>
              <a:t>出辭氣</a:t>
            </a:r>
            <a:r>
              <a:rPr lang="zh-TW" altLang="en-US" sz="3200" dirty="0"/>
              <a:t>，斯遠鄙倍矣。籩豆之事，則有司存。」（泰伯）</a:t>
            </a:r>
            <a:endParaRPr lang="en-US" altLang="zh-TW" sz="3200" dirty="0"/>
          </a:p>
          <a:p>
            <a:pPr>
              <a:lnSpc>
                <a:spcPts val="5000"/>
              </a:lnSpc>
              <a:spcBef>
                <a:spcPts val="0"/>
              </a:spcBef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動容貌：動作有秩序（毋不敬）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  <a:spcBef>
                <a:spcPts val="0"/>
              </a:spcBef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正顏色：臉色端莊（儼若思）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  <a:spcBef>
                <a:spcPts val="0"/>
              </a:spcBef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出辭氣：言詞清楚適當（安定辭）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endParaRPr lang="zh-TW" altLang="en-US" sz="3200" dirty="0"/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60003091-9103-47CB-AEBA-846534BDF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9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13"/>
          <p:cNvSpPr txBox="1">
            <a:spLocks/>
          </p:cNvSpPr>
          <p:nvPr/>
        </p:nvSpPr>
        <p:spPr>
          <a:xfrm>
            <a:off x="4309875" y="304761"/>
            <a:ext cx="3532810" cy="62234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孟孫氏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共仲 慶父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孟穆伯 公孫敖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孟文伯 仲孫穀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孟惠叔 仲孫難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孟獻子 仲孫蔑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孟莊子 仲孫速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孟孝伯 仲孫羯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孟僖子 仲孫貜</a:t>
            </a:r>
            <a:r>
              <a:rPr lang="en-US" altLang="zh-TW" sz="2800" dirty="0" err="1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jué</a:t>
            </a:r>
            <a:endParaRPr lang="zh-TW" altLang="en-US" sz="2800" dirty="0">
              <a:solidFill>
                <a:schemeClr val="accent2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孟懿子 仲孫何忌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孟武伯 仲孫彘</a:t>
            </a:r>
          </a:p>
          <a:p>
            <a:pPr>
              <a:spcBef>
                <a:spcPts val="600"/>
              </a:spcBef>
            </a:pP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孟敬子 仲孫捷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BFF212EC-E886-4A83-9AB6-6912EA32A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69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6012012"/>
              </p:ext>
            </p:extLst>
          </p:nvPr>
        </p:nvGraphicFramePr>
        <p:xfrm>
          <a:off x="1693286" y="1201717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350B6B2D-5FBF-4033-8E0E-0E93746AB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24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98D2DC-91C2-4E0B-B0CC-D711F67B28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D98D2DC-91C2-4E0B-B0CC-D711F67B28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AF3157-80D3-4D49-ACF9-F7CDD0B2AC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6AF3157-80D3-4D49-ACF9-F7CDD0B2AC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8003D9-A674-4F55-AAA4-BA7B7A78D6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1E8003D9-A674-4F55-AAA4-BA7B7A78D6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6D2DE0-F88F-4D31-8009-1BB79C23C7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FC6D2DE0-F88F-4D31-8009-1BB79C23C7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A2AD20-D626-4098-9A96-BE37A64D8C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CCA2AD20-D626-4098-9A96-BE37A64D8C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95857A-5B11-418F-B782-8B175E0DC0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4D95857A-5B11-418F-B782-8B175E0DC0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籩豆之事，</a:t>
            </a:r>
            <a:r>
              <a:rPr lang="zh-TW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則「有司」存。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7" y="1465068"/>
            <a:ext cx="10694476" cy="3934640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籩豆：古代祭祀及宴會時常用的兩種禮器。竹制為籩，木制為豆。「豆」用來裝有湯汁的菜餚，「籩」用來裝乾燥較無水份的菜餚。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有司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官吏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各有專司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198" y="4073855"/>
            <a:ext cx="2457450" cy="26289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6864" y="4119299"/>
            <a:ext cx="3414424" cy="2560818"/>
          </a:xfrm>
          <a:prstGeom prst="rect">
            <a:avLst/>
          </a:prstGeom>
        </p:spPr>
      </p:pic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AF6730C5-C464-40CC-8D2A-CB2A8CBF3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37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738909"/>
            <a:ext cx="10694476" cy="5172313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曾子曰：「君子以文會友；以友輔仁。」（顏淵）</a:t>
            </a:r>
            <a:endParaRPr lang="en-US" altLang="zh-TW" sz="3200" dirty="0"/>
          </a:p>
          <a:p>
            <a:pPr lvl="1">
              <a:lnSpc>
                <a:spcPts val="50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文：詩書禮樂。君子以詩書禮樂之文結交朋友，以朋友輔助為仁，可謂得其交友之道。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0FE51EFA-1FDB-4B50-BB9A-78CD8FA45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18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2629" y="701964"/>
            <a:ext cx="10611983" cy="5800436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子曰：「君子義以為質，禮以行之，孫以出之，信以成之；君子哉！」（衛靈公）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鄭康成注：「義以為質，謂操行。孫以出之，謂言語。」</a:t>
            </a:r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君子以義為本質，凡事都合乎義。而在辦事時，又能以禮行之。雖然合義合禮，但不驕傲，而能孫以出之。孫通遜，出言謙遜。不但如此，又以信實成其功。君子哉！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endParaRPr lang="zh-TW" altLang="en-US" sz="3200" dirty="0"/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26B11916-305F-4497-A516-A0B4694CB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959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801" y="757381"/>
            <a:ext cx="10818812" cy="577272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子夏曰：「君子有三變：望之儼然；即之也溫；聽其言也厲。」（子張）</a:t>
            </a:r>
            <a:endParaRPr lang="en-US" altLang="zh-TW" sz="3200" dirty="0"/>
          </a:p>
          <a:p>
            <a:pPr>
              <a:lnSpc>
                <a:spcPts val="48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君子給人的觀感，有三種變化。遠處望見他，儼然，很莊嚴。「即之也溫」，和他接近時，覺得他很溫和。「聽其言也厲」，聽他說話，他的言辭是那樣的嚴正。鄭康成注：「厲，嚴正也。」</a:t>
            </a:r>
          </a:p>
          <a:p>
            <a:pPr>
              <a:lnSpc>
                <a:spcPts val="48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皇疏引李充說：「厲，清正之謂也。君子敬以直內，義以方外，辭正體直，而德容自然發，人謂之變耳，君子無變也。」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CCEEC734-8296-4876-B089-E7379D45E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49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0136" y="633347"/>
            <a:ext cx="11091640" cy="128089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子夏曰：「君子信而後勞其民；未信，則以為厲</a:t>
            </a:r>
            <a:r>
              <a:rPr lang="en-US" altLang="zh-TW" sz="310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sz="310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虐</a:t>
            </a:r>
            <a:r>
              <a:rPr lang="en-US" altLang="zh-TW" sz="310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</a:t>
            </a:r>
            <a:r>
              <a:rPr lang="zh-TW" altLang="en-US" dirty="0"/>
              <a:t>己也。信而後諫；未信，則以為謗己也。」（子張）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2133600"/>
            <a:ext cx="10694476" cy="3777622"/>
          </a:xfrm>
        </p:spPr>
        <p:txBody>
          <a:bodyPr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君子使民、事君，都要以信為先。君子在位時，先要取得民眾的信賴，然後才能勞役民眾，如果未得信賴，則民眾會以為你虐待他們。君子若在臣的地位時，先要取得君主的信任，然後才能諫君，如果未得信任，則君主會以為你在毀謗他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厲己的己字是民眾自指。謗己的己字是君主自指。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6FFB1F1D-BC37-4399-BBF7-856C1C60D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867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8458" y="1617168"/>
            <a:ext cx="10789868" cy="1280890"/>
          </a:xfrm>
        </p:spPr>
        <p:txBody>
          <a:bodyPr/>
          <a:lstStyle/>
          <a:p>
            <a:r>
              <a:rPr lang="zh-TW" altLang="en-US" dirty="0"/>
              <a:t>子謂子賤，「君子哉若人！魯無君子者，斯焉取斯？」（公冶長）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3014010"/>
            <a:ext cx="10698189" cy="3777622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子賤姓宓，名不齊，孔子弟子，史記弟子傳作密不齊。宓密古同，均讀伏音。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斯焉取斯：上斯字指子賤，下斯字指君子之行為。。</a:t>
            </a: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2745325" y="7765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>
                <a:solidFill>
                  <a:srgbClr val="FF0000"/>
                </a:solidFill>
              </a:rPr>
              <a:t>君子的典範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xmlns="" id="{F7D93DBD-65E0-4676-A928-BD046018B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907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722965"/>
            <a:ext cx="10892184" cy="5528442"/>
          </a:xfrm>
        </p:spPr>
        <p:txBody>
          <a:bodyPr>
            <a:normAutofit/>
          </a:bodyPr>
          <a:lstStyle/>
          <a:p>
            <a:pPr marL="0" lvl="0" indent="0">
              <a:lnSpc>
                <a:spcPts val="5000"/>
              </a:lnSpc>
              <a:buClr>
                <a:srgbClr val="A53010"/>
              </a:buClr>
              <a:buNone/>
            </a:pPr>
            <a:r>
              <a:rPr lang="en-US" altLang="zh-TW" sz="3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呂氏春秋．察賢</a:t>
            </a:r>
            <a:r>
              <a:rPr lang="en-US" altLang="zh-TW" sz="3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36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lnSpc>
                <a:spcPts val="5000"/>
              </a:lnSpc>
              <a:buClr>
                <a:srgbClr val="A53010"/>
              </a:buClr>
              <a:buNone/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宓子賤治單父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shàn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fǔ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，彈鳴琴，身不下堂，而單父治。巫馬期以星出，以星入，日夜不居，以身親之，而單父亦治。巫馬期問其故於宓子，曰：我之謂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任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，子之謂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任力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任力者故勞，任人者故逸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。宓子則君子矣，逸四肢，全耳目，平心氣，而百官以治，義矣，任其數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方法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)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而已矣。巫馬期則不然，弊生事精，勞手足，煩教詔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令誡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)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，雖治猶未至也。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18D7B731-27B8-4B4D-9CAC-730622AF9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64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7" y="766618"/>
            <a:ext cx="10694476" cy="5634182"/>
          </a:xfrm>
        </p:spPr>
        <p:txBody>
          <a:bodyPr>
            <a:normAutofit/>
          </a:bodyPr>
          <a:lstStyle/>
          <a:p>
            <a:pPr marL="0" indent="0">
              <a:lnSpc>
                <a:spcPts val="5000"/>
              </a:lnSpc>
              <a:buNone/>
            </a:pPr>
            <a:r>
              <a:rPr lang="zh-TW" altLang="en-US" sz="3500" dirty="0"/>
              <a:t>子謂子產，「有</a:t>
            </a:r>
            <a:r>
              <a:rPr lang="zh-TW" altLang="en-US" sz="3500" dirty="0">
                <a:solidFill>
                  <a:srgbClr val="FF0000"/>
                </a:solidFill>
              </a:rPr>
              <a:t>君子之道</a:t>
            </a:r>
            <a:r>
              <a:rPr lang="zh-TW" altLang="en-US" sz="3500" dirty="0"/>
              <a:t>四焉：其行己也恭，其事上也敬，其養民也惠，其使民也義。」</a:t>
            </a:r>
            <a:r>
              <a:rPr lang="zh-TW" altLang="en-US" sz="3200" dirty="0"/>
              <a:t>（公冶長）</a:t>
            </a:r>
            <a:endParaRPr lang="en-US" altLang="zh-TW" sz="3200" dirty="0"/>
          </a:p>
          <a:p>
            <a:pPr>
              <a:lnSpc>
                <a:spcPct val="120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孔安國注：「子產，鄭大夫公孫僑。」邢疏：「案左傳，子產，穆公之孫，公子發之子，名僑。公子之子稱公孫。」錢大昕後漢書考異：「產者，生也。木高曰喬，有生長之義，故名喬字子產。後人增加人旁。」子產在鄭國簡定二公時代執政，達二十二年，是春秋時鄭國的良相。左傳昭公二十年：「子產卒，仲尼聞之，出涕曰，古之遺愛也。」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17F9799D-9A36-4DF7-9CD4-03231F9A3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09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766618"/>
            <a:ext cx="10694476" cy="563418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其行己也恭，其事上也敬，其養民也惠，其使民也義。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程氏集釋：「蔡清四書蒙引，恭敬分言，則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恭主容，敬主事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。」此處恭敬二字就是分言，恭指容貌謙恭，敬指作事毫不苟且。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惠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恩也；義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宜也。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C02B8403-FB45-42F6-B5D0-52E5442B1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08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36171" y="766618"/>
            <a:ext cx="10568441" cy="5634182"/>
          </a:xfrm>
        </p:spPr>
        <p:txBody>
          <a:bodyPr>
            <a:normAutofit/>
          </a:bodyPr>
          <a:lstStyle/>
          <a:p>
            <a:pPr marL="0" indent="0">
              <a:lnSpc>
                <a:spcPts val="5000"/>
              </a:lnSpc>
              <a:buNone/>
            </a:pPr>
            <a:r>
              <a:rPr lang="zh-TW" altLang="en-US" sz="3200" dirty="0"/>
              <a:t>曾子曰：「可以託六尺之孤，可以寄百里之命，臨大節，而不可奪也，君子人與？君子人也。」（泰伯）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託孤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：託是委託。父死以後，子稱孤子。古時尺短，身高六尺，約為十五歲，邢疏引鄭康成注，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十五歲以下，統稱六尺之孤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。君主在命終之際，顧念其子孤幼，乃委託可靠之人輔佐，名為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託孤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8EC7CC19-4B6C-44FE-9BB6-DE3B92E6D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60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7" y="766618"/>
            <a:ext cx="11058590" cy="6091382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寄命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：寄亦託意。諸侯受封國土，約為一百方里。命是國家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政令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。託孤必然同時寄命，即將國家大事一併寄託此人幫助幼君治理。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臨大節：面臨國家存亡的大關節。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不可奪：不為一切利害改變其意志，而能全始全終。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諸葛亮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7E71CBD4-06E1-468E-ADFB-DE4419164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74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785091"/>
            <a:ext cx="10694476" cy="5855854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子曰：「君子道者三，我無能焉：仁者不憂；知者不惑；勇者不懼。」子貢曰：「夫子自道也！」（憲問）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君子道者三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皇侃疏：「君子所行之道有三。」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仁者凡事不害人，而且力求有利於人，一切內省不疚，所以不憂。智者看事分明，力能決斷，所以不惑。勇者依於仁智，凡所應為之事，不計艱難，勇於實踐，所以不懼。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2E43DFCE-90DF-4134-B346-BD97149F7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56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822035"/>
            <a:ext cx="11224846" cy="5948219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子曰：「直哉史魚！邦有道，如矢；邦無道，如矢。君子哉蘧伯玉！邦有道，則仕；邦無道，則可卷而懷之。」（衛靈公）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史魚：名鰌。衛大夫。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8C58AE7B-5618-4A42-B40D-E32875743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99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07526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</a:rPr>
              <a:t>史魚</a:t>
            </a:r>
            <a:r>
              <a:rPr lang="zh-TW" altLang="en-US" dirty="0"/>
              <a:t>　　</a:t>
            </a:r>
            <a:r>
              <a:rPr lang="en-US" altLang="zh-TW" dirty="0"/>
              <a:t>《</a:t>
            </a:r>
            <a:r>
              <a:rPr lang="zh-TW" altLang="en-US" dirty="0"/>
              <a:t>孔子家語</a:t>
            </a:r>
            <a:r>
              <a:rPr lang="en-US" altLang="zh-TW" dirty="0"/>
              <a:t>.</a:t>
            </a:r>
            <a:r>
              <a:rPr lang="zh-TW" altLang="en-US" dirty="0"/>
              <a:t>困誓第二十二</a:t>
            </a:r>
            <a:r>
              <a:rPr lang="en-US" altLang="zh-TW" dirty="0"/>
              <a:t>》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1530489"/>
            <a:ext cx="10999803" cy="3684062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衛蘧伯玉賢而靈公不用，彌子瑕不肖反任之，史魚驟</a:t>
            </a:r>
            <a:r>
              <a:rPr lang="en-US" altLang="zh-TW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(</a:t>
            </a:r>
            <a:r>
              <a:rPr lang="zh-TW" altLang="en-US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屢次</a:t>
            </a:r>
            <a:r>
              <a:rPr lang="en-US" altLang="zh-TW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)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諫而不從。史魚病將卒，命其子曰：「吾在衛朝，不能進蘧伯玉退彌子瑕，是吾為臣不能正君也。生而不能正君，則死無以成禮。我死，汝置屍牖下，於我畢</a:t>
            </a:r>
            <a:r>
              <a:rPr lang="en-US" altLang="zh-TW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(</a:t>
            </a:r>
            <a:r>
              <a:rPr lang="zh-TW" altLang="en-US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終</a:t>
            </a:r>
            <a:r>
              <a:rPr lang="en-US" altLang="zh-TW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)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矣。」</a:t>
            </a:r>
            <a:endParaRPr lang="zh-TW" altLang="en-US" sz="2000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FCB76AB3-3D74-45B4-B0F1-66F4C860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68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6" y="716017"/>
            <a:ext cx="11006787" cy="426483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其子從之，靈公吊焉，怪而問焉，其子以其父言告公。公愕</a:t>
            </a:r>
            <a:r>
              <a:rPr lang="en-US" altLang="zh-TW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(</a:t>
            </a:r>
            <a:r>
              <a:rPr lang="zh-TW" altLang="en-US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驚訝</a:t>
            </a:r>
            <a:r>
              <a:rPr lang="en-US" altLang="zh-TW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)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然失容曰：「是寡人之過也。」於是命之殯於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客位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，進蘧伯玉而用之，退彌子瑕而遠之。孔子聞之曰：「古之列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新細明體-ExtB" panose="02020500000000000000" pitchFamily="18" charset="-120"/>
                <a:ea typeface="新細明體-ExtB" panose="02020500000000000000" pitchFamily="18" charset="-120"/>
              </a:rPr>
              <a:t>烈，極力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諫之者，死則已矣，未有若史魚死而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屍諫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，忠感其君者也，不可謂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直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乎？」</a:t>
            </a:r>
          </a:p>
          <a:p>
            <a:pPr lvl="1">
              <a:lnSpc>
                <a:spcPts val="4800"/>
              </a:lnSpc>
            </a:pPr>
            <a:r>
              <a:rPr lang="zh-TW" altLang="en-US" sz="3200" dirty="0">
                <a:latin typeface="細明體" panose="02020509000000000000" pitchFamily="49" charset="-120"/>
                <a:ea typeface="細明體" panose="02020509000000000000" pitchFamily="49" charset="-120"/>
              </a:rPr>
              <a:t>殯於客位</a:t>
            </a:r>
            <a:r>
              <a:rPr lang="en-US" altLang="zh-TW" sz="3200" dirty="0">
                <a:latin typeface="細明體" panose="02020509000000000000" pitchFamily="49" charset="-120"/>
                <a:ea typeface="細明體" panose="02020509000000000000" pitchFamily="49" charset="-120"/>
              </a:rPr>
              <a:t>:</a:t>
            </a:r>
            <a:r>
              <a:rPr lang="zh-TW" altLang="en-US" sz="3200" dirty="0">
                <a:latin typeface="細明體" panose="02020509000000000000" pitchFamily="49" charset="-120"/>
                <a:ea typeface="細明體" panose="02020509000000000000" pitchFamily="49" charset="-120"/>
              </a:rPr>
              <a:t>客位</a:t>
            </a:r>
            <a:r>
              <a:rPr lang="en-US" altLang="zh-TW" sz="3200" dirty="0">
                <a:latin typeface="細明體" panose="02020509000000000000" pitchFamily="49" charset="-120"/>
                <a:ea typeface="細明體" panose="02020509000000000000" pitchFamily="49" charset="-120"/>
              </a:rPr>
              <a:t>,</a:t>
            </a:r>
            <a:r>
              <a:rPr lang="zh-TW" altLang="en-US" sz="3200" dirty="0">
                <a:latin typeface="細明體" panose="02020509000000000000" pitchFamily="49" charset="-120"/>
                <a:ea typeface="細明體" panose="02020509000000000000" pitchFamily="49" charset="-120"/>
              </a:rPr>
              <a:t>指堂的西階</a:t>
            </a:r>
            <a:r>
              <a:rPr lang="en-US" altLang="zh-TW" sz="3200" dirty="0">
                <a:latin typeface="細明體" panose="02020509000000000000" pitchFamily="49" charset="-120"/>
                <a:ea typeface="細明體" panose="02020509000000000000" pitchFamily="49" charset="-120"/>
              </a:rPr>
              <a:t>,</a:t>
            </a:r>
            <a:r>
              <a:rPr lang="zh-TW" altLang="en-US" sz="3200" dirty="0">
                <a:latin typeface="細明體" panose="02020509000000000000" pitchFamily="49" charset="-120"/>
                <a:ea typeface="細明體" panose="02020509000000000000" pitchFamily="49" charset="-120"/>
              </a:rPr>
              <a:t>大斂之後</a:t>
            </a:r>
            <a:r>
              <a:rPr lang="en-US" altLang="zh-TW" sz="3200" dirty="0">
                <a:latin typeface="細明體" panose="02020509000000000000" pitchFamily="49" charset="-120"/>
                <a:ea typeface="細明體" panose="02020509000000000000" pitchFamily="49" charset="-120"/>
              </a:rPr>
              <a:t>,</a:t>
            </a:r>
            <a:r>
              <a:rPr lang="zh-TW" altLang="en-US" sz="3200" dirty="0">
                <a:latin typeface="細明體" panose="02020509000000000000" pitchFamily="49" charset="-120"/>
                <a:ea typeface="細明體" panose="02020509000000000000" pitchFamily="49" charset="-120"/>
              </a:rPr>
              <a:t>在西階停殯。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26AB2611-CD34-4C16-8067-B7984B047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95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蘧伯玉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0137" y="1459345"/>
            <a:ext cx="10694476" cy="5126182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淮南子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》: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「蘧伯玉年五十而知四十九年非」。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蘧伯玉使人於孔子。孔子與之坐而問焉。曰：「夫子何為？」對曰：「夫子欲寡其過而未能也。」使者出。子曰：「使乎！使乎！」（憲問）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孔子周游列國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14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年、涉衛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年，其中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年都客居蘧府。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列女傳記載，衛靈公夫人稱讚蘧伯玉是賢大夫。曾在夜間乘車經過靈公門前，雖在暗無人處，仍然下車致敬，而不失禮。</a:t>
            </a:r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4D2E4E2F-A1B1-417D-99FB-7DC6F72C7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256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絲縷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Wisp">
    <a:dk1>
      <a:sysClr val="windowText" lastClr="000000"/>
    </a:dk1>
    <a:lt1>
      <a:sysClr val="window" lastClr="FFFFFF"/>
    </a:lt1>
    <a:dk2>
      <a:srgbClr val="766F54"/>
    </a:dk2>
    <a:lt2>
      <a:srgbClr val="E3EACF"/>
    </a:lt2>
    <a:accent1>
      <a:srgbClr val="A53010"/>
    </a:accent1>
    <a:accent2>
      <a:srgbClr val="DE7E18"/>
    </a:accent2>
    <a:accent3>
      <a:srgbClr val="9F8351"/>
    </a:accent3>
    <a:accent4>
      <a:srgbClr val="728653"/>
    </a:accent4>
    <a:accent5>
      <a:srgbClr val="92AA4C"/>
    </a:accent5>
    <a:accent6>
      <a:srgbClr val="6AAC91"/>
    </a:accent6>
    <a:hlink>
      <a:srgbClr val="FB4A18"/>
    </a:hlink>
    <a:folHlink>
      <a:srgbClr val="FB931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2253</TotalTime>
  <Words>3876</Words>
  <Application>Microsoft Office PowerPoint</Application>
  <PresentationFormat>寬螢幕</PresentationFormat>
  <Paragraphs>193</Paragraphs>
  <Slides>35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49" baseType="lpstr">
      <vt:lpstr>標楷體</vt:lpstr>
      <vt:lpstr>微軟正黑體</vt:lpstr>
      <vt:lpstr>細明體</vt:lpstr>
      <vt:lpstr>新細明體</vt:lpstr>
      <vt:lpstr>新細明體-ExtB</vt:lpstr>
      <vt:lpstr>幼圆</vt:lpstr>
      <vt:lpstr>等线</vt:lpstr>
      <vt:lpstr>Arial</vt:lpstr>
      <vt:lpstr>Calibri</vt:lpstr>
      <vt:lpstr>Century Gothic</vt:lpstr>
      <vt:lpstr>Poor Richard</vt:lpstr>
      <vt:lpstr>Wingdings</vt:lpstr>
      <vt:lpstr>Wingdings 3</vt:lpstr>
      <vt:lpstr>絲縷</vt:lpstr>
      <vt:lpstr>論語論士君子</vt:lpstr>
      <vt:lpstr>大綱</vt:lpstr>
      <vt:lpstr>一.士的心志與行誼</vt:lpstr>
      <vt:lpstr>一.士的心志與行誼</vt:lpstr>
      <vt:lpstr>士，不可以不弘毅，任重而道遠。仁以為己任，不亦重乎，死而後已，不亦遠乎。</vt:lpstr>
      <vt:lpstr>PowerPoint 簡報</vt:lpstr>
      <vt:lpstr>PowerPoint 簡報</vt:lpstr>
      <vt:lpstr>PowerPoint 簡報</vt:lpstr>
      <vt:lpstr>PowerPoint 簡報</vt:lpstr>
      <vt:lpstr>曰：「今之從政者何如？」子曰：「噫！斗筲之人，何足算也！」</vt:lpstr>
      <vt:lpstr>PowerPoint 簡報</vt:lpstr>
      <vt:lpstr>PowerPoint 簡報</vt:lpstr>
      <vt:lpstr>周有八士：伯達、伯适、仲突、仲忽、叔夜、叔夏、季隨、季騧。（微子） </vt:lpstr>
      <vt:lpstr>二.君子的言行與典範 </vt:lpstr>
      <vt:lpstr>言行四料簡(分別選擇正法)</vt:lpstr>
      <vt:lpstr>PowerPoint 簡報</vt:lpstr>
      <vt:lpstr>PowerPoint 簡報</vt:lpstr>
      <vt:lpstr>PowerPoint 簡報</vt:lpstr>
      <vt:lpstr>PowerPoint 簡報</vt:lpstr>
      <vt:lpstr>籩豆之事，則「有司」存。</vt:lpstr>
      <vt:lpstr>PowerPoint 簡報</vt:lpstr>
      <vt:lpstr>PowerPoint 簡報</vt:lpstr>
      <vt:lpstr>PowerPoint 簡報</vt:lpstr>
      <vt:lpstr>子夏曰：「君子信而後勞其民；未信，則以為厲(虐)己也。信而後諫；未信，則以為謗己也。」（子張） </vt:lpstr>
      <vt:lpstr>子謂子賤，「君子哉若人！魯無君子者，斯焉取斯？」（公冶長）</vt:lpstr>
      <vt:lpstr>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史魚　　《孔子家語.困誓第二十二》 </vt:lpstr>
      <vt:lpstr>PowerPoint 簡報</vt:lpstr>
      <vt:lpstr>蘧伯玉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論語論君子</dc:title>
  <dc:creator>Change</dc:creator>
  <cp:lastModifiedBy>清泉 張</cp:lastModifiedBy>
  <cp:revision>203</cp:revision>
  <dcterms:created xsi:type="dcterms:W3CDTF">2018-02-02T00:25:39Z</dcterms:created>
  <dcterms:modified xsi:type="dcterms:W3CDTF">2019-12-15T11:09:38Z</dcterms:modified>
</cp:coreProperties>
</file>