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2" autoAdjust="0"/>
    <p:restoredTop sz="94660"/>
  </p:normalViewPr>
  <p:slideViewPr>
    <p:cSldViewPr snapToGrid="0">
      <p:cViewPr varScale="1">
        <p:scale>
          <a:sx n="58" d="100"/>
          <a:sy n="58" d="100"/>
        </p:scale>
        <p:origin x="102" y="1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85DE8-4759-4B86-9039-93D9A2BAF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587EA7-4E04-4A4B-9453-9DB53F610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B7901F-B897-4F41-BF04-5EC1A2F89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C7EDA-C918-4324-A2F0-7CFCC3DFA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A6066-E126-4A20-A3A4-321EFACBB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504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0365-66E1-4B28-885E-CA786F2E1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2C715-3CB4-467E-B7C9-A3139FBD2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DFABA-BAD4-4EF3-B9CA-28D8BD3BC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0122BA-06D5-46D3-B5EF-2497680C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5302-323B-4F31-9C05-952E6ED1C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030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0542D-C3DD-4433-A245-7C7ACEFB8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1BA60A-9D4D-4919-A6CA-4BC454E9F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F58F3-BA7E-4C61-A581-2F143471F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AAAD1-94F0-434E-B118-EC8A7FC70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3F0B9-7F56-4050-A085-D99564686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298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64646-2846-4405-BB05-80B4BF548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F1C90-9F09-4FCC-A7C6-728E7BA4ED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DA4D6-1D9C-4947-B499-023F9491EE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C5E98-0DD6-4B47-B7E3-A5A3BB985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898EA7-A35F-43B6-9EDF-8FB3C2022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06A75A-77F3-4C8D-820C-4DF6AEE9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78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D33A7-10FF-47DB-85AD-CF0E324EB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A4404E-56D2-4A86-AB66-4F7DB5F09E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E7BD72-3630-488B-A115-F58C991C43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1E32C6-2BC3-4DBB-BDC0-A3D90EADC7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1E77A1-CA6C-411A-955B-23560CE318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2EB66-79FD-42C8-B6DC-925715F42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9AD212-763F-4057-B3CD-4E5BB7AC6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A67E87-209C-4689-B8D8-6CBFB11D5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443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748E8-A88E-4698-AA2A-97709D59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DE1375-CB00-46CC-96F6-87D30C717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4B758-ABB4-4C66-8B2C-73B32E84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DDBC08-5382-4296-B65E-42A606396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23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22F4B1-D830-452E-B95F-4EFC3B8BE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430BC3-C71B-4474-A230-76AFC1E0F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3793D8-0DDB-473C-93BE-93BFBE358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520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838E2-27B0-4399-BA4F-0D27E398E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464E1-03DF-4106-9CAC-8CE0B7C0D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ED47B1-9591-4A80-A292-42900E0C82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5DD3FC-E1CE-4348-8EB7-A97C16336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F4A80B-DBF8-47DC-BAB6-E83515DD5D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BCFBB5-D459-4D1E-A4FC-B8A468379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010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F7888-5576-4BC5-9041-64F5B8999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4B7F91-2F17-4CF8-9F31-172710ADE7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601D08-392D-40AB-91BC-61E46227F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A87E76-8DCB-441E-A2C6-657306035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22997E-BC6E-4F41-8D9C-C04128B4D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ACA9E9-6D21-41D4-83FC-C5CC150C7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929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FEE2F-45C7-4773-9975-979CCFDD5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12ADEF-7DDA-438E-A3C0-C5BB272BE2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399AA-6553-44F7-90F9-05DDE8EB8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61BFE-9401-4CDA-B542-86CE6D12F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7B36A-5D51-4E8A-887C-6AD5B704E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169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7DD93E-83AF-4BE4-83AA-F74DDD7B47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112B95-137D-41A9-B751-AED4B18617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C1790-B954-47DD-9D7F-EACB77E28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1A4BB9-F2EE-4510-B674-EF9C5EC2A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BDB36-55EF-47D7-A9DD-CF1C2B163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807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BD0816-66B8-4798-B676-BEAC2DC80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E76FB0-B626-4964-BC01-326F09214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5AF24-4A45-4129-B7A3-E6BD5B4D8D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115D6-F796-486A-B67F-22E84EBA4BBB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26122-17A8-4C3B-BB8C-C045628E2F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57FE1-3FAD-4649-96E1-250E52C852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4C2F3-9CBC-4CA4-9C1E-95FE82A00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173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E70BC-2E12-4BA2-9F12-F000156556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8477" y="1582841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80808"/>
                </a:solidFill>
              </a:rPr>
              <a:t>TABLEROS DE PRECIOS – PRICE BOARD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8B524-53DB-4EE9-BE52-C54A130076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9434" y="192107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080808"/>
                </a:solidFill>
              </a:rPr>
              <a:t>HOTEL REALEZA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25E72B8-D0B3-48B1-8873-2BE7970332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966286"/>
              </p:ext>
            </p:extLst>
          </p:nvPr>
        </p:nvGraphicFramePr>
        <p:xfrm>
          <a:off x="1466837" y="2258606"/>
          <a:ext cx="9933675" cy="4389120"/>
        </p:xfrm>
        <a:graphic>
          <a:graphicData uri="http://schemas.openxmlformats.org/drawingml/2006/table">
            <a:tbl>
              <a:tblPr bandRow="1">
                <a:tableStyleId>{E929F9F4-4A8F-4326-A1B4-22849713DDAB}</a:tableStyleId>
              </a:tblPr>
              <a:tblGrid>
                <a:gridCol w="3311225">
                  <a:extLst>
                    <a:ext uri="{9D8B030D-6E8A-4147-A177-3AD203B41FA5}">
                      <a16:colId xmlns:a16="http://schemas.microsoft.com/office/drawing/2014/main" val="2365092750"/>
                    </a:ext>
                  </a:extLst>
                </a:gridCol>
                <a:gridCol w="3311225">
                  <a:extLst>
                    <a:ext uri="{9D8B030D-6E8A-4147-A177-3AD203B41FA5}">
                      <a16:colId xmlns:a16="http://schemas.microsoft.com/office/drawing/2014/main" val="115161089"/>
                    </a:ext>
                  </a:extLst>
                </a:gridCol>
                <a:gridCol w="3311225">
                  <a:extLst>
                    <a:ext uri="{9D8B030D-6E8A-4147-A177-3AD203B41FA5}">
                      <a16:colId xmlns:a16="http://schemas.microsoft.com/office/drawing/2014/main" val="584003756"/>
                    </a:ext>
                  </a:extLst>
                </a:gridCol>
              </a:tblGrid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HABITACION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PRECIO (NO MIEMBROS)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PRECIO (MIEMBROS)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386472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INDIVIDUAL (1 CAMA)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£43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776227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INDIVIDUAL (2 CAMAS)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847776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INDIVDUAL (TRIPLE)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069559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DOBLE DELUX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9786598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CUADRUPLE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9927396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MATRIMONIO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1801792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803629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GIMNASIO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225663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SERVICIO DE LAVANDERIA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2204764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SERVICIO DE HABITACIONES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0246240"/>
                  </a:ext>
                </a:extLst>
              </a:tr>
              <a:tr h="35294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£10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962194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30A5B23-6525-4ACD-AF05-2AEE23D4C0D3}"/>
              </a:ext>
            </a:extLst>
          </p:cNvPr>
          <p:cNvSpPr txBox="1"/>
          <p:nvPr/>
        </p:nvSpPr>
        <p:spPr>
          <a:xfrm>
            <a:off x="8359668" y="628373"/>
            <a:ext cx="36418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err="1">
                <a:latin typeface="+mj-lt"/>
                <a:cs typeface="Aharoni" panose="02010803020104030203" pitchFamily="2" charset="-79"/>
              </a:rPr>
              <a:t>Direccion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: Hotel </a:t>
            </a:r>
            <a:r>
              <a:rPr lang="en-GB" b="1" dirty="0" err="1">
                <a:latin typeface="+mj-lt"/>
                <a:cs typeface="Aharoni" panose="02010803020104030203" pitchFamily="2" charset="-79"/>
              </a:rPr>
              <a:t>R</a:t>
            </a: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ealeza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, </a:t>
            </a: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carrer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 del </a:t>
            </a: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Baro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d’Herbers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, 60, Valencia, </a:t>
            </a: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Comunidad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Valenciana</a:t>
            </a:r>
            <a:br>
              <a:rPr lang="en-GB" sz="1800" b="1" dirty="0">
                <a:latin typeface="+mj-lt"/>
                <a:cs typeface="Aharoni" panose="02010803020104030203" pitchFamily="2" charset="-79"/>
              </a:rPr>
            </a:b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codigo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 postal: 46213</a:t>
            </a:r>
            <a:br>
              <a:rPr lang="en-GB" sz="1800" b="1" dirty="0">
                <a:latin typeface="+mj-lt"/>
                <a:cs typeface="Aharoni" panose="02010803020104030203" pitchFamily="2" charset="-79"/>
              </a:rPr>
            </a:br>
            <a:r>
              <a:rPr lang="en-GB" sz="1800" b="1" dirty="0" err="1">
                <a:latin typeface="+mj-lt"/>
                <a:cs typeface="Aharoni" panose="02010803020104030203" pitchFamily="2" charset="-79"/>
              </a:rPr>
              <a:t>Telefono</a:t>
            </a:r>
            <a:r>
              <a:rPr lang="en-GB" sz="1800" b="1" dirty="0">
                <a:latin typeface="+mj-lt"/>
                <a:cs typeface="Aharoni" panose="02010803020104030203" pitchFamily="2" charset="-79"/>
              </a:rPr>
              <a:t>: +34 629017543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8495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112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HOTEL REALEZA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REALEZA</dc:title>
  <dc:creator>Shamia Akther</dc:creator>
  <cp:lastModifiedBy>Shamia Akther</cp:lastModifiedBy>
  <cp:revision>2</cp:revision>
  <dcterms:created xsi:type="dcterms:W3CDTF">2022-06-15T15:04:33Z</dcterms:created>
  <dcterms:modified xsi:type="dcterms:W3CDTF">2022-06-16T13:06:58Z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a6745fb-3f26-4c57-86f8-58701135f02c_Enabled">
    <vt:lpwstr>true</vt:lpwstr>
  </property>
  <property fmtid="{D5CDD505-2E9C-101B-9397-08002B2CF9AE}" pid="3" name="MSIP_Label_aa6745fb-3f26-4c57-86f8-58701135f02c_SetDate">
    <vt:lpwstr>2022-06-15T15:25:53Z</vt:lpwstr>
  </property>
  <property fmtid="{D5CDD505-2E9C-101B-9397-08002B2CF9AE}" pid="4" name="MSIP_Label_aa6745fb-3f26-4c57-86f8-58701135f02c_Method">
    <vt:lpwstr>Privileged</vt:lpwstr>
  </property>
  <property fmtid="{D5CDD505-2E9C-101B-9397-08002B2CF9AE}" pid="5" name="MSIP_Label_aa6745fb-3f26-4c57-86f8-58701135f02c_Name">
    <vt:lpwstr>NO MARKING (PUBLIC)</vt:lpwstr>
  </property>
  <property fmtid="{D5CDD505-2E9C-101B-9397-08002B2CF9AE}" pid="6" name="MSIP_Label_aa6745fb-3f26-4c57-86f8-58701135f02c_SiteId">
    <vt:lpwstr>4c6898a9-8fca-42f9-aa92-82cb3e252bc6</vt:lpwstr>
  </property>
  <property fmtid="{D5CDD505-2E9C-101B-9397-08002B2CF9AE}" pid="7" name="MSIP_Label_aa6745fb-3f26-4c57-86f8-58701135f02c_ActionId">
    <vt:lpwstr>9b9cbec1-dcce-4ef8-a466-0000eb620c71</vt:lpwstr>
  </property>
  <property fmtid="{D5CDD505-2E9C-101B-9397-08002B2CF9AE}" pid="8" name="MSIP_Label_aa6745fb-3f26-4c57-86f8-58701135f02c_ContentBits">
    <vt:lpwstr>0</vt:lpwstr>
  </property>
</Properties>
</file>